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Proxima Nova"/>
      <p:regular r:id="rId48"/>
      <p:bold r:id="rId49"/>
      <p:italic r:id="rId50"/>
      <p:boldItalic r:id="rId51"/>
    </p:embeddedFont>
    <p:embeddedFont>
      <p:font typeface="Roboto Medium"/>
      <p:regular r:id="rId52"/>
      <p:bold r:id="rId53"/>
      <p:italic r:id="rId54"/>
      <p:boldItalic r:id="rId55"/>
    </p:embeddedFont>
    <p:embeddedFont>
      <p:font typeface="Amatic SC"/>
      <p:regular r:id="rId56"/>
      <p:bold r:id="rId57"/>
    </p:embeddedFont>
    <p:embeddedFont>
      <p:font typeface="Bebas Neue"/>
      <p:regular r:id="rId58"/>
    </p:embeddedFont>
    <p:embeddedFont>
      <p:font typeface="Overpass"/>
      <p:regular r:id="rId59"/>
      <p:bold r:id="rId60"/>
      <p:italic r:id="rId61"/>
      <p:boldItalic r:id="rId62"/>
    </p:embeddedFont>
    <p:embeddedFont>
      <p:font typeface="Nosifer"/>
      <p:regular r:id="rId63"/>
    </p:embeddedFont>
    <p:embeddedFont>
      <p:font typeface="Proxima Nova Semibold"/>
      <p:regular r:id="rId64"/>
      <p:bold r:id="rId65"/>
      <p:boldItalic r:id="rId6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494F9CA-D0C3-4798-9E1E-255563704B1C}">
  <a:tblStyle styleId="{6494F9CA-D0C3-4798-9E1E-255563704B1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roximaNova-regular.fntdata"/><Relationship Id="rId47" Type="http://schemas.openxmlformats.org/officeDocument/2006/relationships/slide" Target="slides/slide41.xml"/><Relationship Id="rId49" Type="http://schemas.openxmlformats.org/officeDocument/2006/relationships/font" Target="fonts/ProximaNova-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Overpass-boldItalic.fntdata"/><Relationship Id="rId61" Type="http://schemas.openxmlformats.org/officeDocument/2006/relationships/font" Target="fonts/Overpass-italic.fntdata"/><Relationship Id="rId20" Type="http://schemas.openxmlformats.org/officeDocument/2006/relationships/slide" Target="slides/slide14.xml"/><Relationship Id="rId64" Type="http://schemas.openxmlformats.org/officeDocument/2006/relationships/font" Target="fonts/ProximaNovaSemibold-regular.fntdata"/><Relationship Id="rId63" Type="http://schemas.openxmlformats.org/officeDocument/2006/relationships/font" Target="fonts/Nosifer-regular.fntdata"/><Relationship Id="rId22" Type="http://schemas.openxmlformats.org/officeDocument/2006/relationships/slide" Target="slides/slide16.xml"/><Relationship Id="rId66" Type="http://schemas.openxmlformats.org/officeDocument/2006/relationships/font" Target="fonts/ProximaNovaSemibold-boldItalic.fntdata"/><Relationship Id="rId21" Type="http://schemas.openxmlformats.org/officeDocument/2006/relationships/slide" Target="slides/slide15.xml"/><Relationship Id="rId65" Type="http://schemas.openxmlformats.org/officeDocument/2006/relationships/font" Target="fonts/ProximaNovaSemibold-bold.fntdata"/><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Overpass-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boldItalic.fntdata"/><Relationship Id="rId50" Type="http://schemas.openxmlformats.org/officeDocument/2006/relationships/font" Target="fonts/ProximaNova-italic.fntdata"/><Relationship Id="rId53" Type="http://schemas.openxmlformats.org/officeDocument/2006/relationships/font" Target="fonts/RobotoMedium-bold.fntdata"/><Relationship Id="rId52" Type="http://schemas.openxmlformats.org/officeDocument/2006/relationships/font" Target="fonts/RobotoMedium-regular.fntdata"/><Relationship Id="rId11" Type="http://schemas.openxmlformats.org/officeDocument/2006/relationships/slide" Target="slides/slide5.xml"/><Relationship Id="rId55" Type="http://schemas.openxmlformats.org/officeDocument/2006/relationships/font" Target="fonts/RobotoMedium-boldItalic.fntdata"/><Relationship Id="rId10" Type="http://schemas.openxmlformats.org/officeDocument/2006/relationships/slide" Target="slides/slide4.xml"/><Relationship Id="rId54" Type="http://schemas.openxmlformats.org/officeDocument/2006/relationships/font" Target="fonts/RobotoMedium-italic.fntdata"/><Relationship Id="rId13" Type="http://schemas.openxmlformats.org/officeDocument/2006/relationships/slide" Target="slides/slide7.xml"/><Relationship Id="rId57" Type="http://schemas.openxmlformats.org/officeDocument/2006/relationships/font" Target="fonts/AmaticSC-bold.fntdata"/><Relationship Id="rId12" Type="http://schemas.openxmlformats.org/officeDocument/2006/relationships/slide" Target="slides/slide6.xml"/><Relationship Id="rId56" Type="http://schemas.openxmlformats.org/officeDocument/2006/relationships/font" Target="fonts/AmaticSC-regular.fntdata"/><Relationship Id="rId15" Type="http://schemas.openxmlformats.org/officeDocument/2006/relationships/slide" Target="slides/slide9.xml"/><Relationship Id="rId59" Type="http://schemas.openxmlformats.org/officeDocument/2006/relationships/font" Target="fonts/Overpass-regular.fntdata"/><Relationship Id="rId14" Type="http://schemas.openxmlformats.org/officeDocument/2006/relationships/slide" Target="slides/slide8.xml"/><Relationship Id="rId58" Type="http://schemas.openxmlformats.org/officeDocument/2006/relationships/font" Target="fonts/BebasNeue-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204fa826a1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204fa826a1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0" name="Shape 830"/>
        <p:cNvGrpSpPr/>
        <p:nvPr/>
      </p:nvGrpSpPr>
      <p:grpSpPr>
        <a:xfrm>
          <a:off x="0" y="0"/>
          <a:ext cx="0" cy="0"/>
          <a:chOff x="0" y="0"/>
          <a:chExt cx="0" cy="0"/>
        </a:xfrm>
      </p:grpSpPr>
      <p:sp>
        <p:nvSpPr>
          <p:cNvPr id="831" name="Google Shape;831;ge1d838b627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2" name="Google Shape;832;ge1d838b627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 name="Shape 893"/>
        <p:cNvGrpSpPr/>
        <p:nvPr/>
      </p:nvGrpSpPr>
      <p:grpSpPr>
        <a:xfrm>
          <a:off x="0" y="0"/>
          <a:ext cx="0" cy="0"/>
          <a:chOff x="0" y="0"/>
          <a:chExt cx="0" cy="0"/>
        </a:xfrm>
      </p:grpSpPr>
      <p:sp>
        <p:nvSpPr>
          <p:cNvPr id="894" name="Google Shape;894;ge1d838b627_4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 name="Google Shape;895;ge1d838b627_4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6" name="Shape 936"/>
        <p:cNvGrpSpPr/>
        <p:nvPr/>
      </p:nvGrpSpPr>
      <p:grpSpPr>
        <a:xfrm>
          <a:off x="0" y="0"/>
          <a:ext cx="0" cy="0"/>
          <a:chOff x="0" y="0"/>
          <a:chExt cx="0" cy="0"/>
        </a:xfrm>
      </p:grpSpPr>
      <p:sp>
        <p:nvSpPr>
          <p:cNvPr id="937" name="Google Shape;937;ge1d838b627_4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8" name="Google Shape;938;ge1d838b627_4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8" name="Shape 988"/>
        <p:cNvGrpSpPr/>
        <p:nvPr/>
      </p:nvGrpSpPr>
      <p:grpSpPr>
        <a:xfrm>
          <a:off x="0" y="0"/>
          <a:ext cx="0" cy="0"/>
          <a:chOff x="0" y="0"/>
          <a:chExt cx="0" cy="0"/>
        </a:xfrm>
      </p:grpSpPr>
      <p:sp>
        <p:nvSpPr>
          <p:cNvPr id="989" name="Google Shape;989;g205ae35fe0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0" name="Google Shape;990;g205ae35fe0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 name="Shape 1053"/>
        <p:cNvGrpSpPr/>
        <p:nvPr/>
      </p:nvGrpSpPr>
      <p:grpSpPr>
        <a:xfrm>
          <a:off x="0" y="0"/>
          <a:ext cx="0" cy="0"/>
          <a:chOff x="0" y="0"/>
          <a:chExt cx="0" cy="0"/>
        </a:xfrm>
      </p:grpSpPr>
      <p:sp>
        <p:nvSpPr>
          <p:cNvPr id="1054" name="Google Shape;1054;ge1d838b627_4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5" name="Google Shape;1055;ge1d838b627_4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2" name="Shape 1072"/>
        <p:cNvGrpSpPr/>
        <p:nvPr/>
      </p:nvGrpSpPr>
      <p:grpSpPr>
        <a:xfrm>
          <a:off x="0" y="0"/>
          <a:ext cx="0" cy="0"/>
          <a:chOff x="0" y="0"/>
          <a:chExt cx="0" cy="0"/>
        </a:xfrm>
      </p:grpSpPr>
      <p:sp>
        <p:nvSpPr>
          <p:cNvPr id="1073" name="Google Shape;1073;ge20d9cf87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4" name="Google Shape;1074;ge20d9cf87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8" name="Shape 1148"/>
        <p:cNvGrpSpPr/>
        <p:nvPr/>
      </p:nvGrpSpPr>
      <p:grpSpPr>
        <a:xfrm>
          <a:off x="0" y="0"/>
          <a:ext cx="0" cy="0"/>
          <a:chOff x="0" y="0"/>
          <a:chExt cx="0" cy="0"/>
        </a:xfrm>
      </p:grpSpPr>
      <p:sp>
        <p:nvSpPr>
          <p:cNvPr id="1149" name="Google Shape;1149;ge1d838b627_4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0" name="Google Shape;1150;ge1d838b627_4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4" name="Shape 1154"/>
        <p:cNvGrpSpPr/>
        <p:nvPr/>
      </p:nvGrpSpPr>
      <p:grpSpPr>
        <a:xfrm>
          <a:off x="0" y="0"/>
          <a:ext cx="0" cy="0"/>
          <a:chOff x="0" y="0"/>
          <a:chExt cx="0" cy="0"/>
        </a:xfrm>
      </p:grpSpPr>
      <p:sp>
        <p:nvSpPr>
          <p:cNvPr id="1155" name="Google Shape;1155;ge1d838b627_4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6" name="Google Shape;1156;ge1d838b627_4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0" name="Shape 1170"/>
        <p:cNvGrpSpPr/>
        <p:nvPr/>
      </p:nvGrpSpPr>
      <p:grpSpPr>
        <a:xfrm>
          <a:off x="0" y="0"/>
          <a:ext cx="0" cy="0"/>
          <a:chOff x="0" y="0"/>
          <a:chExt cx="0" cy="0"/>
        </a:xfrm>
      </p:grpSpPr>
      <p:sp>
        <p:nvSpPr>
          <p:cNvPr id="1171" name="Google Shape;1171;ge1d838b627_4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2" name="Google Shape;1172;ge1d838b627_4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0" name="Shape 1290"/>
        <p:cNvGrpSpPr/>
        <p:nvPr/>
      </p:nvGrpSpPr>
      <p:grpSpPr>
        <a:xfrm>
          <a:off x="0" y="0"/>
          <a:ext cx="0" cy="0"/>
          <a:chOff x="0" y="0"/>
          <a:chExt cx="0" cy="0"/>
        </a:xfrm>
      </p:grpSpPr>
      <p:sp>
        <p:nvSpPr>
          <p:cNvPr id="1291" name="Google Shape;1291;ge1d838b627_4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2" name="Google Shape;1292;ge1d838b627_4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e1d838b627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e1d838b62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7" name="Shape 1357"/>
        <p:cNvGrpSpPr/>
        <p:nvPr/>
      </p:nvGrpSpPr>
      <p:grpSpPr>
        <a:xfrm>
          <a:off x="0" y="0"/>
          <a:ext cx="0" cy="0"/>
          <a:chOff x="0" y="0"/>
          <a:chExt cx="0" cy="0"/>
        </a:xfrm>
      </p:grpSpPr>
      <p:sp>
        <p:nvSpPr>
          <p:cNvPr id="1358" name="Google Shape;1358;g135c9f142d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9" name="Google Shape;1359;g135c9f142d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5" name="Shape 1505"/>
        <p:cNvGrpSpPr/>
        <p:nvPr/>
      </p:nvGrpSpPr>
      <p:grpSpPr>
        <a:xfrm>
          <a:off x="0" y="0"/>
          <a:ext cx="0" cy="0"/>
          <a:chOff x="0" y="0"/>
          <a:chExt cx="0" cy="0"/>
        </a:xfrm>
      </p:grpSpPr>
      <p:sp>
        <p:nvSpPr>
          <p:cNvPr id="1506" name="Google Shape;1506;ge207fd22f2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7" name="Google Shape;1507;ge207fd22f2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4" name="Shape 1824"/>
        <p:cNvGrpSpPr/>
        <p:nvPr/>
      </p:nvGrpSpPr>
      <p:grpSpPr>
        <a:xfrm>
          <a:off x="0" y="0"/>
          <a:ext cx="0" cy="0"/>
          <a:chOff x="0" y="0"/>
          <a:chExt cx="0" cy="0"/>
        </a:xfrm>
      </p:grpSpPr>
      <p:sp>
        <p:nvSpPr>
          <p:cNvPr id="1825" name="Google Shape;1825;ge207fd22f2_0_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6" name="Google Shape;1826;ge207fd22f2_0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2" name="Shape 1942"/>
        <p:cNvGrpSpPr/>
        <p:nvPr/>
      </p:nvGrpSpPr>
      <p:grpSpPr>
        <a:xfrm>
          <a:off x="0" y="0"/>
          <a:ext cx="0" cy="0"/>
          <a:chOff x="0" y="0"/>
          <a:chExt cx="0" cy="0"/>
        </a:xfrm>
      </p:grpSpPr>
      <p:sp>
        <p:nvSpPr>
          <p:cNvPr id="1943" name="Google Shape;1943;ge207fd22f2_0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4" name="Google Shape;1944;ge207fd22f2_0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8" name="Shape 1948"/>
        <p:cNvGrpSpPr/>
        <p:nvPr/>
      </p:nvGrpSpPr>
      <p:grpSpPr>
        <a:xfrm>
          <a:off x="0" y="0"/>
          <a:ext cx="0" cy="0"/>
          <a:chOff x="0" y="0"/>
          <a:chExt cx="0" cy="0"/>
        </a:xfrm>
      </p:grpSpPr>
      <p:sp>
        <p:nvSpPr>
          <p:cNvPr id="1949" name="Google Shape;1949;g204fa826894_0_7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0" name="Google Shape;1950;g204fa826894_0_7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4" name="Shape 1954"/>
        <p:cNvGrpSpPr/>
        <p:nvPr/>
      </p:nvGrpSpPr>
      <p:grpSpPr>
        <a:xfrm>
          <a:off x="0" y="0"/>
          <a:ext cx="0" cy="0"/>
          <a:chOff x="0" y="0"/>
          <a:chExt cx="0" cy="0"/>
        </a:xfrm>
      </p:grpSpPr>
      <p:sp>
        <p:nvSpPr>
          <p:cNvPr id="1955" name="Google Shape;1955;g204fa826894_0_74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6" name="Google Shape;1956;g204fa826894_0_74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0" name="Shape 1960"/>
        <p:cNvGrpSpPr/>
        <p:nvPr/>
      </p:nvGrpSpPr>
      <p:grpSpPr>
        <a:xfrm>
          <a:off x="0" y="0"/>
          <a:ext cx="0" cy="0"/>
          <a:chOff x="0" y="0"/>
          <a:chExt cx="0" cy="0"/>
        </a:xfrm>
      </p:grpSpPr>
      <p:sp>
        <p:nvSpPr>
          <p:cNvPr id="1961" name="Google Shape;1961;g204fa826894_0_74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2" name="Google Shape;1962;g204fa826894_0_74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6" name="Shape 1986"/>
        <p:cNvGrpSpPr/>
        <p:nvPr/>
      </p:nvGrpSpPr>
      <p:grpSpPr>
        <a:xfrm>
          <a:off x="0" y="0"/>
          <a:ext cx="0" cy="0"/>
          <a:chOff x="0" y="0"/>
          <a:chExt cx="0" cy="0"/>
        </a:xfrm>
      </p:grpSpPr>
      <p:sp>
        <p:nvSpPr>
          <p:cNvPr id="1987" name="Google Shape;1987;g204fa826894_0_7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8" name="Google Shape;1988;g204fa826894_0_7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2" name="Shape 2002"/>
        <p:cNvGrpSpPr/>
        <p:nvPr/>
      </p:nvGrpSpPr>
      <p:grpSpPr>
        <a:xfrm>
          <a:off x="0" y="0"/>
          <a:ext cx="0" cy="0"/>
          <a:chOff x="0" y="0"/>
          <a:chExt cx="0" cy="0"/>
        </a:xfrm>
      </p:grpSpPr>
      <p:sp>
        <p:nvSpPr>
          <p:cNvPr id="2003" name="Google Shape;2003;g204fa826894_0_74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4" name="Google Shape;2004;g204fa826894_0_74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1" name="Shape 2341"/>
        <p:cNvGrpSpPr/>
        <p:nvPr/>
      </p:nvGrpSpPr>
      <p:grpSpPr>
        <a:xfrm>
          <a:off x="0" y="0"/>
          <a:ext cx="0" cy="0"/>
          <a:chOff x="0" y="0"/>
          <a:chExt cx="0" cy="0"/>
        </a:xfrm>
      </p:grpSpPr>
      <p:sp>
        <p:nvSpPr>
          <p:cNvPr id="2342" name="Google Shape;2342;g204fa826894_0_78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3" name="Google Shape;2343;g204fa826894_0_78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e1d838b627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e1d838b62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2" name="Shape 4542"/>
        <p:cNvGrpSpPr/>
        <p:nvPr/>
      </p:nvGrpSpPr>
      <p:grpSpPr>
        <a:xfrm>
          <a:off x="0" y="0"/>
          <a:ext cx="0" cy="0"/>
          <a:chOff x="0" y="0"/>
          <a:chExt cx="0" cy="0"/>
        </a:xfrm>
      </p:grpSpPr>
      <p:sp>
        <p:nvSpPr>
          <p:cNvPr id="4543" name="Google Shape;4543;g204fa826894_0_100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4" name="Google Shape;4544;g204fa826894_0_100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1" name="Shape 4961"/>
        <p:cNvGrpSpPr/>
        <p:nvPr/>
      </p:nvGrpSpPr>
      <p:grpSpPr>
        <a:xfrm>
          <a:off x="0" y="0"/>
          <a:ext cx="0" cy="0"/>
          <a:chOff x="0" y="0"/>
          <a:chExt cx="0" cy="0"/>
        </a:xfrm>
      </p:grpSpPr>
      <p:sp>
        <p:nvSpPr>
          <p:cNvPr id="4962" name="Google Shape;4962;g204fa826894_0_104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3" name="Google Shape;4963;g204fa826894_0_104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1" name="Shape 5131"/>
        <p:cNvGrpSpPr/>
        <p:nvPr/>
      </p:nvGrpSpPr>
      <p:grpSpPr>
        <a:xfrm>
          <a:off x="0" y="0"/>
          <a:ext cx="0" cy="0"/>
          <a:chOff x="0" y="0"/>
          <a:chExt cx="0" cy="0"/>
        </a:xfrm>
      </p:grpSpPr>
      <p:sp>
        <p:nvSpPr>
          <p:cNvPr id="5132" name="Google Shape;5132;g204fa826894_0_10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3" name="Google Shape;5133;g204fa826894_0_10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6" name="Shape 5536"/>
        <p:cNvGrpSpPr/>
        <p:nvPr/>
      </p:nvGrpSpPr>
      <p:grpSpPr>
        <a:xfrm>
          <a:off x="0" y="0"/>
          <a:ext cx="0" cy="0"/>
          <a:chOff x="0" y="0"/>
          <a:chExt cx="0" cy="0"/>
        </a:xfrm>
      </p:grpSpPr>
      <p:sp>
        <p:nvSpPr>
          <p:cNvPr id="5537" name="Google Shape;5537;g204fa826894_0_110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8" name="Google Shape;5538;g204fa826894_0_110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6" name="Shape 5916"/>
        <p:cNvGrpSpPr/>
        <p:nvPr/>
      </p:nvGrpSpPr>
      <p:grpSpPr>
        <a:xfrm>
          <a:off x="0" y="0"/>
          <a:ext cx="0" cy="0"/>
          <a:chOff x="0" y="0"/>
          <a:chExt cx="0" cy="0"/>
        </a:xfrm>
      </p:grpSpPr>
      <p:sp>
        <p:nvSpPr>
          <p:cNvPr id="5917" name="Google Shape;5917;g204fa826894_0_11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8" name="Google Shape;5918;g204fa826894_0_11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2" name="Shape 6342"/>
        <p:cNvGrpSpPr/>
        <p:nvPr/>
      </p:nvGrpSpPr>
      <p:grpSpPr>
        <a:xfrm>
          <a:off x="0" y="0"/>
          <a:ext cx="0" cy="0"/>
          <a:chOff x="0" y="0"/>
          <a:chExt cx="0" cy="0"/>
        </a:xfrm>
      </p:grpSpPr>
      <p:sp>
        <p:nvSpPr>
          <p:cNvPr id="6343" name="Google Shape;6343;g204fa826894_0_11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4" name="Google Shape;6344;g204fa826894_0_11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3" name="Shape 6703"/>
        <p:cNvGrpSpPr/>
        <p:nvPr/>
      </p:nvGrpSpPr>
      <p:grpSpPr>
        <a:xfrm>
          <a:off x="0" y="0"/>
          <a:ext cx="0" cy="0"/>
          <a:chOff x="0" y="0"/>
          <a:chExt cx="0" cy="0"/>
        </a:xfrm>
      </p:grpSpPr>
      <p:sp>
        <p:nvSpPr>
          <p:cNvPr id="6704" name="Google Shape;6704;g204fa826894_0_12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5" name="Google Shape;6705;g204fa826894_0_12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13" name="Shape 7213"/>
        <p:cNvGrpSpPr/>
        <p:nvPr/>
      </p:nvGrpSpPr>
      <p:grpSpPr>
        <a:xfrm>
          <a:off x="0" y="0"/>
          <a:ext cx="0" cy="0"/>
          <a:chOff x="0" y="0"/>
          <a:chExt cx="0" cy="0"/>
        </a:xfrm>
      </p:grpSpPr>
      <p:sp>
        <p:nvSpPr>
          <p:cNvPr id="7214" name="Google Shape;7214;g204fa826894_0_126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15" name="Google Shape;7215;g204fa826894_0_126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33" name="Shape 7833"/>
        <p:cNvGrpSpPr/>
        <p:nvPr/>
      </p:nvGrpSpPr>
      <p:grpSpPr>
        <a:xfrm>
          <a:off x="0" y="0"/>
          <a:ext cx="0" cy="0"/>
          <a:chOff x="0" y="0"/>
          <a:chExt cx="0" cy="0"/>
        </a:xfrm>
      </p:grpSpPr>
      <p:sp>
        <p:nvSpPr>
          <p:cNvPr id="7834" name="Google Shape;7834;g204fa826894_0_13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35" name="Google Shape;7835;g204fa826894_0_13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27" name="Shape 8427"/>
        <p:cNvGrpSpPr/>
        <p:nvPr/>
      </p:nvGrpSpPr>
      <p:grpSpPr>
        <a:xfrm>
          <a:off x="0" y="0"/>
          <a:ext cx="0" cy="0"/>
          <a:chOff x="0" y="0"/>
          <a:chExt cx="0" cy="0"/>
        </a:xfrm>
      </p:grpSpPr>
      <p:sp>
        <p:nvSpPr>
          <p:cNvPr id="8428" name="Google Shape;8428;g204fa826894_0_139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29" name="Google Shape;8429;g204fa826894_0_139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e207fd22f2_0_250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e207fd22f2_0_250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48" name="Shape 8748"/>
        <p:cNvGrpSpPr/>
        <p:nvPr/>
      </p:nvGrpSpPr>
      <p:grpSpPr>
        <a:xfrm>
          <a:off x="0" y="0"/>
          <a:ext cx="0" cy="0"/>
          <a:chOff x="0" y="0"/>
          <a:chExt cx="0" cy="0"/>
        </a:xfrm>
      </p:grpSpPr>
      <p:sp>
        <p:nvSpPr>
          <p:cNvPr id="8749" name="Google Shape;8749;g204fa826894_0_14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50" name="Google Shape;8750;g204fa826894_0_14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56" name="Shape 9056"/>
        <p:cNvGrpSpPr/>
        <p:nvPr/>
      </p:nvGrpSpPr>
      <p:grpSpPr>
        <a:xfrm>
          <a:off x="0" y="0"/>
          <a:ext cx="0" cy="0"/>
          <a:chOff x="0" y="0"/>
          <a:chExt cx="0" cy="0"/>
        </a:xfrm>
      </p:grpSpPr>
      <p:sp>
        <p:nvSpPr>
          <p:cNvPr id="9057" name="Google Shape;9057;g204fa826894_0_16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58" name="Google Shape;9058;g204fa826894_0_16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ge1d838b627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 name="Google Shape;677;ge1d838b627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ge1d838b627_4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 name="Google Shape;761;ge1d838b627_4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7" name="Shape 767"/>
        <p:cNvGrpSpPr/>
        <p:nvPr/>
      </p:nvGrpSpPr>
      <p:grpSpPr>
        <a:xfrm>
          <a:off x="0" y="0"/>
          <a:ext cx="0" cy="0"/>
          <a:chOff x="0" y="0"/>
          <a:chExt cx="0" cy="0"/>
        </a:xfrm>
      </p:grpSpPr>
      <p:sp>
        <p:nvSpPr>
          <p:cNvPr id="768" name="Google Shape;768;ge1d838b627_4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9" name="Google Shape;769;ge1d838b627_4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 name="Shape 788"/>
        <p:cNvGrpSpPr/>
        <p:nvPr/>
      </p:nvGrpSpPr>
      <p:grpSpPr>
        <a:xfrm>
          <a:off x="0" y="0"/>
          <a:ext cx="0" cy="0"/>
          <a:chOff x="0" y="0"/>
          <a:chExt cx="0" cy="0"/>
        </a:xfrm>
      </p:grpSpPr>
      <p:sp>
        <p:nvSpPr>
          <p:cNvPr id="789" name="Google Shape;789;ge1d838b627_4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0" name="Google Shape;790;ge1d838b627_4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ge1d838b627_4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5" name="Google Shape;815;ge1d838b627_4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352550" y="789527"/>
            <a:ext cx="6438900" cy="22413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1352550" y="3188381"/>
            <a:ext cx="6438900" cy="393600"/>
          </a:xfrm>
          <a:prstGeom prst="rect">
            <a:avLst/>
          </a:prstGeom>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p:nvPr/>
        </p:nvSpPr>
        <p:spPr>
          <a:xfrm flipH="1">
            <a:off x="-2377644" y="3945298"/>
            <a:ext cx="7912540" cy="2090659"/>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6456855" y="3016250"/>
            <a:ext cx="4755245" cy="929056"/>
          </a:xfrm>
          <a:custGeom>
            <a:rect b="b" l="l" r="r" t="t"/>
            <a:pathLst>
              <a:path extrusionOk="0" h="12090" w="61881">
                <a:moveTo>
                  <a:pt x="31820" y="0"/>
                </a:moveTo>
                <a:cubicBezTo>
                  <a:pt x="22046" y="0"/>
                  <a:pt x="7533" y="425"/>
                  <a:pt x="4448" y="2857"/>
                </a:cubicBezTo>
                <a:cubicBezTo>
                  <a:pt x="2668" y="4275"/>
                  <a:pt x="11798" y="7525"/>
                  <a:pt x="5544" y="7847"/>
                </a:cubicBezTo>
                <a:cubicBezTo>
                  <a:pt x="1" y="8132"/>
                  <a:pt x="471" y="12089"/>
                  <a:pt x="28521" y="12089"/>
                </a:cubicBezTo>
                <a:cubicBezTo>
                  <a:pt x="32183" y="12089"/>
                  <a:pt x="36315" y="12022"/>
                  <a:pt x="40965" y="11870"/>
                </a:cubicBezTo>
                <a:cubicBezTo>
                  <a:pt x="61880" y="11200"/>
                  <a:pt x="40965" y="123"/>
                  <a:pt x="40965" y="123"/>
                </a:cubicBezTo>
                <a:cubicBezTo>
                  <a:pt x="40965" y="123"/>
                  <a:pt x="37078" y="0"/>
                  <a:pt x="31820" y="0"/>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1142125" y="539500"/>
            <a:ext cx="5149563" cy="1360633"/>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4755850" y="-549125"/>
            <a:ext cx="6142522" cy="1800198"/>
          </a:xfrm>
          <a:custGeom>
            <a:rect b="b" l="l" r="r" t="t"/>
            <a:pathLst>
              <a:path extrusionOk="0" h="12709" w="52625">
                <a:moveTo>
                  <a:pt x="30491" y="1"/>
                </a:moveTo>
                <a:cubicBezTo>
                  <a:pt x="26558" y="1"/>
                  <a:pt x="21926" y="118"/>
                  <a:pt x="16498" y="393"/>
                </a:cubicBezTo>
                <a:cubicBezTo>
                  <a:pt x="0" y="1243"/>
                  <a:pt x="3330" y="12708"/>
                  <a:pt x="12898" y="12708"/>
                </a:cubicBezTo>
                <a:cubicBezTo>
                  <a:pt x="14069" y="12708"/>
                  <a:pt x="15333" y="12537"/>
                  <a:pt x="16666" y="12153"/>
                </a:cubicBezTo>
                <a:cubicBezTo>
                  <a:pt x="23035" y="10319"/>
                  <a:pt x="28416" y="9855"/>
                  <a:pt x="32894" y="9855"/>
                </a:cubicBezTo>
                <a:cubicBezTo>
                  <a:pt x="37488" y="9855"/>
                  <a:pt x="41132" y="10344"/>
                  <a:pt x="43921" y="10344"/>
                </a:cubicBezTo>
                <a:cubicBezTo>
                  <a:pt x="46119" y="10344"/>
                  <a:pt x="47786" y="10040"/>
                  <a:pt x="48966" y="8955"/>
                </a:cubicBezTo>
                <a:cubicBezTo>
                  <a:pt x="50540" y="7524"/>
                  <a:pt x="42390" y="4378"/>
                  <a:pt x="47935" y="3978"/>
                </a:cubicBezTo>
                <a:cubicBezTo>
                  <a:pt x="52625" y="3639"/>
                  <a:pt x="52393" y="1"/>
                  <a:pt x="30491"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59625" y="4027600"/>
            <a:ext cx="9263374" cy="1115912"/>
          </a:xfrm>
          <a:custGeom>
            <a:rect b="b" l="l" r="r" t="t"/>
            <a:pathLst>
              <a:path extrusionOk="0" h="15873" w="142497">
                <a:moveTo>
                  <a:pt x="100886" y="1458"/>
                </a:moveTo>
                <a:lnTo>
                  <a:pt x="100886" y="1458"/>
                </a:lnTo>
                <a:cubicBezTo>
                  <a:pt x="100886" y="1459"/>
                  <a:pt x="100885" y="1459"/>
                  <a:pt x="100885" y="1460"/>
                </a:cubicBezTo>
                <a:lnTo>
                  <a:pt x="100885" y="1460"/>
                </a:lnTo>
                <a:cubicBezTo>
                  <a:pt x="100886" y="1459"/>
                  <a:pt x="100886" y="1459"/>
                  <a:pt x="100886" y="1458"/>
                </a:cubicBezTo>
                <a:close/>
                <a:moveTo>
                  <a:pt x="84883" y="2216"/>
                </a:moveTo>
                <a:cubicBezTo>
                  <a:pt x="85043" y="2479"/>
                  <a:pt x="85175" y="2726"/>
                  <a:pt x="85306" y="2989"/>
                </a:cubicBezTo>
                <a:cubicBezTo>
                  <a:pt x="85102" y="2785"/>
                  <a:pt x="84898" y="2595"/>
                  <a:pt x="84708" y="2449"/>
                </a:cubicBezTo>
                <a:cubicBezTo>
                  <a:pt x="84767" y="2377"/>
                  <a:pt x="84825" y="2304"/>
                  <a:pt x="84883" y="2216"/>
                </a:cubicBezTo>
                <a:close/>
                <a:moveTo>
                  <a:pt x="93876" y="3207"/>
                </a:moveTo>
                <a:cubicBezTo>
                  <a:pt x="93876" y="3208"/>
                  <a:pt x="93875" y="3222"/>
                  <a:pt x="93861" y="3266"/>
                </a:cubicBezTo>
                <a:cubicBezTo>
                  <a:pt x="93876" y="3251"/>
                  <a:pt x="93876" y="3222"/>
                  <a:pt x="93876" y="3207"/>
                </a:cubicBezTo>
                <a:close/>
                <a:moveTo>
                  <a:pt x="89722" y="3336"/>
                </a:moveTo>
                <a:cubicBezTo>
                  <a:pt x="89721" y="3337"/>
                  <a:pt x="89720" y="3338"/>
                  <a:pt x="89719" y="3339"/>
                </a:cubicBezTo>
                <a:lnTo>
                  <a:pt x="89719" y="3339"/>
                </a:lnTo>
                <a:cubicBezTo>
                  <a:pt x="89720" y="3339"/>
                  <a:pt x="89721" y="3338"/>
                  <a:pt x="89722" y="3338"/>
                </a:cubicBezTo>
                <a:cubicBezTo>
                  <a:pt x="89722" y="3338"/>
                  <a:pt x="89722" y="3337"/>
                  <a:pt x="89722" y="3336"/>
                </a:cubicBezTo>
                <a:close/>
                <a:moveTo>
                  <a:pt x="58838" y="2304"/>
                </a:moveTo>
                <a:cubicBezTo>
                  <a:pt x="58984" y="2464"/>
                  <a:pt x="59130" y="2610"/>
                  <a:pt x="59246" y="2741"/>
                </a:cubicBezTo>
                <a:cubicBezTo>
                  <a:pt x="58999" y="2945"/>
                  <a:pt x="58722" y="3222"/>
                  <a:pt x="58459" y="3543"/>
                </a:cubicBezTo>
                <a:cubicBezTo>
                  <a:pt x="58459" y="3368"/>
                  <a:pt x="58459" y="3193"/>
                  <a:pt x="58474" y="3018"/>
                </a:cubicBezTo>
                <a:cubicBezTo>
                  <a:pt x="58561" y="2799"/>
                  <a:pt x="58678" y="2566"/>
                  <a:pt x="58838" y="2304"/>
                </a:cubicBezTo>
                <a:close/>
                <a:moveTo>
                  <a:pt x="74112" y="3426"/>
                </a:moveTo>
                <a:cubicBezTo>
                  <a:pt x="74142" y="3484"/>
                  <a:pt x="74171" y="3543"/>
                  <a:pt x="74200" y="3586"/>
                </a:cubicBezTo>
                <a:cubicBezTo>
                  <a:pt x="74189" y="3581"/>
                  <a:pt x="74181" y="3576"/>
                  <a:pt x="74174" y="3571"/>
                </a:cubicBezTo>
                <a:lnTo>
                  <a:pt x="74174" y="3571"/>
                </a:lnTo>
                <a:cubicBezTo>
                  <a:pt x="74177" y="3576"/>
                  <a:pt x="74180" y="3581"/>
                  <a:pt x="74185" y="3586"/>
                </a:cubicBezTo>
                <a:cubicBezTo>
                  <a:pt x="74178" y="3579"/>
                  <a:pt x="74171" y="3571"/>
                  <a:pt x="74164" y="3564"/>
                </a:cubicBezTo>
                <a:lnTo>
                  <a:pt x="74164" y="3564"/>
                </a:lnTo>
                <a:cubicBezTo>
                  <a:pt x="74167" y="3566"/>
                  <a:pt x="74170" y="3568"/>
                  <a:pt x="74174" y="3571"/>
                </a:cubicBezTo>
                <a:lnTo>
                  <a:pt x="74174" y="3571"/>
                </a:lnTo>
                <a:cubicBezTo>
                  <a:pt x="74169" y="3564"/>
                  <a:pt x="74166" y="3558"/>
                  <a:pt x="74158" y="3557"/>
                </a:cubicBezTo>
                <a:lnTo>
                  <a:pt x="74158" y="3557"/>
                </a:lnTo>
                <a:cubicBezTo>
                  <a:pt x="74160" y="3559"/>
                  <a:pt x="74162" y="3562"/>
                  <a:pt x="74164" y="3564"/>
                </a:cubicBezTo>
                <a:lnTo>
                  <a:pt x="74164" y="3564"/>
                </a:lnTo>
                <a:cubicBezTo>
                  <a:pt x="74159" y="3560"/>
                  <a:pt x="74156" y="3557"/>
                  <a:pt x="74156" y="3557"/>
                </a:cubicBezTo>
                <a:cubicBezTo>
                  <a:pt x="74157" y="3557"/>
                  <a:pt x="74157" y="3557"/>
                  <a:pt x="74158" y="3557"/>
                </a:cubicBezTo>
                <a:lnTo>
                  <a:pt x="74158" y="3557"/>
                </a:lnTo>
                <a:cubicBezTo>
                  <a:pt x="74128" y="3524"/>
                  <a:pt x="74103" y="3492"/>
                  <a:pt x="74069" y="3470"/>
                </a:cubicBezTo>
                <a:cubicBezTo>
                  <a:pt x="74083" y="3455"/>
                  <a:pt x="74098" y="3441"/>
                  <a:pt x="74112" y="3426"/>
                </a:cubicBezTo>
                <a:close/>
                <a:moveTo>
                  <a:pt x="83542" y="2508"/>
                </a:moveTo>
                <a:lnTo>
                  <a:pt x="83542" y="2508"/>
                </a:lnTo>
                <a:cubicBezTo>
                  <a:pt x="83440" y="2828"/>
                  <a:pt x="83294" y="3338"/>
                  <a:pt x="83192" y="3936"/>
                </a:cubicBezTo>
                <a:cubicBezTo>
                  <a:pt x="83178" y="3936"/>
                  <a:pt x="83178" y="3936"/>
                  <a:pt x="83178" y="3951"/>
                </a:cubicBezTo>
                <a:cubicBezTo>
                  <a:pt x="83003" y="3819"/>
                  <a:pt x="82857" y="3732"/>
                  <a:pt x="82770" y="3674"/>
                </a:cubicBezTo>
                <a:cubicBezTo>
                  <a:pt x="82916" y="3499"/>
                  <a:pt x="83076" y="3295"/>
                  <a:pt x="83265" y="3076"/>
                </a:cubicBezTo>
                <a:lnTo>
                  <a:pt x="83265" y="3076"/>
                </a:lnTo>
                <a:cubicBezTo>
                  <a:pt x="83265" y="3076"/>
                  <a:pt x="83105" y="3178"/>
                  <a:pt x="82857" y="3368"/>
                </a:cubicBezTo>
                <a:cubicBezTo>
                  <a:pt x="83076" y="3076"/>
                  <a:pt x="83309" y="2785"/>
                  <a:pt x="83542" y="2508"/>
                </a:cubicBezTo>
                <a:close/>
                <a:moveTo>
                  <a:pt x="88818" y="3615"/>
                </a:moveTo>
                <a:cubicBezTo>
                  <a:pt x="88862" y="3674"/>
                  <a:pt x="88891" y="3717"/>
                  <a:pt x="88935" y="3761"/>
                </a:cubicBezTo>
                <a:cubicBezTo>
                  <a:pt x="88745" y="3878"/>
                  <a:pt x="88556" y="4023"/>
                  <a:pt x="88352" y="4184"/>
                </a:cubicBezTo>
                <a:cubicBezTo>
                  <a:pt x="88483" y="4009"/>
                  <a:pt x="88629" y="3819"/>
                  <a:pt x="88818" y="3615"/>
                </a:cubicBezTo>
                <a:close/>
                <a:moveTo>
                  <a:pt x="33404" y="4190"/>
                </a:moveTo>
                <a:lnTo>
                  <a:pt x="33404" y="4190"/>
                </a:lnTo>
                <a:cubicBezTo>
                  <a:pt x="33402" y="4196"/>
                  <a:pt x="33400" y="4201"/>
                  <a:pt x="33398" y="4206"/>
                </a:cubicBezTo>
                <a:lnTo>
                  <a:pt x="33398" y="4206"/>
                </a:lnTo>
                <a:cubicBezTo>
                  <a:pt x="33401" y="4203"/>
                  <a:pt x="33403" y="4201"/>
                  <a:pt x="33406" y="4198"/>
                </a:cubicBezTo>
                <a:cubicBezTo>
                  <a:pt x="33405" y="4196"/>
                  <a:pt x="33404" y="4193"/>
                  <a:pt x="33404" y="4190"/>
                </a:cubicBezTo>
                <a:close/>
                <a:moveTo>
                  <a:pt x="78354" y="2056"/>
                </a:moveTo>
                <a:cubicBezTo>
                  <a:pt x="78937" y="2697"/>
                  <a:pt x="79301" y="3134"/>
                  <a:pt x="79549" y="3543"/>
                </a:cubicBezTo>
                <a:cubicBezTo>
                  <a:pt x="79447" y="3601"/>
                  <a:pt x="79272" y="3688"/>
                  <a:pt x="79068" y="3819"/>
                </a:cubicBezTo>
                <a:cubicBezTo>
                  <a:pt x="78645" y="3426"/>
                  <a:pt x="78310" y="3207"/>
                  <a:pt x="78310" y="3207"/>
                </a:cubicBezTo>
                <a:lnTo>
                  <a:pt x="78310" y="3207"/>
                </a:lnTo>
                <a:cubicBezTo>
                  <a:pt x="78529" y="3484"/>
                  <a:pt x="78703" y="3732"/>
                  <a:pt x="78864" y="3936"/>
                </a:cubicBezTo>
                <a:cubicBezTo>
                  <a:pt x="78835" y="3965"/>
                  <a:pt x="78806" y="3980"/>
                  <a:pt x="78791" y="3994"/>
                </a:cubicBezTo>
                <a:cubicBezTo>
                  <a:pt x="78645" y="4082"/>
                  <a:pt x="78514" y="4184"/>
                  <a:pt x="78368" y="4300"/>
                </a:cubicBezTo>
                <a:cubicBezTo>
                  <a:pt x="78339" y="4271"/>
                  <a:pt x="78310" y="4228"/>
                  <a:pt x="78281" y="4198"/>
                </a:cubicBezTo>
                <a:cubicBezTo>
                  <a:pt x="78412" y="4067"/>
                  <a:pt x="78558" y="3921"/>
                  <a:pt x="78718" y="3761"/>
                </a:cubicBezTo>
                <a:lnTo>
                  <a:pt x="78718" y="3761"/>
                </a:lnTo>
                <a:cubicBezTo>
                  <a:pt x="78718" y="3761"/>
                  <a:pt x="78499" y="3878"/>
                  <a:pt x="78179" y="4082"/>
                </a:cubicBezTo>
                <a:cubicBezTo>
                  <a:pt x="78135" y="4053"/>
                  <a:pt x="78106" y="4009"/>
                  <a:pt x="78062" y="3980"/>
                </a:cubicBezTo>
                <a:cubicBezTo>
                  <a:pt x="78106" y="3790"/>
                  <a:pt x="78150" y="3615"/>
                  <a:pt x="78208" y="3441"/>
                </a:cubicBezTo>
                <a:lnTo>
                  <a:pt x="78208" y="3441"/>
                </a:lnTo>
                <a:cubicBezTo>
                  <a:pt x="78208" y="3441"/>
                  <a:pt x="78106" y="3601"/>
                  <a:pt x="77975" y="3892"/>
                </a:cubicBezTo>
                <a:cubicBezTo>
                  <a:pt x="77727" y="3674"/>
                  <a:pt x="77494" y="3513"/>
                  <a:pt x="77333" y="3411"/>
                </a:cubicBezTo>
                <a:cubicBezTo>
                  <a:pt x="77552" y="3062"/>
                  <a:pt x="77785" y="2712"/>
                  <a:pt x="78033" y="2362"/>
                </a:cubicBezTo>
                <a:cubicBezTo>
                  <a:pt x="78135" y="2260"/>
                  <a:pt x="78237" y="2158"/>
                  <a:pt x="78354" y="2056"/>
                </a:cubicBezTo>
                <a:close/>
                <a:moveTo>
                  <a:pt x="95654" y="2610"/>
                </a:moveTo>
                <a:cubicBezTo>
                  <a:pt x="95858" y="2989"/>
                  <a:pt x="95974" y="3324"/>
                  <a:pt x="96047" y="3776"/>
                </a:cubicBezTo>
                <a:cubicBezTo>
                  <a:pt x="95974" y="3965"/>
                  <a:pt x="95916" y="4198"/>
                  <a:pt x="95858" y="4432"/>
                </a:cubicBezTo>
                <a:cubicBezTo>
                  <a:pt x="95756" y="4359"/>
                  <a:pt x="95668" y="4286"/>
                  <a:pt x="95581" y="4228"/>
                </a:cubicBezTo>
                <a:cubicBezTo>
                  <a:pt x="95683" y="4096"/>
                  <a:pt x="95800" y="3965"/>
                  <a:pt x="95931" y="3805"/>
                </a:cubicBezTo>
                <a:lnTo>
                  <a:pt x="95931" y="3805"/>
                </a:lnTo>
                <a:cubicBezTo>
                  <a:pt x="95931" y="3805"/>
                  <a:pt x="95741" y="3922"/>
                  <a:pt x="95464" y="4140"/>
                </a:cubicBezTo>
                <a:cubicBezTo>
                  <a:pt x="95333" y="4053"/>
                  <a:pt x="95260" y="3994"/>
                  <a:pt x="95260" y="3994"/>
                </a:cubicBezTo>
                <a:lnTo>
                  <a:pt x="95260" y="3994"/>
                </a:lnTo>
                <a:cubicBezTo>
                  <a:pt x="95319" y="4067"/>
                  <a:pt x="95362" y="4126"/>
                  <a:pt x="95406" y="4184"/>
                </a:cubicBezTo>
                <a:cubicBezTo>
                  <a:pt x="95348" y="4228"/>
                  <a:pt x="95275" y="4286"/>
                  <a:pt x="95217" y="4344"/>
                </a:cubicBezTo>
                <a:cubicBezTo>
                  <a:pt x="95202" y="4286"/>
                  <a:pt x="95187" y="4228"/>
                  <a:pt x="95173" y="4184"/>
                </a:cubicBezTo>
                <a:cubicBezTo>
                  <a:pt x="95319" y="3484"/>
                  <a:pt x="95435" y="3047"/>
                  <a:pt x="95654" y="2610"/>
                </a:cubicBezTo>
                <a:close/>
                <a:moveTo>
                  <a:pt x="78106" y="4388"/>
                </a:moveTo>
                <a:cubicBezTo>
                  <a:pt x="78120" y="4417"/>
                  <a:pt x="78135" y="4432"/>
                  <a:pt x="78150" y="4461"/>
                </a:cubicBezTo>
                <a:cubicBezTo>
                  <a:pt x="78135" y="4475"/>
                  <a:pt x="78135" y="4490"/>
                  <a:pt x="78120" y="4490"/>
                </a:cubicBezTo>
                <a:lnTo>
                  <a:pt x="78048" y="4446"/>
                </a:lnTo>
                <a:cubicBezTo>
                  <a:pt x="78062" y="4417"/>
                  <a:pt x="78091" y="4402"/>
                  <a:pt x="78106" y="4388"/>
                </a:cubicBezTo>
                <a:close/>
                <a:moveTo>
                  <a:pt x="93599" y="3980"/>
                </a:moveTo>
                <a:lnTo>
                  <a:pt x="93599" y="3980"/>
                </a:lnTo>
                <a:cubicBezTo>
                  <a:pt x="93555" y="4140"/>
                  <a:pt x="93497" y="4315"/>
                  <a:pt x="93438" y="4504"/>
                </a:cubicBezTo>
                <a:cubicBezTo>
                  <a:pt x="93409" y="4432"/>
                  <a:pt x="93380" y="4373"/>
                  <a:pt x="93336" y="4300"/>
                </a:cubicBezTo>
                <a:cubicBezTo>
                  <a:pt x="93424" y="4198"/>
                  <a:pt x="93497" y="4082"/>
                  <a:pt x="93599" y="3980"/>
                </a:cubicBezTo>
                <a:close/>
                <a:moveTo>
                  <a:pt x="79563" y="3586"/>
                </a:moveTo>
                <a:cubicBezTo>
                  <a:pt x="79636" y="3688"/>
                  <a:pt x="79695" y="3805"/>
                  <a:pt x="79738" y="3907"/>
                </a:cubicBezTo>
                <a:cubicBezTo>
                  <a:pt x="79797" y="4053"/>
                  <a:pt x="79855" y="4184"/>
                  <a:pt x="79899" y="4330"/>
                </a:cubicBezTo>
                <a:cubicBezTo>
                  <a:pt x="79840" y="4388"/>
                  <a:pt x="79782" y="4461"/>
                  <a:pt x="79724" y="4534"/>
                </a:cubicBezTo>
                <a:cubicBezTo>
                  <a:pt x="79549" y="4315"/>
                  <a:pt x="79359" y="4096"/>
                  <a:pt x="79184" y="3921"/>
                </a:cubicBezTo>
                <a:cubicBezTo>
                  <a:pt x="79301" y="3819"/>
                  <a:pt x="79432" y="3703"/>
                  <a:pt x="79563" y="3586"/>
                </a:cubicBezTo>
                <a:close/>
                <a:moveTo>
                  <a:pt x="93963" y="3601"/>
                </a:moveTo>
                <a:cubicBezTo>
                  <a:pt x="94123" y="3805"/>
                  <a:pt x="94255" y="3994"/>
                  <a:pt x="94371" y="4169"/>
                </a:cubicBezTo>
                <a:cubicBezTo>
                  <a:pt x="94225" y="4286"/>
                  <a:pt x="93992" y="4490"/>
                  <a:pt x="93715" y="4752"/>
                </a:cubicBezTo>
                <a:cubicBezTo>
                  <a:pt x="93730" y="4417"/>
                  <a:pt x="93759" y="4096"/>
                  <a:pt x="93803" y="3761"/>
                </a:cubicBezTo>
                <a:cubicBezTo>
                  <a:pt x="93847" y="3703"/>
                  <a:pt x="93905" y="3659"/>
                  <a:pt x="93963" y="3601"/>
                </a:cubicBezTo>
                <a:close/>
                <a:moveTo>
                  <a:pt x="57629" y="3892"/>
                </a:moveTo>
                <a:lnTo>
                  <a:pt x="57629" y="3892"/>
                </a:lnTo>
                <a:cubicBezTo>
                  <a:pt x="57599" y="4023"/>
                  <a:pt x="57570" y="4155"/>
                  <a:pt x="57556" y="4300"/>
                </a:cubicBezTo>
                <a:cubicBezTo>
                  <a:pt x="57439" y="4446"/>
                  <a:pt x="57337" y="4606"/>
                  <a:pt x="57220" y="4781"/>
                </a:cubicBezTo>
                <a:cubicBezTo>
                  <a:pt x="57206" y="4679"/>
                  <a:pt x="57191" y="4577"/>
                  <a:pt x="57177" y="4475"/>
                </a:cubicBezTo>
                <a:cubicBezTo>
                  <a:pt x="57308" y="4286"/>
                  <a:pt x="57454" y="4096"/>
                  <a:pt x="57629" y="3892"/>
                </a:cubicBezTo>
                <a:close/>
                <a:moveTo>
                  <a:pt x="77290" y="3455"/>
                </a:moveTo>
                <a:cubicBezTo>
                  <a:pt x="77538" y="3703"/>
                  <a:pt x="77727" y="3892"/>
                  <a:pt x="77873" y="4067"/>
                </a:cubicBezTo>
                <a:cubicBezTo>
                  <a:pt x="77844" y="4126"/>
                  <a:pt x="77814" y="4184"/>
                  <a:pt x="77785" y="4242"/>
                </a:cubicBezTo>
                <a:cubicBezTo>
                  <a:pt x="77508" y="4038"/>
                  <a:pt x="77319" y="3922"/>
                  <a:pt x="77319" y="3921"/>
                </a:cubicBezTo>
                <a:lnTo>
                  <a:pt x="77319" y="3921"/>
                </a:lnTo>
                <a:cubicBezTo>
                  <a:pt x="77465" y="4096"/>
                  <a:pt x="77596" y="4242"/>
                  <a:pt x="77727" y="4388"/>
                </a:cubicBezTo>
                <a:cubicBezTo>
                  <a:pt x="77727" y="4402"/>
                  <a:pt x="77712" y="4417"/>
                  <a:pt x="77712" y="4417"/>
                </a:cubicBezTo>
                <a:cubicBezTo>
                  <a:pt x="77567" y="4534"/>
                  <a:pt x="77421" y="4665"/>
                  <a:pt x="77275" y="4796"/>
                </a:cubicBezTo>
                <a:cubicBezTo>
                  <a:pt x="77290" y="4767"/>
                  <a:pt x="77290" y="4738"/>
                  <a:pt x="77290" y="4709"/>
                </a:cubicBezTo>
                <a:cubicBezTo>
                  <a:pt x="77333" y="4650"/>
                  <a:pt x="77377" y="4592"/>
                  <a:pt x="77435" y="4519"/>
                </a:cubicBezTo>
                <a:cubicBezTo>
                  <a:pt x="77494" y="4475"/>
                  <a:pt x="77552" y="4417"/>
                  <a:pt x="77610" y="4359"/>
                </a:cubicBezTo>
                <a:lnTo>
                  <a:pt x="77610" y="4359"/>
                </a:lnTo>
                <a:cubicBezTo>
                  <a:pt x="77610" y="4359"/>
                  <a:pt x="77494" y="4417"/>
                  <a:pt x="77319" y="4519"/>
                </a:cubicBezTo>
                <a:cubicBezTo>
                  <a:pt x="77333" y="4315"/>
                  <a:pt x="77319" y="4213"/>
                  <a:pt x="77319" y="4213"/>
                </a:cubicBezTo>
                <a:cubicBezTo>
                  <a:pt x="77261" y="4344"/>
                  <a:pt x="77217" y="4475"/>
                  <a:pt x="77159" y="4592"/>
                </a:cubicBezTo>
                <a:cubicBezTo>
                  <a:pt x="77100" y="4636"/>
                  <a:pt x="77042" y="4665"/>
                  <a:pt x="76984" y="4709"/>
                </a:cubicBezTo>
                <a:cubicBezTo>
                  <a:pt x="76955" y="4694"/>
                  <a:pt x="76940" y="4679"/>
                  <a:pt x="76911" y="4665"/>
                </a:cubicBezTo>
                <a:cubicBezTo>
                  <a:pt x="76867" y="4577"/>
                  <a:pt x="76809" y="4504"/>
                  <a:pt x="76750" y="4432"/>
                </a:cubicBezTo>
                <a:cubicBezTo>
                  <a:pt x="76780" y="4373"/>
                  <a:pt x="76794" y="4315"/>
                  <a:pt x="76809" y="4271"/>
                </a:cubicBezTo>
                <a:cubicBezTo>
                  <a:pt x="76955" y="4009"/>
                  <a:pt x="77115" y="3732"/>
                  <a:pt x="77290" y="3455"/>
                </a:cubicBezTo>
                <a:close/>
                <a:moveTo>
                  <a:pt x="112998" y="4665"/>
                </a:moveTo>
                <a:cubicBezTo>
                  <a:pt x="113012" y="4679"/>
                  <a:pt x="113012" y="4709"/>
                  <a:pt x="113027" y="4723"/>
                </a:cubicBezTo>
                <a:cubicBezTo>
                  <a:pt x="113012" y="4752"/>
                  <a:pt x="112983" y="4767"/>
                  <a:pt x="112968" y="4796"/>
                </a:cubicBezTo>
                <a:cubicBezTo>
                  <a:pt x="112983" y="4752"/>
                  <a:pt x="112998" y="4709"/>
                  <a:pt x="112998" y="4665"/>
                </a:cubicBezTo>
                <a:close/>
                <a:moveTo>
                  <a:pt x="111569" y="4840"/>
                </a:moveTo>
                <a:cubicBezTo>
                  <a:pt x="111567" y="4842"/>
                  <a:pt x="111566" y="4844"/>
                  <a:pt x="111564" y="4846"/>
                </a:cubicBezTo>
                <a:lnTo>
                  <a:pt x="111564" y="4846"/>
                </a:lnTo>
                <a:cubicBezTo>
                  <a:pt x="111567" y="4842"/>
                  <a:pt x="111569" y="4840"/>
                  <a:pt x="111569" y="4840"/>
                </a:cubicBezTo>
                <a:close/>
                <a:moveTo>
                  <a:pt x="56585" y="4569"/>
                </a:moveTo>
                <a:lnTo>
                  <a:pt x="56585" y="4569"/>
                </a:lnTo>
                <a:cubicBezTo>
                  <a:pt x="56594" y="4605"/>
                  <a:pt x="56596" y="4642"/>
                  <a:pt x="56608" y="4679"/>
                </a:cubicBezTo>
                <a:cubicBezTo>
                  <a:pt x="56550" y="4738"/>
                  <a:pt x="56506" y="4796"/>
                  <a:pt x="56463" y="4854"/>
                </a:cubicBezTo>
                <a:cubicBezTo>
                  <a:pt x="56503" y="4759"/>
                  <a:pt x="56544" y="4664"/>
                  <a:pt x="56585" y="4569"/>
                </a:cubicBezTo>
                <a:close/>
                <a:moveTo>
                  <a:pt x="111564" y="4846"/>
                </a:moveTo>
                <a:lnTo>
                  <a:pt x="111564" y="4846"/>
                </a:lnTo>
                <a:cubicBezTo>
                  <a:pt x="111559" y="4852"/>
                  <a:pt x="111549" y="4865"/>
                  <a:pt x="111540" y="4883"/>
                </a:cubicBezTo>
                <a:cubicBezTo>
                  <a:pt x="111553" y="4871"/>
                  <a:pt x="111554" y="4858"/>
                  <a:pt x="111564" y="4846"/>
                </a:cubicBezTo>
                <a:close/>
                <a:moveTo>
                  <a:pt x="66432" y="4811"/>
                </a:moveTo>
                <a:lnTo>
                  <a:pt x="66432" y="4811"/>
                </a:lnTo>
                <a:cubicBezTo>
                  <a:pt x="66475" y="4854"/>
                  <a:pt x="66505" y="4883"/>
                  <a:pt x="66548" y="4927"/>
                </a:cubicBezTo>
                <a:cubicBezTo>
                  <a:pt x="66519" y="4956"/>
                  <a:pt x="66490" y="4971"/>
                  <a:pt x="66461" y="5000"/>
                </a:cubicBezTo>
                <a:cubicBezTo>
                  <a:pt x="66446" y="4927"/>
                  <a:pt x="66432" y="4869"/>
                  <a:pt x="66432" y="4811"/>
                </a:cubicBezTo>
                <a:close/>
                <a:moveTo>
                  <a:pt x="87288" y="3295"/>
                </a:moveTo>
                <a:cubicBezTo>
                  <a:pt x="87390" y="3528"/>
                  <a:pt x="87477" y="3747"/>
                  <a:pt x="87565" y="3980"/>
                </a:cubicBezTo>
                <a:cubicBezTo>
                  <a:pt x="87405" y="4402"/>
                  <a:pt x="87259" y="4738"/>
                  <a:pt x="87069" y="5029"/>
                </a:cubicBezTo>
                <a:cubicBezTo>
                  <a:pt x="86982" y="4869"/>
                  <a:pt x="86894" y="4723"/>
                  <a:pt x="86807" y="4563"/>
                </a:cubicBezTo>
                <a:cubicBezTo>
                  <a:pt x="86953" y="4169"/>
                  <a:pt x="87113" y="3747"/>
                  <a:pt x="87288" y="3295"/>
                </a:cubicBezTo>
                <a:close/>
                <a:moveTo>
                  <a:pt x="80030" y="4883"/>
                </a:moveTo>
                <a:cubicBezTo>
                  <a:pt x="80044" y="4942"/>
                  <a:pt x="80059" y="5000"/>
                  <a:pt x="80059" y="5058"/>
                </a:cubicBezTo>
                <a:cubicBezTo>
                  <a:pt x="80044" y="5029"/>
                  <a:pt x="80015" y="4985"/>
                  <a:pt x="80001" y="4956"/>
                </a:cubicBezTo>
                <a:cubicBezTo>
                  <a:pt x="80001" y="4927"/>
                  <a:pt x="80015" y="4913"/>
                  <a:pt x="80030" y="4883"/>
                </a:cubicBezTo>
                <a:close/>
                <a:moveTo>
                  <a:pt x="84548" y="2653"/>
                </a:moveTo>
                <a:cubicBezTo>
                  <a:pt x="84781" y="2916"/>
                  <a:pt x="84956" y="3134"/>
                  <a:pt x="85102" y="3353"/>
                </a:cubicBezTo>
                <a:cubicBezTo>
                  <a:pt x="84839" y="3849"/>
                  <a:pt x="84592" y="4402"/>
                  <a:pt x="84431" y="4971"/>
                </a:cubicBezTo>
                <a:cubicBezTo>
                  <a:pt x="84373" y="5000"/>
                  <a:pt x="84300" y="5044"/>
                  <a:pt x="84242" y="5087"/>
                </a:cubicBezTo>
                <a:cubicBezTo>
                  <a:pt x="84082" y="4811"/>
                  <a:pt x="83892" y="4577"/>
                  <a:pt x="83688" y="4373"/>
                </a:cubicBezTo>
                <a:cubicBezTo>
                  <a:pt x="83673" y="4257"/>
                  <a:pt x="83659" y="4140"/>
                  <a:pt x="83659" y="4023"/>
                </a:cubicBezTo>
                <a:cubicBezTo>
                  <a:pt x="83834" y="3615"/>
                  <a:pt x="84096" y="3207"/>
                  <a:pt x="84548" y="2653"/>
                </a:cubicBezTo>
                <a:close/>
                <a:moveTo>
                  <a:pt x="82755" y="3703"/>
                </a:moveTo>
                <a:cubicBezTo>
                  <a:pt x="82886" y="3834"/>
                  <a:pt x="83003" y="3951"/>
                  <a:pt x="83105" y="4067"/>
                </a:cubicBezTo>
                <a:cubicBezTo>
                  <a:pt x="82945" y="4359"/>
                  <a:pt x="82814" y="4679"/>
                  <a:pt x="82726" y="5029"/>
                </a:cubicBezTo>
                <a:cubicBezTo>
                  <a:pt x="82697" y="5058"/>
                  <a:pt x="82668" y="5087"/>
                  <a:pt x="82639" y="5102"/>
                </a:cubicBezTo>
                <a:cubicBezTo>
                  <a:pt x="82624" y="5102"/>
                  <a:pt x="82609" y="5087"/>
                  <a:pt x="82595" y="5073"/>
                </a:cubicBezTo>
                <a:cubicBezTo>
                  <a:pt x="82449" y="4811"/>
                  <a:pt x="82347" y="4534"/>
                  <a:pt x="82333" y="4242"/>
                </a:cubicBezTo>
                <a:cubicBezTo>
                  <a:pt x="82449" y="4067"/>
                  <a:pt x="82595" y="3892"/>
                  <a:pt x="82755" y="3703"/>
                </a:cubicBezTo>
                <a:close/>
                <a:moveTo>
                  <a:pt x="78820" y="4271"/>
                </a:moveTo>
                <a:cubicBezTo>
                  <a:pt x="78849" y="4563"/>
                  <a:pt x="78864" y="4840"/>
                  <a:pt x="78864" y="5131"/>
                </a:cubicBezTo>
                <a:cubicBezTo>
                  <a:pt x="78776" y="4913"/>
                  <a:pt x="78674" y="4723"/>
                  <a:pt x="78543" y="4534"/>
                </a:cubicBezTo>
                <a:cubicBezTo>
                  <a:pt x="78631" y="4446"/>
                  <a:pt x="78718" y="4359"/>
                  <a:pt x="78820" y="4271"/>
                </a:cubicBezTo>
                <a:close/>
                <a:moveTo>
                  <a:pt x="85452" y="4023"/>
                </a:moveTo>
                <a:cubicBezTo>
                  <a:pt x="85568" y="4315"/>
                  <a:pt x="85656" y="4650"/>
                  <a:pt x="85743" y="5087"/>
                </a:cubicBezTo>
                <a:cubicBezTo>
                  <a:pt x="85743" y="5102"/>
                  <a:pt x="85728" y="5131"/>
                  <a:pt x="85728" y="5146"/>
                </a:cubicBezTo>
                <a:cubicBezTo>
                  <a:pt x="85626" y="4898"/>
                  <a:pt x="85524" y="4592"/>
                  <a:pt x="85408" y="4242"/>
                </a:cubicBezTo>
                <a:cubicBezTo>
                  <a:pt x="85422" y="4169"/>
                  <a:pt x="85437" y="4096"/>
                  <a:pt x="85452" y="4023"/>
                </a:cubicBezTo>
                <a:close/>
                <a:moveTo>
                  <a:pt x="109223" y="5175"/>
                </a:moveTo>
                <a:lnTo>
                  <a:pt x="109223" y="5175"/>
                </a:lnTo>
                <a:cubicBezTo>
                  <a:pt x="109208" y="5189"/>
                  <a:pt x="109208" y="5204"/>
                  <a:pt x="109208" y="5204"/>
                </a:cubicBezTo>
                <a:cubicBezTo>
                  <a:pt x="109217" y="5187"/>
                  <a:pt x="109223" y="5175"/>
                  <a:pt x="109223" y="5175"/>
                </a:cubicBezTo>
                <a:close/>
                <a:moveTo>
                  <a:pt x="95508" y="4315"/>
                </a:moveTo>
                <a:cubicBezTo>
                  <a:pt x="95610" y="4432"/>
                  <a:pt x="95712" y="4548"/>
                  <a:pt x="95800" y="4665"/>
                </a:cubicBezTo>
                <a:cubicBezTo>
                  <a:pt x="95683" y="4840"/>
                  <a:pt x="95581" y="5044"/>
                  <a:pt x="95493" y="5248"/>
                </a:cubicBezTo>
                <a:cubicBezTo>
                  <a:pt x="95435" y="5102"/>
                  <a:pt x="95362" y="4971"/>
                  <a:pt x="95289" y="4840"/>
                </a:cubicBezTo>
                <a:cubicBezTo>
                  <a:pt x="95275" y="4767"/>
                  <a:pt x="95275" y="4694"/>
                  <a:pt x="95260" y="4621"/>
                </a:cubicBezTo>
                <a:cubicBezTo>
                  <a:pt x="95333" y="4534"/>
                  <a:pt x="95421" y="4417"/>
                  <a:pt x="95508" y="4315"/>
                </a:cubicBezTo>
                <a:close/>
                <a:moveTo>
                  <a:pt x="78995" y="4111"/>
                </a:moveTo>
                <a:cubicBezTo>
                  <a:pt x="79184" y="4402"/>
                  <a:pt x="79345" y="4636"/>
                  <a:pt x="79461" y="4869"/>
                </a:cubicBezTo>
                <a:cubicBezTo>
                  <a:pt x="79418" y="4927"/>
                  <a:pt x="79388" y="4985"/>
                  <a:pt x="79345" y="5029"/>
                </a:cubicBezTo>
                <a:cubicBezTo>
                  <a:pt x="79272" y="4985"/>
                  <a:pt x="79228" y="4971"/>
                  <a:pt x="79228" y="4971"/>
                </a:cubicBezTo>
                <a:lnTo>
                  <a:pt x="79228" y="4971"/>
                </a:lnTo>
                <a:cubicBezTo>
                  <a:pt x="79257" y="5000"/>
                  <a:pt x="79286" y="5029"/>
                  <a:pt x="79316" y="5073"/>
                </a:cubicBezTo>
                <a:cubicBezTo>
                  <a:pt x="79272" y="5131"/>
                  <a:pt x="79228" y="5189"/>
                  <a:pt x="79184" y="5262"/>
                </a:cubicBezTo>
                <a:cubicBezTo>
                  <a:pt x="79068" y="4796"/>
                  <a:pt x="78951" y="4432"/>
                  <a:pt x="78878" y="4213"/>
                </a:cubicBezTo>
                <a:cubicBezTo>
                  <a:pt x="78908" y="4184"/>
                  <a:pt x="78951" y="4155"/>
                  <a:pt x="78995" y="4111"/>
                </a:cubicBezTo>
                <a:close/>
                <a:moveTo>
                  <a:pt x="83746" y="4854"/>
                </a:moveTo>
                <a:lnTo>
                  <a:pt x="83746" y="4854"/>
                </a:lnTo>
                <a:cubicBezTo>
                  <a:pt x="83834" y="4985"/>
                  <a:pt x="83892" y="5131"/>
                  <a:pt x="83950" y="5306"/>
                </a:cubicBezTo>
                <a:cubicBezTo>
                  <a:pt x="83921" y="5321"/>
                  <a:pt x="83877" y="5350"/>
                  <a:pt x="83848" y="5394"/>
                </a:cubicBezTo>
                <a:cubicBezTo>
                  <a:pt x="83805" y="5219"/>
                  <a:pt x="83775" y="5044"/>
                  <a:pt x="83746" y="4854"/>
                </a:cubicBezTo>
                <a:close/>
                <a:moveTo>
                  <a:pt x="57527" y="4854"/>
                </a:moveTo>
                <a:cubicBezTo>
                  <a:pt x="57541" y="4985"/>
                  <a:pt x="57556" y="5117"/>
                  <a:pt x="57570" y="5248"/>
                </a:cubicBezTo>
                <a:cubicBezTo>
                  <a:pt x="57556" y="5321"/>
                  <a:pt x="57541" y="5394"/>
                  <a:pt x="57527" y="5466"/>
                </a:cubicBezTo>
                <a:cubicBezTo>
                  <a:pt x="57468" y="5379"/>
                  <a:pt x="57425" y="5291"/>
                  <a:pt x="57381" y="5204"/>
                </a:cubicBezTo>
                <a:cubicBezTo>
                  <a:pt x="57425" y="5087"/>
                  <a:pt x="57483" y="4971"/>
                  <a:pt x="57527" y="4854"/>
                </a:cubicBezTo>
                <a:close/>
                <a:moveTo>
                  <a:pt x="90436" y="4927"/>
                </a:moveTo>
                <a:cubicBezTo>
                  <a:pt x="90465" y="5102"/>
                  <a:pt x="90494" y="5277"/>
                  <a:pt x="90538" y="5466"/>
                </a:cubicBezTo>
                <a:cubicBezTo>
                  <a:pt x="90480" y="5306"/>
                  <a:pt x="90407" y="5160"/>
                  <a:pt x="90319" y="5015"/>
                </a:cubicBezTo>
                <a:cubicBezTo>
                  <a:pt x="90363" y="4985"/>
                  <a:pt x="90407" y="4956"/>
                  <a:pt x="90436" y="4927"/>
                </a:cubicBezTo>
                <a:close/>
                <a:moveTo>
                  <a:pt x="97038" y="3528"/>
                </a:moveTo>
                <a:cubicBezTo>
                  <a:pt x="97213" y="3805"/>
                  <a:pt x="97344" y="4038"/>
                  <a:pt x="97446" y="4271"/>
                </a:cubicBezTo>
                <a:cubicBezTo>
                  <a:pt x="97228" y="4650"/>
                  <a:pt x="97024" y="5058"/>
                  <a:pt x="96863" y="5496"/>
                </a:cubicBezTo>
                <a:cubicBezTo>
                  <a:pt x="96820" y="5437"/>
                  <a:pt x="96776" y="5379"/>
                  <a:pt x="96747" y="5335"/>
                </a:cubicBezTo>
                <a:cubicBezTo>
                  <a:pt x="96849" y="4825"/>
                  <a:pt x="96834" y="4344"/>
                  <a:pt x="96732" y="3907"/>
                </a:cubicBezTo>
                <a:cubicBezTo>
                  <a:pt x="96820" y="3790"/>
                  <a:pt x="96922" y="3659"/>
                  <a:pt x="97038" y="3528"/>
                </a:cubicBezTo>
                <a:close/>
                <a:moveTo>
                  <a:pt x="68618" y="3091"/>
                </a:moveTo>
                <a:cubicBezTo>
                  <a:pt x="68822" y="3309"/>
                  <a:pt x="68997" y="3513"/>
                  <a:pt x="69128" y="3717"/>
                </a:cubicBezTo>
                <a:cubicBezTo>
                  <a:pt x="68836" y="4082"/>
                  <a:pt x="68312" y="4752"/>
                  <a:pt x="67875" y="5525"/>
                </a:cubicBezTo>
                <a:cubicBezTo>
                  <a:pt x="67816" y="5189"/>
                  <a:pt x="67758" y="4840"/>
                  <a:pt x="67729" y="4461"/>
                </a:cubicBezTo>
                <a:cubicBezTo>
                  <a:pt x="67904" y="4038"/>
                  <a:pt x="68181" y="3645"/>
                  <a:pt x="68618" y="3091"/>
                </a:cubicBezTo>
                <a:close/>
                <a:moveTo>
                  <a:pt x="78179" y="4942"/>
                </a:moveTo>
                <a:cubicBezTo>
                  <a:pt x="78310" y="5102"/>
                  <a:pt x="78412" y="5248"/>
                  <a:pt x="78514" y="5379"/>
                </a:cubicBezTo>
                <a:cubicBezTo>
                  <a:pt x="78529" y="5437"/>
                  <a:pt x="78543" y="5496"/>
                  <a:pt x="78558" y="5554"/>
                </a:cubicBezTo>
                <a:cubicBezTo>
                  <a:pt x="78295" y="5364"/>
                  <a:pt x="78091" y="5233"/>
                  <a:pt x="77989" y="5175"/>
                </a:cubicBezTo>
                <a:cubicBezTo>
                  <a:pt x="78048" y="5102"/>
                  <a:pt x="78106" y="5015"/>
                  <a:pt x="78179" y="4942"/>
                </a:cubicBezTo>
                <a:close/>
                <a:moveTo>
                  <a:pt x="90640" y="4548"/>
                </a:moveTo>
                <a:lnTo>
                  <a:pt x="90640" y="4548"/>
                </a:lnTo>
                <a:cubicBezTo>
                  <a:pt x="90815" y="4752"/>
                  <a:pt x="90961" y="4927"/>
                  <a:pt x="91092" y="5102"/>
                </a:cubicBezTo>
                <a:cubicBezTo>
                  <a:pt x="91077" y="5262"/>
                  <a:pt x="91048" y="5408"/>
                  <a:pt x="90990" y="5568"/>
                </a:cubicBezTo>
                <a:cubicBezTo>
                  <a:pt x="90859" y="5277"/>
                  <a:pt x="90757" y="4956"/>
                  <a:pt x="90640" y="4548"/>
                </a:cubicBezTo>
                <a:close/>
                <a:moveTo>
                  <a:pt x="37618" y="5568"/>
                </a:moveTo>
                <a:lnTo>
                  <a:pt x="37603" y="5583"/>
                </a:lnTo>
                <a:cubicBezTo>
                  <a:pt x="37618" y="5583"/>
                  <a:pt x="37618" y="5568"/>
                  <a:pt x="37618" y="5568"/>
                </a:cubicBezTo>
                <a:close/>
                <a:moveTo>
                  <a:pt x="37574" y="5598"/>
                </a:moveTo>
                <a:cubicBezTo>
                  <a:pt x="37574" y="5598"/>
                  <a:pt x="37574" y="5598"/>
                  <a:pt x="37574" y="5598"/>
                </a:cubicBezTo>
                <a:lnTo>
                  <a:pt x="37574" y="5598"/>
                </a:lnTo>
                <a:cubicBezTo>
                  <a:pt x="37574" y="5598"/>
                  <a:pt x="37574" y="5598"/>
                  <a:pt x="37574" y="5598"/>
                </a:cubicBezTo>
                <a:cubicBezTo>
                  <a:pt x="37574" y="5598"/>
                  <a:pt x="37574" y="5598"/>
                  <a:pt x="37574" y="5598"/>
                </a:cubicBezTo>
                <a:close/>
                <a:moveTo>
                  <a:pt x="69784" y="5321"/>
                </a:moveTo>
                <a:cubicBezTo>
                  <a:pt x="69798" y="5394"/>
                  <a:pt x="69813" y="5452"/>
                  <a:pt x="69828" y="5525"/>
                </a:cubicBezTo>
                <a:cubicBezTo>
                  <a:pt x="69813" y="5554"/>
                  <a:pt x="69798" y="5583"/>
                  <a:pt x="69784" y="5612"/>
                </a:cubicBezTo>
                <a:cubicBezTo>
                  <a:pt x="69784" y="5525"/>
                  <a:pt x="69784" y="5423"/>
                  <a:pt x="69784" y="5321"/>
                </a:cubicBezTo>
                <a:close/>
                <a:moveTo>
                  <a:pt x="105477" y="5146"/>
                </a:moveTo>
                <a:cubicBezTo>
                  <a:pt x="105550" y="5321"/>
                  <a:pt x="105594" y="5466"/>
                  <a:pt x="105623" y="5598"/>
                </a:cubicBezTo>
                <a:cubicBezTo>
                  <a:pt x="105594" y="5612"/>
                  <a:pt x="105550" y="5627"/>
                  <a:pt x="105506" y="5641"/>
                </a:cubicBezTo>
                <a:cubicBezTo>
                  <a:pt x="105433" y="5510"/>
                  <a:pt x="105360" y="5408"/>
                  <a:pt x="105302" y="5350"/>
                </a:cubicBezTo>
                <a:cubicBezTo>
                  <a:pt x="105360" y="5277"/>
                  <a:pt x="105404" y="5219"/>
                  <a:pt x="105477" y="5146"/>
                </a:cubicBezTo>
                <a:close/>
                <a:moveTo>
                  <a:pt x="66636" y="5029"/>
                </a:moveTo>
                <a:cubicBezTo>
                  <a:pt x="66709" y="5117"/>
                  <a:pt x="66781" y="5204"/>
                  <a:pt x="66854" y="5277"/>
                </a:cubicBezTo>
                <a:cubicBezTo>
                  <a:pt x="66811" y="5408"/>
                  <a:pt x="66781" y="5525"/>
                  <a:pt x="66752" y="5656"/>
                </a:cubicBezTo>
                <a:cubicBezTo>
                  <a:pt x="66650" y="5496"/>
                  <a:pt x="66577" y="5335"/>
                  <a:pt x="66519" y="5160"/>
                </a:cubicBezTo>
                <a:cubicBezTo>
                  <a:pt x="66548" y="5117"/>
                  <a:pt x="66592" y="5073"/>
                  <a:pt x="66636" y="5029"/>
                </a:cubicBezTo>
                <a:close/>
                <a:moveTo>
                  <a:pt x="47616" y="4694"/>
                </a:moveTo>
                <a:lnTo>
                  <a:pt x="47616" y="4694"/>
                </a:lnTo>
                <a:cubicBezTo>
                  <a:pt x="47558" y="5102"/>
                  <a:pt x="47499" y="5437"/>
                  <a:pt x="47412" y="5729"/>
                </a:cubicBezTo>
                <a:cubicBezTo>
                  <a:pt x="47339" y="5583"/>
                  <a:pt x="47281" y="5423"/>
                  <a:pt x="47251" y="5262"/>
                </a:cubicBezTo>
                <a:cubicBezTo>
                  <a:pt x="47353" y="5087"/>
                  <a:pt x="47470" y="4913"/>
                  <a:pt x="47616" y="4694"/>
                </a:cubicBezTo>
                <a:close/>
                <a:moveTo>
                  <a:pt x="65805" y="4155"/>
                </a:moveTo>
                <a:lnTo>
                  <a:pt x="65805" y="4155"/>
                </a:lnTo>
                <a:cubicBezTo>
                  <a:pt x="65790" y="4388"/>
                  <a:pt x="65790" y="4621"/>
                  <a:pt x="65834" y="4869"/>
                </a:cubicBezTo>
                <a:cubicBezTo>
                  <a:pt x="65630" y="5131"/>
                  <a:pt x="65426" y="5423"/>
                  <a:pt x="65266" y="5729"/>
                </a:cubicBezTo>
                <a:cubicBezTo>
                  <a:pt x="65368" y="4985"/>
                  <a:pt x="65455" y="4650"/>
                  <a:pt x="65805" y="4155"/>
                </a:cubicBezTo>
                <a:close/>
                <a:moveTo>
                  <a:pt x="99589" y="4752"/>
                </a:moveTo>
                <a:cubicBezTo>
                  <a:pt x="99443" y="5146"/>
                  <a:pt x="99327" y="5452"/>
                  <a:pt x="99181" y="5729"/>
                </a:cubicBezTo>
                <a:cubicBezTo>
                  <a:pt x="99166" y="5568"/>
                  <a:pt x="99152" y="5408"/>
                  <a:pt x="99166" y="5248"/>
                </a:cubicBezTo>
                <a:cubicBezTo>
                  <a:pt x="99283" y="5102"/>
                  <a:pt x="99429" y="4942"/>
                  <a:pt x="99589" y="4752"/>
                </a:cubicBezTo>
                <a:close/>
                <a:moveTo>
                  <a:pt x="86457" y="5612"/>
                </a:moveTo>
                <a:cubicBezTo>
                  <a:pt x="86472" y="5656"/>
                  <a:pt x="86486" y="5700"/>
                  <a:pt x="86501" y="5729"/>
                </a:cubicBezTo>
                <a:cubicBezTo>
                  <a:pt x="86486" y="5758"/>
                  <a:pt x="86472" y="5772"/>
                  <a:pt x="86457" y="5787"/>
                </a:cubicBezTo>
                <a:cubicBezTo>
                  <a:pt x="86457" y="5729"/>
                  <a:pt x="86457" y="5670"/>
                  <a:pt x="86457" y="5612"/>
                </a:cubicBezTo>
                <a:close/>
                <a:moveTo>
                  <a:pt x="56725" y="5204"/>
                </a:moveTo>
                <a:cubicBezTo>
                  <a:pt x="56754" y="5291"/>
                  <a:pt x="56783" y="5379"/>
                  <a:pt x="56812" y="5452"/>
                </a:cubicBezTo>
                <a:cubicBezTo>
                  <a:pt x="56754" y="5568"/>
                  <a:pt x="56696" y="5685"/>
                  <a:pt x="56638" y="5802"/>
                </a:cubicBezTo>
                <a:cubicBezTo>
                  <a:pt x="56623" y="5787"/>
                  <a:pt x="56608" y="5758"/>
                  <a:pt x="56594" y="5729"/>
                </a:cubicBezTo>
                <a:lnTo>
                  <a:pt x="56565" y="5568"/>
                </a:lnTo>
                <a:cubicBezTo>
                  <a:pt x="56608" y="5452"/>
                  <a:pt x="56667" y="5321"/>
                  <a:pt x="56725" y="5204"/>
                </a:cubicBezTo>
                <a:close/>
                <a:moveTo>
                  <a:pt x="92739" y="5496"/>
                </a:moveTo>
                <a:lnTo>
                  <a:pt x="92739" y="5496"/>
                </a:lnTo>
                <a:cubicBezTo>
                  <a:pt x="92724" y="5583"/>
                  <a:pt x="92710" y="5656"/>
                  <a:pt x="92710" y="5743"/>
                </a:cubicBezTo>
                <a:lnTo>
                  <a:pt x="92637" y="5816"/>
                </a:lnTo>
                <a:cubicBezTo>
                  <a:pt x="92666" y="5700"/>
                  <a:pt x="92695" y="5598"/>
                  <a:pt x="92739" y="5496"/>
                </a:cubicBezTo>
                <a:close/>
                <a:moveTo>
                  <a:pt x="105273" y="5379"/>
                </a:moveTo>
                <a:cubicBezTo>
                  <a:pt x="105302" y="5496"/>
                  <a:pt x="105346" y="5598"/>
                  <a:pt x="105375" y="5685"/>
                </a:cubicBezTo>
                <a:cubicBezTo>
                  <a:pt x="105244" y="5729"/>
                  <a:pt x="105113" y="5787"/>
                  <a:pt x="104982" y="5860"/>
                </a:cubicBezTo>
                <a:cubicBezTo>
                  <a:pt x="104996" y="5831"/>
                  <a:pt x="105011" y="5802"/>
                  <a:pt x="105025" y="5772"/>
                </a:cubicBezTo>
                <a:cubicBezTo>
                  <a:pt x="105084" y="5729"/>
                  <a:pt x="105142" y="5700"/>
                  <a:pt x="105215" y="5656"/>
                </a:cubicBezTo>
                <a:lnTo>
                  <a:pt x="105215" y="5656"/>
                </a:lnTo>
                <a:cubicBezTo>
                  <a:pt x="105215" y="5656"/>
                  <a:pt x="105156" y="5670"/>
                  <a:pt x="105054" y="5700"/>
                </a:cubicBezTo>
                <a:cubicBezTo>
                  <a:pt x="105127" y="5598"/>
                  <a:pt x="105186" y="5496"/>
                  <a:pt x="105273" y="5379"/>
                </a:cubicBezTo>
                <a:close/>
                <a:moveTo>
                  <a:pt x="33624" y="4709"/>
                </a:moveTo>
                <a:lnTo>
                  <a:pt x="33624" y="4709"/>
                </a:lnTo>
                <a:cubicBezTo>
                  <a:pt x="33843" y="5058"/>
                  <a:pt x="34032" y="5423"/>
                  <a:pt x="34207" y="5787"/>
                </a:cubicBezTo>
                <a:cubicBezTo>
                  <a:pt x="34193" y="5816"/>
                  <a:pt x="34178" y="5845"/>
                  <a:pt x="34163" y="5874"/>
                </a:cubicBezTo>
                <a:cubicBezTo>
                  <a:pt x="34047" y="5831"/>
                  <a:pt x="33945" y="5787"/>
                  <a:pt x="33857" y="5758"/>
                </a:cubicBezTo>
                <a:cubicBezTo>
                  <a:pt x="33785" y="5350"/>
                  <a:pt x="33697" y="5000"/>
                  <a:pt x="33624" y="4709"/>
                </a:cubicBezTo>
                <a:close/>
                <a:moveTo>
                  <a:pt x="55632" y="4854"/>
                </a:moveTo>
                <a:cubicBezTo>
                  <a:pt x="55778" y="5015"/>
                  <a:pt x="55894" y="5146"/>
                  <a:pt x="55982" y="5291"/>
                </a:cubicBezTo>
                <a:cubicBezTo>
                  <a:pt x="55880" y="5481"/>
                  <a:pt x="55792" y="5670"/>
                  <a:pt x="55705" y="5889"/>
                </a:cubicBezTo>
                <a:cubicBezTo>
                  <a:pt x="55661" y="5583"/>
                  <a:pt x="55617" y="5262"/>
                  <a:pt x="55588" y="4913"/>
                </a:cubicBezTo>
                <a:cubicBezTo>
                  <a:pt x="55603" y="4898"/>
                  <a:pt x="55617" y="4869"/>
                  <a:pt x="55632" y="4854"/>
                </a:cubicBezTo>
                <a:close/>
                <a:moveTo>
                  <a:pt x="70935" y="5670"/>
                </a:moveTo>
                <a:lnTo>
                  <a:pt x="70935" y="5685"/>
                </a:lnTo>
                <a:cubicBezTo>
                  <a:pt x="70935" y="5700"/>
                  <a:pt x="70935" y="5729"/>
                  <a:pt x="70950" y="5743"/>
                </a:cubicBezTo>
                <a:cubicBezTo>
                  <a:pt x="70906" y="5802"/>
                  <a:pt x="70862" y="5860"/>
                  <a:pt x="70819" y="5904"/>
                </a:cubicBezTo>
                <a:cubicBezTo>
                  <a:pt x="70804" y="5904"/>
                  <a:pt x="70804" y="5904"/>
                  <a:pt x="70804" y="5889"/>
                </a:cubicBezTo>
                <a:cubicBezTo>
                  <a:pt x="70848" y="5816"/>
                  <a:pt x="70877" y="5743"/>
                  <a:pt x="70935" y="5670"/>
                </a:cubicBezTo>
                <a:close/>
                <a:moveTo>
                  <a:pt x="84023" y="5525"/>
                </a:moveTo>
                <a:cubicBezTo>
                  <a:pt x="84052" y="5641"/>
                  <a:pt x="84096" y="5758"/>
                  <a:pt x="84125" y="5904"/>
                </a:cubicBezTo>
                <a:cubicBezTo>
                  <a:pt x="84052" y="5845"/>
                  <a:pt x="83979" y="5787"/>
                  <a:pt x="83921" y="5743"/>
                </a:cubicBezTo>
                <a:cubicBezTo>
                  <a:pt x="83907" y="5714"/>
                  <a:pt x="83907" y="5700"/>
                  <a:pt x="83907" y="5670"/>
                </a:cubicBezTo>
                <a:cubicBezTo>
                  <a:pt x="83936" y="5627"/>
                  <a:pt x="83979" y="5568"/>
                  <a:pt x="84023" y="5525"/>
                </a:cubicBezTo>
                <a:close/>
                <a:moveTo>
                  <a:pt x="105652" y="5743"/>
                </a:moveTo>
                <a:cubicBezTo>
                  <a:pt x="105667" y="5802"/>
                  <a:pt x="105681" y="5860"/>
                  <a:pt x="105681" y="5918"/>
                </a:cubicBezTo>
                <a:cubicBezTo>
                  <a:pt x="105652" y="5874"/>
                  <a:pt x="105623" y="5816"/>
                  <a:pt x="105594" y="5772"/>
                </a:cubicBezTo>
                <a:lnTo>
                  <a:pt x="105652" y="5743"/>
                </a:lnTo>
                <a:close/>
                <a:moveTo>
                  <a:pt x="61505" y="5248"/>
                </a:moveTo>
                <a:cubicBezTo>
                  <a:pt x="61564" y="5364"/>
                  <a:pt x="61622" y="5481"/>
                  <a:pt x="61666" y="5612"/>
                </a:cubicBezTo>
                <a:cubicBezTo>
                  <a:pt x="61578" y="5714"/>
                  <a:pt x="61491" y="5831"/>
                  <a:pt x="61374" y="5947"/>
                </a:cubicBezTo>
                <a:cubicBezTo>
                  <a:pt x="61374" y="5831"/>
                  <a:pt x="61389" y="5700"/>
                  <a:pt x="61403" y="5568"/>
                </a:cubicBezTo>
                <a:cubicBezTo>
                  <a:pt x="61433" y="5466"/>
                  <a:pt x="61462" y="5364"/>
                  <a:pt x="61505" y="5248"/>
                </a:cubicBezTo>
                <a:close/>
                <a:moveTo>
                  <a:pt x="89518" y="5758"/>
                </a:moveTo>
                <a:cubicBezTo>
                  <a:pt x="89532" y="5772"/>
                  <a:pt x="89547" y="5802"/>
                  <a:pt x="89562" y="5816"/>
                </a:cubicBezTo>
                <a:cubicBezTo>
                  <a:pt x="89503" y="5860"/>
                  <a:pt x="89430" y="5904"/>
                  <a:pt x="89372" y="5947"/>
                </a:cubicBezTo>
                <a:cubicBezTo>
                  <a:pt x="89416" y="5874"/>
                  <a:pt x="89460" y="5816"/>
                  <a:pt x="89518" y="5758"/>
                </a:cubicBezTo>
                <a:close/>
                <a:moveTo>
                  <a:pt x="94400" y="4198"/>
                </a:moveTo>
                <a:cubicBezTo>
                  <a:pt x="94459" y="4300"/>
                  <a:pt x="94532" y="4402"/>
                  <a:pt x="94590" y="4490"/>
                </a:cubicBezTo>
                <a:cubicBezTo>
                  <a:pt x="94575" y="4665"/>
                  <a:pt x="94575" y="4825"/>
                  <a:pt x="94575" y="5015"/>
                </a:cubicBezTo>
                <a:cubicBezTo>
                  <a:pt x="94357" y="5277"/>
                  <a:pt x="94138" y="5583"/>
                  <a:pt x="93963" y="5947"/>
                </a:cubicBezTo>
                <a:cubicBezTo>
                  <a:pt x="93905" y="5656"/>
                  <a:pt x="93817" y="5379"/>
                  <a:pt x="93715" y="5117"/>
                </a:cubicBezTo>
                <a:lnTo>
                  <a:pt x="93715" y="5029"/>
                </a:lnTo>
                <a:cubicBezTo>
                  <a:pt x="93934" y="4752"/>
                  <a:pt x="94153" y="4461"/>
                  <a:pt x="94400" y="4198"/>
                </a:cubicBezTo>
                <a:close/>
                <a:moveTo>
                  <a:pt x="36918" y="5496"/>
                </a:moveTo>
                <a:cubicBezTo>
                  <a:pt x="36933" y="5641"/>
                  <a:pt x="36947" y="5802"/>
                  <a:pt x="36947" y="5962"/>
                </a:cubicBezTo>
                <a:cubicBezTo>
                  <a:pt x="36947" y="5962"/>
                  <a:pt x="36947" y="5962"/>
                  <a:pt x="36933" y="5976"/>
                </a:cubicBezTo>
                <a:cubicBezTo>
                  <a:pt x="36918" y="5947"/>
                  <a:pt x="36889" y="5933"/>
                  <a:pt x="36874" y="5918"/>
                </a:cubicBezTo>
                <a:cubicBezTo>
                  <a:pt x="36889" y="5772"/>
                  <a:pt x="36903" y="5641"/>
                  <a:pt x="36918" y="5496"/>
                </a:cubicBezTo>
                <a:close/>
                <a:moveTo>
                  <a:pt x="112079" y="3295"/>
                </a:moveTo>
                <a:cubicBezTo>
                  <a:pt x="112313" y="3557"/>
                  <a:pt x="112502" y="3776"/>
                  <a:pt x="112648" y="3994"/>
                </a:cubicBezTo>
                <a:cubicBezTo>
                  <a:pt x="112313" y="4592"/>
                  <a:pt x="112021" y="5291"/>
                  <a:pt x="111875" y="5976"/>
                </a:cubicBezTo>
                <a:cubicBezTo>
                  <a:pt x="111759" y="5510"/>
                  <a:pt x="111628" y="5131"/>
                  <a:pt x="111540" y="4883"/>
                </a:cubicBezTo>
                <a:cubicBezTo>
                  <a:pt x="111467" y="4694"/>
                  <a:pt x="111424" y="4578"/>
                  <a:pt x="111424" y="4577"/>
                </a:cubicBezTo>
                <a:lnTo>
                  <a:pt x="111424" y="4577"/>
                </a:lnTo>
                <a:cubicBezTo>
                  <a:pt x="111453" y="4694"/>
                  <a:pt x="111467" y="4811"/>
                  <a:pt x="111482" y="4942"/>
                </a:cubicBezTo>
                <a:cubicBezTo>
                  <a:pt x="111424" y="5000"/>
                  <a:pt x="111351" y="5087"/>
                  <a:pt x="111249" y="5204"/>
                </a:cubicBezTo>
                <a:cubicBezTo>
                  <a:pt x="111234" y="5029"/>
                  <a:pt x="111205" y="4854"/>
                  <a:pt x="111190" y="4679"/>
                </a:cubicBezTo>
                <a:cubicBezTo>
                  <a:pt x="111365" y="4257"/>
                  <a:pt x="111642" y="3863"/>
                  <a:pt x="112079" y="3295"/>
                </a:cubicBezTo>
                <a:close/>
                <a:moveTo>
                  <a:pt x="85160" y="5743"/>
                </a:moveTo>
                <a:cubicBezTo>
                  <a:pt x="85160" y="5816"/>
                  <a:pt x="85175" y="5889"/>
                  <a:pt x="85189" y="5962"/>
                </a:cubicBezTo>
                <a:cubicBezTo>
                  <a:pt x="85160" y="5962"/>
                  <a:pt x="85145" y="5976"/>
                  <a:pt x="85131" y="5991"/>
                </a:cubicBezTo>
                <a:cubicBezTo>
                  <a:pt x="85131" y="5918"/>
                  <a:pt x="85145" y="5831"/>
                  <a:pt x="85160" y="5743"/>
                </a:cubicBezTo>
                <a:close/>
                <a:moveTo>
                  <a:pt x="89066" y="3921"/>
                </a:moveTo>
                <a:cubicBezTo>
                  <a:pt x="89372" y="4300"/>
                  <a:pt x="89576" y="4621"/>
                  <a:pt x="89722" y="4942"/>
                </a:cubicBezTo>
                <a:cubicBezTo>
                  <a:pt x="89722" y="5073"/>
                  <a:pt x="89707" y="5189"/>
                  <a:pt x="89693" y="5306"/>
                </a:cubicBezTo>
                <a:cubicBezTo>
                  <a:pt x="89620" y="5350"/>
                  <a:pt x="89562" y="5408"/>
                  <a:pt x="89489" y="5452"/>
                </a:cubicBezTo>
                <a:cubicBezTo>
                  <a:pt x="89212" y="5219"/>
                  <a:pt x="89008" y="5088"/>
                  <a:pt x="89008" y="5087"/>
                </a:cubicBezTo>
                <a:lnTo>
                  <a:pt x="89008" y="5087"/>
                </a:lnTo>
                <a:cubicBezTo>
                  <a:pt x="89139" y="5262"/>
                  <a:pt x="89256" y="5408"/>
                  <a:pt x="89372" y="5568"/>
                </a:cubicBezTo>
                <a:cubicBezTo>
                  <a:pt x="89226" y="5700"/>
                  <a:pt x="89081" y="5845"/>
                  <a:pt x="88949" y="6006"/>
                </a:cubicBezTo>
                <a:cubicBezTo>
                  <a:pt x="88906" y="5874"/>
                  <a:pt x="88862" y="5729"/>
                  <a:pt x="88818" y="5598"/>
                </a:cubicBezTo>
                <a:cubicBezTo>
                  <a:pt x="88847" y="5510"/>
                  <a:pt x="88877" y="5408"/>
                  <a:pt x="88906" y="5306"/>
                </a:cubicBezTo>
                <a:lnTo>
                  <a:pt x="88906" y="5306"/>
                </a:lnTo>
                <a:cubicBezTo>
                  <a:pt x="88906" y="5306"/>
                  <a:pt x="88862" y="5379"/>
                  <a:pt x="88789" y="5510"/>
                </a:cubicBezTo>
                <a:cubicBezTo>
                  <a:pt x="88673" y="5204"/>
                  <a:pt x="88527" y="4898"/>
                  <a:pt x="88381" y="4606"/>
                </a:cubicBezTo>
                <a:cubicBezTo>
                  <a:pt x="88556" y="4402"/>
                  <a:pt x="88789" y="4184"/>
                  <a:pt x="89066" y="3921"/>
                </a:cubicBezTo>
                <a:close/>
                <a:moveTo>
                  <a:pt x="71883" y="4723"/>
                </a:moveTo>
                <a:cubicBezTo>
                  <a:pt x="71999" y="4825"/>
                  <a:pt x="72101" y="4927"/>
                  <a:pt x="72189" y="5029"/>
                </a:cubicBezTo>
                <a:cubicBezTo>
                  <a:pt x="71999" y="5321"/>
                  <a:pt x="71824" y="5656"/>
                  <a:pt x="71722" y="6020"/>
                </a:cubicBezTo>
                <a:cubicBezTo>
                  <a:pt x="71649" y="5889"/>
                  <a:pt x="71606" y="5758"/>
                  <a:pt x="71562" y="5627"/>
                </a:cubicBezTo>
                <a:cubicBezTo>
                  <a:pt x="71708" y="5306"/>
                  <a:pt x="71810" y="5000"/>
                  <a:pt x="71883" y="4723"/>
                </a:cubicBezTo>
                <a:close/>
                <a:moveTo>
                  <a:pt x="59392" y="2887"/>
                </a:moveTo>
                <a:cubicBezTo>
                  <a:pt x="59465" y="2974"/>
                  <a:pt x="59538" y="3047"/>
                  <a:pt x="59596" y="3120"/>
                </a:cubicBezTo>
                <a:lnTo>
                  <a:pt x="59596" y="3134"/>
                </a:lnTo>
                <a:cubicBezTo>
                  <a:pt x="59465" y="3062"/>
                  <a:pt x="59392" y="3032"/>
                  <a:pt x="59392" y="3032"/>
                </a:cubicBezTo>
                <a:lnTo>
                  <a:pt x="59392" y="3032"/>
                </a:lnTo>
                <a:cubicBezTo>
                  <a:pt x="59538" y="3149"/>
                  <a:pt x="59669" y="3266"/>
                  <a:pt x="59786" y="3368"/>
                </a:cubicBezTo>
                <a:cubicBezTo>
                  <a:pt x="59844" y="3441"/>
                  <a:pt x="59902" y="3513"/>
                  <a:pt x="59946" y="3586"/>
                </a:cubicBezTo>
                <a:cubicBezTo>
                  <a:pt x="59829" y="3790"/>
                  <a:pt x="59727" y="4009"/>
                  <a:pt x="59625" y="4242"/>
                </a:cubicBezTo>
                <a:cubicBezTo>
                  <a:pt x="59567" y="4315"/>
                  <a:pt x="59494" y="4402"/>
                  <a:pt x="59436" y="4490"/>
                </a:cubicBezTo>
                <a:cubicBezTo>
                  <a:pt x="59378" y="4082"/>
                  <a:pt x="59334" y="3674"/>
                  <a:pt x="59348" y="3266"/>
                </a:cubicBezTo>
                <a:lnTo>
                  <a:pt x="59348" y="3266"/>
                </a:lnTo>
                <a:cubicBezTo>
                  <a:pt x="59348" y="3266"/>
                  <a:pt x="59115" y="4067"/>
                  <a:pt x="59071" y="5117"/>
                </a:cubicBezTo>
                <a:cubicBezTo>
                  <a:pt x="58940" y="5394"/>
                  <a:pt x="58838" y="5700"/>
                  <a:pt x="58780" y="6035"/>
                </a:cubicBezTo>
                <a:cubicBezTo>
                  <a:pt x="58693" y="5700"/>
                  <a:pt x="58634" y="5321"/>
                  <a:pt x="58576" y="4927"/>
                </a:cubicBezTo>
                <a:cubicBezTo>
                  <a:pt x="58707" y="4738"/>
                  <a:pt x="58853" y="4519"/>
                  <a:pt x="59028" y="4271"/>
                </a:cubicBezTo>
                <a:lnTo>
                  <a:pt x="59028" y="4271"/>
                </a:lnTo>
                <a:cubicBezTo>
                  <a:pt x="59028" y="4271"/>
                  <a:pt x="58824" y="4417"/>
                  <a:pt x="58532" y="4679"/>
                </a:cubicBezTo>
                <a:cubicBezTo>
                  <a:pt x="58518" y="4548"/>
                  <a:pt x="58503" y="4402"/>
                  <a:pt x="58503" y="4257"/>
                </a:cubicBezTo>
                <a:cubicBezTo>
                  <a:pt x="58678" y="3849"/>
                  <a:pt x="58940" y="3441"/>
                  <a:pt x="59392" y="2887"/>
                </a:cubicBezTo>
                <a:close/>
                <a:moveTo>
                  <a:pt x="85320" y="4665"/>
                </a:moveTo>
                <a:cubicBezTo>
                  <a:pt x="85335" y="4956"/>
                  <a:pt x="85393" y="5321"/>
                  <a:pt x="85539" y="5714"/>
                </a:cubicBezTo>
                <a:cubicBezTo>
                  <a:pt x="85495" y="5845"/>
                  <a:pt x="85466" y="5976"/>
                  <a:pt x="85437" y="6093"/>
                </a:cubicBezTo>
                <a:cubicBezTo>
                  <a:pt x="85350" y="5845"/>
                  <a:pt x="85262" y="5641"/>
                  <a:pt x="85189" y="5481"/>
                </a:cubicBezTo>
                <a:cubicBezTo>
                  <a:pt x="85218" y="5233"/>
                  <a:pt x="85262" y="4956"/>
                  <a:pt x="85320" y="4665"/>
                </a:cubicBezTo>
                <a:close/>
                <a:moveTo>
                  <a:pt x="91544" y="5802"/>
                </a:moveTo>
                <a:cubicBezTo>
                  <a:pt x="91573" y="5845"/>
                  <a:pt x="91602" y="5904"/>
                  <a:pt x="91617" y="5947"/>
                </a:cubicBezTo>
                <a:cubicBezTo>
                  <a:pt x="91573" y="5991"/>
                  <a:pt x="91515" y="6049"/>
                  <a:pt x="91442" y="6108"/>
                </a:cubicBezTo>
                <a:cubicBezTo>
                  <a:pt x="91485" y="6006"/>
                  <a:pt x="91515" y="5904"/>
                  <a:pt x="91544" y="5802"/>
                </a:cubicBezTo>
                <a:close/>
                <a:moveTo>
                  <a:pt x="33901" y="5860"/>
                </a:moveTo>
                <a:cubicBezTo>
                  <a:pt x="33974" y="5904"/>
                  <a:pt x="34032" y="5947"/>
                  <a:pt x="34105" y="5991"/>
                </a:cubicBezTo>
                <a:cubicBezTo>
                  <a:pt x="34091" y="6035"/>
                  <a:pt x="34061" y="6093"/>
                  <a:pt x="34047" y="6137"/>
                </a:cubicBezTo>
                <a:cubicBezTo>
                  <a:pt x="33989" y="6049"/>
                  <a:pt x="33945" y="5947"/>
                  <a:pt x="33901" y="5860"/>
                </a:cubicBezTo>
                <a:close/>
                <a:moveTo>
                  <a:pt x="81779" y="5204"/>
                </a:moveTo>
                <a:cubicBezTo>
                  <a:pt x="81808" y="5262"/>
                  <a:pt x="81837" y="5321"/>
                  <a:pt x="81866" y="5364"/>
                </a:cubicBezTo>
                <a:cubicBezTo>
                  <a:pt x="81866" y="5525"/>
                  <a:pt x="81866" y="5670"/>
                  <a:pt x="81866" y="5831"/>
                </a:cubicBezTo>
                <a:cubicBezTo>
                  <a:pt x="81808" y="5933"/>
                  <a:pt x="81750" y="6035"/>
                  <a:pt x="81691" y="6137"/>
                </a:cubicBezTo>
                <a:cubicBezTo>
                  <a:pt x="81648" y="6064"/>
                  <a:pt x="81604" y="6006"/>
                  <a:pt x="81560" y="5933"/>
                </a:cubicBezTo>
                <a:cubicBezTo>
                  <a:pt x="81618" y="5670"/>
                  <a:pt x="81677" y="5437"/>
                  <a:pt x="81779" y="5204"/>
                </a:cubicBezTo>
                <a:close/>
                <a:moveTo>
                  <a:pt x="106220" y="5845"/>
                </a:moveTo>
                <a:cubicBezTo>
                  <a:pt x="106177" y="5962"/>
                  <a:pt x="106147" y="6064"/>
                  <a:pt x="106104" y="6166"/>
                </a:cubicBezTo>
                <a:cubicBezTo>
                  <a:pt x="106075" y="6122"/>
                  <a:pt x="106045" y="6079"/>
                  <a:pt x="106016" y="6035"/>
                </a:cubicBezTo>
                <a:cubicBezTo>
                  <a:pt x="106089" y="5976"/>
                  <a:pt x="106147" y="5918"/>
                  <a:pt x="106220" y="5845"/>
                </a:cubicBezTo>
                <a:close/>
                <a:moveTo>
                  <a:pt x="32502" y="4592"/>
                </a:moveTo>
                <a:cubicBezTo>
                  <a:pt x="32604" y="4723"/>
                  <a:pt x="32706" y="4840"/>
                  <a:pt x="32793" y="4956"/>
                </a:cubicBezTo>
                <a:cubicBezTo>
                  <a:pt x="32589" y="5291"/>
                  <a:pt x="32400" y="5714"/>
                  <a:pt x="32312" y="6181"/>
                </a:cubicBezTo>
                <a:cubicBezTo>
                  <a:pt x="32196" y="5874"/>
                  <a:pt x="32050" y="5583"/>
                  <a:pt x="31904" y="5306"/>
                </a:cubicBezTo>
                <a:cubicBezTo>
                  <a:pt x="32050" y="5087"/>
                  <a:pt x="32254" y="4854"/>
                  <a:pt x="32502" y="4592"/>
                </a:cubicBezTo>
                <a:close/>
                <a:moveTo>
                  <a:pt x="74812" y="5641"/>
                </a:moveTo>
                <a:cubicBezTo>
                  <a:pt x="74841" y="5802"/>
                  <a:pt x="74856" y="5976"/>
                  <a:pt x="74885" y="6181"/>
                </a:cubicBezTo>
                <a:cubicBezTo>
                  <a:pt x="74870" y="6195"/>
                  <a:pt x="74870" y="6224"/>
                  <a:pt x="74856" y="6239"/>
                </a:cubicBezTo>
                <a:cubicBezTo>
                  <a:pt x="74841" y="6195"/>
                  <a:pt x="74812" y="6151"/>
                  <a:pt x="74797" y="6093"/>
                </a:cubicBezTo>
                <a:cubicBezTo>
                  <a:pt x="74797" y="5947"/>
                  <a:pt x="74797" y="5802"/>
                  <a:pt x="74812" y="5641"/>
                </a:cubicBezTo>
                <a:close/>
                <a:moveTo>
                  <a:pt x="73879" y="3659"/>
                </a:moveTo>
                <a:cubicBezTo>
                  <a:pt x="74098" y="3936"/>
                  <a:pt x="74258" y="4169"/>
                  <a:pt x="74389" y="4402"/>
                </a:cubicBezTo>
                <a:cubicBezTo>
                  <a:pt x="74010" y="4956"/>
                  <a:pt x="73646" y="5583"/>
                  <a:pt x="73427" y="6253"/>
                </a:cubicBezTo>
                <a:cubicBezTo>
                  <a:pt x="73282" y="5933"/>
                  <a:pt x="73063" y="5656"/>
                  <a:pt x="72844" y="5423"/>
                </a:cubicBezTo>
                <a:cubicBezTo>
                  <a:pt x="72830" y="5262"/>
                  <a:pt x="72830" y="5087"/>
                  <a:pt x="72830" y="4927"/>
                </a:cubicBezTo>
                <a:cubicBezTo>
                  <a:pt x="73063" y="4534"/>
                  <a:pt x="73369" y="4169"/>
                  <a:pt x="73879" y="3659"/>
                </a:cubicBezTo>
                <a:close/>
                <a:moveTo>
                  <a:pt x="109354" y="3790"/>
                </a:moveTo>
                <a:lnTo>
                  <a:pt x="109354" y="3790"/>
                </a:lnTo>
                <a:cubicBezTo>
                  <a:pt x="109252" y="4184"/>
                  <a:pt x="109237" y="4621"/>
                  <a:pt x="109310" y="5087"/>
                </a:cubicBezTo>
                <a:cubicBezTo>
                  <a:pt x="109281" y="5131"/>
                  <a:pt x="109237" y="5160"/>
                  <a:pt x="109208" y="5204"/>
                </a:cubicBezTo>
                <a:cubicBezTo>
                  <a:pt x="109204" y="5213"/>
                  <a:pt x="109199" y="5223"/>
                  <a:pt x="109194" y="5233"/>
                </a:cubicBezTo>
                <a:cubicBezTo>
                  <a:pt x="108975" y="5510"/>
                  <a:pt x="108785" y="5831"/>
                  <a:pt x="108625" y="6181"/>
                </a:cubicBezTo>
                <a:cubicBezTo>
                  <a:pt x="108581" y="6210"/>
                  <a:pt x="108523" y="6239"/>
                  <a:pt x="108465" y="6283"/>
                </a:cubicBezTo>
                <a:cubicBezTo>
                  <a:pt x="108494" y="6166"/>
                  <a:pt x="108538" y="6049"/>
                  <a:pt x="108567" y="5933"/>
                </a:cubicBezTo>
                <a:lnTo>
                  <a:pt x="108567" y="5933"/>
                </a:lnTo>
                <a:cubicBezTo>
                  <a:pt x="108567" y="5933"/>
                  <a:pt x="108509" y="6049"/>
                  <a:pt x="108392" y="6253"/>
                </a:cubicBezTo>
                <a:cubicBezTo>
                  <a:pt x="108348" y="5976"/>
                  <a:pt x="108319" y="5685"/>
                  <a:pt x="108290" y="5394"/>
                </a:cubicBezTo>
                <a:cubicBezTo>
                  <a:pt x="108334" y="5262"/>
                  <a:pt x="108392" y="5146"/>
                  <a:pt x="108450" y="5015"/>
                </a:cubicBezTo>
                <a:cubicBezTo>
                  <a:pt x="108654" y="4636"/>
                  <a:pt x="108917" y="4271"/>
                  <a:pt x="109354" y="3790"/>
                </a:cubicBezTo>
                <a:close/>
                <a:moveTo>
                  <a:pt x="36962" y="6210"/>
                </a:moveTo>
                <a:lnTo>
                  <a:pt x="36962" y="6283"/>
                </a:lnTo>
                <a:lnTo>
                  <a:pt x="36874" y="6355"/>
                </a:lnTo>
                <a:lnTo>
                  <a:pt x="36860" y="6312"/>
                </a:lnTo>
                <a:cubicBezTo>
                  <a:pt x="36889" y="6283"/>
                  <a:pt x="36918" y="6253"/>
                  <a:pt x="36962" y="6210"/>
                </a:cubicBezTo>
                <a:close/>
                <a:moveTo>
                  <a:pt x="83965" y="5947"/>
                </a:moveTo>
                <a:lnTo>
                  <a:pt x="83965" y="5947"/>
                </a:lnTo>
                <a:cubicBezTo>
                  <a:pt x="84052" y="6035"/>
                  <a:pt x="84125" y="6108"/>
                  <a:pt x="84184" y="6181"/>
                </a:cubicBezTo>
                <a:cubicBezTo>
                  <a:pt x="84154" y="6239"/>
                  <a:pt x="84111" y="6297"/>
                  <a:pt x="84067" y="6370"/>
                </a:cubicBezTo>
                <a:cubicBezTo>
                  <a:pt x="84038" y="6239"/>
                  <a:pt x="84009" y="6093"/>
                  <a:pt x="83965" y="5947"/>
                </a:cubicBezTo>
                <a:close/>
                <a:moveTo>
                  <a:pt x="105156" y="6020"/>
                </a:moveTo>
                <a:lnTo>
                  <a:pt x="105156" y="6020"/>
                </a:lnTo>
                <a:cubicBezTo>
                  <a:pt x="105127" y="6137"/>
                  <a:pt x="105098" y="6253"/>
                  <a:pt x="105054" y="6370"/>
                </a:cubicBezTo>
                <a:cubicBezTo>
                  <a:pt x="105025" y="6297"/>
                  <a:pt x="104982" y="6224"/>
                  <a:pt x="104952" y="6151"/>
                </a:cubicBezTo>
                <a:cubicBezTo>
                  <a:pt x="105011" y="6108"/>
                  <a:pt x="105084" y="6064"/>
                  <a:pt x="105156" y="6020"/>
                </a:cubicBezTo>
                <a:close/>
                <a:moveTo>
                  <a:pt x="35533" y="5481"/>
                </a:moveTo>
                <a:cubicBezTo>
                  <a:pt x="35577" y="5568"/>
                  <a:pt x="35621" y="5656"/>
                  <a:pt x="35650" y="5743"/>
                </a:cubicBezTo>
                <a:cubicBezTo>
                  <a:pt x="35635" y="5787"/>
                  <a:pt x="35533" y="6035"/>
                  <a:pt x="35475" y="6399"/>
                </a:cubicBezTo>
                <a:cubicBezTo>
                  <a:pt x="35475" y="6108"/>
                  <a:pt x="35490" y="5787"/>
                  <a:pt x="35533" y="5481"/>
                </a:cubicBezTo>
                <a:close/>
                <a:moveTo>
                  <a:pt x="88090" y="6122"/>
                </a:moveTo>
                <a:cubicBezTo>
                  <a:pt x="88090" y="6195"/>
                  <a:pt x="88104" y="6268"/>
                  <a:pt x="88119" y="6341"/>
                </a:cubicBezTo>
                <a:cubicBezTo>
                  <a:pt x="88075" y="6355"/>
                  <a:pt x="88017" y="6385"/>
                  <a:pt x="87973" y="6414"/>
                </a:cubicBezTo>
                <a:cubicBezTo>
                  <a:pt x="88002" y="6312"/>
                  <a:pt x="88046" y="6210"/>
                  <a:pt x="88090" y="6122"/>
                </a:cubicBezTo>
                <a:close/>
                <a:moveTo>
                  <a:pt x="105477" y="6020"/>
                </a:moveTo>
                <a:cubicBezTo>
                  <a:pt x="105506" y="6108"/>
                  <a:pt x="105535" y="6195"/>
                  <a:pt x="105550" y="6283"/>
                </a:cubicBezTo>
                <a:cubicBezTo>
                  <a:pt x="105506" y="6341"/>
                  <a:pt x="105448" y="6385"/>
                  <a:pt x="105390" y="6443"/>
                </a:cubicBezTo>
                <a:cubicBezTo>
                  <a:pt x="105390" y="6428"/>
                  <a:pt x="105375" y="6428"/>
                  <a:pt x="105375" y="6414"/>
                </a:cubicBezTo>
                <a:cubicBezTo>
                  <a:pt x="105404" y="6283"/>
                  <a:pt x="105433" y="6151"/>
                  <a:pt x="105477" y="6020"/>
                </a:cubicBezTo>
                <a:close/>
                <a:moveTo>
                  <a:pt x="105433" y="5874"/>
                </a:moveTo>
                <a:cubicBezTo>
                  <a:pt x="105433" y="5889"/>
                  <a:pt x="105448" y="5918"/>
                  <a:pt x="105448" y="5933"/>
                </a:cubicBezTo>
                <a:cubicBezTo>
                  <a:pt x="105404" y="6035"/>
                  <a:pt x="105346" y="6151"/>
                  <a:pt x="105273" y="6297"/>
                </a:cubicBezTo>
                <a:cubicBezTo>
                  <a:pt x="105244" y="6355"/>
                  <a:pt x="105229" y="6399"/>
                  <a:pt x="105200" y="6457"/>
                </a:cubicBezTo>
                <a:cubicBezTo>
                  <a:pt x="105200" y="6399"/>
                  <a:pt x="105215" y="6341"/>
                  <a:pt x="105215" y="6283"/>
                </a:cubicBezTo>
                <a:cubicBezTo>
                  <a:pt x="105215" y="6166"/>
                  <a:pt x="105215" y="6064"/>
                  <a:pt x="105215" y="5991"/>
                </a:cubicBezTo>
                <a:cubicBezTo>
                  <a:pt x="105288" y="5947"/>
                  <a:pt x="105360" y="5904"/>
                  <a:pt x="105433" y="5874"/>
                </a:cubicBezTo>
                <a:close/>
                <a:moveTo>
                  <a:pt x="105973" y="6283"/>
                </a:moveTo>
                <a:cubicBezTo>
                  <a:pt x="105987" y="6312"/>
                  <a:pt x="105987" y="6341"/>
                  <a:pt x="106002" y="6370"/>
                </a:cubicBezTo>
                <a:cubicBezTo>
                  <a:pt x="105987" y="6399"/>
                  <a:pt x="105973" y="6428"/>
                  <a:pt x="105958" y="6457"/>
                </a:cubicBezTo>
                <a:cubicBezTo>
                  <a:pt x="105973" y="6399"/>
                  <a:pt x="105973" y="6341"/>
                  <a:pt x="105973" y="6283"/>
                </a:cubicBezTo>
                <a:close/>
                <a:moveTo>
                  <a:pt x="77989" y="5189"/>
                </a:moveTo>
                <a:cubicBezTo>
                  <a:pt x="78252" y="5452"/>
                  <a:pt x="78456" y="5656"/>
                  <a:pt x="78616" y="5831"/>
                </a:cubicBezTo>
                <a:cubicBezTo>
                  <a:pt x="78631" y="6049"/>
                  <a:pt x="78572" y="6268"/>
                  <a:pt x="78485" y="6472"/>
                </a:cubicBezTo>
                <a:cubicBezTo>
                  <a:pt x="78383" y="6181"/>
                  <a:pt x="78237" y="5918"/>
                  <a:pt x="78062" y="5685"/>
                </a:cubicBezTo>
                <a:cubicBezTo>
                  <a:pt x="78018" y="5539"/>
                  <a:pt x="77975" y="5408"/>
                  <a:pt x="77916" y="5291"/>
                </a:cubicBezTo>
                <a:cubicBezTo>
                  <a:pt x="77946" y="5262"/>
                  <a:pt x="77960" y="5233"/>
                  <a:pt x="77989" y="5189"/>
                </a:cubicBezTo>
                <a:close/>
                <a:moveTo>
                  <a:pt x="45663" y="5787"/>
                </a:moveTo>
                <a:cubicBezTo>
                  <a:pt x="45736" y="5933"/>
                  <a:pt x="45809" y="6108"/>
                  <a:pt x="45881" y="6297"/>
                </a:cubicBezTo>
                <a:cubicBezTo>
                  <a:pt x="45867" y="6355"/>
                  <a:pt x="45852" y="6414"/>
                  <a:pt x="45838" y="6487"/>
                </a:cubicBezTo>
                <a:cubicBezTo>
                  <a:pt x="45779" y="6253"/>
                  <a:pt x="45721" y="6020"/>
                  <a:pt x="45663" y="5787"/>
                </a:cubicBezTo>
                <a:close/>
                <a:moveTo>
                  <a:pt x="79636" y="5816"/>
                </a:moveTo>
                <a:cubicBezTo>
                  <a:pt x="79651" y="6049"/>
                  <a:pt x="79651" y="6283"/>
                  <a:pt x="79651" y="6516"/>
                </a:cubicBezTo>
                <a:cubicBezTo>
                  <a:pt x="79607" y="6399"/>
                  <a:pt x="79549" y="6283"/>
                  <a:pt x="79505" y="6166"/>
                </a:cubicBezTo>
                <a:cubicBezTo>
                  <a:pt x="79534" y="6049"/>
                  <a:pt x="79578" y="5933"/>
                  <a:pt x="79636" y="5816"/>
                </a:cubicBezTo>
                <a:close/>
                <a:moveTo>
                  <a:pt x="85189" y="6006"/>
                </a:moveTo>
                <a:cubicBezTo>
                  <a:pt x="85204" y="6181"/>
                  <a:pt x="85218" y="6355"/>
                  <a:pt x="85218" y="6530"/>
                </a:cubicBezTo>
                <a:cubicBezTo>
                  <a:pt x="85175" y="6472"/>
                  <a:pt x="85145" y="6414"/>
                  <a:pt x="85102" y="6355"/>
                </a:cubicBezTo>
                <a:cubicBezTo>
                  <a:pt x="85102" y="6268"/>
                  <a:pt x="85116" y="6166"/>
                  <a:pt x="85116" y="6049"/>
                </a:cubicBezTo>
                <a:cubicBezTo>
                  <a:pt x="85145" y="6035"/>
                  <a:pt x="85160" y="6020"/>
                  <a:pt x="85189" y="6006"/>
                </a:cubicBezTo>
                <a:close/>
                <a:moveTo>
                  <a:pt x="109631" y="6122"/>
                </a:moveTo>
                <a:cubicBezTo>
                  <a:pt x="109675" y="6224"/>
                  <a:pt x="109733" y="6341"/>
                  <a:pt x="109791" y="6443"/>
                </a:cubicBezTo>
                <a:cubicBezTo>
                  <a:pt x="109777" y="6472"/>
                  <a:pt x="109762" y="6516"/>
                  <a:pt x="109747" y="6545"/>
                </a:cubicBezTo>
                <a:cubicBezTo>
                  <a:pt x="109733" y="6516"/>
                  <a:pt x="109718" y="6487"/>
                  <a:pt x="109704" y="6457"/>
                </a:cubicBezTo>
                <a:cubicBezTo>
                  <a:pt x="109718" y="6443"/>
                  <a:pt x="109733" y="6428"/>
                  <a:pt x="109747" y="6414"/>
                </a:cubicBezTo>
                <a:lnTo>
                  <a:pt x="109747" y="6414"/>
                </a:lnTo>
                <a:cubicBezTo>
                  <a:pt x="109747" y="6414"/>
                  <a:pt x="109718" y="6414"/>
                  <a:pt x="109689" y="6443"/>
                </a:cubicBezTo>
                <a:cubicBezTo>
                  <a:pt x="109631" y="6355"/>
                  <a:pt x="109587" y="6283"/>
                  <a:pt x="109543" y="6224"/>
                </a:cubicBezTo>
                <a:cubicBezTo>
                  <a:pt x="109558" y="6195"/>
                  <a:pt x="109602" y="6166"/>
                  <a:pt x="109631" y="6122"/>
                </a:cubicBezTo>
                <a:close/>
                <a:moveTo>
                  <a:pt x="87915" y="5233"/>
                </a:moveTo>
                <a:cubicBezTo>
                  <a:pt x="87988" y="5539"/>
                  <a:pt x="88031" y="5831"/>
                  <a:pt x="88075" y="6093"/>
                </a:cubicBezTo>
                <a:cubicBezTo>
                  <a:pt x="88031" y="6166"/>
                  <a:pt x="87944" y="6297"/>
                  <a:pt x="87827" y="6501"/>
                </a:cubicBezTo>
                <a:cubicBezTo>
                  <a:pt x="87798" y="6516"/>
                  <a:pt x="87754" y="6530"/>
                  <a:pt x="87725" y="6559"/>
                </a:cubicBezTo>
                <a:cubicBezTo>
                  <a:pt x="87681" y="6399"/>
                  <a:pt x="87623" y="6239"/>
                  <a:pt x="87550" y="6079"/>
                </a:cubicBezTo>
                <a:cubicBezTo>
                  <a:pt x="87565" y="6006"/>
                  <a:pt x="87579" y="5947"/>
                  <a:pt x="87594" y="5874"/>
                </a:cubicBezTo>
                <a:cubicBezTo>
                  <a:pt x="87696" y="5641"/>
                  <a:pt x="87798" y="5423"/>
                  <a:pt x="87915" y="5233"/>
                </a:cubicBezTo>
                <a:close/>
                <a:moveTo>
                  <a:pt x="104813" y="6257"/>
                </a:moveTo>
                <a:lnTo>
                  <a:pt x="104813" y="6257"/>
                </a:lnTo>
                <a:cubicBezTo>
                  <a:pt x="104840" y="6336"/>
                  <a:pt x="104866" y="6405"/>
                  <a:pt x="104879" y="6487"/>
                </a:cubicBezTo>
                <a:cubicBezTo>
                  <a:pt x="104850" y="6501"/>
                  <a:pt x="104807" y="6530"/>
                  <a:pt x="104763" y="6574"/>
                </a:cubicBezTo>
                <a:cubicBezTo>
                  <a:pt x="104763" y="6516"/>
                  <a:pt x="104748" y="6472"/>
                  <a:pt x="104748" y="6414"/>
                </a:cubicBezTo>
                <a:cubicBezTo>
                  <a:pt x="104774" y="6361"/>
                  <a:pt x="104789" y="6309"/>
                  <a:pt x="104813" y="6257"/>
                </a:cubicBezTo>
                <a:close/>
                <a:moveTo>
                  <a:pt x="71023" y="6501"/>
                </a:moveTo>
                <a:cubicBezTo>
                  <a:pt x="71037" y="6530"/>
                  <a:pt x="71052" y="6559"/>
                  <a:pt x="71066" y="6589"/>
                </a:cubicBezTo>
                <a:lnTo>
                  <a:pt x="70950" y="6589"/>
                </a:lnTo>
                <a:cubicBezTo>
                  <a:pt x="70964" y="6559"/>
                  <a:pt x="70994" y="6530"/>
                  <a:pt x="71023" y="6501"/>
                </a:cubicBezTo>
                <a:close/>
                <a:moveTo>
                  <a:pt x="69172" y="3761"/>
                </a:moveTo>
                <a:lnTo>
                  <a:pt x="69172" y="3776"/>
                </a:lnTo>
                <a:lnTo>
                  <a:pt x="69172" y="3790"/>
                </a:lnTo>
                <a:cubicBezTo>
                  <a:pt x="68778" y="4534"/>
                  <a:pt x="68414" y="5423"/>
                  <a:pt x="68341" y="6283"/>
                </a:cubicBezTo>
                <a:cubicBezTo>
                  <a:pt x="68283" y="6399"/>
                  <a:pt x="68210" y="6501"/>
                  <a:pt x="68151" y="6603"/>
                </a:cubicBezTo>
                <a:lnTo>
                  <a:pt x="68093" y="6603"/>
                </a:lnTo>
                <a:cubicBezTo>
                  <a:pt x="68064" y="6501"/>
                  <a:pt x="68049" y="6399"/>
                  <a:pt x="68020" y="6297"/>
                </a:cubicBezTo>
                <a:cubicBezTo>
                  <a:pt x="68268" y="5568"/>
                  <a:pt x="68647" y="4636"/>
                  <a:pt x="69172" y="3761"/>
                </a:cubicBezTo>
                <a:close/>
                <a:moveTo>
                  <a:pt x="72874" y="5889"/>
                </a:moveTo>
                <a:cubicBezTo>
                  <a:pt x="72976" y="6093"/>
                  <a:pt x="73049" y="6312"/>
                  <a:pt x="73136" y="6603"/>
                </a:cubicBezTo>
                <a:lnTo>
                  <a:pt x="72932" y="6603"/>
                </a:lnTo>
                <a:cubicBezTo>
                  <a:pt x="72903" y="6370"/>
                  <a:pt x="72888" y="6137"/>
                  <a:pt x="72874" y="5889"/>
                </a:cubicBezTo>
                <a:close/>
                <a:moveTo>
                  <a:pt x="66111" y="5802"/>
                </a:moveTo>
                <a:cubicBezTo>
                  <a:pt x="66213" y="6049"/>
                  <a:pt x="66359" y="6312"/>
                  <a:pt x="66534" y="6574"/>
                </a:cubicBezTo>
                <a:cubicBezTo>
                  <a:pt x="66534" y="6589"/>
                  <a:pt x="66519" y="6603"/>
                  <a:pt x="66519" y="6618"/>
                </a:cubicBezTo>
                <a:lnTo>
                  <a:pt x="66169" y="6618"/>
                </a:lnTo>
                <a:cubicBezTo>
                  <a:pt x="66140" y="6399"/>
                  <a:pt x="66096" y="6137"/>
                  <a:pt x="66082" y="5874"/>
                </a:cubicBezTo>
                <a:cubicBezTo>
                  <a:pt x="66082" y="5860"/>
                  <a:pt x="66096" y="5831"/>
                  <a:pt x="66111" y="5802"/>
                </a:cubicBezTo>
                <a:close/>
                <a:moveTo>
                  <a:pt x="108581" y="6283"/>
                </a:moveTo>
                <a:lnTo>
                  <a:pt x="108581" y="6283"/>
                </a:lnTo>
                <a:cubicBezTo>
                  <a:pt x="108538" y="6385"/>
                  <a:pt x="108494" y="6501"/>
                  <a:pt x="108465" y="6618"/>
                </a:cubicBezTo>
                <a:cubicBezTo>
                  <a:pt x="108450" y="6559"/>
                  <a:pt x="108436" y="6501"/>
                  <a:pt x="108436" y="6443"/>
                </a:cubicBezTo>
                <a:cubicBezTo>
                  <a:pt x="108479" y="6399"/>
                  <a:pt x="108523" y="6341"/>
                  <a:pt x="108581" y="6283"/>
                </a:cubicBezTo>
                <a:close/>
                <a:moveTo>
                  <a:pt x="98700" y="5918"/>
                </a:moveTo>
                <a:cubicBezTo>
                  <a:pt x="98729" y="6064"/>
                  <a:pt x="98744" y="6210"/>
                  <a:pt x="98787" y="6355"/>
                </a:cubicBezTo>
                <a:cubicBezTo>
                  <a:pt x="98714" y="6443"/>
                  <a:pt x="98642" y="6545"/>
                  <a:pt x="98554" y="6632"/>
                </a:cubicBezTo>
                <a:cubicBezTo>
                  <a:pt x="98540" y="6530"/>
                  <a:pt x="98525" y="6428"/>
                  <a:pt x="98525" y="6297"/>
                </a:cubicBezTo>
                <a:cubicBezTo>
                  <a:pt x="98540" y="6253"/>
                  <a:pt x="98554" y="6195"/>
                  <a:pt x="98583" y="6151"/>
                </a:cubicBezTo>
                <a:cubicBezTo>
                  <a:pt x="98612" y="6079"/>
                  <a:pt x="98656" y="5991"/>
                  <a:pt x="98700" y="5918"/>
                </a:cubicBezTo>
                <a:close/>
                <a:moveTo>
                  <a:pt x="111482" y="4971"/>
                </a:moveTo>
                <a:cubicBezTo>
                  <a:pt x="111569" y="5496"/>
                  <a:pt x="111613" y="6035"/>
                  <a:pt x="111613" y="6559"/>
                </a:cubicBezTo>
                <a:cubicBezTo>
                  <a:pt x="111613" y="6574"/>
                  <a:pt x="111598" y="6589"/>
                  <a:pt x="111584" y="6603"/>
                </a:cubicBezTo>
                <a:cubicBezTo>
                  <a:pt x="111569" y="6618"/>
                  <a:pt x="111540" y="6647"/>
                  <a:pt x="111526" y="6676"/>
                </a:cubicBezTo>
                <a:cubicBezTo>
                  <a:pt x="111482" y="6457"/>
                  <a:pt x="111424" y="6210"/>
                  <a:pt x="111365" y="5947"/>
                </a:cubicBezTo>
                <a:cubicBezTo>
                  <a:pt x="111438" y="5860"/>
                  <a:pt x="111496" y="5772"/>
                  <a:pt x="111569" y="5670"/>
                </a:cubicBezTo>
                <a:lnTo>
                  <a:pt x="111569" y="5670"/>
                </a:lnTo>
                <a:cubicBezTo>
                  <a:pt x="111569" y="5671"/>
                  <a:pt x="111482" y="5758"/>
                  <a:pt x="111351" y="5889"/>
                </a:cubicBezTo>
                <a:cubicBezTo>
                  <a:pt x="111321" y="5714"/>
                  <a:pt x="111292" y="5539"/>
                  <a:pt x="111263" y="5350"/>
                </a:cubicBezTo>
                <a:cubicBezTo>
                  <a:pt x="111336" y="5219"/>
                  <a:pt x="111409" y="5102"/>
                  <a:pt x="111482" y="4971"/>
                </a:cubicBezTo>
                <a:close/>
                <a:moveTo>
                  <a:pt x="101178" y="3980"/>
                </a:moveTo>
                <a:cubicBezTo>
                  <a:pt x="101338" y="4257"/>
                  <a:pt x="101454" y="4504"/>
                  <a:pt x="101556" y="4738"/>
                </a:cubicBezTo>
                <a:cubicBezTo>
                  <a:pt x="101440" y="4913"/>
                  <a:pt x="101338" y="5117"/>
                  <a:pt x="101221" y="5321"/>
                </a:cubicBezTo>
                <a:cubicBezTo>
                  <a:pt x="101032" y="4913"/>
                  <a:pt x="100770" y="4665"/>
                  <a:pt x="100769" y="4665"/>
                </a:cubicBezTo>
                <a:lnTo>
                  <a:pt x="100769" y="4665"/>
                </a:lnTo>
                <a:cubicBezTo>
                  <a:pt x="100944" y="5044"/>
                  <a:pt x="101061" y="5306"/>
                  <a:pt x="101119" y="5539"/>
                </a:cubicBezTo>
                <a:cubicBezTo>
                  <a:pt x="100988" y="5772"/>
                  <a:pt x="100886" y="6035"/>
                  <a:pt x="100799" y="6297"/>
                </a:cubicBezTo>
                <a:cubicBezTo>
                  <a:pt x="100770" y="6268"/>
                  <a:pt x="100769" y="6254"/>
                  <a:pt x="100769" y="6253"/>
                </a:cubicBezTo>
                <a:lnTo>
                  <a:pt x="100769" y="6253"/>
                </a:lnTo>
                <a:cubicBezTo>
                  <a:pt x="100769" y="6283"/>
                  <a:pt x="100784" y="6297"/>
                  <a:pt x="100784" y="6312"/>
                </a:cubicBezTo>
                <a:cubicBezTo>
                  <a:pt x="100740" y="6428"/>
                  <a:pt x="100697" y="6559"/>
                  <a:pt x="100667" y="6691"/>
                </a:cubicBezTo>
                <a:cubicBezTo>
                  <a:pt x="100667" y="6691"/>
                  <a:pt x="100667" y="6676"/>
                  <a:pt x="100667" y="6676"/>
                </a:cubicBezTo>
                <a:cubicBezTo>
                  <a:pt x="100740" y="6152"/>
                  <a:pt x="100711" y="5729"/>
                  <a:pt x="100711" y="5729"/>
                </a:cubicBezTo>
                <a:lnTo>
                  <a:pt x="100711" y="5729"/>
                </a:lnTo>
                <a:cubicBezTo>
                  <a:pt x="100667" y="5933"/>
                  <a:pt x="100609" y="6137"/>
                  <a:pt x="100551" y="6341"/>
                </a:cubicBezTo>
                <a:cubicBezTo>
                  <a:pt x="100478" y="6166"/>
                  <a:pt x="100376" y="6006"/>
                  <a:pt x="100288" y="5874"/>
                </a:cubicBezTo>
                <a:cubicBezTo>
                  <a:pt x="100420" y="5802"/>
                  <a:pt x="100551" y="5714"/>
                  <a:pt x="100711" y="5612"/>
                </a:cubicBezTo>
                <a:lnTo>
                  <a:pt x="100711" y="5612"/>
                </a:lnTo>
                <a:cubicBezTo>
                  <a:pt x="100711" y="5612"/>
                  <a:pt x="100522" y="5656"/>
                  <a:pt x="100259" y="5772"/>
                </a:cubicBezTo>
                <a:cubicBezTo>
                  <a:pt x="100259" y="5598"/>
                  <a:pt x="100274" y="5408"/>
                  <a:pt x="100274" y="5219"/>
                </a:cubicBezTo>
                <a:cubicBezTo>
                  <a:pt x="100478" y="4825"/>
                  <a:pt x="100740" y="4475"/>
                  <a:pt x="101178" y="3980"/>
                </a:cubicBezTo>
                <a:close/>
                <a:moveTo>
                  <a:pt x="61870" y="6181"/>
                </a:moveTo>
                <a:lnTo>
                  <a:pt x="61870" y="6195"/>
                </a:lnTo>
                <a:cubicBezTo>
                  <a:pt x="61826" y="6355"/>
                  <a:pt x="61797" y="6530"/>
                  <a:pt x="61768" y="6691"/>
                </a:cubicBezTo>
                <a:cubicBezTo>
                  <a:pt x="61651" y="6691"/>
                  <a:pt x="61549" y="6691"/>
                  <a:pt x="61433" y="6705"/>
                </a:cubicBezTo>
                <a:cubicBezTo>
                  <a:pt x="61607" y="6530"/>
                  <a:pt x="61753" y="6355"/>
                  <a:pt x="61870" y="6181"/>
                </a:cubicBezTo>
                <a:close/>
                <a:moveTo>
                  <a:pt x="37705" y="6006"/>
                </a:moveTo>
                <a:cubicBezTo>
                  <a:pt x="37720" y="6239"/>
                  <a:pt x="37720" y="6487"/>
                  <a:pt x="37720" y="6720"/>
                </a:cubicBezTo>
                <a:cubicBezTo>
                  <a:pt x="37603" y="6589"/>
                  <a:pt x="37486" y="6457"/>
                  <a:pt x="37370" y="6355"/>
                </a:cubicBezTo>
                <a:cubicBezTo>
                  <a:pt x="37355" y="6326"/>
                  <a:pt x="37355" y="6297"/>
                  <a:pt x="37341" y="6268"/>
                </a:cubicBezTo>
                <a:cubicBezTo>
                  <a:pt x="37443" y="6195"/>
                  <a:pt x="37559" y="6093"/>
                  <a:pt x="37705" y="6006"/>
                </a:cubicBezTo>
                <a:close/>
                <a:moveTo>
                  <a:pt x="91646" y="5991"/>
                </a:moveTo>
                <a:cubicBezTo>
                  <a:pt x="91646" y="6006"/>
                  <a:pt x="91660" y="6035"/>
                  <a:pt x="91660" y="6049"/>
                </a:cubicBezTo>
                <a:cubicBezTo>
                  <a:pt x="91719" y="6224"/>
                  <a:pt x="91762" y="6399"/>
                  <a:pt x="91806" y="6559"/>
                </a:cubicBezTo>
                <a:cubicBezTo>
                  <a:pt x="91806" y="6618"/>
                  <a:pt x="91806" y="6676"/>
                  <a:pt x="91806" y="6720"/>
                </a:cubicBezTo>
                <a:cubicBezTo>
                  <a:pt x="91660" y="6574"/>
                  <a:pt x="91529" y="6414"/>
                  <a:pt x="91413" y="6268"/>
                </a:cubicBezTo>
                <a:cubicBezTo>
                  <a:pt x="91485" y="6181"/>
                  <a:pt x="91558" y="6079"/>
                  <a:pt x="91646" y="5991"/>
                </a:cubicBezTo>
                <a:close/>
                <a:moveTo>
                  <a:pt x="105594" y="6487"/>
                </a:moveTo>
                <a:cubicBezTo>
                  <a:pt x="105608" y="6516"/>
                  <a:pt x="105608" y="6545"/>
                  <a:pt x="105623" y="6574"/>
                </a:cubicBezTo>
                <a:cubicBezTo>
                  <a:pt x="105608" y="6618"/>
                  <a:pt x="105608" y="6676"/>
                  <a:pt x="105594" y="6720"/>
                </a:cubicBezTo>
                <a:cubicBezTo>
                  <a:pt x="105565" y="6676"/>
                  <a:pt x="105535" y="6632"/>
                  <a:pt x="105506" y="6589"/>
                </a:cubicBezTo>
                <a:cubicBezTo>
                  <a:pt x="105535" y="6559"/>
                  <a:pt x="105565" y="6516"/>
                  <a:pt x="105594" y="6487"/>
                </a:cubicBezTo>
                <a:close/>
                <a:moveTo>
                  <a:pt x="60310" y="4257"/>
                </a:moveTo>
                <a:cubicBezTo>
                  <a:pt x="60427" y="4548"/>
                  <a:pt x="60500" y="4883"/>
                  <a:pt x="60587" y="5321"/>
                </a:cubicBezTo>
                <a:cubicBezTo>
                  <a:pt x="60412" y="5787"/>
                  <a:pt x="60281" y="6268"/>
                  <a:pt x="60208" y="6734"/>
                </a:cubicBezTo>
                <a:lnTo>
                  <a:pt x="60033" y="6734"/>
                </a:lnTo>
                <a:cubicBezTo>
                  <a:pt x="60004" y="6661"/>
                  <a:pt x="59975" y="6589"/>
                  <a:pt x="59946" y="6516"/>
                </a:cubicBezTo>
                <a:cubicBezTo>
                  <a:pt x="59990" y="6093"/>
                  <a:pt x="60077" y="5233"/>
                  <a:pt x="60310" y="4257"/>
                </a:cubicBezTo>
                <a:close/>
                <a:moveTo>
                  <a:pt x="82347" y="6516"/>
                </a:moveTo>
                <a:cubicBezTo>
                  <a:pt x="82376" y="6589"/>
                  <a:pt x="82391" y="6661"/>
                  <a:pt x="82420" y="6734"/>
                </a:cubicBezTo>
                <a:lnTo>
                  <a:pt x="82376" y="6734"/>
                </a:lnTo>
                <a:cubicBezTo>
                  <a:pt x="82362" y="6661"/>
                  <a:pt x="82362" y="6589"/>
                  <a:pt x="82347" y="6516"/>
                </a:cubicBezTo>
                <a:close/>
                <a:moveTo>
                  <a:pt x="109485" y="6283"/>
                </a:moveTo>
                <a:cubicBezTo>
                  <a:pt x="109529" y="6355"/>
                  <a:pt x="109558" y="6428"/>
                  <a:pt x="109573" y="6501"/>
                </a:cubicBezTo>
                <a:cubicBezTo>
                  <a:pt x="109485" y="6559"/>
                  <a:pt x="109354" y="6647"/>
                  <a:pt x="109208" y="6749"/>
                </a:cubicBezTo>
                <a:cubicBezTo>
                  <a:pt x="109223" y="6691"/>
                  <a:pt x="109252" y="6647"/>
                  <a:pt x="109266" y="6589"/>
                </a:cubicBezTo>
                <a:cubicBezTo>
                  <a:pt x="109325" y="6487"/>
                  <a:pt x="109412" y="6385"/>
                  <a:pt x="109485" y="6283"/>
                </a:cubicBezTo>
                <a:close/>
                <a:moveTo>
                  <a:pt x="89562" y="6093"/>
                </a:moveTo>
                <a:lnTo>
                  <a:pt x="89562" y="6093"/>
                </a:lnTo>
                <a:cubicBezTo>
                  <a:pt x="89532" y="6268"/>
                  <a:pt x="89489" y="6428"/>
                  <a:pt x="89460" y="6574"/>
                </a:cubicBezTo>
                <a:cubicBezTo>
                  <a:pt x="89372" y="6618"/>
                  <a:pt x="89241" y="6676"/>
                  <a:pt x="89081" y="6764"/>
                </a:cubicBezTo>
                <a:cubicBezTo>
                  <a:pt x="89081" y="6705"/>
                  <a:pt x="89081" y="6647"/>
                  <a:pt x="89066" y="6589"/>
                </a:cubicBezTo>
                <a:cubicBezTo>
                  <a:pt x="89212" y="6443"/>
                  <a:pt x="89372" y="6283"/>
                  <a:pt x="89562" y="6093"/>
                </a:cubicBezTo>
                <a:close/>
                <a:moveTo>
                  <a:pt x="57075" y="6006"/>
                </a:moveTo>
                <a:cubicBezTo>
                  <a:pt x="57118" y="6093"/>
                  <a:pt x="57177" y="6195"/>
                  <a:pt x="57250" y="6297"/>
                </a:cubicBezTo>
                <a:cubicBezTo>
                  <a:pt x="57148" y="6457"/>
                  <a:pt x="57031" y="6603"/>
                  <a:pt x="56871" y="6778"/>
                </a:cubicBezTo>
                <a:cubicBezTo>
                  <a:pt x="56856" y="6749"/>
                  <a:pt x="56856" y="6720"/>
                  <a:pt x="56842" y="6691"/>
                </a:cubicBezTo>
                <a:cubicBezTo>
                  <a:pt x="56900" y="6487"/>
                  <a:pt x="56987" y="6253"/>
                  <a:pt x="57075" y="6006"/>
                </a:cubicBezTo>
                <a:close/>
                <a:moveTo>
                  <a:pt x="84519" y="6618"/>
                </a:moveTo>
                <a:cubicBezTo>
                  <a:pt x="84562" y="6676"/>
                  <a:pt x="84606" y="6734"/>
                  <a:pt x="84635" y="6807"/>
                </a:cubicBezTo>
                <a:cubicBezTo>
                  <a:pt x="84593" y="6807"/>
                  <a:pt x="84536" y="6807"/>
                  <a:pt x="84492" y="6794"/>
                </a:cubicBezTo>
                <a:lnTo>
                  <a:pt x="84492" y="6794"/>
                </a:lnTo>
                <a:cubicBezTo>
                  <a:pt x="84506" y="6727"/>
                  <a:pt x="84519" y="6672"/>
                  <a:pt x="84519" y="6618"/>
                </a:cubicBezTo>
                <a:close/>
                <a:moveTo>
                  <a:pt x="84971" y="6559"/>
                </a:moveTo>
                <a:cubicBezTo>
                  <a:pt x="85000" y="6632"/>
                  <a:pt x="85029" y="6705"/>
                  <a:pt x="85058" y="6764"/>
                </a:cubicBezTo>
                <a:lnTo>
                  <a:pt x="85000" y="6822"/>
                </a:lnTo>
                <a:cubicBezTo>
                  <a:pt x="84941" y="6734"/>
                  <a:pt x="84883" y="6647"/>
                  <a:pt x="84825" y="6574"/>
                </a:cubicBezTo>
                <a:lnTo>
                  <a:pt x="84971" y="6559"/>
                </a:lnTo>
                <a:close/>
                <a:moveTo>
                  <a:pt x="37778" y="6020"/>
                </a:moveTo>
                <a:lnTo>
                  <a:pt x="37778" y="6020"/>
                </a:lnTo>
                <a:cubicBezTo>
                  <a:pt x="37924" y="6370"/>
                  <a:pt x="38011" y="6632"/>
                  <a:pt x="38040" y="6895"/>
                </a:cubicBezTo>
                <a:cubicBezTo>
                  <a:pt x="38026" y="6909"/>
                  <a:pt x="38026" y="6924"/>
                  <a:pt x="38011" y="6938"/>
                </a:cubicBezTo>
                <a:cubicBezTo>
                  <a:pt x="37938" y="6559"/>
                  <a:pt x="37851" y="6239"/>
                  <a:pt x="37778" y="6020"/>
                </a:cubicBezTo>
                <a:close/>
                <a:moveTo>
                  <a:pt x="46873" y="6006"/>
                </a:moveTo>
                <a:cubicBezTo>
                  <a:pt x="46945" y="6151"/>
                  <a:pt x="47018" y="6283"/>
                  <a:pt x="47106" y="6428"/>
                </a:cubicBezTo>
                <a:cubicBezTo>
                  <a:pt x="47004" y="6589"/>
                  <a:pt x="46887" y="6764"/>
                  <a:pt x="46756" y="6938"/>
                </a:cubicBezTo>
                <a:cubicBezTo>
                  <a:pt x="46741" y="6895"/>
                  <a:pt x="46727" y="6836"/>
                  <a:pt x="46727" y="6778"/>
                </a:cubicBezTo>
                <a:cubicBezTo>
                  <a:pt x="46741" y="6618"/>
                  <a:pt x="46770" y="6443"/>
                  <a:pt x="46800" y="6253"/>
                </a:cubicBezTo>
                <a:cubicBezTo>
                  <a:pt x="46814" y="6181"/>
                  <a:pt x="46843" y="6093"/>
                  <a:pt x="46873" y="6006"/>
                </a:cubicBezTo>
                <a:close/>
                <a:moveTo>
                  <a:pt x="53970" y="6297"/>
                </a:moveTo>
                <a:cubicBezTo>
                  <a:pt x="54043" y="6501"/>
                  <a:pt x="54131" y="6705"/>
                  <a:pt x="54262" y="6924"/>
                </a:cubicBezTo>
                <a:cubicBezTo>
                  <a:pt x="54102" y="6924"/>
                  <a:pt x="53927" y="6938"/>
                  <a:pt x="53766" y="6938"/>
                </a:cubicBezTo>
                <a:cubicBezTo>
                  <a:pt x="53810" y="6691"/>
                  <a:pt x="53868" y="6501"/>
                  <a:pt x="53970" y="6297"/>
                </a:cubicBezTo>
                <a:close/>
                <a:moveTo>
                  <a:pt x="88119" y="6399"/>
                </a:moveTo>
                <a:cubicBezTo>
                  <a:pt x="88148" y="6589"/>
                  <a:pt x="88162" y="6734"/>
                  <a:pt x="88177" y="6880"/>
                </a:cubicBezTo>
                <a:cubicBezTo>
                  <a:pt x="88177" y="6895"/>
                  <a:pt x="88177" y="6924"/>
                  <a:pt x="88162" y="6938"/>
                </a:cubicBezTo>
                <a:cubicBezTo>
                  <a:pt x="88060" y="6938"/>
                  <a:pt x="87944" y="6924"/>
                  <a:pt x="87842" y="6924"/>
                </a:cubicBezTo>
                <a:lnTo>
                  <a:pt x="87827" y="6880"/>
                </a:lnTo>
                <a:cubicBezTo>
                  <a:pt x="87842" y="6793"/>
                  <a:pt x="87871" y="6691"/>
                  <a:pt x="87900" y="6603"/>
                </a:cubicBezTo>
                <a:cubicBezTo>
                  <a:pt x="87973" y="6545"/>
                  <a:pt x="88046" y="6472"/>
                  <a:pt x="88119" y="6399"/>
                </a:cubicBezTo>
                <a:close/>
                <a:moveTo>
                  <a:pt x="35665" y="5758"/>
                </a:moveTo>
                <a:cubicBezTo>
                  <a:pt x="35796" y="6064"/>
                  <a:pt x="35912" y="6385"/>
                  <a:pt x="36000" y="6691"/>
                </a:cubicBezTo>
                <a:cubicBezTo>
                  <a:pt x="36000" y="6734"/>
                  <a:pt x="36000" y="6793"/>
                  <a:pt x="36014" y="6836"/>
                </a:cubicBezTo>
                <a:cubicBezTo>
                  <a:pt x="35971" y="6880"/>
                  <a:pt x="35942" y="6924"/>
                  <a:pt x="35912" y="6968"/>
                </a:cubicBezTo>
                <a:cubicBezTo>
                  <a:pt x="35840" y="6895"/>
                  <a:pt x="35767" y="6836"/>
                  <a:pt x="35694" y="6778"/>
                </a:cubicBezTo>
                <a:cubicBezTo>
                  <a:pt x="35650" y="6516"/>
                  <a:pt x="35650" y="6195"/>
                  <a:pt x="35665" y="5758"/>
                </a:cubicBezTo>
                <a:close/>
                <a:moveTo>
                  <a:pt x="100259" y="6093"/>
                </a:moveTo>
                <a:lnTo>
                  <a:pt x="100259" y="6093"/>
                </a:lnTo>
                <a:cubicBezTo>
                  <a:pt x="100347" y="6326"/>
                  <a:pt x="100405" y="6516"/>
                  <a:pt x="100420" y="6691"/>
                </a:cubicBezTo>
                <a:cubicBezTo>
                  <a:pt x="100376" y="6778"/>
                  <a:pt x="100347" y="6880"/>
                  <a:pt x="100303" y="6968"/>
                </a:cubicBezTo>
                <a:cubicBezTo>
                  <a:pt x="100288" y="6705"/>
                  <a:pt x="100274" y="6414"/>
                  <a:pt x="100259" y="6093"/>
                </a:cubicBezTo>
                <a:close/>
                <a:moveTo>
                  <a:pt x="89445" y="6618"/>
                </a:moveTo>
                <a:lnTo>
                  <a:pt x="89445" y="6618"/>
                </a:lnTo>
                <a:cubicBezTo>
                  <a:pt x="89416" y="6749"/>
                  <a:pt x="89387" y="6880"/>
                  <a:pt x="89358" y="6997"/>
                </a:cubicBezTo>
                <a:cubicBezTo>
                  <a:pt x="89270" y="6982"/>
                  <a:pt x="89183" y="6982"/>
                  <a:pt x="89095" y="6982"/>
                </a:cubicBezTo>
                <a:cubicBezTo>
                  <a:pt x="89095" y="6953"/>
                  <a:pt x="89095" y="6924"/>
                  <a:pt x="89095" y="6895"/>
                </a:cubicBezTo>
                <a:cubicBezTo>
                  <a:pt x="89197" y="6807"/>
                  <a:pt x="89314" y="6720"/>
                  <a:pt x="89445" y="6618"/>
                </a:cubicBezTo>
                <a:close/>
                <a:moveTo>
                  <a:pt x="109981" y="6764"/>
                </a:moveTo>
                <a:cubicBezTo>
                  <a:pt x="110010" y="6807"/>
                  <a:pt x="110039" y="6851"/>
                  <a:pt x="110068" y="6895"/>
                </a:cubicBezTo>
                <a:cubicBezTo>
                  <a:pt x="110039" y="6938"/>
                  <a:pt x="110010" y="6997"/>
                  <a:pt x="109981" y="7055"/>
                </a:cubicBezTo>
                <a:cubicBezTo>
                  <a:pt x="109951" y="6982"/>
                  <a:pt x="109937" y="6924"/>
                  <a:pt x="109908" y="6866"/>
                </a:cubicBezTo>
                <a:cubicBezTo>
                  <a:pt x="109937" y="6836"/>
                  <a:pt x="109966" y="6807"/>
                  <a:pt x="109981" y="6764"/>
                </a:cubicBezTo>
                <a:close/>
                <a:moveTo>
                  <a:pt x="34397" y="6195"/>
                </a:moveTo>
                <a:cubicBezTo>
                  <a:pt x="34470" y="6355"/>
                  <a:pt x="34528" y="6501"/>
                  <a:pt x="34601" y="6647"/>
                </a:cubicBezTo>
                <a:cubicBezTo>
                  <a:pt x="34528" y="6793"/>
                  <a:pt x="34455" y="6938"/>
                  <a:pt x="34353" y="7084"/>
                </a:cubicBezTo>
                <a:cubicBezTo>
                  <a:pt x="34324" y="6924"/>
                  <a:pt x="34280" y="6749"/>
                  <a:pt x="34236" y="6603"/>
                </a:cubicBezTo>
                <a:cubicBezTo>
                  <a:pt x="34280" y="6472"/>
                  <a:pt x="34338" y="6341"/>
                  <a:pt x="34397" y="6195"/>
                </a:cubicBezTo>
                <a:close/>
                <a:moveTo>
                  <a:pt x="50443" y="4956"/>
                </a:moveTo>
                <a:cubicBezTo>
                  <a:pt x="50604" y="5248"/>
                  <a:pt x="50735" y="5568"/>
                  <a:pt x="50895" y="5991"/>
                </a:cubicBezTo>
                <a:cubicBezTo>
                  <a:pt x="50793" y="6355"/>
                  <a:pt x="50735" y="6720"/>
                  <a:pt x="50691" y="7084"/>
                </a:cubicBezTo>
                <a:cubicBezTo>
                  <a:pt x="50589" y="7084"/>
                  <a:pt x="50487" y="7084"/>
                  <a:pt x="50385" y="7099"/>
                </a:cubicBezTo>
                <a:cubicBezTo>
                  <a:pt x="50356" y="6661"/>
                  <a:pt x="50341" y="5860"/>
                  <a:pt x="50443" y="4956"/>
                </a:cubicBezTo>
                <a:close/>
                <a:moveTo>
                  <a:pt x="91106" y="6764"/>
                </a:moveTo>
                <a:cubicBezTo>
                  <a:pt x="91179" y="6866"/>
                  <a:pt x="91267" y="6982"/>
                  <a:pt x="91354" y="7099"/>
                </a:cubicBezTo>
                <a:cubicBezTo>
                  <a:pt x="91238" y="7084"/>
                  <a:pt x="91121" y="7084"/>
                  <a:pt x="91019" y="7070"/>
                </a:cubicBezTo>
                <a:cubicBezTo>
                  <a:pt x="91004" y="7040"/>
                  <a:pt x="90990" y="6997"/>
                  <a:pt x="90975" y="6968"/>
                </a:cubicBezTo>
                <a:cubicBezTo>
                  <a:pt x="91019" y="6895"/>
                  <a:pt x="91063" y="6822"/>
                  <a:pt x="91106" y="6764"/>
                </a:cubicBezTo>
                <a:close/>
                <a:moveTo>
                  <a:pt x="104909" y="6589"/>
                </a:moveTo>
                <a:cubicBezTo>
                  <a:pt x="104923" y="6632"/>
                  <a:pt x="104923" y="6676"/>
                  <a:pt x="104923" y="6720"/>
                </a:cubicBezTo>
                <a:cubicBezTo>
                  <a:pt x="104879" y="6851"/>
                  <a:pt x="104821" y="6982"/>
                  <a:pt x="104763" y="7099"/>
                </a:cubicBezTo>
                <a:cubicBezTo>
                  <a:pt x="104763" y="6968"/>
                  <a:pt x="104763" y="6851"/>
                  <a:pt x="104763" y="6720"/>
                </a:cubicBezTo>
                <a:lnTo>
                  <a:pt x="104909" y="6589"/>
                </a:lnTo>
                <a:close/>
                <a:moveTo>
                  <a:pt x="103014" y="5729"/>
                </a:moveTo>
                <a:cubicBezTo>
                  <a:pt x="103014" y="5758"/>
                  <a:pt x="103014" y="5802"/>
                  <a:pt x="103014" y="5831"/>
                </a:cubicBezTo>
                <a:cubicBezTo>
                  <a:pt x="102970" y="5962"/>
                  <a:pt x="102839" y="6326"/>
                  <a:pt x="102868" y="6807"/>
                </a:cubicBezTo>
                <a:cubicBezTo>
                  <a:pt x="102781" y="6909"/>
                  <a:pt x="102679" y="7026"/>
                  <a:pt x="102577" y="7142"/>
                </a:cubicBezTo>
                <a:cubicBezTo>
                  <a:pt x="102562" y="7040"/>
                  <a:pt x="102548" y="6938"/>
                  <a:pt x="102548" y="6836"/>
                </a:cubicBezTo>
                <a:cubicBezTo>
                  <a:pt x="102679" y="6501"/>
                  <a:pt x="102839" y="6122"/>
                  <a:pt x="103014" y="5729"/>
                </a:cubicBezTo>
                <a:close/>
                <a:moveTo>
                  <a:pt x="49306" y="3630"/>
                </a:moveTo>
                <a:cubicBezTo>
                  <a:pt x="49583" y="3878"/>
                  <a:pt x="49802" y="4096"/>
                  <a:pt x="49991" y="4300"/>
                </a:cubicBezTo>
                <a:cubicBezTo>
                  <a:pt x="49627" y="5160"/>
                  <a:pt x="49350" y="6181"/>
                  <a:pt x="49496" y="7142"/>
                </a:cubicBezTo>
                <a:lnTo>
                  <a:pt x="49263" y="7157"/>
                </a:lnTo>
                <a:cubicBezTo>
                  <a:pt x="49030" y="6589"/>
                  <a:pt x="48767" y="5845"/>
                  <a:pt x="48578" y="5015"/>
                </a:cubicBezTo>
                <a:cubicBezTo>
                  <a:pt x="48709" y="4606"/>
                  <a:pt x="48928" y="4198"/>
                  <a:pt x="49306" y="3630"/>
                </a:cubicBezTo>
                <a:close/>
                <a:moveTo>
                  <a:pt x="106526" y="7040"/>
                </a:moveTo>
                <a:cubicBezTo>
                  <a:pt x="106526" y="7084"/>
                  <a:pt x="106541" y="7113"/>
                  <a:pt x="106556" y="7142"/>
                </a:cubicBezTo>
                <a:cubicBezTo>
                  <a:pt x="106541" y="7172"/>
                  <a:pt x="106512" y="7186"/>
                  <a:pt x="106497" y="7215"/>
                </a:cubicBezTo>
                <a:cubicBezTo>
                  <a:pt x="106512" y="7157"/>
                  <a:pt x="106512" y="7099"/>
                  <a:pt x="106526" y="7040"/>
                </a:cubicBezTo>
                <a:close/>
                <a:moveTo>
                  <a:pt x="47441" y="6924"/>
                </a:moveTo>
                <a:cubicBezTo>
                  <a:pt x="47528" y="7026"/>
                  <a:pt x="47616" y="7128"/>
                  <a:pt x="47718" y="7244"/>
                </a:cubicBezTo>
                <a:cubicBezTo>
                  <a:pt x="47558" y="7244"/>
                  <a:pt x="47397" y="7259"/>
                  <a:pt x="47251" y="7259"/>
                </a:cubicBezTo>
                <a:cubicBezTo>
                  <a:pt x="47324" y="7157"/>
                  <a:pt x="47383" y="7040"/>
                  <a:pt x="47441" y="6924"/>
                </a:cubicBezTo>
                <a:close/>
                <a:moveTo>
                  <a:pt x="94634" y="5539"/>
                </a:moveTo>
                <a:cubicBezTo>
                  <a:pt x="94648" y="5598"/>
                  <a:pt x="94663" y="5656"/>
                  <a:pt x="94663" y="5700"/>
                </a:cubicBezTo>
                <a:cubicBezTo>
                  <a:pt x="94546" y="6297"/>
                  <a:pt x="94386" y="6836"/>
                  <a:pt x="94240" y="7259"/>
                </a:cubicBezTo>
                <a:cubicBezTo>
                  <a:pt x="94196" y="7259"/>
                  <a:pt x="94167" y="7259"/>
                  <a:pt x="94123" y="7244"/>
                </a:cubicBezTo>
                <a:cubicBezTo>
                  <a:pt x="94269" y="6487"/>
                  <a:pt x="94386" y="6006"/>
                  <a:pt x="94634" y="5539"/>
                </a:cubicBezTo>
                <a:close/>
                <a:moveTo>
                  <a:pt x="32968" y="5204"/>
                </a:moveTo>
                <a:cubicBezTo>
                  <a:pt x="33143" y="5466"/>
                  <a:pt x="33274" y="5685"/>
                  <a:pt x="33376" y="5933"/>
                </a:cubicBezTo>
                <a:cubicBezTo>
                  <a:pt x="33347" y="6283"/>
                  <a:pt x="33289" y="6618"/>
                  <a:pt x="33216" y="6938"/>
                </a:cubicBezTo>
                <a:cubicBezTo>
                  <a:pt x="33143" y="7026"/>
                  <a:pt x="33056" y="7142"/>
                  <a:pt x="32968" y="7274"/>
                </a:cubicBezTo>
                <a:cubicBezTo>
                  <a:pt x="32983" y="6953"/>
                  <a:pt x="33041" y="6618"/>
                  <a:pt x="33129" y="6297"/>
                </a:cubicBezTo>
                <a:lnTo>
                  <a:pt x="33129" y="6297"/>
                </a:lnTo>
                <a:cubicBezTo>
                  <a:pt x="33129" y="6297"/>
                  <a:pt x="32997" y="6545"/>
                  <a:pt x="32852" y="6924"/>
                </a:cubicBezTo>
                <a:cubicBezTo>
                  <a:pt x="32721" y="6224"/>
                  <a:pt x="32735" y="5831"/>
                  <a:pt x="32968" y="5204"/>
                </a:cubicBezTo>
                <a:close/>
                <a:moveTo>
                  <a:pt x="98802" y="7084"/>
                </a:moveTo>
                <a:lnTo>
                  <a:pt x="98802" y="7230"/>
                </a:lnTo>
                <a:cubicBezTo>
                  <a:pt x="98802" y="7259"/>
                  <a:pt x="98787" y="7274"/>
                  <a:pt x="98787" y="7303"/>
                </a:cubicBezTo>
                <a:cubicBezTo>
                  <a:pt x="98758" y="7274"/>
                  <a:pt x="98744" y="7230"/>
                  <a:pt x="98714" y="7186"/>
                </a:cubicBezTo>
                <a:cubicBezTo>
                  <a:pt x="98744" y="7157"/>
                  <a:pt x="98773" y="7128"/>
                  <a:pt x="98802" y="7084"/>
                </a:cubicBezTo>
                <a:close/>
                <a:moveTo>
                  <a:pt x="105433" y="6676"/>
                </a:moveTo>
                <a:cubicBezTo>
                  <a:pt x="105477" y="6778"/>
                  <a:pt x="105506" y="6866"/>
                  <a:pt x="105535" y="6938"/>
                </a:cubicBezTo>
                <a:cubicBezTo>
                  <a:pt x="105477" y="7113"/>
                  <a:pt x="105360" y="7259"/>
                  <a:pt x="105215" y="7390"/>
                </a:cubicBezTo>
                <a:cubicBezTo>
                  <a:pt x="105229" y="7347"/>
                  <a:pt x="105229" y="7303"/>
                  <a:pt x="105229" y="7259"/>
                </a:cubicBezTo>
                <a:cubicBezTo>
                  <a:pt x="105244" y="7142"/>
                  <a:pt x="105258" y="7026"/>
                  <a:pt x="105273" y="6909"/>
                </a:cubicBezTo>
                <a:cubicBezTo>
                  <a:pt x="105331" y="6822"/>
                  <a:pt x="105375" y="6749"/>
                  <a:pt x="105433" y="6676"/>
                </a:cubicBezTo>
                <a:close/>
                <a:moveTo>
                  <a:pt x="44191" y="3980"/>
                </a:moveTo>
                <a:cubicBezTo>
                  <a:pt x="44482" y="4228"/>
                  <a:pt x="44715" y="4432"/>
                  <a:pt x="44905" y="4636"/>
                </a:cubicBezTo>
                <a:cubicBezTo>
                  <a:pt x="44584" y="5481"/>
                  <a:pt x="44366" y="6501"/>
                  <a:pt x="44526" y="7434"/>
                </a:cubicBezTo>
                <a:cubicBezTo>
                  <a:pt x="44453" y="7449"/>
                  <a:pt x="44366" y="7449"/>
                  <a:pt x="44293" y="7449"/>
                </a:cubicBezTo>
                <a:cubicBezTo>
                  <a:pt x="44030" y="6909"/>
                  <a:pt x="43739" y="6181"/>
                  <a:pt x="43520" y="5394"/>
                </a:cubicBezTo>
                <a:cubicBezTo>
                  <a:pt x="43637" y="4971"/>
                  <a:pt x="43841" y="4563"/>
                  <a:pt x="44191" y="3980"/>
                </a:cubicBezTo>
                <a:close/>
                <a:moveTo>
                  <a:pt x="96587" y="5860"/>
                </a:moveTo>
                <a:cubicBezTo>
                  <a:pt x="96616" y="5918"/>
                  <a:pt x="96645" y="5991"/>
                  <a:pt x="96674" y="6064"/>
                </a:cubicBezTo>
                <a:cubicBezTo>
                  <a:pt x="96557" y="6501"/>
                  <a:pt x="96485" y="6953"/>
                  <a:pt x="96499" y="7405"/>
                </a:cubicBezTo>
                <a:lnTo>
                  <a:pt x="96951" y="7419"/>
                </a:lnTo>
                <a:cubicBezTo>
                  <a:pt x="96951" y="7419"/>
                  <a:pt x="96951" y="7434"/>
                  <a:pt x="96951" y="7449"/>
                </a:cubicBezTo>
                <a:cubicBezTo>
                  <a:pt x="96761" y="7434"/>
                  <a:pt x="96572" y="7419"/>
                  <a:pt x="96382" y="7405"/>
                </a:cubicBezTo>
                <a:cubicBezTo>
                  <a:pt x="96353" y="7157"/>
                  <a:pt x="96310" y="6851"/>
                  <a:pt x="96266" y="6501"/>
                </a:cubicBezTo>
                <a:cubicBezTo>
                  <a:pt x="96397" y="6283"/>
                  <a:pt x="96499" y="6064"/>
                  <a:pt x="96587" y="5860"/>
                </a:cubicBezTo>
                <a:close/>
                <a:moveTo>
                  <a:pt x="109777" y="7244"/>
                </a:moveTo>
                <a:cubicBezTo>
                  <a:pt x="109777" y="7317"/>
                  <a:pt x="109777" y="7376"/>
                  <a:pt x="109777" y="7449"/>
                </a:cubicBezTo>
                <a:cubicBezTo>
                  <a:pt x="109762" y="7463"/>
                  <a:pt x="109747" y="7492"/>
                  <a:pt x="109747" y="7521"/>
                </a:cubicBezTo>
                <a:lnTo>
                  <a:pt x="109747" y="7507"/>
                </a:lnTo>
                <a:cubicBezTo>
                  <a:pt x="109747" y="7419"/>
                  <a:pt x="109762" y="7332"/>
                  <a:pt x="109777" y="7244"/>
                </a:cubicBezTo>
                <a:close/>
                <a:moveTo>
                  <a:pt x="98510" y="7419"/>
                </a:moveTo>
                <a:cubicBezTo>
                  <a:pt x="98525" y="7478"/>
                  <a:pt x="98554" y="7521"/>
                  <a:pt x="98583" y="7565"/>
                </a:cubicBezTo>
                <a:cubicBezTo>
                  <a:pt x="98510" y="7565"/>
                  <a:pt x="98452" y="7551"/>
                  <a:pt x="98379" y="7551"/>
                </a:cubicBezTo>
                <a:cubicBezTo>
                  <a:pt x="98423" y="7507"/>
                  <a:pt x="98467" y="7463"/>
                  <a:pt x="98510" y="7419"/>
                </a:cubicBezTo>
                <a:close/>
                <a:moveTo>
                  <a:pt x="112327" y="7215"/>
                </a:moveTo>
                <a:cubicBezTo>
                  <a:pt x="112283" y="7347"/>
                  <a:pt x="112225" y="7463"/>
                  <a:pt x="112181" y="7565"/>
                </a:cubicBezTo>
                <a:cubicBezTo>
                  <a:pt x="112167" y="7449"/>
                  <a:pt x="112152" y="7347"/>
                  <a:pt x="112138" y="7230"/>
                </a:cubicBezTo>
                <a:lnTo>
                  <a:pt x="112327" y="7215"/>
                </a:lnTo>
                <a:close/>
                <a:moveTo>
                  <a:pt x="41873" y="6414"/>
                </a:moveTo>
                <a:cubicBezTo>
                  <a:pt x="42063" y="6793"/>
                  <a:pt x="42340" y="7172"/>
                  <a:pt x="42704" y="7565"/>
                </a:cubicBezTo>
                <a:cubicBezTo>
                  <a:pt x="42369" y="7594"/>
                  <a:pt x="42034" y="7623"/>
                  <a:pt x="41713" y="7638"/>
                </a:cubicBezTo>
                <a:cubicBezTo>
                  <a:pt x="41713" y="7157"/>
                  <a:pt x="41757" y="6793"/>
                  <a:pt x="41873" y="6414"/>
                </a:cubicBezTo>
                <a:close/>
                <a:moveTo>
                  <a:pt x="104005" y="6982"/>
                </a:moveTo>
                <a:lnTo>
                  <a:pt x="104005" y="6982"/>
                </a:lnTo>
                <a:cubicBezTo>
                  <a:pt x="103990" y="7113"/>
                  <a:pt x="103961" y="7230"/>
                  <a:pt x="103947" y="7347"/>
                </a:cubicBezTo>
                <a:cubicBezTo>
                  <a:pt x="103874" y="7449"/>
                  <a:pt x="103801" y="7551"/>
                  <a:pt x="103728" y="7667"/>
                </a:cubicBezTo>
                <a:cubicBezTo>
                  <a:pt x="103743" y="7551"/>
                  <a:pt x="103757" y="7419"/>
                  <a:pt x="103757" y="7303"/>
                </a:cubicBezTo>
                <a:cubicBezTo>
                  <a:pt x="103845" y="7186"/>
                  <a:pt x="103918" y="7070"/>
                  <a:pt x="104005" y="6982"/>
                </a:cubicBezTo>
                <a:close/>
                <a:moveTo>
                  <a:pt x="109602" y="6545"/>
                </a:moveTo>
                <a:cubicBezTo>
                  <a:pt x="109616" y="6618"/>
                  <a:pt x="109645" y="6676"/>
                  <a:pt x="109660" y="6734"/>
                </a:cubicBezTo>
                <a:cubicBezTo>
                  <a:pt x="109645" y="6793"/>
                  <a:pt x="109616" y="6851"/>
                  <a:pt x="109587" y="6924"/>
                </a:cubicBezTo>
                <a:cubicBezTo>
                  <a:pt x="109500" y="7040"/>
                  <a:pt x="109398" y="7186"/>
                  <a:pt x="109310" y="7332"/>
                </a:cubicBezTo>
                <a:cubicBezTo>
                  <a:pt x="109310" y="7186"/>
                  <a:pt x="109310" y="7113"/>
                  <a:pt x="109310" y="7113"/>
                </a:cubicBezTo>
                <a:cubicBezTo>
                  <a:pt x="109281" y="7244"/>
                  <a:pt x="109252" y="7390"/>
                  <a:pt x="109208" y="7521"/>
                </a:cubicBezTo>
                <a:cubicBezTo>
                  <a:pt x="109194" y="7580"/>
                  <a:pt x="109179" y="7623"/>
                  <a:pt x="109150" y="7667"/>
                </a:cubicBezTo>
                <a:cubicBezTo>
                  <a:pt x="109106" y="7492"/>
                  <a:pt x="109092" y="7303"/>
                  <a:pt x="109121" y="7113"/>
                </a:cubicBezTo>
                <a:cubicBezTo>
                  <a:pt x="109179" y="7070"/>
                  <a:pt x="109237" y="7026"/>
                  <a:pt x="109310" y="6982"/>
                </a:cubicBezTo>
                <a:lnTo>
                  <a:pt x="109310" y="6982"/>
                </a:lnTo>
                <a:cubicBezTo>
                  <a:pt x="109310" y="6982"/>
                  <a:pt x="109237" y="7011"/>
                  <a:pt x="109121" y="7055"/>
                </a:cubicBezTo>
                <a:cubicBezTo>
                  <a:pt x="109121" y="7040"/>
                  <a:pt x="109121" y="7026"/>
                  <a:pt x="109135" y="7026"/>
                </a:cubicBezTo>
                <a:cubicBezTo>
                  <a:pt x="109252" y="6880"/>
                  <a:pt x="109412" y="6734"/>
                  <a:pt x="109602" y="6545"/>
                </a:cubicBezTo>
                <a:close/>
                <a:moveTo>
                  <a:pt x="33099" y="7478"/>
                </a:moveTo>
                <a:lnTo>
                  <a:pt x="33099" y="7478"/>
                </a:lnTo>
                <a:cubicBezTo>
                  <a:pt x="33085" y="7551"/>
                  <a:pt x="33056" y="7609"/>
                  <a:pt x="33041" y="7682"/>
                </a:cubicBezTo>
                <a:cubicBezTo>
                  <a:pt x="33041" y="7682"/>
                  <a:pt x="33027" y="7667"/>
                  <a:pt x="33027" y="7667"/>
                </a:cubicBezTo>
                <a:cubicBezTo>
                  <a:pt x="33041" y="7609"/>
                  <a:pt x="33070" y="7536"/>
                  <a:pt x="33099" y="7478"/>
                </a:cubicBezTo>
                <a:close/>
                <a:moveTo>
                  <a:pt x="101775" y="5437"/>
                </a:moveTo>
                <a:cubicBezTo>
                  <a:pt x="101833" y="5743"/>
                  <a:pt x="101863" y="6093"/>
                  <a:pt x="101892" y="6530"/>
                </a:cubicBezTo>
                <a:cubicBezTo>
                  <a:pt x="101702" y="6909"/>
                  <a:pt x="101556" y="7303"/>
                  <a:pt x="101440" y="7711"/>
                </a:cubicBezTo>
                <a:cubicBezTo>
                  <a:pt x="101425" y="7507"/>
                  <a:pt x="101382" y="7303"/>
                  <a:pt x="101309" y="7142"/>
                </a:cubicBezTo>
                <a:cubicBezTo>
                  <a:pt x="101411" y="6691"/>
                  <a:pt x="101556" y="6093"/>
                  <a:pt x="101775" y="5437"/>
                </a:cubicBezTo>
                <a:close/>
                <a:moveTo>
                  <a:pt x="31511" y="5976"/>
                </a:moveTo>
                <a:cubicBezTo>
                  <a:pt x="31584" y="6283"/>
                  <a:pt x="31642" y="6574"/>
                  <a:pt x="31686" y="6851"/>
                </a:cubicBezTo>
                <a:cubicBezTo>
                  <a:pt x="31598" y="6822"/>
                  <a:pt x="31555" y="6807"/>
                  <a:pt x="31555" y="6807"/>
                </a:cubicBezTo>
                <a:lnTo>
                  <a:pt x="31555" y="6807"/>
                </a:lnTo>
                <a:cubicBezTo>
                  <a:pt x="31598" y="6836"/>
                  <a:pt x="31642" y="6866"/>
                  <a:pt x="31686" y="6895"/>
                </a:cubicBezTo>
                <a:cubicBezTo>
                  <a:pt x="31729" y="7157"/>
                  <a:pt x="31759" y="7390"/>
                  <a:pt x="31773" y="7580"/>
                </a:cubicBezTo>
                <a:cubicBezTo>
                  <a:pt x="31744" y="7638"/>
                  <a:pt x="31729" y="7682"/>
                  <a:pt x="31700" y="7725"/>
                </a:cubicBezTo>
                <a:cubicBezTo>
                  <a:pt x="31627" y="7478"/>
                  <a:pt x="31584" y="7215"/>
                  <a:pt x="31555" y="6968"/>
                </a:cubicBezTo>
                <a:cubicBezTo>
                  <a:pt x="31555" y="6968"/>
                  <a:pt x="31525" y="7128"/>
                  <a:pt x="31511" y="7390"/>
                </a:cubicBezTo>
                <a:cubicBezTo>
                  <a:pt x="31438" y="7157"/>
                  <a:pt x="31380" y="6909"/>
                  <a:pt x="31336" y="6676"/>
                </a:cubicBezTo>
                <a:cubicBezTo>
                  <a:pt x="31336" y="6676"/>
                  <a:pt x="31307" y="6997"/>
                  <a:pt x="31336" y="7478"/>
                </a:cubicBezTo>
                <a:cubicBezTo>
                  <a:pt x="31292" y="7332"/>
                  <a:pt x="31249" y="7186"/>
                  <a:pt x="31190" y="7040"/>
                </a:cubicBezTo>
                <a:cubicBezTo>
                  <a:pt x="31292" y="6603"/>
                  <a:pt x="31380" y="6268"/>
                  <a:pt x="31511" y="5976"/>
                </a:cubicBezTo>
                <a:close/>
                <a:moveTo>
                  <a:pt x="38346" y="6895"/>
                </a:moveTo>
                <a:cubicBezTo>
                  <a:pt x="38478" y="7070"/>
                  <a:pt x="38594" y="7215"/>
                  <a:pt x="38711" y="7347"/>
                </a:cubicBezTo>
                <a:cubicBezTo>
                  <a:pt x="38623" y="7492"/>
                  <a:pt x="38521" y="7623"/>
                  <a:pt x="38390" y="7740"/>
                </a:cubicBezTo>
                <a:cubicBezTo>
                  <a:pt x="38434" y="7434"/>
                  <a:pt x="38405" y="7157"/>
                  <a:pt x="38346" y="6895"/>
                </a:cubicBezTo>
                <a:close/>
                <a:moveTo>
                  <a:pt x="113100" y="4942"/>
                </a:moveTo>
                <a:cubicBezTo>
                  <a:pt x="113172" y="5160"/>
                  <a:pt x="113231" y="5423"/>
                  <a:pt x="113289" y="5729"/>
                </a:cubicBezTo>
                <a:cubicBezTo>
                  <a:pt x="113216" y="5933"/>
                  <a:pt x="113143" y="6137"/>
                  <a:pt x="113085" y="6326"/>
                </a:cubicBezTo>
                <a:cubicBezTo>
                  <a:pt x="113027" y="6108"/>
                  <a:pt x="112968" y="5962"/>
                  <a:pt x="112968" y="5962"/>
                </a:cubicBezTo>
                <a:lnTo>
                  <a:pt x="112968" y="5962"/>
                </a:lnTo>
                <a:cubicBezTo>
                  <a:pt x="112998" y="6195"/>
                  <a:pt x="112998" y="6428"/>
                  <a:pt x="112998" y="6661"/>
                </a:cubicBezTo>
                <a:cubicBezTo>
                  <a:pt x="112939" y="6909"/>
                  <a:pt x="112896" y="7142"/>
                  <a:pt x="112866" y="7376"/>
                </a:cubicBezTo>
                <a:lnTo>
                  <a:pt x="112954" y="7376"/>
                </a:lnTo>
                <a:cubicBezTo>
                  <a:pt x="112939" y="7405"/>
                  <a:pt x="112939" y="7419"/>
                  <a:pt x="112939" y="7449"/>
                </a:cubicBezTo>
                <a:cubicBezTo>
                  <a:pt x="112779" y="7580"/>
                  <a:pt x="112589" y="7696"/>
                  <a:pt x="112400" y="7784"/>
                </a:cubicBezTo>
                <a:lnTo>
                  <a:pt x="112385" y="7784"/>
                </a:lnTo>
                <a:cubicBezTo>
                  <a:pt x="112458" y="7580"/>
                  <a:pt x="112502" y="7376"/>
                  <a:pt x="112531" y="7215"/>
                </a:cubicBezTo>
                <a:lnTo>
                  <a:pt x="112633" y="7201"/>
                </a:lnTo>
                <a:cubicBezTo>
                  <a:pt x="112633" y="7201"/>
                  <a:pt x="112648" y="6414"/>
                  <a:pt x="112852" y="5335"/>
                </a:cubicBezTo>
                <a:lnTo>
                  <a:pt x="112866" y="5321"/>
                </a:lnTo>
                <a:cubicBezTo>
                  <a:pt x="112881" y="5291"/>
                  <a:pt x="112910" y="5248"/>
                  <a:pt x="112939" y="5204"/>
                </a:cubicBezTo>
                <a:cubicBezTo>
                  <a:pt x="112954" y="5175"/>
                  <a:pt x="112968" y="5160"/>
                  <a:pt x="112998" y="5131"/>
                </a:cubicBezTo>
                <a:lnTo>
                  <a:pt x="112998" y="5131"/>
                </a:lnTo>
                <a:cubicBezTo>
                  <a:pt x="112997" y="5132"/>
                  <a:pt x="112983" y="5146"/>
                  <a:pt x="112954" y="5160"/>
                </a:cubicBezTo>
                <a:cubicBezTo>
                  <a:pt x="112998" y="5087"/>
                  <a:pt x="113056" y="5015"/>
                  <a:pt x="113100" y="4942"/>
                </a:cubicBezTo>
                <a:close/>
                <a:moveTo>
                  <a:pt x="102897" y="7478"/>
                </a:moveTo>
                <a:lnTo>
                  <a:pt x="102897" y="7478"/>
                </a:lnTo>
                <a:cubicBezTo>
                  <a:pt x="102883" y="7580"/>
                  <a:pt x="102868" y="7667"/>
                  <a:pt x="102868" y="7755"/>
                </a:cubicBezTo>
                <a:lnTo>
                  <a:pt x="102854" y="7755"/>
                </a:lnTo>
                <a:cubicBezTo>
                  <a:pt x="102839" y="7798"/>
                  <a:pt x="102824" y="7842"/>
                  <a:pt x="102810" y="7886"/>
                </a:cubicBezTo>
                <a:cubicBezTo>
                  <a:pt x="102766" y="7827"/>
                  <a:pt x="102752" y="7755"/>
                  <a:pt x="102722" y="7696"/>
                </a:cubicBezTo>
                <a:cubicBezTo>
                  <a:pt x="102781" y="7623"/>
                  <a:pt x="102839" y="7551"/>
                  <a:pt x="102897" y="7478"/>
                </a:cubicBezTo>
                <a:close/>
                <a:moveTo>
                  <a:pt x="37501" y="6953"/>
                </a:moveTo>
                <a:cubicBezTo>
                  <a:pt x="37559" y="7070"/>
                  <a:pt x="37618" y="7172"/>
                  <a:pt x="37676" y="7288"/>
                </a:cubicBezTo>
                <a:cubicBezTo>
                  <a:pt x="37647" y="7478"/>
                  <a:pt x="37618" y="7653"/>
                  <a:pt x="37588" y="7827"/>
                </a:cubicBezTo>
                <a:cubicBezTo>
                  <a:pt x="37559" y="7886"/>
                  <a:pt x="37530" y="7944"/>
                  <a:pt x="37501" y="8002"/>
                </a:cubicBezTo>
                <a:lnTo>
                  <a:pt x="37443" y="8002"/>
                </a:lnTo>
                <a:cubicBezTo>
                  <a:pt x="37530" y="7623"/>
                  <a:pt x="37530" y="7259"/>
                  <a:pt x="37501" y="6953"/>
                </a:cubicBezTo>
                <a:close/>
                <a:moveTo>
                  <a:pt x="117793" y="7740"/>
                </a:moveTo>
                <a:cubicBezTo>
                  <a:pt x="117836" y="7842"/>
                  <a:pt x="117851" y="7944"/>
                  <a:pt x="117880" y="8032"/>
                </a:cubicBezTo>
                <a:cubicBezTo>
                  <a:pt x="117793" y="8075"/>
                  <a:pt x="117691" y="8104"/>
                  <a:pt x="117589" y="8148"/>
                </a:cubicBezTo>
                <a:cubicBezTo>
                  <a:pt x="117661" y="8002"/>
                  <a:pt x="117734" y="7871"/>
                  <a:pt x="117793" y="7740"/>
                </a:cubicBezTo>
                <a:close/>
                <a:moveTo>
                  <a:pt x="34907" y="7434"/>
                </a:moveTo>
                <a:cubicBezTo>
                  <a:pt x="34907" y="7463"/>
                  <a:pt x="34921" y="7492"/>
                  <a:pt x="34921" y="7507"/>
                </a:cubicBezTo>
                <a:cubicBezTo>
                  <a:pt x="34907" y="7755"/>
                  <a:pt x="34921" y="8002"/>
                  <a:pt x="34950" y="8250"/>
                </a:cubicBezTo>
                <a:cubicBezTo>
                  <a:pt x="34921" y="8265"/>
                  <a:pt x="34892" y="8265"/>
                  <a:pt x="34863" y="8265"/>
                </a:cubicBezTo>
                <a:cubicBezTo>
                  <a:pt x="34776" y="8148"/>
                  <a:pt x="34703" y="8017"/>
                  <a:pt x="34630" y="7871"/>
                </a:cubicBezTo>
                <a:cubicBezTo>
                  <a:pt x="34732" y="7725"/>
                  <a:pt x="34819" y="7580"/>
                  <a:pt x="34892" y="7434"/>
                </a:cubicBezTo>
                <a:close/>
                <a:moveTo>
                  <a:pt x="114193" y="7784"/>
                </a:moveTo>
                <a:cubicBezTo>
                  <a:pt x="114222" y="7915"/>
                  <a:pt x="114236" y="8032"/>
                  <a:pt x="114251" y="8148"/>
                </a:cubicBezTo>
                <a:cubicBezTo>
                  <a:pt x="114178" y="8206"/>
                  <a:pt x="114105" y="8265"/>
                  <a:pt x="114032" y="8338"/>
                </a:cubicBezTo>
                <a:cubicBezTo>
                  <a:pt x="114076" y="8148"/>
                  <a:pt x="114134" y="7959"/>
                  <a:pt x="114193" y="7784"/>
                </a:cubicBezTo>
                <a:close/>
                <a:moveTo>
                  <a:pt x="110432" y="7886"/>
                </a:moveTo>
                <a:cubicBezTo>
                  <a:pt x="110462" y="7959"/>
                  <a:pt x="110491" y="8032"/>
                  <a:pt x="110534" y="8119"/>
                </a:cubicBezTo>
                <a:cubicBezTo>
                  <a:pt x="110505" y="8177"/>
                  <a:pt x="110491" y="8250"/>
                  <a:pt x="110462" y="8308"/>
                </a:cubicBezTo>
                <a:cubicBezTo>
                  <a:pt x="110462" y="8308"/>
                  <a:pt x="110462" y="8323"/>
                  <a:pt x="110462" y="8323"/>
                </a:cubicBezTo>
                <a:lnTo>
                  <a:pt x="110272" y="8352"/>
                </a:lnTo>
                <a:cubicBezTo>
                  <a:pt x="110301" y="8221"/>
                  <a:pt x="110360" y="8061"/>
                  <a:pt x="110418" y="7886"/>
                </a:cubicBezTo>
                <a:close/>
                <a:moveTo>
                  <a:pt x="107386" y="7798"/>
                </a:moveTo>
                <a:cubicBezTo>
                  <a:pt x="107386" y="7842"/>
                  <a:pt x="107401" y="7900"/>
                  <a:pt x="107401" y="7944"/>
                </a:cubicBezTo>
                <a:cubicBezTo>
                  <a:pt x="107415" y="8119"/>
                  <a:pt x="107415" y="8279"/>
                  <a:pt x="107415" y="8425"/>
                </a:cubicBezTo>
                <a:cubicBezTo>
                  <a:pt x="107357" y="8410"/>
                  <a:pt x="107313" y="8410"/>
                  <a:pt x="107255" y="8396"/>
                </a:cubicBezTo>
                <a:cubicBezTo>
                  <a:pt x="107226" y="8323"/>
                  <a:pt x="107211" y="8250"/>
                  <a:pt x="107197" y="8177"/>
                </a:cubicBezTo>
                <a:cubicBezTo>
                  <a:pt x="107241" y="8046"/>
                  <a:pt x="107313" y="7915"/>
                  <a:pt x="107386" y="7798"/>
                </a:cubicBezTo>
                <a:close/>
                <a:moveTo>
                  <a:pt x="115548" y="7667"/>
                </a:moveTo>
                <a:cubicBezTo>
                  <a:pt x="115548" y="7740"/>
                  <a:pt x="115548" y="7827"/>
                  <a:pt x="115534" y="7915"/>
                </a:cubicBezTo>
                <a:cubicBezTo>
                  <a:pt x="115490" y="8075"/>
                  <a:pt x="115432" y="8250"/>
                  <a:pt x="115373" y="8454"/>
                </a:cubicBezTo>
                <a:cubicBezTo>
                  <a:pt x="115315" y="8367"/>
                  <a:pt x="115271" y="8279"/>
                  <a:pt x="115227" y="8192"/>
                </a:cubicBezTo>
                <a:cubicBezTo>
                  <a:pt x="115315" y="8017"/>
                  <a:pt x="115432" y="7842"/>
                  <a:pt x="115548" y="7667"/>
                </a:cubicBezTo>
                <a:close/>
                <a:moveTo>
                  <a:pt x="118755" y="7813"/>
                </a:moveTo>
                <a:cubicBezTo>
                  <a:pt x="118623" y="8017"/>
                  <a:pt x="118463" y="8265"/>
                  <a:pt x="118303" y="8556"/>
                </a:cubicBezTo>
                <a:cubicBezTo>
                  <a:pt x="118259" y="8454"/>
                  <a:pt x="118215" y="8367"/>
                  <a:pt x="118186" y="8279"/>
                </a:cubicBezTo>
                <a:cubicBezTo>
                  <a:pt x="118259" y="8221"/>
                  <a:pt x="118346" y="8163"/>
                  <a:pt x="118434" y="8104"/>
                </a:cubicBezTo>
                <a:lnTo>
                  <a:pt x="118434" y="8104"/>
                </a:lnTo>
                <a:cubicBezTo>
                  <a:pt x="118434" y="8104"/>
                  <a:pt x="118332" y="8134"/>
                  <a:pt x="118142" y="8206"/>
                </a:cubicBezTo>
                <a:cubicBezTo>
                  <a:pt x="118128" y="8177"/>
                  <a:pt x="118113" y="8148"/>
                  <a:pt x="118099" y="8134"/>
                </a:cubicBezTo>
                <a:cubicBezTo>
                  <a:pt x="118288" y="8032"/>
                  <a:pt x="118507" y="7929"/>
                  <a:pt x="118755" y="7813"/>
                </a:cubicBezTo>
                <a:close/>
                <a:moveTo>
                  <a:pt x="117938" y="8221"/>
                </a:moveTo>
                <a:cubicBezTo>
                  <a:pt x="117938" y="8236"/>
                  <a:pt x="117953" y="8265"/>
                  <a:pt x="117953" y="8294"/>
                </a:cubicBezTo>
                <a:cubicBezTo>
                  <a:pt x="117793" y="8367"/>
                  <a:pt x="117603" y="8454"/>
                  <a:pt x="117385" y="8571"/>
                </a:cubicBezTo>
                <a:cubicBezTo>
                  <a:pt x="117399" y="8542"/>
                  <a:pt x="117414" y="8527"/>
                  <a:pt x="117414" y="8498"/>
                </a:cubicBezTo>
                <a:cubicBezTo>
                  <a:pt x="117574" y="8410"/>
                  <a:pt x="117734" y="8323"/>
                  <a:pt x="117938" y="8221"/>
                </a:cubicBezTo>
                <a:close/>
                <a:moveTo>
                  <a:pt x="31948" y="8483"/>
                </a:moveTo>
                <a:lnTo>
                  <a:pt x="32400" y="8498"/>
                </a:lnTo>
                <a:cubicBezTo>
                  <a:pt x="32400" y="8512"/>
                  <a:pt x="32400" y="8527"/>
                  <a:pt x="32385" y="8542"/>
                </a:cubicBezTo>
                <a:cubicBezTo>
                  <a:pt x="32254" y="8556"/>
                  <a:pt x="32138" y="8571"/>
                  <a:pt x="32006" y="8585"/>
                </a:cubicBezTo>
                <a:cubicBezTo>
                  <a:pt x="31992" y="8542"/>
                  <a:pt x="31977" y="8512"/>
                  <a:pt x="31948" y="8483"/>
                </a:cubicBezTo>
                <a:close/>
                <a:moveTo>
                  <a:pt x="26774" y="7303"/>
                </a:moveTo>
                <a:cubicBezTo>
                  <a:pt x="26818" y="7536"/>
                  <a:pt x="26862" y="7740"/>
                  <a:pt x="26891" y="7944"/>
                </a:cubicBezTo>
                <a:cubicBezTo>
                  <a:pt x="26803" y="8163"/>
                  <a:pt x="26730" y="8381"/>
                  <a:pt x="26658" y="8614"/>
                </a:cubicBezTo>
                <a:cubicBezTo>
                  <a:pt x="26614" y="8469"/>
                  <a:pt x="26570" y="8308"/>
                  <a:pt x="26512" y="8163"/>
                </a:cubicBezTo>
                <a:cubicBezTo>
                  <a:pt x="26585" y="7813"/>
                  <a:pt x="26658" y="7551"/>
                  <a:pt x="26774" y="7303"/>
                </a:cubicBezTo>
                <a:close/>
                <a:moveTo>
                  <a:pt x="114703" y="8308"/>
                </a:moveTo>
                <a:cubicBezTo>
                  <a:pt x="114732" y="8381"/>
                  <a:pt x="114747" y="8440"/>
                  <a:pt x="114761" y="8512"/>
                </a:cubicBezTo>
                <a:cubicBezTo>
                  <a:pt x="114747" y="8542"/>
                  <a:pt x="114717" y="8585"/>
                  <a:pt x="114688" y="8614"/>
                </a:cubicBezTo>
                <a:cubicBezTo>
                  <a:pt x="114688" y="8556"/>
                  <a:pt x="114674" y="8483"/>
                  <a:pt x="114674" y="8425"/>
                </a:cubicBezTo>
                <a:lnTo>
                  <a:pt x="114703" y="8308"/>
                </a:lnTo>
                <a:close/>
                <a:moveTo>
                  <a:pt x="30461" y="8600"/>
                </a:moveTo>
                <a:cubicBezTo>
                  <a:pt x="30476" y="8629"/>
                  <a:pt x="30505" y="8644"/>
                  <a:pt x="30534" y="8658"/>
                </a:cubicBezTo>
                <a:cubicBezTo>
                  <a:pt x="30520" y="8687"/>
                  <a:pt x="30520" y="8717"/>
                  <a:pt x="30505" y="8760"/>
                </a:cubicBezTo>
                <a:cubicBezTo>
                  <a:pt x="30491" y="8702"/>
                  <a:pt x="30476" y="8658"/>
                  <a:pt x="30461" y="8600"/>
                </a:cubicBezTo>
                <a:close/>
                <a:moveTo>
                  <a:pt x="119993" y="8425"/>
                </a:moveTo>
                <a:cubicBezTo>
                  <a:pt x="120037" y="8542"/>
                  <a:pt x="120081" y="8644"/>
                  <a:pt x="120110" y="8746"/>
                </a:cubicBezTo>
                <a:cubicBezTo>
                  <a:pt x="120052" y="8804"/>
                  <a:pt x="119993" y="8862"/>
                  <a:pt x="119935" y="8906"/>
                </a:cubicBezTo>
                <a:cubicBezTo>
                  <a:pt x="119979" y="8746"/>
                  <a:pt x="119993" y="8585"/>
                  <a:pt x="119993" y="8425"/>
                </a:cubicBezTo>
                <a:close/>
                <a:moveTo>
                  <a:pt x="29733" y="7973"/>
                </a:moveTo>
                <a:cubicBezTo>
                  <a:pt x="29762" y="8046"/>
                  <a:pt x="29791" y="8104"/>
                  <a:pt x="29820" y="8163"/>
                </a:cubicBezTo>
                <a:cubicBezTo>
                  <a:pt x="29806" y="8367"/>
                  <a:pt x="29820" y="8600"/>
                  <a:pt x="29835" y="8848"/>
                </a:cubicBezTo>
                <a:cubicBezTo>
                  <a:pt x="29631" y="8877"/>
                  <a:pt x="29427" y="8906"/>
                  <a:pt x="29223" y="8921"/>
                </a:cubicBezTo>
                <a:cubicBezTo>
                  <a:pt x="29456" y="8600"/>
                  <a:pt x="29616" y="8279"/>
                  <a:pt x="29733" y="7973"/>
                </a:cubicBezTo>
                <a:close/>
                <a:moveTo>
                  <a:pt x="115125" y="8396"/>
                </a:moveTo>
                <a:cubicBezTo>
                  <a:pt x="115155" y="8512"/>
                  <a:pt x="115198" y="8629"/>
                  <a:pt x="115227" y="8746"/>
                </a:cubicBezTo>
                <a:cubicBezTo>
                  <a:pt x="115198" y="8804"/>
                  <a:pt x="115155" y="8862"/>
                  <a:pt x="115125" y="8921"/>
                </a:cubicBezTo>
                <a:cubicBezTo>
                  <a:pt x="115111" y="8819"/>
                  <a:pt x="115082" y="8717"/>
                  <a:pt x="115038" y="8614"/>
                </a:cubicBezTo>
                <a:cubicBezTo>
                  <a:pt x="115053" y="8585"/>
                  <a:pt x="115053" y="8542"/>
                  <a:pt x="115053" y="8512"/>
                </a:cubicBezTo>
                <a:cubicBezTo>
                  <a:pt x="115082" y="8469"/>
                  <a:pt x="115096" y="8425"/>
                  <a:pt x="115125" y="8396"/>
                </a:cubicBezTo>
                <a:close/>
                <a:moveTo>
                  <a:pt x="114266" y="8367"/>
                </a:moveTo>
                <a:lnTo>
                  <a:pt x="114266" y="8425"/>
                </a:lnTo>
                <a:cubicBezTo>
                  <a:pt x="114149" y="8614"/>
                  <a:pt x="114032" y="8804"/>
                  <a:pt x="113916" y="8979"/>
                </a:cubicBezTo>
                <a:cubicBezTo>
                  <a:pt x="113930" y="8921"/>
                  <a:pt x="113945" y="8848"/>
                  <a:pt x="113959" y="8775"/>
                </a:cubicBezTo>
                <a:cubicBezTo>
                  <a:pt x="114032" y="8644"/>
                  <a:pt x="114134" y="8512"/>
                  <a:pt x="114266" y="8367"/>
                </a:cubicBezTo>
                <a:close/>
                <a:moveTo>
                  <a:pt x="116933" y="7128"/>
                </a:moveTo>
                <a:lnTo>
                  <a:pt x="116933" y="7128"/>
                </a:lnTo>
                <a:cubicBezTo>
                  <a:pt x="116947" y="7507"/>
                  <a:pt x="116904" y="7871"/>
                  <a:pt x="116860" y="8236"/>
                </a:cubicBezTo>
                <a:cubicBezTo>
                  <a:pt x="116802" y="8352"/>
                  <a:pt x="116758" y="8469"/>
                  <a:pt x="116729" y="8585"/>
                </a:cubicBezTo>
                <a:cubicBezTo>
                  <a:pt x="116510" y="8717"/>
                  <a:pt x="116291" y="8862"/>
                  <a:pt x="116102" y="9037"/>
                </a:cubicBezTo>
                <a:cubicBezTo>
                  <a:pt x="116204" y="8717"/>
                  <a:pt x="116233" y="8483"/>
                  <a:pt x="116233" y="8483"/>
                </a:cubicBezTo>
                <a:lnTo>
                  <a:pt x="116233" y="8483"/>
                </a:lnTo>
                <a:cubicBezTo>
                  <a:pt x="116175" y="8600"/>
                  <a:pt x="116131" y="8687"/>
                  <a:pt x="116087" y="8775"/>
                </a:cubicBezTo>
                <a:cubicBezTo>
                  <a:pt x="116087" y="8644"/>
                  <a:pt x="116073" y="8498"/>
                  <a:pt x="116058" y="8367"/>
                </a:cubicBezTo>
                <a:cubicBezTo>
                  <a:pt x="116321" y="7959"/>
                  <a:pt x="116612" y="7536"/>
                  <a:pt x="116933" y="7128"/>
                </a:cubicBezTo>
                <a:close/>
                <a:moveTo>
                  <a:pt x="27561" y="6195"/>
                </a:moveTo>
                <a:cubicBezTo>
                  <a:pt x="27926" y="6632"/>
                  <a:pt x="28130" y="6938"/>
                  <a:pt x="28275" y="7274"/>
                </a:cubicBezTo>
                <a:cubicBezTo>
                  <a:pt x="28188" y="7988"/>
                  <a:pt x="28028" y="8644"/>
                  <a:pt x="27882" y="9110"/>
                </a:cubicBezTo>
                <a:cubicBezTo>
                  <a:pt x="27838" y="9110"/>
                  <a:pt x="27780" y="9125"/>
                  <a:pt x="27721" y="9125"/>
                </a:cubicBezTo>
                <a:cubicBezTo>
                  <a:pt x="27780" y="8512"/>
                  <a:pt x="27590" y="7857"/>
                  <a:pt x="27343" y="7274"/>
                </a:cubicBezTo>
                <a:cubicBezTo>
                  <a:pt x="27401" y="7011"/>
                  <a:pt x="27488" y="6749"/>
                  <a:pt x="27590" y="6487"/>
                </a:cubicBezTo>
                <a:lnTo>
                  <a:pt x="27590" y="6487"/>
                </a:lnTo>
                <a:cubicBezTo>
                  <a:pt x="27590" y="6487"/>
                  <a:pt x="27444" y="6720"/>
                  <a:pt x="27255" y="7113"/>
                </a:cubicBezTo>
                <a:cubicBezTo>
                  <a:pt x="27197" y="6997"/>
                  <a:pt x="27138" y="6880"/>
                  <a:pt x="27080" y="6764"/>
                </a:cubicBezTo>
                <a:cubicBezTo>
                  <a:pt x="27211" y="6589"/>
                  <a:pt x="27357" y="6399"/>
                  <a:pt x="27561" y="6195"/>
                </a:cubicBezTo>
                <a:close/>
                <a:moveTo>
                  <a:pt x="114032" y="7244"/>
                </a:moveTo>
                <a:cubicBezTo>
                  <a:pt x="114091" y="7419"/>
                  <a:pt x="114134" y="7580"/>
                  <a:pt x="114178" y="7725"/>
                </a:cubicBezTo>
                <a:cubicBezTo>
                  <a:pt x="114076" y="7900"/>
                  <a:pt x="113901" y="8250"/>
                  <a:pt x="113741" y="8673"/>
                </a:cubicBezTo>
                <a:cubicBezTo>
                  <a:pt x="113610" y="8833"/>
                  <a:pt x="113493" y="9008"/>
                  <a:pt x="113406" y="9197"/>
                </a:cubicBezTo>
                <a:cubicBezTo>
                  <a:pt x="113362" y="9197"/>
                  <a:pt x="113318" y="9197"/>
                  <a:pt x="113274" y="9183"/>
                </a:cubicBezTo>
                <a:cubicBezTo>
                  <a:pt x="113318" y="9023"/>
                  <a:pt x="113333" y="8862"/>
                  <a:pt x="113347" y="8702"/>
                </a:cubicBezTo>
                <a:cubicBezTo>
                  <a:pt x="113493" y="8542"/>
                  <a:pt x="113668" y="8381"/>
                  <a:pt x="113887" y="8163"/>
                </a:cubicBezTo>
                <a:lnTo>
                  <a:pt x="113887" y="8163"/>
                </a:lnTo>
                <a:cubicBezTo>
                  <a:pt x="113886" y="8163"/>
                  <a:pt x="113668" y="8279"/>
                  <a:pt x="113362" y="8498"/>
                </a:cubicBezTo>
                <a:lnTo>
                  <a:pt x="113362" y="8454"/>
                </a:lnTo>
                <a:cubicBezTo>
                  <a:pt x="113377" y="8440"/>
                  <a:pt x="113377" y="8440"/>
                  <a:pt x="113377" y="8425"/>
                </a:cubicBezTo>
                <a:cubicBezTo>
                  <a:pt x="113566" y="8090"/>
                  <a:pt x="113712" y="7755"/>
                  <a:pt x="113814" y="7449"/>
                </a:cubicBezTo>
                <a:cubicBezTo>
                  <a:pt x="113828" y="7419"/>
                  <a:pt x="113857" y="7390"/>
                  <a:pt x="113872" y="7361"/>
                </a:cubicBezTo>
                <a:cubicBezTo>
                  <a:pt x="113901" y="7332"/>
                  <a:pt x="113930" y="7303"/>
                  <a:pt x="113959" y="7288"/>
                </a:cubicBezTo>
                <a:cubicBezTo>
                  <a:pt x="113989" y="7274"/>
                  <a:pt x="114018" y="7259"/>
                  <a:pt x="114032" y="7244"/>
                </a:cubicBezTo>
                <a:close/>
                <a:moveTo>
                  <a:pt x="27007" y="9008"/>
                </a:moveTo>
                <a:cubicBezTo>
                  <a:pt x="27022" y="9095"/>
                  <a:pt x="27022" y="9183"/>
                  <a:pt x="27022" y="9227"/>
                </a:cubicBezTo>
                <a:cubicBezTo>
                  <a:pt x="27007" y="9227"/>
                  <a:pt x="26993" y="9227"/>
                  <a:pt x="26978" y="9241"/>
                </a:cubicBezTo>
                <a:cubicBezTo>
                  <a:pt x="26993" y="9154"/>
                  <a:pt x="27007" y="9081"/>
                  <a:pt x="27007" y="9008"/>
                </a:cubicBezTo>
                <a:close/>
                <a:moveTo>
                  <a:pt x="123783" y="8498"/>
                </a:moveTo>
                <a:lnTo>
                  <a:pt x="123783" y="8498"/>
                </a:lnTo>
                <a:cubicBezTo>
                  <a:pt x="123724" y="8702"/>
                  <a:pt x="123637" y="8964"/>
                  <a:pt x="123564" y="9285"/>
                </a:cubicBezTo>
                <a:cubicBezTo>
                  <a:pt x="123506" y="9314"/>
                  <a:pt x="123462" y="9343"/>
                  <a:pt x="123418" y="9372"/>
                </a:cubicBezTo>
                <a:cubicBezTo>
                  <a:pt x="123520" y="9081"/>
                  <a:pt x="123637" y="8789"/>
                  <a:pt x="123783" y="8498"/>
                </a:cubicBezTo>
                <a:close/>
                <a:moveTo>
                  <a:pt x="124832" y="8775"/>
                </a:moveTo>
                <a:cubicBezTo>
                  <a:pt x="125007" y="8979"/>
                  <a:pt x="125167" y="9154"/>
                  <a:pt x="125284" y="9329"/>
                </a:cubicBezTo>
                <a:cubicBezTo>
                  <a:pt x="125226" y="9372"/>
                  <a:pt x="125167" y="9431"/>
                  <a:pt x="125109" y="9474"/>
                </a:cubicBezTo>
                <a:cubicBezTo>
                  <a:pt x="124992" y="9241"/>
                  <a:pt x="124861" y="9023"/>
                  <a:pt x="124730" y="8833"/>
                </a:cubicBezTo>
                <a:cubicBezTo>
                  <a:pt x="124759" y="8819"/>
                  <a:pt x="124803" y="8789"/>
                  <a:pt x="124832" y="8775"/>
                </a:cubicBezTo>
                <a:close/>
                <a:moveTo>
                  <a:pt x="11880" y="9493"/>
                </a:moveTo>
                <a:cubicBezTo>
                  <a:pt x="11880" y="9497"/>
                  <a:pt x="11879" y="9500"/>
                  <a:pt x="11879" y="9504"/>
                </a:cubicBezTo>
                <a:cubicBezTo>
                  <a:pt x="11881" y="9507"/>
                  <a:pt x="11884" y="9511"/>
                  <a:pt x="11888" y="9516"/>
                </a:cubicBezTo>
                <a:lnTo>
                  <a:pt x="11888" y="9516"/>
                </a:lnTo>
                <a:cubicBezTo>
                  <a:pt x="11885" y="9508"/>
                  <a:pt x="11883" y="9501"/>
                  <a:pt x="11880" y="9493"/>
                </a:cubicBezTo>
                <a:close/>
                <a:moveTo>
                  <a:pt x="25215" y="8571"/>
                </a:moveTo>
                <a:cubicBezTo>
                  <a:pt x="25331" y="8775"/>
                  <a:pt x="25477" y="8964"/>
                  <a:pt x="25652" y="9154"/>
                </a:cubicBezTo>
                <a:cubicBezTo>
                  <a:pt x="25637" y="9256"/>
                  <a:pt x="25608" y="9343"/>
                  <a:pt x="25608" y="9445"/>
                </a:cubicBezTo>
                <a:cubicBezTo>
                  <a:pt x="25404" y="9474"/>
                  <a:pt x="25200" y="9504"/>
                  <a:pt x="25011" y="9533"/>
                </a:cubicBezTo>
                <a:cubicBezTo>
                  <a:pt x="24981" y="9474"/>
                  <a:pt x="24967" y="9416"/>
                  <a:pt x="24938" y="9358"/>
                </a:cubicBezTo>
                <a:cubicBezTo>
                  <a:pt x="24981" y="9110"/>
                  <a:pt x="25069" y="8877"/>
                  <a:pt x="25215" y="8571"/>
                </a:cubicBezTo>
                <a:close/>
                <a:moveTo>
                  <a:pt x="24398" y="9110"/>
                </a:moveTo>
                <a:lnTo>
                  <a:pt x="24398" y="9110"/>
                </a:lnTo>
                <a:cubicBezTo>
                  <a:pt x="24384" y="9299"/>
                  <a:pt x="24384" y="9474"/>
                  <a:pt x="24355" y="9635"/>
                </a:cubicBezTo>
                <a:lnTo>
                  <a:pt x="24194" y="9664"/>
                </a:lnTo>
                <a:cubicBezTo>
                  <a:pt x="24180" y="9635"/>
                  <a:pt x="24180" y="9620"/>
                  <a:pt x="24165" y="9591"/>
                </a:cubicBezTo>
                <a:cubicBezTo>
                  <a:pt x="24224" y="9445"/>
                  <a:pt x="24296" y="9285"/>
                  <a:pt x="24398" y="9110"/>
                </a:cubicBezTo>
                <a:close/>
                <a:moveTo>
                  <a:pt x="9591" y="9664"/>
                </a:moveTo>
                <a:cubicBezTo>
                  <a:pt x="9591" y="9664"/>
                  <a:pt x="9605" y="9678"/>
                  <a:pt x="9605" y="9678"/>
                </a:cubicBezTo>
                <a:cubicBezTo>
                  <a:pt x="9605" y="9664"/>
                  <a:pt x="9591" y="9664"/>
                  <a:pt x="9591" y="9664"/>
                </a:cubicBezTo>
                <a:close/>
                <a:moveTo>
                  <a:pt x="117982" y="8410"/>
                </a:moveTo>
                <a:cubicBezTo>
                  <a:pt x="118026" y="8600"/>
                  <a:pt x="118070" y="8760"/>
                  <a:pt x="118084" y="8906"/>
                </a:cubicBezTo>
                <a:cubicBezTo>
                  <a:pt x="117807" y="9168"/>
                  <a:pt x="117545" y="9474"/>
                  <a:pt x="117341" y="9824"/>
                </a:cubicBezTo>
                <a:cubicBezTo>
                  <a:pt x="117297" y="9810"/>
                  <a:pt x="117253" y="9810"/>
                  <a:pt x="117224" y="9795"/>
                </a:cubicBezTo>
                <a:cubicBezTo>
                  <a:pt x="117210" y="9737"/>
                  <a:pt x="117195" y="9664"/>
                  <a:pt x="117195" y="9591"/>
                </a:cubicBezTo>
                <a:cubicBezTo>
                  <a:pt x="117210" y="9387"/>
                  <a:pt x="117224" y="9168"/>
                  <a:pt x="117224" y="8979"/>
                </a:cubicBezTo>
                <a:cubicBezTo>
                  <a:pt x="117443" y="8804"/>
                  <a:pt x="117691" y="8629"/>
                  <a:pt x="117982" y="8410"/>
                </a:cubicBezTo>
                <a:close/>
                <a:moveTo>
                  <a:pt x="22416" y="9489"/>
                </a:moveTo>
                <a:lnTo>
                  <a:pt x="22416" y="9489"/>
                </a:lnTo>
                <a:cubicBezTo>
                  <a:pt x="22518" y="9620"/>
                  <a:pt x="22620" y="9751"/>
                  <a:pt x="22722" y="9897"/>
                </a:cubicBezTo>
                <a:cubicBezTo>
                  <a:pt x="22635" y="9912"/>
                  <a:pt x="22547" y="9926"/>
                  <a:pt x="22475" y="9941"/>
                </a:cubicBezTo>
                <a:cubicBezTo>
                  <a:pt x="22445" y="9795"/>
                  <a:pt x="22431" y="9649"/>
                  <a:pt x="22416" y="9489"/>
                </a:cubicBezTo>
                <a:close/>
                <a:moveTo>
                  <a:pt x="119571" y="8134"/>
                </a:moveTo>
                <a:cubicBezTo>
                  <a:pt x="119542" y="8512"/>
                  <a:pt x="119425" y="8891"/>
                  <a:pt x="119206" y="9460"/>
                </a:cubicBezTo>
                <a:cubicBezTo>
                  <a:pt x="119031" y="9081"/>
                  <a:pt x="118842" y="8833"/>
                  <a:pt x="118784" y="8789"/>
                </a:cubicBezTo>
                <a:lnTo>
                  <a:pt x="118784" y="8789"/>
                </a:lnTo>
                <a:cubicBezTo>
                  <a:pt x="118915" y="9197"/>
                  <a:pt x="119002" y="9518"/>
                  <a:pt x="119061" y="9795"/>
                </a:cubicBezTo>
                <a:cubicBezTo>
                  <a:pt x="119002" y="9897"/>
                  <a:pt x="118929" y="9999"/>
                  <a:pt x="118842" y="10087"/>
                </a:cubicBezTo>
                <a:cubicBezTo>
                  <a:pt x="118725" y="10072"/>
                  <a:pt x="118609" y="10043"/>
                  <a:pt x="118507" y="10028"/>
                </a:cubicBezTo>
                <a:cubicBezTo>
                  <a:pt x="118521" y="9810"/>
                  <a:pt x="118521" y="9606"/>
                  <a:pt x="118507" y="9416"/>
                </a:cubicBezTo>
                <a:cubicBezTo>
                  <a:pt x="118565" y="9241"/>
                  <a:pt x="118609" y="9081"/>
                  <a:pt x="118638" y="8935"/>
                </a:cubicBezTo>
                <a:cubicBezTo>
                  <a:pt x="118682" y="8891"/>
                  <a:pt x="118740" y="8833"/>
                  <a:pt x="118784" y="8789"/>
                </a:cubicBezTo>
                <a:cubicBezTo>
                  <a:pt x="119002" y="8585"/>
                  <a:pt x="119250" y="8367"/>
                  <a:pt x="119571" y="8134"/>
                </a:cubicBezTo>
                <a:close/>
                <a:moveTo>
                  <a:pt x="21134" y="8396"/>
                </a:moveTo>
                <a:cubicBezTo>
                  <a:pt x="21440" y="8600"/>
                  <a:pt x="21673" y="8775"/>
                  <a:pt x="21877" y="8935"/>
                </a:cubicBezTo>
                <a:cubicBezTo>
                  <a:pt x="21804" y="9299"/>
                  <a:pt x="21746" y="9678"/>
                  <a:pt x="21731" y="10072"/>
                </a:cubicBezTo>
                <a:cubicBezTo>
                  <a:pt x="21469" y="10116"/>
                  <a:pt x="21192" y="10159"/>
                  <a:pt x="20930" y="10218"/>
                </a:cubicBezTo>
                <a:cubicBezTo>
                  <a:pt x="20857" y="10057"/>
                  <a:pt x="20784" y="9912"/>
                  <a:pt x="20711" y="9751"/>
                </a:cubicBezTo>
                <a:cubicBezTo>
                  <a:pt x="20755" y="9343"/>
                  <a:pt x="20886" y="8950"/>
                  <a:pt x="21134" y="8396"/>
                </a:cubicBezTo>
                <a:close/>
                <a:moveTo>
                  <a:pt x="120256" y="9955"/>
                </a:moveTo>
                <a:cubicBezTo>
                  <a:pt x="120241" y="10072"/>
                  <a:pt x="120241" y="10189"/>
                  <a:pt x="120227" y="10305"/>
                </a:cubicBezTo>
                <a:cubicBezTo>
                  <a:pt x="120227" y="10320"/>
                  <a:pt x="120212" y="10334"/>
                  <a:pt x="120212" y="10349"/>
                </a:cubicBezTo>
                <a:cubicBezTo>
                  <a:pt x="120197" y="10334"/>
                  <a:pt x="120168" y="10334"/>
                  <a:pt x="120154" y="10334"/>
                </a:cubicBezTo>
                <a:cubicBezTo>
                  <a:pt x="120183" y="10203"/>
                  <a:pt x="120212" y="10087"/>
                  <a:pt x="120256" y="9955"/>
                </a:cubicBezTo>
                <a:close/>
                <a:moveTo>
                  <a:pt x="121946" y="9882"/>
                </a:moveTo>
                <a:cubicBezTo>
                  <a:pt x="121946" y="9999"/>
                  <a:pt x="121946" y="10101"/>
                  <a:pt x="121946" y="10218"/>
                </a:cubicBezTo>
                <a:cubicBezTo>
                  <a:pt x="121917" y="10261"/>
                  <a:pt x="121874" y="10320"/>
                  <a:pt x="121830" y="10363"/>
                </a:cubicBezTo>
                <a:cubicBezTo>
                  <a:pt x="121830" y="10203"/>
                  <a:pt x="121859" y="10057"/>
                  <a:pt x="121903" y="9912"/>
                </a:cubicBezTo>
                <a:cubicBezTo>
                  <a:pt x="121917" y="9897"/>
                  <a:pt x="121932" y="9897"/>
                  <a:pt x="121946" y="9882"/>
                </a:cubicBezTo>
                <a:close/>
                <a:moveTo>
                  <a:pt x="10582" y="10276"/>
                </a:moveTo>
                <a:lnTo>
                  <a:pt x="10582" y="10276"/>
                </a:lnTo>
                <a:cubicBezTo>
                  <a:pt x="10640" y="10305"/>
                  <a:pt x="10684" y="10334"/>
                  <a:pt x="10727" y="10363"/>
                </a:cubicBezTo>
                <a:cubicBezTo>
                  <a:pt x="10727" y="10378"/>
                  <a:pt x="10727" y="10393"/>
                  <a:pt x="10742" y="10407"/>
                </a:cubicBezTo>
                <a:cubicBezTo>
                  <a:pt x="10698" y="10393"/>
                  <a:pt x="10655" y="10363"/>
                  <a:pt x="10611" y="10349"/>
                </a:cubicBezTo>
                <a:cubicBezTo>
                  <a:pt x="10596" y="10320"/>
                  <a:pt x="10596" y="10291"/>
                  <a:pt x="10582" y="10276"/>
                </a:cubicBezTo>
                <a:close/>
                <a:moveTo>
                  <a:pt x="121232" y="10465"/>
                </a:moveTo>
                <a:cubicBezTo>
                  <a:pt x="121232" y="10495"/>
                  <a:pt x="121232" y="10524"/>
                  <a:pt x="121232" y="10538"/>
                </a:cubicBezTo>
                <a:lnTo>
                  <a:pt x="121174" y="10538"/>
                </a:lnTo>
                <a:lnTo>
                  <a:pt x="121232" y="10465"/>
                </a:lnTo>
                <a:close/>
                <a:moveTo>
                  <a:pt x="124526" y="9023"/>
                </a:moveTo>
                <a:cubicBezTo>
                  <a:pt x="124643" y="9299"/>
                  <a:pt x="124730" y="9533"/>
                  <a:pt x="124803" y="9751"/>
                </a:cubicBezTo>
                <a:cubicBezTo>
                  <a:pt x="124497" y="10028"/>
                  <a:pt x="124205" y="10334"/>
                  <a:pt x="123943" y="10655"/>
                </a:cubicBezTo>
                <a:cubicBezTo>
                  <a:pt x="123914" y="10465"/>
                  <a:pt x="123899" y="10276"/>
                  <a:pt x="123885" y="10072"/>
                </a:cubicBezTo>
                <a:cubicBezTo>
                  <a:pt x="124016" y="9737"/>
                  <a:pt x="124220" y="9416"/>
                  <a:pt x="124526" y="9023"/>
                </a:cubicBezTo>
                <a:close/>
                <a:moveTo>
                  <a:pt x="125687" y="10079"/>
                </a:moveTo>
                <a:cubicBezTo>
                  <a:pt x="125739" y="10201"/>
                  <a:pt x="125767" y="10313"/>
                  <a:pt x="125809" y="10451"/>
                </a:cubicBezTo>
                <a:cubicBezTo>
                  <a:pt x="125721" y="10538"/>
                  <a:pt x="125634" y="10611"/>
                  <a:pt x="125546" y="10699"/>
                </a:cubicBezTo>
                <a:cubicBezTo>
                  <a:pt x="125589" y="10501"/>
                  <a:pt x="125631" y="10303"/>
                  <a:pt x="125687" y="10079"/>
                </a:cubicBezTo>
                <a:close/>
                <a:moveTo>
                  <a:pt x="13803" y="7915"/>
                </a:moveTo>
                <a:cubicBezTo>
                  <a:pt x="13803" y="8279"/>
                  <a:pt x="13846" y="8717"/>
                  <a:pt x="13919" y="9212"/>
                </a:cubicBezTo>
                <a:cubicBezTo>
                  <a:pt x="13788" y="9678"/>
                  <a:pt x="13744" y="10189"/>
                  <a:pt x="13817" y="10728"/>
                </a:cubicBezTo>
                <a:cubicBezTo>
                  <a:pt x="13657" y="10597"/>
                  <a:pt x="13511" y="10451"/>
                  <a:pt x="13395" y="10291"/>
                </a:cubicBezTo>
                <a:cubicBezTo>
                  <a:pt x="13467" y="9533"/>
                  <a:pt x="13584" y="8717"/>
                  <a:pt x="13803" y="7915"/>
                </a:cubicBezTo>
                <a:close/>
                <a:moveTo>
                  <a:pt x="123448" y="9795"/>
                </a:moveTo>
                <a:lnTo>
                  <a:pt x="123418" y="9970"/>
                </a:lnTo>
                <a:cubicBezTo>
                  <a:pt x="123258" y="10232"/>
                  <a:pt x="123127" y="10524"/>
                  <a:pt x="123025" y="10815"/>
                </a:cubicBezTo>
                <a:cubicBezTo>
                  <a:pt x="123069" y="10567"/>
                  <a:pt x="123127" y="10305"/>
                  <a:pt x="123214" y="10028"/>
                </a:cubicBezTo>
                <a:cubicBezTo>
                  <a:pt x="123287" y="9955"/>
                  <a:pt x="123360" y="9868"/>
                  <a:pt x="123448" y="9795"/>
                </a:cubicBezTo>
                <a:close/>
                <a:moveTo>
                  <a:pt x="10786" y="10815"/>
                </a:moveTo>
                <a:cubicBezTo>
                  <a:pt x="10786" y="10815"/>
                  <a:pt x="10800" y="10830"/>
                  <a:pt x="10815" y="10844"/>
                </a:cubicBezTo>
                <a:cubicBezTo>
                  <a:pt x="10829" y="10874"/>
                  <a:pt x="10829" y="10917"/>
                  <a:pt x="10844" y="10961"/>
                </a:cubicBezTo>
                <a:cubicBezTo>
                  <a:pt x="10815" y="10917"/>
                  <a:pt x="10800" y="10859"/>
                  <a:pt x="10786" y="10815"/>
                </a:cubicBezTo>
                <a:close/>
                <a:moveTo>
                  <a:pt x="9664" y="10174"/>
                </a:moveTo>
                <a:lnTo>
                  <a:pt x="9664" y="10174"/>
                </a:lnTo>
                <a:cubicBezTo>
                  <a:pt x="9882" y="10261"/>
                  <a:pt x="10057" y="10349"/>
                  <a:pt x="10203" y="10436"/>
                </a:cubicBezTo>
                <a:cubicBezTo>
                  <a:pt x="10101" y="10597"/>
                  <a:pt x="9999" y="10786"/>
                  <a:pt x="9911" y="10976"/>
                </a:cubicBezTo>
                <a:cubicBezTo>
                  <a:pt x="9824" y="10713"/>
                  <a:pt x="9736" y="10451"/>
                  <a:pt x="9664" y="10174"/>
                </a:cubicBezTo>
                <a:close/>
                <a:moveTo>
                  <a:pt x="16616" y="8921"/>
                </a:moveTo>
                <a:lnTo>
                  <a:pt x="16616" y="8921"/>
                </a:lnTo>
                <a:cubicBezTo>
                  <a:pt x="16863" y="9227"/>
                  <a:pt x="17097" y="9591"/>
                  <a:pt x="17359" y="10057"/>
                </a:cubicBezTo>
                <a:cubicBezTo>
                  <a:pt x="17344" y="10349"/>
                  <a:pt x="17344" y="10626"/>
                  <a:pt x="17359" y="10917"/>
                </a:cubicBezTo>
                <a:cubicBezTo>
                  <a:pt x="17213" y="10946"/>
                  <a:pt x="17082" y="10976"/>
                  <a:pt x="16951" y="11005"/>
                </a:cubicBezTo>
                <a:cubicBezTo>
                  <a:pt x="16834" y="10495"/>
                  <a:pt x="16688" y="9751"/>
                  <a:pt x="16616" y="8921"/>
                </a:cubicBezTo>
                <a:close/>
                <a:moveTo>
                  <a:pt x="124759" y="10684"/>
                </a:moveTo>
                <a:cubicBezTo>
                  <a:pt x="124686" y="10874"/>
                  <a:pt x="124628" y="11063"/>
                  <a:pt x="124584" y="11267"/>
                </a:cubicBezTo>
                <a:cubicBezTo>
                  <a:pt x="124541" y="11252"/>
                  <a:pt x="124482" y="11238"/>
                  <a:pt x="124439" y="11223"/>
                </a:cubicBezTo>
                <a:cubicBezTo>
                  <a:pt x="124526" y="11048"/>
                  <a:pt x="124643" y="10874"/>
                  <a:pt x="124759" y="10684"/>
                </a:cubicBezTo>
                <a:close/>
                <a:moveTo>
                  <a:pt x="9591" y="10203"/>
                </a:moveTo>
                <a:cubicBezTo>
                  <a:pt x="9591" y="10465"/>
                  <a:pt x="9605" y="10844"/>
                  <a:pt x="9649" y="11296"/>
                </a:cubicBezTo>
                <a:cubicBezTo>
                  <a:pt x="9634" y="11282"/>
                  <a:pt x="9634" y="11267"/>
                  <a:pt x="9620" y="11252"/>
                </a:cubicBezTo>
                <a:cubicBezTo>
                  <a:pt x="9547" y="10946"/>
                  <a:pt x="9547" y="10640"/>
                  <a:pt x="9591" y="10203"/>
                </a:cubicBezTo>
                <a:close/>
                <a:moveTo>
                  <a:pt x="15012" y="7565"/>
                </a:moveTo>
                <a:cubicBezTo>
                  <a:pt x="15391" y="7813"/>
                  <a:pt x="15697" y="8032"/>
                  <a:pt x="15945" y="8236"/>
                </a:cubicBezTo>
                <a:cubicBezTo>
                  <a:pt x="15756" y="9168"/>
                  <a:pt x="15668" y="10232"/>
                  <a:pt x="15931" y="11238"/>
                </a:cubicBezTo>
                <a:cubicBezTo>
                  <a:pt x="15814" y="11252"/>
                  <a:pt x="15712" y="11282"/>
                  <a:pt x="15595" y="11311"/>
                </a:cubicBezTo>
                <a:cubicBezTo>
                  <a:pt x="15246" y="10728"/>
                  <a:pt x="14837" y="10014"/>
                  <a:pt x="14502" y="9241"/>
                </a:cubicBezTo>
                <a:cubicBezTo>
                  <a:pt x="14546" y="8746"/>
                  <a:pt x="14706" y="8265"/>
                  <a:pt x="15012" y="7565"/>
                </a:cubicBezTo>
                <a:close/>
                <a:moveTo>
                  <a:pt x="125867" y="11427"/>
                </a:moveTo>
                <a:lnTo>
                  <a:pt x="125867" y="11427"/>
                </a:lnTo>
                <a:cubicBezTo>
                  <a:pt x="125852" y="11471"/>
                  <a:pt x="125838" y="11515"/>
                  <a:pt x="125823" y="11559"/>
                </a:cubicBezTo>
                <a:cubicBezTo>
                  <a:pt x="125809" y="11544"/>
                  <a:pt x="125794" y="11544"/>
                  <a:pt x="125780" y="11544"/>
                </a:cubicBezTo>
                <a:cubicBezTo>
                  <a:pt x="125809" y="11500"/>
                  <a:pt x="125838" y="11457"/>
                  <a:pt x="125867" y="11427"/>
                </a:cubicBezTo>
                <a:close/>
                <a:moveTo>
                  <a:pt x="13335" y="11252"/>
                </a:moveTo>
                <a:lnTo>
                  <a:pt x="13335" y="11252"/>
                </a:lnTo>
                <a:cubicBezTo>
                  <a:pt x="13477" y="11393"/>
                  <a:pt x="13619" y="11534"/>
                  <a:pt x="13788" y="11675"/>
                </a:cubicBezTo>
                <a:cubicBezTo>
                  <a:pt x="13774" y="11704"/>
                  <a:pt x="13774" y="11719"/>
                  <a:pt x="13774" y="11748"/>
                </a:cubicBezTo>
                <a:cubicBezTo>
                  <a:pt x="13613" y="11777"/>
                  <a:pt x="13467" y="11821"/>
                  <a:pt x="13307" y="11865"/>
                </a:cubicBezTo>
                <a:cubicBezTo>
                  <a:pt x="13307" y="11665"/>
                  <a:pt x="13321" y="11465"/>
                  <a:pt x="13335" y="11252"/>
                </a:cubicBezTo>
                <a:close/>
                <a:moveTo>
                  <a:pt x="134116" y="11748"/>
                </a:moveTo>
                <a:cubicBezTo>
                  <a:pt x="134116" y="11763"/>
                  <a:pt x="134131" y="11777"/>
                  <a:pt x="134145" y="11806"/>
                </a:cubicBezTo>
                <a:cubicBezTo>
                  <a:pt x="134072" y="11835"/>
                  <a:pt x="134000" y="11865"/>
                  <a:pt x="133927" y="11908"/>
                </a:cubicBezTo>
                <a:cubicBezTo>
                  <a:pt x="133985" y="11850"/>
                  <a:pt x="134043" y="11792"/>
                  <a:pt x="134116" y="11748"/>
                </a:cubicBezTo>
                <a:close/>
                <a:moveTo>
                  <a:pt x="9270" y="11311"/>
                </a:moveTo>
                <a:cubicBezTo>
                  <a:pt x="9285" y="11617"/>
                  <a:pt x="9357" y="11937"/>
                  <a:pt x="9503" y="12258"/>
                </a:cubicBezTo>
                <a:cubicBezTo>
                  <a:pt x="9314" y="12142"/>
                  <a:pt x="9153" y="12025"/>
                  <a:pt x="9022" y="11894"/>
                </a:cubicBezTo>
                <a:cubicBezTo>
                  <a:pt x="9095" y="11719"/>
                  <a:pt x="9168" y="11529"/>
                  <a:pt x="9270" y="11311"/>
                </a:cubicBezTo>
                <a:close/>
                <a:moveTo>
                  <a:pt x="129583" y="11704"/>
                </a:moveTo>
                <a:cubicBezTo>
                  <a:pt x="129642" y="11879"/>
                  <a:pt x="129671" y="12040"/>
                  <a:pt x="129686" y="12185"/>
                </a:cubicBezTo>
                <a:cubicBezTo>
                  <a:pt x="129569" y="12273"/>
                  <a:pt x="129452" y="12375"/>
                  <a:pt x="129350" y="12477"/>
                </a:cubicBezTo>
                <a:cubicBezTo>
                  <a:pt x="129146" y="12418"/>
                  <a:pt x="128928" y="12360"/>
                  <a:pt x="128724" y="12302"/>
                </a:cubicBezTo>
                <a:cubicBezTo>
                  <a:pt x="128928" y="12112"/>
                  <a:pt x="129190" y="11923"/>
                  <a:pt x="129583" y="11704"/>
                </a:cubicBezTo>
                <a:close/>
                <a:moveTo>
                  <a:pt x="10319" y="10917"/>
                </a:moveTo>
                <a:cubicBezTo>
                  <a:pt x="10421" y="11442"/>
                  <a:pt x="10596" y="12010"/>
                  <a:pt x="10931" y="12506"/>
                </a:cubicBezTo>
                <a:cubicBezTo>
                  <a:pt x="10873" y="12520"/>
                  <a:pt x="10829" y="12535"/>
                  <a:pt x="10771" y="12550"/>
                </a:cubicBezTo>
                <a:cubicBezTo>
                  <a:pt x="10669" y="12448"/>
                  <a:pt x="10567" y="12331"/>
                  <a:pt x="10451" y="12214"/>
                </a:cubicBezTo>
                <a:cubicBezTo>
                  <a:pt x="10349" y="12025"/>
                  <a:pt x="10261" y="11821"/>
                  <a:pt x="10159" y="11617"/>
                </a:cubicBezTo>
                <a:cubicBezTo>
                  <a:pt x="10188" y="11398"/>
                  <a:pt x="10232" y="11165"/>
                  <a:pt x="10319" y="10917"/>
                </a:cubicBezTo>
                <a:close/>
                <a:moveTo>
                  <a:pt x="6472" y="11180"/>
                </a:moveTo>
                <a:lnTo>
                  <a:pt x="6472" y="11180"/>
                </a:lnTo>
                <a:cubicBezTo>
                  <a:pt x="6661" y="11340"/>
                  <a:pt x="6836" y="11500"/>
                  <a:pt x="7040" y="11719"/>
                </a:cubicBezTo>
                <a:cubicBezTo>
                  <a:pt x="7055" y="11981"/>
                  <a:pt x="7084" y="12316"/>
                  <a:pt x="7142" y="12652"/>
                </a:cubicBezTo>
                <a:cubicBezTo>
                  <a:pt x="6953" y="12273"/>
                  <a:pt x="6705" y="11763"/>
                  <a:pt x="6472" y="11180"/>
                </a:cubicBezTo>
                <a:close/>
                <a:moveTo>
                  <a:pt x="134349" y="12273"/>
                </a:moveTo>
                <a:cubicBezTo>
                  <a:pt x="134379" y="12346"/>
                  <a:pt x="134408" y="12433"/>
                  <a:pt x="134437" y="12506"/>
                </a:cubicBezTo>
                <a:cubicBezTo>
                  <a:pt x="134335" y="12550"/>
                  <a:pt x="134233" y="12608"/>
                  <a:pt x="134131" y="12666"/>
                </a:cubicBezTo>
                <a:cubicBezTo>
                  <a:pt x="134189" y="12535"/>
                  <a:pt x="134262" y="12404"/>
                  <a:pt x="134349" y="12273"/>
                </a:cubicBezTo>
                <a:close/>
                <a:moveTo>
                  <a:pt x="131260" y="12185"/>
                </a:moveTo>
                <a:lnTo>
                  <a:pt x="131260" y="12200"/>
                </a:lnTo>
                <a:cubicBezTo>
                  <a:pt x="131187" y="12360"/>
                  <a:pt x="131114" y="12550"/>
                  <a:pt x="131056" y="12739"/>
                </a:cubicBezTo>
                <a:cubicBezTo>
                  <a:pt x="130997" y="12797"/>
                  <a:pt x="130939" y="12870"/>
                  <a:pt x="130881" y="12914"/>
                </a:cubicBezTo>
                <a:cubicBezTo>
                  <a:pt x="130779" y="12885"/>
                  <a:pt x="130691" y="12856"/>
                  <a:pt x="130589" y="12827"/>
                </a:cubicBezTo>
                <a:cubicBezTo>
                  <a:pt x="130793" y="12622"/>
                  <a:pt x="131026" y="12404"/>
                  <a:pt x="131260" y="12185"/>
                </a:cubicBezTo>
                <a:close/>
                <a:moveTo>
                  <a:pt x="4213" y="10801"/>
                </a:moveTo>
                <a:lnTo>
                  <a:pt x="4213" y="10801"/>
                </a:lnTo>
                <a:cubicBezTo>
                  <a:pt x="4300" y="11078"/>
                  <a:pt x="4431" y="11413"/>
                  <a:pt x="4592" y="11777"/>
                </a:cubicBezTo>
                <a:cubicBezTo>
                  <a:pt x="4621" y="12156"/>
                  <a:pt x="4694" y="12564"/>
                  <a:pt x="4883" y="12972"/>
                </a:cubicBezTo>
                <a:cubicBezTo>
                  <a:pt x="4737" y="12885"/>
                  <a:pt x="4592" y="12797"/>
                  <a:pt x="4475" y="12695"/>
                </a:cubicBezTo>
                <a:cubicBezTo>
                  <a:pt x="4344" y="12098"/>
                  <a:pt x="4242" y="11442"/>
                  <a:pt x="4213" y="10801"/>
                </a:cubicBezTo>
                <a:close/>
                <a:moveTo>
                  <a:pt x="132076" y="12579"/>
                </a:moveTo>
                <a:lnTo>
                  <a:pt x="132076" y="12579"/>
                </a:lnTo>
                <a:cubicBezTo>
                  <a:pt x="131945" y="12754"/>
                  <a:pt x="131799" y="12958"/>
                  <a:pt x="131668" y="13162"/>
                </a:cubicBezTo>
                <a:cubicBezTo>
                  <a:pt x="131639" y="13162"/>
                  <a:pt x="131595" y="13147"/>
                  <a:pt x="131566" y="13133"/>
                </a:cubicBezTo>
                <a:cubicBezTo>
                  <a:pt x="131580" y="13060"/>
                  <a:pt x="131595" y="12972"/>
                  <a:pt x="131624" y="12899"/>
                </a:cubicBezTo>
                <a:cubicBezTo>
                  <a:pt x="131755" y="12797"/>
                  <a:pt x="131915" y="12695"/>
                  <a:pt x="132076" y="12579"/>
                </a:cubicBezTo>
                <a:close/>
                <a:moveTo>
                  <a:pt x="134495" y="12666"/>
                </a:moveTo>
                <a:cubicBezTo>
                  <a:pt x="134495" y="12695"/>
                  <a:pt x="134510" y="12725"/>
                  <a:pt x="134510" y="12754"/>
                </a:cubicBezTo>
                <a:cubicBezTo>
                  <a:pt x="134262" y="12987"/>
                  <a:pt x="134000" y="13249"/>
                  <a:pt x="133766" y="13526"/>
                </a:cubicBezTo>
                <a:cubicBezTo>
                  <a:pt x="133810" y="13380"/>
                  <a:pt x="133868" y="13235"/>
                  <a:pt x="133941" y="13074"/>
                </a:cubicBezTo>
                <a:cubicBezTo>
                  <a:pt x="134087" y="12929"/>
                  <a:pt x="134262" y="12812"/>
                  <a:pt x="134495" y="12666"/>
                </a:cubicBezTo>
                <a:close/>
                <a:moveTo>
                  <a:pt x="134218" y="11981"/>
                </a:moveTo>
                <a:cubicBezTo>
                  <a:pt x="134262" y="12054"/>
                  <a:pt x="134291" y="12127"/>
                  <a:pt x="134320" y="12200"/>
                </a:cubicBezTo>
                <a:cubicBezTo>
                  <a:pt x="134160" y="12375"/>
                  <a:pt x="133941" y="12622"/>
                  <a:pt x="133708" y="12943"/>
                </a:cubicBezTo>
                <a:cubicBezTo>
                  <a:pt x="133460" y="13118"/>
                  <a:pt x="133227" y="13337"/>
                  <a:pt x="133038" y="13584"/>
                </a:cubicBezTo>
                <a:cubicBezTo>
                  <a:pt x="133023" y="13380"/>
                  <a:pt x="133052" y="13176"/>
                  <a:pt x="133140" y="12972"/>
                </a:cubicBezTo>
                <a:cubicBezTo>
                  <a:pt x="133358" y="12841"/>
                  <a:pt x="133635" y="12681"/>
                  <a:pt x="133985" y="12477"/>
                </a:cubicBezTo>
                <a:lnTo>
                  <a:pt x="133985" y="12477"/>
                </a:lnTo>
                <a:cubicBezTo>
                  <a:pt x="133985" y="12477"/>
                  <a:pt x="133693" y="12550"/>
                  <a:pt x="133285" y="12739"/>
                </a:cubicBezTo>
                <a:cubicBezTo>
                  <a:pt x="133315" y="12681"/>
                  <a:pt x="133358" y="12637"/>
                  <a:pt x="133387" y="12579"/>
                </a:cubicBezTo>
                <a:cubicBezTo>
                  <a:pt x="133621" y="12404"/>
                  <a:pt x="133883" y="12200"/>
                  <a:pt x="134218" y="11981"/>
                </a:cubicBezTo>
                <a:close/>
                <a:moveTo>
                  <a:pt x="5000" y="10363"/>
                </a:moveTo>
                <a:lnTo>
                  <a:pt x="5000" y="10363"/>
                </a:lnTo>
                <a:cubicBezTo>
                  <a:pt x="5335" y="10495"/>
                  <a:pt x="5597" y="10626"/>
                  <a:pt x="5830" y="10757"/>
                </a:cubicBezTo>
                <a:cubicBezTo>
                  <a:pt x="5918" y="11690"/>
                  <a:pt x="6195" y="12783"/>
                  <a:pt x="6894" y="13614"/>
                </a:cubicBezTo>
                <a:lnTo>
                  <a:pt x="7317" y="13424"/>
                </a:lnTo>
                <a:cubicBezTo>
                  <a:pt x="7346" y="13497"/>
                  <a:pt x="7361" y="13555"/>
                  <a:pt x="7375" y="13628"/>
                </a:cubicBezTo>
                <a:cubicBezTo>
                  <a:pt x="7259" y="13672"/>
                  <a:pt x="7142" y="13716"/>
                  <a:pt x="7026" y="13759"/>
                </a:cubicBezTo>
                <a:cubicBezTo>
                  <a:pt x="6967" y="13745"/>
                  <a:pt x="6923" y="13730"/>
                  <a:pt x="6865" y="13716"/>
                </a:cubicBezTo>
                <a:cubicBezTo>
                  <a:pt x="6413" y="13307"/>
                  <a:pt x="5685" y="12579"/>
                  <a:pt x="5029" y="11733"/>
                </a:cubicBezTo>
                <a:cubicBezTo>
                  <a:pt x="4941" y="11340"/>
                  <a:pt x="4941" y="10932"/>
                  <a:pt x="5000" y="10363"/>
                </a:cubicBezTo>
                <a:close/>
                <a:moveTo>
                  <a:pt x="3630" y="13730"/>
                </a:moveTo>
                <a:cubicBezTo>
                  <a:pt x="3688" y="13788"/>
                  <a:pt x="3746" y="13832"/>
                  <a:pt x="3805" y="13890"/>
                </a:cubicBezTo>
                <a:cubicBezTo>
                  <a:pt x="3819" y="13963"/>
                  <a:pt x="3848" y="14022"/>
                  <a:pt x="3863" y="14095"/>
                </a:cubicBezTo>
                <a:cubicBezTo>
                  <a:pt x="3805" y="14036"/>
                  <a:pt x="3746" y="13978"/>
                  <a:pt x="3702" y="13905"/>
                </a:cubicBezTo>
                <a:cubicBezTo>
                  <a:pt x="3673" y="13847"/>
                  <a:pt x="3644" y="13788"/>
                  <a:pt x="3630" y="13730"/>
                </a:cubicBezTo>
                <a:close/>
                <a:moveTo>
                  <a:pt x="134612" y="13788"/>
                </a:moveTo>
                <a:cubicBezTo>
                  <a:pt x="134612" y="13905"/>
                  <a:pt x="134597" y="14036"/>
                  <a:pt x="134583" y="14167"/>
                </a:cubicBezTo>
                <a:cubicBezTo>
                  <a:pt x="134510" y="14138"/>
                  <a:pt x="134451" y="14124"/>
                  <a:pt x="134393" y="14095"/>
                </a:cubicBezTo>
                <a:cubicBezTo>
                  <a:pt x="134451" y="14007"/>
                  <a:pt x="134524" y="13890"/>
                  <a:pt x="134612" y="13788"/>
                </a:cubicBezTo>
                <a:close/>
                <a:moveTo>
                  <a:pt x="5422" y="13905"/>
                </a:moveTo>
                <a:lnTo>
                  <a:pt x="5422" y="13905"/>
                </a:lnTo>
                <a:cubicBezTo>
                  <a:pt x="5451" y="13920"/>
                  <a:pt x="5481" y="13934"/>
                  <a:pt x="5510" y="13949"/>
                </a:cubicBezTo>
                <a:cubicBezTo>
                  <a:pt x="5597" y="14051"/>
                  <a:pt x="5685" y="14138"/>
                  <a:pt x="5772" y="14226"/>
                </a:cubicBezTo>
                <a:cubicBezTo>
                  <a:pt x="5670" y="14269"/>
                  <a:pt x="5568" y="14313"/>
                  <a:pt x="5481" y="14357"/>
                </a:cubicBezTo>
                <a:cubicBezTo>
                  <a:pt x="5466" y="14197"/>
                  <a:pt x="5451" y="14051"/>
                  <a:pt x="5422" y="13905"/>
                </a:cubicBezTo>
                <a:close/>
                <a:moveTo>
                  <a:pt x="4650" y="13439"/>
                </a:moveTo>
                <a:lnTo>
                  <a:pt x="4650" y="13439"/>
                </a:lnTo>
                <a:cubicBezTo>
                  <a:pt x="4781" y="13526"/>
                  <a:pt x="4927" y="13628"/>
                  <a:pt x="5087" y="13716"/>
                </a:cubicBezTo>
                <a:cubicBezTo>
                  <a:pt x="5116" y="13993"/>
                  <a:pt x="5116" y="14240"/>
                  <a:pt x="5058" y="14517"/>
                </a:cubicBezTo>
                <a:lnTo>
                  <a:pt x="4985" y="14561"/>
                </a:lnTo>
                <a:cubicBezTo>
                  <a:pt x="4970" y="14546"/>
                  <a:pt x="4970" y="14532"/>
                  <a:pt x="4970" y="14532"/>
                </a:cubicBezTo>
                <a:cubicBezTo>
                  <a:pt x="4868" y="14226"/>
                  <a:pt x="4752" y="13861"/>
                  <a:pt x="4650" y="13439"/>
                </a:cubicBezTo>
                <a:close/>
                <a:moveTo>
                  <a:pt x="2449" y="13074"/>
                </a:moveTo>
                <a:cubicBezTo>
                  <a:pt x="2493" y="13089"/>
                  <a:pt x="2537" y="13103"/>
                  <a:pt x="2580" y="13118"/>
                </a:cubicBezTo>
                <a:cubicBezTo>
                  <a:pt x="2770" y="13541"/>
                  <a:pt x="3003" y="13993"/>
                  <a:pt x="3309" y="14415"/>
                </a:cubicBezTo>
                <a:cubicBezTo>
                  <a:pt x="3382" y="14678"/>
                  <a:pt x="3484" y="14925"/>
                  <a:pt x="3615" y="15173"/>
                </a:cubicBezTo>
                <a:cubicBezTo>
                  <a:pt x="3557" y="15202"/>
                  <a:pt x="3484" y="15231"/>
                  <a:pt x="3426" y="15275"/>
                </a:cubicBezTo>
                <a:cubicBezTo>
                  <a:pt x="3120" y="14969"/>
                  <a:pt x="2784" y="14590"/>
                  <a:pt x="2464" y="14167"/>
                </a:cubicBezTo>
                <a:cubicBezTo>
                  <a:pt x="2391" y="13861"/>
                  <a:pt x="2391" y="13541"/>
                  <a:pt x="2434" y="13074"/>
                </a:cubicBezTo>
                <a:close/>
                <a:moveTo>
                  <a:pt x="84198" y="1"/>
                </a:moveTo>
                <a:cubicBezTo>
                  <a:pt x="84198" y="1"/>
                  <a:pt x="81516" y="1663"/>
                  <a:pt x="81706" y="4184"/>
                </a:cubicBezTo>
                <a:cubicBezTo>
                  <a:pt x="81444" y="4490"/>
                  <a:pt x="81167" y="4811"/>
                  <a:pt x="80890" y="5146"/>
                </a:cubicBezTo>
                <a:cubicBezTo>
                  <a:pt x="80846" y="5087"/>
                  <a:pt x="80788" y="5029"/>
                  <a:pt x="80744" y="4971"/>
                </a:cubicBezTo>
                <a:cubicBezTo>
                  <a:pt x="80700" y="4563"/>
                  <a:pt x="80671" y="4126"/>
                  <a:pt x="80686" y="3688"/>
                </a:cubicBezTo>
                <a:cubicBezTo>
                  <a:pt x="80802" y="3499"/>
                  <a:pt x="80948" y="3309"/>
                  <a:pt x="81094" y="3120"/>
                </a:cubicBezTo>
                <a:lnTo>
                  <a:pt x="81094" y="3120"/>
                </a:lnTo>
                <a:cubicBezTo>
                  <a:pt x="81094" y="3120"/>
                  <a:pt x="80933" y="3251"/>
                  <a:pt x="80686" y="3484"/>
                </a:cubicBezTo>
                <a:cubicBezTo>
                  <a:pt x="80700" y="3236"/>
                  <a:pt x="80715" y="2974"/>
                  <a:pt x="80759" y="2712"/>
                </a:cubicBezTo>
                <a:lnTo>
                  <a:pt x="80759" y="2712"/>
                </a:lnTo>
                <a:cubicBezTo>
                  <a:pt x="80758" y="2712"/>
                  <a:pt x="80598" y="3120"/>
                  <a:pt x="80438" y="3747"/>
                </a:cubicBezTo>
                <a:cubicBezTo>
                  <a:pt x="80380" y="3805"/>
                  <a:pt x="80321" y="3863"/>
                  <a:pt x="80263" y="3921"/>
                </a:cubicBezTo>
                <a:cubicBezTo>
                  <a:pt x="79665" y="2916"/>
                  <a:pt x="78718" y="2260"/>
                  <a:pt x="78368" y="2041"/>
                </a:cubicBezTo>
                <a:cubicBezTo>
                  <a:pt x="78558" y="1866"/>
                  <a:pt x="78776" y="1677"/>
                  <a:pt x="79024" y="1458"/>
                </a:cubicBezTo>
                <a:lnTo>
                  <a:pt x="79024" y="1458"/>
                </a:lnTo>
                <a:cubicBezTo>
                  <a:pt x="79024" y="1458"/>
                  <a:pt x="78820" y="1546"/>
                  <a:pt x="78529" y="1706"/>
                </a:cubicBezTo>
                <a:lnTo>
                  <a:pt x="78631" y="1590"/>
                </a:lnTo>
                <a:lnTo>
                  <a:pt x="78631" y="1590"/>
                </a:lnTo>
                <a:cubicBezTo>
                  <a:pt x="78630" y="1590"/>
                  <a:pt x="78558" y="1663"/>
                  <a:pt x="78427" y="1779"/>
                </a:cubicBezTo>
                <a:cubicBezTo>
                  <a:pt x="77800" y="2143"/>
                  <a:pt x="76838" y="2843"/>
                  <a:pt x="76299" y="3863"/>
                </a:cubicBezTo>
                <a:cubicBezTo>
                  <a:pt x="76080" y="3601"/>
                  <a:pt x="75934" y="3441"/>
                  <a:pt x="75934" y="3441"/>
                </a:cubicBezTo>
                <a:lnTo>
                  <a:pt x="75934" y="3441"/>
                </a:lnTo>
                <a:cubicBezTo>
                  <a:pt x="76036" y="3615"/>
                  <a:pt x="76138" y="3805"/>
                  <a:pt x="76226" y="3994"/>
                </a:cubicBezTo>
                <a:cubicBezTo>
                  <a:pt x="76182" y="4096"/>
                  <a:pt x="76124" y="4198"/>
                  <a:pt x="76095" y="4315"/>
                </a:cubicBezTo>
                <a:cubicBezTo>
                  <a:pt x="76051" y="4359"/>
                  <a:pt x="76022" y="4402"/>
                  <a:pt x="75993" y="4446"/>
                </a:cubicBezTo>
                <a:cubicBezTo>
                  <a:pt x="75876" y="4330"/>
                  <a:pt x="75803" y="4257"/>
                  <a:pt x="75803" y="4257"/>
                </a:cubicBezTo>
                <a:lnTo>
                  <a:pt x="75803" y="4257"/>
                </a:lnTo>
                <a:cubicBezTo>
                  <a:pt x="75861" y="4330"/>
                  <a:pt x="75905" y="4402"/>
                  <a:pt x="75963" y="4475"/>
                </a:cubicBezTo>
                <a:cubicBezTo>
                  <a:pt x="75818" y="4665"/>
                  <a:pt x="75687" y="4854"/>
                  <a:pt x="75555" y="5044"/>
                </a:cubicBezTo>
                <a:cubicBezTo>
                  <a:pt x="75380" y="4767"/>
                  <a:pt x="75191" y="4504"/>
                  <a:pt x="75016" y="4257"/>
                </a:cubicBezTo>
                <a:cubicBezTo>
                  <a:pt x="75264" y="3703"/>
                  <a:pt x="75570" y="3134"/>
                  <a:pt x="75934" y="2610"/>
                </a:cubicBezTo>
                <a:lnTo>
                  <a:pt x="75934" y="2610"/>
                </a:lnTo>
                <a:cubicBezTo>
                  <a:pt x="75934" y="2610"/>
                  <a:pt x="75366" y="3135"/>
                  <a:pt x="74754" y="3907"/>
                </a:cubicBezTo>
                <a:cubicBezTo>
                  <a:pt x="74579" y="3688"/>
                  <a:pt x="74419" y="3484"/>
                  <a:pt x="74258" y="3295"/>
                </a:cubicBezTo>
                <a:cubicBezTo>
                  <a:pt x="74346" y="3207"/>
                  <a:pt x="74433" y="3134"/>
                  <a:pt x="74521" y="3047"/>
                </a:cubicBezTo>
                <a:lnTo>
                  <a:pt x="74521" y="3047"/>
                </a:lnTo>
                <a:cubicBezTo>
                  <a:pt x="74520" y="3047"/>
                  <a:pt x="74389" y="3105"/>
                  <a:pt x="74200" y="3222"/>
                </a:cubicBezTo>
                <a:cubicBezTo>
                  <a:pt x="73705" y="2624"/>
                  <a:pt x="73355" y="2275"/>
                  <a:pt x="73355" y="2275"/>
                </a:cubicBezTo>
                <a:lnTo>
                  <a:pt x="73355" y="2275"/>
                </a:lnTo>
                <a:cubicBezTo>
                  <a:pt x="73588" y="2610"/>
                  <a:pt x="73806" y="2960"/>
                  <a:pt x="74025" y="3324"/>
                </a:cubicBezTo>
                <a:cubicBezTo>
                  <a:pt x="73996" y="3338"/>
                  <a:pt x="73952" y="3368"/>
                  <a:pt x="73923" y="3382"/>
                </a:cubicBezTo>
                <a:cubicBezTo>
                  <a:pt x="73500" y="3003"/>
                  <a:pt x="73151" y="2799"/>
                  <a:pt x="73151" y="2799"/>
                </a:cubicBezTo>
                <a:lnTo>
                  <a:pt x="73151" y="2799"/>
                </a:lnTo>
                <a:cubicBezTo>
                  <a:pt x="73369" y="3076"/>
                  <a:pt x="73559" y="3309"/>
                  <a:pt x="73734" y="3513"/>
                </a:cubicBezTo>
                <a:cubicBezTo>
                  <a:pt x="73457" y="3703"/>
                  <a:pt x="73151" y="3951"/>
                  <a:pt x="72859" y="4242"/>
                </a:cubicBezTo>
                <a:cubicBezTo>
                  <a:pt x="72888" y="3834"/>
                  <a:pt x="72947" y="3426"/>
                  <a:pt x="73049" y="3018"/>
                </a:cubicBezTo>
                <a:lnTo>
                  <a:pt x="73049" y="3018"/>
                </a:lnTo>
                <a:cubicBezTo>
                  <a:pt x="73048" y="3018"/>
                  <a:pt x="72640" y="3776"/>
                  <a:pt x="72349" y="4811"/>
                </a:cubicBezTo>
                <a:cubicBezTo>
                  <a:pt x="72320" y="4854"/>
                  <a:pt x="72291" y="4898"/>
                  <a:pt x="72247" y="4942"/>
                </a:cubicBezTo>
                <a:cubicBezTo>
                  <a:pt x="72101" y="4840"/>
                  <a:pt x="71970" y="4752"/>
                  <a:pt x="71883" y="4694"/>
                </a:cubicBezTo>
                <a:cubicBezTo>
                  <a:pt x="71883" y="4650"/>
                  <a:pt x="71897" y="4592"/>
                  <a:pt x="71912" y="4548"/>
                </a:cubicBezTo>
                <a:cubicBezTo>
                  <a:pt x="72087" y="4373"/>
                  <a:pt x="72276" y="4184"/>
                  <a:pt x="72509" y="3980"/>
                </a:cubicBezTo>
                <a:lnTo>
                  <a:pt x="72509" y="3980"/>
                </a:lnTo>
                <a:cubicBezTo>
                  <a:pt x="72509" y="3980"/>
                  <a:pt x="72276" y="4082"/>
                  <a:pt x="71955" y="4286"/>
                </a:cubicBezTo>
                <a:cubicBezTo>
                  <a:pt x="72028" y="3718"/>
                  <a:pt x="71970" y="3324"/>
                  <a:pt x="71970" y="3324"/>
                </a:cubicBezTo>
                <a:lnTo>
                  <a:pt x="71970" y="3324"/>
                </a:lnTo>
                <a:cubicBezTo>
                  <a:pt x="71824" y="3819"/>
                  <a:pt x="71708" y="4213"/>
                  <a:pt x="71591" y="4534"/>
                </a:cubicBezTo>
                <a:cubicBezTo>
                  <a:pt x="71562" y="4548"/>
                  <a:pt x="71547" y="4577"/>
                  <a:pt x="71518" y="4592"/>
                </a:cubicBezTo>
                <a:cubicBezTo>
                  <a:pt x="71912" y="2916"/>
                  <a:pt x="72116" y="2595"/>
                  <a:pt x="73792" y="1007"/>
                </a:cubicBezTo>
                <a:lnTo>
                  <a:pt x="73792" y="1007"/>
                </a:lnTo>
                <a:cubicBezTo>
                  <a:pt x="73792" y="1007"/>
                  <a:pt x="72815" y="1473"/>
                  <a:pt x="71985" y="2333"/>
                </a:cubicBezTo>
                <a:cubicBezTo>
                  <a:pt x="72291" y="1735"/>
                  <a:pt x="72626" y="1123"/>
                  <a:pt x="73005" y="555"/>
                </a:cubicBezTo>
                <a:lnTo>
                  <a:pt x="73005" y="555"/>
                </a:lnTo>
                <a:cubicBezTo>
                  <a:pt x="73004" y="555"/>
                  <a:pt x="71270" y="2435"/>
                  <a:pt x="70192" y="4636"/>
                </a:cubicBezTo>
                <a:cubicBezTo>
                  <a:pt x="70104" y="4432"/>
                  <a:pt x="69988" y="4228"/>
                  <a:pt x="69857" y="4053"/>
                </a:cubicBezTo>
                <a:cubicBezTo>
                  <a:pt x="69886" y="3805"/>
                  <a:pt x="69930" y="3572"/>
                  <a:pt x="69988" y="3338"/>
                </a:cubicBezTo>
                <a:lnTo>
                  <a:pt x="69988" y="3338"/>
                </a:lnTo>
                <a:cubicBezTo>
                  <a:pt x="69988" y="3339"/>
                  <a:pt x="69886" y="3543"/>
                  <a:pt x="69740" y="3892"/>
                </a:cubicBezTo>
                <a:cubicBezTo>
                  <a:pt x="69726" y="3863"/>
                  <a:pt x="69711" y="3849"/>
                  <a:pt x="69682" y="3819"/>
                </a:cubicBezTo>
                <a:cubicBezTo>
                  <a:pt x="69886" y="3164"/>
                  <a:pt x="70148" y="2479"/>
                  <a:pt x="70498" y="1837"/>
                </a:cubicBezTo>
                <a:lnTo>
                  <a:pt x="70498" y="1837"/>
                </a:lnTo>
                <a:cubicBezTo>
                  <a:pt x="70498" y="1838"/>
                  <a:pt x="69915" y="2493"/>
                  <a:pt x="69361" y="3455"/>
                </a:cubicBezTo>
                <a:cubicBezTo>
                  <a:pt x="69157" y="3236"/>
                  <a:pt x="68953" y="3062"/>
                  <a:pt x="68764" y="2901"/>
                </a:cubicBezTo>
                <a:cubicBezTo>
                  <a:pt x="68880" y="2756"/>
                  <a:pt x="69026" y="2595"/>
                  <a:pt x="69172" y="2406"/>
                </a:cubicBezTo>
                <a:lnTo>
                  <a:pt x="69172" y="2406"/>
                </a:lnTo>
                <a:cubicBezTo>
                  <a:pt x="69172" y="2406"/>
                  <a:pt x="68938" y="2552"/>
                  <a:pt x="68632" y="2814"/>
                </a:cubicBezTo>
                <a:cubicBezTo>
                  <a:pt x="68181" y="2464"/>
                  <a:pt x="67816" y="2304"/>
                  <a:pt x="67816" y="2304"/>
                </a:cubicBezTo>
                <a:lnTo>
                  <a:pt x="67816" y="2304"/>
                </a:lnTo>
                <a:cubicBezTo>
                  <a:pt x="68064" y="2551"/>
                  <a:pt x="68268" y="2756"/>
                  <a:pt x="68458" y="2960"/>
                </a:cubicBezTo>
                <a:cubicBezTo>
                  <a:pt x="68210" y="3178"/>
                  <a:pt x="67933" y="3441"/>
                  <a:pt x="67670" y="3776"/>
                </a:cubicBezTo>
                <a:cubicBezTo>
                  <a:pt x="67670" y="3368"/>
                  <a:pt x="67685" y="2945"/>
                  <a:pt x="67743" y="2537"/>
                </a:cubicBezTo>
                <a:lnTo>
                  <a:pt x="67743" y="2537"/>
                </a:lnTo>
                <a:cubicBezTo>
                  <a:pt x="67743" y="2537"/>
                  <a:pt x="67423" y="3324"/>
                  <a:pt x="67248" y="4388"/>
                </a:cubicBezTo>
                <a:cubicBezTo>
                  <a:pt x="67117" y="4606"/>
                  <a:pt x="67000" y="4840"/>
                  <a:pt x="66898" y="5087"/>
                </a:cubicBezTo>
                <a:cubicBezTo>
                  <a:pt x="66840" y="5029"/>
                  <a:pt x="66767" y="4971"/>
                  <a:pt x="66709" y="4927"/>
                </a:cubicBezTo>
                <a:cubicBezTo>
                  <a:pt x="66781" y="4825"/>
                  <a:pt x="66869" y="4723"/>
                  <a:pt x="66971" y="4606"/>
                </a:cubicBezTo>
                <a:lnTo>
                  <a:pt x="66971" y="4606"/>
                </a:lnTo>
                <a:cubicBezTo>
                  <a:pt x="66971" y="4607"/>
                  <a:pt x="66825" y="4694"/>
                  <a:pt x="66636" y="4869"/>
                </a:cubicBezTo>
                <a:cubicBezTo>
                  <a:pt x="66548" y="4796"/>
                  <a:pt x="66461" y="4738"/>
                  <a:pt x="66388" y="4694"/>
                </a:cubicBezTo>
                <a:cubicBezTo>
                  <a:pt x="66621" y="4373"/>
                  <a:pt x="66927" y="4009"/>
                  <a:pt x="67306" y="3543"/>
                </a:cubicBezTo>
                <a:lnTo>
                  <a:pt x="67306" y="3543"/>
                </a:lnTo>
                <a:cubicBezTo>
                  <a:pt x="67306" y="3543"/>
                  <a:pt x="66913" y="3790"/>
                  <a:pt x="66417" y="4242"/>
                </a:cubicBezTo>
                <a:cubicBezTo>
                  <a:pt x="66650" y="2537"/>
                  <a:pt x="66811" y="2202"/>
                  <a:pt x="68268" y="438"/>
                </a:cubicBezTo>
                <a:lnTo>
                  <a:pt x="68268" y="438"/>
                </a:lnTo>
                <a:cubicBezTo>
                  <a:pt x="68268" y="438"/>
                  <a:pt x="66126" y="1779"/>
                  <a:pt x="65805" y="3863"/>
                </a:cubicBezTo>
                <a:cubicBezTo>
                  <a:pt x="65397" y="4257"/>
                  <a:pt x="64916" y="4883"/>
                  <a:pt x="64858" y="5670"/>
                </a:cubicBezTo>
                <a:cubicBezTo>
                  <a:pt x="64741" y="4883"/>
                  <a:pt x="64712" y="3994"/>
                  <a:pt x="64828" y="3149"/>
                </a:cubicBezTo>
                <a:lnTo>
                  <a:pt x="64828" y="3149"/>
                </a:lnTo>
                <a:cubicBezTo>
                  <a:pt x="64828" y="3149"/>
                  <a:pt x="64289" y="4490"/>
                  <a:pt x="64216" y="6006"/>
                </a:cubicBezTo>
                <a:cubicBezTo>
                  <a:pt x="64202" y="5700"/>
                  <a:pt x="64216" y="5379"/>
                  <a:pt x="64260" y="5073"/>
                </a:cubicBezTo>
                <a:lnTo>
                  <a:pt x="64260" y="5073"/>
                </a:lnTo>
                <a:cubicBezTo>
                  <a:pt x="64260" y="5073"/>
                  <a:pt x="63954" y="5802"/>
                  <a:pt x="63881" y="6676"/>
                </a:cubicBezTo>
                <a:cubicBezTo>
                  <a:pt x="63750" y="6691"/>
                  <a:pt x="63619" y="6691"/>
                  <a:pt x="63488" y="6691"/>
                </a:cubicBezTo>
                <a:cubicBezTo>
                  <a:pt x="64187" y="5277"/>
                  <a:pt x="63808" y="3936"/>
                  <a:pt x="63808" y="3936"/>
                </a:cubicBezTo>
                <a:lnTo>
                  <a:pt x="63808" y="3936"/>
                </a:lnTo>
                <a:cubicBezTo>
                  <a:pt x="63560" y="5394"/>
                  <a:pt x="63400" y="5962"/>
                  <a:pt x="62817" y="6705"/>
                </a:cubicBezTo>
                <a:lnTo>
                  <a:pt x="62671" y="6705"/>
                </a:lnTo>
                <a:lnTo>
                  <a:pt x="62671" y="6691"/>
                </a:lnTo>
                <a:cubicBezTo>
                  <a:pt x="62919" y="5379"/>
                  <a:pt x="63444" y="3105"/>
                  <a:pt x="64493" y="1167"/>
                </a:cubicBezTo>
                <a:lnTo>
                  <a:pt x="64493" y="1167"/>
                </a:lnTo>
                <a:cubicBezTo>
                  <a:pt x="64493" y="1167"/>
                  <a:pt x="63546" y="2348"/>
                  <a:pt x="62744" y="3936"/>
                </a:cubicBezTo>
                <a:cubicBezTo>
                  <a:pt x="62788" y="3441"/>
                  <a:pt x="62744" y="3120"/>
                  <a:pt x="62744" y="3120"/>
                </a:cubicBezTo>
                <a:cubicBezTo>
                  <a:pt x="62467" y="4053"/>
                  <a:pt x="62278" y="4621"/>
                  <a:pt x="62016" y="5087"/>
                </a:cubicBezTo>
                <a:cubicBezTo>
                  <a:pt x="61914" y="4942"/>
                  <a:pt x="61797" y="4811"/>
                  <a:pt x="61680" y="4679"/>
                </a:cubicBezTo>
                <a:cubicBezTo>
                  <a:pt x="62147" y="3397"/>
                  <a:pt x="62832" y="1779"/>
                  <a:pt x="63764" y="351"/>
                </a:cubicBezTo>
                <a:lnTo>
                  <a:pt x="63764" y="351"/>
                </a:lnTo>
                <a:cubicBezTo>
                  <a:pt x="63764" y="351"/>
                  <a:pt x="62919" y="1269"/>
                  <a:pt x="62045" y="2581"/>
                </a:cubicBezTo>
                <a:cubicBezTo>
                  <a:pt x="62059" y="2551"/>
                  <a:pt x="62059" y="2537"/>
                  <a:pt x="62074" y="2508"/>
                </a:cubicBezTo>
                <a:lnTo>
                  <a:pt x="62074" y="2508"/>
                </a:lnTo>
                <a:cubicBezTo>
                  <a:pt x="62074" y="2508"/>
                  <a:pt x="61622" y="3120"/>
                  <a:pt x="61199" y="3994"/>
                </a:cubicBezTo>
                <a:cubicBezTo>
                  <a:pt x="61170" y="4038"/>
                  <a:pt x="61141" y="4082"/>
                  <a:pt x="61112" y="4140"/>
                </a:cubicBezTo>
                <a:cubicBezTo>
                  <a:pt x="60908" y="3965"/>
                  <a:pt x="60704" y="3805"/>
                  <a:pt x="60500" y="3674"/>
                </a:cubicBezTo>
                <a:cubicBezTo>
                  <a:pt x="60485" y="3659"/>
                  <a:pt x="60471" y="3645"/>
                  <a:pt x="60456" y="3615"/>
                </a:cubicBezTo>
                <a:cubicBezTo>
                  <a:pt x="60471" y="3601"/>
                  <a:pt x="60471" y="3572"/>
                  <a:pt x="60485" y="3543"/>
                </a:cubicBezTo>
                <a:cubicBezTo>
                  <a:pt x="60573" y="3411"/>
                  <a:pt x="60675" y="3280"/>
                  <a:pt x="60791" y="3120"/>
                </a:cubicBezTo>
                <a:lnTo>
                  <a:pt x="60791" y="3120"/>
                </a:lnTo>
                <a:cubicBezTo>
                  <a:pt x="60791" y="3120"/>
                  <a:pt x="60704" y="3178"/>
                  <a:pt x="60573" y="3295"/>
                </a:cubicBezTo>
                <a:cubicBezTo>
                  <a:pt x="60748" y="2741"/>
                  <a:pt x="60981" y="2173"/>
                  <a:pt x="61272" y="1633"/>
                </a:cubicBezTo>
                <a:lnTo>
                  <a:pt x="61272" y="1633"/>
                </a:lnTo>
                <a:cubicBezTo>
                  <a:pt x="61272" y="1634"/>
                  <a:pt x="60689" y="2304"/>
                  <a:pt x="60135" y="3251"/>
                </a:cubicBezTo>
                <a:cubicBezTo>
                  <a:pt x="59931" y="3032"/>
                  <a:pt x="59727" y="2858"/>
                  <a:pt x="59538" y="2712"/>
                </a:cubicBezTo>
                <a:cubicBezTo>
                  <a:pt x="59654" y="2551"/>
                  <a:pt x="59800" y="2391"/>
                  <a:pt x="59946" y="2202"/>
                </a:cubicBezTo>
                <a:lnTo>
                  <a:pt x="59946" y="2202"/>
                </a:lnTo>
                <a:cubicBezTo>
                  <a:pt x="59946" y="2202"/>
                  <a:pt x="59713" y="2347"/>
                  <a:pt x="59407" y="2610"/>
                </a:cubicBezTo>
                <a:cubicBezTo>
                  <a:pt x="59203" y="2449"/>
                  <a:pt x="59013" y="2333"/>
                  <a:pt x="58882" y="2245"/>
                </a:cubicBezTo>
                <a:cubicBezTo>
                  <a:pt x="59057" y="1954"/>
                  <a:pt x="59290" y="1619"/>
                  <a:pt x="59582" y="1211"/>
                </a:cubicBezTo>
                <a:lnTo>
                  <a:pt x="59582" y="1211"/>
                </a:lnTo>
                <a:cubicBezTo>
                  <a:pt x="59581" y="1211"/>
                  <a:pt x="59115" y="1531"/>
                  <a:pt x="58620" y="2100"/>
                </a:cubicBezTo>
                <a:lnTo>
                  <a:pt x="58591" y="2100"/>
                </a:lnTo>
                <a:lnTo>
                  <a:pt x="58605" y="2114"/>
                </a:lnTo>
                <a:cubicBezTo>
                  <a:pt x="58270" y="2508"/>
                  <a:pt x="57920" y="3003"/>
                  <a:pt x="57701" y="3601"/>
                </a:cubicBezTo>
                <a:cubicBezTo>
                  <a:pt x="57556" y="3717"/>
                  <a:pt x="57381" y="3863"/>
                  <a:pt x="57191" y="4053"/>
                </a:cubicBezTo>
                <a:cubicBezTo>
                  <a:pt x="57425" y="2333"/>
                  <a:pt x="57585" y="1998"/>
                  <a:pt x="59042" y="234"/>
                </a:cubicBezTo>
                <a:lnTo>
                  <a:pt x="59042" y="234"/>
                </a:lnTo>
                <a:cubicBezTo>
                  <a:pt x="59042" y="234"/>
                  <a:pt x="56375" y="1896"/>
                  <a:pt x="56550" y="4402"/>
                </a:cubicBezTo>
                <a:cubicBezTo>
                  <a:pt x="56506" y="4461"/>
                  <a:pt x="56463" y="4519"/>
                  <a:pt x="56419" y="4592"/>
                </a:cubicBezTo>
                <a:cubicBezTo>
                  <a:pt x="56404" y="4402"/>
                  <a:pt x="56390" y="4198"/>
                  <a:pt x="56404" y="4009"/>
                </a:cubicBezTo>
                <a:lnTo>
                  <a:pt x="56404" y="4009"/>
                </a:lnTo>
                <a:cubicBezTo>
                  <a:pt x="56404" y="4009"/>
                  <a:pt x="56302" y="4359"/>
                  <a:pt x="56215" y="4883"/>
                </a:cubicBezTo>
                <a:cubicBezTo>
                  <a:pt x="56186" y="4956"/>
                  <a:pt x="56142" y="5015"/>
                  <a:pt x="56098" y="5087"/>
                </a:cubicBezTo>
                <a:cubicBezTo>
                  <a:pt x="55982" y="4956"/>
                  <a:pt x="55850" y="4840"/>
                  <a:pt x="55719" y="4752"/>
                </a:cubicBezTo>
                <a:cubicBezTo>
                  <a:pt x="55807" y="4650"/>
                  <a:pt x="55880" y="4548"/>
                  <a:pt x="55982" y="4432"/>
                </a:cubicBezTo>
                <a:lnTo>
                  <a:pt x="55982" y="4432"/>
                </a:lnTo>
                <a:cubicBezTo>
                  <a:pt x="55982" y="4432"/>
                  <a:pt x="55836" y="4519"/>
                  <a:pt x="55646" y="4679"/>
                </a:cubicBezTo>
                <a:cubicBezTo>
                  <a:pt x="55603" y="4665"/>
                  <a:pt x="55574" y="4636"/>
                  <a:pt x="55544" y="4606"/>
                </a:cubicBezTo>
                <a:cubicBezTo>
                  <a:pt x="55515" y="4067"/>
                  <a:pt x="55530" y="3499"/>
                  <a:pt x="55603" y="2945"/>
                </a:cubicBezTo>
                <a:lnTo>
                  <a:pt x="55603" y="2945"/>
                </a:lnTo>
                <a:cubicBezTo>
                  <a:pt x="55603" y="2945"/>
                  <a:pt x="55369" y="3543"/>
                  <a:pt x="55180" y="4388"/>
                </a:cubicBezTo>
                <a:cubicBezTo>
                  <a:pt x="55151" y="4373"/>
                  <a:pt x="55137" y="4359"/>
                  <a:pt x="55136" y="4359"/>
                </a:cubicBezTo>
                <a:lnTo>
                  <a:pt x="55136" y="4359"/>
                </a:lnTo>
                <a:cubicBezTo>
                  <a:pt x="55151" y="4373"/>
                  <a:pt x="55165" y="4388"/>
                  <a:pt x="55180" y="4402"/>
                </a:cubicBezTo>
                <a:cubicBezTo>
                  <a:pt x="55122" y="4636"/>
                  <a:pt x="55078" y="4883"/>
                  <a:pt x="55049" y="5146"/>
                </a:cubicBezTo>
                <a:cubicBezTo>
                  <a:pt x="55049" y="4942"/>
                  <a:pt x="55063" y="4723"/>
                  <a:pt x="55093" y="4519"/>
                </a:cubicBezTo>
                <a:lnTo>
                  <a:pt x="55093" y="4519"/>
                </a:lnTo>
                <a:cubicBezTo>
                  <a:pt x="55093" y="4519"/>
                  <a:pt x="54889" y="5015"/>
                  <a:pt x="54772" y="5670"/>
                </a:cubicBezTo>
                <a:cubicBezTo>
                  <a:pt x="54626" y="5918"/>
                  <a:pt x="54510" y="6181"/>
                  <a:pt x="54466" y="6487"/>
                </a:cubicBezTo>
                <a:cubicBezTo>
                  <a:pt x="54335" y="6297"/>
                  <a:pt x="54262" y="6079"/>
                  <a:pt x="54247" y="5860"/>
                </a:cubicBezTo>
                <a:cubicBezTo>
                  <a:pt x="54393" y="5656"/>
                  <a:pt x="54582" y="5437"/>
                  <a:pt x="54816" y="5146"/>
                </a:cubicBezTo>
                <a:lnTo>
                  <a:pt x="54816" y="5146"/>
                </a:lnTo>
                <a:cubicBezTo>
                  <a:pt x="54816" y="5146"/>
                  <a:pt x="54568" y="5292"/>
                  <a:pt x="54262" y="5583"/>
                </a:cubicBezTo>
                <a:cubicBezTo>
                  <a:pt x="54408" y="4519"/>
                  <a:pt x="54510" y="4300"/>
                  <a:pt x="55428" y="3207"/>
                </a:cubicBezTo>
                <a:lnTo>
                  <a:pt x="55428" y="3207"/>
                </a:lnTo>
                <a:cubicBezTo>
                  <a:pt x="55427" y="3208"/>
                  <a:pt x="53621" y="4315"/>
                  <a:pt x="53883" y="5991"/>
                </a:cubicBezTo>
                <a:cubicBezTo>
                  <a:pt x="53679" y="6253"/>
                  <a:pt x="53475" y="6574"/>
                  <a:pt x="53358" y="6953"/>
                </a:cubicBezTo>
                <a:cubicBezTo>
                  <a:pt x="53242" y="6355"/>
                  <a:pt x="53169" y="5612"/>
                  <a:pt x="53271" y="4898"/>
                </a:cubicBezTo>
                <a:lnTo>
                  <a:pt x="53271" y="4898"/>
                </a:lnTo>
                <a:cubicBezTo>
                  <a:pt x="53271" y="4898"/>
                  <a:pt x="52848" y="5918"/>
                  <a:pt x="52877" y="6997"/>
                </a:cubicBezTo>
                <a:cubicBezTo>
                  <a:pt x="52644" y="7011"/>
                  <a:pt x="52411" y="7026"/>
                  <a:pt x="52192" y="7026"/>
                </a:cubicBezTo>
                <a:cubicBezTo>
                  <a:pt x="53314" y="5437"/>
                  <a:pt x="52819" y="3761"/>
                  <a:pt x="52819" y="3761"/>
                </a:cubicBezTo>
                <a:lnTo>
                  <a:pt x="52819" y="3761"/>
                </a:lnTo>
                <a:cubicBezTo>
                  <a:pt x="52557" y="5321"/>
                  <a:pt x="52396" y="5860"/>
                  <a:pt x="51711" y="6676"/>
                </a:cubicBezTo>
                <a:cubicBezTo>
                  <a:pt x="51711" y="6632"/>
                  <a:pt x="51697" y="6574"/>
                  <a:pt x="51697" y="6516"/>
                </a:cubicBezTo>
                <a:cubicBezTo>
                  <a:pt x="51930" y="5204"/>
                  <a:pt x="52455" y="2930"/>
                  <a:pt x="53504" y="992"/>
                </a:cubicBezTo>
                <a:lnTo>
                  <a:pt x="53504" y="992"/>
                </a:lnTo>
                <a:cubicBezTo>
                  <a:pt x="53504" y="992"/>
                  <a:pt x="51974" y="2902"/>
                  <a:pt x="51157" y="5117"/>
                </a:cubicBezTo>
                <a:cubicBezTo>
                  <a:pt x="50968" y="4825"/>
                  <a:pt x="50749" y="4563"/>
                  <a:pt x="50516" y="4330"/>
                </a:cubicBezTo>
                <a:cubicBezTo>
                  <a:pt x="50633" y="3674"/>
                  <a:pt x="50808" y="2989"/>
                  <a:pt x="51085" y="2347"/>
                </a:cubicBezTo>
                <a:lnTo>
                  <a:pt x="51085" y="2347"/>
                </a:lnTo>
                <a:cubicBezTo>
                  <a:pt x="51084" y="2348"/>
                  <a:pt x="50589" y="3018"/>
                  <a:pt x="50137" y="3965"/>
                </a:cubicBezTo>
                <a:cubicBezTo>
                  <a:pt x="49904" y="3776"/>
                  <a:pt x="49656" y="3601"/>
                  <a:pt x="49438" y="3455"/>
                </a:cubicBezTo>
                <a:cubicBezTo>
                  <a:pt x="49540" y="3295"/>
                  <a:pt x="49656" y="3134"/>
                  <a:pt x="49787" y="2945"/>
                </a:cubicBezTo>
                <a:lnTo>
                  <a:pt x="49787" y="2945"/>
                </a:lnTo>
                <a:cubicBezTo>
                  <a:pt x="49787" y="2945"/>
                  <a:pt x="49583" y="3091"/>
                  <a:pt x="49292" y="3353"/>
                </a:cubicBezTo>
                <a:cubicBezTo>
                  <a:pt x="48782" y="3047"/>
                  <a:pt x="48388" y="2887"/>
                  <a:pt x="48388" y="2887"/>
                </a:cubicBezTo>
                <a:lnTo>
                  <a:pt x="48388" y="2887"/>
                </a:lnTo>
                <a:cubicBezTo>
                  <a:pt x="48665" y="3120"/>
                  <a:pt x="48913" y="3324"/>
                  <a:pt x="49132" y="3513"/>
                </a:cubicBezTo>
                <a:cubicBezTo>
                  <a:pt x="48913" y="3732"/>
                  <a:pt x="48665" y="4009"/>
                  <a:pt x="48432" y="4344"/>
                </a:cubicBezTo>
                <a:cubicBezTo>
                  <a:pt x="48374" y="3936"/>
                  <a:pt x="48345" y="3528"/>
                  <a:pt x="48345" y="3120"/>
                </a:cubicBezTo>
                <a:cubicBezTo>
                  <a:pt x="48345" y="3120"/>
                  <a:pt x="48126" y="3907"/>
                  <a:pt x="48068" y="4956"/>
                </a:cubicBezTo>
                <a:cubicBezTo>
                  <a:pt x="47980" y="5160"/>
                  <a:pt x="47893" y="5379"/>
                  <a:pt x="47834" y="5612"/>
                </a:cubicBezTo>
                <a:cubicBezTo>
                  <a:pt x="47878" y="5146"/>
                  <a:pt x="47849" y="4723"/>
                  <a:pt x="47805" y="4446"/>
                </a:cubicBezTo>
                <a:cubicBezTo>
                  <a:pt x="47878" y="4344"/>
                  <a:pt x="47951" y="4228"/>
                  <a:pt x="48024" y="4126"/>
                </a:cubicBezTo>
                <a:lnTo>
                  <a:pt x="48024" y="4126"/>
                </a:lnTo>
                <a:cubicBezTo>
                  <a:pt x="48024" y="4126"/>
                  <a:pt x="47936" y="4184"/>
                  <a:pt x="47776" y="4315"/>
                </a:cubicBezTo>
                <a:cubicBezTo>
                  <a:pt x="47732" y="4126"/>
                  <a:pt x="47703" y="4009"/>
                  <a:pt x="47703" y="4009"/>
                </a:cubicBezTo>
                <a:cubicBezTo>
                  <a:pt x="47689" y="4155"/>
                  <a:pt x="47674" y="4286"/>
                  <a:pt x="47645" y="4417"/>
                </a:cubicBezTo>
                <a:cubicBezTo>
                  <a:pt x="47514" y="4534"/>
                  <a:pt x="47368" y="4679"/>
                  <a:pt x="47208" y="4854"/>
                </a:cubicBezTo>
                <a:cubicBezTo>
                  <a:pt x="47208" y="4592"/>
                  <a:pt x="47208" y="4359"/>
                  <a:pt x="47222" y="4155"/>
                </a:cubicBezTo>
                <a:cubicBezTo>
                  <a:pt x="47383" y="3484"/>
                  <a:pt x="47601" y="2785"/>
                  <a:pt x="47878" y="2100"/>
                </a:cubicBezTo>
                <a:cubicBezTo>
                  <a:pt x="48053" y="1794"/>
                  <a:pt x="48301" y="1458"/>
                  <a:pt x="48607" y="1036"/>
                </a:cubicBezTo>
                <a:lnTo>
                  <a:pt x="48607" y="1036"/>
                </a:lnTo>
                <a:cubicBezTo>
                  <a:pt x="48607" y="1036"/>
                  <a:pt x="48432" y="1152"/>
                  <a:pt x="48199" y="1356"/>
                </a:cubicBezTo>
                <a:cubicBezTo>
                  <a:pt x="48213" y="1313"/>
                  <a:pt x="48228" y="1269"/>
                  <a:pt x="48257" y="1225"/>
                </a:cubicBezTo>
                <a:lnTo>
                  <a:pt x="48257" y="1225"/>
                </a:lnTo>
                <a:cubicBezTo>
                  <a:pt x="48257" y="1225"/>
                  <a:pt x="48199" y="1298"/>
                  <a:pt x="48111" y="1444"/>
                </a:cubicBezTo>
                <a:cubicBezTo>
                  <a:pt x="47528" y="1968"/>
                  <a:pt x="46639" y="2974"/>
                  <a:pt x="46537" y="4286"/>
                </a:cubicBezTo>
                <a:cubicBezTo>
                  <a:pt x="46377" y="4650"/>
                  <a:pt x="46231" y="5029"/>
                  <a:pt x="46115" y="5408"/>
                </a:cubicBezTo>
                <a:cubicBezTo>
                  <a:pt x="45911" y="5131"/>
                  <a:pt x="45692" y="4883"/>
                  <a:pt x="45459" y="4650"/>
                </a:cubicBezTo>
                <a:cubicBezTo>
                  <a:pt x="45444" y="4636"/>
                  <a:pt x="45444" y="4606"/>
                  <a:pt x="45444" y="4592"/>
                </a:cubicBezTo>
                <a:cubicBezTo>
                  <a:pt x="45532" y="3951"/>
                  <a:pt x="45663" y="3280"/>
                  <a:pt x="45911" y="2639"/>
                </a:cubicBezTo>
                <a:lnTo>
                  <a:pt x="45911" y="2639"/>
                </a:lnTo>
                <a:cubicBezTo>
                  <a:pt x="45910" y="2639"/>
                  <a:pt x="45444" y="3324"/>
                  <a:pt x="45036" y="4300"/>
                </a:cubicBezTo>
                <a:cubicBezTo>
                  <a:pt x="44788" y="4096"/>
                  <a:pt x="44541" y="3936"/>
                  <a:pt x="44307" y="3805"/>
                </a:cubicBezTo>
                <a:cubicBezTo>
                  <a:pt x="44409" y="3645"/>
                  <a:pt x="44526" y="3470"/>
                  <a:pt x="44643" y="3280"/>
                </a:cubicBezTo>
                <a:lnTo>
                  <a:pt x="44643" y="3280"/>
                </a:lnTo>
                <a:cubicBezTo>
                  <a:pt x="44642" y="3280"/>
                  <a:pt x="44438" y="3441"/>
                  <a:pt x="44162" y="3717"/>
                </a:cubicBezTo>
                <a:cubicBezTo>
                  <a:pt x="43637" y="3411"/>
                  <a:pt x="43229" y="3266"/>
                  <a:pt x="43229" y="3266"/>
                </a:cubicBezTo>
                <a:lnTo>
                  <a:pt x="43229" y="3266"/>
                </a:lnTo>
                <a:cubicBezTo>
                  <a:pt x="43535" y="3484"/>
                  <a:pt x="43783" y="3688"/>
                  <a:pt x="44016" y="3863"/>
                </a:cubicBezTo>
                <a:cubicBezTo>
                  <a:pt x="43797" y="4096"/>
                  <a:pt x="43564" y="4373"/>
                  <a:pt x="43345" y="4723"/>
                </a:cubicBezTo>
                <a:cubicBezTo>
                  <a:pt x="43273" y="4315"/>
                  <a:pt x="43214" y="3907"/>
                  <a:pt x="43200" y="3499"/>
                </a:cubicBezTo>
                <a:cubicBezTo>
                  <a:pt x="43200" y="3499"/>
                  <a:pt x="43010" y="4300"/>
                  <a:pt x="43025" y="5350"/>
                </a:cubicBezTo>
                <a:cubicBezTo>
                  <a:pt x="42850" y="5743"/>
                  <a:pt x="42733" y="6181"/>
                  <a:pt x="42733" y="6661"/>
                </a:cubicBezTo>
                <a:cubicBezTo>
                  <a:pt x="42471" y="6355"/>
                  <a:pt x="42282" y="6049"/>
                  <a:pt x="42194" y="5700"/>
                </a:cubicBezTo>
                <a:cubicBezTo>
                  <a:pt x="42384" y="5379"/>
                  <a:pt x="42617" y="5000"/>
                  <a:pt x="42937" y="4504"/>
                </a:cubicBezTo>
                <a:lnTo>
                  <a:pt x="42937" y="4504"/>
                </a:lnTo>
                <a:cubicBezTo>
                  <a:pt x="42937" y="4505"/>
                  <a:pt x="42558" y="4781"/>
                  <a:pt x="42150" y="5262"/>
                </a:cubicBezTo>
                <a:cubicBezTo>
                  <a:pt x="42063" y="3572"/>
                  <a:pt x="42165" y="3222"/>
                  <a:pt x="43360" y="1415"/>
                </a:cubicBezTo>
                <a:lnTo>
                  <a:pt x="43360" y="1415"/>
                </a:lnTo>
                <a:cubicBezTo>
                  <a:pt x="43360" y="1415"/>
                  <a:pt x="40722" y="3339"/>
                  <a:pt x="41640" y="5933"/>
                </a:cubicBezTo>
                <a:cubicBezTo>
                  <a:pt x="41363" y="6385"/>
                  <a:pt x="41130" y="6909"/>
                  <a:pt x="41057" y="7492"/>
                </a:cubicBezTo>
                <a:cubicBezTo>
                  <a:pt x="40693" y="6559"/>
                  <a:pt x="40343" y="5408"/>
                  <a:pt x="40299" y="4286"/>
                </a:cubicBezTo>
                <a:cubicBezTo>
                  <a:pt x="40299" y="4286"/>
                  <a:pt x="40095" y="5160"/>
                  <a:pt x="40124" y="6297"/>
                </a:cubicBezTo>
                <a:cubicBezTo>
                  <a:pt x="40095" y="6224"/>
                  <a:pt x="40081" y="6195"/>
                  <a:pt x="40081" y="6195"/>
                </a:cubicBezTo>
                <a:lnTo>
                  <a:pt x="40081" y="6195"/>
                </a:lnTo>
                <a:cubicBezTo>
                  <a:pt x="40154" y="6720"/>
                  <a:pt x="40139" y="7274"/>
                  <a:pt x="40066" y="7798"/>
                </a:cubicBezTo>
                <a:cubicBezTo>
                  <a:pt x="40037" y="7813"/>
                  <a:pt x="39993" y="7813"/>
                  <a:pt x="39950" y="7813"/>
                </a:cubicBezTo>
                <a:cubicBezTo>
                  <a:pt x="40081" y="7041"/>
                  <a:pt x="40037" y="6414"/>
                  <a:pt x="40037" y="6414"/>
                </a:cubicBezTo>
                <a:lnTo>
                  <a:pt x="40037" y="6414"/>
                </a:lnTo>
                <a:cubicBezTo>
                  <a:pt x="39950" y="6909"/>
                  <a:pt x="39789" y="7405"/>
                  <a:pt x="39585" y="7842"/>
                </a:cubicBezTo>
                <a:cubicBezTo>
                  <a:pt x="39527" y="7842"/>
                  <a:pt x="39483" y="7857"/>
                  <a:pt x="39425" y="7857"/>
                </a:cubicBezTo>
                <a:cubicBezTo>
                  <a:pt x="39367" y="7769"/>
                  <a:pt x="39294" y="7682"/>
                  <a:pt x="39235" y="7609"/>
                </a:cubicBezTo>
                <a:cubicBezTo>
                  <a:pt x="39279" y="7361"/>
                  <a:pt x="39279" y="7128"/>
                  <a:pt x="39265" y="6909"/>
                </a:cubicBezTo>
                <a:cubicBezTo>
                  <a:pt x="39600" y="5525"/>
                  <a:pt x="38463" y="4403"/>
                  <a:pt x="38463" y="4402"/>
                </a:cubicBezTo>
                <a:lnTo>
                  <a:pt x="38463" y="4402"/>
                </a:lnTo>
                <a:cubicBezTo>
                  <a:pt x="38769" y="5073"/>
                  <a:pt x="38915" y="5452"/>
                  <a:pt x="38944" y="5831"/>
                </a:cubicBezTo>
                <a:cubicBezTo>
                  <a:pt x="38390" y="4738"/>
                  <a:pt x="37283" y="4097"/>
                  <a:pt x="37282" y="4096"/>
                </a:cubicBezTo>
                <a:lnTo>
                  <a:pt x="37282" y="4096"/>
                </a:lnTo>
                <a:cubicBezTo>
                  <a:pt x="38332" y="5321"/>
                  <a:pt x="38550" y="5656"/>
                  <a:pt x="38682" y="6661"/>
                </a:cubicBezTo>
                <a:cubicBezTo>
                  <a:pt x="38550" y="6487"/>
                  <a:pt x="38448" y="6385"/>
                  <a:pt x="38448" y="6385"/>
                </a:cubicBezTo>
                <a:lnTo>
                  <a:pt x="38448" y="6385"/>
                </a:lnTo>
                <a:cubicBezTo>
                  <a:pt x="38565" y="6647"/>
                  <a:pt x="38652" y="6851"/>
                  <a:pt x="38740" y="7040"/>
                </a:cubicBezTo>
                <a:cubicBezTo>
                  <a:pt x="38740" y="7055"/>
                  <a:pt x="38740" y="7084"/>
                  <a:pt x="38740" y="7099"/>
                </a:cubicBezTo>
                <a:cubicBezTo>
                  <a:pt x="38594" y="6968"/>
                  <a:pt x="38463" y="6866"/>
                  <a:pt x="38346" y="6778"/>
                </a:cubicBezTo>
                <a:cubicBezTo>
                  <a:pt x="38419" y="6181"/>
                  <a:pt x="38376" y="5729"/>
                  <a:pt x="38376" y="5729"/>
                </a:cubicBezTo>
                <a:lnTo>
                  <a:pt x="38376" y="5729"/>
                </a:lnTo>
                <a:cubicBezTo>
                  <a:pt x="38332" y="5991"/>
                  <a:pt x="38259" y="6239"/>
                  <a:pt x="38186" y="6501"/>
                </a:cubicBezTo>
                <a:cubicBezTo>
                  <a:pt x="38084" y="6268"/>
                  <a:pt x="37967" y="6079"/>
                  <a:pt x="37865" y="5918"/>
                </a:cubicBezTo>
                <a:cubicBezTo>
                  <a:pt x="38011" y="5816"/>
                  <a:pt x="38186" y="5714"/>
                  <a:pt x="38376" y="5583"/>
                </a:cubicBezTo>
                <a:lnTo>
                  <a:pt x="38376" y="5583"/>
                </a:lnTo>
                <a:cubicBezTo>
                  <a:pt x="38375" y="5583"/>
                  <a:pt x="38128" y="5656"/>
                  <a:pt x="37778" y="5802"/>
                </a:cubicBezTo>
                <a:cubicBezTo>
                  <a:pt x="37720" y="5714"/>
                  <a:pt x="37647" y="5641"/>
                  <a:pt x="37603" y="5583"/>
                </a:cubicBezTo>
                <a:cubicBezTo>
                  <a:pt x="37559" y="5539"/>
                  <a:pt x="37530" y="5510"/>
                  <a:pt x="37530" y="5510"/>
                </a:cubicBezTo>
                <a:lnTo>
                  <a:pt x="37530" y="5510"/>
                </a:lnTo>
                <a:cubicBezTo>
                  <a:pt x="37545" y="5539"/>
                  <a:pt x="37559" y="5568"/>
                  <a:pt x="37574" y="5598"/>
                </a:cubicBezTo>
                <a:lnTo>
                  <a:pt x="37574" y="5598"/>
                </a:lnTo>
                <a:cubicBezTo>
                  <a:pt x="37579" y="5593"/>
                  <a:pt x="37584" y="5588"/>
                  <a:pt x="37588" y="5583"/>
                </a:cubicBezTo>
                <a:cubicBezTo>
                  <a:pt x="37618" y="5656"/>
                  <a:pt x="37661" y="5729"/>
                  <a:pt x="37691" y="5802"/>
                </a:cubicBezTo>
                <a:cubicBezTo>
                  <a:pt x="37691" y="5802"/>
                  <a:pt x="37691" y="5816"/>
                  <a:pt x="37691" y="5831"/>
                </a:cubicBezTo>
                <a:cubicBezTo>
                  <a:pt x="37559" y="5889"/>
                  <a:pt x="37414" y="5976"/>
                  <a:pt x="37268" y="6064"/>
                </a:cubicBezTo>
                <a:cubicBezTo>
                  <a:pt x="37239" y="5991"/>
                  <a:pt x="37224" y="5947"/>
                  <a:pt x="37224" y="5947"/>
                </a:cubicBezTo>
                <a:cubicBezTo>
                  <a:pt x="37224" y="5991"/>
                  <a:pt x="37224" y="6035"/>
                  <a:pt x="37224" y="6079"/>
                </a:cubicBezTo>
                <a:cubicBezTo>
                  <a:pt x="37210" y="6049"/>
                  <a:pt x="37210" y="6006"/>
                  <a:pt x="37195" y="5976"/>
                </a:cubicBezTo>
                <a:cubicBezTo>
                  <a:pt x="37308" y="5850"/>
                  <a:pt x="37434" y="5737"/>
                  <a:pt x="37574" y="5598"/>
                </a:cubicBezTo>
                <a:lnTo>
                  <a:pt x="37574" y="5598"/>
                </a:lnTo>
                <a:cubicBezTo>
                  <a:pt x="37501" y="5641"/>
                  <a:pt x="37341" y="5714"/>
                  <a:pt x="37137" y="5860"/>
                </a:cubicBezTo>
                <a:cubicBezTo>
                  <a:pt x="37078" y="5627"/>
                  <a:pt x="37005" y="5423"/>
                  <a:pt x="36947" y="5291"/>
                </a:cubicBezTo>
                <a:cubicBezTo>
                  <a:pt x="37035" y="4767"/>
                  <a:pt x="37151" y="4228"/>
                  <a:pt x="37312" y="3717"/>
                </a:cubicBezTo>
                <a:lnTo>
                  <a:pt x="37312" y="3717"/>
                </a:lnTo>
                <a:cubicBezTo>
                  <a:pt x="37311" y="3718"/>
                  <a:pt x="36962" y="4359"/>
                  <a:pt x="36627" y="5291"/>
                </a:cubicBezTo>
                <a:cubicBezTo>
                  <a:pt x="36495" y="4840"/>
                  <a:pt x="36379" y="4548"/>
                  <a:pt x="36379" y="4548"/>
                </a:cubicBezTo>
                <a:lnTo>
                  <a:pt x="36379" y="4548"/>
                </a:lnTo>
                <a:cubicBezTo>
                  <a:pt x="36437" y="4985"/>
                  <a:pt x="36452" y="5437"/>
                  <a:pt x="36423" y="5874"/>
                </a:cubicBezTo>
                <a:cubicBezTo>
                  <a:pt x="36393" y="5947"/>
                  <a:pt x="36379" y="6035"/>
                  <a:pt x="36350" y="6122"/>
                </a:cubicBezTo>
                <a:cubicBezTo>
                  <a:pt x="36058" y="4942"/>
                  <a:pt x="35563" y="3966"/>
                  <a:pt x="35563" y="3965"/>
                </a:cubicBezTo>
                <a:lnTo>
                  <a:pt x="35563" y="3965"/>
                </a:lnTo>
                <a:cubicBezTo>
                  <a:pt x="35752" y="4621"/>
                  <a:pt x="35869" y="5321"/>
                  <a:pt x="35942" y="5962"/>
                </a:cubicBezTo>
                <a:cubicBezTo>
                  <a:pt x="35781" y="5729"/>
                  <a:pt x="35635" y="5554"/>
                  <a:pt x="35533" y="5437"/>
                </a:cubicBezTo>
                <a:cubicBezTo>
                  <a:pt x="35548" y="5291"/>
                  <a:pt x="35577" y="5146"/>
                  <a:pt x="35606" y="5015"/>
                </a:cubicBezTo>
                <a:lnTo>
                  <a:pt x="35606" y="5015"/>
                </a:lnTo>
                <a:cubicBezTo>
                  <a:pt x="35606" y="5015"/>
                  <a:pt x="35548" y="5131"/>
                  <a:pt x="35461" y="5335"/>
                </a:cubicBezTo>
                <a:cubicBezTo>
                  <a:pt x="35417" y="5292"/>
                  <a:pt x="35402" y="5277"/>
                  <a:pt x="35402" y="5277"/>
                </a:cubicBezTo>
                <a:lnTo>
                  <a:pt x="35402" y="5277"/>
                </a:lnTo>
                <a:lnTo>
                  <a:pt x="35446" y="5364"/>
                </a:lnTo>
                <a:cubicBezTo>
                  <a:pt x="35417" y="5423"/>
                  <a:pt x="35402" y="5481"/>
                  <a:pt x="35373" y="5554"/>
                </a:cubicBezTo>
                <a:cubicBezTo>
                  <a:pt x="35271" y="3339"/>
                  <a:pt x="32896" y="1969"/>
                  <a:pt x="32895" y="1968"/>
                </a:cubicBezTo>
                <a:lnTo>
                  <a:pt x="32895" y="1968"/>
                </a:lnTo>
                <a:cubicBezTo>
                  <a:pt x="34367" y="3659"/>
                  <a:pt x="34528" y="3994"/>
                  <a:pt x="34703" y="5685"/>
                </a:cubicBezTo>
                <a:lnTo>
                  <a:pt x="34659" y="5641"/>
                </a:lnTo>
                <a:cubicBezTo>
                  <a:pt x="34659" y="5627"/>
                  <a:pt x="34674" y="5612"/>
                  <a:pt x="34674" y="5612"/>
                </a:cubicBezTo>
                <a:lnTo>
                  <a:pt x="34674" y="5612"/>
                </a:lnTo>
                <a:cubicBezTo>
                  <a:pt x="34674" y="5612"/>
                  <a:pt x="34659" y="5612"/>
                  <a:pt x="34644" y="5627"/>
                </a:cubicBezTo>
                <a:cubicBezTo>
                  <a:pt x="34572" y="5554"/>
                  <a:pt x="34499" y="5496"/>
                  <a:pt x="34426" y="5437"/>
                </a:cubicBezTo>
                <a:cubicBezTo>
                  <a:pt x="34426" y="5394"/>
                  <a:pt x="34440" y="5364"/>
                  <a:pt x="34455" y="5321"/>
                </a:cubicBezTo>
                <a:lnTo>
                  <a:pt x="34455" y="5321"/>
                </a:lnTo>
                <a:cubicBezTo>
                  <a:pt x="34455" y="5321"/>
                  <a:pt x="34440" y="5365"/>
                  <a:pt x="34397" y="5423"/>
                </a:cubicBezTo>
                <a:cubicBezTo>
                  <a:pt x="34280" y="5335"/>
                  <a:pt x="34178" y="5262"/>
                  <a:pt x="34091" y="5189"/>
                </a:cubicBezTo>
                <a:cubicBezTo>
                  <a:pt x="33887" y="4927"/>
                  <a:pt x="33697" y="4709"/>
                  <a:pt x="33566" y="4548"/>
                </a:cubicBezTo>
                <a:cubicBezTo>
                  <a:pt x="33464" y="4228"/>
                  <a:pt x="33376" y="4024"/>
                  <a:pt x="33376" y="4023"/>
                </a:cubicBezTo>
                <a:lnTo>
                  <a:pt x="33376" y="4023"/>
                </a:lnTo>
                <a:cubicBezTo>
                  <a:pt x="33390" y="4079"/>
                  <a:pt x="33391" y="4134"/>
                  <a:pt x="33404" y="4190"/>
                </a:cubicBezTo>
                <a:lnTo>
                  <a:pt x="33404" y="4190"/>
                </a:lnTo>
                <a:cubicBezTo>
                  <a:pt x="33404" y="4188"/>
                  <a:pt x="33405" y="4186"/>
                  <a:pt x="33406" y="4184"/>
                </a:cubicBezTo>
                <a:cubicBezTo>
                  <a:pt x="33420" y="4242"/>
                  <a:pt x="33420" y="4300"/>
                  <a:pt x="33420" y="4359"/>
                </a:cubicBezTo>
                <a:cubicBezTo>
                  <a:pt x="33391" y="4330"/>
                  <a:pt x="33376" y="4300"/>
                  <a:pt x="33362" y="4300"/>
                </a:cubicBezTo>
                <a:cubicBezTo>
                  <a:pt x="33391" y="4330"/>
                  <a:pt x="33406" y="4373"/>
                  <a:pt x="33435" y="4402"/>
                </a:cubicBezTo>
                <a:cubicBezTo>
                  <a:pt x="33449" y="4679"/>
                  <a:pt x="33449" y="4942"/>
                  <a:pt x="33435" y="5219"/>
                </a:cubicBezTo>
                <a:cubicBezTo>
                  <a:pt x="33333" y="5087"/>
                  <a:pt x="33216" y="4971"/>
                  <a:pt x="33099" y="4854"/>
                </a:cubicBezTo>
                <a:cubicBezTo>
                  <a:pt x="33172" y="4694"/>
                  <a:pt x="33260" y="4504"/>
                  <a:pt x="33362" y="4300"/>
                </a:cubicBezTo>
                <a:cubicBezTo>
                  <a:pt x="33374" y="4265"/>
                  <a:pt x="33386" y="4239"/>
                  <a:pt x="33398" y="4206"/>
                </a:cubicBezTo>
                <a:lnTo>
                  <a:pt x="33398" y="4206"/>
                </a:lnTo>
                <a:cubicBezTo>
                  <a:pt x="33332" y="4273"/>
                  <a:pt x="33149" y="4458"/>
                  <a:pt x="32954" y="4738"/>
                </a:cubicBezTo>
                <a:cubicBezTo>
                  <a:pt x="32837" y="4636"/>
                  <a:pt x="32735" y="4548"/>
                  <a:pt x="32633" y="4461"/>
                </a:cubicBezTo>
                <a:cubicBezTo>
                  <a:pt x="32837" y="4257"/>
                  <a:pt x="33056" y="4038"/>
                  <a:pt x="33318" y="3790"/>
                </a:cubicBezTo>
                <a:lnTo>
                  <a:pt x="33318" y="3790"/>
                </a:lnTo>
                <a:cubicBezTo>
                  <a:pt x="33318" y="3790"/>
                  <a:pt x="32939" y="3980"/>
                  <a:pt x="32458" y="4315"/>
                </a:cubicBezTo>
                <a:cubicBezTo>
                  <a:pt x="32152" y="4067"/>
                  <a:pt x="31919" y="3936"/>
                  <a:pt x="31919" y="3936"/>
                </a:cubicBezTo>
                <a:lnTo>
                  <a:pt x="31919" y="3936"/>
                </a:lnTo>
                <a:cubicBezTo>
                  <a:pt x="32065" y="4111"/>
                  <a:pt x="32196" y="4271"/>
                  <a:pt x="32327" y="4417"/>
                </a:cubicBezTo>
                <a:cubicBezTo>
                  <a:pt x="32123" y="4577"/>
                  <a:pt x="31904" y="4767"/>
                  <a:pt x="31686" y="4985"/>
                </a:cubicBezTo>
                <a:cubicBezTo>
                  <a:pt x="31132" y="4053"/>
                  <a:pt x="30564" y="3412"/>
                  <a:pt x="30564" y="3411"/>
                </a:cubicBezTo>
                <a:lnTo>
                  <a:pt x="30564" y="3411"/>
                </a:lnTo>
                <a:cubicBezTo>
                  <a:pt x="30913" y="4038"/>
                  <a:pt x="31161" y="4709"/>
                  <a:pt x="31351" y="5350"/>
                </a:cubicBezTo>
                <a:cubicBezTo>
                  <a:pt x="31132" y="5598"/>
                  <a:pt x="30957" y="5874"/>
                  <a:pt x="30797" y="6181"/>
                </a:cubicBezTo>
                <a:cubicBezTo>
                  <a:pt x="29747" y="4024"/>
                  <a:pt x="28013" y="2217"/>
                  <a:pt x="28013" y="2216"/>
                </a:cubicBezTo>
                <a:lnTo>
                  <a:pt x="28013" y="2216"/>
                </a:lnTo>
                <a:cubicBezTo>
                  <a:pt x="29266" y="4082"/>
                  <a:pt x="30039" y="6312"/>
                  <a:pt x="30418" y="7609"/>
                </a:cubicBezTo>
                <a:cubicBezTo>
                  <a:pt x="30418" y="7667"/>
                  <a:pt x="30418" y="7725"/>
                  <a:pt x="30418" y="7769"/>
                </a:cubicBezTo>
                <a:cubicBezTo>
                  <a:pt x="30199" y="7551"/>
                  <a:pt x="30024" y="7347"/>
                  <a:pt x="29879" y="7142"/>
                </a:cubicBezTo>
                <a:cubicBezTo>
                  <a:pt x="29908" y="6283"/>
                  <a:pt x="29485" y="5568"/>
                  <a:pt x="29033" y="5044"/>
                </a:cubicBezTo>
                <a:cubicBezTo>
                  <a:pt x="29019" y="5000"/>
                  <a:pt x="29004" y="4971"/>
                  <a:pt x="29004" y="4927"/>
                </a:cubicBezTo>
                <a:cubicBezTo>
                  <a:pt x="29004" y="4927"/>
                  <a:pt x="28989" y="4956"/>
                  <a:pt x="28989" y="5000"/>
                </a:cubicBezTo>
                <a:cubicBezTo>
                  <a:pt x="28465" y="4403"/>
                  <a:pt x="27897" y="4082"/>
                  <a:pt x="27896" y="4082"/>
                </a:cubicBezTo>
                <a:lnTo>
                  <a:pt x="27896" y="4082"/>
                </a:lnTo>
                <a:cubicBezTo>
                  <a:pt x="28450" y="4723"/>
                  <a:pt x="28771" y="5131"/>
                  <a:pt x="28975" y="5510"/>
                </a:cubicBezTo>
                <a:cubicBezTo>
                  <a:pt x="28975" y="5904"/>
                  <a:pt x="29048" y="6443"/>
                  <a:pt x="29296" y="7026"/>
                </a:cubicBezTo>
                <a:cubicBezTo>
                  <a:pt x="28931" y="6705"/>
                  <a:pt x="28625" y="6530"/>
                  <a:pt x="28625" y="6530"/>
                </a:cubicBezTo>
                <a:lnTo>
                  <a:pt x="28625" y="6530"/>
                </a:lnTo>
                <a:cubicBezTo>
                  <a:pt x="28931" y="6895"/>
                  <a:pt x="29179" y="7186"/>
                  <a:pt x="29368" y="7434"/>
                </a:cubicBezTo>
                <a:cubicBezTo>
                  <a:pt x="29339" y="7711"/>
                  <a:pt x="29223" y="7973"/>
                  <a:pt x="29062" y="8236"/>
                </a:cubicBezTo>
                <a:cubicBezTo>
                  <a:pt x="28989" y="7857"/>
                  <a:pt x="28844" y="7507"/>
                  <a:pt x="28654" y="7201"/>
                </a:cubicBezTo>
                <a:cubicBezTo>
                  <a:pt x="28538" y="6370"/>
                  <a:pt x="28275" y="5744"/>
                  <a:pt x="28275" y="5743"/>
                </a:cubicBezTo>
                <a:lnTo>
                  <a:pt x="28275" y="5743"/>
                </a:lnTo>
                <a:cubicBezTo>
                  <a:pt x="28319" y="6064"/>
                  <a:pt x="28334" y="6399"/>
                  <a:pt x="28319" y="6720"/>
                </a:cubicBezTo>
                <a:cubicBezTo>
                  <a:pt x="28100" y="6472"/>
                  <a:pt x="27882" y="6268"/>
                  <a:pt x="27678" y="6093"/>
                </a:cubicBezTo>
                <a:cubicBezTo>
                  <a:pt x="27838" y="5933"/>
                  <a:pt x="28013" y="5758"/>
                  <a:pt x="28232" y="5554"/>
                </a:cubicBezTo>
                <a:lnTo>
                  <a:pt x="28232" y="5554"/>
                </a:lnTo>
                <a:cubicBezTo>
                  <a:pt x="28231" y="5554"/>
                  <a:pt x="27925" y="5700"/>
                  <a:pt x="27547" y="5976"/>
                </a:cubicBezTo>
                <a:cubicBezTo>
                  <a:pt x="27284" y="5787"/>
                  <a:pt x="27095" y="5670"/>
                  <a:pt x="27095" y="5670"/>
                </a:cubicBezTo>
                <a:lnTo>
                  <a:pt x="27095" y="5670"/>
                </a:lnTo>
                <a:cubicBezTo>
                  <a:pt x="27226" y="5816"/>
                  <a:pt x="27328" y="5947"/>
                  <a:pt x="27430" y="6064"/>
                </a:cubicBezTo>
                <a:cubicBezTo>
                  <a:pt x="27270" y="6195"/>
                  <a:pt x="27095" y="6341"/>
                  <a:pt x="26920" y="6516"/>
                </a:cubicBezTo>
                <a:cubicBezTo>
                  <a:pt x="26468" y="5773"/>
                  <a:pt x="26002" y="5248"/>
                  <a:pt x="26002" y="5248"/>
                </a:cubicBezTo>
                <a:lnTo>
                  <a:pt x="26002" y="5248"/>
                </a:lnTo>
                <a:cubicBezTo>
                  <a:pt x="26293" y="5758"/>
                  <a:pt x="26497" y="6297"/>
                  <a:pt x="26643" y="6822"/>
                </a:cubicBezTo>
                <a:cubicBezTo>
                  <a:pt x="26468" y="7011"/>
                  <a:pt x="26322" y="7230"/>
                  <a:pt x="26191" y="7478"/>
                </a:cubicBezTo>
                <a:cubicBezTo>
                  <a:pt x="25346" y="5744"/>
                  <a:pt x="23947" y="4286"/>
                  <a:pt x="23947" y="4286"/>
                </a:cubicBezTo>
                <a:lnTo>
                  <a:pt x="23947" y="4286"/>
                </a:lnTo>
                <a:cubicBezTo>
                  <a:pt x="24909" y="5714"/>
                  <a:pt x="25521" y="7405"/>
                  <a:pt x="25841" y="8454"/>
                </a:cubicBezTo>
                <a:cubicBezTo>
                  <a:pt x="25827" y="8498"/>
                  <a:pt x="25812" y="8556"/>
                  <a:pt x="25798" y="8600"/>
                </a:cubicBezTo>
                <a:cubicBezTo>
                  <a:pt x="25754" y="8571"/>
                  <a:pt x="25696" y="8527"/>
                  <a:pt x="25652" y="8498"/>
                </a:cubicBezTo>
                <a:cubicBezTo>
                  <a:pt x="25564" y="8396"/>
                  <a:pt x="25477" y="8294"/>
                  <a:pt x="25404" y="8177"/>
                </a:cubicBezTo>
                <a:cubicBezTo>
                  <a:pt x="25448" y="8119"/>
                  <a:pt x="25477" y="8046"/>
                  <a:pt x="25521" y="7973"/>
                </a:cubicBezTo>
                <a:lnTo>
                  <a:pt x="25521" y="7973"/>
                </a:lnTo>
                <a:cubicBezTo>
                  <a:pt x="25521" y="7973"/>
                  <a:pt x="25462" y="8032"/>
                  <a:pt x="25375" y="8119"/>
                </a:cubicBezTo>
                <a:cubicBezTo>
                  <a:pt x="25127" y="7725"/>
                  <a:pt x="24967" y="7274"/>
                  <a:pt x="24748" y="6472"/>
                </a:cubicBezTo>
                <a:lnTo>
                  <a:pt x="24748" y="6472"/>
                </a:lnTo>
                <a:cubicBezTo>
                  <a:pt x="24748" y="6472"/>
                  <a:pt x="24603" y="7245"/>
                  <a:pt x="24967" y="8134"/>
                </a:cubicBezTo>
                <a:cubicBezTo>
                  <a:pt x="24792" y="8061"/>
                  <a:pt x="24661" y="8017"/>
                  <a:pt x="24661" y="8017"/>
                </a:cubicBezTo>
                <a:lnTo>
                  <a:pt x="24661" y="8017"/>
                </a:lnTo>
                <a:cubicBezTo>
                  <a:pt x="24807" y="8119"/>
                  <a:pt x="24923" y="8206"/>
                  <a:pt x="25040" y="8279"/>
                </a:cubicBezTo>
                <a:cubicBezTo>
                  <a:pt x="25054" y="8338"/>
                  <a:pt x="25083" y="8381"/>
                  <a:pt x="25113" y="8440"/>
                </a:cubicBezTo>
                <a:cubicBezTo>
                  <a:pt x="25011" y="8571"/>
                  <a:pt x="24909" y="8746"/>
                  <a:pt x="24807" y="8935"/>
                </a:cubicBezTo>
                <a:cubicBezTo>
                  <a:pt x="24734" y="8687"/>
                  <a:pt x="24690" y="8425"/>
                  <a:pt x="24661" y="8177"/>
                </a:cubicBezTo>
                <a:cubicBezTo>
                  <a:pt x="24661" y="8177"/>
                  <a:pt x="24617" y="8440"/>
                  <a:pt x="24617" y="8848"/>
                </a:cubicBezTo>
                <a:cubicBezTo>
                  <a:pt x="24515" y="8411"/>
                  <a:pt x="24384" y="8148"/>
                  <a:pt x="24384" y="8148"/>
                </a:cubicBezTo>
                <a:lnTo>
                  <a:pt x="24384" y="8148"/>
                </a:lnTo>
                <a:cubicBezTo>
                  <a:pt x="24398" y="8469"/>
                  <a:pt x="24398" y="8746"/>
                  <a:pt x="24398" y="8979"/>
                </a:cubicBezTo>
                <a:cubicBezTo>
                  <a:pt x="24311" y="9066"/>
                  <a:pt x="24209" y="9197"/>
                  <a:pt x="24107" y="9343"/>
                </a:cubicBezTo>
                <a:cubicBezTo>
                  <a:pt x="23990" y="8265"/>
                  <a:pt x="24034" y="8046"/>
                  <a:pt x="24661" y="6836"/>
                </a:cubicBezTo>
                <a:lnTo>
                  <a:pt x="24661" y="6836"/>
                </a:lnTo>
                <a:cubicBezTo>
                  <a:pt x="24661" y="6837"/>
                  <a:pt x="24311" y="7157"/>
                  <a:pt x="24034" y="7653"/>
                </a:cubicBezTo>
                <a:cubicBezTo>
                  <a:pt x="24136" y="6953"/>
                  <a:pt x="24282" y="6224"/>
                  <a:pt x="24500" y="5525"/>
                </a:cubicBezTo>
                <a:lnTo>
                  <a:pt x="24500" y="5525"/>
                </a:lnTo>
                <a:cubicBezTo>
                  <a:pt x="24500" y="5525"/>
                  <a:pt x="23451" y="7449"/>
                  <a:pt x="23101" y="9562"/>
                </a:cubicBezTo>
                <a:cubicBezTo>
                  <a:pt x="23043" y="9314"/>
                  <a:pt x="22985" y="9052"/>
                  <a:pt x="22970" y="8804"/>
                </a:cubicBezTo>
                <a:cubicBezTo>
                  <a:pt x="22970" y="8804"/>
                  <a:pt x="22926" y="9023"/>
                  <a:pt x="22926" y="9372"/>
                </a:cubicBezTo>
                <a:cubicBezTo>
                  <a:pt x="22752" y="9197"/>
                  <a:pt x="22562" y="9037"/>
                  <a:pt x="22373" y="8906"/>
                </a:cubicBezTo>
                <a:cubicBezTo>
                  <a:pt x="22358" y="8294"/>
                  <a:pt x="22402" y="7638"/>
                  <a:pt x="22533" y="7026"/>
                </a:cubicBezTo>
                <a:lnTo>
                  <a:pt x="22533" y="7026"/>
                </a:lnTo>
                <a:cubicBezTo>
                  <a:pt x="22533" y="7026"/>
                  <a:pt x="22198" y="7696"/>
                  <a:pt x="21950" y="8614"/>
                </a:cubicBezTo>
                <a:cubicBezTo>
                  <a:pt x="21702" y="8454"/>
                  <a:pt x="21454" y="8323"/>
                  <a:pt x="21221" y="8206"/>
                </a:cubicBezTo>
                <a:cubicBezTo>
                  <a:pt x="21294" y="8061"/>
                  <a:pt x="21367" y="7900"/>
                  <a:pt x="21454" y="7711"/>
                </a:cubicBezTo>
                <a:lnTo>
                  <a:pt x="21454" y="7711"/>
                </a:lnTo>
                <a:cubicBezTo>
                  <a:pt x="21454" y="7711"/>
                  <a:pt x="21279" y="7871"/>
                  <a:pt x="21075" y="8148"/>
                </a:cubicBezTo>
                <a:cubicBezTo>
                  <a:pt x="20536" y="7900"/>
                  <a:pt x="20143" y="7798"/>
                  <a:pt x="20143" y="7798"/>
                </a:cubicBezTo>
                <a:lnTo>
                  <a:pt x="20143" y="7798"/>
                </a:lnTo>
                <a:cubicBezTo>
                  <a:pt x="20449" y="7988"/>
                  <a:pt x="20711" y="8148"/>
                  <a:pt x="20944" y="8294"/>
                </a:cubicBezTo>
                <a:cubicBezTo>
                  <a:pt x="20784" y="8527"/>
                  <a:pt x="20609" y="8804"/>
                  <a:pt x="20463" y="9139"/>
                </a:cubicBezTo>
                <a:cubicBezTo>
                  <a:pt x="20332" y="8760"/>
                  <a:pt x="20216" y="8396"/>
                  <a:pt x="20157" y="8017"/>
                </a:cubicBezTo>
                <a:lnTo>
                  <a:pt x="20157" y="8017"/>
                </a:lnTo>
                <a:cubicBezTo>
                  <a:pt x="20157" y="8017"/>
                  <a:pt x="20084" y="8775"/>
                  <a:pt x="20245" y="9737"/>
                </a:cubicBezTo>
                <a:cubicBezTo>
                  <a:pt x="20186" y="9941"/>
                  <a:pt x="20157" y="10159"/>
                  <a:pt x="20143" y="10378"/>
                </a:cubicBezTo>
                <a:cubicBezTo>
                  <a:pt x="19997" y="10407"/>
                  <a:pt x="19851" y="10436"/>
                  <a:pt x="19720" y="10465"/>
                </a:cubicBezTo>
                <a:cubicBezTo>
                  <a:pt x="19647" y="10349"/>
                  <a:pt x="19589" y="10247"/>
                  <a:pt x="19531" y="10130"/>
                </a:cubicBezTo>
                <a:cubicBezTo>
                  <a:pt x="19662" y="9810"/>
                  <a:pt x="19822" y="9445"/>
                  <a:pt x="20055" y="8964"/>
                </a:cubicBezTo>
                <a:lnTo>
                  <a:pt x="20055" y="8964"/>
                </a:lnTo>
                <a:cubicBezTo>
                  <a:pt x="20055" y="8964"/>
                  <a:pt x="19764" y="9227"/>
                  <a:pt x="19472" y="9664"/>
                </a:cubicBezTo>
                <a:cubicBezTo>
                  <a:pt x="19531" y="8964"/>
                  <a:pt x="19414" y="8338"/>
                  <a:pt x="19297" y="7900"/>
                </a:cubicBezTo>
                <a:cubicBezTo>
                  <a:pt x="19385" y="7419"/>
                  <a:pt x="19603" y="6909"/>
                  <a:pt x="19997" y="6079"/>
                </a:cubicBezTo>
                <a:lnTo>
                  <a:pt x="19997" y="6079"/>
                </a:lnTo>
                <a:cubicBezTo>
                  <a:pt x="19997" y="6079"/>
                  <a:pt x="19487" y="6560"/>
                  <a:pt x="19093" y="7317"/>
                </a:cubicBezTo>
                <a:cubicBezTo>
                  <a:pt x="19064" y="7274"/>
                  <a:pt x="19064" y="7244"/>
                  <a:pt x="19064" y="7244"/>
                </a:cubicBezTo>
                <a:cubicBezTo>
                  <a:pt x="19064" y="7303"/>
                  <a:pt x="19064" y="7347"/>
                  <a:pt x="19064" y="7390"/>
                </a:cubicBezTo>
                <a:cubicBezTo>
                  <a:pt x="18729" y="8061"/>
                  <a:pt x="18525" y="8950"/>
                  <a:pt x="18846" y="9912"/>
                </a:cubicBezTo>
                <a:cubicBezTo>
                  <a:pt x="18758" y="10174"/>
                  <a:pt x="18641" y="10422"/>
                  <a:pt x="18481" y="10713"/>
                </a:cubicBezTo>
                <a:lnTo>
                  <a:pt x="18467" y="10713"/>
                </a:lnTo>
                <a:cubicBezTo>
                  <a:pt x="18437" y="10655"/>
                  <a:pt x="18423" y="10597"/>
                  <a:pt x="18408" y="10538"/>
                </a:cubicBezTo>
                <a:cubicBezTo>
                  <a:pt x="18379" y="9008"/>
                  <a:pt x="18452" y="6355"/>
                  <a:pt x="19195" y="4009"/>
                </a:cubicBezTo>
                <a:lnTo>
                  <a:pt x="19195" y="4009"/>
                </a:lnTo>
                <a:cubicBezTo>
                  <a:pt x="19195" y="4009"/>
                  <a:pt x="17898" y="6385"/>
                  <a:pt x="17476" y="9008"/>
                </a:cubicBezTo>
                <a:cubicBezTo>
                  <a:pt x="17199" y="8702"/>
                  <a:pt x="16893" y="8425"/>
                  <a:pt x="16572" y="8192"/>
                </a:cubicBezTo>
                <a:cubicBezTo>
                  <a:pt x="16543" y="7434"/>
                  <a:pt x="16586" y="6632"/>
                  <a:pt x="16761" y="5860"/>
                </a:cubicBezTo>
                <a:lnTo>
                  <a:pt x="16761" y="5860"/>
                </a:lnTo>
                <a:cubicBezTo>
                  <a:pt x="16761" y="5860"/>
                  <a:pt x="16339" y="6691"/>
                  <a:pt x="16047" y="7827"/>
                </a:cubicBezTo>
                <a:cubicBezTo>
                  <a:pt x="15727" y="7638"/>
                  <a:pt x="15420" y="7478"/>
                  <a:pt x="15129" y="7332"/>
                </a:cubicBezTo>
                <a:cubicBezTo>
                  <a:pt x="15216" y="7142"/>
                  <a:pt x="15318" y="6938"/>
                  <a:pt x="15420" y="6720"/>
                </a:cubicBezTo>
                <a:lnTo>
                  <a:pt x="15420" y="6720"/>
                </a:lnTo>
                <a:cubicBezTo>
                  <a:pt x="15420" y="6720"/>
                  <a:pt x="15216" y="6909"/>
                  <a:pt x="14940" y="7244"/>
                </a:cubicBezTo>
                <a:cubicBezTo>
                  <a:pt x="14284" y="6953"/>
                  <a:pt x="13788" y="6822"/>
                  <a:pt x="13788" y="6822"/>
                </a:cubicBezTo>
                <a:lnTo>
                  <a:pt x="13788" y="6822"/>
                </a:lnTo>
                <a:cubicBezTo>
                  <a:pt x="14182" y="7055"/>
                  <a:pt x="14502" y="7259"/>
                  <a:pt x="14794" y="7449"/>
                </a:cubicBezTo>
                <a:cubicBezTo>
                  <a:pt x="14590" y="7725"/>
                  <a:pt x="14371" y="8075"/>
                  <a:pt x="14182" y="8469"/>
                </a:cubicBezTo>
                <a:cubicBezTo>
                  <a:pt x="14080" y="8177"/>
                  <a:pt x="13978" y="7857"/>
                  <a:pt x="13905" y="7551"/>
                </a:cubicBezTo>
                <a:cubicBezTo>
                  <a:pt x="13919" y="7507"/>
                  <a:pt x="13934" y="7449"/>
                  <a:pt x="13948" y="7405"/>
                </a:cubicBezTo>
                <a:lnTo>
                  <a:pt x="13948" y="7405"/>
                </a:lnTo>
                <a:cubicBezTo>
                  <a:pt x="13948" y="7406"/>
                  <a:pt x="13933" y="7449"/>
                  <a:pt x="13890" y="7507"/>
                </a:cubicBezTo>
                <a:cubicBezTo>
                  <a:pt x="13861" y="7376"/>
                  <a:pt x="13832" y="7230"/>
                  <a:pt x="13803" y="7099"/>
                </a:cubicBezTo>
                <a:cubicBezTo>
                  <a:pt x="13803" y="7099"/>
                  <a:pt x="13774" y="7332"/>
                  <a:pt x="13788" y="7725"/>
                </a:cubicBezTo>
                <a:cubicBezTo>
                  <a:pt x="13686" y="7915"/>
                  <a:pt x="13555" y="8206"/>
                  <a:pt x="13409" y="8556"/>
                </a:cubicBezTo>
                <a:cubicBezTo>
                  <a:pt x="13263" y="8717"/>
                  <a:pt x="13089" y="8935"/>
                  <a:pt x="12899" y="9212"/>
                </a:cubicBezTo>
                <a:cubicBezTo>
                  <a:pt x="12506" y="7288"/>
                  <a:pt x="12564" y="6880"/>
                  <a:pt x="13613" y="4679"/>
                </a:cubicBezTo>
                <a:lnTo>
                  <a:pt x="13613" y="4679"/>
                </a:lnTo>
                <a:cubicBezTo>
                  <a:pt x="13613" y="4680"/>
                  <a:pt x="10932" y="7157"/>
                  <a:pt x="12433" y="10043"/>
                </a:cubicBezTo>
                <a:cubicBezTo>
                  <a:pt x="12404" y="10116"/>
                  <a:pt x="12374" y="10203"/>
                  <a:pt x="12331" y="10276"/>
                </a:cubicBezTo>
                <a:cubicBezTo>
                  <a:pt x="12154" y="9869"/>
                  <a:pt x="11940" y="9588"/>
                  <a:pt x="11888" y="9516"/>
                </a:cubicBezTo>
                <a:lnTo>
                  <a:pt x="11888" y="9516"/>
                </a:lnTo>
                <a:cubicBezTo>
                  <a:pt x="12043" y="9997"/>
                  <a:pt x="12157" y="10340"/>
                  <a:pt x="12214" y="10640"/>
                </a:cubicBezTo>
                <a:cubicBezTo>
                  <a:pt x="12170" y="10757"/>
                  <a:pt x="12141" y="10874"/>
                  <a:pt x="12127" y="10990"/>
                </a:cubicBezTo>
                <a:cubicBezTo>
                  <a:pt x="12039" y="10917"/>
                  <a:pt x="11952" y="10844"/>
                  <a:pt x="11879" y="10786"/>
                </a:cubicBezTo>
                <a:cubicBezTo>
                  <a:pt x="11864" y="10728"/>
                  <a:pt x="11850" y="10670"/>
                  <a:pt x="11821" y="10611"/>
                </a:cubicBezTo>
                <a:cubicBezTo>
                  <a:pt x="11821" y="10247"/>
                  <a:pt x="11835" y="9868"/>
                  <a:pt x="11879" y="9489"/>
                </a:cubicBezTo>
                <a:cubicBezTo>
                  <a:pt x="11879" y="9490"/>
                  <a:pt x="11880" y="9492"/>
                  <a:pt x="11880" y="9493"/>
                </a:cubicBezTo>
                <a:lnTo>
                  <a:pt x="11880" y="9493"/>
                </a:lnTo>
                <a:cubicBezTo>
                  <a:pt x="11909" y="9293"/>
                  <a:pt x="11938" y="9092"/>
                  <a:pt x="11981" y="8891"/>
                </a:cubicBezTo>
                <a:lnTo>
                  <a:pt x="11981" y="8891"/>
                </a:lnTo>
                <a:cubicBezTo>
                  <a:pt x="11981" y="8892"/>
                  <a:pt x="11806" y="9241"/>
                  <a:pt x="11617" y="9780"/>
                </a:cubicBezTo>
                <a:cubicBezTo>
                  <a:pt x="11456" y="9037"/>
                  <a:pt x="11340" y="8236"/>
                  <a:pt x="11340" y="7463"/>
                </a:cubicBezTo>
                <a:cubicBezTo>
                  <a:pt x="11340" y="7463"/>
                  <a:pt x="11092" y="8760"/>
                  <a:pt x="11223" y="10232"/>
                </a:cubicBezTo>
                <a:cubicBezTo>
                  <a:pt x="10961" y="9606"/>
                  <a:pt x="10742" y="8935"/>
                  <a:pt x="10611" y="8279"/>
                </a:cubicBezTo>
                <a:lnTo>
                  <a:pt x="10611" y="8279"/>
                </a:lnTo>
                <a:cubicBezTo>
                  <a:pt x="10611" y="8279"/>
                  <a:pt x="10567" y="8921"/>
                  <a:pt x="10655" y="9839"/>
                </a:cubicBezTo>
                <a:cubicBezTo>
                  <a:pt x="10611" y="9897"/>
                  <a:pt x="10567" y="9955"/>
                  <a:pt x="10509" y="10014"/>
                </a:cubicBezTo>
                <a:cubicBezTo>
                  <a:pt x="10509" y="10014"/>
                  <a:pt x="10494" y="9999"/>
                  <a:pt x="10494" y="9999"/>
                </a:cubicBezTo>
                <a:cubicBezTo>
                  <a:pt x="10392" y="9635"/>
                  <a:pt x="10305" y="9270"/>
                  <a:pt x="10276" y="8891"/>
                </a:cubicBezTo>
                <a:cubicBezTo>
                  <a:pt x="10276" y="8891"/>
                  <a:pt x="10217" y="9299"/>
                  <a:pt x="10217" y="9882"/>
                </a:cubicBezTo>
                <a:cubicBezTo>
                  <a:pt x="9955" y="9780"/>
                  <a:pt x="9736" y="9708"/>
                  <a:pt x="9649" y="9678"/>
                </a:cubicBezTo>
                <a:lnTo>
                  <a:pt x="9649" y="9678"/>
                </a:lnTo>
                <a:cubicBezTo>
                  <a:pt x="9868" y="9810"/>
                  <a:pt x="10057" y="9926"/>
                  <a:pt x="10232" y="10043"/>
                </a:cubicBezTo>
                <a:cubicBezTo>
                  <a:pt x="10232" y="10087"/>
                  <a:pt x="10232" y="10130"/>
                  <a:pt x="10232" y="10189"/>
                </a:cubicBezTo>
                <a:cubicBezTo>
                  <a:pt x="10028" y="10101"/>
                  <a:pt x="9809" y="10028"/>
                  <a:pt x="9620" y="9984"/>
                </a:cubicBezTo>
                <a:cubicBezTo>
                  <a:pt x="9620" y="9970"/>
                  <a:pt x="9620" y="9955"/>
                  <a:pt x="9620" y="9941"/>
                </a:cubicBezTo>
                <a:cubicBezTo>
                  <a:pt x="9620" y="9868"/>
                  <a:pt x="9634" y="9780"/>
                  <a:pt x="9649" y="9678"/>
                </a:cubicBezTo>
                <a:cubicBezTo>
                  <a:pt x="9649" y="9649"/>
                  <a:pt x="9664" y="9620"/>
                  <a:pt x="9664" y="9576"/>
                </a:cubicBezTo>
                <a:lnTo>
                  <a:pt x="9664" y="9576"/>
                </a:lnTo>
                <a:cubicBezTo>
                  <a:pt x="9663" y="9576"/>
                  <a:pt x="9634" y="9606"/>
                  <a:pt x="9605" y="9678"/>
                </a:cubicBezTo>
                <a:cubicBezTo>
                  <a:pt x="9576" y="9737"/>
                  <a:pt x="9532" y="9839"/>
                  <a:pt x="9489" y="9955"/>
                </a:cubicBezTo>
                <a:cubicBezTo>
                  <a:pt x="9051" y="9853"/>
                  <a:pt x="8745" y="9824"/>
                  <a:pt x="8745" y="9824"/>
                </a:cubicBezTo>
                <a:lnTo>
                  <a:pt x="8745" y="9824"/>
                </a:lnTo>
                <a:cubicBezTo>
                  <a:pt x="9008" y="9926"/>
                  <a:pt x="9241" y="10014"/>
                  <a:pt x="9430" y="10101"/>
                </a:cubicBezTo>
                <a:cubicBezTo>
                  <a:pt x="9372" y="10291"/>
                  <a:pt x="9314" y="10538"/>
                  <a:pt x="9285" y="10815"/>
                </a:cubicBezTo>
                <a:cubicBezTo>
                  <a:pt x="9095" y="10553"/>
                  <a:pt x="8935" y="10276"/>
                  <a:pt x="8804" y="9984"/>
                </a:cubicBezTo>
                <a:lnTo>
                  <a:pt x="8804" y="9984"/>
                </a:lnTo>
                <a:cubicBezTo>
                  <a:pt x="8804" y="9985"/>
                  <a:pt x="8906" y="10495"/>
                  <a:pt x="9197" y="11165"/>
                </a:cubicBezTo>
                <a:cubicBezTo>
                  <a:pt x="9095" y="11282"/>
                  <a:pt x="8993" y="11427"/>
                  <a:pt x="8876" y="11602"/>
                </a:cubicBezTo>
                <a:cubicBezTo>
                  <a:pt x="8862" y="11573"/>
                  <a:pt x="8862" y="11559"/>
                  <a:pt x="8862" y="11529"/>
                </a:cubicBezTo>
                <a:cubicBezTo>
                  <a:pt x="8876" y="11311"/>
                  <a:pt x="8906" y="11048"/>
                  <a:pt x="8949" y="10742"/>
                </a:cubicBezTo>
                <a:lnTo>
                  <a:pt x="8949" y="10742"/>
                </a:lnTo>
                <a:cubicBezTo>
                  <a:pt x="8949" y="10742"/>
                  <a:pt x="8862" y="10874"/>
                  <a:pt x="8774" y="11107"/>
                </a:cubicBezTo>
                <a:cubicBezTo>
                  <a:pt x="8585" y="9941"/>
                  <a:pt x="8702" y="9518"/>
                  <a:pt x="9445" y="7944"/>
                </a:cubicBezTo>
                <a:lnTo>
                  <a:pt x="9445" y="7944"/>
                </a:lnTo>
                <a:cubicBezTo>
                  <a:pt x="9445" y="7944"/>
                  <a:pt x="8483" y="8833"/>
                  <a:pt x="8206" y="10101"/>
                </a:cubicBezTo>
                <a:cubicBezTo>
                  <a:pt x="8191" y="10072"/>
                  <a:pt x="8162" y="10043"/>
                  <a:pt x="8148" y="10014"/>
                </a:cubicBezTo>
                <a:cubicBezTo>
                  <a:pt x="8104" y="9635"/>
                  <a:pt x="8148" y="9212"/>
                  <a:pt x="8235" y="8512"/>
                </a:cubicBezTo>
                <a:lnTo>
                  <a:pt x="8235" y="8512"/>
                </a:lnTo>
                <a:cubicBezTo>
                  <a:pt x="8235" y="8513"/>
                  <a:pt x="7973" y="8950"/>
                  <a:pt x="7871" y="9606"/>
                </a:cubicBezTo>
                <a:cubicBezTo>
                  <a:pt x="7842" y="9562"/>
                  <a:pt x="7827" y="9547"/>
                  <a:pt x="7827" y="9547"/>
                </a:cubicBezTo>
                <a:lnTo>
                  <a:pt x="7827" y="9547"/>
                </a:lnTo>
                <a:cubicBezTo>
                  <a:pt x="7842" y="9591"/>
                  <a:pt x="7856" y="9620"/>
                  <a:pt x="7871" y="9649"/>
                </a:cubicBezTo>
                <a:cubicBezTo>
                  <a:pt x="7798" y="10189"/>
                  <a:pt x="7827" y="10830"/>
                  <a:pt x="8206" y="11486"/>
                </a:cubicBezTo>
                <a:cubicBezTo>
                  <a:pt x="8235" y="11588"/>
                  <a:pt x="8264" y="11690"/>
                  <a:pt x="8293" y="11792"/>
                </a:cubicBezTo>
                <a:cubicBezTo>
                  <a:pt x="8279" y="11952"/>
                  <a:pt x="8264" y="12127"/>
                  <a:pt x="8221" y="12316"/>
                </a:cubicBezTo>
                <a:cubicBezTo>
                  <a:pt x="8191" y="12273"/>
                  <a:pt x="8162" y="12229"/>
                  <a:pt x="8133" y="12185"/>
                </a:cubicBezTo>
                <a:cubicBezTo>
                  <a:pt x="7754" y="11005"/>
                  <a:pt x="7186" y="8935"/>
                  <a:pt x="7171" y="7011"/>
                </a:cubicBezTo>
                <a:cubicBezTo>
                  <a:pt x="7171" y="7011"/>
                  <a:pt x="6795" y="9020"/>
                  <a:pt x="7095" y="11110"/>
                </a:cubicBezTo>
                <a:lnTo>
                  <a:pt x="7095" y="11110"/>
                </a:lnTo>
                <a:cubicBezTo>
                  <a:pt x="7068" y="11025"/>
                  <a:pt x="7054" y="10928"/>
                  <a:pt x="7040" y="10844"/>
                </a:cubicBezTo>
                <a:cubicBezTo>
                  <a:pt x="7040" y="10844"/>
                  <a:pt x="7026" y="10932"/>
                  <a:pt x="7026" y="11078"/>
                </a:cubicBezTo>
                <a:cubicBezTo>
                  <a:pt x="6778" y="10903"/>
                  <a:pt x="6515" y="10757"/>
                  <a:pt x="6268" y="10626"/>
                </a:cubicBezTo>
                <a:cubicBezTo>
                  <a:pt x="6064" y="10043"/>
                  <a:pt x="5903" y="9416"/>
                  <a:pt x="5845" y="8789"/>
                </a:cubicBezTo>
                <a:cubicBezTo>
                  <a:pt x="5845" y="8789"/>
                  <a:pt x="5743" y="9489"/>
                  <a:pt x="5801" y="10422"/>
                </a:cubicBezTo>
                <a:cubicBezTo>
                  <a:pt x="5524" y="10320"/>
                  <a:pt x="5262" y="10232"/>
                  <a:pt x="5029" y="10159"/>
                </a:cubicBezTo>
                <a:cubicBezTo>
                  <a:pt x="5043" y="9999"/>
                  <a:pt x="5058" y="9839"/>
                  <a:pt x="5087" y="9649"/>
                </a:cubicBezTo>
                <a:lnTo>
                  <a:pt x="5087" y="9649"/>
                </a:lnTo>
                <a:cubicBezTo>
                  <a:pt x="5087" y="9649"/>
                  <a:pt x="4985" y="9824"/>
                  <a:pt x="4868" y="10116"/>
                </a:cubicBezTo>
                <a:cubicBezTo>
                  <a:pt x="4329" y="9985"/>
                  <a:pt x="3950" y="9955"/>
                  <a:pt x="3950" y="9955"/>
                </a:cubicBezTo>
                <a:lnTo>
                  <a:pt x="3950" y="9955"/>
                </a:lnTo>
                <a:cubicBezTo>
                  <a:pt x="4271" y="10072"/>
                  <a:pt x="4562" y="10189"/>
                  <a:pt x="4810" y="10291"/>
                </a:cubicBezTo>
                <a:cubicBezTo>
                  <a:pt x="4723" y="10538"/>
                  <a:pt x="4650" y="10844"/>
                  <a:pt x="4621" y="11180"/>
                </a:cubicBezTo>
                <a:cubicBezTo>
                  <a:pt x="4460" y="10961"/>
                  <a:pt x="4329" y="10728"/>
                  <a:pt x="4198" y="10509"/>
                </a:cubicBezTo>
                <a:cubicBezTo>
                  <a:pt x="4198" y="10465"/>
                  <a:pt x="4198" y="10422"/>
                  <a:pt x="4198" y="10378"/>
                </a:cubicBezTo>
                <a:cubicBezTo>
                  <a:pt x="4198" y="10378"/>
                  <a:pt x="4183" y="10422"/>
                  <a:pt x="4183" y="10465"/>
                </a:cubicBezTo>
                <a:cubicBezTo>
                  <a:pt x="4125" y="10363"/>
                  <a:pt x="4067" y="10261"/>
                  <a:pt x="4023" y="10159"/>
                </a:cubicBezTo>
                <a:lnTo>
                  <a:pt x="4023" y="10159"/>
                </a:lnTo>
                <a:cubicBezTo>
                  <a:pt x="4023" y="10160"/>
                  <a:pt x="4052" y="10349"/>
                  <a:pt x="4154" y="10655"/>
                </a:cubicBezTo>
                <a:cubicBezTo>
                  <a:pt x="4125" y="10815"/>
                  <a:pt x="4096" y="11048"/>
                  <a:pt x="4081" y="11340"/>
                </a:cubicBezTo>
                <a:cubicBezTo>
                  <a:pt x="4009" y="11486"/>
                  <a:pt x="3936" y="11690"/>
                  <a:pt x="3863" y="11937"/>
                </a:cubicBezTo>
                <a:cubicBezTo>
                  <a:pt x="3134" y="10495"/>
                  <a:pt x="3076" y="10174"/>
                  <a:pt x="3324" y="8323"/>
                </a:cubicBezTo>
                <a:lnTo>
                  <a:pt x="3324" y="8323"/>
                </a:lnTo>
                <a:cubicBezTo>
                  <a:pt x="3323" y="8323"/>
                  <a:pt x="1968" y="10611"/>
                  <a:pt x="3732" y="12637"/>
                </a:cubicBezTo>
                <a:cubicBezTo>
                  <a:pt x="3702" y="12885"/>
                  <a:pt x="3702" y="13147"/>
                  <a:pt x="3732" y="13424"/>
                </a:cubicBezTo>
                <a:cubicBezTo>
                  <a:pt x="3644" y="13380"/>
                  <a:pt x="3557" y="13337"/>
                  <a:pt x="3455" y="13293"/>
                </a:cubicBezTo>
                <a:cubicBezTo>
                  <a:pt x="3309" y="12812"/>
                  <a:pt x="3178" y="12316"/>
                  <a:pt x="3134" y="11821"/>
                </a:cubicBezTo>
                <a:cubicBezTo>
                  <a:pt x="3134" y="11821"/>
                  <a:pt x="3047" y="12375"/>
                  <a:pt x="3090" y="13133"/>
                </a:cubicBezTo>
                <a:cubicBezTo>
                  <a:pt x="3061" y="13118"/>
                  <a:pt x="3032" y="13103"/>
                  <a:pt x="3003" y="13089"/>
                </a:cubicBezTo>
                <a:cubicBezTo>
                  <a:pt x="2624" y="12608"/>
                  <a:pt x="2274" y="12069"/>
                  <a:pt x="1997" y="11529"/>
                </a:cubicBezTo>
                <a:lnTo>
                  <a:pt x="1997" y="11529"/>
                </a:lnTo>
                <a:cubicBezTo>
                  <a:pt x="1997" y="11530"/>
                  <a:pt x="2114" y="12040"/>
                  <a:pt x="2405" y="12739"/>
                </a:cubicBezTo>
                <a:cubicBezTo>
                  <a:pt x="2376" y="12783"/>
                  <a:pt x="2362" y="12827"/>
                  <a:pt x="2347" y="12885"/>
                </a:cubicBezTo>
                <a:cubicBezTo>
                  <a:pt x="1895" y="12768"/>
                  <a:pt x="1589" y="12754"/>
                  <a:pt x="1589" y="12754"/>
                </a:cubicBezTo>
                <a:lnTo>
                  <a:pt x="1589" y="12754"/>
                </a:lnTo>
                <a:cubicBezTo>
                  <a:pt x="1866" y="12856"/>
                  <a:pt x="2085" y="12943"/>
                  <a:pt x="2289" y="13031"/>
                </a:cubicBezTo>
                <a:cubicBezTo>
                  <a:pt x="2230" y="13220"/>
                  <a:pt x="2158" y="13468"/>
                  <a:pt x="2128" y="13730"/>
                </a:cubicBezTo>
                <a:cubicBezTo>
                  <a:pt x="1954" y="13468"/>
                  <a:pt x="1793" y="13191"/>
                  <a:pt x="1647" y="12914"/>
                </a:cubicBezTo>
                <a:lnTo>
                  <a:pt x="1647" y="12914"/>
                </a:lnTo>
                <a:cubicBezTo>
                  <a:pt x="1648" y="12914"/>
                  <a:pt x="1779" y="13512"/>
                  <a:pt x="2128" y="14240"/>
                </a:cubicBezTo>
                <a:cubicBezTo>
                  <a:pt x="2143" y="14546"/>
                  <a:pt x="2201" y="14867"/>
                  <a:pt x="2347" y="15202"/>
                </a:cubicBezTo>
                <a:cubicBezTo>
                  <a:pt x="2099" y="15042"/>
                  <a:pt x="1866" y="14852"/>
                  <a:pt x="1706" y="14634"/>
                </a:cubicBezTo>
                <a:cubicBezTo>
                  <a:pt x="1720" y="14371"/>
                  <a:pt x="1749" y="14065"/>
                  <a:pt x="1808" y="13672"/>
                </a:cubicBezTo>
                <a:lnTo>
                  <a:pt x="1808" y="13672"/>
                </a:lnTo>
                <a:cubicBezTo>
                  <a:pt x="1808" y="13672"/>
                  <a:pt x="1647" y="13934"/>
                  <a:pt x="1531" y="14342"/>
                </a:cubicBezTo>
                <a:cubicBezTo>
                  <a:pt x="933" y="13176"/>
                  <a:pt x="904" y="12929"/>
                  <a:pt x="1094" y="11442"/>
                </a:cubicBezTo>
                <a:lnTo>
                  <a:pt x="1094" y="11442"/>
                </a:lnTo>
                <a:cubicBezTo>
                  <a:pt x="1093" y="11442"/>
                  <a:pt x="1" y="13278"/>
                  <a:pt x="1414" y="14911"/>
                </a:cubicBezTo>
                <a:cubicBezTo>
                  <a:pt x="1385" y="15202"/>
                  <a:pt x="1400" y="15523"/>
                  <a:pt x="1473" y="15873"/>
                </a:cubicBezTo>
                <a:lnTo>
                  <a:pt x="1473" y="15843"/>
                </a:lnTo>
                <a:lnTo>
                  <a:pt x="1910" y="15843"/>
                </a:lnTo>
                <a:cubicBezTo>
                  <a:pt x="1822" y="15610"/>
                  <a:pt x="1764" y="15406"/>
                  <a:pt x="1735" y="15202"/>
                </a:cubicBezTo>
                <a:lnTo>
                  <a:pt x="1735" y="15202"/>
                </a:lnTo>
                <a:cubicBezTo>
                  <a:pt x="1939" y="15392"/>
                  <a:pt x="2201" y="15581"/>
                  <a:pt x="2493" y="15756"/>
                </a:cubicBezTo>
                <a:cubicBezTo>
                  <a:pt x="2434" y="15785"/>
                  <a:pt x="2391" y="15814"/>
                  <a:pt x="2347" y="15843"/>
                </a:cubicBezTo>
                <a:lnTo>
                  <a:pt x="138416" y="15843"/>
                </a:lnTo>
                <a:cubicBezTo>
                  <a:pt x="138357" y="15814"/>
                  <a:pt x="138299" y="15785"/>
                  <a:pt x="138226" y="15741"/>
                </a:cubicBezTo>
                <a:cubicBezTo>
                  <a:pt x="138285" y="15610"/>
                  <a:pt x="138343" y="15465"/>
                  <a:pt x="138401" y="15319"/>
                </a:cubicBezTo>
                <a:cubicBezTo>
                  <a:pt x="138620" y="15115"/>
                  <a:pt x="138882" y="14925"/>
                  <a:pt x="139290" y="14692"/>
                </a:cubicBezTo>
                <a:cubicBezTo>
                  <a:pt x="139348" y="14867"/>
                  <a:pt x="139392" y="15027"/>
                  <a:pt x="139407" y="15173"/>
                </a:cubicBezTo>
                <a:cubicBezTo>
                  <a:pt x="139159" y="15377"/>
                  <a:pt x="138897" y="15596"/>
                  <a:pt x="138663" y="15843"/>
                </a:cubicBezTo>
                <a:lnTo>
                  <a:pt x="139217" y="15843"/>
                </a:lnTo>
                <a:cubicBezTo>
                  <a:pt x="139276" y="15771"/>
                  <a:pt x="139334" y="15683"/>
                  <a:pt x="139407" y="15596"/>
                </a:cubicBezTo>
                <a:lnTo>
                  <a:pt x="139407" y="15596"/>
                </a:lnTo>
                <a:cubicBezTo>
                  <a:pt x="139407" y="15683"/>
                  <a:pt x="139378" y="15756"/>
                  <a:pt x="139363" y="15843"/>
                </a:cubicBezTo>
                <a:lnTo>
                  <a:pt x="140281" y="15843"/>
                </a:lnTo>
                <a:cubicBezTo>
                  <a:pt x="140879" y="15246"/>
                  <a:pt x="141651" y="14561"/>
                  <a:pt x="142497" y="13978"/>
                </a:cubicBezTo>
                <a:lnTo>
                  <a:pt x="142497" y="13978"/>
                </a:lnTo>
                <a:cubicBezTo>
                  <a:pt x="142496" y="13978"/>
                  <a:pt x="140981" y="14751"/>
                  <a:pt x="139742" y="15800"/>
                </a:cubicBezTo>
                <a:cubicBezTo>
                  <a:pt x="139757" y="15610"/>
                  <a:pt x="139727" y="15435"/>
                  <a:pt x="139698" y="15275"/>
                </a:cubicBezTo>
                <a:cubicBezTo>
                  <a:pt x="139990" y="14940"/>
                  <a:pt x="140340" y="14590"/>
                  <a:pt x="140718" y="14299"/>
                </a:cubicBezTo>
                <a:lnTo>
                  <a:pt x="140718" y="14299"/>
                </a:lnTo>
                <a:cubicBezTo>
                  <a:pt x="140718" y="14299"/>
                  <a:pt x="140208" y="14576"/>
                  <a:pt x="139625" y="15013"/>
                </a:cubicBezTo>
                <a:cubicBezTo>
                  <a:pt x="139567" y="14852"/>
                  <a:pt x="139509" y="14721"/>
                  <a:pt x="139451" y="14605"/>
                </a:cubicBezTo>
                <a:cubicBezTo>
                  <a:pt x="139567" y="14546"/>
                  <a:pt x="139684" y="14473"/>
                  <a:pt x="139815" y="14401"/>
                </a:cubicBezTo>
                <a:lnTo>
                  <a:pt x="139815" y="14401"/>
                </a:lnTo>
                <a:cubicBezTo>
                  <a:pt x="139815" y="14401"/>
                  <a:pt x="139654" y="14444"/>
                  <a:pt x="139407" y="14532"/>
                </a:cubicBezTo>
                <a:cubicBezTo>
                  <a:pt x="139247" y="14270"/>
                  <a:pt x="139101" y="14109"/>
                  <a:pt x="139101" y="14109"/>
                </a:cubicBezTo>
                <a:lnTo>
                  <a:pt x="139101" y="14109"/>
                </a:lnTo>
                <a:cubicBezTo>
                  <a:pt x="139174" y="14299"/>
                  <a:pt x="139217" y="14444"/>
                  <a:pt x="139261" y="14590"/>
                </a:cubicBezTo>
                <a:cubicBezTo>
                  <a:pt x="139072" y="14663"/>
                  <a:pt x="138838" y="14780"/>
                  <a:pt x="138591" y="14911"/>
                </a:cubicBezTo>
                <a:cubicBezTo>
                  <a:pt x="138707" y="14678"/>
                  <a:pt x="138838" y="14459"/>
                  <a:pt x="138999" y="14240"/>
                </a:cubicBezTo>
                <a:lnTo>
                  <a:pt x="138999" y="14240"/>
                </a:lnTo>
                <a:cubicBezTo>
                  <a:pt x="138998" y="14240"/>
                  <a:pt x="138590" y="14619"/>
                  <a:pt x="138168" y="15188"/>
                </a:cubicBezTo>
                <a:cubicBezTo>
                  <a:pt x="138037" y="15290"/>
                  <a:pt x="137906" y="15392"/>
                  <a:pt x="137774" y="15523"/>
                </a:cubicBezTo>
                <a:cubicBezTo>
                  <a:pt x="137702" y="15479"/>
                  <a:pt x="137629" y="15450"/>
                  <a:pt x="137541" y="15406"/>
                </a:cubicBezTo>
                <a:cubicBezTo>
                  <a:pt x="137556" y="15348"/>
                  <a:pt x="137585" y="15275"/>
                  <a:pt x="137614" y="15217"/>
                </a:cubicBezTo>
                <a:cubicBezTo>
                  <a:pt x="137833" y="15071"/>
                  <a:pt x="138110" y="14925"/>
                  <a:pt x="138459" y="14721"/>
                </a:cubicBezTo>
                <a:lnTo>
                  <a:pt x="138459" y="14721"/>
                </a:lnTo>
                <a:cubicBezTo>
                  <a:pt x="138459" y="14721"/>
                  <a:pt x="138153" y="14794"/>
                  <a:pt x="137760" y="14969"/>
                </a:cubicBezTo>
                <a:cubicBezTo>
                  <a:pt x="138372" y="14051"/>
                  <a:pt x="138561" y="13890"/>
                  <a:pt x="139888" y="13147"/>
                </a:cubicBezTo>
                <a:lnTo>
                  <a:pt x="139888" y="13147"/>
                </a:lnTo>
                <a:cubicBezTo>
                  <a:pt x="139887" y="13147"/>
                  <a:pt x="137774" y="13687"/>
                  <a:pt x="137235" y="15246"/>
                </a:cubicBezTo>
                <a:lnTo>
                  <a:pt x="137206" y="15246"/>
                </a:lnTo>
                <a:cubicBezTo>
                  <a:pt x="137046" y="15173"/>
                  <a:pt x="136871" y="15100"/>
                  <a:pt x="136681" y="15013"/>
                </a:cubicBezTo>
                <a:cubicBezTo>
                  <a:pt x="136812" y="14707"/>
                  <a:pt x="136987" y="14401"/>
                  <a:pt x="137191" y="14109"/>
                </a:cubicBezTo>
                <a:lnTo>
                  <a:pt x="137191" y="14109"/>
                </a:lnTo>
                <a:cubicBezTo>
                  <a:pt x="137191" y="14109"/>
                  <a:pt x="136842" y="14430"/>
                  <a:pt x="136463" y="14925"/>
                </a:cubicBezTo>
                <a:cubicBezTo>
                  <a:pt x="136404" y="14896"/>
                  <a:pt x="136346" y="14867"/>
                  <a:pt x="136273" y="14838"/>
                </a:cubicBezTo>
                <a:cubicBezTo>
                  <a:pt x="137118" y="13891"/>
                  <a:pt x="137323" y="12973"/>
                  <a:pt x="137323" y="12972"/>
                </a:cubicBezTo>
                <a:lnTo>
                  <a:pt x="137323" y="12972"/>
                </a:lnTo>
                <a:cubicBezTo>
                  <a:pt x="136710" y="13803"/>
                  <a:pt x="136332" y="14284"/>
                  <a:pt x="135880" y="14678"/>
                </a:cubicBezTo>
                <a:cubicBezTo>
                  <a:pt x="135763" y="14619"/>
                  <a:pt x="135632" y="14575"/>
                  <a:pt x="135501" y="14517"/>
                </a:cubicBezTo>
                <a:cubicBezTo>
                  <a:pt x="136244" y="13978"/>
                  <a:pt x="136550" y="13337"/>
                  <a:pt x="136638" y="13162"/>
                </a:cubicBezTo>
                <a:cubicBezTo>
                  <a:pt x="137031" y="12710"/>
                  <a:pt x="137468" y="12244"/>
                  <a:pt x="137949" y="11792"/>
                </a:cubicBezTo>
                <a:cubicBezTo>
                  <a:pt x="137978" y="11777"/>
                  <a:pt x="138008" y="11748"/>
                  <a:pt x="138037" y="11733"/>
                </a:cubicBezTo>
                <a:lnTo>
                  <a:pt x="138037" y="11733"/>
                </a:lnTo>
                <a:cubicBezTo>
                  <a:pt x="138035" y="11734"/>
                  <a:pt x="138007" y="11748"/>
                  <a:pt x="137978" y="11763"/>
                </a:cubicBezTo>
                <a:cubicBezTo>
                  <a:pt x="138372" y="11384"/>
                  <a:pt x="138780" y="11019"/>
                  <a:pt x="139217" y="10684"/>
                </a:cubicBezTo>
                <a:lnTo>
                  <a:pt x="139217" y="10684"/>
                </a:lnTo>
                <a:cubicBezTo>
                  <a:pt x="139217" y="10684"/>
                  <a:pt x="137643" y="11602"/>
                  <a:pt x="136098" y="12929"/>
                </a:cubicBezTo>
                <a:cubicBezTo>
                  <a:pt x="135821" y="13118"/>
                  <a:pt x="135545" y="13337"/>
                  <a:pt x="135282" y="13555"/>
                </a:cubicBezTo>
                <a:cubicBezTo>
                  <a:pt x="135282" y="13366"/>
                  <a:pt x="135268" y="13191"/>
                  <a:pt x="135238" y="13031"/>
                </a:cubicBezTo>
                <a:cubicBezTo>
                  <a:pt x="135530" y="12695"/>
                  <a:pt x="135880" y="12346"/>
                  <a:pt x="136259" y="12054"/>
                </a:cubicBezTo>
                <a:lnTo>
                  <a:pt x="136259" y="12054"/>
                </a:lnTo>
                <a:cubicBezTo>
                  <a:pt x="136258" y="12054"/>
                  <a:pt x="135748" y="12331"/>
                  <a:pt x="135166" y="12768"/>
                </a:cubicBezTo>
                <a:cubicBezTo>
                  <a:pt x="135151" y="12739"/>
                  <a:pt x="135151" y="12725"/>
                  <a:pt x="135136" y="12710"/>
                </a:cubicBezTo>
                <a:cubicBezTo>
                  <a:pt x="135515" y="12214"/>
                  <a:pt x="135953" y="11719"/>
                  <a:pt x="136434" y="11267"/>
                </a:cubicBezTo>
                <a:lnTo>
                  <a:pt x="136434" y="11267"/>
                </a:lnTo>
                <a:cubicBezTo>
                  <a:pt x="136433" y="11267"/>
                  <a:pt x="135836" y="11632"/>
                  <a:pt x="135107" y="12229"/>
                </a:cubicBezTo>
                <a:cubicBezTo>
                  <a:pt x="135064" y="12244"/>
                  <a:pt x="135005" y="12273"/>
                  <a:pt x="134947" y="12287"/>
                </a:cubicBezTo>
                <a:cubicBezTo>
                  <a:pt x="134787" y="12025"/>
                  <a:pt x="134641" y="11879"/>
                  <a:pt x="134641" y="11879"/>
                </a:cubicBezTo>
                <a:lnTo>
                  <a:pt x="134641" y="11879"/>
                </a:lnTo>
                <a:cubicBezTo>
                  <a:pt x="134699" y="12054"/>
                  <a:pt x="134757" y="12200"/>
                  <a:pt x="134801" y="12346"/>
                </a:cubicBezTo>
                <a:cubicBezTo>
                  <a:pt x="134787" y="12346"/>
                  <a:pt x="134787" y="12346"/>
                  <a:pt x="134772" y="12360"/>
                </a:cubicBezTo>
                <a:cubicBezTo>
                  <a:pt x="134670" y="12171"/>
                  <a:pt x="134553" y="11981"/>
                  <a:pt x="134451" y="11835"/>
                </a:cubicBezTo>
                <a:cubicBezTo>
                  <a:pt x="134612" y="11719"/>
                  <a:pt x="134801" y="11602"/>
                  <a:pt x="134991" y="11471"/>
                </a:cubicBezTo>
                <a:lnTo>
                  <a:pt x="134991" y="11471"/>
                </a:lnTo>
                <a:cubicBezTo>
                  <a:pt x="134991" y="11471"/>
                  <a:pt x="134743" y="11544"/>
                  <a:pt x="134364" y="11704"/>
                </a:cubicBezTo>
                <a:cubicBezTo>
                  <a:pt x="134335" y="11675"/>
                  <a:pt x="134306" y="11646"/>
                  <a:pt x="134277" y="11617"/>
                </a:cubicBezTo>
                <a:cubicBezTo>
                  <a:pt x="134553" y="11413"/>
                  <a:pt x="134903" y="11209"/>
                  <a:pt x="135428" y="10917"/>
                </a:cubicBezTo>
                <a:lnTo>
                  <a:pt x="135428" y="10917"/>
                </a:lnTo>
                <a:cubicBezTo>
                  <a:pt x="135428" y="10917"/>
                  <a:pt x="134816" y="11063"/>
                  <a:pt x="134160" y="11457"/>
                </a:cubicBezTo>
                <a:cubicBezTo>
                  <a:pt x="133941" y="11194"/>
                  <a:pt x="133767" y="11049"/>
                  <a:pt x="133766" y="11048"/>
                </a:cubicBezTo>
                <a:lnTo>
                  <a:pt x="133766" y="11048"/>
                </a:lnTo>
                <a:cubicBezTo>
                  <a:pt x="133868" y="11223"/>
                  <a:pt x="133941" y="11384"/>
                  <a:pt x="134014" y="11544"/>
                </a:cubicBezTo>
                <a:cubicBezTo>
                  <a:pt x="133708" y="11733"/>
                  <a:pt x="133402" y="11981"/>
                  <a:pt x="133169" y="12287"/>
                </a:cubicBezTo>
                <a:cubicBezTo>
                  <a:pt x="133285" y="11937"/>
                  <a:pt x="133446" y="11588"/>
                  <a:pt x="133621" y="11252"/>
                </a:cubicBezTo>
                <a:lnTo>
                  <a:pt x="133621" y="11252"/>
                </a:lnTo>
                <a:cubicBezTo>
                  <a:pt x="133620" y="11253"/>
                  <a:pt x="133052" y="11894"/>
                  <a:pt x="132528" y="12827"/>
                </a:cubicBezTo>
                <a:cubicBezTo>
                  <a:pt x="132367" y="12972"/>
                  <a:pt x="132207" y="13118"/>
                  <a:pt x="132061" y="13293"/>
                </a:cubicBezTo>
                <a:lnTo>
                  <a:pt x="132003" y="13278"/>
                </a:lnTo>
                <a:cubicBezTo>
                  <a:pt x="132119" y="12972"/>
                  <a:pt x="132251" y="12666"/>
                  <a:pt x="132426" y="12360"/>
                </a:cubicBezTo>
                <a:cubicBezTo>
                  <a:pt x="132557" y="12273"/>
                  <a:pt x="132717" y="12171"/>
                  <a:pt x="132877" y="12069"/>
                </a:cubicBezTo>
                <a:lnTo>
                  <a:pt x="132877" y="12069"/>
                </a:lnTo>
                <a:cubicBezTo>
                  <a:pt x="132877" y="12069"/>
                  <a:pt x="132746" y="12098"/>
                  <a:pt x="132528" y="12185"/>
                </a:cubicBezTo>
                <a:cubicBezTo>
                  <a:pt x="132586" y="12083"/>
                  <a:pt x="132659" y="11967"/>
                  <a:pt x="132732" y="11865"/>
                </a:cubicBezTo>
                <a:lnTo>
                  <a:pt x="132732" y="11865"/>
                </a:lnTo>
                <a:cubicBezTo>
                  <a:pt x="132731" y="11865"/>
                  <a:pt x="132571" y="12010"/>
                  <a:pt x="132367" y="12244"/>
                </a:cubicBezTo>
                <a:cubicBezTo>
                  <a:pt x="132207" y="12316"/>
                  <a:pt x="132017" y="12404"/>
                  <a:pt x="131799" y="12506"/>
                </a:cubicBezTo>
                <a:cubicBezTo>
                  <a:pt x="132163" y="11821"/>
                  <a:pt x="132411" y="11384"/>
                  <a:pt x="132761" y="11005"/>
                </a:cubicBezTo>
                <a:cubicBezTo>
                  <a:pt x="132775" y="10990"/>
                  <a:pt x="132775" y="10990"/>
                  <a:pt x="132775" y="10990"/>
                </a:cubicBezTo>
                <a:cubicBezTo>
                  <a:pt x="133198" y="10538"/>
                  <a:pt x="133752" y="10145"/>
                  <a:pt x="134830" y="9460"/>
                </a:cubicBezTo>
                <a:lnTo>
                  <a:pt x="134830" y="9460"/>
                </a:lnTo>
                <a:cubicBezTo>
                  <a:pt x="134830" y="9460"/>
                  <a:pt x="132629" y="10101"/>
                  <a:pt x="131551" y="11704"/>
                </a:cubicBezTo>
                <a:cubicBezTo>
                  <a:pt x="131114" y="11981"/>
                  <a:pt x="130618" y="12331"/>
                  <a:pt x="130166" y="12710"/>
                </a:cubicBezTo>
                <a:cubicBezTo>
                  <a:pt x="130123" y="12695"/>
                  <a:pt x="130094" y="12681"/>
                  <a:pt x="130050" y="12666"/>
                </a:cubicBezTo>
                <a:cubicBezTo>
                  <a:pt x="130123" y="12418"/>
                  <a:pt x="130210" y="12171"/>
                  <a:pt x="130312" y="11923"/>
                </a:cubicBezTo>
                <a:cubicBezTo>
                  <a:pt x="130531" y="11704"/>
                  <a:pt x="130764" y="11500"/>
                  <a:pt x="131012" y="11296"/>
                </a:cubicBezTo>
                <a:lnTo>
                  <a:pt x="131012" y="11296"/>
                </a:lnTo>
                <a:cubicBezTo>
                  <a:pt x="131012" y="11296"/>
                  <a:pt x="130764" y="11427"/>
                  <a:pt x="130429" y="11661"/>
                </a:cubicBezTo>
                <a:cubicBezTo>
                  <a:pt x="130502" y="11471"/>
                  <a:pt x="130589" y="11296"/>
                  <a:pt x="130691" y="11121"/>
                </a:cubicBezTo>
                <a:lnTo>
                  <a:pt x="130691" y="11121"/>
                </a:lnTo>
                <a:cubicBezTo>
                  <a:pt x="130691" y="11121"/>
                  <a:pt x="130429" y="11413"/>
                  <a:pt x="130108" y="11865"/>
                </a:cubicBezTo>
                <a:cubicBezTo>
                  <a:pt x="130050" y="11908"/>
                  <a:pt x="129977" y="11967"/>
                  <a:pt x="129919" y="12010"/>
                </a:cubicBezTo>
                <a:cubicBezTo>
                  <a:pt x="129860" y="11865"/>
                  <a:pt x="129802" y="11733"/>
                  <a:pt x="129744" y="11617"/>
                </a:cubicBezTo>
                <a:cubicBezTo>
                  <a:pt x="129846" y="11544"/>
                  <a:pt x="129977" y="11471"/>
                  <a:pt x="130108" y="11398"/>
                </a:cubicBezTo>
                <a:lnTo>
                  <a:pt x="130108" y="11398"/>
                </a:lnTo>
                <a:cubicBezTo>
                  <a:pt x="130108" y="11398"/>
                  <a:pt x="129948" y="11442"/>
                  <a:pt x="129700" y="11529"/>
                </a:cubicBezTo>
                <a:cubicBezTo>
                  <a:pt x="129540" y="11267"/>
                  <a:pt x="129394" y="11121"/>
                  <a:pt x="129394" y="11121"/>
                </a:cubicBezTo>
                <a:lnTo>
                  <a:pt x="129394" y="11121"/>
                </a:lnTo>
                <a:cubicBezTo>
                  <a:pt x="129452" y="11296"/>
                  <a:pt x="129511" y="11457"/>
                  <a:pt x="129554" y="11588"/>
                </a:cubicBezTo>
                <a:cubicBezTo>
                  <a:pt x="129350" y="11675"/>
                  <a:pt x="129117" y="11777"/>
                  <a:pt x="128884" y="11923"/>
                </a:cubicBezTo>
                <a:cubicBezTo>
                  <a:pt x="129001" y="11690"/>
                  <a:pt x="129132" y="11457"/>
                  <a:pt x="129277" y="11238"/>
                </a:cubicBezTo>
                <a:lnTo>
                  <a:pt x="129277" y="11238"/>
                </a:lnTo>
                <a:cubicBezTo>
                  <a:pt x="129277" y="11238"/>
                  <a:pt x="128869" y="11632"/>
                  <a:pt x="128461" y="12185"/>
                </a:cubicBezTo>
                <a:cubicBezTo>
                  <a:pt x="128447" y="12200"/>
                  <a:pt x="128447" y="12200"/>
                  <a:pt x="128432" y="12214"/>
                </a:cubicBezTo>
                <a:cubicBezTo>
                  <a:pt x="128315" y="12185"/>
                  <a:pt x="128199" y="12156"/>
                  <a:pt x="128068" y="12112"/>
                </a:cubicBezTo>
                <a:cubicBezTo>
                  <a:pt x="128257" y="12010"/>
                  <a:pt x="128476" y="11879"/>
                  <a:pt x="128753" y="11733"/>
                </a:cubicBezTo>
                <a:lnTo>
                  <a:pt x="128753" y="11733"/>
                </a:lnTo>
                <a:cubicBezTo>
                  <a:pt x="128753" y="11733"/>
                  <a:pt x="128447" y="11806"/>
                  <a:pt x="128039" y="11981"/>
                </a:cubicBezTo>
                <a:cubicBezTo>
                  <a:pt x="128665" y="11063"/>
                  <a:pt x="128855" y="10903"/>
                  <a:pt x="130181" y="10159"/>
                </a:cubicBezTo>
                <a:lnTo>
                  <a:pt x="130181" y="10159"/>
                </a:lnTo>
                <a:cubicBezTo>
                  <a:pt x="130181" y="10159"/>
                  <a:pt x="128286" y="10640"/>
                  <a:pt x="127616" y="11996"/>
                </a:cubicBezTo>
                <a:cubicBezTo>
                  <a:pt x="127514" y="11967"/>
                  <a:pt x="127426" y="11952"/>
                  <a:pt x="127324" y="11923"/>
                </a:cubicBezTo>
                <a:cubicBezTo>
                  <a:pt x="128374" y="10436"/>
                  <a:pt x="128155" y="8906"/>
                  <a:pt x="128155" y="8906"/>
                </a:cubicBezTo>
                <a:lnTo>
                  <a:pt x="128155" y="8906"/>
                </a:lnTo>
                <a:cubicBezTo>
                  <a:pt x="127689" y="10451"/>
                  <a:pt x="127470" y="11005"/>
                  <a:pt x="126741" y="11777"/>
                </a:cubicBezTo>
                <a:cubicBezTo>
                  <a:pt x="126727" y="11777"/>
                  <a:pt x="126712" y="11763"/>
                  <a:pt x="126698" y="11763"/>
                </a:cubicBezTo>
                <a:lnTo>
                  <a:pt x="126698" y="11690"/>
                </a:lnTo>
                <a:cubicBezTo>
                  <a:pt x="127426" y="10801"/>
                  <a:pt x="127601" y="9985"/>
                  <a:pt x="127601" y="9984"/>
                </a:cubicBezTo>
                <a:lnTo>
                  <a:pt x="127601" y="9984"/>
                </a:lnTo>
                <a:cubicBezTo>
                  <a:pt x="127368" y="10305"/>
                  <a:pt x="127164" y="10582"/>
                  <a:pt x="126975" y="10830"/>
                </a:cubicBezTo>
                <a:cubicBezTo>
                  <a:pt x="127091" y="10465"/>
                  <a:pt x="127237" y="10057"/>
                  <a:pt x="127397" y="9649"/>
                </a:cubicBezTo>
                <a:cubicBezTo>
                  <a:pt x="128024" y="8979"/>
                  <a:pt x="128738" y="8294"/>
                  <a:pt x="129496" y="7682"/>
                </a:cubicBezTo>
                <a:lnTo>
                  <a:pt x="129496" y="7682"/>
                </a:lnTo>
                <a:cubicBezTo>
                  <a:pt x="129496" y="7682"/>
                  <a:pt x="128723" y="8148"/>
                  <a:pt x="127718" y="8877"/>
                </a:cubicBezTo>
                <a:cubicBezTo>
                  <a:pt x="128111" y="7973"/>
                  <a:pt x="128592" y="7026"/>
                  <a:pt x="129175" y="6137"/>
                </a:cubicBezTo>
                <a:lnTo>
                  <a:pt x="129175" y="6137"/>
                </a:lnTo>
                <a:cubicBezTo>
                  <a:pt x="129175" y="6137"/>
                  <a:pt x="127703" y="7755"/>
                  <a:pt x="126625" y="9737"/>
                </a:cubicBezTo>
                <a:cubicBezTo>
                  <a:pt x="126508" y="9824"/>
                  <a:pt x="126392" y="9926"/>
                  <a:pt x="126275" y="10028"/>
                </a:cubicBezTo>
                <a:cubicBezTo>
                  <a:pt x="126158" y="9810"/>
                  <a:pt x="126013" y="9606"/>
                  <a:pt x="125867" y="9416"/>
                </a:cubicBezTo>
                <a:cubicBezTo>
                  <a:pt x="125896" y="9285"/>
                  <a:pt x="125940" y="9154"/>
                  <a:pt x="125984" y="9037"/>
                </a:cubicBezTo>
                <a:cubicBezTo>
                  <a:pt x="126217" y="8775"/>
                  <a:pt x="126465" y="8512"/>
                  <a:pt x="126727" y="8279"/>
                </a:cubicBezTo>
                <a:lnTo>
                  <a:pt x="126727" y="8279"/>
                </a:lnTo>
                <a:cubicBezTo>
                  <a:pt x="126727" y="8279"/>
                  <a:pt x="126464" y="8425"/>
                  <a:pt x="126100" y="8702"/>
                </a:cubicBezTo>
                <a:cubicBezTo>
                  <a:pt x="126260" y="8265"/>
                  <a:pt x="126450" y="7842"/>
                  <a:pt x="126669" y="7434"/>
                </a:cubicBezTo>
                <a:lnTo>
                  <a:pt x="126669" y="7434"/>
                </a:lnTo>
                <a:cubicBezTo>
                  <a:pt x="126668" y="7434"/>
                  <a:pt x="126100" y="8090"/>
                  <a:pt x="125532" y="9037"/>
                </a:cubicBezTo>
                <a:cubicBezTo>
                  <a:pt x="125386" y="8877"/>
                  <a:pt x="125226" y="8746"/>
                  <a:pt x="125080" y="8614"/>
                </a:cubicBezTo>
                <a:cubicBezTo>
                  <a:pt x="125138" y="8571"/>
                  <a:pt x="125211" y="8527"/>
                  <a:pt x="125284" y="8483"/>
                </a:cubicBezTo>
                <a:lnTo>
                  <a:pt x="125284" y="8483"/>
                </a:lnTo>
                <a:cubicBezTo>
                  <a:pt x="125284" y="8483"/>
                  <a:pt x="125182" y="8512"/>
                  <a:pt x="125022" y="8571"/>
                </a:cubicBezTo>
                <a:cubicBezTo>
                  <a:pt x="124992" y="8542"/>
                  <a:pt x="124963" y="8512"/>
                  <a:pt x="124934" y="8498"/>
                </a:cubicBezTo>
                <a:cubicBezTo>
                  <a:pt x="125051" y="8338"/>
                  <a:pt x="125197" y="8177"/>
                  <a:pt x="125342" y="8002"/>
                </a:cubicBezTo>
                <a:lnTo>
                  <a:pt x="125342" y="8002"/>
                </a:lnTo>
                <a:cubicBezTo>
                  <a:pt x="125342" y="8002"/>
                  <a:pt x="125124" y="8134"/>
                  <a:pt x="124803" y="8396"/>
                </a:cubicBezTo>
                <a:cubicBezTo>
                  <a:pt x="124351" y="8061"/>
                  <a:pt x="123987" y="7886"/>
                  <a:pt x="123987" y="7886"/>
                </a:cubicBezTo>
                <a:lnTo>
                  <a:pt x="123987" y="7886"/>
                </a:lnTo>
                <a:cubicBezTo>
                  <a:pt x="124235" y="8134"/>
                  <a:pt x="124453" y="8352"/>
                  <a:pt x="124628" y="8542"/>
                </a:cubicBezTo>
                <a:cubicBezTo>
                  <a:pt x="124599" y="8571"/>
                  <a:pt x="124584" y="8585"/>
                  <a:pt x="124555" y="8614"/>
                </a:cubicBezTo>
                <a:cubicBezTo>
                  <a:pt x="124278" y="8265"/>
                  <a:pt x="124060" y="8061"/>
                  <a:pt x="124060" y="8061"/>
                </a:cubicBezTo>
                <a:lnTo>
                  <a:pt x="124060" y="8061"/>
                </a:lnTo>
                <a:cubicBezTo>
                  <a:pt x="124191" y="8323"/>
                  <a:pt x="124307" y="8542"/>
                  <a:pt x="124395" y="8760"/>
                </a:cubicBezTo>
                <a:cubicBezTo>
                  <a:pt x="124351" y="8804"/>
                  <a:pt x="124307" y="8848"/>
                  <a:pt x="124264" y="8891"/>
                </a:cubicBezTo>
                <a:cubicBezTo>
                  <a:pt x="124133" y="8950"/>
                  <a:pt x="123987" y="9023"/>
                  <a:pt x="123841" y="9110"/>
                </a:cubicBezTo>
                <a:cubicBezTo>
                  <a:pt x="123856" y="8833"/>
                  <a:pt x="123870" y="8556"/>
                  <a:pt x="123899" y="8279"/>
                </a:cubicBezTo>
                <a:cubicBezTo>
                  <a:pt x="123899" y="8265"/>
                  <a:pt x="123914" y="8265"/>
                  <a:pt x="123914" y="8265"/>
                </a:cubicBezTo>
                <a:lnTo>
                  <a:pt x="123899" y="8265"/>
                </a:lnTo>
                <a:cubicBezTo>
                  <a:pt x="123914" y="8221"/>
                  <a:pt x="123914" y="8163"/>
                  <a:pt x="123914" y="8119"/>
                </a:cubicBezTo>
                <a:lnTo>
                  <a:pt x="123914" y="8119"/>
                </a:lnTo>
                <a:cubicBezTo>
                  <a:pt x="123914" y="8119"/>
                  <a:pt x="123885" y="8206"/>
                  <a:pt x="123841" y="8338"/>
                </a:cubicBezTo>
                <a:cubicBezTo>
                  <a:pt x="123695" y="8512"/>
                  <a:pt x="123389" y="8906"/>
                  <a:pt x="123039" y="9445"/>
                </a:cubicBezTo>
                <a:cubicBezTo>
                  <a:pt x="122908" y="9547"/>
                  <a:pt x="122763" y="9678"/>
                  <a:pt x="122588" y="9839"/>
                </a:cubicBezTo>
                <a:cubicBezTo>
                  <a:pt x="122588" y="9824"/>
                  <a:pt x="122588" y="9824"/>
                  <a:pt x="122588" y="9810"/>
                </a:cubicBezTo>
                <a:cubicBezTo>
                  <a:pt x="122690" y="9620"/>
                  <a:pt x="122763" y="9445"/>
                  <a:pt x="122806" y="9299"/>
                </a:cubicBezTo>
                <a:cubicBezTo>
                  <a:pt x="122923" y="9227"/>
                  <a:pt x="123039" y="9154"/>
                  <a:pt x="123156" y="9066"/>
                </a:cubicBezTo>
                <a:lnTo>
                  <a:pt x="123156" y="9066"/>
                </a:lnTo>
                <a:cubicBezTo>
                  <a:pt x="123156" y="9066"/>
                  <a:pt x="123039" y="9110"/>
                  <a:pt x="122850" y="9183"/>
                </a:cubicBezTo>
                <a:cubicBezTo>
                  <a:pt x="122908" y="9008"/>
                  <a:pt x="122923" y="8891"/>
                  <a:pt x="122923" y="8891"/>
                </a:cubicBezTo>
                <a:lnTo>
                  <a:pt x="122923" y="8891"/>
                </a:lnTo>
                <a:cubicBezTo>
                  <a:pt x="122835" y="9023"/>
                  <a:pt x="122763" y="9139"/>
                  <a:pt x="122690" y="9241"/>
                </a:cubicBezTo>
                <a:lnTo>
                  <a:pt x="122675" y="9241"/>
                </a:lnTo>
                <a:cubicBezTo>
                  <a:pt x="122733" y="8906"/>
                  <a:pt x="122792" y="8614"/>
                  <a:pt x="122894" y="8352"/>
                </a:cubicBezTo>
                <a:cubicBezTo>
                  <a:pt x="123229" y="7973"/>
                  <a:pt x="123579" y="7594"/>
                  <a:pt x="123972" y="7230"/>
                </a:cubicBezTo>
                <a:cubicBezTo>
                  <a:pt x="124264" y="7011"/>
                  <a:pt x="124643" y="6764"/>
                  <a:pt x="125109" y="6472"/>
                </a:cubicBezTo>
                <a:lnTo>
                  <a:pt x="125109" y="6472"/>
                </a:lnTo>
                <a:cubicBezTo>
                  <a:pt x="125109" y="6472"/>
                  <a:pt x="124905" y="6530"/>
                  <a:pt x="124584" y="6661"/>
                </a:cubicBezTo>
                <a:cubicBezTo>
                  <a:pt x="124628" y="6618"/>
                  <a:pt x="124672" y="6589"/>
                  <a:pt x="124701" y="6559"/>
                </a:cubicBezTo>
                <a:lnTo>
                  <a:pt x="124701" y="6559"/>
                </a:lnTo>
                <a:cubicBezTo>
                  <a:pt x="124701" y="6560"/>
                  <a:pt x="124628" y="6603"/>
                  <a:pt x="124482" y="6705"/>
                </a:cubicBezTo>
                <a:cubicBezTo>
                  <a:pt x="124205" y="6822"/>
                  <a:pt x="123870" y="6982"/>
                  <a:pt x="123520" y="7186"/>
                </a:cubicBezTo>
                <a:cubicBezTo>
                  <a:pt x="123754" y="6866"/>
                  <a:pt x="124045" y="6501"/>
                  <a:pt x="124439" y="6020"/>
                </a:cubicBezTo>
                <a:lnTo>
                  <a:pt x="124439" y="6020"/>
                </a:lnTo>
                <a:cubicBezTo>
                  <a:pt x="124438" y="6020"/>
                  <a:pt x="123375" y="6691"/>
                  <a:pt x="122631" y="7827"/>
                </a:cubicBezTo>
                <a:cubicBezTo>
                  <a:pt x="122296" y="8104"/>
                  <a:pt x="121990" y="8440"/>
                  <a:pt x="121757" y="8833"/>
                </a:cubicBezTo>
                <a:cubicBezTo>
                  <a:pt x="121465" y="9081"/>
                  <a:pt x="121189" y="9358"/>
                  <a:pt x="120926" y="9635"/>
                </a:cubicBezTo>
                <a:cubicBezTo>
                  <a:pt x="120941" y="9343"/>
                  <a:pt x="120955" y="9037"/>
                  <a:pt x="120999" y="8746"/>
                </a:cubicBezTo>
                <a:lnTo>
                  <a:pt x="120999" y="8746"/>
                </a:lnTo>
                <a:cubicBezTo>
                  <a:pt x="120999" y="8746"/>
                  <a:pt x="120941" y="8877"/>
                  <a:pt x="120868" y="9110"/>
                </a:cubicBezTo>
                <a:cubicBezTo>
                  <a:pt x="120882" y="9008"/>
                  <a:pt x="120882" y="8964"/>
                  <a:pt x="120882" y="8964"/>
                </a:cubicBezTo>
                <a:lnTo>
                  <a:pt x="120882" y="8964"/>
                </a:lnTo>
                <a:cubicBezTo>
                  <a:pt x="120839" y="9066"/>
                  <a:pt x="120795" y="9183"/>
                  <a:pt x="120751" y="9299"/>
                </a:cubicBezTo>
                <a:cubicBezTo>
                  <a:pt x="120708" y="9154"/>
                  <a:pt x="120664" y="9023"/>
                  <a:pt x="120606" y="8891"/>
                </a:cubicBezTo>
                <a:cubicBezTo>
                  <a:pt x="120620" y="8862"/>
                  <a:pt x="120635" y="8848"/>
                  <a:pt x="120635" y="8819"/>
                </a:cubicBezTo>
                <a:cubicBezTo>
                  <a:pt x="121014" y="8279"/>
                  <a:pt x="121451" y="7711"/>
                  <a:pt x="121946" y="7215"/>
                </a:cubicBezTo>
                <a:lnTo>
                  <a:pt x="121946" y="7215"/>
                </a:lnTo>
                <a:cubicBezTo>
                  <a:pt x="121946" y="7216"/>
                  <a:pt x="121218" y="7696"/>
                  <a:pt x="120401" y="8454"/>
                </a:cubicBezTo>
                <a:cubicBezTo>
                  <a:pt x="120270" y="8221"/>
                  <a:pt x="120139" y="8017"/>
                  <a:pt x="119993" y="7827"/>
                </a:cubicBezTo>
                <a:cubicBezTo>
                  <a:pt x="120154" y="7711"/>
                  <a:pt x="120329" y="7594"/>
                  <a:pt x="120533" y="7463"/>
                </a:cubicBezTo>
                <a:lnTo>
                  <a:pt x="120533" y="7463"/>
                </a:lnTo>
                <a:cubicBezTo>
                  <a:pt x="120533" y="7463"/>
                  <a:pt x="120270" y="7536"/>
                  <a:pt x="119906" y="7711"/>
                </a:cubicBezTo>
                <a:cubicBezTo>
                  <a:pt x="119702" y="6880"/>
                  <a:pt x="119221" y="6297"/>
                  <a:pt x="119221" y="6297"/>
                </a:cubicBezTo>
                <a:lnTo>
                  <a:pt x="119221" y="6297"/>
                </a:lnTo>
                <a:cubicBezTo>
                  <a:pt x="119338" y="6676"/>
                  <a:pt x="119425" y="6982"/>
                  <a:pt x="119483" y="7244"/>
                </a:cubicBezTo>
                <a:cubicBezTo>
                  <a:pt x="119352" y="7128"/>
                  <a:pt x="119279" y="7070"/>
                  <a:pt x="119279" y="7070"/>
                </a:cubicBezTo>
                <a:lnTo>
                  <a:pt x="119279" y="7070"/>
                </a:lnTo>
                <a:cubicBezTo>
                  <a:pt x="119367" y="7230"/>
                  <a:pt x="119454" y="7376"/>
                  <a:pt x="119527" y="7521"/>
                </a:cubicBezTo>
                <a:cubicBezTo>
                  <a:pt x="119556" y="7638"/>
                  <a:pt x="119571" y="7755"/>
                  <a:pt x="119571" y="7871"/>
                </a:cubicBezTo>
                <a:cubicBezTo>
                  <a:pt x="119323" y="8002"/>
                  <a:pt x="119046" y="8163"/>
                  <a:pt x="118769" y="8352"/>
                </a:cubicBezTo>
                <a:cubicBezTo>
                  <a:pt x="118784" y="8250"/>
                  <a:pt x="118798" y="8163"/>
                  <a:pt x="118798" y="8104"/>
                </a:cubicBezTo>
                <a:cubicBezTo>
                  <a:pt x="118900" y="7813"/>
                  <a:pt x="119017" y="7536"/>
                  <a:pt x="119148" y="7274"/>
                </a:cubicBezTo>
                <a:lnTo>
                  <a:pt x="119148" y="7274"/>
                </a:lnTo>
                <a:cubicBezTo>
                  <a:pt x="119148" y="7274"/>
                  <a:pt x="118988" y="7463"/>
                  <a:pt x="118769" y="7784"/>
                </a:cubicBezTo>
                <a:cubicBezTo>
                  <a:pt x="118638" y="7798"/>
                  <a:pt x="118361" y="7871"/>
                  <a:pt x="118011" y="7988"/>
                </a:cubicBezTo>
                <a:cubicBezTo>
                  <a:pt x="117938" y="7857"/>
                  <a:pt x="117865" y="7755"/>
                  <a:pt x="117822" y="7696"/>
                </a:cubicBezTo>
                <a:cubicBezTo>
                  <a:pt x="118303" y="6866"/>
                  <a:pt x="118784" y="6457"/>
                  <a:pt x="120256" y="5452"/>
                </a:cubicBezTo>
                <a:lnTo>
                  <a:pt x="120256" y="5452"/>
                </a:lnTo>
                <a:cubicBezTo>
                  <a:pt x="120255" y="5452"/>
                  <a:pt x="118142" y="6137"/>
                  <a:pt x="117108" y="7740"/>
                </a:cubicBezTo>
                <a:cubicBezTo>
                  <a:pt x="117064" y="7449"/>
                  <a:pt x="117006" y="7215"/>
                  <a:pt x="116962" y="7084"/>
                </a:cubicBezTo>
                <a:cubicBezTo>
                  <a:pt x="117020" y="7011"/>
                  <a:pt x="117078" y="6953"/>
                  <a:pt x="117122" y="6895"/>
                </a:cubicBezTo>
                <a:lnTo>
                  <a:pt x="117122" y="6895"/>
                </a:lnTo>
                <a:cubicBezTo>
                  <a:pt x="117122" y="6895"/>
                  <a:pt x="117064" y="6953"/>
                  <a:pt x="116962" y="7040"/>
                </a:cubicBezTo>
                <a:cubicBezTo>
                  <a:pt x="116933" y="6968"/>
                  <a:pt x="116918" y="6924"/>
                  <a:pt x="116918" y="6924"/>
                </a:cubicBezTo>
                <a:lnTo>
                  <a:pt x="116918" y="6924"/>
                </a:lnTo>
                <a:cubicBezTo>
                  <a:pt x="116918" y="6968"/>
                  <a:pt x="116933" y="7026"/>
                  <a:pt x="116933" y="7070"/>
                </a:cubicBezTo>
                <a:cubicBezTo>
                  <a:pt x="116729" y="7259"/>
                  <a:pt x="116408" y="7580"/>
                  <a:pt x="116058" y="7973"/>
                </a:cubicBezTo>
                <a:cubicBezTo>
                  <a:pt x="116087" y="7798"/>
                  <a:pt x="116102" y="7609"/>
                  <a:pt x="116087" y="7449"/>
                </a:cubicBezTo>
                <a:cubicBezTo>
                  <a:pt x="116131" y="7376"/>
                  <a:pt x="116160" y="7303"/>
                  <a:pt x="116189" y="7230"/>
                </a:cubicBezTo>
                <a:lnTo>
                  <a:pt x="116189" y="7230"/>
                </a:lnTo>
                <a:cubicBezTo>
                  <a:pt x="116189" y="7230"/>
                  <a:pt x="116160" y="7274"/>
                  <a:pt x="116087" y="7361"/>
                </a:cubicBezTo>
                <a:cubicBezTo>
                  <a:pt x="116058" y="6647"/>
                  <a:pt x="115738" y="6049"/>
                  <a:pt x="115504" y="5670"/>
                </a:cubicBezTo>
                <a:cubicBezTo>
                  <a:pt x="115461" y="5554"/>
                  <a:pt x="115446" y="5496"/>
                  <a:pt x="115446" y="5496"/>
                </a:cubicBezTo>
                <a:lnTo>
                  <a:pt x="115446" y="5496"/>
                </a:lnTo>
                <a:cubicBezTo>
                  <a:pt x="115446" y="5525"/>
                  <a:pt x="115461" y="5568"/>
                  <a:pt x="115461" y="5612"/>
                </a:cubicBezTo>
                <a:cubicBezTo>
                  <a:pt x="115367" y="5472"/>
                  <a:pt x="115292" y="5378"/>
                  <a:pt x="115251" y="5332"/>
                </a:cubicBezTo>
                <a:lnTo>
                  <a:pt x="115251" y="5332"/>
                </a:lnTo>
                <a:cubicBezTo>
                  <a:pt x="115377" y="5684"/>
                  <a:pt x="115462" y="5968"/>
                  <a:pt x="115534" y="6224"/>
                </a:cubicBezTo>
                <a:cubicBezTo>
                  <a:pt x="115563" y="6676"/>
                  <a:pt x="115577" y="7142"/>
                  <a:pt x="115548" y="7594"/>
                </a:cubicBezTo>
                <a:cubicBezTo>
                  <a:pt x="115446" y="7696"/>
                  <a:pt x="115300" y="7857"/>
                  <a:pt x="115140" y="8046"/>
                </a:cubicBezTo>
                <a:cubicBezTo>
                  <a:pt x="115155" y="7944"/>
                  <a:pt x="115169" y="7842"/>
                  <a:pt x="115198" y="7740"/>
                </a:cubicBezTo>
                <a:lnTo>
                  <a:pt x="115198" y="7740"/>
                </a:lnTo>
                <a:cubicBezTo>
                  <a:pt x="115198" y="7740"/>
                  <a:pt x="115140" y="7813"/>
                  <a:pt x="115067" y="7959"/>
                </a:cubicBezTo>
                <a:cubicBezTo>
                  <a:pt x="114980" y="7842"/>
                  <a:pt x="114907" y="7769"/>
                  <a:pt x="114907" y="7769"/>
                </a:cubicBezTo>
                <a:lnTo>
                  <a:pt x="114907" y="7769"/>
                </a:lnTo>
                <a:cubicBezTo>
                  <a:pt x="114951" y="7871"/>
                  <a:pt x="114980" y="7973"/>
                  <a:pt x="115009" y="8061"/>
                </a:cubicBezTo>
                <a:cubicBezTo>
                  <a:pt x="114980" y="8119"/>
                  <a:pt x="114936" y="8192"/>
                  <a:pt x="114907" y="8279"/>
                </a:cubicBezTo>
                <a:cubicBezTo>
                  <a:pt x="114863" y="8192"/>
                  <a:pt x="114819" y="8104"/>
                  <a:pt x="114761" y="8032"/>
                </a:cubicBezTo>
                <a:cubicBezTo>
                  <a:pt x="114790" y="7944"/>
                  <a:pt x="114790" y="7886"/>
                  <a:pt x="114805" y="7813"/>
                </a:cubicBezTo>
                <a:cubicBezTo>
                  <a:pt x="114863" y="7755"/>
                  <a:pt x="114921" y="7711"/>
                  <a:pt x="114980" y="7653"/>
                </a:cubicBezTo>
                <a:lnTo>
                  <a:pt x="114980" y="7653"/>
                </a:lnTo>
                <a:cubicBezTo>
                  <a:pt x="114980" y="7653"/>
                  <a:pt x="114921" y="7682"/>
                  <a:pt x="114819" y="7740"/>
                </a:cubicBezTo>
                <a:cubicBezTo>
                  <a:pt x="114907" y="7259"/>
                  <a:pt x="114921" y="6953"/>
                  <a:pt x="114921" y="6953"/>
                </a:cubicBezTo>
                <a:lnTo>
                  <a:pt x="114921" y="6953"/>
                </a:lnTo>
                <a:cubicBezTo>
                  <a:pt x="114834" y="7230"/>
                  <a:pt x="114717" y="7507"/>
                  <a:pt x="114601" y="7769"/>
                </a:cubicBezTo>
                <a:cubicBezTo>
                  <a:pt x="114528" y="7667"/>
                  <a:pt x="114455" y="7594"/>
                  <a:pt x="114411" y="7536"/>
                </a:cubicBezTo>
                <a:cubicBezTo>
                  <a:pt x="114338" y="7390"/>
                  <a:pt x="114280" y="7259"/>
                  <a:pt x="114207" y="7142"/>
                </a:cubicBezTo>
                <a:cubicBezTo>
                  <a:pt x="114426" y="7026"/>
                  <a:pt x="114659" y="6909"/>
                  <a:pt x="114951" y="6764"/>
                </a:cubicBezTo>
                <a:lnTo>
                  <a:pt x="114951" y="6764"/>
                </a:lnTo>
                <a:cubicBezTo>
                  <a:pt x="114950" y="6764"/>
                  <a:pt x="114688" y="6807"/>
                  <a:pt x="114295" y="6938"/>
                </a:cubicBezTo>
                <a:cubicBezTo>
                  <a:pt x="114397" y="6822"/>
                  <a:pt x="114513" y="6691"/>
                  <a:pt x="114601" y="6559"/>
                </a:cubicBezTo>
                <a:cubicBezTo>
                  <a:pt x="114659" y="6501"/>
                  <a:pt x="114732" y="6428"/>
                  <a:pt x="114805" y="6355"/>
                </a:cubicBezTo>
                <a:lnTo>
                  <a:pt x="114805" y="6355"/>
                </a:lnTo>
                <a:cubicBezTo>
                  <a:pt x="114805" y="6355"/>
                  <a:pt x="114761" y="6385"/>
                  <a:pt x="114703" y="6414"/>
                </a:cubicBezTo>
                <a:cubicBezTo>
                  <a:pt x="114948" y="6053"/>
                  <a:pt x="115122" y="5678"/>
                  <a:pt x="115238" y="5317"/>
                </a:cubicBezTo>
                <a:lnTo>
                  <a:pt x="115238" y="5317"/>
                </a:lnTo>
                <a:cubicBezTo>
                  <a:pt x="115242" y="5322"/>
                  <a:pt x="115247" y="5326"/>
                  <a:pt x="115251" y="5332"/>
                </a:cubicBezTo>
                <a:lnTo>
                  <a:pt x="115251" y="5332"/>
                </a:lnTo>
                <a:cubicBezTo>
                  <a:pt x="115248" y="5323"/>
                  <a:pt x="115245" y="5315"/>
                  <a:pt x="115242" y="5306"/>
                </a:cubicBezTo>
                <a:cubicBezTo>
                  <a:pt x="115241" y="5310"/>
                  <a:pt x="115240" y="5314"/>
                  <a:pt x="115238" y="5317"/>
                </a:cubicBezTo>
                <a:lnTo>
                  <a:pt x="115238" y="5317"/>
                </a:lnTo>
                <a:cubicBezTo>
                  <a:pt x="115234" y="5313"/>
                  <a:pt x="115230" y="5309"/>
                  <a:pt x="115227" y="5306"/>
                </a:cubicBezTo>
                <a:cubicBezTo>
                  <a:pt x="115563" y="4301"/>
                  <a:pt x="115446" y="3514"/>
                  <a:pt x="115446" y="3513"/>
                </a:cubicBezTo>
                <a:lnTo>
                  <a:pt x="115446" y="3513"/>
                </a:lnTo>
                <a:cubicBezTo>
                  <a:pt x="114980" y="5087"/>
                  <a:pt x="114761" y="5627"/>
                  <a:pt x="113989" y="6428"/>
                </a:cubicBezTo>
                <a:cubicBezTo>
                  <a:pt x="113989" y="6370"/>
                  <a:pt x="114003" y="6326"/>
                  <a:pt x="114003" y="6268"/>
                </a:cubicBezTo>
                <a:cubicBezTo>
                  <a:pt x="114397" y="4942"/>
                  <a:pt x="115213" y="2668"/>
                  <a:pt x="116481" y="744"/>
                </a:cubicBezTo>
                <a:lnTo>
                  <a:pt x="116481" y="744"/>
                </a:lnTo>
                <a:cubicBezTo>
                  <a:pt x="116480" y="745"/>
                  <a:pt x="114746" y="2625"/>
                  <a:pt x="113668" y="4825"/>
                </a:cubicBezTo>
                <a:cubicBezTo>
                  <a:pt x="113595" y="4679"/>
                  <a:pt x="113522" y="4534"/>
                  <a:pt x="113435" y="4388"/>
                </a:cubicBezTo>
                <a:cubicBezTo>
                  <a:pt x="113551" y="4228"/>
                  <a:pt x="113668" y="4067"/>
                  <a:pt x="113785" y="3907"/>
                </a:cubicBezTo>
                <a:lnTo>
                  <a:pt x="113785" y="3907"/>
                </a:lnTo>
                <a:cubicBezTo>
                  <a:pt x="113784" y="3907"/>
                  <a:pt x="113624" y="4053"/>
                  <a:pt x="113391" y="4315"/>
                </a:cubicBezTo>
                <a:cubicBezTo>
                  <a:pt x="113318" y="4213"/>
                  <a:pt x="113245" y="4111"/>
                  <a:pt x="113158" y="4009"/>
                </a:cubicBezTo>
                <a:cubicBezTo>
                  <a:pt x="113362" y="3353"/>
                  <a:pt x="113624" y="2668"/>
                  <a:pt x="113974" y="2027"/>
                </a:cubicBezTo>
                <a:lnTo>
                  <a:pt x="113974" y="2027"/>
                </a:lnTo>
                <a:cubicBezTo>
                  <a:pt x="113974" y="2027"/>
                  <a:pt x="113391" y="2697"/>
                  <a:pt x="112837" y="3645"/>
                </a:cubicBezTo>
                <a:cubicBezTo>
                  <a:pt x="112633" y="3426"/>
                  <a:pt x="112429" y="3251"/>
                  <a:pt x="112240" y="3091"/>
                </a:cubicBezTo>
                <a:cubicBezTo>
                  <a:pt x="112356" y="2945"/>
                  <a:pt x="112487" y="2785"/>
                  <a:pt x="112648" y="2595"/>
                </a:cubicBezTo>
                <a:lnTo>
                  <a:pt x="112648" y="2595"/>
                </a:lnTo>
                <a:cubicBezTo>
                  <a:pt x="112648" y="2595"/>
                  <a:pt x="112414" y="2741"/>
                  <a:pt x="112109" y="3003"/>
                </a:cubicBezTo>
                <a:cubicBezTo>
                  <a:pt x="111657" y="2654"/>
                  <a:pt x="111292" y="2493"/>
                  <a:pt x="111292" y="2493"/>
                </a:cubicBezTo>
                <a:lnTo>
                  <a:pt x="111292" y="2493"/>
                </a:lnTo>
                <a:cubicBezTo>
                  <a:pt x="111540" y="2741"/>
                  <a:pt x="111744" y="2945"/>
                  <a:pt x="111934" y="3149"/>
                </a:cubicBezTo>
                <a:cubicBezTo>
                  <a:pt x="111686" y="3368"/>
                  <a:pt x="111409" y="3630"/>
                  <a:pt x="111147" y="3965"/>
                </a:cubicBezTo>
                <a:cubicBezTo>
                  <a:pt x="111147" y="3557"/>
                  <a:pt x="111161" y="3134"/>
                  <a:pt x="111219" y="2726"/>
                </a:cubicBezTo>
                <a:lnTo>
                  <a:pt x="111219" y="2726"/>
                </a:lnTo>
                <a:cubicBezTo>
                  <a:pt x="111219" y="2727"/>
                  <a:pt x="110899" y="3514"/>
                  <a:pt x="110724" y="4577"/>
                </a:cubicBezTo>
                <a:cubicBezTo>
                  <a:pt x="110505" y="4942"/>
                  <a:pt x="110330" y="5335"/>
                  <a:pt x="110228" y="5772"/>
                </a:cubicBezTo>
                <a:cubicBezTo>
                  <a:pt x="110185" y="5729"/>
                  <a:pt x="110156" y="5700"/>
                  <a:pt x="110156" y="5700"/>
                </a:cubicBezTo>
                <a:lnTo>
                  <a:pt x="110156" y="5700"/>
                </a:lnTo>
                <a:cubicBezTo>
                  <a:pt x="110185" y="5743"/>
                  <a:pt x="110199" y="5787"/>
                  <a:pt x="110214" y="5816"/>
                </a:cubicBezTo>
                <a:cubicBezTo>
                  <a:pt x="110214" y="5845"/>
                  <a:pt x="110214" y="5860"/>
                  <a:pt x="110214" y="5874"/>
                </a:cubicBezTo>
                <a:cubicBezTo>
                  <a:pt x="110156" y="5787"/>
                  <a:pt x="110097" y="5700"/>
                  <a:pt x="110068" y="5612"/>
                </a:cubicBezTo>
                <a:cubicBezTo>
                  <a:pt x="110170" y="5496"/>
                  <a:pt x="110272" y="5379"/>
                  <a:pt x="110389" y="5248"/>
                </a:cubicBezTo>
                <a:lnTo>
                  <a:pt x="110389" y="5248"/>
                </a:lnTo>
                <a:cubicBezTo>
                  <a:pt x="110389" y="5248"/>
                  <a:pt x="110243" y="5321"/>
                  <a:pt x="110010" y="5496"/>
                </a:cubicBezTo>
                <a:cubicBezTo>
                  <a:pt x="109981" y="5437"/>
                  <a:pt x="109966" y="5379"/>
                  <a:pt x="109951" y="5321"/>
                </a:cubicBezTo>
                <a:cubicBezTo>
                  <a:pt x="110126" y="5117"/>
                  <a:pt x="110345" y="4898"/>
                  <a:pt x="110651" y="4606"/>
                </a:cubicBezTo>
                <a:lnTo>
                  <a:pt x="110651" y="4606"/>
                </a:lnTo>
                <a:cubicBezTo>
                  <a:pt x="110651" y="4607"/>
                  <a:pt x="110301" y="4781"/>
                  <a:pt x="109893" y="5131"/>
                </a:cubicBezTo>
                <a:cubicBezTo>
                  <a:pt x="109879" y="5044"/>
                  <a:pt x="109879" y="4971"/>
                  <a:pt x="109864" y="4883"/>
                </a:cubicBezTo>
                <a:cubicBezTo>
                  <a:pt x="110097" y="4563"/>
                  <a:pt x="110403" y="4198"/>
                  <a:pt x="110782" y="3732"/>
                </a:cubicBezTo>
                <a:lnTo>
                  <a:pt x="110782" y="3732"/>
                </a:lnTo>
                <a:cubicBezTo>
                  <a:pt x="110782" y="3732"/>
                  <a:pt x="110389" y="3980"/>
                  <a:pt x="109893" y="4432"/>
                </a:cubicBezTo>
                <a:cubicBezTo>
                  <a:pt x="110126" y="2726"/>
                  <a:pt x="110287" y="2391"/>
                  <a:pt x="111744" y="628"/>
                </a:cubicBezTo>
                <a:lnTo>
                  <a:pt x="111744" y="628"/>
                </a:lnTo>
                <a:cubicBezTo>
                  <a:pt x="111744" y="628"/>
                  <a:pt x="109981" y="1721"/>
                  <a:pt x="109412" y="3484"/>
                </a:cubicBezTo>
                <a:cubicBezTo>
                  <a:pt x="109092" y="3732"/>
                  <a:pt x="108640" y="4111"/>
                  <a:pt x="108232" y="4650"/>
                </a:cubicBezTo>
                <a:cubicBezTo>
                  <a:pt x="108217" y="4213"/>
                  <a:pt x="108246" y="3776"/>
                  <a:pt x="108305" y="3338"/>
                </a:cubicBezTo>
                <a:lnTo>
                  <a:pt x="108305" y="3338"/>
                </a:lnTo>
                <a:cubicBezTo>
                  <a:pt x="108304" y="3339"/>
                  <a:pt x="107955" y="4228"/>
                  <a:pt x="107765" y="5364"/>
                </a:cubicBezTo>
                <a:cubicBezTo>
                  <a:pt x="107678" y="5539"/>
                  <a:pt x="107605" y="5729"/>
                  <a:pt x="107532" y="5918"/>
                </a:cubicBezTo>
                <a:cubicBezTo>
                  <a:pt x="107518" y="5933"/>
                  <a:pt x="107503" y="5962"/>
                  <a:pt x="107474" y="5976"/>
                </a:cubicBezTo>
                <a:cubicBezTo>
                  <a:pt x="107415" y="4796"/>
                  <a:pt x="106614" y="3922"/>
                  <a:pt x="106614" y="3921"/>
                </a:cubicBezTo>
                <a:lnTo>
                  <a:pt x="106614" y="3921"/>
                </a:lnTo>
                <a:cubicBezTo>
                  <a:pt x="106905" y="4767"/>
                  <a:pt x="107051" y="5248"/>
                  <a:pt x="107051" y="5700"/>
                </a:cubicBezTo>
                <a:cubicBezTo>
                  <a:pt x="107051" y="5700"/>
                  <a:pt x="107051" y="5700"/>
                  <a:pt x="107051" y="5714"/>
                </a:cubicBezTo>
                <a:cubicBezTo>
                  <a:pt x="107051" y="6006"/>
                  <a:pt x="106993" y="6312"/>
                  <a:pt x="106876" y="6705"/>
                </a:cubicBezTo>
                <a:cubicBezTo>
                  <a:pt x="106803" y="6778"/>
                  <a:pt x="106745" y="6866"/>
                  <a:pt x="106672" y="6953"/>
                </a:cubicBezTo>
                <a:cubicBezTo>
                  <a:pt x="106628" y="6866"/>
                  <a:pt x="106570" y="6793"/>
                  <a:pt x="106526" y="6720"/>
                </a:cubicBezTo>
                <a:cubicBezTo>
                  <a:pt x="106526" y="6603"/>
                  <a:pt x="106526" y="6516"/>
                  <a:pt x="106526" y="6443"/>
                </a:cubicBezTo>
                <a:cubicBezTo>
                  <a:pt x="106541" y="6399"/>
                  <a:pt x="106541" y="6341"/>
                  <a:pt x="106541" y="6297"/>
                </a:cubicBezTo>
                <a:cubicBezTo>
                  <a:pt x="106687" y="6049"/>
                  <a:pt x="106847" y="5802"/>
                  <a:pt x="107022" y="5568"/>
                </a:cubicBezTo>
                <a:lnTo>
                  <a:pt x="107022" y="5568"/>
                </a:lnTo>
                <a:cubicBezTo>
                  <a:pt x="107022" y="5569"/>
                  <a:pt x="106847" y="5729"/>
                  <a:pt x="106599" y="6006"/>
                </a:cubicBezTo>
                <a:cubicBezTo>
                  <a:pt x="106628" y="5816"/>
                  <a:pt x="106672" y="5612"/>
                  <a:pt x="106716" y="5423"/>
                </a:cubicBezTo>
                <a:lnTo>
                  <a:pt x="106716" y="5423"/>
                </a:lnTo>
                <a:cubicBezTo>
                  <a:pt x="106716" y="5423"/>
                  <a:pt x="106556" y="5743"/>
                  <a:pt x="106366" y="6268"/>
                </a:cubicBezTo>
                <a:cubicBezTo>
                  <a:pt x="106322" y="6326"/>
                  <a:pt x="106279" y="6385"/>
                  <a:pt x="106235" y="6443"/>
                </a:cubicBezTo>
                <a:cubicBezTo>
                  <a:pt x="106220" y="6414"/>
                  <a:pt x="106206" y="6399"/>
                  <a:pt x="106206" y="6385"/>
                </a:cubicBezTo>
                <a:cubicBezTo>
                  <a:pt x="106250" y="6137"/>
                  <a:pt x="106264" y="5918"/>
                  <a:pt x="106279" y="5787"/>
                </a:cubicBezTo>
                <a:cubicBezTo>
                  <a:pt x="106293" y="5656"/>
                  <a:pt x="106293" y="5583"/>
                  <a:pt x="106293" y="5583"/>
                </a:cubicBezTo>
                <a:lnTo>
                  <a:pt x="106293" y="5583"/>
                </a:lnTo>
                <a:cubicBezTo>
                  <a:pt x="106264" y="5656"/>
                  <a:pt x="106250" y="5743"/>
                  <a:pt x="106220" y="5816"/>
                </a:cubicBezTo>
                <a:cubicBezTo>
                  <a:pt x="106162" y="5845"/>
                  <a:pt x="106075" y="5904"/>
                  <a:pt x="105958" y="5976"/>
                </a:cubicBezTo>
                <a:lnTo>
                  <a:pt x="105914" y="5918"/>
                </a:lnTo>
                <a:cubicBezTo>
                  <a:pt x="105885" y="5816"/>
                  <a:pt x="105871" y="5729"/>
                  <a:pt x="105841" y="5641"/>
                </a:cubicBezTo>
                <a:cubicBezTo>
                  <a:pt x="105987" y="5568"/>
                  <a:pt x="106147" y="5481"/>
                  <a:pt x="106322" y="5394"/>
                </a:cubicBezTo>
                <a:lnTo>
                  <a:pt x="106322" y="5394"/>
                </a:lnTo>
                <a:cubicBezTo>
                  <a:pt x="106322" y="5394"/>
                  <a:pt x="106104" y="5437"/>
                  <a:pt x="105798" y="5539"/>
                </a:cubicBezTo>
                <a:cubicBezTo>
                  <a:pt x="105725" y="5350"/>
                  <a:pt x="105623" y="5189"/>
                  <a:pt x="105535" y="5058"/>
                </a:cubicBezTo>
                <a:cubicBezTo>
                  <a:pt x="105696" y="4898"/>
                  <a:pt x="105871" y="4709"/>
                  <a:pt x="106118" y="4490"/>
                </a:cubicBezTo>
                <a:lnTo>
                  <a:pt x="106118" y="4490"/>
                </a:lnTo>
                <a:cubicBezTo>
                  <a:pt x="106118" y="4490"/>
                  <a:pt x="105812" y="4636"/>
                  <a:pt x="105448" y="4927"/>
                </a:cubicBezTo>
                <a:cubicBezTo>
                  <a:pt x="105346" y="4796"/>
                  <a:pt x="105259" y="4709"/>
                  <a:pt x="105258" y="4709"/>
                </a:cubicBezTo>
                <a:lnTo>
                  <a:pt x="105258" y="4709"/>
                </a:lnTo>
                <a:cubicBezTo>
                  <a:pt x="105302" y="4811"/>
                  <a:pt x="105346" y="4898"/>
                  <a:pt x="105390" y="4985"/>
                </a:cubicBezTo>
                <a:cubicBezTo>
                  <a:pt x="105142" y="5189"/>
                  <a:pt x="104894" y="5452"/>
                  <a:pt x="104690" y="5787"/>
                </a:cubicBezTo>
                <a:cubicBezTo>
                  <a:pt x="104675" y="5758"/>
                  <a:pt x="104661" y="5743"/>
                  <a:pt x="104646" y="5729"/>
                </a:cubicBezTo>
                <a:cubicBezTo>
                  <a:pt x="104515" y="5073"/>
                  <a:pt x="104340" y="4607"/>
                  <a:pt x="104340" y="4606"/>
                </a:cubicBezTo>
                <a:lnTo>
                  <a:pt x="104340" y="4606"/>
                </a:lnTo>
                <a:cubicBezTo>
                  <a:pt x="104399" y="5087"/>
                  <a:pt x="104369" y="5583"/>
                  <a:pt x="104311" y="6049"/>
                </a:cubicBezTo>
                <a:cubicBezTo>
                  <a:pt x="104297" y="6064"/>
                  <a:pt x="104282" y="6079"/>
                  <a:pt x="104267" y="6093"/>
                </a:cubicBezTo>
                <a:cubicBezTo>
                  <a:pt x="104136" y="5583"/>
                  <a:pt x="103961" y="5204"/>
                  <a:pt x="103961" y="5204"/>
                </a:cubicBezTo>
                <a:lnTo>
                  <a:pt x="103961" y="5204"/>
                </a:lnTo>
                <a:cubicBezTo>
                  <a:pt x="104034" y="5539"/>
                  <a:pt x="104063" y="5904"/>
                  <a:pt x="104049" y="6239"/>
                </a:cubicBezTo>
                <a:cubicBezTo>
                  <a:pt x="103976" y="6297"/>
                  <a:pt x="103918" y="6355"/>
                  <a:pt x="103845" y="6414"/>
                </a:cubicBezTo>
                <a:cubicBezTo>
                  <a:pt x="103888" y="6210"/>
                  <a:pt x="103947" y="6006"/>
                  <a:pt x="104020" y="5816"/>
                </a:cubicBezTo>
                <a:lnTo>
                  <a:pt x="104020" y="5816"/>
                </a:lnTo>
                <a:cubicBezTo>
                  <a:pt x="104019" y="5816"/>
                  <a:pt x="103859" y="6093"/>
                  <a:pt x="103670" y="6516"/>
                </a:cubicBezTo>
                <a:cubicBezTo>
                  <a:pt x="103641" y="6414"/>
                  <a:pt x="103626" y="6312"/>
                  <a:pt x="103597" y="6195"/>
                </a:cubicBezTo>
                <a:cubicBezTo>
                  <a:pt x="103932" y="5335"/>
                  <a:pt x="103932" y="4621"/>
                  <a:pt x="103932" y="4621"/>
                </a:cubicBezTo>
                <a:lnTo>
                  <a:pt x="103932" y="4621"/>
                </a:lnTo>
                <a:cubicBezTo>
                  <a:pt x="103757" y="5058"/>
                  <a:pt x="103626" y="5408"/>
                  <a:pt x="103495" y="5700"/>
                </a:cubicBezTo>
                <a:cubicBezTo>
                  <a:pt x="103451" y="5452"/>
                  <a:pt x="103407" y="5219"/>
                  <a:pt x="103349" y="4985"/>
                </a:cubicBezTo>
                <a:cubicBezTo>
                  <a:pt x="103830" y="4023"/>
                  <a:pt x="104413" y="2960"/>
                  <a:pt x="105098" y="2027"/>
                </a:cubicBezTo>
                <a:lnTo>
                  <a:pt x="105098" y="2027"/>
                </a:lnTo>
                <a:cubicBezTo>
                  <a:pt x="105098" y="2027"/>
                  <a:pt x="104136" y="2974"/>
                  <a:pt x="103174" y="4330"/>
                </a:cubicBezTo>
                <a:cubicBezTo>
                  <a:pt x="102985" y="3659"/>
                  <a:pt x="102795" y="3222"/>
                  <a:pt x="102795" y="3222"/>
                </a:cubicBezTo>
                <a:lnTo>
                  <a:pt x="102795" y="3222"/>
                </a:lnTo>
                <a:cubicBezTo>
                  <a:pt x="102882" y="3597"/>
                  <a:pt x="102926" y="4000"/>
                  <a:pt x="102955" y="4390"/>
                </a:cubicBezTo>
                <a:lnTo>
                  <a:pt x="102955" y="4390"/>
                </a:lnTo>
                <a:cubicBezTo>
                  <a:pt x="102952" y="4369"/>
                  <a:pt x="102941" y="4359"/>
                  <a:pt x="102941" y="4359"/>
                </a:cubicBezTo>
                <a:lnTo>
                  <a:pt x="102941" y="4359"/>
                </a:lnTo>
                <a:cubicBezTo>
                  <a:pt x="102948" y="4372"/>
                  <a:pt x="102952" y="4383"/>
                  <a:pt x="102955" y="4393"/>
                </a:cubicBezTo>
                <a:lnTo>
                  <a:pt x="102955" y="4393"/>
                </a:lnTo>
                <a:cubicBezTo>
                  <a:pt x="102955" y="4396"/>
                  <a:pt x="102955" y="4399"/>
                  <a:pt x="102956" y="4402"/>
                </a:cubicBezTo>
                <a:cubicBezTo>
                  <a:pt x="102956" y="4399"/>
                  <a:pt x="102955" y="4397"/>
                  <a:pt x="102955" y="4394"/>
                </a:cubicBezTo>
                <a:lnTo>
                  <a:pt x="102955" y="4394"/>
                </a:lnTo>
                <a:cubicBezTo>
                  <a:pt x="102959" y="4405"/>
                  <a:pt x="102963" y="4416"/>
                  <a:pt x="102970" y="4432"/>
                </a:cubicBezTo>
                <a:cubicBezTo>
                  <a:pt x="102970" y="4490"/>
                  <a:pt x="102970" y="4548"/>
                  <a:pt x="102985" y="4606"/>
                </a:cubicBezTo>
                <a:cubicBezTo>
                  <a:pt x="102752" y="4956"/>
                  <a:pt x="102518" y="5321"/>
                  <a:pt x="102300" y="5700"/>
                </a:cubicBezTo>
                <a:cubicBezTo>
                  <a:pt x="102227" y="5379"/>
                  <a:pt x="102110" y="5087"/>
                  <a:pt x="101979" y="4825"/>
                </a:cubicBezTo>
                <a:cubicBezTo>
                  <a:pt x="102212" y="4198"/>
                  <a:pt x="102504" y="3557"/>
                  <a:pt x="102883" y="2974"/>
                </a:cubicBezTo>
                <a:lnTo>
                  <a:pt x="102883" y="2974"/>
                </a:lnTo>
                <a:cubicBezTo>
                  <a:pt x="102883" y="2974"/>
                  <a:pt x="102329" y="3557"/>
                  <a:pt x="101746" y="4417"/>
                </a:cubicBezTo>
                <a:cubicBezTo>
                  <a:pt x="101615" y="4184"/>
                  <a:pt x="101454" y="3980"/>
                  <a:pt x="101323" y="3805"/>
                </a:cubicBezTo>
                <a:cubicBezTo>
                  <a:pt x="101440" y="3674"/>
                  <a:pt x="101571" y="3528"/>
                  <a:pt x="101717" y="3368"/>
                </a:cubicBezTo>
                <a:lnTo>
                  <a:pt x="101717" y="3368"/>
                </a:lnTo>
                <a:cubicBezTo>
                  <a:pt x="101717" y="3368"/>
                  <a:pt x="101513" y="3484"/>
                  <a:pt x="101221" y="3688"/>
                </a:cubicBezTo>
                <a:cubicBezTo>
                  <a:pt x="100886" y="3309"/>
                  <a:pt x="100609" y="3091"/>
                  <a:pt x="100609" y="3091"/>
                </a:cubicBezTo>
                <a:lnTo>
                  <a:pt x="100609" y="3091"/>
                </a:lnTo>
                <a:cubicBezTo>
                  <a:pt x="100784" y="3368"/>
                  <a:pt x="100930" y="3601"/>
                  <a:pt x="101061" y="3819"/>
                </a:cubicBezTo>
                <a:cubicBezTo>
                  <a:pt x="100828" y="3994"/>
                  <a:pt x="100565" y="4242"/>
                  <a:pt x="100318" y="4519"/>
                </a:cubicBezTo>
                <a:cubicBezTo>
                  <a:pt x="100361" y="4111"/>
                  <a:pt x="100420" y="3703"/>
                  <a:pt x="100522" y="3309"/>
                </a:cubicBezTo>
                <a:lnTo>
                  <a:pt x="100522" y="3309"/>
                </a:lnTo>
                <a:cubicBezTo>
                  <a:pt x="100522" y="3310"/>
                  <a:pt x="100172" y="4053"/>
                  <a:pt x="99895" y="5073"/>
                </a:cubicBezTo>
                <a:cubicBezTo>
                  <a:pt x="99793" y="5219"/>
                  <a:pt x="99691" y="5379"/>
                  <a:pt x="99603" y="5554"/>
                </a:cubicBezTo>
                <a:lnTo>
                  <a:pt x="99603" y="5510"/>
                </a:lnTo>
                <a:cubicBezTo>
                  <a:pt x="99720" y="5117"/>
                  <a:pt x="99764" y="4781"/>
                  <a:pt x="99793" y="4519"/>
                </a:cubicBezTo>
                <a:cubicBezTo>
                  <a:pt x="99880" y="4432"/>
                  <a:pt x="99953" y="4344"/>
                  <a:pt x="100055" y="4242"/>
                </a:cubicBezTo>
                <a:lnTo>
                  <a:pt x="100055" y="4242"/>
                </a:lnTo>
                <a:cubicBezTo>
                  <a:pt x="100055" y="4242"/>
                  <a:pt x="99953" y="4300"/>
                  <a:pt x="99808" y="4388"/>
                </a:cubicBezTo>
                <a:cubicBezTo>
                  <a:pt x="99822" y="4198"/>
                  <a:pt x="99808" y="4082"/>
                  <a:pt x="99808" y="4082"/>
                </a:cubicBezTo>
                <a:cubicBezTo>
                  <a:pt x="99764" y="4228"/>
                  <a:pt x="99720" y="4359"/>
                  <a:pt x="99676" y="4475"/>
                </a:cubicBezTo>
                <a:cubicBezTo>
                  <a:pt x="99545" y="4563"/>
                  <a:pt x="99399" y="4679"/>
                  <a:pt x="99225" y="4825"/>
                </a:cubicBezTo>
                <a:cubicBezTo>
                  <a:pt x="99283" y="4577"/>
                  <a:pt x="99341" y="4344"/>
                  <a:pt x="99399" y="4155"/>
                </a:cubicBezTo>
                <a:cubicBezTo>
                  <a:pt x="99691" y="3528"/>
                  <a:pt x="100012" y="2872"/>
                  <a:pt x="100391" y="2245"/>
                </a:cubicBezTo>
                <a:cubicBezTo>
                  <a:pt x="100609" y="1983"/>
                  <a:pt x="100871" y="1677"/>
                  <a:pt x="101207" y="1313"/>
                </a:cubicBezTo>
                <a:lnTo>
                  <a:pt x="101207" y="1313"/>
                </a:lnTo>
                <a:cubicBezTo>
                  <a:pt x="101207" y="1313"/>
                  <a:pt x="101046" y="1400"/>
                  <a:pt x="100799" y="1575"/>
                </a:cubicBezTo>
                <a:cubicBezTo>
                  <a:pt x="100827" y="1532"/>
                  <a:pt x="100856" y="1489"/>
                  <a:pt x="100885" y="1460"/>
                </a:cubicBezTo>
                <a:lnTo>
                  <a:pt x="100885" y="1460"/>
                </a:lnTo>
                <a:cubicBezTo>
                  <a:pt x="100876" y="1469"/>
                  <a:pt x="100819" y="1527"/>
                  <a:pt x="100726" y="1633"/>
                </a:cubicBezTo>
                <a:cubicBezTo>
                  <a:pt x="100143" y="2056"/>
                  <a:pt x="99210" y="2916"/>
                  <a:pt x="98831" y="4169"/>
                </a:cubicBezTo>
                <a:cubicBezTo>
                  <a:pt x="98744" y="4315"/>
                  <a:pt x="98656" y="4461"/>
                  <a:pt x="98569" y="4592"/>
                </a:cubicBezTo>
                <a:cubicBezTo>
                  <a:pt x="98496" y="4432"/>
                  <a:pt x="98452" y="4330"/>
                  <a:pt x="98452" y="4330"/>
                </a:cubicBezTo>
                <a:lnTo>
                  <a:pt x="98452" y="4330"/>
                </a:lnTo>
                <a:cubicBezTo>
                  <a:pt x="98481" y="4446"/>
                  <a:pt x="98510" y="4548"/>
                  <a:pt x="98540" y="4665"/>
                </a:cubicBezTo>
                <a:cubicBezTo>
                  <a:pt x="98438" y="4840"/>
                  <a:pt x="98335" y="5015"/>
                  <a:pt x="98233" y="5204"/>
                </a:cubicBezTo>
                <a:cubicBezTo>
                  <a:pt x="98161" y="4738"/>
                  <a:pt x="98073" y="4330"/>
                  <a:pt x="97986" y="4038"/>
                </a:cubicBezTo>
                <a:cubicBezTo>
                  <a:pt x="98175" y="3513"/>
                  <a:pt x="98408" y="2974"/>
                  <a:pt x="98700" y="2479"/>
                </a:cubicBezTo>
                <a:lnTo>
                  <a:pt x="98700" y="2479"/>
                </a:lnTo>
                <a:cubicBezTo>
                  <a:pt x="98700" y="2479"/>
                  <a:pt x="98306" y="2916"/>
                  <a:pt x="97855" y="3615"/>
                </a:cubicBezTo>
                <a:cubicBezTo>
                  <a:pt x="97840" y="3601"/>
                  <a:pt x="97840" y="3601"/>
                  <a:pt x="97840" y="3601"/>
                </a:cubicBezTo>
                <a:lnTo>
                  <a:pt x="97840" y="3615"/>
                </a:lnTo>
                <a:cubicBezTo>
                  <a:pt x="97782" y="3732"/>
                  <a:pt x="97709" y="3834"/>
                  <a:pt x="97636" y="3951"/>
                </a:cubicBezTo>
                <a:cubicBezTo>
                  <a:pt x="97476" y="3717"/>
                  <a:pt x="97330" y="3528"/>
                  <a:pt x="97170" y="3353"/>
                </a:cubicBezTo>
                <a:cubicBezTo>
                  <a:pt x="97286" y="3207"/>
                  <a:pt x="97417" y="3062"/>
                  <a:pt x="97548" y="2901"/>
                </a:cubicBezTo>
                <a:lnTo>
                  <a:pt x="97548" y="2901"/>
                </a:lnTo>
                <a:cubicBezTo>
                  <a:pt x="97548" y="2901"/>
                  <a:pt x="97359" y="3018"/>
                  <a:pt x="97068" y="3236"/>
                </a:cubicBezTo>
                <a:cubicBezTo>
                  <a:pt x="96718" y="2858"/>
                  <a:pt x="96441" y="2654"/>
                  <a:pt x="96441" y="2653"/>
                </a:cubicBezTo>
                <a:lnTo>
                  <a:pt x="96441" y="2653"/>
                </a:lnTo>
                <a:cubicBezTo>
                  <a:pt x="96616" y="2930"/>
                  <a:pt x="96776" y="3164"/>
                  <a:pt x="96907" y="3368"/>
                </a:cubicBezTo>
                <a:cubicBezTo>
                  <a:pt x="96820" y="3441"/>
                  <a:pt x="96732" y="3528"/>
                  <a:pt x="96630" y="3630"/>
                </a:cubicBezTo>
                <a:cubicBezTo>
                  <a:pt x="96557" y="3382"/>
                  <a:pt x="96455" y="3164"/>
                  <a:pt x="96339" y="2960"/>
                </a:cubicBezTo>
                <a:cubicBezTo>
                  <a:pt x="96353" y="2930"/>
                  <a:pt x="96353" y="2901"/>
                  <a:pt x="96353" y="2887"/>
                </a:cubicBezTo>
                <a:lnTo>
                  <a:pt x="96353" y="2887"/>
                </a:lnTo>
                <a:cubicBezTo>
                  <a:pt x="96353" y="2887"/>
                  <a:pt x="96353" y="2902"/>
                  <a:pt x="96339" y="2945"/>
                </a:cubicBezTo>
                <a:cubicBezTo>
                  <a:pt x="96193" y="2683"/>
                  <a:pt x="96033" y="2464"/>
                  <a:pt x="95872" y="2245"/>
                </a:cubicBezTo>
                <a:cubicBezTo>
                  <a:pt x="96106" y="1881"/>
                  <a:pt x="96455" y="1458"/>
                  <a:pt x="96951" y="861"/>
                </a:cubicBezTo>
                <a:lnTo>
                  <a:pt x="96951" y="861"/>
                </a:lnTo>
                <a:cubicBezTo>
                  <a:pt x="96951" y="861"/>
                  <a:pt x="96280" y="1254"/>
                  <a:pt x="95654" y="1998"/>
                </a:cubicBezTo>
                <a:cubicBezTo>
                  <a:pt x="95042" y="1342"/>
                  <a:pt x="94415" y="963"/>
                  <a:pt x="94415" y="963"/>
                </a:cubicBezTo>
                <a:lnTo>
                  <a:pt x="94415" y="963"/>
                </a:lnTo>
                <a:cubicBezTo>
                  <a:pt x="94881" y="1517"/>
                  <a:pt x="95202" y="1925"/>
                  <a:pt x="95435" y="2275"/>
                </a:cubicBezTo>
                <a:cubicBezTo>
                  <a:pt x="95231" y="2551"/>
                  <a:pt x="95056" y="2843"/>
                  <a:pt x="94910" y="3193"/>
                </a:cubicBezTo>
                <a:cubicBezTo>
                  <a:pt x="94867" y="3091"/>
                  <a:pt x="94852" y="3033"/>
                  <a:pt x="94852" y="3032"/>
                </a:cubicBezTo>
                <a:lnTo>
                  <a:pt x="94852" y="3032"/>
                </a:lnTo>
                <a:cubicBezTo>
                  <a:pt x="94852" y="3105"/>
                  <a:pt x="94867" y="3193"/>
                  <a:pt x="94867" y="3266"/>
                </a:cubicBezTo>
                <a:cubicBezTo>
                  <a:pt x="94779" y="3499"/>
                  <a:pt x="94692" y="3732"/>
                  <a:pt x="94648" y="3994"/>
                </a:cubicBezTo>
                <a:cubicBezTo>
                  <a:pt x="94459" y="3790"/>
                  <a:pt x="94269" y="3615"/>
                  <a:pt x="94094" y="3455"/>
                </a:cubicBezTo>
                <a:cubicBezTo>
                  <a:pt x="94298" y="3266"/>
                  <a:pt x="94517" y="3047"/>
                  <a:pt x="94794" y="2799"/>
                </a:cubicBezTo>
                <a:lnTo>
                  <a:pt x="94794" y="2799"/>
                </a:lnTo>
                <a:cubicBezTo>
                  <a:pt x="94794" y="2799"/>
                  <a:pt x="94415" y="2974"/>
                  <a:pt x="93919" y="3309"/>
                </a:cubicBezTo>
                <a:cubicBezTo>
                  <a:pt x="93905" y="3295"/>
                  <a:pt x="93890" y="3280"/>
                  <a:pt x="93861" y="3266"/>
                </a:cubicBezTo>
                <a:cubicBezTo>
                  <a:pt x="93584" y="3047"/>
                  <a:pt x="93380" y="2930"/>
                  <a:pt x="93380" y="2930"/>
                </a:cubicBezTo>
                <a:lnTo>
                  <a:pt x="93380" y="2930"/>
                </a:lnTo>
                <a:cubicBezTo>
                  <a:pt x="93526" y="3105"/>
                  <a:pt x="93657" y="3266"/>
                  <a:pt x="93788" y="3411"/>
                </a:cubicBezTo>
                <a:cubicBezTo>
                  <a:pt x="93570" y="3572"/>
                  <a:pt x="93351" y="3747"/>
                  <a:pt x="93132" y="3965"/>
                </a:cubicBezTo>
                <a:cubicBezTo>
                  <a:pt x="92608" y="3033"/>
                  <a:pt x="92039" y="2377"/>
                  <a:pt x="92039" y="2377"/>
                </a:cubicBezTo>
                <a:lnTo>
                  <a:pt x="92039" y="2377"/>
                </a:lnTo>
                <a:cubicBezTo>
                  <a:pt x="92360" y="2989"/>
                  <a:pt x="92593" y="3645"/>
                  <a:pt x="92753" y="4286"/>
                </a:cubicBezTo>
                <a:cubicBezTo>
                  <a:pt x="92753" y="4300"/>
                  <a:pt x="92753" y="4330"/>
                  <a:pt x="92768" y="4344"/>
                </a:cubicBezTo>
                <a:cubicBezTo>
                  <a:pt x="92549" y="4592"/>
                  <a:pt x="92360" y="4854"/>
                  <a:pt x="92200" y="5146"/>
                </a:cubicBezTo>
                <a:cubicBezTo>
                  <a:pt x="92039" y="4767"/>
                  <a:pt x="91835" y="4402"/>
                  <a:pt x="91631" y="4053"/>
                </a:cubicBezTo>
                <a:cubicBezTo>
                  <a:pt x="91354" y="2770"/>
                  <a:pt x="90334" y="1823"/>
                  <a:pt x="89693" y="1342"/>
                </a:cubicBezTo>
                <a:cubicBezTo>
                  <a:pt x="89591" y="1211"/>
                  <a:pt x="89518" y="1138"/>
                  <a:pt x="89518" y="1138"/>
                </a:cubicBezTo>
                <a:lnTo>
                  <a:pt x="89518" y="1138"/>
                </a:lnTo>
                <a:cubicBezTo>
                  <a:pt x="89547" y="1181"/>
                  <a:pt x="89576" y="1225"/>
                  <a:pt x="89605" y="1269"/>
                </a:cubicBezTo>
                <a:cubicBezTo>
                  <a:pt x="89328" y="1079"/>
                  <a:pt x="89154" y="977"/>
                  <a:pt x="89153" y="977"/>
                </a:cubicBezTo>
                <a:lnTo>
                  <a:pt x="89153" y="977"/>
                </a:lnTo>
                <a:cubicBezTo>
                  <a:pt x="89503" y="1386"/>
                  <a:pt x="89795" y="1706"/>
                  <a:pt x="90013" y="1983"/>
                </a:cubicBezTo>
                <a:cubicBezTo>
                  <a:pt x="90378" y="2653"/>
                  <a:pt x="90684" y="3324"/>
                  <a:pt x="90932" y="3980"/>
                </a:cubicBezTo>
                <a:cubicBezTo>
                  <a:pt x="90975" y="4184"/>
                  <a:pt x="91004" y="4417"/>
                  <a:pt x="91048" y="4679"/>
                </a:cubicBezTo>
                <a:cubicBezTo>
                  <a:pt x="90859" y="4519"/>
                  <a:pt x="90684" y="4388"/>
                  <a:pt x="90538" y="4286"/>
                </a:cubicBezTo>
                <a:cubicBezTo>
                  <a:pt x="90509" y="4155"/>
                  <a:pt x="90465" y="4023"/>
                  <a:pt x="90436" y="3878"/>
                </a:cubicBezTo>
                <a:cubicBezTo>
                  <a:pt x="90436" y="3878"/>
                  <a:pt x="90407" y="3994"/>
                  <a:pt x="90407" y="4184"/>
                </a:cubicBezTo>
                <a:cubicBezTo>
                  <a:pt x="90232" y="4067"/>
                  <a:pt x="90130" y="4009"/>
                  <a:pt x="90130" y="4009"/>
                </a:cubicBezTo>
                <a:lnTo>
                  <a:pt x="90130" y="4009"/>
                </a:lnTo>
                <a:cubicBezTo>
                  <a:pt x="90217" y="4111"/>
                  <a:pt x="90305" y="4213"/>
                  <a:pt x="90392" y="4315"/>
                </a:cubicBezTo>
                <a:cubicBezTo>
                  <a:pt x="90392" y="4461"/>
                  <a:pt x="90392" y="4650"/>
                  <a:pt x="90421" y="4869"/>
                </a:cubicBezTo>
                <a:cubicBezTo>
                  <a:pt x="90363" y="4898"/>
                  <a:pt x="90319" y="4927"/>
                  <a:pt x="90261" y="4956"/>
                </a:cubicBezTo>
                <a:cubicBezTo>
                  <a:pt x="90232" y="4913"/>
                  <a:pt x="90217" y="4883"/>
                  <a:pt x="90188" y="4854"/>
                </a:cubicBezTo>
                <a:cubicBezTo>
                  <a:pt x="90013" y="3805"/>
                  <a:pt x="89678" y="3033"/>
                  <a:pt x="89678" y="3032"/>
                </a:cubicBezTo>
                <a:lnTo>
                  <a:pt x="89678" y="3032"/>
                </a:lnTo>
                <a:cubicBezTo>
                  <a:pt x="89693" y="3134"/>
                  <a:pt x="89707" y="3235"/>
                  <a:pt x="89722" y="3336"/>
                </a:cubicBezTo>
                <a:lnTo>
                  <a:pt x="89722" y="3336"/>
                </a:lnTo>
                <a:cubicBezTo>
                  <a:pt x="89727" y="3332"/>
                  <a:pt x="89731" y="3328"/>
                  <a:pt x="89736" y="3324"/>
                </a:cubicBezTo>
                <a:lnTo>
                  <a:pt x="89736" y="3309"/>
                </a:lnTo>
                <a:cubicBezTo>
                  <a:pt x="89766" y="3615"/>
                  <a:pt x="89780" y="3936"/>
                  <a:pt x="89766" y="4242"/>
                </a:cubicBezTo>
                <a:cubicBezTo>
                  <a:pt x="89605" y="4053"/>
                  <a:pt x="89430" y="3878"/>
                  <a:pt x="89270" y="3732"/>
                </a:cubicBezTo>
                <a:cubicBezTo>
                  <a:pt x="89411" y="3605"/>
                  <a:pt x="89552" y="3479"/>
                  <a:pt x="89719" y="3339"/>
                </a:cubicBezTo>
                <a:lnTo>
                  <a:pt x="89719" y="3339"/>
                </a:lnTo>
                <a:cubicBezTo>
                  <a:pt x="89678" y="3346"/>
                  <a:pt x="89450" y="3461"/>
                  <a:pt x="89139" y="3645"/>
                </a:cubicBezTo>
                <a:cubicBezTo>
                  <a:pt x="89066" y="3586"/>
                  <a:pt x="89008" y="3528"/>
                  <a:pt x="88949" y="3484"/>
                </a:cubicBezTo>
                <a:cubicBezTo>
                  <a:pt x="89139" y="3280"/>
                  <a:pt x="89358" y="3062"/>
                  <a:pt x="89605" y="2799"/>
                </a:cubicBezTo>
                <a:lnTo>
                  <a:pt x="89605" y="2799"/>
                </a:lnTo>
                <a:cubicBezTo>
                  <a:pt x="89605" y="2799"/>
                  <a:pt x="89241" y="2989"/>
                  <a:pt x="88775" y="3338"/>
                </a:cubicBezTo>
                <a:cubicBezTo>
                  <a:pt x="88439" y="3105"/>
                  <a:pt x="88221" y="2974"/>
                  <a:pt x="88221" y="2974"/>
                </a:cubicBezTo>
                <a:lnTo>
                  <a:pt x="88221" y="2974"/>
                </a:lnTo>
                <a:cubicBezTo>
                  <a:pt x="88366" y="3149"/>
                  <a:pt x="88512" y="3295"/>
                  <a:pt x="88629" y="3441"/>
                </a:cubicBezTo>
                <a:cubicBezTo>
                  <a:pt x="88425" y="3601"/>
                  <a:pt x="88221" y="3790"/>
                  <a:pt x="88002" y="4009"/>
                </a:cubicBezTo>
                <a:cubicBezTo>
                  <a:pt x="87973" y="3936"/>
                  <a:pt x="87929" y="3878"/>
                  <a:pt x="87885" y="3805"/>
                </a:cubicBezTo>
                <a:cubicBezTo>
                  <a:pt x="87958" y="3251"/>
                  <a:pt x="87900" y="2887"/>
                  <a:pt x="87900" y="2887"/>
                </a:cubicBezTo>
                <a:lnTo>
                  <a:pt x="87900" y="2887"/>
                </a:lnTo>
                <a:cubicBezTo>
                  <a:pt x="87827" y="3134"/>
                  <a:pt x="87769" y="3338"/>
                  <a:pt x="87696" y="3543"/>
                </a:cubicBezTo>
                <a:cubicBezTo>
                  <a:pt x="87579" y="3382"/>
                  <a:pt x="87477" y="3222"/>
                  <a:pt x="87375" y="3091"/>
                </a:cubicBezTo>
                <a:cubicBezTo>
                  <a:pt x="87783" y="2114"/>
                  <a:pt x="88294" y="1065"/>
                  <a:pt x="88920" y="118"/>
                </a:cubicBezTo>
                <a:lnTo>
                  <a:pt x="88920" y="118"/>
                </a:lnTo>
                <a:cubicBezTo>
                  <a:pt x="88920" y="118"/>
                  <a:pt x="87944" y="1182"/>
                  <a:pt x="87011" y="2639"/>
                </a:cubicBezTo>
                <a:cubicBezTo>
                  <a:pt x="86909" y="2522"/>
                  <a:pt x="86851" y="2464"/>
                  <a:pt x="86851" y="2464"/>
                </a:cubicBezTo>
                <a:lnTo>
                  <a:pt x="86851" y="2464"/>
                </a:lnTo>
                <a:cubicBezTo>
                  <a:pt x="86894" y="2537"/>
                  <a:pt x="86938" y="2610"/>
                  <a:pt x="86967" y="2697"/>
                </a:cubicBezTo>
                <a:cubicBezTo>
                  <a:pt x="86749" y="3047"/>
                  <a:pt x="86515" y="3426"/>
                  <a:pt x="86311" y="3819"/>
                </a:cubicBezTo>
                <a:cubicBezTo>
                  <a:pt x="86122" y="3543"/>
                  <a:pt x="85918" y="3266"/>
                  <a:pt x="85728" y="3018"/>
                </a:cubicBezTo>
                <a:cubicBezTo>
                  <a:pt x="85903" y="2479"/>
                  <a:pt x="86137" y="1925"/>
                  <a:pt x="86413" y="1400"/>
                </a:cubicBezTo>
                <a:lnTo>
                  <a:pt x="86413" y="1400"/>
                </a:lnTo>
                <a:cubicBezTo>
                  <a:pt x="86413" y="1400"/>
                  <a:pt x="85976" y="1910"/>
                  <a:pt x="85481" y="2697"/>
                </a:cubicBezTo>
                <a:cubicBezTo>
                  <a:pt x="85306" y="2464"/>
                  <a:pt x="85145" y="2275"/>
                  <a:pt x="84985" y="2100"/>
                </a:cubicBezTo>
                <a:cubicBezTo>
                  <a:pt x="85029" y="2056"/>
                  <a:pt x="85058" y="2012"/>
                  <a:pt x="85087" y="1968"/>
                </a:cubicBezTo>
                <a:lnTo>
                  <a:pt x="85087" y="1968"/>
                </a:lnTo>
                <a:cubicBezTo>
                  <a:pt x="85087" y="1969"/>
                  <a:pt x="85043" y="1998"/>
                  <a:pt x="84956" y="2056"/>
                </a:cubicBezTo>
                <a:cubicBezTo>
                  <a:pt x="84548" y="1575"/>
                  <a:pt x="84271" y="1284"/>
                  <a:pt x="84271" y="1283"/>
                </a:cubicBezTo>
                <a:lnTo>
                  <a:pt x="84271" y="1283"/>
                </a:lnTo>
                <a:cubicBezTo>
                  <a:pt x="84460" y="1575"/>
                  <a:pt x="84650" y="1866"/>
                  <a:pt x="84825" y="2158"/>
                </a:cubicBezTo>
                <a:cubicBezTo>
                  <a:pt x="84752" y="2216"/>
                  <a:pt x="84650" y="2289"/>
                  <a:pt x="84562" y="2362"/>
                </a:cubicBezTo>
                <a:cubicBezTo>
                  <a:pt x="84096" y="2027"/>
                  <a:pt x="83746" y="1852"/>
                  <a:pt x="83746" y="1852"/>
                </a:cubicBezTo>
                <a:lnTo>
                  <a:pt x="83746" y="1852"/>
                </a:lnTo>
                <a:cubicBezTo>
                  <a:pt x="83994" y="2100"/>
                  <a:pt x="84198" y="2318"/>
                  <a:pt x="84388" y="2508"/>
                </a:cubicBezTo>
                <a:cubicBezTo>
                  <a:pt x="84140" y="2726"/>
                  <a:pt x="83863" y="3003"/>
                  <a:pt x="83601" y="3324"/>
                </a:cubicBezTo>
                <a:cubicBezTo>
                  <a:pt x="83601" y="3018"/>
                  <a:pt x="83601" y="2697"/>
                  <a:pt x="83644" y="2377"/>
                </a:cubicBezTo>
                <a:cubicBezTo>
                  <a:pt x="83703" y="2304"/>
                  <a:pt x="83761" y="2231"/>
                  <a:pt x="83819" y="2173"/>
                </a:cubicBezTo>
                <a:lnTo>
                  <a:pt x="83819" y="2173"/>
                </a:lnTo>
                <a:cubicBezTo>
                  <a:pt x="83819" y="2173"/>
                  <a:pt x="83761" y="2216"/>
                  <a:pt x="83644" y="2318"/>
                </a:cubicBezTo>
                <a:cubicBezTo>
                  <a:pt x="83659" y="2245"/>
                  <a:pt x="83659" y="2173"/>
                  <a:pt x="83673" y="2085"/>
                </a:cubicBezTo>
                <a:lnTo>
                  <a:pt x="83673" y="2085"/>
                </a:lnTo>
                <a:cubicBezTo>
                  <a:pt x="83673" y="2085"/>
                  <a:pt x="83630" y="2202"/>
                  <a:pt x="83571" y="2391"/>
                </a:cubicBezTo>
                <a:cubicBezTo>
                  <a:pt x="83309" y="2610"/>
                  <a:pt x="82886" y="2989"/>
                  <a:pt x="82391" y="3484"/>
                </a:cubicBezTo>
                <a:cubicBezTo>
                  <a:pt x="82595" y="2041"/>
                  <a:pt x="82828" y="1633"/>
                  <a:pt x="841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 name="Google Shape;16;p2"/>
          <p:cNvGrpSpPr/>
          <p:nvPr/>
        </p:nvGrpSpPr>
        <p:grpSpPr>
          <a:xfrm flipH="1" rot="2955649">
            <a:off x="6374912" y="932927"/>
            <a:ext cx="4394141" cy="3909089"/>
            <a:chOff x="3902175" y="1272300"/>
            <a:chExt cx="1907850" cy="1697250"/>
          </a:xfrm>
        </p:grpSpPr>
        <p:sp>
          <p:nvSpPr>
            <p:cNvPr id="17" name="Google Shape;17;p2"/>
            <p:cNvSpPr/>
            <p:nvPr/>
          </p:nvSpPr>
          <p:spPr>
            <a:xfrm>
              <a:off x="5146850" y="1802450"/>
              <a:ext cx="95850" cy="22250"/>
            </a:xfrm>
            <a:custGeom>
              <a:rect b="b" l="l" r="r" t="t"/>
              <a:pathLst>
                <a:path extrusionOk="0" h="890" w="3834">
                  <a:moveTo>
                    <a:pt x="452" y="1"/>
                  </a:moveTo>
                  <a:lnTo>
                    <a:pt x="0" y="176"/>
                  </a:lnTo>
                  <a:lnTo>
                    <a:pt x="1793" y="890"/>
                  </a:lnTo>
                  <a:lnTo>
                    <a:pt x="3833" y="700"/>
                  </a:lnTo>
                  <a:lnTo>
                    <a:pt x="1837" y="657"/>
                  </a:lnTo>
                  <a:lnTo>
                    <a:pt x="4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3902175" y="1541950"/>
              <a:ext cx="1523800" cy="1427600"/>
            </a:xfrm>
            <a:custGeom>
              <a:rect b="b" l="l" r="r" t="t"/>
              <a:pathLst>
                <a:path extrusionOk="0" h="57104" w="60952">
                  <a:moveTo>
                    <a:pt x="60951" y="0"/>
                  </a:moveTo>
                  <a:lnTo>
                    <a:pt x="32764" y="20521"/>
                  </a:lnTo>
                  <a:lnTo>
                    <a:pt x="11660" y="27021"/>
                  </a:lnTo>
                  <a:lnTo>
                    <a:pt x="0" y="36743"/>
                  </a:lnTo>
                  <a:lnTo>
                    <a:pt x="2478" y="57103"/>
                  </a:lnTo>
                  <a:lnTo>
                    <a:pt x="13322" y="36291"/>
                  </a:lnTo>
                  <a:lnTo>
                    <a:pt x="36481" y="25287"/>
                  </a:lnTo>
                  <a:lnTo>
                    <a:pt x="609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4003100" y="2384725"/>
              <a:ext cx="977625" cy="303525"/>
            </a:xfrm>
            <a:custGeom>
              <a:rect b="b" l="l" r="r" t="t"/>
              <a:pathLst>
                <a:path extrusionOk="0" h="12141" w="39105">
                  <a:moveTo>
                    <a:pt x="39104" y="0"/>
                  </a:moveTo>
                  <a:lnTo>
                    <a:pt x="22154" y="6952"/>
                  </a:lnTo>
                  <a:lnTo>
                    <a:pt x="1895" y="7098"/>
                  </a:lnTo>
                  <a:lnTo>
                    <a:pt x="1" y="12141"/>
                  </a:lnTo>
                  <a:lnTo>
                    <a:pt x="22693" y="9299"/>
                  </a:lnTo>
                  <a:lnTo>
                    <a:pt x="391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4459275" y="1545950"/>
              <a:ext cx="280225" cy="653700"/>
            </a:xfrm>
            <a:custGeom>
              <a:rect b="b" l="l" r="r" t="t"/>
              <a:pathLst>
                <a:path extrusionOk="0" h="26148" w="11209">
                  <a:moveTo>
                    <a:pt x="5058" y="0"/>
                  </a:moveTo>
                  <a:lnTo>
                    <a:pt x="8323" y="14954"/>
                  </a:lnTo>
                  <a:lnTo>
                    <a:pt x="1" y="26147"/>
                  </a:lnTo>
                  <a:lnTo>
                    <a:pt x="6472" y="25229"/>
                  </a:lnTo>
                  <a:lnTo>
                    <a:pt x="11209" y="14429"/>
                  </a:lnTo>
                  <a:lnTo>
                    <a:pt x="50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4415575" y="1721200"/>
              <a:ext cx="220450" cy="370950"/>
            </a:xfrm>
            <a:custGeom>
              <a:rect b="b" l="l" r="r" t="t"/>
              <a:pathLst>
                <a:path extrusionOk="0" h="14838" w="8818">
                  <a:moveTo>
                    <a:pt x="0" y="1"/>
                  </a:moveTo>
                  <a:lnTo>
                    <a:pt x="1457" y="10451"/>
                  </a:lnTo>
                  <a:lnTo>
                    <a:pt x="7404" y="14838"/>
                  </a:lnTo>
                  <a:lnTo>
                    <a:pt x="8818" y="11573"/>
                  </a:lnTo>
                  <a:lnTo>
                    <a:pt x="3032" y="9256"/>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4873200" y="1743425"/>
              <a:ext cx="803825" cy="360750"/>
            </a:xfrm>
            <a:custGeom>
              <a:rect b="b" l="l" r="r" t="t"/>
              <a:pathLst>
                <a:path extrusionOk="0" h="14430" w="32153">
                  <a:moveTo>
                    <a:pt x="32152" y="1"/>
                  </a:moveTo>
                  <a:lnTo>
                    <a:pt x="13132" y="11850"/>
                  </a:lnTo>
                  <a:lnTo>
                    <a:pt x="1531" y="9751"/>
                  </a:lnTo>
                  <a:lnTo>
                    <a:pt x="1" y="13570"/>
                  </a:lnTo>
                  <a:lnTo>
                    <a:pt x="14124" y="14430"/>
                  </a:lnTo>
                  <a:lnTo>
                    <a:pt x="321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5034250" y="1821400"/>
              <a:ext cx="314475" cy="235050"/>
            </a:xfrm>
            <a:custGeom>
              <a:rect b="b" l="l" r="r" t="t"/>
              <a:pathLst>
                <a:path extrusionOk="0" h="9402" w="12579">
                  <a:moveTo>
                    <a:pt x="12579" y="1"/>
                  </a:moveTo>
                  <a:lnTo>
                    <a:pt x="5335" y="3586"/>
                  </a:lnTo>
                  <a:lnTo>
                    <a:pt x="1" y="8818"/>
                  </a:lnTo>
                  <a:lnTo>
                    <a:pt x="2653" y="9401"/>
                  </a:lnTo>
                  <a:lnTo>
                    <a:pt x="6195" y="4679"/>
                  </a:lnTo>
                  <a:lnTo>
                    <a:pt x="125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4777375" y="1746350"/>
              <a:ext cx="102050" cy="370225"/>
            </a:xfrm>
            <a:custGeom>
              <a:rect b="b" l="l" r="r" t="t"/>
              <a:pathLst>
                <a:path extrusionOk="0" h="14809" w="4082">
                  <a:moveTo>
                    <a:pt x="4082" y="0"/>
                  </a:moveTo>
                  <a:lnTo>
                    <a:pt x="788" y="7390"/>
                  </a:lnTo>
                  <a:lnTo>
                    <a:pt x="1" y="14808"/>
                  </a:lnTo>
                  <a:lnTo>
                    <a:pt x="2420" y="13569"/>
                  </a:lnTo>
                  <a:lnTo>
                    <a:pt x="2143" y="7681"/>
                  </a:lnTo>
                  <a:lnTo>
                    <a:pt x="40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4932950" y="1272300"/>
              <a:ext cx="135225" cy="647500"/>
            </a:xfrm>
            <a:custGeom>
              <a:rect b="b" l="l" r="r" t="t"/>
              <a:pathLst>
                <a:path extrusionOk="0" h="25900" w="5409">
                  <a:moveTo>
                    <a:pt x="5408" y="1"/>
                  </a:moveTo>
                  <a:lnTo>
                    <a:pt x="1" y="17243"/>
                  </a:lnTo>
                  <a:lnTo>
                    <a:pt x="1254" y="25900"/>
                  </a:lnTo>
                  <a:lnTo>
                    <a:pt x="3120" y="25842"/>
                  </a:lnTo>
                  <a:lnTo>
                    <a:pt x="1779" y="17184"/>
                  </a:lnTo>
                  <a:lnTo>
                    <a:pt x="54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5275475" y="2010150"/>
              <a:ext cx="341425" cy="53225"/>
            </a:xfrm>
            <a:custGeom>
              <a:rect b="b" l="l" r="r" t="t"/>
              <a:pathLst>
                <a:path extrusionOk="0" h="2129" w="13657">
                  <a:moveTo>
                    <a:pt x="1428" y="0"/>
                  </a:moveTo>
                  <a:lnTo>
                    <a:pt x="0" y="933"/>
                  </a:lnTo>
                  <a:lnTo>
                    <a:pt x="6734" y="2128"/>
                  </a:lnTo>
                  <a:lnTo>
                    <a:pt x="13657" y="0"/>
                  </a:lnTo>
                  <a:lnTo>
                    <a:pt x="6704" y="1283"/>
                  </a:lnTo>
                  <a:lnTo>
                    <a:pt x="14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468950" y="1868050"/>
              <a:ext cx="341075" cy="53225"/>
            </a:xfrm>
            <a:custGeom>
              <a:rect b="b" l="l" r="r" t="t"/>
              <a:pathLst>
                <a:path extrusionOk="0" h="2129" w="13643">
                  <a:moveTo>
                    <a:pt x="13642" y="0"/>
                  </a:moveTo>
                  <a:lnTo>
                    <a:pt x="6690" y="1283"/>
                  </a:lnTo>
                  <a:lnTo>
                    <a:pt x="1414" y="15"/>
                  </a:lnTo>
                  <a:lnTo>
                    <a:pt x="0" y="948"/>
                  </a:lnTo>
                  <a:lnTo>
                    <a:pt x="6719" y="2128"/>
                  </a:lnTo>
                  <a:lnTo>
                    <a:pt x="136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151575" y="1694600"/>
              <a:ext cx="279500" cy="88925"/>
            </a:xfrm>
            <a:custGeom>
              <a:rect b="b" l="l" r="r" t="t"/>
              <a:pathLst>
                <a:path extrusionOk="0" h="3557" w="11180">
                  <a:moveTo>
                    <a:pt x="11179" y="1"/>
                  </a:moveTo>
                  <a:lnTo>
                    <a:pt x="5641" y="2478"/>
                  </a:lnTo>
                  <a:lnTo>
                    <a:pt x="992" y="2493"/>
                  </a:lnTo>
                  <a:lnTo>
                    <a:pt x="1" y="3557"/>
                  </a:lnTo>
                  <a:lnTo>
                    <a:pt x="5845" y="3178"/>
                  </a:lnTo>
                  <a:lnTo>
                    <a:pt x="111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5112950" y="1463600"/>
              <a:ext cx="169100" cy="359300"/>
            </a:xfrm>
            <a:custGeom>
              <a:rect b="b" l="l" r="r" t="t"/>
              <a:pathLst>
                <a:path extrusionOk="0" h="14372" w="6764">
                  <a:moveTo>
                    <a:pt x="6763" y="1"/>
                  </a:moveTo>
                  <a:lnTo>
                    <a:pt x="3980" y="3426"/>
                  </a:lnTo>
                  <a:lnTo>
                    <a:pt x="1" y="14371"/>
                  </a:lnTo>
                  <a:lnTo>
                    <a:pt x="1" y="14371"/>
                  </a:lnTo>
                  <a:lnTo>
                    <a:pt x="2537" y="11733"/>
                  </a:lnTo>
                  <a:lnTo>
                    <a:pt x="4402" y="3906"/>
                  </a:lnTo>
                  <a:lnTo>
                    <a:pt x="67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5188025" y="1556525"/>
              <a:ext cx="138475" cy="112225"/>
            </a:xfrm>
            <a:custGeom>
              <a:rect b="b" l="l" r="r" t="t"/>
              <a:pathLst>
                <a:path extrusionOk="0" h="4489" w="5539">
                  <a:moveTo>
                    <a:pt x="5539" y="0"/>
                  </a:moveTo>
                  <a:lnTo>
                    <a:pt x="2595" y="2944"/>
                  </a:lnTo>
                  <a:lnTo>
                    <a:pt x="0" y="3483"/>
                  </a:lnTo>
                  <a:lnTo>
                    <a:pt x="29" y="4489"/>
                  </a:lnTo>
                  <a:lnTo>
                    <a:pt x="2973" y="3658"/>
                  </a:lnTo>
                  <a:lnTo>
                    <a:pt x="55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5068150" y="1809375"/>
              <a:ext cx="163625" cy="70350"/>
            </a:xfrm>
            <a:custGeom>
              <a:rect b="b" l="l" r="r" t="t"/>
              <a:pathLst>
                <a:path extrusionOk="0" h="2814" w="6545">
                  <a:moveTo>
                    <a:pt x="6544" y="1"/>
                  </a:moveTo>
                  <a:lnTo>
                    <a:pt x="2886" y="2012"/>
                  </a:lnTo>
                  <a:lnTo>
                    <a:pt x="248" y="1808"/>
                  </a:lnTo>
                  <a:lnTo>
                    <a:pt x="0" y="2785"/>
                  </a:lnTo>
                  <a:lnTo>
                    <a:pt x="3061" y="2814"/>
                  </a:lnTo>
                  <a:lnTo>
                    <a:pt x="65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4958100" y="1677850"/>
              <a:ext cx="163275" cy="70350"/>
            </a:xfrm>
            <a:custGeom>
              <a:rect b="b" l="l" r="r" t="t"/>
              <a:pathLst>
                <a:path extrusionOk="0" h="2814" w="6531">
                  <a:moveTo>
                    <a:pt x="6530" y="0"/>
                  </a:moveTo>
                  <a:lnTo>
                    <a:pt x="2872" y="2012"/>
                  </a:lnTo>
                  <a:lnTo>
                    <a:pt x="248" y="1808"/>
                  </a:lnTo>
                  <a:lnTo>
                    <a:pt x="1" y="2784"/>
                  </a:lnTo>
                  <a:lnTo>
                    <a:pt x="3047" y="2813"/>
                  </a:lnTo>
                  <a:lnTo>
                    <a:pt x="65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4965025" y="1528100"/>
              <a:ext cx="142500" cy="174175"/>
            </a:xfrm>
            <a:custGeom>
              <a:rect b="b" l="l" r="r" t="t"/>
              <a:pathLst>
                <a:path extrusionOk="0" h="6967" w="5700">
                  <a:moveTo>
                    <a:pt x="5699" y="0"/>
                  </a:moveTo>
                  <a:lnTo>
                    <a:pt x="3411" y="3498"/>
                  </a:lnTo>
                  <a:lnTo>
                    <a:pt x="992" y="4547"/>
                  </a:lnTo>
                  <a:lnTo>
                    <a:pt x="1" y="6967"/>
                  </a:lnTo>
                  <a:lnTo>
                    <a:pt x="1" y="6967"/>
                  </a:lnTo>
                  <a:lnTo>
                    <a:pt x="3936" y="4110"/>
                  </a:lnTo>
                  <a:lnTo>
                    <a:pt x="56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5263075" y="1662900"/>
              <a:ext cx="92950" cy="111175"/>
            </a:xfrm>
            <a:custGeom>
              <a:rect b="b" l="l" r="r" t="t"/>
              <a:pathLst>
                <a:path extrusionOk="0" h="4447" w="3718">
                  <a:moveTo>
                    <a:pt x="3717" y="1"/>
                  </a:moveTo>
                  <a:lnTo>
                    <a:pt x="1094" y="2056"/>
                  </a:lnTo>
                  <a:lnTo>
                    <a:pt x="1" y="4125"/>
                  </a:lnTo>
                  <a:lnTo>
                    <a:pt x="1385" y="4446"/>
                  </a:lnTo>
                  <a:lnTo>
                    <a:pt x="1575" y="2260"/>
                  </a:lnTo>
                  <a:lnTo>
                    <a:pt x="37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5292950" y="1803175"/>
              <a:ext cx="123550" cy="207725"/>
            </a:xfrm>
            <a:custGeom>
              <a:rect b="b" l="l" r="r" t="t"/>
              <a:pathLst>
                <a:path extrusionOk="0" h="8309" w="4942">
                  <a:moveTo>
                    <a:pt x="4942" y="1"/>
                  </a:moveTo>
                  <a:lnTo>
                    <a:pt x="1152" y="4169"/>
                  </a:lnTo>
                  <a:lnTo>
                    <a:pt x="1" y="8308"/>
                  </a:lnTo>
                  <a:lnTo>
                    <a:pt x="1575" y="7215"/>
                  </a:lnTo>
                  <a:lnTo>
                    <a:pt x="1837" y="4461"/>
                  </a:lnTo>
                  <a:lnTo>
                    <a:pt x="49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4969025" y="2059700"/>
              <a:ext cx="229950" cy="121350"/>
            </a:xfrm>
            <a:custGeom>
              <a:rect b="b" l="l" r="r" t="t"/>
              <a:pathLst>
                <a:path extrusionOk="0" h="4854" w="9198">
                  <a:moveTo>
                    <a:pt x="1866" y="0"/>
                  </a:moveTo>
                  <a:lnTo>
                    <a:pt x="1" y="248"/>
                  </a:lnTo>
                  <a:lnTo>
                    <a:pt x="2741" y="3367"/>
                  </a:lnTo>
                  <a:lnTo>
                    <a:pt x="9197" y="4854"/>
                  </a:lnTo>
                  <a:lnTo>
                    <a:pt x="3747" y="2915"/>
                  </a:lnTo>
                  <a:lnTo>
                    <a:pt x="18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4637100" y="1360475"/>
              <a:ext cx="149400" cy="501400"/>
            </a:xfrm>
            <a:custGeom>
              <a:rect b="b" l="l" r="r" t="t"/>
              <a:pathLst>
                <a:path extrusionOk="0" h="20056" w="5976">
                  <a:moveTo>
                    <a:pt x="5976" y="1"/>
                  </a:moveTo>
                  <a:lnTo>
                    <a:pt x="3659" y="12958"/>
                  </a:lnTo>
                  <a:lnTo>
                    <a:pt x="0" y="16805"/>
                  </a:lnTo>
                  <a:lnTo>
                    <a:pt x="1691" y="20056"/>
                  </a:lnTo>
                  <a:lnTo>
                    <a:pt x="4810" y="14299"/>
                  </a:lnTo>
                  <a:lnTo>
                    <a:pt x="59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4202400" y="1912125"/>
              <a:ext cx="139950" cy="381150"/>
            </a:xfrm>
            <a:custGeom>
              <a:rect b="b" l="l" r="r" t="t"/>
              <a:pathLst>
                <a:path extrusionOk="0" h="15246" w="5598">
                  <a:moveTo>
                    <a:pt x="5598" y="1"/>
                  </a:moveTo>
                  <a:lnTo>
                    <a:pt x="3659" y="8148"/>
                  </a:lnTo>
                  <a:lnTo>
                    <a:pt x="1" y="11996"/>
                  </a:lnTo>
                  <a:lnTo>
                    <a:pt x="1692" y="15246"/>
                  </a:lnTo>
                  <a:lnTo>
                    <a:pt x="4810" y="9474"/>
                  </a:lnTo>
                  <a:lnTo>
                    <a:pt x="55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4299325" y="2287800"/>
              <a:ext cx="547300" cy="102775"/>
            </a:xfrm>
            <a:custGeom>
              <a:rect b="b" l="l" r="r" t="t"/>
              <a:pathLst>
                <a:path extrusionOk="0" h="4111" w="21892">
                  <a:moveTo>
                    <a:pt x="4271" y="0"/>
                  </a:moveTo>
                  <a:lnTo>
                    <a:pt x="1" y="2492"/>
                  </a:lnTo>
                  <a:lnTo>
                    <a:pt x="8541" y="4110"/>
                  </a:lnTo>
                  <a:lnTo>
                    <a:pt x="21892" y="2449"/>
                  </a:lnTo>
                  <a:lnTo>
                    <a:pt x="21892" y="2449"/>
                  </a:lnTo>
                  <a:lnTo>
                    <a:pt x="10218" y="2624"/>
                  </a:lnTo>
                  <a:lnTo>
                    <a:pt x="42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4387150" y="2601500"/>
              <a:ext cx="459850" cy="163275"/>
            </a:xfrm>
            <a:custGeom>
              <a:rect b="b" l="l" r="r" t="t"/>
              <a:pathLst>
                <a:path extrusionOk="0" h="6531" w="18394">
                  <a:moveTo>
                    <a:pt x="3265" y="1"/>
                  </a:moveTo>
                  <a:lnTo>
                    <a:pt x="0" y="613"/>
                  </a:lnTo>
                  <a:lnTo>
                    <a:pt x="8147" y="6530"/>
                  </a:lnTo>
                  <a:lnTo>
                    <a:pt x="18393" y="4271"/>
                  </a:lnTo>
                  <a:lnTo>
                    <a:pt x="8862" y="4402"/>
                  </a:lnTo>
                  <a:lnTo>
                    <a:pt x="32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4701950" y="2124550"/>
              <a:ext cx="692700" cy="195700"/>
            </a:xfrm>
            <a:custGeom>
              <a:rect b="b" l="l" r="r" t="t"/>
              <a:pathLst>
                <a:path extrusionOk="0" h="7828" w="27708">
                  <a:moveTo>
                    <a:pt x="3455" y="1"/>
                  </a:moveTo>
                  <a:lnTo>
                    <a:pt x="1" y="1954"/>
                  </a:lnTo>
                  <a:lnTo>
                    <a:pt x="11660" y="7594"/>
                  </a:lnTo>
                  <a:lnTo>
                    <a:pt x="27707" y="7827"/>
                  </a:lnTo>
                  <a:lnTo>
                    <a:pt x="12651" y="5962"/>
                  </a:lnTo>
                  <a:lnTo>
                    <a:pt x="3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4936600" y="2207275"/>
              <a:ext cx="178200" cy="65600"/>
            </a:xfrm>
            <a:custGeom>
              <a:rect b="b" l="l" r="r" t="t"/>
              <a:pathLst>
                <a:path extrusionOk="0" h="2624" w="7128">
                  <a:moveTo>
                    <a:pt x="7128" y="0"/>
                  </a:moveTo>
                  <a:lnTo>
                    <a:pt x="3091" y="496"/>
                  </a:lnTo>
                  <a:lnTo>
                    <a:pt x="1" y="1778"/>
                  </a:lnTo>
                  <a:lnTo>
                    <a:pt x="1269" y="2624"/>
                  </a:lnTo>
                  <a:lnTo>
                    <a:pt x="3265" y="1370"/>
                  </a:lnTo>
                  <a:lnTo>
                    <a:pt x="71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5016050" y="2278325"/>
              <a:ext cx="157050" cy="129375"/>
            </a:xfrm>
            <a:custGeom>
              <a:rect b="b" l="l" r="r" t="t"/>
              <a:pathLst>
                <a:path extrusionOk="0" h="5175" w="6282">
                  <a:moveTo>
                    <a:pt x="1064" y="0"/>
                  </a:moveTo>
                  <a:lnTo>
                    <a:pt x="0" y="1020"/>
                  </a:lnTo>
                  <a:lnTo>
                    <a:pt x="3177" y="2114"/>
                  </a:lnTo>
                  <a:lnTo>
                    <a:pt x="6282" y="5174"/>
                  </a:lnTo>
                  <a:lnTo>
                    <a:pt x="6282" y="5174"/>
                  </a:lnTo>
                  <a:lnTo>
                    <a:pt x="3760" y="1982"/>
                  </a:lnTo>
                  <a:lnTo>
                    <a:pt x="1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076150" y="2246250"/>
              <a:ext cx="97325" cy="61600"/>
            </a:xfrm>
            <a:custGeom>
              <a:rect b="b" l="l" r="r" t="t"/>
              <a:pathLst>
                <a:path extrusionOk="0" h="2464" w="3893">
                  <a:moveTo>
                    <a:pt x="3892" y="1"/>
                  </a:moveTo>
                  <a:lnTo>
                    <a:pt x="1648" y="657"/>
                  </a:lnTo>
                  <a:lnTo>
                    <a:pt x="1" y="1677"/>
                  </a:lnTo>
                  <a:lnTo>
                    <a:pt x="321" y="2464"/>
                  </a:lnTo>
                  <a:lnTo>
                    <a:pt x="1589" y="992"/>
                  </a:lnTo>
                  <a:lnTo>
                    <a:pt x="38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4987250" y="2128200"/>
              <a:ext cx="50300" cy="101675"/>
            </a:xfrm>
            <a:custGeom>
              <a:rect b="b" l="l" r="r" t="t"/>
              <a:pathLst>
                <a:path extrusionOk="0" h="4067" w="2012">
                  <a:moveTo>
                    <a:pt x="1" y="1"/>
                  </a:moveTo>
                  <a:lnTo>
                    <a:pt x="380" y="2318"/>
                  </a:lnTo>
                  <a:lnTo>
                    <a:pt x="1181" y="4067"/>
                  </a:lnTo>
                  <a:lnTo>
                    <a:pt x="2012" y="3848"/>
                  </a:lnTo>
                  <a:lnTo>
                    <a:pt x="700" y="2405"/>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5042625" y="2107075"/>
              <a:ext cx="131575" cy="37900"/>
            </a:xfrm>
            <a:custGeom>
              <a:rect b="b" l="l" r="r" t="t"/>
              <a:pathLst>
                <a:path extrusionOk="0" h="1516" w="5263">
                  <a:moveTo>
                    <a:pt x="5262" y="0"/>
                  </a:moveTo>
                  <a:lnTo>
                    <a:pt x="2916" y="88"/>
                  </a:lnTo>
                  <a:lnTo>
                    <a:pt x="1" y="1020"/>
                  </a:lnTo>
                  <a:lnTo>
                    <a:pt x="1196" y="1516"/>
                  </a:lnTo>
                  <a:lnTo>
                    <a:pt x="2770" y="408"/>
                  </a:lnTo>
                  <a:lnTo>
                    <a:pt x="52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4634550" y="2531550"/>
              <a:ext cx="376400" cy="63800"/>
            </a:xfrm>
            <a:custGeom>
              <a:rect b="b" l="l" r="r" t="t"/>
              <a:pathLst>
                <a:path extrusionOk="0" h="2552" w="15056">
                  <a:moveTo>
                    <a:pt x="1166" y="1"/>
                  </a:moveTo>
                  <a:lnTo>
                    <a:pt x="0" y="1181"/>
                  </a:lnTo>
                  <a:lnTo>
                    <a:pt x="4985" y="2551"/>
                  </a:lnTo>
                  <a:lnTo>
                    <a:pt x="15056" y="511"/>
                  </a:lnTo>
                  <a:lnTo>
                    <a:pt x="5306" y="1662"/>
                  </a:lnTo>
                  <a:lnTo>
                    <a:pt x="11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4755875" y="2481625"/>
              <a:ext cx="200800" cy="31000"/>
            </a:xfrm>
            <a:custGeom>
              <a:rect b="b" l="l" r="r" t="t"/>
              <a:pathLst>
                <a:path extrusionOk="0" h="1240" w="8032">
                  <a:moveTo>
                    <a:pt x="1006" y="1"/>
                  </a:moveTo>
                  <a:lnTo>
                    <a:pt x="1" y="730"/>
                  </a:lnTo>
                  <a:lnTo>
                    <a:pt x="2959" y="1240"/>
                  </a:lnTo>
                  <a:lnTo>
                    <a:pt x="8031" y="307"/>
                  </a:lnTo>
                  <a:lnTo>
                    <a:pt x="3105" y="365"/>
                  </a:lnTo>
                  <a:lnTo>
                    <a:pt x="10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4936600" y="2281600"/>
              <a:ext cx="176025" cy="99500"/>
            </a:xfrm>
            <a:custGeom>
              <a:rect b="b" l="l" r="r" t="t"/>
              <a:pathLst>
                <a:path extrusionOk="0" h="3980" w="7041">
                  <a:moveTo>
                    <a:pt x="1240" y="0"/>
                  </a:moveTo>
                  <a:lnTo>
                    <a:pt x="1" y="102"/>
                  </a:lnTo>
                  <a:lnTo>
                    <a:pt x="2245" y="2085"/>
                  </a:lnTo>
                  <a:lnTo>
                    <a:pt x="7040" y="3979"/>
                  </a:lnTo>
                  <a:lnTo>
                    <a:pt x="2843" y="1429"/>
                  </a:lnTo>
                  <a:lnTo>
                    <a:pt x="12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5241575" y="2046575"/>
              <a:ext cx="176025" cy="99500"/>
            </a:xfrm>
            <a:custGeom>
              <a:rect b="b" l="l" r="r" t="t"/>
              <a:pathLst>
                <a:path extrusionOk="0" h="3980" w="7041">
                  <a:moveTo>
                    <a:pt x="1240" y="1"/>
                  </a:moveTo>
                  <a:lnTo>
                    <a:pt x="1" y="103"/>
                  </a:lnTo>
                  <a:lnTo>
                    <a:pt x="2231" y="2100"/>
                  </a:lnTo>
                  <a:lnTo>
                    <a:pt x="7040" y="3980"/>
                  </a:lnTo>
                  <a:lnTo>
                    <a:pt x="2828" y="1429"/>
                  </a:lnTo>
                  <a:lnTo>
                    <a:pt x="12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5348700" y="1903750"/>
              <a:ext cx="157075" cy="144675"/>
            </a:xfrm>
            <a:custGeom>
              <a:rect b="b" l="l" r="r" t="t"/>
              <a:pathLst>
                <a:path extrusionOk="0" h="5787" w="6283">
                  <a:moveTo>
                    <a:pt x="6282" y="1"/>
                  </a:moveTo>
                  <a:lnTo>
                    <a:pt x="2712" y="3396"/>
                  </a:lnTo>
                  <a:lnTo>
                    <a:pt x="1" y="5175"/>
                  </a:lnTo>
                  <a:lnTo>
                    <a:pt x="700" y="5787"/>
                  </a:lnTo>
                  <a:lnTo>
                    <a:pt x="3207" y="4154"/>
                  </a:lnTo>
                  <a:lnTo>
                    <a:pt x="6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4266900" y="2396725"/>
              <a:ext cx="200800" cy="31375"/>
            </a:xfrm>
            <a:custGeom>
              <a:rect b="b" l="l" r="r" t="t"/>
              <a:pathLst>
                <a:path extrusionOk="0" h="1255" w="8032">
                  <a:moveTo>
                    <a:pt x="1006" y="1"/>
                  </a:moveTo>
                  <a:lnTo>
                    <a:pt x="1" y="744"/>
                  </a:lnTo>
                  <a:lnTo>
                    <a:pt x="2959" y="1254"/>
                  </a:lnTo>
                  <a:lnTo>
                    <a:pt x="8031" y="322"/>
                  </a:lnTo>
                  <a:lnTo>
                    <a:pt x="3105" y="365"/>
                  </a:lnTo>
                  <a:lnTo>
                    <a:pt x="10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4399175" y="1463600"/>
              <a:ext cx="264900" cy="345800"/>
            </a:xfrm>
            <a:custGeom>
              <a:rect b="b" l="l" r="r" t="t"/>
              <a:pathLst>
                <a:path extrusionOk="0" h="13832" w="10596">
                  <a:moveTo>
                    <a:pt x="0" y="1"/>
                  </a:moveTo>
                  <a:lnTo>
                    <a:pt x="4431" y="11019"/>
                  </a:lnTo>
                  <a:lnTo>
                    <a:pt x="10596" y="13832"/>
                  </a:lnTo>
                  <a:lnTo>
                    <a:pt x="10596" y="13832"/>
                  </a:lnTo>
                  <a:lnTo>
                    <a:pt x="9517" y="11019"/>
                  </a:lnTo>
                  <a:lnTo>
                    <a:pt x="5305" y="954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4037725" y="1677850"/>
              <a:ext cx="164700" cy="722200"/>
            </a:xfrm>
            <a:custGeom>
              <a:rect b="b" l="l" r="r" t="t"/>
              <a:pathLst>
                <a:path extrusionOk="0" h="28888" w="6588">
                  <a:moveTo>
                    <a:pt x="3775" y="0"/>
                  </a:moveTo>
                  <a:lnTo>
                    <a:pt x="0" y="17708"/>
                  </a:lnTo>
                  <a:lnTo>
                    <a:pt x="2215" y="28887"/>
                  </a:lnTo>
                  <a:lnTo>
                    <a:pt x="6588" y="25200"/>
                  </a:lnTo>
                  <a:lnTo>
                    <a:pt x="2478" y="17169"/>
                  </a:lnTo>
                  <a:lnTo>
                    <a:pt x="37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4102950" y="1813750"/>
              <a:ext cx="123900" cy="426325"/>
            </a:xfrm>
            <a:custGeom>
              <a:rect b="b" l="l" r="r" t="t"/>
              <a:pathLst>
                <a:path extrusionOk="0" h="17053" w="4956">
                  <a:moveTo>
                    <a:pt x="4955" y="1"/>
                  </a:moveTo>
                  <a:lnTo>
                    <a:pt x="3250" y="10159"/>
                  </a:lnTo>
                  <a:lnTo>
                    <a:pt x="0" y="14604"/>
                  </a:lnTo>
                  <a:lnTo>
                    <a:pt x="1297" y="17053"/>
                  </a:lnTo>
                  <a:lnTo>
                    <a:pt x="4955" y="10596"/>
                  </a:lnTo>
                  <a:lnTo>
                    <a:pt x="49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4095650" y="1643225"/>
              <a:ext cx="197150" cy="239775"/>
            </a:xfrm>
            <a:custGeom>
              <a:rect b="b" l="l" r="r" t="t"/>
              <a:pathLst>
                <a:path extrusionOk="0" h="9591" w="7886">
                  <a:moveTo>
                    <a:pt x="7885" y="1"/>
                  </a:moveTo>
                  <a:lnTo>
                    <a:pt x="4402" y="5248"/>
                  </a:lnTo>
                  <a:lnTo>
                    <a:pt x="292" y="7346"/>
                  </a:lnTo>
                  <a:lnTo>
                    <a:pt x="1" y="9591"/>
                  </a:lnTo>
                  <a:lnTo>
                    <a:pt x="4927" y="6151"/>
                  </a:lnTo>
                  <a:lnTo>
                    <a:pt x="78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4378025" y="1636675"/>
              <a:ext cx="113725" cy="32075"/>
            </a:xfrm>
            <a:custGeom>
              <a:rect b="b" l="l" r="r" t="t"/>
              <a:pathLst>
                <a:path extrusionOk="0" h="1283" w="4549">
                  <a:moveTo>
                    <a:pt x="1" y="0"/>
                  </a:moveTo>
                  <a:lnTo>
                    <a:pt x="4548" y="1283"/>
                  </a:lnTo>
                  <a:lnTo>
                    <a:pt x="4227" y="64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2"/>
          <p:cNvGrpSpPr/>
          <p:nvPr/>
        </p:nvGrpSpPr>
        <p:grpSpPr>
          <a:xfrm rot="-2955649">
            <a:off x="-1443213" y="932927"/>
            <a:ext cx="4394141" cy="3909089"/>
            <a:chOff x="3902175" y="1272300"/>
            <a:chExt cx="1907850" cy="1697250"/>
          </a:xfrm>
        </p:grpSpPr>
        <p:sp>
          <p:nvSpPr>
            <p:cNvPr id="59" name="Google Shape;59;p2"/>
            <p:cNvSpPr/>
            <p:nvPr/>
          </p:nvSpPr>
          <p:spPr>
            <a:xfrm>
              <a:off x="5146850" y="1802450"/>
              <a:ext cx="95850" cy="22250"/>
            </a:xfrm>
            <a:custGeom>
              <a:rect b="b" l="l" r="r" t="t"/>
              <a:pathLst>
                <a:path extrusionOk="0" h="890" w="3834">
                  <a:moveTo>
                    <a:pt x="452" y="1"/>
                  </a:moveTo>
                  <a:lnTo>
                    <a:pt x="0" y="176"/>
                  </a:lnTo>
                  <a:lnTo>
                    <a:pt x="1793" y="890"/>
                  </a:lnTo>
                  <a:lnTo>
                    <a:pt x="3833" y="700"/>
                  </a:lnTo>
                  <a:lnTo>
                    <a:pt x="1837" y="657"/>
                  </a:lnTo>
                  <a:lnTo>
                    <a:pt x="4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3902175" y="1541950"/>
              <a:ext cx="1523800" cy="1427600"/>
            </a:xfrm>
            <a:custGeom>
              <a:rect b="b" l="l" r="r" t="t"/>
              <a:pathLst>
                <a:path extrusionOk="0" h="57104" w="60952">
                  <a:moveTo>
                    <a:pt x="60951" y="0"/>
                  </a:moveTo>
                  <a:lnTo>
                    <a:pt x="32764" y="20521"/>
                  </a:lnTo>
                  <a:lnTo>
                    <a:pt x="11660" y="27021"/>
                  </a:lnTo>
                  <a:lnTo>
                    <a:pt x="0" y="36743"/>
                  </a:lnTo>
                  <a:lnTo>
                    <a:pt x="2478" y="57103"/>
                  </a:lnTo>
                  <a:lnTo>
                    <a:pt x="13322" y="36291"/>
                  </a:lnTo>
                  <a:lnTo>
                    <a:pt x="36481" y="25287"/>
                  </a:lnTo>
                  <a:lnTo>
                    <a:pt x="609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4003100" y="2384725"/>
              <a:ext cx="977625" cy="303525"/>
            </a:xfrm>
            <a:custGeom>
              <a:rect b="b" l="l" r="r" t="t"/>
              <a:pathLst>
                <a:path extrusionOk="0" h="12141" w="39105">
                  <a:moveTo>
                    <a:pt x="39104" y="0"/>
                  </a:moveTo>
                  <a:lnTo>
                    <a:pt x="22154" y="6952"/>
                  </a:lnTo>
                  <a:lnTo>
                    <a:pt x="1895" y="7098"/>
                  </a:lnTo>
                  <a:lnTo>
                    <a:pt x="1" y="12141"/>
                  </a:lnTo>
                  <a:lnTo>
                    <a:pt x="22693" y="9299"/>
                  </a:lnTo>
                  <a:lnTo>
                    <a:pt x="391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4459275" y="1545950"/>
              <a:ext cx="280225" cy="653700"/>
            </a:xfrm>
            <a:custGeom>
              <a:rect b="b" l="l" r="r" t="t"/>
              <a:pathLst>
                <a:path extrusionOk="0" h="26148" w="11209">
                  <a:moveTo>
                    <a:pt x="5058" y="0"/>
                  </a:moveTo>
                  <a:lnTo>
                    <a:pt x="8323" y="14954"/>
                  </a:lnTo>
                  <a:lnTo>
                    <a:pt x="1" y="26147"/>
                  </a:lnTo>
                  <a:lnTo>
                    <a:pt x="6472" y="25229"/>
                  </a:lnTo>
                  <a:lnTo>
                    <a:pt x="11209" y="14429"/>
                  </a:lnTo>
                  <a:lnTo>
                    <a:pt x="50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4415575" y="1721200"/>
              <a:ext cx="220450" cy="370950"/>
            </a:xfrm>
            <a:custGeom>
              <a:rect b="b" l="l" r="r" t="t"/>
              <a:pathLst>
                <a:path extrusionOk="0" h="14838" w="8818">
                  <a:moveTo>
                    <a:pt x="0" y="1"/>
                  </a:moveTo>
                  <a:lnTo>
                    <a:pt x="1457" y="10451"/>
                  </a:lnTo>
                  <a:lnTo>
                    <a:pt x="7404" y="14838"/>
                  </a:lnTo>
                  <a:lnTo>
                    <a:pt x="8818" y="11573"/>
                  </a:lnTo>
                  <a:lnTo>
                    <a:pt x="3032" y="9256"/>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4873200" y="1743425"/>
              <a:ext cx="803825" cy="360750"/>
            </a:xfrm>
            <a:custGeom>
              <a:rect b="b" l="l" r="r" t="t"/>
              <a:pathLst>
                <a:path extrusionOk="0" h="14430" w="32153">
                  <a:moveTo>
                    <a:pt x="32152" y="1"/>
                  </a:moveTo>
                  <a:lnTo>
                    <a:pt x="13132" y="11850"/>
                  </a:lnTo>
                  <a:lnTo>
                    <a:pt x="1531" y="9751"/>
                  </a:lnTo>
                  <a:lnTo>
                    <a:pt x="1" y="13570"/>
                  </a:lnTo>
                  <a:lnTo>
                    <a:pt x="14124" y="14430"/>
                  </a:lnTo>
                  <a:lnTo>
                    <a:pt x="321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5034250" y="1821400"/>
              <a:ext cx="314475" cy="235050"/>
            </a:xfrm>
            <a:custGeom>
              <a:rect b="b" l="l" r="r" t="t"/>
              <a:pathLst>
                <a:path extrusionOk="0" h="9402" w="12579">
                  <a:moveTo>
                    <a:pt x="12579" y="1"/>
                  </a:moveTo>
                  <a:lnTo>
                    <a:pt x="5335" y="3586"/>
                  </a:lnTo>
                  <a:lnTo>
                    <a:pt x="1" y="8818"/>
                  </a:lnTo>
                  <a:lnTo>
                    <a:pt x="2653" y="9401"/>
                  </a:lnTo>
                  <a:lnTo>
                    <a:pt x="6195" y="4679"/>
                  </a:lnTo>
                  <a:lnTo>
                    <a:pt x="125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4777375" y="1746350"/>
              <a:ext cx="102050" cy="370225"/>
            </a:xfrm>
            <a:custGeom>
              <a:rect b="b" l="l" r="r" t="t"/>
              <a:pathLst>
                <a:path extrusionOk="0" h="14809" w="4082">
                  <a:moveTo>
                    <a:pt x="4082" y="0"/>
                  </a:moveTo>
                  <a:lnTo>
                    <a:pt x="788" y="7390"/>
                  </a:lnTo>
                  <a:lnTo>
                    <a:pt x="1" y="14808"/>
                  </a:lnTo>
                  <a:lnTo>
                    <a:pt x="2420" y="13569"/>
                  </a:lnTo>
                  <a:lnTo>
                    <a:pt x="2143" y="7681"/>
                  </a:lnTo>
                  <a:lnTo>
                    <a:pt x="40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4932950" y="1272300"/>
              <a:ext cx="135225" cy="647500"/>
            </a:xfrm>
            <a:custGeom>
              <a:rect b="b" l="l" r="r" t="t"/>
              <a:pathLst>
                <a:path extrusionOk="0" h="25900" w="5409">
                  <a:moveTo>
                    <a:pt x="5408" y="1"/>
                  </a:moveTo>
                  <a:lnTo>
                    <a:pt x="1" y="17243"/>
                  </a:lnTo>
                  <a:lnTo>
                    <a:pt x="1254" y="25900"/>
                  </a:lnTo>
                  <a:lnTo>
                    <a:pt x="3120" y="25842"/>
                  </a:lnTo>
                  <a:lnTo>
                    <a:pt x="1779" y="17184"/>
                  </a:lnTo>
                  <a:lnTo>
                    <a:pt x="54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5275475" y="2010150"/>
              <a:ext cx="341425" cy="53225"/>
            </a:xfrm>
            <a:custGeom>
              <a:rect b="b" l="l" r="r" t="t"/>
              <a:pathLst>
                <a:path extrusionOk="0" h="2129" w="13657">
                  <a:moveTo>
                    <a:pt x="1428" y="0"/>
                  </a:moveTo>
                  <a:lnTo>
                    <a:pt x="0" y="933"/>
                  </a:lnTo>
                  <a:lnTo>
                    <a:pt x="6734" y="2128"/>
                  </a:lnTo>
                  <a:lnTo>
                    <a:pt x="13657" y="0"/>
                  </a:lnTo>
                  <a:lnTo>
                    <a:pt x="6704" y="1283"/>
                  </a:lnTo>
                  <a:lnTo>
                    <a:pt x="14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5468950" y="1868050"/>
              <a:ext cx="341075" cy="53225"/>
            </a:xfrm>
            <a:custGeom>
              <a:rect b="b" l="l" r="r" t="t"/>
              <a:pathLst>
                <a:path extrusionOk="0" h="2129" w="13643">
                  <a:moveTo>
                    <a:pt x="13642" y="0"/>
                  </a:moveTo>
                  <a:lnTo>
                    <a:pt x="6690" y="1283"/>
                  </a:lnTo>
                  <a:lnTo>
                    <a:pt x="1414" y="15"/>
                  </a:lnTo>
                  <a:lnTo>
                    <a:pt x="0" y="948"/>
                  </a:lnTo>
                  <a:lnTo>
                    <a:pt x="6719" y="2128"/>
                  </a:lnTo>
                  <a:lnTo>
                    <a:pt x="136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5151575" y="1694600"/>
              <a:ext cx="279500" cy="88925"/>
            </a:xfrm>
            <a:custGeom>
              <a:rect b="b" l="l" r="r" t="t"/>
              <a:pathLst>
                <a:path extrusionOk="0" h="3557" w="11180">
                  <a:moveTo>
                    <a:pt x="11179" y="1"/>
                  </a:moveTo>
                  <a:lnTo>
                    <a:pt x="5641" y="2478"/>
                  </a:lnTo>
                  <a:lnTo>
                    <a:pt x="992" y="2493"/>
                  </a:lnTo>
                  <a:lnTo>
                    <a:pt x="1" y="3557"/>
                  </a:lnTo>
                  <a:lnTo>
                    <a:pt x="5845" y="3178"/>
                  </a:lnTo>
                  <a:lnTo>
                    <a:pt x="111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5112950" y="1463600"/>
              <a:ext cx="169100" cy="359300"/>
            </a:xfrm>
            <a:custGeom>
              <a:rect b="b" l="l" r="r" t="t"/>
              <a:pathLst>
                <a:path extrusionOk="0" h="14372" w="6764">
                  <a:moveTo>
                    <a:pt x="6763" y="1"/>
                  </a:moveTo>
                  <a:lnTo>
                    <a:pt x="3980" y="3426"/>
                  </a:lnTo>
                  <a:lnTo>
                    <a:pt x="1" y="14371"/>
                  </a:lnTo>
                  <a:lnTo>
                    <a:pt x="1" y="14371"/>
                  </a:lnTo>
                  <a:lnTo>
                    <a:pt x="2537" y="11733"/>
                  </a:lnTo>
                  <a:lnTo>
                    <a:pt x="4402" y="3906"/>
                  </a:lnTo>
                  <a:lnTo>
                    <a:pt x="67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5188025" y="1556525"/>
              <a:ext cx="138475" cy="112225"/>
            </a:xfrm>
            <a:custGeom>
              <a:rect b="b" l="l" r="r" t="t"/>
              <a:pathLst>
                <a:path extrusionOk="0" h="4489" w="5539">
                  <a:moveTo>
                    <a:pt x="5539" y="0"/>
                  </a:moveTo>
                  <a:lnTo>
                    <a:pt x="2595" y="2944"/>
                  </a:lnTo>
                  <a:lnTo>
                    <a:pt x="0" y="3483"/>
                  </a:lnTo>
                  <a:lnTo>
                    <a:pt x="29" y="4489"/>
                  </a:lnTo>
                  <a:lnTo>
                    <a:pt x="2973" y="3658"/>
                  </a:lnTo>
                  <a:lnTo>
                    <a:pt x="55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5068150" y="1809375"/>
              <a:ext cx="163625" cy="70350"/>
            </a:xfrm>
            <a:custGeom>
              <a:rect b="b" l="l" r="r" t="t"/>
              <a:pathLst>
                <a:path extrusionOk="0" h="2814" w="6545">
                  <a:moveTo>
                    <a:pt x="6544" y="1"/>
                  </a:moveTo>
                  <a:lnTo>
                    <a:pt x="2886" y="2012"/>
                  </a:lnTo>
                  <a:lnTo>
                    <a:pt x="248" y="1808"/>
                  </a:lnTo>
                  <a:lnTo>
                    <a:pt x="0" y="2785"/>
                  </a:lnTo>
                  <a:lnTo>
                    <a:pt x="3061" y="2814"/>
                  </a:lnTo>
                  <a:lnTo>
                    <a:pt x="65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4958100" y="1677850"/>
              <a:ext cx="163275" cy="70350"/>
            </a:xfrm>
            <a:custGeom>
              <a:rect b="b" l="l" r="r" t="t"/>
              <a:pathLst>
                <a:path extrusionOk="0" h="2814" w="6531">
                  <a:moveTo>
                    <a:pt x="6530" y="0"/>
                  </a:moveTo>
                  <a:lnTo>
                    <a:pt x="2872" y="2012"/>
                  </a:lnTo>
                  <a:lnTo>
                    <a:pt x="248" y="1808"/>
                  </a:lnTo>
                  <a:lnTo>
                    <a:pt x="1" y="2784"/>
                  </a:lnTo>
                  <a:lnTo>
                    <a:pt x="3047" y="2813"/>
                  </a:lnTo>
                  <a:lnTo>
                    <a:pt x="65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4965025" y="1528100"/>
              <a:ext cx="142500" cy="174175"/>
            </a:xfrm>
            <a:custGeom>
              <a:rect b="b" l="l" r="r" t="t"/>
              <a:pathLst>
                <a:path extrusionOk="0" h="6967" w="5700">
                  <a:moveTo>
                    <a:pt x="5699" y="0"/>
                  </a:moveTo>
                  <a:lnTo>
                    <a:pt x="3411" y="3498"/>
                  </a:lnTo>
                  <a:lnTo>
                    <a:pt x="992" y="4547"/>
                  </a:lnTo>
                  <a:lnTo>
                    <a:pt x="1" y="6967"/>
                  </a:lnTo>
                  <a:lnTo>
                    <a:pt x="1" y="6967"/>
                  </a:lnTo>
                  <a:lnTo>
                    <a:pt x="3936" y="4110"/>
                  </a:lnTo>
                  <a:lnTo>
                    <a:pt x="56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5263075" y="1662900"/>
              <a:ext cx="92950" cy="111175"/>
            </a:xfrm>
            <a:custGeom>
              <a:rect b="b" l="l" r="r" t="t"/>
              <a:pathLst>
                <a:path extrusionOk="0" h="4447" w="3718">
                  <a:moveTo>
                    <a:pt x="3717" y="1"/>
                  </a:moveTo>
                  <a:lnTo>
                    <a:pt x="1094" y="2056"/>
                  </a:lnTo>
                  <a:lnTo>
                    <a:pt x="1" y="4125"/>
                  </a:lnTo>
                  <a:lnTo>
                    <a:pt x="1385" y="4446"/>
                  </a:lnTo>
                  <a:lnTo>
                    <a:pt x="1575" y="2260"/>
                  </a:lnTo>
                  <a:lnTo>
                    <a:pt x="37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5292950" y="1803175"/>
              <a:ext cx="123550" cy="207725"/>
            </a:xfrm>
            <a:custGeom>
              <a:rect b="b" l="l" r="r" t="t"/>
              <a:pathLst>
                <a:path extrusionOk="0" h="8309" w="4942">
                  <a:moveTo>
                    <a:pt x="4942" y="1"/>
                  </a:moveTo>
                  <a:lnTo>
                    <a:pt x="1152" y="4169"/>
                  </a:lnTo>
                  <a:lnTo>
                    <a:pt x="1" y="8308"/>
                  </a:lnTo>
                  <a:lnTo>
                    <a:pt x="1575" y="7215"/>
                  </a:lnTo>
                  <a:lnTo>
                    <a:pt x="1837" y="4461"/>
                  </a:lnTo>
                  <a:lnTo>
                    <a:pt x="49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4969025" y="2059700"/>
              <a:ext cx="229950" cy="121350"/>
            </a:xfrm>
            <a:custGeom>
              <a:rect b="b" l="l" r="r" t="t"/>
              <a:pathLst>
                <a:path extrusionOk="0" h="4854" w="9198">
                  <a:moveTo>
                    <a:pt x="1866" y="0"/>
                  </a:moveTo>
                  <a:lnTo>
                    <a:pt x="1" y="248"/>
                  </a:lnTo>
                  <a:lnTo>
                    <a:pt x="2741" y="3367"/>
                  </a:lnTo>
                  <a:lnTo>
                    <a:pt x="9197" y="4854"/>
                  </a:lnTo>
                  <a:lnTo>
                    <a:pt x="3747" y="2915"/>
                  </a:lnTo>
                  <a:lnTo>
                    <a:pt x="18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4637100" y="1360475"/>
              <a:ext cx="149400" cy="501400"/>
            </a:xfrm>
            <a:custGeom>
              <a:rect b="b" l="l" r="r" t="t"/>
              <a:pathLst>
                <a:path extrusionOk="0" h="20056" w="5976">
                  <a:moveTo>
                    <a:pt x="5976" y="1"/>
                  </a:moveTo>
                  <a:lnTo>
                    <a:pt x="3659" y="12958"/>
                  </a:lnTo>
                  <a:lnTo>
                    <a:pt x="0" y="16805"/>
                  </a:lnTo>
                  <a:lnTo>
                    <a:pt x="1691" y="20056"/>
                  </a:lnTo>
                  <a:lnTo>
                    <a:pt x="4810" y="14299"/>
                  </a:lnTo>
                  <a:lnTo>
                    <a:pt x="59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4202400" y="1912125"/>
              <a:ext cx="139950" cy="381150"/>
            </a:xfrm>
            <a:custGeom>
              <a:rect b="b" l="l" r="r" t="t"/>
              <a:pathLst>
                <a:path extrusionOk="0" h="15246" w="5598">
                  <a:moveTo>
                    <a:pt x="5598" y="1"/>
                  </a:moveTo>
                  <a:lnTo>
                    <a:pt x="3659" y="8148"/>
                  </a:lnTo>
                  <a:lnTo>
                    <a:pt x="1" y="11996"/>
                  </a:lnTo>
                  <a:lnTo>
                    <a:pt x="1692" y="15246"/>
                  </a:lnTo>
                  <a:lnTo>
                    <a:pt x="4810" y="9474"/>
                  </a:lnTo>
                  <a:lnTo>
                    <a:pt x="55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4299325" y="2287800"/>
              <a:ext cx="547300" cy="102775"/>
            </a:xfrm>
            <a:custGeom>
              <a:rect b="b" l="l" r="r" t="t"/>
              <a:pathLst>
                <a:path extrusionOk="0" h="4111" w="21892">
                  <a:moveTo>
                    <a:pt x="4271" y="0"/>
                  </a:moveTo>
                  <a:lnTo>
                    <a:pt x="1" y="2492"/>
                  </a:lnTo>
                  <a:lnTo>
                    <a:pt x="8541" y="4110"/>
                  </a:lnTo>
                  <a:lnTo>
                    <a:pt x="21892" y="2449"/>
                  </a:lnTo>
                  <a:lnTo>
                    <a:pt x="21892" y="2449"/>
                  </a:lnTo>
                  <a:lnTo>
                    <a:pt x="10218" y="2624"/>
                  </a:lnTo>
                  <a:lnTo>
                    <a:pt x="42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4387150" y="2601500"/>
              <a:ext cx="459850" cy="163275"/>
            </a:xfrm>
            <a:custGeom>
              <a:rect b="b" l="l" r="r" t="t"/>
              <a:pathLst>
                <a:path extrusionOk="0" h="6531" w="18394">
                  <a:moveTo>
                    <a:pt x="3265" y="1"/>
                  </a:moveTo>
                  <a:lnTo>
                    <a:pt x="0" y="613"/>
                  </a:lnTo>
                  <a:lnTo>
                    <a:pt x="8147" y="6530"/>
                  </a:lnTo>
                  <a:lnTo>
                    <a:pt x="18393" y="4271"/>
                  </a:lnTo>
                  <a:lnTo>
                    <a:pt x="8862" y="4402"/>
                  </a:lnTo>
                  <a:lnTo>
                    <a:pt x="32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4701950" y="2124550"/>
              <a:ext cx="692700" cy="195700"/>
            </a:xfrm>
            <a:custGeom>
              <a:rect b="b" l="l" r="r" t="t"/>
              <a:pathLst>
                <a:path extrusionOk="0" h="7828" w="27708">
                  <a:moveTo>
                    <a:pt x="3455" y="1"/>
                  </a:moveTo>
                  <a:lnTo>
                    <a:pt x="1" y="1954"/>
                  </a:lnTo>
                  <a:lnTo>
                    <a:pt x="11660" y="7594"/>
                  </a:lnTo>
                  <a:lnTo>
                    <a:pt x="27707" y="7827"/>
                  </a:lnTo>
                  <a:lnTo>
                    <a:pt x="12651" y="5962"/>
                  </a:lnTo>
                  <a:lnTo>
                    <a:pt x="3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4936600" y="2207275"/>
              <a:ext cx="178200" cy="65600"/>
            </a:xfrm>
            <a:custGeom>
              <a:rect b="b" l="l" r="r" t="t"/>
              <a:pathLst>
                <a:path extrusionOk="0" h="2624" w="7128">
                  <a:moveTo>
                    <a:pt x="7128" y="0"/>
                  </a:moveTo>
                  <a:lnTo>
                    <a:pt x="3091" y="496"/>
                  </a:lnTo>
                  <a:lnTo>
                    <a:pt x="1" y="1778"/>
                  </a:lnTo>
                  <a:lnTo>
                    <a:pt x="1269" y="2624"/>
                  </a:lnTo>
                  <a:lnTo>
                    <a:pt x="3265" y="1370"/>
                  </a:lnTo>
                  <a:lnTo>
                    <a:pt x="71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5016050" y="2278325"/>
              <a:ext cx="157050" cy="129375"/>
            </a:xfrm>
            <a:custGeom>
              <a:rect b="b" l="l" r="r" t="t"/>
              <a:pathLst>
                <a:path extrusionOk="0" h="5175" w="6282">
                  <a:moveTo>
                    <a:pt x="1064" y="0"/>
                  </a:moveTo>
                  <a:lnTo>
                    <a:pt x="0" y="1020"/>
                  </a:lnTo>
                  <a:lnTo>
                    <a:pt x="3177" y="2114"/>
                  </a:lnTo>
                  <a:lnTo>
                    <a:pt x="6282" y="5174"/>
                  </a:lnTo>
                  <a:lnTo>
                    <a:pt x="6282" y="5174"/>
                  </a:lnTo>
                  <a:lnTo>
                    <a:pt x="3760" y="1982"/>
                  </a:lnTo>
                  <a:lnTo>
                    <a:pt x="1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5076150" y="2246250"/>
              <a:ext cx="97325" cy="61600"/>
            </a:xfrm>
            <a:custGeom>
              <a:rect b="b" l="l" r="r" t="t"/>
              <a:pathLst>
                <a:path extrusionOk="0" h="2464" w="3893">
                  <a:moveTo>
                    <a:pt x="3892" y="1"/>
                  </a:moveTo>
                  <a:lnTo>
                    <a:pt x="1648" y="657"/>
                  </a:lnTo>
                  <a:lnTo>
                    <a:pt x="1" y="1677"/>
                  </a:lnTo>
                  <a:lnTo>
                    <a:pt x="321" y="2464"/>
                  </a:lnTo>
                  <a:lnTo>
                    <a:pt x="1589" y="992"/>
                  </a:lnTo>
                  <a:lnTo>
                    <a:pt x="38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4987250" y="2128200"/>
              <a:ext cx="50300" cy="101675"/>
            </a:xfrm>
            <a:custGeom>
              <a:rect b="b" l="l" r="r" t="t"/>
              <a:pathLst>
                <a:path extrusionOk="0" h="4067" w="2012">
                  <a:moveTo>
                    <a:pt x="1" y="1"/>
                  </a:moveTo>
                  <a:lnTo>
                    <a:pt x="380" y="2318"/>
                  </a:lnTo>
                  <a:lnTo>
                    <a:pt x="1181" y="4067"/>
                  </a:lnTo>
                  <a:lnTo>
                    <a:pt x="2012" y="3848"/>
                  </a:lnTo>
                  <a:lnTo>
                    <a:pt x="700" y="2405"/>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5042625" y="2107075"/>
              <a:ext cx="131575" cy="37900"/>
            </a:xfrm>
            <a:custGeom>
              <a:rect b="b" l="l" r="r" t="t"/>
              <a:pathLst>
                <a:path extrusionOk="0" h="1516" w="5263">
                  <a:moveTo>
                    <a:pt x="5262" y="0"/>
                  </a:moveTo>
                  <a:lnTo>
                    <a:pt x="2916" y="88"/>
                  </a:lnTo>
                  <a:lnTo>
                    <a:pt x="1" y="1020"/>
                  </a:lnTo>
                  <a:lnTo>
                    <a:pt x="1196" y="1516"/>
                  </a:lnTo>
                  <a:lnTo>
                    <a:pt x="2770" y="408"/>
                  </a:lnTo>
                  <a:lnTo>
                    <a:pt x="52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4634550" y="2531550"/>
              <a:ext cx="376400" cy="63800"/>
            </a:xfrm>
            <a:custGeom>
              <a:rect b="b" l="l" r="r" t="t"/>
              <a:pathLst>
                <a:path extrusionOk="0" h="2552" w="15056">
                  <a:moveTo>
                    <a:pt x="1166" y="1"/>
                  </a:moveTo>
                  <a:lnTo>
                    <a:pt x="0" y="1181"/>
                  </a:lnTo>
                  <a:lnTo>
                    <a:pt x="4985" y="2551"/>
                  </a:lnTo>
                  <a:lnTo>
                    <a:pt x="15056" y="511"/>
                  </a:lnTo>
                  <a:lnTo>
                    <a:pt x="5306" y="1662"/>
                  </a:lnTo>
                  <a:lnTo>
                    <a:pt x="11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4755875" y="2481625"/>
              <a:ext cx="200800" cy="31000"/>
            </a:xfrm>
            <a:custGeom>
              <a:rect b="b" l="l" r="r" t="t"/>
              <a:pathLst>
                <a:path extrusionOk="0" h="1240" w="8032">
                  <a:moveTo>
                    <a:pt x="1006" y="1"/>
                  </a:moveTo>
                  <a:lnTo>
                    <a:pt x="1" y="730"/>
                  </a:lnTo>
                  <a:lnTo>
                    <a:pt x="2959" y="1240"/>
                  </a:lnTo>
                  <a:lnTo>
                    <a:pt x="8031" y="307"/>
                  </a:lnTo>
                  <a:lnTo>
                    <a:pt x="3105" y="365"/>
                  </a:lnTo>
                  <a:lnTo>
                    <a:pt x="10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4936600" y="2281600"/>
              <a:ext cx="176025" cy="99500"/>
            </a:xfrm>
            <a:custGeom>
              <a:rect b="b" l="l" r="r" t="t"/>
              <a:pathLst>
                <a:path extrusionOk="0" h="3980" w="7041">
                  <a:moveTo>
                    <a:pt x="1240" y="0"/>
                  </a:moveTo>
                  <a:lnTo>
                    <a:pt x="1" y="102"/>
                  </a:lnTo>
                  <a:lnTo>
                    <a:pt x="2245" y="2085"/>
                  </a:lnTo>
                  <a:lnTo>
                    <a:pt x="7040" y="3979"/>
                  </a:lnTo>
                  <a:lnTo>
                    <a:pt x="2843" y="1429"/>
                  </a:lnTo>
                  <a:lnTo>
                    <a:pt x="12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5241575" y="2046575"/>
              <a:ext cx="176025" cy="99500"/>
            </a:xfrm>
            <a:custGeom>
              <a:rect b="b" l="l" r="r" t="t"/>
              <a:pathLst>
                <a:path extrusionOk="0" h="3980" w="7041">
                  <a:moveTo>
                    <a:pt x="1240" y="1"/>
                  </a:moveTo>
                  <a:lnTo>
                    <a:pt x="1" y="103"/>
                  </a:lnTo>
                  <a:lnTo>
                    <a:pt x="2231" y="2100"/>
                  </a:lnTo>
                  <a:lnTo>
                    <a:pt x="7040" y="3980"/>
                  </a:lnTo>
                  <a:lnTo>
                    <a:pt x="2828" y="1429"/>
                  </a:lnTo>
                  <a:lnTo>
                    <a:pt x="12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5348700" y="1903750"/>
              <a:ext cx="157075" cy="144675"/>
            </a:xfrm>
            <a:custGeom>
              <a:rect b="b" l="l" r="r" t="t"/>
              <a:pathLst>
                <a:path extrusionOk="0" h="5787" w="6283">
                  <a:moveTo>
                    <a:pt x="6282" y="1"/>
                  </a:moveTo>
                  <a:lnTo>
                    <a:pt x="2712" y="3396"/>
                  </a:lnTo>
                  <a:lnTo>
                    <a:pt x="1" y="5175"/>
                  </a:lnTo>
                  <a:lnTo>
                    <a:pt x="700" y="5787"/>
                  </a:lnTo>
                  <a:lnTo>
                    <a:pt x="3207" y="4154"/>
                  </a:lnTo>
                  <a:lnTo>
                    <a:pt x="6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4266900" y="2396725"/>
              <a:ext cx="200800" cy="31375"/>
            </a:xfrm>
            <a:custGeom>
              <a:rect b="b" l="l" r="r" t="t"/>
              <a:pathLst>
                <a:path extrusionOk="0" h="1255" w="8032">
                  <a:moveTo>
                    <a:pt x="1006" y="1"/>
                  </a:moveTo>
                  <a:lnTo>
                    <a:pt x="1" y="744"/>
                  </a:lnTo>
                  <a:lnTo>
                    <a:pt x="2959" y="1254"/>
                  </a:lnTo>
                  <a:lnTo>
                    <a:pt x="8031" y="322"/>
                  </a:lnTo>
                  <a:lnTo>
                    <a:pt x="3105" y="365"/>
                  </a:lnTo>
                  <a:lnTo>
                    <a:pt x="10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4399175" y="1463600"/>
              <a:ext cx="264900" cy="345800"/>
            </a:xfrm>
            <a:custGeom>
              <a:rect b="b" l="l" r="r" t="t"/>
              <a:pathLst>
                <a:path extrusionOk="0" h="13832" w="10596">
                  <a:moveTo>
                    <a:pt x="0" y="1"/>
                  </a:moveTo>
                  <a:lnTo>
                    <a:pt x="4431" y="11019"/>
                  </a:lnTo>
                  <a:lnTo>
                    <a:pt x="10596" y="13832"/>
                  </a:lnTo>
                  <a:lnTo>
                    <a:pt x="10596" y="13832"/>
                  </a:lnTo>
                  <a:lnTo>
                    <a:pt x="9517" y="11019"/>
                  </a:lnTo>
                  <a:lnTo>
                    <a:pt x="5305" y="954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4037725" y="1677850"/>
              <a:ext cx="164700" cy="722200"/>
            </a:xfrm>
            <a:custGeom>
              <a:rect b="b" l="l" r="r" t="t"/>
              <a:pathLst>
                <a:path extrusionOk="0" h="28888" w="6588">
                  <a:moveTo>
                    <a:pt x="3775" y="0"/>
                  </a:moveTo>
                  <a:lnTo>
                    <a:pt x="0" y="17708"/>
                  </a:lnTo>
                  <a:lnTo>
                    <a:pt x="2215" y="28887"/>
                  </a:lnTo>
                  <a:lnTo>
                    <a:pt x="6588" y="25200"/>
                  </a:lnTo>
                  <a:lnTo>
                    <a:pt x="2478" y="17169"/>
                  </a:lnTo>
                  <a:lnTo>
                    <a:pt x="37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4102950" y="1813750"/>
              <a:ext cx="123900" cy="426325"/>
            </a:xfrm>
            <a:custGeom>
              <a:rect b="b" l="l" r="r" t="t"/>
              <a:pathLst>
                <a:path extrusionOk="0" h="17053" w="4956">
                  <a:moveTo>
                    <a:pt x="4955" y="1"/>
                  </a:moveTo>
                  <a:lnTo>
                    <a:pt x="3250" y="10159"/>
                  </a:lnTo>
                  <a:lnTo>
                    <a:pt x="0" y="14604"/>
                  </a:lnTo>
                  <a:lnTo>
                    <a:pt x="1297" y="17053"/>
                  </a:lnTo>
                  <a:lnTo>
                    <a:pt x="4955" y="10596"/>
                  </a:lnTo>
                  <a:lnTo>
                    <a:pt x="49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4095650" y="1643225"/>
              <a:ext cx="197150" cy="239775"/>
            </a:xfrm>
            <a:custGeom>
              <a:rect b="b" l="l" r="r" t="t"/>
              <a:pathLst>
                <a:path extrusionOk="0" h="9591" w="7886">
                  <a:moveTo>
                    <a:pt x="7885" y="1"/>
                  </a:moveTo>
                  <a:lnTo>
                    <a:pt x="4402" y="5248"/>
                  </a:lnTo>
                  <a:lnTo>
                    <a:pt x="292" y="7346"/>
                  </a:lnTo>
                  <a:lnTo>
                    <a:pt x="1" y="9591"/>
                  </a:lnTo>
                  <a:lnTo>
                    <a:pt x="4927" y="6151"/>
                  </a:lnTo>
                  <a:lnTo>
                    <a:pt x="78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4378025" y="1636675"/>
              <a:ext cx="113725" cy="32075"/>
            </a:xfrm>
            <a:custGeom>
              <a:rect b="b" l="l" r="r" t="t"/>
              <a:pathLst>
                <a:path extrusionOk="0" h="1283" w="4549">
                  <a:moveTo>
                    <a:pt x="1" y="0"/>
                  </a:moveTo>
                  <a:lnTo>
                    <a:pt x="4548" y="1283"/>
                  </a:lnTo>
                  <a:lnTo>
                    <a:pt x="4227" y="64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62" name="Shape 262"/>
        <p:cNvGrpSpPr/>
        <p:nvPr/>
      </p:nvGrpSpPr>
      <p:grpSpPr>
        <a:xfrm>
          <a:off x="0" y="0"/>
          <a:ext cx="0" cy="0"/>
          <a:chOff x="0" y="0"/>
          <a:chExt cx="0" cy="0"/>
        </a:xfrm>
      </p:grpSpPr>
      <p:sp>
        <p:nvSpPr>
          <p:cNvPr id="263" name="Google Shape;263;p11"/>
          <p:cNvSpPr txBox="1"/>
          <p:nvPr>
            <p:ph hasCustomPrompt="1" type="title"/>
          </p:nvPr>
        </p:nvSpPr>
        <p:spPr>
          <a:xfrm>
            <a:off x="1284000" y="1166725"/>
            <a:ext cx="6576000" cy="10998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64" name="Google Shape;264;p11"/>
          <p:cNvSpPr txBox="1"/>
          <p:nvPr>
            <p:ph idx="1" type="subTitle"/>
          </p:nvPr>
        </p:nvSpPr>
        <p:spPr>
          <a:xfrm>
            <a:off x="1284000" y="2349575"/>
            <a:ext cx="6576000" cy="374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65" name="Google Shape;265;p11"/>
          <p:cNvSpPr/>
          <p:nvPr/>
        </p:nvSpPr>
        <p:spPr>
          <a:xfrm flipH="1">
            <a:off x="-2377644" y="3332673"/>
            <a:ext cx="7912540" cy="2090659"/>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a:off x="6456855" y="3016250"/>
            <a:ext cx="4755245" cy="929056"/>
          </a:xfrm>
          <a:custGeom>
            <a:rect b="b" l="l" r="r" t="t"/>
            <a:pathLst>
              <a:path extrusionOk="0" h="12090" w="61881">
                <a:moveTo>
                  <a:pt x="31820" y="0"/>
                </a:moveTo>
                <a:cubicBezTo>
                  <a:pt x="22046" y="0"/>
                  <a:pt x="7533" y="425"/>
                  <a:pt x="4448" y="2857"/>
                </a:cubicBezTo>
                <a:cubicBezTo>
                  <a:pt x="2668" y="4275"/>
                  <a:pt x="11798" y="7525"/>
                  <a:pt x="5544" y="7847"/>
                </a:cubicBezTo>
                <a:cubicBezTo>
                  <a:pt x="1" y="8132"/>
                  <a:pt x="471" y="12089"/>
                  <a:pt x="28521" y="12089"/>
                </a:cubicBezTo>
                <a:cubicBezTo>
                  <a:pt x="32183" y="12089"/>
                  <a:pt x="36315" y="12022"/>
                  <a:pt x="40965" y="11870"/>
                </a:cubicBezTo>
                <a:cubicBezTo>
                  <a:pt x="61880" y="11200"/>
                  <a:pt x="40965" y="123"/>
                  <a:pt x="40965" y="123"/>
                </a:cubicBezTo>
                <a:cubicBezTo>
                  <a:pt x="40965" y="123"/>
                  <a:pt x="37078" y="0"/>
                  <a:pt x="31820" y="0"/>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4633325" y="0"/>
            <a:ext cx="5149563" cy="1360633"/>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1"/>
          <p:cNvSpPr/>
          <p:nvPr/>
        </p:nvSpPr>
        <p:spPr>
          <a:xfrm>
            <a:off x="-2309650" y="-549125"/>
            <a:ext cx="6142522" cy="1800198"/>
          </a:xfrm>
          <a:custGeom>
            <a:rect b="b" l="l" r="r" t="t"/>
            <a:pathLst>
              <a:path extrusionOk="0" h="12709" w="52625">
                <a:moveTo>
                  <a:pt x="30491" y="1"/>
                </a:moveTo>
                <a:cubicBezTo>
                  <a:pt x="26558" y="1"/>
                  <a:pt x="21926" y="118"/>
                  <a:pt x="16498" y="393"/>
                </a:cubicBezTo>
                <a:cubicBezTo>
                  <a:pt x="0" y="1243"/>
                  <a:pt x="3330" y="12708"/>
                  <a:pt x="12898" y="12708"/>
                </a:cubicBezTo>
                <a:cubicBezTo>
                  <a:pt x="14069" y="12708"/>
                  <a:pt x="15333" y="12537"/>
                  <a:pt x="16666" y="12153"/>
                </a:cubicBezTo>
                <a:cubicBezTo>
                  <a:pt x="23035" y="10319"/>
                  <a:pt x="28416" y="9855"/>
                  <a:pt x="32894" y="9855"/>
                </a:cubicBezTo>
                <a:cubicBezTo>
                  <a:pt x="37488" y="9855"/>
                  <a:pt x="41132" y="10344"/>
                  <a:pt x="43921" y="10344"/>
                </a:cubicBezTo>
                <a:cubicBezTo>
                  <a:pt x="46119" y="10344"/>
                  <a:pt x="47786" y="10040"/>
                  <a:pt x="48966" y="8955"/>
                </a:cubicBezTo>
                <a:cubicBezTo>
                  <a:pt x="50540" y="7524"/>
                  <a:pt x="42390" y="4378"/>
                  <a:pt x="47935" y="3978"/>
                </a:cubicBezTo>
                <a:cubicBezTo>
                  <a:pt x="52625" y="3639"/>
                  <a:pt x="52393" y="1"/>
                  <a:pt x="30491"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1"/>
          <p:cNvSpPr/>
          <p:nvPr/>
        </p:nvSpPr>
        <p:spPr>
          <a:xfrm>
            <a:off x="-59625" y="4027600"/>
            <a:ext cx="9263374" cy="1115912"/>
          </a:xfrm>
          <a:custGeom>
            <a:rect b="b" l="l" r="r" t="t"/>
            <a:pathLst>
              <a:path extrusionOk="0" h="15873" w="142497">
                <a:moveTo>
                  <a:pt x="100886" y="1458"/>
                </a:moveTo>
                <a:lnTo>
                  <a:pt x="100886" y="1458"/>
                </a:lnTo>
                <a:cubicBezTo>
                  <a:pt x="100886" y="1459"/>
                  <a:pt x="100885" y="1459"/>
                  <a:pt x="100885" y="1460"/>
                </a:cubicBezTo>
                <a:lnTo>
                  <a:pt x="100885" y="1460"/>
                </a:lnTo>
                <a:cubicBezTo>
                  <a:pt x="100886" y="1459"/>
                  <a:pt x="100886" y="1459"/>
                  <a:pt x="100886" y="1458"/>
                </a:cubicBezTo>
                <a:close/>
                <a:moveTo>
                  <a:pt x="84883" y="2216"/>
                </a:moveTo>
                <a:cubicBezTo>
                  <a:pt x="85043" y="2479"/>
                  <a:pt x="85175" y="2726"/>
                  <a:pt x="85306" y="2989"/>
                </a:cubicBezTo>
                <a:cubicBezTo>
                  <a:pt x="85102" y="2785"/>
                  <a:pt x="84898" y="2595"/>
                  <a:pt x="84708" y="2449"/>
                </a:cubicBezTo>
                <a:cubicBezTo>
                  <a:pt x="84767" y="2377"/>
                  <a:pt x="84825" y="2304"/>
                  <a:pt x="84883" y="2216"/>
                </a:cubicBezTo>
                <a:close/>
                <a:moveTo>
                  <a:pt x="93876" y="3207"/>
                </a:moveTo>
                <a:cubicBezTo>
                  <a:pt x="93876" y="3208"/>
                  <a:pt x="93875" y="3222"/>
                  <a:pt x="93861" y="3266"/>
                </a:cubicBezTo>
                <a:cubicBezTo>
                  <a:pt x="93876" y="3251"/>
                  <a:pt x="93876" y="3222"/>
                  <a:pt x="93876" y="3207"/>
                </a:cubicBezTo>
                <a:close/>
                <a:moveTo>
                  <a:pt x="89722" y="3336"/>
                </a:moveTo>
                <a:cubicBezTo>
                  <a:pt x="89721" y="3337"/>
                  <a:pt x="89720" y="3338"/>
                  <a:pt x="89719" y="3339"/>
                </a:cubicBezTo>
                <a:lnTo>
                  <a:pt x="89719" y="3339"/>
                </a:lnTo>
                <a:cubicBezTo>
                  <a:pt x="89720" y="3339"/>
                  <a:pt x="89721" y="3338"/>
                  <a:pt x="89722" y="3338"/>
                </a:cubicBezTo>
                <a:cubicBezTo>
                  <a:pt x="89722" y="3338"/>
                  <a:pt x="89722" y="3337"/>
                  <a:pt x="89722" y="3336"/>
                </a:cubicBezTo>
                <a:close/>
                <a:moveTo>
                  <a:pt x="58838" y="2304"/>
                </a:moveTo>
                <a:cubicBezTo>
                  <a:pt x="58984" y="2464"/>
                  <a:pt x="59130" y="2610"/>
                  <a:pt x="59246" y="2741"/>
                </a:cubicBezTo>
                <a:cubicBezTo>
                  <a:pt x="58999" y="2945"/>
                  <a:pt x="58722" y="3222"/>
                  <a:pt x="58459" y="3543"/>
                </a:cubicBezTo>
                <a:cubicBezTo>
                  <a:pt x="58459" y="3368"/>
                  <a:pt x="58459" y="3193"/>
                  <a:pt x="58474" y="3018"/>
                </a:cubicBezTo>
                <a:cubicBezTo>
                  <a:pt x="58561" y="2799"/>
                  <a:pt x="58678" y="2566"/>
                  <a:pt x="58838" y="2304"/>
                </a:cubicBezTo>
                <a:close/>
                <a:moveTo>
                  <a:pt x="74112" y="3426"/>
                </a:moveTo>
                <a:cubicBezTo>
                  <a:pt x="74142" y="3484"/>
                  <a:pt x="74171" y="3543"/>
                  <a:pt x="74200" y="3586"/>
                </a:cubicBezTo>
                <a:cubicBezTo>
                  <a:pt x="74189" y="3581"/>
                  <a:pt x="74181" y="3576"/>
                  <a:pt x="74174" y="3571"/>
                </a:cubicBezTo>
                <a:lnTo>
                  <a:pt x="74174" y="3571"/>
                </a:lnTo>
                <a:cubicBezTo>
                  <a:pt x="74177" y="3576"/>
                  <a:pt x="74180" y="3581"/>
                  <a:pt x="74185" y="3586"/>
                </a:cubicBezTo>
                <a:cubicBezTo>
                  <a:pt x="74178" y="3579"/>
                  <a:pt x="74171" y="3571"/>
                  <a:pt x="74164" y="3564"/>
                </a:cubicBezTo>
                <a:lnTo>
                  <a:pt x="74164" y="3564"/>
                </a:lnTo>
                <a:cubicBezTo>
                  <a:pt x="74167" y="3566"/>
                  <a:pt x="74170" y="3568"/>
                  <a:pt x="74174" y="3571"/>
                </a:cubicBezTo>
                <a:lnTo>
                  <a:pt x="74174" y="3571"/>
                </a:lnTo>
                <a:cubicBezTo>
                  <a:pt x="74169" y="3564"/>
                  <a:pt x="74166" y="3558"/>
                  <a:pt x="74158" y="3557"/>
                </a:cubicBezTo>
                <a:lnTo>
                  <a:pt x="74158" y="3557"/>
                </a:lnTo>
                <a:cubicBezTo>
                  <a:pt x="74160" y="3559"/>
                  <a:pt x="74162" y="3562"/>
                  <a:pt x="74164" y="3564"/>
                </a:cubicBezTo>
                <a:lnTo>
                  <a:pt x="74164" y="3564"/>
                </a:lnTo>
                <a:cubicBezTo>
                  <a:pt x="74159" y="3560"/>
                  <a:pt x="74156" y="3557"/>
                  <a:pt x="74156" y="3557"/>
                </a:cubicBezTo>
                <a:cubicBezTo>
                  <a:pt x="74157" y="3557"/>
                  <a:pt x="74157" y="3557"/>
                  <a:pt x="74158" y="3557"/>
                </a:cubicBezTo>
                <a:lnTo>
                  <a:pt x="74158" y="3557"/>
                </a:lnTo>
                <a:cubicBezTo>
                  <a:pt x="74128" y="3524"/>
                  <a:pt x="74103" y="3492"/>
                  <a:pt x="74069" y="3470"/>
                </a:cubicBezTo>
                <a:cubicBezTo>
                  <a:pt x="74083" y="3455"/>
                  <a:pt x="74098" y="3441"/>
                  <a:pt x="74112" y="3426"/>
                </a:cubicBezTo>
                <a:close/>
                <a:moveTo>
                  <a:pt x="83542" y="2508"/>
                </a:moveTo>
                <a:lnTo>
                  <a:pt x="83542" y="2508"/>
                </a:lnTo>
                <a:cubicBezTo>
                  <a:pt x="83440" y="2828"/>
                  <a:pt x="83294" y="3338"/>
                  <a:pt x="83192" y="3936"/>
                </a:cubicBezTo>
                <a:cubicBezTo>
                  <a:pt x="83178" y="3936"/>
                  <a:pt x="83178" y="3936"/>
                  <a:pt x="83178" y="3951"/>
                </a:cubicBezTo>
                <a:cubicBezTo>
                  <a:pt x="83003" y="3819"/>
                  <a:pt x="82857" y="3732"/>
                  <a:pt x="82770" y="3674"/>
                </a:cubicBezTo>
                <a:cubicBezTo>
                  <a:pt x="82916" y="3499"/>
                  <a:pt x="83076" y="3295"/>
                  <a:pt x="83265" y="3076"/>
                </a:cubicBezTo>
                <a:lnTo>
                  <a:pt x="83265" y="3076"/>
                </a:lnTo>
                <a:cubicBezTo>
                  <a:pt x="83265" y="3076"/>
                  <a:pt x="83105" y="3178"/>
                  <a:pt x="82857" y="3368"/>
                </a:cubicBezTo>
                <a:cubicBezTo>
                  <a:pt x="83076" y="3076"/>
                  <a:pt x="83309" y="2785"/>
                  <a:pt x="83542" y="2508"/>
                </a:cubicBezTo>
                <a:close/>
                <a:moveTo>
                  <a:pt x="88818" y="3615"/>
                </a:moveTo>
                <a:cubicBezTo>
                  <a:pt x="88862" y="3674"/>
                  <a:pt x="88891" y="3717"/>
                  <a:pt x="88935" y="3761"/>
                </a:cubicBezTo>
                <a:cubicBezTo>
                  <a:pt x="88745" y="3878"/>
                  <a:pt x="88556" y="4023"/>
                  <a:pt x="88352" y="4184"/>
                </a:cubicBezTo>
                <a:cubicBezTo>
                  <a:pt x="88483" y="4009"/>
                  <a:pt x="88629" y="3819"/>
                  <a:pt x="88818" y="3615"/>
                </a:cubicBezTo>
                <a:close/>
                <a:moveTo>
                  <a:pt x="33404" y="4190"/>
                </a:moveTo>
                <a:lnTo>
                  <a:pt x="33404" y="4190"/>
                </a:lnTo>
                <a:cubicBezTo>
                  <a:pt x="33402" y="4196"/>
                  <a:pt x="33400" y="4201"/>
                  <a:pt x="33398" y="4206"/>
                </a:cubicBezTo>
                <a:lnTo>
                  <a:pt x="33398" y="4206"/>
                </a:lnTo>
                <a:cubicBezTo>
                  <a:pt x="33401" y="4203"/>
                  <a:pt x="33403" y="4201"/>
                  <a:pt x="33406" y="4198"/>
                </a:cubicBezTo>
                <a:cubicBezTo>
                  <a:pt x="33405" y="4196"/>
                  <a:pt x="33404" y="4193"/>
                  <a:pt x="33404" y="4190"/>
                </a:cubicBezTo>
                <a:close/>
                <a:moveTo>
                  <a:pt x="78354" y="2056"/>
                </a:moveTo>
                <a:cubicBezTo>
                  <a:pt x="78937" y="2697"/>
                  <a:pt x="79301" y="3134"/>
                  <a:pt x="79549" y="3543"/>
                </a:cubicBezTo>
                <a:cubicBezTo>
                  <a:pt x="79447" y="3601"/>
                  <a:pt x="79272" y="3688"/>
                  <a:pt x="79068" y="3819"/>
                </a:cubicBezTo>
                <a:cubicBezTo>
                  <a:pt x="78645" y="3426"/>
                  <a:pt x="78310" y="3207"/>
                  <a:pt x="78310" y="3207"/>
                </a:cubicBezTo>
                <a:lnTo>
                  <a:pt x="78310" y="3207"/>
                </a:lnTo>
                <a:cubicBezTo>
                  <a:pt x="78529" y="3484"/>
                  <a:pt x="78703" y="3732"/>
                  <a:pt x="78864" y="3936"/>
                </a:cubicBezTo>
                <a:cubicBezTo>
                  <a:pt x="78835" y="3965"/>
                  <a:pt x="78806" y="3980"/>
                  <a:pt x="78791" y="3994"/>
                </a:cubicBezTo>
                <a:cubicBezTo>
                  <a:pt x="78645" y="4082"/>
                  <a:pt x="78514" y="4184"/>
                  <a:pt x="78368" y="4300"/>
                </a:cubicBezTo>
                <a:cubicBezTo>
                  <a:pt x="78339" y="4271"/>
                  <a:pt x="78310" y="4228"/>
                  <a:pt x="78281" y="4198"/>
                </a:cubicBezTo>
                <a:cubicBezTo>
                  <a:pt x="78412" y="4067"/>
                  <a:pt x="78558" y="3921"/>
                  <a:pt x="78718" y="3761"/>
                </a:cubicBezTo>
                <a:lnTo>
                  <a:pt x="78718" y="3761"/>
                </a:lnTo>
                <a:cubicBezTo>
                  <a:pt x="78718" y="3761"/>
                  <a:pt x="78499" y="3878"/>
                  <a:pt x="78179" y="4082"/>
                </a:cubicBezTo>
                <a:cubicBezTo>
                  <a:pt x="78135" y="4053"/>
                  <a:pt x="78106" y="4009"/>
                  <a:pt x="78062" y="3980"/>
                </a:cubicBezTo>
                <a:cubicBezTo>
                  <a:pt x="78106" y="3790"/>
                  <a:pt x="78150" y="3615"/>
                  <a:pt x="78208" y="3441"/>
                </a:cubicBezTo>
                <a:lnTo>
                  <a:pt x="78208" y="3441"/>
                </a:lnTo>
                <a:cubicBezTo>
                  <a:pt x="78208" y="3441"/>
                  <a:pt x="78106" y="3601"/>
                  <a:pt x="77975" y="3892"/>
                </a:cubicBezTo>
                <a:cubicBezTo>
                  <a:pt x="77727" y="3674"/>
                  <a:pt x="77494" y="3513"/>
                  <a:pt x="77333" y="3411"/>
                </a:cubicBezTo>
                <a:cubicBezTo>
                  <a:pt x="77552" y="3062"/>
                  <a:pt x="77785" y="2712"/>
                  <a:pt x="78033" y="2362"/>
                </a:cubicBezTo>
                <a:cubicBezTo>
                  <a:pt x="78135" y="2260"/>
                  <a:pt x="78237" y="2158"/>
                  <a:pt x="78354" y="2056"/>
                </a:cubicBezTo>
                <a:close/>
                <a:moveTo>
                  <a:pt x="95654" y="2610"/>
                </a:moveTo>
                <a:cubicBezTo>
                  <a:pt x="95858" y="2989"/>
                  <a:pt x="95974" y="3324"/>
                  <a:pt x="96047" y="3776"/>
                </a:cubicBezTo>
                <a:cubicBezTo>
                  <a:pt x="95974" y="3965"/>
                  <a:pt x="95916" y="4198"/>
                  <a:pt x="95858" y="4432"/>
                </a:cubicBezTo>
                <a:cubicBezTo>
                  <a:pt x="95756" y="4359"/>
                  <a:pt x="95668" y="4286"/>
                  <a:pt x="95581" y="4228"/>
                </a:cubicBezTo>
                <a:cubicBezTo>
                  <a:pt x="95683" y="4096"/>
                  <a:pt x="95800" y="3965"/>
                  <a:pt x="95931" y="3805"/>
                </a:cubicBezTo>
                <a:lnTo>
                  <a:pt x="95931" y="3805"/>
                </a:lnTo>
                <a:cubicBezTo>
                  <a:pt x="95931" y="3805"/>
                  <a:pt x="95741" y="3922"/>
                  <a:pt x="95464" y="4140"/>
                </a:cubicBezTo>
                <a:cubicBezTo>
                  <a:pt x="95333" y="4053"/>
                  <a:pt x="95260" y="3994"/>
                  <a:pt x="95260" y="3994"/>
                </a:cubicBezTo>
                <a:lnTo>
                  <a:pt x="95260" y="3994"/>
                </a:lnTo>
                <a:cubicBezTo>
                  <a:pt x="95319" y="4067"/>
                  <a:pt x="95362" y="4126"/>
                  <a:pt x="95406" y="4184"/>
                </a:cubicBezTo>
                <a:cubicBezTo>
                  <a:pt x="95348" y="4228"/>
                  <a:pt x="95275" y="4286"/>
                  <a:pt x="95217" y="4344"/>
                </a:cubicBezTo>
                <a:cubicBezTo>
                  <a:pt x="95202" y="4286"/>
                  <a:pt x="95187" y="4228"/>
                  <a:pt x="95173" y="4184"/>
                </a:cubicBezTo>
                <a:cubicBezTo>
                  <a:pt x="95319" y="3484"/>
                  <a:pt x="95435" y="3047"/>
                  <a:pt x="95654" y="2610"/>
                </a:cubicBezTo>
                <a:close/>
                <a:moveTo>
                  <a:pt x="78106" y="4388"/>
                </a:moveTo>
                <a:cubicBezTo>
                  <a:pt x="78120" y="4417"/>
                  <a:pt x="78135" y="4432"/>
                  <a:pt x="78150" y="4461"/>
                </a:cubicBezTo>
                <a:cubicBezTo>
                  <a:pt x="78135" y="4475"/>
                  <a:pt x="78135" y="4490"/>
                  <a:pt x="78120" y="4490"/>
                </a:cubicBezTo>
                <a:lnTo>
                  <a:pt x="78048" y="4446"/>
                </a:lnTo>
                <a:cubicBezTo>
                  <a:pt x="78062" y="4417"/>
                  <a:pt x="78091" y="4402"/>
                  <a:pt x="78106" y="4388"/>
                </a:cubicBezTo>
                <a:close/>
                <a:moveTo>
                  <a:pt x="93599" y="3980"/>
                </a:moveTo>
                <a:lnTo>
                  <a:pt x="93599" y="3980"/>
                </a:lnTo>
                <a:cubicBezTo>
                  <a:pt x="93555" y="4140"/>
                  <a:pt x="93497" y="4315"/>
                  <a:pt x="93438" y="4504"/>
                </a:cubicBezTo>
                <a:cubicBezTo>
                  <a:pt x="93409" y="4432"/>
                  <a:pt x="93380" y="4373"/>
                  <a:pt x="93336" y="4300"/>
                </a:cubicBezTo>
                <a:cubicBezTo>
                  <a:pt x="93424" y="4198"/>
                  <a:pt x="93497" y="4082"/>
                  <a:pt x="93599" y="3980"/>
                </a:cubicBezTo>
                <a:close/>
                <a:moveTo>
                  <a:pt x="79563" y="3586"/>
                </a:moveTo>
                <a:cubicBezTo>
                  <a:pt x="79636" y="3688"/>
                  <a:pt x="79695" y="3805"/>
                  <a:pt x="79738" y="3907"/>
                </a:cubicBezTo>
                <a:cubicBezTo>
                  <a:pt x="79797" y="4053"/>
                  <a:pt x="79855" y="4184"/>
                  <a:pt x="79899" y="4330"/>
                </a:cubicBezTo>
                <a:cubicBezTo>
                  <a:pt x="79840" y="4388"/>
                  <a:pt x="79782" y="4461"/>
                  <a:pt x="79724" y="4534"/>
                </a:cubicBezTo>
                <a:cubicBezTo>
                  <a:pt x="79549" y="4315"/>
                  <a:pt x="79359" y="4096"/>
                  <a:pt x="79184" y="3921"/>
                </a:cubicBezTo>
                <a:cubicBezTo>
                  <a:pt x="79301" y="3819"/>
                  <a:pt x="79432" y="3703"/>
                  <a:pt x="79563" y="3586"/>
                </a:cubicBezTo>
                <a:close/>
                <a:moveTo>
                  <a:pt x="93963" y="3601"/>
                </a:moveTo>
                <a:cubicBezTo>
                  <a:pt x="94123" y="3805"/>
                  <a:pt x="94255" y="3994"/>
                  <a:pt x="94371" y="4169"/>
                </a:cubicBezTo>
                <a:cubicBezTo>
                  <a:pt x="94225" y="4286"/>
                  <a:pt x="93992" y="4490"/>
                  <a:pt x="93715" y="4752"/>
                </a:cubicBezTo>
                <a:cubicBezTo>
                  <a:pt x="93730" y="4417"/>
                  <a:pt x="93759" y="4096"/>
                  <a:pt x="93803" y="3761"/>
                </a:cubicBezTo>
                <a:cubicBezTo>
                  <a:pt x="93847" y="3703"/>
                  <a:pt x="93905" y="3659"/>
                  <a:pt x="93963" y="3601"/>
                </a:cubicBezTo>
                <a:close/>
                <a:moveTo>
                  <a:pt x="57629" y="3892"/>
                </a:moveTo>
                <a:lnTo>
                  <a:pt x="57629" y="3892"/>
                </a:lnTo>
                <a:cubicBezTo>
                  <a:pt x="57599" y="4023"/>
                  <a:pt x="57570" y="4155"/>
                  <a:pt x="57556" y="4300"/>
                </a:cubicBezTo>
                <a:cubicBezTo>
                  <a:pt x="57439" y="4446"/>
                  <a:pt x="57337" y="4606"/>
                  <a:pt x="57220" y="4781"/>
                </a:cubicBezTo>
                <a:cubicBezTo>
                  <a:pt x="57206" y="4679"/>
                  <a:pt x="57191" y="4577"/>
                  <a:pt x="57177" y="4475"/>
                </a:cubicBezTo>
                <a:cubicBezTo>
                  <a:pt x="57308" y="4286"/>
                  <a:pt x="57454" y="4096"/>
                  <a:pt x="57629" y="3892"/>
                </a:cubicBezTo>
                <a:close/>
                <a:moveTo>
                  <a:pt x="77290" y="3455"/>
                </a:moveTo>
                <a:cubicBezTo>
                  <a:pt x="77538" y="3703"/>
                  <a:pt x="77727" y="3892"/>
                  <a:pt x="77873" y="4067"/>
                </a:cubicBezTo>
                <a:cubicBezTo>
                  <a:pt x="77844" y="4126"/>
                  <a:pt x="77814" y="4184"/>
                  <a:pt x="77785" y="4242"/>
                </a:cubicBezTo>
                <a:cubicBezTo>
                  <a:pt x="77508" y="4038"/>
                  <a:pt x="77319" y="3922"/>
                  <a:pt x="77319" y="3921"/>
                </a:cubicBezTo>
                <a:lnTo>
                  <a:pt x="77319" y="3921"/>
                </a:lnTo>
                <a:cubicBezTo>
                  <a:pt x="77465" y="4096"/>
                  <a:pt x="77596" y="4242"/>
                  <a:pt x="77727" y="4388"/>
                </a:cubicBezTo>
                <a:cubicBezTo>
                  <a:pt x="77727" y="4402"/>
                  <a:pt x="77712" y="4417"/>
                  <a:pt x="77712" y="4417"/>
                </a:cubicBezTo>
                <a:cubicBezTo>
                  <a:pt x="77567" y="4534"/>
                  <a:pt x="77421" y="4665"/>
                  <a:pt x="77275" y="4796"/>
                </a:cubicBezTo>
                <a:cubicBezTo>
                  <a:pt x="77290" y="4767"/>
                  <a:pt x="77290" y="4738"/>
                  <a:pt x="77290" y="4709"/>
                </a:cubicBezTo>
                <a:cubicBezTo>
                  <a:pt x="77333" y="4650"/>
                  <a:pt x="77377" y="4592"/>
                  <a:pt x="77435" y="4519"/>
                </a:cubicBezTo>
                <a:cubicBezTo>
                  <a:pt x="77494" y="4475"/>
                  <a:pt x="77552" y="4417"/>
                  <a:pt x="77610" y="4359"/>
                </a:cubicBezTo>
                <a:lnTo>
                  <a:pt x="77610" y="4359"/>
                </a:lnTo>
                <a:cubicBezTo>
                  <a:pt x="77610" y="4359"/>
                  <a:pt x="77494" y="4417"/>
                  <a:pt x="77319" y="4519"/>
                </a:cubicBezTo>
                <a:cubicBezTo>
                  <a:pt x="77333" y="4315"/>
                  <a:pt x="77319" y="4213"/>
                  <a:pt x="77319" y="4213"/>
                </a:cubicBezTo>
                <a:cubicBezTo>
                  <a:pt x="77261" y="4344"/>
                  <a:pt x="77217" y="4475"/>
                  <a:pt x="77159" y="4592"/>
                </a:cubicBezTo>
                <a:cubicBezTo>
                  <a:pt x="77100" y="4636"/>
                  <a:pt x="77042" y="4665"/>
                  <a:pt x="76984" y="4709"/>
                </a:cubicBezTo>
                <a:cubicBezTo>
                  <a:pt x="76955" y="4694"/>
                  <a:pt x="76940" y="4679"/>
                  <a:pt x="76911" y="4665"/>
                </a:cubicBezTo>
                <a:cubicBezTo>
                  <a:pt x="76867" y="4577"/>
                  <a:pt x="76809" y="4504"/>
                  <a:pt x="76750" y="4432"/>
                </a:cubicBezTo>
                <a:cubicBezTo>
                  <a:pt x="76780" y="4373"/>
                  <a:pt x="76794" y="4315"/>
                  <a:pt x="76809" y="4271"/>
                </a:cubicBezTo>
                <a:cubicBezTo>
                  <a:pt x="76955" y="4009"/>
                  <a:pt x="77115" y="3732"/>
                  <a:pt x="77290" y="3455"/>
                </a:cubicBezTo>
                <a:close/>
                <a:moveTo>
                  <a:pt x="112998" y="4665"/>
                </a:moveTo>
                <a:cubicBezTo>
                  <a:pt x="113012" y="4679"/>
                  <a:pt x="113012" y="4709"/>
                  <a:pt x="113027" y="4723"/>
                </a:cubicBezTo>
                <a:cubicBezTo>
                  <a:pt x="113012" y="4752"/>
                  <a:pt x="112983" y="4767"/>
                  <a:pt x="112968" y="4796"/>
                </a:cubicBezTo>
                <a:cubicBezTo>
                  <a:pt x="112983" y="4752"/>
                  <a:pt x="112998" y="4709"/>
                  <a:pt x="112998" y="4665"/>
                </a:cubicBezTo>
                <a:close/>
                <a:moveTo>
                  <a:pt x="111569" y="4840"/>
                </a:moveTo>
                <a:cubicBezTo>
                  <a:pt x="111567" y="4842"/>
                  <a:pt x="111566" y="4844"/>
                  <a:pt x="111564" y="4846"/>
                </a:cubicBezTo>
                <a:lnTo>
                  <a:pt x="111564" y="4846"/>
                </a:lnTo>
                <a:cubicBezTo>
                  <a:pt x="111567" y="4842"/>
                  <a:pt x="111569" y="4840"/>
                  <a:pt x="111569" y="4840"/>
                </a:cubicBezTo>
                <a:close/>
                <a:moveTo>
                  <a:pt x="56585" y="4569"/>
                </a:moveTo>
                <a:lnTo>
                  <a:pt x="56585" y="4569"/>
                </a:lnTo>
                <a:cubicBezTo>
                  <a:pt x="56594" y="4605"/>
                  <a:pt x="56596" y="4642"/>
                  <a:pt x="56608" y="4679"/>
                </a:cubicBezTo>
                <a:cubicBezTo>
                  <a:pt x="56550" y="4738"/>
                  <a:pt x="56506" y="4796"/>
                  <a:pt x="56463" y="4854"/>
                </a:cubicBezTo>
                <a:cubicBezTo>
                  <a:pt x="56503" y="4759"/>
                  <a:pt x="56544" y="4664"/>
                  <a:pt x="56585" y="4569"/>
                </a:cubicBezTo>
                <a:close/>
                <a:moveTo>
                  <a:pt x="111564" y="4846"/>
                </a:moveTo>
                <a:lnTo>
                  <a:pt x="111564" y="4846"/>
                </a:lnTo>
                <a:cubicBezTo>
                  <a:pt x="111559" y="4852"/>
                  <a:pt x="111549" y="4865"/>
                  <a:pt x="111540" y="4883"/>
                </a:cubicBezTo>
                <a:cubicBezTo>
                  <a:pt x="111553" y="4871"/>
                  <a:pt x="111554" y="4858"/>
                  <a:pt x="111564" y="4846"/>
                </a:cubicBezTo>
                <a:close/>
                <a:moveTo>
                  <a:pt x="66432" y="4811"/>
                </a:moveTo>
                <a:lnTo>
                  <a:pt x="66432" y="4811"/>
                </a:lnTo>
                <a:cubicBezTo>
                  <a:pt x="66475" y="4854"/>
                  <a:pt x="66505" y="4883"/>
                  <a:pt x="66548" y="4927"/>
                </a:cubicBezTo>
                <a:cubicBezTo>
                  <a:pt x="66519" y="4956"/>
                  <a:pt x="66490" y="4971"/>
                  <a:pt x="66461" y="5000"/>
                </a:cubicBezTo>
                <a:cubicBezTo>
                  <a:pt x="66446" y="4927"/>
                  <a:pt x="66432" y="4869"/>
                  <a:pt x="66432" y="4811"/>
                </a:cubicBezTo>
                <a:close/>
                <a:moveTo>
                  <a:pt x="87288" y="3295"/>
                </a:moveTo>
                <a:cubicBezTo>
                  <a:pt x="87390" y="3528"/>
                  <a:pt x="87477" y="3747"/>
                  <a:pt x="87565" y="3980"/>
                </a:cubicBezTo>
                <a:cubicBezTo>
                  <a:pt x="87405" y="4402"/>
                  <a:pt x="87259" y="4738"/>
                  <a:pt x="87069" y="5029"/>
                </a:cubicBezTo>
                <a:cubicBezTo>
                  <a:pt x="86982" y="4869"/>
                  <a:pt x="86894" y="4723"/>
                  <a:pt x="86807" y="4563"/>
                </a:cubicBezTo>
                <a:cubicBezTo>
                  <a:pt x="86953" y="4169"/>
                  <a:pt x="87113" y="3747"/>
                  <a:pt x="87288" y="3295"/>
                </a:cubicBezTo>
                <a:close/>
                <a:moveTo>
                  <a:pt x="80030" y="4883"/>
                </a:moveTo>
                <a:cubicBezTo>
                  <a:pt x="80044" y="4942"/>
                  <a:pt x="80059" y="5000"/>
                  <a:pt x="80059" y="5058"/>
                </a:cubicBezTo>
                <a:cubicBezTo>
                  <a:pt x="80044" y="5029"/>
                  <a:pt x="80015" y="4985"/>
                  <a:pt x="80001" y="4956"/>
                </a:cubicBezTo>
                <a:cubicBezTo>
                  <a:pt x="80001" y="4927"/>
                  <a:pt x="80015" y="4913"/>
                  <a:pt x="80030" y="4883"/>
                </a:cubicBezTo>
                <a:close/>
                <a:moveTo>
                  <a:pt x="84548" y="2653"/>
                </a:moveTo>
                <a:cubicBezTo>
                  <a:pt x="84781" y="2916"/>
                  <a:pt x="84956" y="3134"/>
                  <a:pt x="85102" y="3353"/>
                </a:cubicBezTo>
                <a:cubicBezTo>
                  <a:pt x="84839" y="3849"/>
                  <a:pt x="84592" y="4402"/>
                  <a:pt x="84431" y="4971"/>
                </a:cubicBezTo>
                <a:cubicBezTo>
                  <a:pt x="84373" y="5000"/>
                  <a:pt x="84300" y="5044"/>
                  <a:pt x="84242" y="5087"/>
                </a:cubicBezTo>
                <a:cubicBezTo>
                  <a:pt x="84082" y="4811"/>
                  <a:pt x="83892" y="4577"/>
                  <a:pt x="83688" y="4373"/>
                </a:cubicBezTo>
                <a:cubicBezTo>
                  <a:pt x="83673" y="4257"/>
                  <a:pt x="83659" y="4140"/>
                  <a:pt x="83659" y="4023"/>
                </a:cubicBezTo>
                <a:cubicBezTo>
                  <a:pt x="83834" y="3615"/>
                  <a:pt x="84096" y="3207"/>
                  <a:pt x="84548" y="2653"/>
                </a:cubicBezTo>
                <a:close/>
                <a:moveTo>
                  <a:pt x="82755" y="3703"/>
                </a:moveTo>
                <a:cubicBezTo>
                  <a:pt x="82886" y="3834"/>
                  <a:pt x="83003" y="3951"/>
                  <a:pt x="83105" y="4067"/>
                </a:cubicBezTo>
                <a:cubicBezTo>
                  <a:pt x="82945" y="4359"/>
                  <a:pt x="82814" y="4679"/>
                  <a:pt x="82726" y="5029"/>
                </a:cubicBezTo>
                <a:cubicBezTo>
                  <a:pt x="82697" y="5058"/>
                  <a:pt x="82668" y="5087"/>
                  <a:pt x="82639" y="5102"/>
                </a:cubicBezTo>
                <a:cubicBezTo>
                  <a:pt x="82624" y="5102"/>
                  <a:pt x="82609" y="5087"/>
                  <a:pt x="82595" y="5073"/>
                </a:cubicBezTo>
                <a:cubicBezTo>
                  <a:pt x="82449" y="4811"/>
                  <a:pt x="82347" y="4534"/>
                  <a:pt x="82333" y="4242"/>
                </a:cubicBezTo>
                <a:cubicBezTo>
                  <a:pt x="82449" y="4067"/>
                  <a:pt x="82595" y="3892"/>
                  <a:pt x="82755" y="3703"/>
                </a:cubicBezTo>
                <a:close/>
                <a:moveTo>
                  <a:pt x="78820" y="4271"/>
                </a:moveTo>
                <a:cubicBezTo>
                  <a:pt x="78849" y="4563"/>
                  <a:pt x="78864" y="4840"/>
                  <a:pt x="78864" y="5131"/>
                </a:cubicBezTo>
                <a:cubicBezTo>
                  <a:pt x="78776" y="4913"/>
                  <a:pt x="78674" y="4723"/>
                  <a:pt x="78543" y="4534"/>
                </a:cubicBezTo>
                <a:cubicBezTo>
                  <a:pt x="78631" y="4446"/>
                  <a:pt x="78718" y="4359"/>
                  <a:pt x="78820" y="4271"/>
                </a:cubicBezTo>
                <a:close/>
                <a:moveTo>
                  <a:pt x="85452" y="4023"/>
                </a:moveTo>
                <a:cubicBezTo>
                  <a:pt x="85568" y="4315"/>
                  <a:pt x="85656" y="4650"/>
                  <a:pt x="85743" y="5087"/>
                </a:cubicBezTo>
                <a:cubicBezTo>
                  <a:pt x="85743" y="5102"/>
                  <a:pt x="85728" y="5131"/>
                  <a:pt x="85728" y="5146"/>
                </a:cubicBezTo>
                <a:cubicBezTo>
                  <a:pt x="85626" y="4898"/>
                  <a:pt x="85524" y="4592"/>
                  <a:pt x="85408" y="4242"/>
                </a:cubicBezTo>
                <a:cubicBezTo>
                  <a:pt x="85422" y="4169"/>
                  <a:pt x="85437" y="4096"/>
                  <a:pt x="85452" y="4023"/>
                </a:cubicBezTo>
                <a:close/>
                <a:moveTo>
                  <a:pt x="109223" y="5175"/>
                </a:moveTo>
                <a:lnTo>
                  <a:pt x="109223" y="5175"/>
                </a:lnTo>
                <a:cubicBezTo>
                  <a:pt x="109208" y="5189"/>
                  <a:pt x="109208" y="5204"/>
                  <a:pt x="109208" y="5204"/>
                </a:cubicBezTo>
                <a:cubicBezTo>
                  <a:pt x="109217" y="5187"/>
                  <a:pt x="109223" y="5175"/>
                  <a:pt x="109223" y="5175"/>
                </a:cubicBezTo>
                <a:close/>
                <a:moveTo>
                  <a:pt x="95508" y="4315"/>
                </a:moveTo>
                <a:cubicBezTo>
                  <a:pt x="95610" y="4432"/>
                  <a:pt x="95712" y="4548"/>
                  <a:pt x="95800" y="4665"/>
                </a:cubicBezTo>
                <a:cubicBezTo>
                  <a:pt x="95683" y="4840"/>
                  <a:pt x="95581" y="5044"/>
                  <a:pt x="95493" y="5248"/>
                </a:cubicBezTo>
                <a:cubicBezTo>
                  <a:pt x="95435" y="5102"/>
                  <a:pt x="95362" y="4971"/>
                  <a:pt x="95289" y="4840"/>
                </a:cubicBezTo>
                <a:cubicBezTo>
                  <a:pt x="95275" y="4767"/>
                  <a:pt x="95275" y="4694"/>
                  <a:pt x="95260" y="4621"/>
                </a:cubicBezTo>
                <a:cubicBezTo>
                  <a:pt x="95333" y="4534"/>
                  <a:pt x="95421" y="4417"/>
                  <a:pt x="95508" y="4315"/>
                </a:cubicBezTo>
                <a:close/>
                <a:moveTo>
                  <a:pt x="78995" y="4111"/>
                </a:moveTo>
                <a:cubicBezTo>
                  <a:pt x="79184" y="4402"/>
                  <a:pt x="79345" y="4636"/>
                  <a:pt x="79461" y="4869"/>
                </a:cubicBezTo>
                <a:cubicBezTo>
                  <a:pt x="79418" y="4927"/>
                  <a:pt x="79388" y="4985"/>
                  <a:pt x="79345" y="5029"/>
                </a:cubicBezTo>
                <a:cubicBezTo>
                  <a:pt x="79272" y="4985"/>
                  <a:pt x="79228" y="4971"/>
                  <a:pt x="79228" y="4971"/>
                </a:cubicBezTo>
                <a:lnTo>
                  <a:pt x="79228" y="4971"/>
                </a:lnTo>
                <a:cubicBezTo>
                  <a:pt x="79257" y="5000"/>
                  <a:pt x="79286" y="5029"/>
                  <a:pt x="79316" y="5073"/>
                </a:cubicBezTo>
                <a:cubicBezTo>
                  <a:pt x="79272" y="5131"/>
                  <a:pt x="79228" y="5189"/>
                  <a:pt x="79184" y="5262"/>
                </a:cubicBezTo>
                <a:cubicBezTo>
                  <a:pt x="79068" y="4796"/>
                  <a:pt x="78951" y="4432"/>
                  <a:pt x="78878" y="4213"/>
                </a:cubicBezTo>
                <a:cubicBezTo>
                  <a:pt x="78908" y="4184"/>
                  <a:pt x="78951" y="4155"/>
                  <a:pt x="78995" y="4111"/>
                </a:cubicBezTo>
                <a:close/>
                <a:moveTo>
                  <a:pt x="83746" y="4854"/>
                </a:moveTo>
                <a:lnTo>
                  <a:pt x="83746" y="4854"/>
                </a:lnTo>
                <a:cubicBezTo>
                  <a:pt x="83834" y="4985"/>
                  <a:pt x="83892" y="5131"/>
                  <a:pt x="83950" y="5306"/>
                </a:cubicBezTo>
                <a:cubicBezTo>
                  <a:pt x="83921" y="5321"/>
                  <a:pt x="83877" y="5350"/>
                  <a:pt x="83848" y="5394"/>
                </a:cubicBezTo>
                <a:cubicBezTo>
                  <a:pt x="83805" y="5219"/>
                  <a:pt x="83775" y="5044"/>
                  <a:pt x="83746" y="4854"/>
                </a:cubicBezTo>
                <a:close/>
                <a:moveTo>
                  <a:pt x="57527" y="4854"/>
                </a:moveTo>
                <a:cubicBezTo>
                  <a:pt x="57541" y="4985"/>
                  <a:pt x="57556" y="5117"/>
                  <a:pt x="57570" y="5248"/>
                </a:cubicBezTo>
                <a:cubicBezTo>
                  <a:pt x="57556" y="5321"/>
                  <a:pt x="57541" y="5394"/>
                  <a:pt x="57527" y="5466"/>
                </a:cubicBezTo>
                <a:cubicBezTo>
                  <a:pt x="57468" y="5379"/>
                  <a:pt x="57425" y="5291"/>
                  <a:pt x="57381" y="5204"/>
                </a:cubicBezTo>
                <a:cubicBezTo>
                  <a:pt x="57425" y="5087"/>
                  <a:pt x="57483" y="4971"/>
                  <a:pt x="57527" y="4854"/>
                </a:cubicBezTo>
                <a:close/>
                <a:moveTo>
                  <a:pt x="90436" y="4927"/>
                </a:moveTo>
                <a:cubicBezTo>
                  <a:pt x="90465" y="5102"/>
                  <a:pt x="90494" y="5277"/>
                  <a:pt x="90538" y="5466"/>
                </a:cubicBezTo>
                <a:cubicBezTo>
                  <a:pt x="90480" y="5306"/>
                  <a:pt x="90407" y="5160"/>
                  <a:pt x="90319" y="5015"/>
                </a:cubicBezTo>
                <a:cubicBezTo>
                  <a:pt x="90363" y="4985"/>
                  <a:pt x="90407" y="4956"/>
                  <a:pt x="90436" y="4927"/>
                </a:cubicBezTo>
                <a:close/>
                <a:moveTo>
                  <a:pt x="97038" y="3528"/>
                </a:moveTo>
                <a:cubicBezTo>
                  <a:pt x="97213" y="3805"/>
                  <a:pt x="97344" y="4038"/>
                  <a:pt x="97446" y="4271"/>
                </a:cubicBezTo>
                <a:cubicBezTo>
                  <a:pt x="97228" y="4650"/>
                  <a:pt x="97024" y="5058"/>
                  <a:pt x="96863" y="5496"/>
                </a:cubicBezTo>
                <a:cubicBezTo>
                  <a:pt x="96820" y="5437"/>
                  <a:pt x="96776" y="5379"/>
                  <a:pt x="96747" y="5335"/>
                </a:cubicBezTo>
                <a:cubicBezTo>
                  <a:pt x="96849" y="4825"/>
                  <a:pt x="96834" y="4344"/>
                  <a:pt x="96732" y="3907"/>
                </a:cubicBezTo>
                <a:cubicBezTo>
                  <a:pt x="96820" y="3790"/>
                  <a:pt x="96922" y="3659"/>
                  <a:pt x="97038" y="3528"/>
                </a:cubicBezTo>
                <a:close/>
                <a:moveTo>
                  <a:pt x="68618" y="3091"/>
                </a:moveTo>
                <a:cubicBezTo>
                  <a:pt x="68822" y="3309"/>
                  <a:pt x="68997" y="3513"/>
                  <a:pt x="69128" y="3717"/>
                </a:cubicBezTo>
                <a:cubicBezTo>
                  <a:pt x="68836" y="4082"/>
                  <a:pt x="68312" y="4752"/>
                  <a:pt x="67875" y="5525"/>
                </a:cubicBezTo>
                <a:cubicBezTo>
                  <a:pt x="67816" y="5189"/>
                  <a:pt x="67758" y="4840"/>
                  <a:pt x="67729" y="4461"/>
                </a:cubicBezTo>
                <a:cubicBezTo>
                  <a:pt x="67904" y="4038"/>
                  <a:pt x="68181" y="3645"/>
                  <a:pt x="68618" y="3091"/>
                </a:cubicBezTo>
                <a:close/>
                <a:moveTo>
                  <a:pt x="78179" y="4942"/>
                </a:moveTo>
                <a:cubicBezTo>
                  <a:pt x="78310" y="5102"/>
                  <a:pt x="78412" y="5248"/>
                  <a:pt x="78514" y="5379"/>
                </a:cubicBezTo>
                <a:cubicBezTo>
                  <a:pt x="78529" y="5437"/>
                  <a:pt x="78543" y="5496"/>
                  <a:pt x="78558" y="5554"/>
                </a:cubicBezTo>
                <a:cubicBezTo>
                  <a:pt x="78295" y="5364"/>
                  <a:pt x="78091" y="5233"/>
                  <a:pt x="77989" y="5175"/>
                </a:cubicBezTo>
                <a:cubicBezTo>
                  <a:pt x="78048" y="5102"/>
                  <a:pt x="78106" y="5015"/>
                  <a:pt x="78179" y="4942"/>
                </a:cubicBezTo>
                <a:close/>
                <a:moveTo>
                  <a:pt x="90640" y="4548"/>
                </a:moveTo>
                <a:lnTo>
                  <a:pt x="90640" y="4548"/>
                </a:lnTo>
                <a:cubicBezTo>
                  <a:pt x="90815" y="4752"/>
                  <a:pt x="90961" y="4927"/>
                  <a:pt x="91092" y="5102"/>
                </a:cubicBezTo>
                <a:cubicBezTo>
                  <a:pt x="91077" y="5262"/>
                  <a:pt x="91048" y="5408"/>
                  <a:pt x="90990" y="5568"/>
                </a:cubicBezTo>
                <a:cubicBezTo>
                  <a:pt x="90859" y="5277"/>
                  <a:pt x="90757" y="4956"/>
                  <a:pt x="90640" y="4548"/>
                </a:cubicBezTo>
                <a:close/>
                <a:moveTo>
                  <a:pt x="37618" y="5568"/>
                </a:moveTo>
                <a:lnTo>
                  <a:pt x="37603" y="5583"/>
                </a:lnTo>
                <a:cubicBezTo>
                  <a:pt x="37618" y="5583"/>
                  <a:pt x="37618" y="5568"/>
                  <a:pt x="37618" y="5568"/>
                </a:cubicBezTo>
                <a:close/>
                <a:moveTo>
                  <a:pt x="37574" y="5598"/>
                </a:moveTo>
                <a:cubicBezTo>
                  <a:pt x="37574" y="5598"/>
                  <a:pt x="37574" y="5598"/>
                  <a:pt x="37574" y="5598"/>
                </a:cubicBezTo>
                <a:lnTo>
                  <a:pt x="37574" y="5598"/>
                </a:lnTo>
                <a:cubicBezTo>
                  <a:pt x="37574" y="5598"/>
                  <a:pt x="37574" y="5598"/>
                  <a:pt x="37574" y="5598"/>
                </a:cubicBezTo>
                <a:cubicBezTo>
                  <a:pt x="37574" y="5598"/>
                  <a:pt x="37574" y="5598"/>
                  <a:pt x="37574" y="5598"/>
                </a:cubicBezTo>
                <a:close/>
                <a:moveTo>
                  <a:pt x="69784" y="5321"/>
                </a:moveTo>
                <a:cubicBezTo>
                  <a:pt x="69798" y="5394"/>
                  <a:pt x="69813" y="5452"/>
                  <a:pt x="69828" y="5525"/>
                </a:cubicBezTo>
                <a:cubicBezTo>
                  <a:pt x="69813" y="5554"/>
                  <a:pt x="69798" y="5583"/>
                  <a:pt x="69784" y="5612"/>
                </a:cubicBezTo>
                <a:cubicBezTo>
                  <a:pt x="69784" y="5525"/>
                  <a:pt x="69784" y="5423"/>
                  <a:pt x="69784" y="5321"/>
                </a:cubicBezTo>
                <a:close/>
                <a:moveTo>
                  <a:pt x="105477" y="5146"/>
                </a:moveTo>
                <a:cubicBezTo>
                  <a:pt x="105550" y="5321"/>
                  <a:pt x="105594" y="5466"/>
                  <a:pt x="105623" y="5598"/>
                </a:cubicBezTo>
                <a:cubicBezTo>
                  <a:pt x="105594" y="5612"/>
                  <a:pt x="105550" y="5627"/>
                  <a:pt x="105506" y="5641"/>
                </a:cubicBezTo>
                <a:cubicBezTo>
                  <a:pt x="105433" y="5510"/>
                  <a:pt x="105360" y="5408"/>
                  <a:pt x="105302" y="5350"/>
                </a:cubicBezTo>
                <a:cubicBezTo>
                  <a:pt x="105360" y="5277"/>
                  <a:pt x="105404" y="5219"/>
                  <a:pt x="105477" y="5146"/>
                </a:cubicBezTo>
                <a:close/>
                <a:moveTo>
                  <a:pt x="66636" y="5029"/>
                </a:moveTo>
                <a:cubicBezTo>
                  <a:pt x="66709" y="5117"/>
                  <a:pt x="66781" y="5204"/>
                  <a:pt x="66854" y="5277"/>
                </a:cubicBezTo>
                <a:cubicBezTo>
                  <a:pt x="66811" y="5408"/>
                  <a:pt x="66781" y="5525"/>
                  <a:pt x="66752" y="5656"/>
                </a:cubicBezTo>
                <a:cubicBezTo>
                  <a:pt x="66650" y="5496"/>
                  <a:pt x="66577" y="5335"/>
                  <a:pt x="66519" y="5160"/>
                </a:cubicBezTo>
                <a:cubicBezTo>
                  <a:pt x="66548" y="5117"/>
                  <a:pt x="66592" y="5073"/>
                  <a:pt x="66636" y="5029"/>
                </a:cubicBezTo>
                <a:close/>
                <a:moveTo>
                  <a:pt x="47616" y="4694"/>
                </a:moveTo>
                <a:lnTo>
                  <a:pt x="47616" y="4694"/>
                </a:lnTo>
                <a:cubicBezTo>
                  <a:pt x="47558" y="5102"/>
                  <a:pt x="47499" y="5437"/>
                  <a:pt x="47412" y="5729"/>
                </a:cubicBezTo>
                <a:cubicBezTo>
                  <a:pt x="47339" y="5583"/>
                  <a:pt x="47281" y="5423"/>
                  <a:pt x="47251" y="5262"/>
                </a:cubicBezTo>
                <a:cubicBezTo>
                  <a:pt x="47353" y="5087"/>
                  <a:pt x="47470" y="4913"/>
                  <a:pt x="47616" y="4694"/>
                </a:cubicBezTo>
                <a:close/>
                <a:moveTo>
                  <a:pt x="65805" y="4155"/>
                </a:moveTo>
                <a:lnTo>
                  <a:pt x="65805" y="4155"/>
                </a:lnTo>
                <a:cubicBezTo>
                  <a:pt x="65790" y="4388"/>
                  <a:pt x="65790" y="4621"/>
                  <a:pt x="65834" y="4869"/>
                </a:cubicBezTo>
                <a:cubicBezTo>
                  <a:pt x="65630" y="5131"/>
                  <a:pt x="65426" y="5423"/>
                  <a:pt x="65266" y="5729"/>
                </a:cubicBezTo>
                <a:cubicBezTo>
                  <a:pt x="65368" y="4985"/>
                  <a:pt x="65455" y="4650"/>
                  <a:pt x="65805" y="4155"/>
                </a:cubicBezTo>
                <a:close/>
                <a:moveTo>
                  <a:pt x="99589" y="4752"/>
                </a:moveTo>
                <a:cubicBezTo>
                  <a:pt x="99443" y="5146"/>
                  <a:pt x="99327" y="5452"/>
                  <a:pt x="99181" y="5729"/>
                </a:cubicBezTo>
                <a:cubicBezTo>
                  <a:pt x="99166" y="5568"/>
                  <a:pt x="99152" y="5408"/>
                  <a:pt x="99166" y="5248"/>
                </a:cubicBezTo>
                <a:cubicBezTo>
                  <a:pt x="99283" y="5102"/>
                  <a:pt x="99429" y="4942"/>
                  <a:pt x="99589" y="4752"/>
                </a:cubicBezTo>
                <a:close/>
                <a:moveTo>
                  <a:pt x="86457" y="5612"/>
                </a:moveTo>
                <a:cubicBezTo>
                  <a:pt x="86472" y="5656"/>
                  <a:pt x="86486" y="5700"/>
                  <a:pt x="86501" y="5729"/>
                </a:cubicBezTo>
                <a:cubicBezTo>
                  <a:pt x="86486" y="5758"/>
                  <a:pt x="86472" y="5772"/>
                  <a:pt x="86457" y="5787"/>
                </a:cubicBezTo>
                <a:cubicBezTo>
                  <a:pt x="86457" y="5729"/>
                  <a:pt x="86457" y="5670"/>
                  <a:pt x="86457" y="5612"/>
                </a:cubicBezTo>
                <a:close/>
                <a:moveTo>
                  <a:pt x="56725" y="5204"/>
                </a:moveTo>
                <a:cubicBezTo>
                  <a:pt x="56754" y="5291"/>
                  <a:pt x="56783" y="5379"/>
                  <a:pt x="56812" y="5452"/>
                </a:cubicBezTo>
                <a:cubicBezTo>
                  <a:pt x="56754" y="5568"/>
                  <a:pt x="56696" y="5685"/>
                  <a:pt x="56638" y="5802"/>
                </a:cubicBezTo>
                <a:cubicBezTo>
                  <a:pt x="56623" y="5787"/>
                  <a:pt x="56608" y="5758"/>
                  <a:pt x="56594" y="5729"/>
                </a:cubicBezTo>
                <a:lnTo>
                  <a:pt x="56565" y="5568"/>
                </a:lnTo>
                <a:cubicBezTo>
                  <a:pt x="56608" y="5452"/>
                  <a:pt x="56667" y="5321"/>
                  <a:pt x="56725" y="5204"/>
                </a:cubicBezTo>
                <a:close/>
                <a:moveTo>
                  <a:pt x="92739" y="5496"/>
                </a:moveTo>
                <a:lnTo>
                  <a:pt x="92739" y="5496"/>
                </a:lnTo>
                <a:cubicBezTo>
                  <a:pt x="92724" y="5583"/>
                  <a:pt x="92710" y="5656"/>
                  <a:pt x="92710" y="5743"/>
                </a:cubicBezTo>
                <a:lnTo>
                  <a:pt x="92637" y="5816"/>
                </a:lnTo>
                <a:cubicBezTo>
                  <a:pt x="92666" y="5700"/>
                  <a:pt x="92695" y="5598"/>
                  <a:pt x="92739" y="5496"/>
                </a:cubicBezTo>
                <a:close/>
                <a:moveTo>
                  <a:pt x="105273" y="5379"/>
                </a:moveTo>
                <a:cubicBezTo>
                  <a:pt x="105302" y="5496"/>
                  <a:pt x="105346" y="5598"/>
                  <a:pt x="105375" y="5685"/>
                </a:cubicBezTo>
                <a:cubicBezTo>
                  <a:pt x="105244" y="5729"/>
                  <a:pt x="105113" y="5787"/>
                  <a:pt x="104982" y="5860"/>
                </a:cubicBezTo>
                <a:cubicBezTo>
                  <a:pt x="104996" y="5831"/>
                  <a:pt x="105011" y="5802"/>
                  <a:pt x="105025" y="5772"/>
                </a:cubicBezTo>
                <a:cubicBezTo>
                  <a:pt x="105084" y="5729"/>
                  <a:pt x="105142" y="5700"/>
                  <a:pt x="105215" y="5656"/>
                </a:cubicBezTo>
                <a:lnTo>
                  <a:pt x="105215" y="5656"/>
                </a:lnTo>
                <a:cubicBezTo>
                  <a:pt x="105215" y="5656"/>
                  <a:pt x="105156" y="5670"/>
                  <a:pt x="105054" y="5700"/>
                </a:cubicBezTo>
                <a:cubicBezTo>
                  <a:pt x="105127" y="5598"/>
                  <a:pt x="105186" y="5496"/>
                  <a:pt x="105273" y="5379"/>
                </a:cubicBezTo>
                <a:close/>
                <a:moveTo>
                  <a:pt x="33624" y="4709"/>
                </a:moveTo>
                <a:lnTo>
                  <a:pt x="33624" y="4709"/>
                </a:lnTo>
                <a:cubicBezTo>
                  <a:pt x="33843" y="5058"/>
                  <a:pt x="34032" y="5423"/>
                  <a:pt x="34207" y="5787"/>
                </a:cubicBezTo>
                <a:cubicBezTo>
                  <a:pt x="34193" y="5816"/>
                  <a:pt x="34178" y="5845"/>
                  <a:pt x="34163" y="5874"/>
                </a:cubicBezTo>
                <a:cubicBezTo>
                  <a:pt x="34047" y="5831"/>
                  <a:pt x="33945" y="5787"/>
                  <a:pt x="33857" y="5758"/>
                </a:cubicBezTo>
                <a:cubicBezTo>
                  <a:pt x="33785" y="5350"/>
                  <a:pt x="33697" y="5000"/>
                  <a:pt x="33624" y="4709"/>
                </a:cubicBezTo>
                <a:close/>
                <a:moveTo>
                  <a:pt x="55632" y="4854"/>
                </a:moveTo>
                <a:cubicBezTo>
                  <a:pt x="55778" y="5015"/>
                  <a:pt x="55894" y="5146"/>
                  <a:pt x="55982" y="5291"/>
                </a:cubicBezTo>
                <a:cubicBezTo>
                  <a:pt x="55880" y="5481"/>
                  <a:pt x="55792" y="5670"/>
                  <a:pt x="55705" y="5889"/>
                </a:cubicBezTo>
                <a:cubicBezTo>
                  <a:pt x="55661" y="5583"/>
                  <a:pt x="55617" y="5262"/>
                  <a:pt x="55588" y="4913"/>
                </a:cubicBezTo>
                <a:cubicBezTo>
                  <a:pt x="55603" y="4898"/>
                  <a:pt x="55617" y="4869"/>
                  <a:pt x="55632" y="4854"/>
                </a:cubicBezTo>
                <a:close/>
                <a:moveTo>
                  <a:pt x="70935" y="5670"/>
                </a:moveTo>
                <a:lnTo>
                  <a:pt x="70935" y="5685"/>
                </a:lnTo>
                <a:cubicBezTo>
                  <a:pt x="70935" y="5700"/>
                  <a:pt x="70935" y="5729"/>
                  <a:pt x="70950" y="5743"/>
                </a:cubicBezTo>
                <a:cubicBezTo>
                  <a:pt x="70906" y="5802"/>
                  <a:pt x="70862" y="5860"/>
                  <a:pt x="70819" y="5904"/>
                </a:cubicBezTo>
                <a:cubicBezTo>
                  <a:pt x="70804" y="5904"/>
                  <a:pt x="70804" y="5904"/>
                  <a:pt x="70804" y="5889"/>
                </a:cubicBezTo>
                <a:cubicBezTo>
                  <a:pt x="70848" y="5816"/>
                  <a:pt x="70877" y="5743"/>
                  <a:pt x="70935" y="5670"/>
                </a:cubicBezTo>
                <a:close/>
                <a:moveTo>
                  <a:pt x="84023" y="5525"/>
                </a:moveTo>
                <a:cubicBezTo>
                  <a:pt x="84052" y="5641"/>
                  <a:pt x="84096" y="5758"/>
                  <a:pt x="84125" y="5904"/>
                </a:cubicBezTo>
                <a:cubicBezTo>
                  <a:pt x="84052" y="5845"/>
                  <a:pt x="83979" y="5787"/>
                  <a:pt x="83921" y="5743"/>
                </a:cubicBezTo>
                <a:cubicBezTo>
                  <a:pt x="83907" y="5714"/>
                  <a:pt x="83907" y="5700"/>
                  <a:pt x="83907" y="5670"/>
                </a:cubicBezTo>
                <a:cubicBezTo>
                  <a:pt x="83936" y="5627"/>
                  <a:pt x="83979" y="5568"/>
                  <a:pt x="84023" y="5525"/>
                </a:cubicBezTo>
                <a:close/>
                <a:moveTo>
                  <a:pt x="105652" y="5743"/>
                </a:moveTo>
                <a:cubicBezTo>
                  <a:pt x="105667" y="5802"/>
                  <a:pt x="105681" y="5860"/>
                  <a:pt x="105681" y="5918"/>
                </a:cubicBezTo>
                <a:cubicBezTo>
                  <a:pt x="105652" y="5874"/>
                  <a:pt x="105623" y="5816"/>
                  <a:pt x="105594" y="5772"/>
                </a:cubicBezTo>
                <a:lnTo>
                  <a:pt x="105652" y="5743"/>
                </a:lnTo>
                <a:close/>
                <a:moveTo>
                  <a:pt x="61505" y="5248"/>
                </a:moveTo>
                <a:cubicBezTo>
                  <a:pt x="61564" y="5364"/>
                  <a:pt x="61622" y="5481"/>
                  <a:pt x="61666" y="5612"/>
                </a:cubicBezTo>
                <a:cubicBezTo>
                  <a:pt x="61578" y="5714"/>
                  <a:pt x="61491" y="5831"/>
                  <a:pt x="61374" y="5947"/>
                </a:cubicBezTo>
                <a:cubicBezTo>
                  <a:pt x="61374" y="5831"/>
                  <a:pt x="61389" y="5700"/>
                  <a:pt x="61403" y="5568"/>
                </a:cubicBezTo>
                <a:cubicBezTo>
                  <a:pt x="61433" y="5466"/>
                  <a:pt x="61462" y="5364"/>
                  <a:pt x="61505" y="5248"/>
                </a:cubicBezTo>
                <a:close/>
                <a:moveTo>
                  <a:pt x="89518" y="5758"/>
                </a:moveTo>
                <a:cubicBezTo>
                  <a:pt x="89532" y="5772"/>
                  <a:pt x="89547" y="5802"/>
                  <a:pt x="89562" y="5816"/>
                </a:cubicBezTo>
                <a:cubicBezTo>
                  <a:pt x="89503" y="5860"/>
                  <a:pt x="89430" y="5904"/>
                  <a:pt x="89372" y="5947"/>
                </a:cubicBezTo>
                <a:cubicBezTo>
                  <a:pt x="89416" y="5874"/>
                  <a:pt x="89460" y="5816"/>
                  <a:pt x="89518" y="5758"/>
                </a:cubicBezTo>
                <a:close/>
                <a:moveTo>
                  <a:pt x="94400" y="4198"/>
                </a:moveTo>
                <a:cubicBezTo>
                  <a:pt x="94459" y="4300"/>
                  <a:pt x="94532" y="4402"/>
                  <a:pt x="94590" y="4490"/>
                </a:cubicBezTo>
                <a:cubicBezTo>
                  <a:pt x="94575" y="4665"/>
                  <a:pt x="94575" y="4825"/>
                  <a:pt x="94575" y="5015"/>
                </a:cubicBezTo>
                <a:cubicBezTo>
                  <a:pt x="94357" y="5277"/>
                  <a:pt x="94138" y="5583"/>
                  <a:pt x="93963" y="5947"/>
                </a:cubicBezTo>
                <a:cubicBezTo>
                  <a:pt x="93905" y="5656"/>
                  <a:pt x="93817" y="5379"/>
                  <a:pt x="93715" y="5117"/>
                </a:cubicBezTo>
                <a:lnTo>
                  <a:pt x="93715" y="5029"/>
                </a:lnTo>
                <a:cubicBezTo>
                  <a:pt x="93934" y="4752"/>
                  <a:pt x="94153" y="4461"/>
                  <a:pt x="94400" y="4198"/>
                </a:cubicBezTo>
                <a:close/>
                <a:moveTo>
                  <a:pt x="36918" y="5496"/>
                </a:moveTo>
                <a:cubicBezTo>
                  <a:pt x="36933" y="5641"/>
                  <a:pt x="36947" y="5802"/>
                  <a:pt x="36947" y="5962"/>
                </a:cubicBezTo>
                <a:cubicBezTo>
                  <a:pt x="36947" y="5962"/>
                  <a:pt x="36947" y="5962"/>
                  <a:pt x="36933" y="5976"/>
                </a:cubicBezTo>
                <a:cubicBezTo>
                  <a:pt x="36918" y="5947"/>
                  <a:pt x="36889" y="5933"/>
                  <a:pt x="36874" y="5918"/>
                </a:cubicBezTo>
                <a:cubicBezTo>
                  <a:pt x="36889" y="5772"/>
                  <a:pt x="36903" y="5641"/>
                  <a:pt x="36918" y="5496"/>
                </a:cubicBezTo>
                <a:close/>
                <a:moveTo>
                  <a:pt x="112079" y="3295"/>
                </a:moveTo>
                <a:cubicBezTo>
                  <a:pt x="112313" y="3557"/>
                  <a:pt x="112502" y="3776"/>
                  <a:pt x="112648" y="3994"/>
                </a:cubicBezTo>
                <a:cubicBezTo>
                  <a:pt x="112313" y="4592"/>
                  <a:pt x="112021" y="5291"/>
                  <a:pt x="111875" y="5976"/>
                </a:cubicBezTo>
                <a:cubicBezTo>
                  <a:pt x="111759" y="5510"/>
                  <a:pt x="111628" y="5131"/>
                  <a:pt x="111540" y="4883"/>
                </a:cubicBezTo>
                <a:cubicBezTo>
                  <a:pt x="111467" y="4694"/>
                  <a:pt x="111424" y="4578"/>
                  <a:pt x="111424" y="4577"/>
                </a:cubicBezTo>
                <a:lnTo>
                  <a:pt x="111424" y="4577"/>
                </a:lnTo>
                <a:cubicBezTo>
                  <a:pt x="111453" y="4694"/>
                  <a:pt x="111467" y="4811"/>
                  <a:pt x="111482" y="4942"/>
                </a:cubicBezTo>
                <a:cubicBezTo>
                  <a:pt x="111424" y="5000"/>
                  <a:pt x="111351" y="5087"/>
                  <a:pt x="111249" y="5204"/>
                </a:cubicBezTo>
                <a:cubicBezTo>
                  <a:pt x="111234" y="5029"/>
                  <a:pt x="111205" y="4854"/>
                  <a:pt x="111190" y="4679"/>
                </a:cubicBezTo>
                <a:cubicBezTo>
                  <a:pt x="111365" y="4257"/>
                  <a:pt x="111642" y="3863"/>
                  <a:pt x="112079" y="3295"/>
                </a:cubicBezTo>
                <a:close/>
                <a:moveTo>
                  <a:pt x="85160" y="5743"/>
                </a:moveTo>
                <a:cubicBezTo>
                  <a:pt x="85160" y="5816"/>
                  <a:pt x="85175" y="5889"/>
                  <a:pt x="85189" y="5962"/>
                </a:cubicBezTo>
                <a:cubicBezTo>
                  <a:pt x="85160" y="5962"/>
                  <a:pt x="85145" y="5976"/>
                  <a:pt x="85131" y="5991"/>
                </a:cubicBezTo>
                <a:cubicBezTo>
                  <a:pt x="85131" y="5918"/>
                  <a:pt x="85145" y="5831"/>
                  <a:pt x="85160" y="5743"/>
                </a:cubicBezTo>
                <a:close/>
                <a:moveTo>
                  <a:pt x="89066" y="3921"/>
                </a:moveTo>
                <a:cubicBezTo>
                  <a:pt x="89372" y="4300"/>
                  <a:pt x="89576" y="4621"/>
                  <a:pt x="89722" y="4942"/>
                </a:cubicBezTo>
                <a:cubicBezTo>
                  <a:pt x="89722" y="5073"/>
                  <a:pt x="89707" y="5189"/>
                  <a:pt x="89693" y="5306"/>
                </a:cubicBezTo>
                <a:cubicBezTo>
                  <a:pt x="89620" y="5350"/>
                  <a:pt x="89562" y="5408"/>
                  <a:pt x="89489" y="5452"/>
                </a:cubicBezTo>
                <a:cubicBezTo>
                  <a:pt x="89212" y="5219"/>
                  <a:pt x="89008" y="5088"/>
                  <a:pt x="89008" y="5087"/>
                </a:cubicBezTo>
                <a:lnTo>
                  <a:pt x="89008" y="5087"/>
                </a:lnTo>
                <a:cubicBezTo>
                  <a:pt x="89139" y="5262"/>
                  <a:pt x="89256" y="5408"/>
                  <a:pt x="89372" y="5568"/>
                </a:cubicBezTo>
                <a:cubicBezTo>
                  <a:pt x="89226" y="5700"/>
                  <a:pt x="89081" y="5845"/>
                  <a:pt x="88949" y="6006"/>
                </a:cubicBezTo>
                <a:cubicBezTo>
                  <a:pt x="88906" y="5874"/>
                  <a:pt x="88862" y="5729"/>
                  <a:pt x="88818" y="5598"/>
                </a:cubicBezTo>
                <a:cubicBezTo>
                  <a:pt x="88847" y="5510"/>
                  <a:pt x="88877" y="5408"/>
                  <a:pt x="88906" y="5306"/>
                </a:cubicBezTo>
                <a:lnTo>
                  <a:pt x="88906" y="5306"/>
                </a:lnTo>
                <a:cubicBezTo>
                  <a:pt x="88906" y="5306"/>
                  <a:pt x="88862" y="5379"/>
                  <a:pt x="88789" y="5510"/>
                </a:cubicBezTo>
                <a:cubicBezTo>
                  <a:pt x="88673" y="5204"/>
                  <a:pt x="88527" y="4898"/>
                  <a:pt x="88381" y="4606"/>
                </a:cubicBezTo>
                <a:cubicBezTo>
                  <a:pt x="88556" y="4402"/>
                  <a:pt x="88789" y="4184"/>
                  <a:pt x="89066" y="3921"/>
                </a:cubicBezTo>
                <a:close/>
                <a:moveTo>
                  <a:pt x="71883" y="4723"/>
                </a:moveTo>
                <a:cubicBezTo>
                  <a:pt x="71999" y="4825"/>
                  <a:pt x="72101" y="4927"/>
                  <a:pt x="72189" y="5029"/>
                </a:cubicBezTo>
                <a:cubicBezTo>
                  <a:pt x="71999" y="5321"/>
                  <a:pt x="71824" y="5656"/>
                  <a:pt x="71722" y="6020"/>
                </a:cubicBezTo>
                <a:cubicBezTo>
                  <a:pt x="71649" y="5889"/>
                  <a:pt x="71606" y="5758"/>
                  <a:pt x="71562" y="5627"/>
                </a:cubicBezTo>
                <a:cubicBezTo>
                  <a:pt x="71708" y="5306"/>
                  <a:pt x="71810" y="5000"/>
                  <a:pt x="71883" y="4723"/>
                </a:cubicBezTo>
                <a:close/>
                <a:moveTo>
                  <a:pt x="59392" y="2887"/>
                </a:moveTo>
                <a:cubicBezTo>
                  <a:pt x="59465" y="2974"/>
                  <a:pt x="59538" y="3047"/>
                  <a:pt x="59596" y="3120"/>
                </a:cubicBezTo>
                <a:lnTo>
                  <a:pt x="59596" y="3134"/>
                </a:lnTo>
                <a:cubicBezTo>
                  <a:pt x="59465" y="3062"/>
                  <a:pt x="59392" y="3032"/>
                  <a:pt x="59392" y="3032"/>
                </a:cubicBezTo>
                <a:lnTo>
                  <a:pt x="59392" y="3032"/>
                </a:lnTo>
                <a:cubicBezTo>
                  <a:pt x="59538" y="3149"/>
                  <a:pt x="59669" y="3266"/>
                  <a:pt x="59786" y="3368"/>
                </a:cubicBezTo>
                <a:cubicBezTo>
                  <a:pt x="59844" y="3441"/>
                  <a:pt x="59902" y="3513"/>
                  <a:pt x="59946" y="3586"/>
                </a:cubicBezTo>
                <a:cubicBezTo>
                  <a:pt x="59829" y="3790"/>
                  <a:pt x="59727" y="4009"/>
                  <a:pt x="59625" y="4242"/>
                </a:cubicBezTo>
                <a:cubicBezTo>
                  <a:pt x="59567" y="4315"/>
                  <a:pt x="59494" y="4402"/>
                  <a:pt x="59436" y="4490"/>
                </a:cubicBezTo>
                <a:cubicBezTo>
                  <a:pt x="59378" y="4082"/>
                  <a:pt x="59334" y="3674"/>
                  <a:pt x="59348" y="3266"/>
                </a:cubicBezTo>
                <a:lnTo>
                  <a:pt x="59348" y="3266"/>
                </a:lnTo>
                <a:cubicBezTo>
                  <a:pt x="59348" y="3266"/>
                  <a:pt x="59115" y="4067"/>
                  <a:pt x="59071" y="5117"/>
                </a:cubicBezTo>
                <a:cubicBezTo>
                  <a:pt x="58940" y="5394"/>
                  <a:pt x="58838" y="5700"/>
                  <a:pt x="58780" y="6035"/>
                </a:cubicBezTo>
                <a:cubicBezTo>
                  <a:pt x="58693" y="5700"/>
                  <a:pt x="58634" y="5321"/>
                  <a:pt x="58576" y="4927"/>
                </a:cubicBezTo>
                <a:cubicBezTo>
                  <a:pt x="58707" y="4738"/>
                  <a:pt x="58853" y="4519"/>
                  <a:pt x="59028" y="4271"/>
                </a:cubicBezTo>
                <a:lnTo>
                  <a:pt x="59028" y="4271"/>
                </a:lnTo>
                <a:cubicBezTo>
                  <a:pt x="59028" y="4271"/>
                  <a:pt x="58824" y="4417"/>
                  <a:pt x="58532" y="4679"/>
                </a:cubicBezTo>
                <a:cubicBezTo>
                  <a:pt x="58518" y="4548"/>
                  <a:pt x="58503" y="4402"/>
                  <a:pt x="58503" y="4257"/>
                </a:cubicBezTo>
                <a:cubicBezTo>
                  <a:pt x="58678" y="3849"/>
                  <a:pt x="58940" y="3441"/>
                  <a:pt x="59392" y="2887"/>
                </a:cubicBezTo>
                <a:close/>
                <a:moveTo>
                  <a:pt x="85320" y="4665"/>
                </a:moveTo>
                <a:cubicBezTo>
                  <a:pt x="85335" y="4956"/>
                  <a:pt x="85393" y="5321"/>
                  <a:pt x="85539" y="5714"/>
                </a:cubicBezTo>
                <a:cubicBezTo>
                  <a:pt x="85495" y="5845"/>
                  <a:pt x="85466" y="5976"/>
                  <a:pt x="85437" y="6093"/>
                </a:cubicBezTo>
                <a:cubicBezTo>
                  <a:pt x="85350" y="5845"/>
                  <a:pt x="85262" y="5641"/>
                  <a:pt x="85189" y="5481"/>
                </a:cubicBezTo>
                <a:cubicBezTo>
                  <a:pt x="85218" y="5233"/>
                  <a:pt x="85262" y="4956"/>
                  <a:pt x="85320" y="4665"/>
                </a:cubicBezTo>
                <a:close/>
                <a:moveTo>
                  <a:pt x="91544" y="5802"/>
                </a:moveTo>
                <a:cubicBezTo>
                  <a:pt x="91573" y="5845"/>
                  <a:pt x="91602" y="5904"/>
                  <a:pt x="91617" y="5947"/>
                </a:cubicBezTo>
                <a:cubicBezTo>
                  <a:pt x="91573" y="5991"/>
                  <a:pt x="91515" y="6049"/>
                  <a:pt x="91442" y="6108"/>
                </a:cubicBezTo>
                <a:cubicBezTo>
                  <a:pt x="91485" y="6006"/>
                  <a:pt x="91515" y="5904"/>
                  <a:pt x="91544" y="5802"/>
                </a:cubicBezTo>
                <a:close/>
                <a:moveTo>
                  <a:pt x="33901" y="5860"/>
                </a:moveTo>
                <a:cubicBezTo>
                  <a:pt x="33974" y="5904"/>
                  <a:pt x="34032" y="5947"/>
                  <a:pt x="34105" y="5991"/>
                </a:cubicBezTo>
                <a:cubicBezTo>
                  <a:pt x="34091" y="6035"/>
                  <a:pt x="34061" y="6093"/>
                  <a:pt x="34047" y="6137"/>
                </a:cubicBezTo>
                <a:cubicBezTo>
                  <a:pt x="33989" y="6049"/>
                  <a:pt x="33945" y="5947"/>
                  <a:pt x="33901" y="5860"/>
                </a:cubicBezTo>
                <a:close/>
                <a:moveTo>
                  <a:pt x="81779" y="5204"/>
                </a:moveTo>
                <a:cubicBezTo>
                  <a:pt x="81808" y="5262"/>
                  <a:pt x="81837" y="5321"/>
                  <a:pt x="81866" y="5364"/>
                </a:cubicBezTo>
                <a:cubicBezTo>
                  <a:pt x="81866" y="5525"/>
                  <a:pt x="81866" y="5670"/>
                  <a:pt x="81866" y="5831"/>
                </a:cubicBezTo>
                <a:cubicBezTo>
                  <a:pt x="81808" y="5933"/>
                  <a:pt x="81750" y="6035"/>
                  <a:pt x="81691" y="6137"/>
                </a:cubicBezTo>
                <a:cubicBezTo>
                  <a:pt x="81648" y="6064"/>
                  <a:pt x="81604" y="6006"/>
                  <a:pt x="81560" y="5933"/>
                </a:cubicBezTo>
                <a:cubicBezTo>
                  <a:pt x="81618" y="5670"/>
                  <a:pt x="81677" y="5437"/>
                  <a:pt x="81779" y="5204"/>
                </a:cubicBezTo>
                <a:close/>
                <a:moveTo>
                  <a:pt x="106220" y="5845"/>
                </a:moveTo>
                <a:cubicBezTo>
                  <a:pt x="106177" y="5962"/>
                  <a:pt x="106147" y="6064"/>
                  <a:pt x="106104" y="6166"/>
                </a:cubicBezTo>
                <a:cubicBezTo>
                  <a:pt x="106075" y="6122"/>
                  <a:pt x="106045" y="6079"/>
                  <a:pt x="106016" y="6035"/>
                </a:cubicBezTo>
                <a:cubicBezTo>
                  <a:pt x="106089" y="5976"/>
                  <a:pt x="106147" y="5918"/>
                  <a:pt x="106220" y="5845"/>
                </a:cubicBezTo>
                <a:close/>
                <a:moveTo>
                  <a:pt x="32502" y="4592"/>
                </a:moveTo>
                <a:cubicBezTo>
                  <a:pt x="32604" y="4723"/>
                  <a:pt x="32706" y="4840"/>
                  <a:pt x="32793" y="4956"/>
                </a:cubicBezTo>
                <a:cubicBezTo>
                  <a:pt x="32589" y="5291"/>
                  <a:pt x="32400" y="5714"/>
                  <a:pt x="32312" y="6181"/>
                </a:cubicBezTo>
                <a:cubicBezTo>
                  <a:pt x="32196" y="5874"/>
                  <a:pt x="32050" y="5583"/>
                  <a:pt x="31904" y="5306"/>
                </a:cubicBezTo>
                <a:cubicBezTo>
                  <a:pt x="32050" y="5087"/>
                  <a:pt x="32254" y="4854"/>
                  <a:pt x="32502" y="4592"/>
                </a:cubicBezTo>
                <a:close/>
                <a:moveTo>
                  <a:pt x="74812" y="5641"/>
                </a:moveTo>
                <a:cubicBezTo>
                  <a:pt x="74841" y="5802"/>
                  <a:pt x="74856" y="5976"/>
                  <a:pt x="74885" y="6181"/>
                </a:cubicBezTo>
                <a:cubicBezTo>
                  <a:pt x="74870" y="6195"/>
                  <a:pt x="74870" y="6224"/>
                  <a:pt x="74856" y="6239"/>
                </a:cubicBezTo>
                <a:cubicBezTo>
                  <a:pt x="74841" y="6195"/>
                  <a:pt x="74812" y="6151"/>
                  <a:pt x="74797" y="6093"/>
                </a:cubicBezTo>
                <a:cubicBezTo>
                  <a:pt x="74797" y="5947"/>
                  <a:pt x="74797" y="5802"/>
                  <a:pt x="74812" y="5641"/>
                </a:cubicBezTo>
                <a:close/>
                <a:moveTo>
                  <a:pt x="73879" y="3659"/>
                </a:moveTo>
                <a:cubicBezTo>
                  <a:pt x="74098" y="3936"/>
                  <a:pt x="74258" y="4169"/>
                  <a:pt x="74389" y="4402"/>
                </a:cubicBezTo>
                <a:cubicBezTo>
                  <a:pt x="74010" y="4956"/>
                  <a:pt x="73646" y="5583"/>
                  <a:pt x="73427" y="6253"/>
                </a:cubicBezTo>
                <a:cubicBezTo>
                  <a:pt x="73282" y="5933"/>
                  <a:pt x="73063" y="5656"/>
                  <a:pt x="72844" y="5423"/>
                </a:cubicBezTo>
                <a:cubicBezTo>
                  <a:pt x="72830" y="5262"/>
                  <a:pt x="72830" y="5087"/>
                  <a:pt x="72830" y="4927"/>
                </a:cubicBezTo>
                <a:cubicBezTo>
                  <a:pt x="73063" y="4534"/>
                  <a:pt x="73369" y="4169"/>
                  <a:pt x="73879" y="3659"/>
                </a:cubicBezTo>
                <a:close/>
                <a:moveTo>
                  <a:pt x="109354" y="3790"/>
                </a:moveTo>
                <a:lnTo>
                  <a:pt x="109354" y="3790"/>
                </a:lnTo>
                <a:cubicBezTo>
                  <a:pt x="109252" y="4184"/>
                  <a:pt x="109237" y="4621"/>
                  <a:pt x="109310" y="5087"/>
                </a:cubicBezTo>
                <a:cubicBezTo>
                  <a:pt x="109281" y="5131"/>
                  <a:pt x="109237" y="5160"/>
                  <a:pt x="109208" y="5204"/>
                </a:cubicBezTo>
                <a:cubicBezTo>
                  <a:pt x="109204" y="5213"/>
                  <a:pt x="109199" y="5223"/>
                  <a:pt x="109194" y="5233"/>
                </a:cubicBezTo>
                <a:cubicBezTo>
                  <a:pt x="108975" y="5510"/>
                  <a:pt x="108785" y="5831"/>
                  <a:pt x="108625" y="6181"/>
                </a:cubicBezTo>
                <a:cubicBezTo>
                  <a:pt x="108581" y="6210"/>
                  <a:pt x="108523" y="6239"/>
                  <a:pt x="108465" y="6283"/>
                </a:cubicBezTo>
                <a:cubicBezTo>
                  <a:pt x="108494" y="6166"/>
                  <a:pt x="108538" y="6049"/>
                  <a:pt x="108567" y="5933"/>
                </a:cubicBezTo>
                <a:lnTo>
                  <a:pt x="108567" y="5933"/>
                </a:lnTo>
                <a:cubicBezTo>
                  <a:pt x="108567" y="5933"/>
                  <a:pt x="108509" y="6049"/>
                  <a:pt x="108392" y="6253"/>
                </a:cubicBezTo>
                <a:cubicBezTo>
                  <a:pt x="108348" y="5976"/>
                  <a:pt x="108319" y="5685"/>
                  <a:pt x="108290" y="5394"/>
                </a:cubicBezTo>
                <a:cubicBezTo>
                  <a:pt x="108334" y="5262"/>
                  <a:pt x="108392" y="5146"/>
                  <a:pt x="108450" y="5015"/>
                </a:cubicBezTo>
                <a:cubicBezTo>
                  <a:pt x="108654" y="4636"/>
                  <a:pt x="108917" y="4271"/>
                  <a:pt x="109354" y="3790"/>
                </a:cubicBezTo>
                <a:close/>
                <a:moveTo>
                  <a:pt x="36962" y="6210"/>
                </a:moveTo>
                <a:lnTo>
                  <a:pt x="36962" y="6283"/>
                </a:lnTo>
                <a:lnTo>
                  <a:pt x="36874" y="6355"/>
                </a:lnTo>
                <a:lnTo>
                  <a:pt x="36860" y="6312"/>
                </a:lnTo>
                <a:cubicBezTo>
                  <a:pt x="36889" y="6283"/>
                  <a:pt x="36918" y="6253"/>
                  <a:pt x="36962" y="6210"/>
                </a:cubicBezTo>
                <a:close/>
                <a:moveTo>
                  <a:pt x="83965" y="5947"/>
                </a:moveTo>
                <a:lnTo>
                  <a:pt x="83965" y="5947"/>
                </a:lnTo>
                <a:cubicBezTo>
                  <a:pt x="84052" y="6035"/>
                  <a:pt x="84125" y="6108"/>
                  <a:pt x="84184" y="6181"/>
                </a:cubicBezTo>
                <a:cubicBezTo>
                  <a:pt x="84154" y="6239"/>
                  <a:pt x="84111" y="6297"/>
                  <a:pt x="84067" y="6370"/>
                </a:cubicBezTo>
                <a:cubicBezTo>
                  <a:pt x="84038" y="6239"/>
                  <a:pt x="84009" y="6093"/>
                  <a:pt x="83965" y="5947"/>
                </a:cubicBezTo>
                <a:close/>
                <a:moveTo>
                  <a:pt x="105156" y="6020"/>
                </a:moveTo>
                <a:lnTo>
                  <a:pt x="105156" y="6020"/>
                </a:lnTo>
                <a:cubicBezTo>
                  <a:pt x="105127" y="6137"/>
                  <a:pt x="105098" y="6253"/>
                  <a:pt x="105054" y="6370"/>
                </a:cubicBezTo>
                <a:cubicBezTo>
                  <a:pt x="105025" y="6297"/>
                  <a:pt x="104982" y="6224"/>
                  <a:pt x="104952" y="6151"/>
                </a:cubicBezTo>
                <a:cubicBezTo>
                  <a:pt x="105011" y="6108"/>
                  <a:pt x="105084" y="6064"/>
                  <a:pt x="105156" y="6020"/>
                </a:cubicBezTo>
                <a:close/>
                <a:moveTo>
                  <a:pt x="35533" y="5481"/>
                </a:moveTo>
                <a:cubicBezTo>
                  <a:pt x="35577" y="5568"/>
                  <a:pt x="35621" y="5656"/>
                  <a:pt x="35650" y="5743"/>
                </a:cubicBezTo>
                <a:cubicBezTo>
                  <a:pt x="35635" y="5787"/>
                  <a:pt x="35533" y="6035"/>
                  <a:pt x="35475" y="6399"/>
                </a:cubicBezTo>
                <a:cubicBezTo>
                  <a:pt x="35475" y="6108"/>
                  <a:pt x="35490" y="5787"/>
                  <a:pt x="35533" y="5481"/>
                </a:cubicBezTo>
                <a:close/>
                <a:moveTo>
                  <a:pt x="88090" y="6122"/>
                </a:moveTo>
                <a:cubicBezTo>
                  <a:pt x="88090" y="6195"/>
                  <a:pt x="88104" y="6268"/>
                  <a:pt x="88119" y="6341"/>
                </a:cubicBezTo>
                <a:cubicBezTo>
                  <a:pt x="88075" y="6355"/>
                  <a:pt x="88017" y="6385"/>
                  <a:pt x="87973" y="6414"/>
                </a:cubicBezTo>
                <a:cubicBezTo>
                  <a:pt x="88002" y="6312"/>
                  <a:pt x="88046" y="6210"/>
                  <a:pt x="88090" y="6122"/>
                </a:cubicBezTo>
                <a:close/>
                <a:moveTo>
                  <a:pt x="105477" y="6020"/>
                </a:moveTo>
                <a:cubicBezTo>
                  <a:pt x="105506" y="6108"/>
                  <a:pt x="105535" y="6195"/>
                  <a:pt x="105550" y="6283"/>
                </a:cubicBezTo>
                <a:cubicBezTo>
                  <a:pt x="105506" y="6341"/>
                  <a:pt x="105448" y="6385"/>
                  <a:pt x="105390" y="6443"/>
                </a:cubicBezTo>
                <a:cubicBezTo>
                  <a:pt x="105390" y="6428"/>
                  <a:pt x="105375" y="6428"/>
                  <a:pt x="105375" y="6414"/>
                </a:cubicBezTo>
                <a:cubicBezTo>
                  <a:pt x="105404" y="6283"/>
                  <a:pt x="105433" y="6151"/>
                  <a:pt x="105477" y="6020"/>
                </a:cubicBezTo>
                <a:close/>
                <a:moveTo>
                  <a:pt x="105433" y="5874"/>
                </a:moveTo>
                <a:cubicBezTo>
                  <a:pt x="105433" y="5889"/>
                  <a:pt x="105448" y="5918"/>
                  <a:pt x="105448" y="5933"/>
                </a:cubicBezTo>
                <a:cubicBezTo>
                  <a:pt x="105404" y="6035"/>
                  <a:pt x="105346" y="6151"/>
                  <a:pt x="105273" y="6297"/>
                </a:cubicBezTo>
                <a:cubicBezTo>
                  <a:pt x="105244" y="6355"/>
                  <a:pt x="105229" y="6399"/>
                  <a:pt x="105200" y="6457"/>
                </a:cubicBezTo>
                <a:cubicBezTo>
                  <a:pt x="105200" y="6399"/>
                  <a:pt x="105215" y="6341"/>
                  <a:pt x="105215" y="6283"/>
                </a:cubicBezTo>
                <a:cubicBezTo>
                  <a:pt x="105215" y="6166"/>
                  <a:pt x="105215" y="6064"/>
                  <a:pt x="105215" y="5991"/>
                </a:cubicBezTo>
                <a:cubicBezTo>
                  <a:pt x="105288" y="5947"/>
                  <a:pt x="105360" y="5904"/>
                  <a:pt x="105433" y="5874"/>
                </a:cubicBezTo>
                <a:close/>
                <a:moveTo>
                  <a:pt x="105973" y="6283"/>
                </a:moveTo>
                <a:cubicBezTo>
                  <a:pt x="105987" y="6312"/>
                  <a:pt x="105987" y="6341"/>
                  <a:pt x="106002" y="6370"/>
                </a:cubicBezTo>
                <a:cubicBezTo>
                  <a:pt x="105987" y="6399"/>
                  <a:pt x="105973" y="6428"/>
                  <a:pt x="105958" y="6457"/>
                </a:cubicBezTo>
                <a:cubicBezTo>
                  <a:pt x="105973" y="6399"/>
                  <a:pt x="105973" y="6341"/>
                  <a:pt x="105973" y="6283"/>
                </a:cubicBezTo>
                <a:close/>
                <a:moveTo>
                  <a:pt x="77989" y="5189"/>
                </a:moveTo>
                <a:cubicBezTo>
                  <a:pt x="78252" y="5452"/>
                  <a:pt x="78456" y="5656"/>
                  <a:pt x="78616" y="5831"/>
                </a:cubicBezTo>
                <a:cubicBezTo>
                  <a:pt x="78631" y="6049"/>
                  <a:pt x="78572" y="6268"/>
                  <a:pt x="78485" y="6472"/>
                </a:cubicBezTo>
                <a:cubicBezTo>
                  <a:pt x="78383" y="6181"/>
                  <a:pt x="78237" y="5918"/>
                  <a:pt x="78062" y="5685"/>
                </a:cubicBezTo>
                <a:cubicBezTo>
                  <a:pt x="78018" y="5539"/>
                  <a:pt x="77975" y="5408"/>
                  <a:pt x="77916" y="5291"/>
                </a:cubicBezTo>
                <a:cubicBezTo>
                  <a:pt x="77946" y="5262"/>
                  <a:pt x="77960" y="5233"/>
                  <a:pt x="77989" y="5189"/>
                </a:cubicBezTo>
                <a:close/>
                <a:moveTo>
                  <a:pt x="45663" y="5787"/>
                </a:moveTo>
                <a:cubicBezTo>
                  <a:pt x="45736" y="5933"/>
                  <a:pt x="45809" y="6108"/>
                  <a:pt x="45881" y="6297"/>
                </a:cubicBezTo>
                <a:cubicBezTo>
                  <a:pt x="45867" y="6355"/>
                  <a:pt x="45852" y="6414"/>
                  <a:pt x="45838" y="6487"/>
                </a:cubicBezTo>
                <a:cubicBezTo>
                  <a:pt x="45779" y="6253"/>
                  <a:pt x="45721" y="6020"/>
                  <a:pt x="45663" y="5787"/>
                </a:cubicBezTo>
                <a:close/>
                <a:moveTo>
                  <a:pt x="79636" y="5816"/>
                </a:moveTo>
                <a:cubicBezTo>
                  <a:pt x="79651" y="6049"/>
                  <a:pt x="79651" y="6283"/>
                  <a:pt x="79651" y="6516"/>
                </a:cubicBezTo>
                <a:cubicBezTo>
                  <a:pt x="79607" y="6399"/>
                  <a:pt x="79549" y="6283"/>
                  <a:pt x="79505" y="6166"/>
                </a:cubicBezTo>
                <a:cubicBezTo>
                  <a:pt x="79534" y="6049"/>
                  <a:pt x="79578" y="5933"/>
                  <a:pt x="79636" y="5816"/>
                </a:cubicBezTo>
                <a:close/>
                <a:moveTo>
                  <a:pt x="85189" y="6006"/>
                </a:moveTo>
                <a:cubicBezTo>
                  <a:pt x="85204" y="6181"/>
                  <a:pt x="85218" y="6355"/>
                  <a:pt x="85218" y="6530"/>
                </a:cubicBezTo>
                <a:cubicBezTo>
                  <a:pt x="85175" y="6472"/>
                  <a:pt x="85145" y="6414"/>
                  <a:pt x="85102" y="6355"/>
                </a:cubicBezTo>
                <a:cubicBezTo>
                  <a:pt x="85102" y="6268"/>
                  <a:pt x="85116" y="6166"/>
                  <a:pt x="85116" y="6049"/>
                </a:cubicBezTo>
                <a:cubicBezTo>
                  <a:pt x="85145" y="6035"/>
                  <a:pt x="85160" y="6020"/>
                  <a:pt x="85189" y="6006"/>
                </a:cubicBezTo>
                <a:close/>
                <a:moveTo>
                  <a:pt x="109631" y="6122"/>
                </a:moveTo>
                <a:cubicBezTo>
                  <a:pt x="109675" y="6224"/>
                  <a:pt x="109733" y="6341"/>
                  <a:pt x="109791" y="6443"/>
                </a:cubicBezTo>
                <a:cubicBezTo>
                  <a:pt x="109777" y="6472"/>
                  <a:pt x="109762" y="6516"/>
                  <a:pt x="109747" y="6545"/>
                </a:cubicBezTo>
                <a:cubicBezTo>
                  <a:pt x="109733" y="6516"/>
                  <a:pt x="109718" y="6487"/>
                  <a:pt x="109704" y="6457"/>
                </a:cubicBezTo>
                <a:cubicBezTo>
                  <a:pt x="109718" y="6443"/>
                  <a:pt x="109733" y="6428"/>
                  <a:pt x="109747" y="6414"/>
                </a:cubicBezTo>
                <a:lnTo>
                  <a:pt x="109747" y="6414"/>
                </a:lnTo>
                <a:cubicBezTo>
                  <a:pt x="109747" y="6414"/>
                  <a:pt x="109718" y="6414"/>
                  <a:pt x="109689" y="6443"/>
                </a:cubicBezTo>
                <a:cubicBezTo>
                  <a:pt x="109631" y="6355"/>
                  <a:pt x="109587" y="6283"/>
                  <a:pt x="109543" y="6224"/>
                </a:cubicBezTo>
                <a:cubicBezTo>
                  <a:pt x="109558" y="6195"/>
                  <a:pt x="109602" y="6166"/>
                  <a:pt x="109631" y="6122"/>
                </a:cubicBezTo>
                <a:close/>
                <a:moveTo>
                  <a:pt x="87915" y="5233"/>
                </a:moveTo>
                <a:cubicBezTo>
                  <a:pt x="87988" y="5539"/>
                  <a:pt x="88031" y="5831"/>
                  <a:pt x="88075" y="6093"/>
                </a:cubicBezTo>
                <a:cubicBezTo>
                  <a:pt x="88031" y="6166"/>
                  <a:pt x="87944" y="6297"/>
                  <a:pt x="87827" y="6501"/>
                </a:cubicBezTo>
                <a:cubicBezTo>
                  <a:pt x="87798" y="6516"/>
                  <a:pt x="87754" y="6530"/>
                  <a:pt x="87725" y="6559"/>
                </a:cubicBezTo>
                <a:cubicBezTo>
                  <a:pt x="87681" y="6399"/>
                  <a:pt x="87623" y="6239"/>
                  <a:pt x="87550" y="6079"/>
                </a:cubicBezTo>
                <a:cubicBezTo>
                  <a:pt x="87565" y="6006"/>
                  <a:pt x="87579" y="5947"/>
                  <a:pt x="87594" y="5874"/>
                </a:cubicBezTo>
                <a:cubicBezTo>
                  <a:pt x="87696" y="5641"/>
                  <a:pt x="87798" y="5423"/>
                  <a:pt x="87915" y="5233"/>
                </a:cubicBezTo>
                <a:close/>
                <a:moveTo>
                  <a:pt x="104813" y="6257"/>
                </a:moveTo>
                <a:lnTo>
                  <a:pt x="104813" y="6257"/>
                </a:lnTo>
                <a:cubicBezTo>
                  <a:pt x="104840" y="6336"/>
                  <a:pt x="104866" y="6405"/>
                  <a:pt x="104879" y="6487"/>
                </a:cubicBezTo>
                <a:cubicBezTo>
                  <a:pt x="104850" y="6501"/>
                  <a:pt x="104807" y="6530"/>
                  <a:pt x="104763" y="6574"/>
                </a:cubicBezTo>
                <a:cubicBezTo>
                  <a:pt x="104763" y="6516"/>
                  <a:pt x="104748" y="6472"/>
                  <a:pt x="104748" y="6414"/>
                </a:cubicBezTo>
                <a:cubicBezTo>
                  <a:pt x="104774" y="6361"/>
                  <a:pt x="104789" y="6309"/>
                  <a:pt x="104813" y="6257"/>
                </a:cubicBezTo>
                <a:close/>
                <a:moveTo>
                  <a:pt x="71023" y="6501"/>
                </a:moveTo>
                <a:cubicBezTo>
                  <a:pt x="71037" y="6530"/>
                  <a:pt x="71052" y="6559"/>
                  <a:pt x="71066" y="6589"/>
                </a:cubicBezTo>
                <a:lnTo>
                  <a:pt x="70950" y="6589"/>
                </a:lnTo>
                <a:cubicBezTo>
                  <a:pt x="70964" y="6559"/>
                  <a:pt x="70994" y="6530"/>
                  <a:pt x="71023" y="6501"/>
                </a:cubicBezTo>
                <a:close/>
                <a:moveTo>
                  <a:pt x="69172" y="3761"/>
                </a:moveTo>
                <a:lnTo>
                  <a:pt x="69172" y="3776"/>
                </a:lnTo>
                <a:lnTo>
                  <a:pt x="69172" y="3790"/>
                </a:lnTo>
                <a:cubicBezTo>
                  <a:pt x="68778" y="4534"/>
                  <a:pt x="68414" y="5423"/>
                  <a:pt x="68341" y="6283"/>
                </a:cubicBezTo>
                <a:cubicBezTo>
                  <a:pt x="68283" y="6399"/>
                  <a:pt x="68210" y="6501"/>
                  <a:pt x="68151" y="6603"/>
                </a:cubicBezTo>
                <a:lnTo>
                  <a:pt x="68093" y="6603"/>
                </a:lnTo>
                <a:cubicBezTo>
                  <a:pt x="68064" y="6501"/>
                  <a:pt x="68049" y="6399"/>
                  <a:pt x="68020" y="6297"/>
                </a:cubicBezTo>
                <a:cubicBezTo>
                  <a:pt x="68268" y="5568"/>
                  <a:pt x="68647" y="4636"/>
                  <a:pt x="69172" y="3761"/>
                </a:cubicBezTo>
                <a:close/>
                <a:moveTo>
                  <a:pt x="72874" y="5889"/>
                </a:moveTo>
                <a:cubicBezTo>
                  <a:pt x="72976" y="6093"/>
                  <a:pt x="73049" y="6312"/>
                  <a:pt x="73136" y="6603"/>
                </a:cubicBezTo>
                <a:lnTo>
                  <a:pt x="72932" y="6603"/>
                </a:lnTo>
                <a:cubicBezTo>
                  <a:pt x="72903" y="6370"/>
                  <a:pt x="72888" y="6137"/>
                  <a:pt x="72874" y="5889"/>
                </a:cubicBezTo>
                <a:close/>
                <a:moveTo>
                  <a:pt x="66111" y="5802"/>
                </a:moveTo>
                <a:cubicBezTo>
                  <a:pt x="66213" y="6049"/>
                  <a:pt x="66359" y="6312"/>
                  <a:pt x="66534" y="6574"/>
                </a:cubicBezTo>
                <a:cubicBezTo>
                  <a:pt x="66534" y="6589"/>
                  <a:pt x="66519" y="6603"/>
                  <a:pt x="66519" y="6618"/>
                </a:cubicBezTo>
                <a:lnTo>
                  <a:pt x="66169" y="6618"/>
                </a:lnTo>
                <a:cubicBezTo>
                  <a:pt x="66140" y="6399"/>
                  <a:pt x="66096" y="6137"/>
                  <a:pt x="66082" y="5874"/>
                </a:cubicBezTo>
                <a:cubicBezTo>
                  <a:pt x="66082" y="5860"/>
                  <a:pt x="66096" y="5831"/>
                  <a:pt x="66111" y="5802"/>
                </a:cubicBezTo>
                <a:close/>
                <a:moveTo>
                  <a:pt x="108581" y="6283"/>
                </a:moveTo>
                <a:lnTo>
                  <a:pt x="108581" y="6283"/>
                </a:lnTo>
                <a:cubicBezTo>
                  <a:pt x="108538" y="6385"/>
                  <a:pt x="108494" y="6501"/>
                  <a:pt x="108465" y="6618"/>
                </a:cubicBezTo>
                <a:cubicBezTo>
                  <a:pt x="108450" y="6559"/>
                  <a:pt x="108436" y="6501"/>
                  <a:pt x="108436" y="6443"/>
                </a:cubicBezTo>
                <a:cubicBezTo>
                  <a:pt x="108479" y="6399"/>
                  <a:pt x="108523" y="6341"/>
                  <a:pt x="108581" y="6283"/>
                </a:cubicBezTo>
                <a:close/>
                <a:moveTo>
                  <a:pt x="98700" y="5918"/>
                </a:moveTo>
                <a:cubicBezTo>
                  <a:pt x="98729" y="6064"/>
                  <a:pt x="98744" y="6210"/>
                  <a:pt x="98787" y="6355"/>
                </a:cubicBezTo>
                <a:cubicBezTo>
                  <a:pt x="98714" y="6443"/>
                  <a:pt x="98642" y="6545"/>
                  <a:pt x="98554" y="6632"/>
                </a:cubicBezTo>
                <a:cubicBezTo>
                  <a:pt x="98540" y="6530"/>
                  <a:pt x="98525" y="6428"/>
                  <a:pt x="98525" y="6297"/>
                </a:cubicBezTo>
                <a:cubicBezTo>
                  <a:pt x="98540" y="6253"/>
                  <a:pt x="98554" y="6195"/>
                  <a:pt x="98583" y="6151"/>
                </a:cubicBezTo>
                <a:cubicBezTo>
                  <a:pt x="98612" y="6079"/>
                  <a:pt x="98656" y="5991"/>
                  <a:pt x="98700" y="5918"/>
                </a:cubicBezTo>
                <a:close/>
                <a:moveTo>
                  <a:pt x="111482" y="4971"/>
                </a:moveTo>
                <a:cubicBezTo>
                  <a:pt x="111569" y="5496"/>
                  <a:pt x="111613" y="6035"/>
                  <a:pt x="111613" y="6559"/>
                </a:cubicBezTo>
                <a:cubicBezTo>
                  <a:pt x="111613" y="6574"/>
                  <a:pt x="111598" y="6589"/>
                  <a:pt x="111584" y="6603"/>
                </a:cubicBezTo>
                <a:cubicBezTo>
                  <a:pt x="111569" y="6618"/>
                  <a:pt x="111540" y="6647"/>
                  <a:pt x="111526" y="6676"/>
                </a:cubicBezTo>
                <a:cubicBezTo>
                  <a:pt x="111482" y="6457"/>
                  <a:pt x="111424" y="6210"/>
                  <a:pt x="111365" y="5947"/>
                </a:cubicBezTo>
                <a:cubicBezTo>
                  <a:pt x="111438" y="5860"/>
                  <a:pt x="111496" y="5772"/>
                  <a:pt x="111569" y="5670"/>
                </a:cubicBezTo>
                <a:lnTo>
                  <a:pt x="111569" y="5670"/>
                </a:lnTo>
                <a:cubicBezTo>
                  <a:pt x="111569" y="5671"/>
                  <a:pt x="111482" y="5758"/>
                  <a:pt x="111351" y="5889"/>
                </a:cubicBezTo>
                <a:cubicBezTo>
                  <a:pt x="111321" y="5714"/>
                  <a:pt x="111292" y="5539"/>
                  <a:pt x="111263" y="5350"/>
                </a:cubicBezTo>
                <a:cubicBezTo>
                  <a:pt x="111336" y="5219"/>
                  <a:pt x="111409" y="5102"/>
                  <a:pt x="111482" y="4971"/>
                </a:cubicBezTo>
                <a:close/>
                <a:moveTo>
                  <a:pt x="101178" y="3980"/>
                </a:moveTo>
                <a:cubicBezTo>
                  <a:pt x="101338" y="4257"/>
                  <a:pt x="101454" y="4504"/>
                  <a:pt x="101556" y="4738"/>
                </a:cubicBezTo>
                <a:cubicBezTo>
                  <a:pt x="101440" y="4913"/>
                  <a:pt x="101338" y="5117"/>
                  <a:pt x="101221" y="5321"/>
                </a:cubicBezTo>
                <a:cubicBezTo>
                  <a:pt x="101032" y="4913"/>
                  <a:pt x="100770" y="4665"/>
                  <a:pt x="100769" y="4665"/>
                </a:cubicBezTo>
                <a:lnTo>
                  <a:pt x="100769" y="4665"/>
                </a:lnTo>
                <a:cubicBezTo>
                  <a:pt x="100944" y="5044"/>
                  <a:pt x="101061" y="5306"/>
                  <a:pt x="101119" y="5539"/>
                </a:cubicBezTo>
                <a:cubicBezTo>
                  <a:pt x="100988" y="5772"/>
                  <a:pt x="100886" y="6035"/>
                  <a:pt x="100799" y="6297"/>
                </a:cubicBezTo>
                <a:cubicBezTo>
                  <a:pt x="100770" y="6268"/>
                  <a:pt x="100769" y="6254"/>
                  <a:pt x="100769" y="6253"/>
                </a:cubicBezTo>
                <a:lnTo>
                  <a:pt x="100769" y="6253"/>
                </a:lnTo>
                <a:cubicBezTo>
                  <a:pt x="100769" y="6283"/>
                  <a:pt x="100784" y="6297"/>
                  <a:pt x="100784" y="6312"/>
                </a:cubicBezTo>
                <a:cubicBezTo>
                  <a:pt x="100740" y="6428"/>
                  <a:pt x="100697" y="6559"/>
                  <a:pt x="100667" y="6691"/>
                </a:cubicBezTo>
                <a:cubicBezTo>
                  <a:pt x="100667" y="6691"/>
                  <a:pt x="100667" y="6676"/>
                  <a:pt x="100667" y="6676"/>
                </a:cubicBezTo>
                <a:cubicBezTo>
                  <a:pt x="100740" y="6152"/>
                  <a:pt x="100711" y="5729"/>
                  <a:pt x="100711" y="5729"/>
                </a:cubicBezTo>
                <a:lnTo>
                  <a:pt x="100711" y="5729"/>
                </a:lnTo>
                <a:cubicBezTo>
                  <a:pt x="100667" y="5933"/>
                  <a:pt x="100609" y="6137"/>
                  <a:pt x="100551" y="6341"/>
                </a:cubicBezTo>
                <a:cubicBezTo>
                  <a:pt x="100478" y="6166"/>
                  <a:pt x="100376" y="6006"/>
                  <a:pt x="100288" y="5874"/>
                </a:cubicBezTo>
                <a:cubicBezTo>
                  <a:pt x="100420" y="5802"/>
                  <a:pt x="100551" y="5714"/>
                  <a:pt x="100711" y="5612"/>
                </a:cubicBezTo>
                <a:lnTo>
                  <a:pt x="100711" y="5612"/>
                </a:lnTo>
                <a:cubicBezTo>
                  <a:pt x="100711" y="5612"/>
                  <a:pt x="100522" y="5656"/>
                  <a:pt x="100259" y="5772"/>
                </a:cubicBezTo>
                <a:cubicBezTo>
                  <a:pt x="100259" y="5598"/>
                  <a:pt x="100274" y="5408"/>
                  <a:pt x="100274" y="5219"/>
                </a:cubicBezTo>
                <a:cubicBezTo>
                  <a:pt x="100478" y="4825"/>
                  <a:pt x="100740" y="4475"/>
                  <a:pt x="101178" y="3980"/>
                </a:cubicBezTo>
                <a:close/>
                <a:moveTo>
                  <a:pt x="61870" y="6181"/>
                </a:moveTo>
                <a:lnTo>
                  <a:pt x="61870" y="6195"/>
                </a:lnTo>
                <a:cubicBezTo>
                  <a:pt x="61826" y="6355"/>
                  <a:pt x="61797" y="6530"/>
                  <a:pt x="61768" y="6691"/>
                </a:cubicBezTo>
                <a:cubicBezTo>
                  <a:pt x="61651" y="6691"/>
                  <a:pt x="61549" y="6691"/>
                  <a:pt x="61433" y="6705"/>
                </a:cubicBezTo>
                <a:cubicBezTo>
                  <a:pt x="61607" y="6530"/>
                  <a:pt x="61753" y="6355"/>
                  <a:pt x="61870" y="6181"/>
                </a:cubicBezTo>
                <a:close/>
                <a:moveTo>
                  <a:pt x="37705" y="6006"/>
                </a:moveTo>
                <a:cubicBezTo>
                  <a:pt x="37720" y="6239"/>
                  <a:pt x="37720" y="6487"/>
                  <a:pt x="37720" y="6720"/>
                </a:cubicBezTo>
                <a:cubicBezTo>
                  <a:pt x="37603" y="6589"/>
                  <a:pt x="37486" y="6457"/>
                  <a:pt x="37370" y="6355"/>
                </a:cubicBezTo>
                <a:cubicBezTo>
                  <a:pt x="37355" y="6326"/>
                  <a:pt x="37355" y="6297"/>
                  <a:pt x="37341" y="6268"/>
                </a:cubicBezTo>
                <a:cubicBezTo>
                  <a:pt x="37443" y="6195"/>
                  <a:pt x="37559" y="6093"/>
                  <a:pt x="37705" y="6006"/>
                </a:cubicBezTo>
                <a:close/>
                <a:moveTo>
                  <a:pt x="91646" y="5991"/>
                </a:moveTo>
                <a:cubicBezTo>
                  <a:pt x="91646" y="6006"/>
                  <a:pt x="91660" y="6035"/>
                  <a:pt x="91660" y="6049"/>
                </a:cubicBezTo>
                <a:cubicBezTo>
                  <a:pt x="91719" y="6224"/>
                  <a:pt x="91762" y="6399"/>
                  <a:pt x="91806" y="6559"/>
                </a:cubicBezTo>
                <a:cubicBezTo>
                  <a:pt x="91806" y="6618"/>
                  <a:pt x="91806" y="6676"/>
                  <a:pt x="91806" y="6720"/>
                </a:cubicBezTo>
                <a:cubicBezTo>
                  <a:pt x="91660" y="6574"/>
                  <a:pt x="91529" y="6414"/>
                  <a:pt x="91413" y="6268"/>
                </a:cubicBezTo>
                <a:cubicBezTo>
                  <a:pt x="91485" y="6181"/>
                  <a:pt x="91558" y="6079"/>
                  <a:pt x="91646" y="5991"/>
                </a:cubicBezTo>
                <a:close/>
                <a:moveTo>
                  <a:pt x="105594" y="6487"/>
                </a:moveTo>
                <a:cubicBezTo>
                  <a:pt x="105608" y="6516"/>
                  <a:pt x="105608" y="6545"/>
                  <a:pt x="105623" y="6574"/>
                </a:cubicBezTo>
                <a:cubicBezTo>
                  <a:pt x="105608" y="6618"/>
                  <a:pt x="105608" y="6676"/>
                  <a:pt x="105594" y="6720"/>
                </a:cubicBezTo>
                <a:cubicBezTo>
                  <a:pt x="105565" y="6676"/>
                  <a:pt x="105535" y="6632"/>
                  <a:pt x="105506" y="6589"/>
                </a:cubicBezTo>
                <a:cubicBezTo>
                  <a:pt x="105535" y="6559"/>
                  <a:pt x="105565" y="6516"/>
                  <a:pt x="105594" y="6487"/>
                </a:cubicBezTo>
                <a:close/>
                <a:moveTo>
                  <a:pt x="60310" y="4257"/>
                </a:moveTo>
                <a:cubicBezTo>
                  <a:pt x="60427" y="4548"/>
                  <a:pt x="60500" y="4883"/>
                  <a:pt x="60587" y="5321"/>
                </a:cubicBezTo>
                <a:cubicBezTo>
                  <a:pt x="60412" y="5787"/>
                  <a:pt x="60281" y="6268"/>
                  <a:pt x="60208" y="6734"/>
                </a:cubicBezTo>
                <a:lnTo>
                  <a:pt x="60033" y="6734"/>
                </a:lnTo>
                <a:cubicBezTo>
                  <a:pt x="60004" y="6661"/>
                  <a:pt x="59975" y="6589"/>
                  <a:pt x="59946" y="6516"/>
                </a:cubicBezTo>
                <a:cubicBezTo>
                  <a:pt x="59990" y="6093"/>
                  <a:pt x="60077" y="5233"/>
                  <a:pt x="60310" y="4257"/>
                </a:cubicBezTo>
                <a:close/>
                <a:moveTo>
                  <a:pt x="82347" y="6516"/>
                </a:moveTo>
                <a:cubicBezTo>
                  <a:pt x="82376" y="6589"/>
                  <a:pt x="82391" y="6661"/>
                  <a:pt x="82420" y="6734"/>
                </a:cubicBezTo>
                <a:lnTo>
                  <a:pt x="82376" y="6734"/>
                </a:lnTo>
                <a:cubicBezTo>
                  <a:pt x="82362" y="6661"/>
                  <a:pt x="82362" y="6589"/>
                  <a:pt x="82347" y="6516"/>
                </a:cubicBezTo>
                <a:close/>
                <a:moveTo>
                  <a:pt x="109485" y="6283"/>
                </a:moveTo>
                <a:cubicBezTo>
                  <a:pt x="109529" y="6355"/>
                  <a:pt x="109558" y="6428"/>
                  <a:pt x="109573" y="6501"/>
                </a:cubicBezTo>
                <a:cubicBezTo>
                  <a:pt x="109485" y="6559"/>
                  <a:pt x="109354" y="6647"/>
                  <a:pt x="109208" y="6749"/>
                </a:cubicBezTo>
                <a:cubicBezTo>
                  <a:pt x="109223" y="6691"/>
                  <a:pt x="109252" y="6647"/>
                  <a:pt x="109266" y="6589"/>
                </a:cubicBezTo>
                <a:cubicBezTo>
                  <a:pt x="109325" y="6487"/>
                  <a:pt x="109412" y="6385"/>
                  <a:pt x="109485" y="6283"/>
                </a:cubicBezTo>
                <a:close/>
                <a:moveTo>
                  <a:pt x="89562" y="6093"/>
                </a:moveTo>
                <a:lnTo>
                  <a:pt x="89562" y="6093"/>
                </a:lnTo>
                <a:cubicBezTo>
                  <a:pt x="89532" y="6268"/>
                  <a:pt x="89489" y="6428"/>
                  <a:pt x="89460" y="6574"/>
                </a:cubicBezTo>
                <a:cubicBezTo>
                  <a:pt x="89372" y="6618"/>
                  <a:pt x="89241" y="6676"/>
                  <a:pt x="89081" y="6764"/>
                </a:cubicBezTo>
                <a:cubicBezTo>
                  <a:pt x="89081" y="6705"/>
                  <a:pt x="89081" y="6647"/>
                  <a:pt x="89066" y="6589"/>
                </a:cubicBezTo>
                <a:cubicBezTo>
                  <a:pt x="89212" y="6443"/>
                  <a:pt x="89372" y="6283"/>
                  <a:pt x="89562" y="6093"/>
                </a:cubicBezTo>
                <a:close/>
                <a:moveTo>
                  <a:pt x="57075" y="6006"/>
                </a:moveTo>
                <a:cubicBezTo>
                  <a:pt x="57118" y="6093"/>
                  <a:pt x="57177" y="6195"/>
                  <a:pt x="57250" y="6297"/>
                </a:cubicBezTo>
                <a:cubicBezTo>
                  <a:pt x="57148" y="6457"/>
                  <a:pt x="57031" y="6603"/>
                  <a:pt x="56871" y="6778"/>
                </a:cubicBezTo>
                <a:cubicBezTo>
                  <a:pt x="56856" y="6749"/>
                  <a:pt x="56856" y="6720"/>
                  <a:pt x="56842" y="6691"/>
                </a:cubicBezTo>
                <a:cubicBezTo>
                  <a:pt x="56900" y="6487"/>
                  <a:pt x="56987" y="6253"/>
                  <a:pt x="57075" y="6006"/>
                </a:cubicBezTo>
                <a:close/>
                <a:moveTo>
                  <a:pt x="84519" y="6618"/>
                </a:moveTo>
                <a:cubicBezTo>
                  <a:pt x="84562" y="6676"/>
                  <a:pt x="84606" y="6734"/>
                  <a:pt x="84635" y="6807"/>
                </a:cubicBezTo>
                <a:cubicBezTo>
                  <a:pt x="84593" y="6807"/>
                  <a:pt x="84536" y="6807"/>
                  <a:pt x="84492" y="6794"/>
                </a:cubicBezTo>
                <a:lnTo>
                  <a:pt x="84492" y="6794"/>
                </a:lnTo>
                <a:cubicBezTo>
                  <a:pt x="84506" y="6727"/>
                  <a:pt x="84519" y="6672"/>
                  <a:pt x="84519" y="6618"/>
                </a:cubicBezTo>
                <a:close/>
                <a:moveTo>
                  <a:pt x="84971" y="6559"/>
                </a:moveTo>
                <a:cubicBezTo>
                  <a:pt x="85000" y="6632"/>
                  <a:pt x="85029" y="6705"/>
                  <a:pt x="85058" y="6764"/>
                </a:cubicBezTo>
                <a:lnTo>
                  <a:pt x="85000" y="6822"/>
                </a:lnTo>
                <a:cubicBezTo>
                  <a:pt x="84941" y="6734"/>
                  <a:pt x="84883" y="6647"/>
                  <a:pt x="84825" y="6574"/>
                </a:cubicBezTo>
                <a:lnTo>
                  <a:pt x="84971" y="6559"/>
                </a:lnTo>
                <a:close/>
                <a:moveTo>
                  <a:pt x="37778" y="6020"/>
                </a:moveTo>
                <a:lnTo>
                  <a:pt x="37778" y="6020"/>
                </a:lnTo>
                <a:cubicBezTo>
                  <a:pt x="37924" y="6370"/>
                  <a:pt x="38011" y="6632"/>
                  <a:pt x="38040" y="6895"/>
                </a:cubicBezTo>
                <a:cubicBezTo>
                  <a:pt x="38026" y="6909"/>
                  <a:pt x="38026" y="6924"/>
                  <a:pt x="38011" y="6938"/>
                </a:cubicBezTo>
                <a:cubicBezTo>
                  <a:pt x="37938" y="6559"/>
                  <a:pt x="37851" y="6239"/>
                  <a:pt x="37778" y="6020"/>
                </a:cubicBezTo>
                <a:close/>
                <a:moveTo>
                  <a:pt x="46873" y="6006"/>
                </a:moveTo>
                <a:cubicBezTo>
                  <a:pt x="46945" y="6151"/>
                  <a:pt x="47018" y="6283"/>
                  <a:pt x="47106" y="6428"/>
                </a:cubicBezTo>
                <a:cubicBezTo>
                  <a:pt x="47004" y="6589"/>
                  <a:pt x="46887" y="6764"/>
                  <a:pt x="46756" y="6938"/>
                </a:cubicBezTo>
                <a:cubicBezTo>
                  <a:pt x="46741" y="6895"/>
                  <a:pt x="46727" y="6836"/>
                  <a:pt x="46727" y="6778"/>
                </a:cubicBezTo>
                <a:cubicBezTo>
                  <a:pt x="46741" y="6618"/>
                  <a:pt x="46770" y="6443"/>
                  <a:pt x="46800" y="6253"/>
                </a:cubicBezTo>
                <a:cubicBezTo>
                  <a:pt x="46814" y="6181"/>
                  <a:pt x="46843" y="6093"/>
                  <a:pt x="46873" y="6006"/>
                </a:cubicBezTo>
                <a:close/>
                <a:moveTo>
                  <a:pt x="53970" y="6297"/>
                </a:moveTo>
                <a:cubicBezTo>
                  <a:pt x="54043" y="6501"/>
                  <a:pt x="54131" y="6705"/>
                  <a:pt x="54262" y="6924"/>
                </a:cubicBezTo>
                <a:cubicBezTo>
                  <a:pt x="54102" y="6924"/>
                  <a:pt x="53927" y="6938"/>
                  <a:pt x="53766" y="6938"/>
                </a:cubicBezTo>
                <a:cubicBezTo>
                  <a:pt x="53810" y="6691"/>
                  <a:pt x="53868" y="6501"/>
                  <a:pt x="53970" y="6297"/>
                </a:cubicBezTo>
                <a:close/>
                <a:moveTo>
                  <a:pt x="88119" y="6399"/>
                </a:moveTo>
                <a:cubicBezTo>
                  <a:pt x="88148" y="6589"/>
                  <a:pt x="88162" y="6734"/>
                  <a:pt x="88177" y="6880"/>
                </a:cubicBezTo>
                <a:cubicBezTo>
                  <a:pt x="88177" y="6895"/>
                  <a:pt x="88177" y="6924"/>
                  <a:pt x="88162" y="6938"/>
                </a:cubicBezTo>
                <a:cubicBezTo>
                  <a:pt x="88060" y="6938"/>
                  <a:pt x="87944" y="6924"/>
                  <a:pt x="87842" y="6924"/>
                </a:cubicBezTo>
                <a:lnTo>
                  <a:pt x="87827" y="6880"/>
                </a:lnTo>
                <a:cubicBezTo>
                  <a:pt x="87842" y="6793"/>
                  <a:pt x="87871" y="6691"/>
                  <a:pt x="87900" y="6603"/>
                </a:cubicBezTo>
                <a:cubicBezTo>
                  <a:pt x="87973" y="6545"/>
                  <a:pt x="88046" y="6472"/>
                  <a:pt x="88119" y="6399"/>
                </a:cubicBezTo>
                <a:close/>
                <a:moveTo>
                  <a:pt x="35665" y="5758"/>
                </a:moveTo>
                <a:cubicBezTo>
                  <a:pt x="35796" y="6064"/>
                  <a:pt x="35912" y="6385"/>
                  <a:pt x="36000" y="6691"/>
                </a:cubicBezTo>
                <a:cubicBezTo>
                  <a:pt x="36000" y="6734"/>
                  <a:pt x="36000" y="6793"/>
                  <a:pt x="36014" y="6836"/>
                </a:cubicBezTo>
                <a:cubicBezTo>
                  <a:pt x="35971" y="6880"/>
                  <a:pt x="35942" y="6924"/>
                  <a:pt x="35912" y="6968"/>
                </a:cubicBezTo>
                <a:cubicBezTo>
                  <a:pt x="35840" y="6895"/>
                  <a:pt x="35767" y="6836"/>
                  <a:pt x="35694" y="6778"/>
                </a:cubicBezTo>
                <a:cubicBezTo>
                  <a:pt x="35650" y="6516"/>
                  <a:pt x="35650" y="6195"/>
                  <a:pt x="35665" y="5758"/>
                </a:cubicBezTo>
                <a:close/>
                <a:moveTo>
                  <a:pt x="100259" y="6093"/>
                </a:moveTo>
                <a:lnTo>
                  <a:pt x="100259" y="6093"/>
                </a:lnTo>
                <a:cubicBezTo>
                  <a:pt x="100347" y="6326"/>
                  <a:pt x="100405" y="6516"/>
                  <a:pt x="100420" y="6691"/>
                </a:cubicBezTo>
                <a:cubicBezTo>
                  <a:pt x="100376" y="6778"/>
                  <a:pt x="100347" y="6880"/>
                  <a:pt x="100303" y="6968"/>
                </a:cubicBezTo>
                <a:cubicBezTo>
                  <a:pt x="100288" y="6705"/>
                  <a:pt x="100274" y="6414"/>
                  <a:pt x="100259" y="6093"/>
                </a:cubicBezTo>
                <a:close/>
                <a:moveTo>
                  <a:pt x="89445" y="6618"/>
                </a:moveTo>
                <a:lnTo>
                  <a:pt x="89445" y="6618"/>
                </a:lnTo>
                <a:cubicBezTo>
                  <a:pt x="89416" y="6749"/>
                  <a:pt x="89387" y="6880"/>
                  <a:pt x="89358" y="6997"/>
                </a:cubicBezTo>
                <a:cubicBezTo>
                  <a:pt x="89270" y="6982"/>
                  <a:pt x="89183" y="6982"/>
                  <a:pt x="89095" y="6982"/>
                </a:cubicBezTo>
                <a:cubicBezTo>
                  <a:pt x="89095" y="6953"/>
                  <a:pt x="89095" y="6924"/>
                  <a:pt x="89095" y="6895"/>
                </a:cubicBezTo>
                <a:cubicBezTo>
                  <a:pt x="89197" y="6807"/>
                  <a:pt x="89314" y="6720"/>
                  <a:pt x="89445" y="6618"/>
                </a:cubicBezTo>
                <a:close/>
                <a:moveTo>
                  <a:pt x="109981" y="6764"/>
                </a:moveTo>
                <a:cubicBezTo>
                  <a:pt x="110010" y="6807"/>
                  <a:pt x="110039" y="6851"/>
                  <a:pt x="110068" y="6895"/>
                </a:cubicBezTo>
                <a:cubicBezTo>
                  <a:pt x="110039" y="6938"/>
                  <a:pt x="110010" y="6997"/>
                  <a:pt x="109981" y="7055"/>
                </a:cubicBezTo>
                <a:cubicBezTo>
                  <a:pt x="109951" y="6982"/>
                  <a:pt x="109937" y="6924"/>
                  <a:pt x="109908" y="6866"/>
                </a:cubicBezTo>
                <a:cubicBezTo>
                  <a:pt x="109937" y="6836"/>
                  <a:pt x="109966" y="6807"/>
                  <a:pt x="109981" y="6764"/>
                </a:cubicBezTo>
                <a:close/>
                <a:moveTo>
                  <a:pt x="34397" y="6195"/>
                </a:moveTo>
                <a:cubicBezTo>
                  <a:pt x="34470" y="6355"/>
                  <a:pt x="34528" y="6501"/>
                  <a:pt x="34601" y="6647"/>
                </a:cubicBezTo>
                <a:cubicBezTo>
                  <a:pt x="34528" y="6793"/>
                  <a:pt x="34455" y="6938"/>
                  <a:pt x="34353" y="7084"/>
                </a:cubicBezTo>
                <a:cubicBezTo>
                  <a:pt x="34324" y="6924"/>
                  <a:pt x="34280" y="6749"/>
                  <a:pt x="34236" y="6603"/>
                </a:cubicBezTo>
                <a:cubicBezTo>
                  <a:pt x="34280" y="6472"/>
                  <a:pt x="34338" y="6341"/>
                  <a:pt x="34397" y="6195"/>
                </a:cubicBezTo>
                <a:close/>
                <a:moveTo>
                  <a:pt x="50443" y="4956"/>
                </a:moveTo>
                <a:cubicBezTo>
                  <a:pt x="50604" y="5248"/>
                  <a:pt x="50735" y="5568"/>
                  <a:pt x="50895" y="5991"/>
                </a:cubicBezTo>
                <a:cubicBezTo>
                  <a:pt x="50793" y="6355"/>
                  <a:pt x="50735" y="6720"/>
                  <a:pt x="50691" y="7084"/>
                </a:cubicBezTo>
                <a:cubicBezTo>
                  <a:pt x="50589" y="7084"/>
                  <a:pt x="50487" y="7084"/>
                  <a:pt x="50385" y="7099"/>
                </a:cubicBezTo>
                <a:cubicBezTo>
                  <a:pt x="50356" y="6661"/>
                  <a:pt x="50341" y="5860"/>
                  <a:pt x="50443" y="4956"/>
                </a:cubicBezTo>
                <a:close/>
                <a:moveTo>
                  <a:pt x="91106" y="6764"/>
                </a:moveTo>
                <a:cubicBezTo>
                  <a:pt x="91179" y="6866"/>
                  <a:pt x="91267" y="6982"/>
                  <a:pt x="91354" y="7099"/>
                </a:cubicBezTo>
                <a:cubicBezTo>
                  <a:pt x="91238" y="7084"/>
                  <a:pt x="91121" y="7084"/>
                  <a:pt x="91019" y="7070"/>
                </a:cubicBezTo>
                <a:cubicBezTo>
                  <a:pt x="91004" y="7040"/>
                  <a:pt x="90990" y="6997"/>
                  <a:pt x="90975" y="6968"/>
                </a:cubicBezTo>
                <a:cubicBezTo>
                  <a:pt x="91019" y="6895"/>
                  <a:pt x="91063" y="6822"/>
                  <a:pt x="91106" y="6764"/>
                </a:cubicBezTo>
                <a:close/>
                <a:moveTo>
                  <a:pt x="104909" y="6589"/>
                </a:moveTo>
                <a:cubicBezTo>
                  <a:pt x="104923" y="6632"/>
                  <a:pt x="104923" y="6676"/>
                  <a:pt x="104923" y="6720"/>
                </a:cubicBezTo>
                <a:cubicBezTo>
                  <a:pt x="104879" y="6851"/>
                  <a:pt x="104821" y="6982"/>
                  <a:pt x="104763" y="7099"/>
                </a:cubicBezTo>
                <a:cubicBezTo>
                  <a:pt x="104763" y="6968"/>
                  <a:pt x="104763" y="6851"/>
                  <a:pt x="104763" y="6720"/>
                </a:cubicBezTo>
                <a:lnTo>
                  <a:pt x="104909" y="6589"/>
                </a:lnTo>
                <a:close/>
                <a:moveTo>
                  <a:pt x="103014" y="5729"/>
                </a:moveTo>
                <a:cubicBezTo>
                  <a:pt x="103014" y="5758"/>
                  <a:pt x="103014" y="5802"/>
                  <a:pt x="103014" y="5831"/>
                </a:cubicBezTo>
                <a:cubicBezTo>
                  <a:pt x="102970" y="5962"/>
                  <a:pt x="102839" y="6326"/>
                  <a:pt x="102868" y="6807"/>
                </a:cubicBezTo>
                <a:cubicBezTo>
                  <a:pt x="102781" y="6909"/>
                  <a:pt x="102679" y="7026"/>
                  <a:pt x="102577" y="7142"/>
                </a:cubicBezTo>
                <a:cubicBezTo>
                  <a:pt x="102562" y="7040"/>
                  <a:pt x="102548" y="6938"/>
                  <a:pt x="102548" y="6836"/>
                </a:cubicBezTo>
                <a:cubicBezTo>
                  <a:pt x="102679" y="6501"/>
                  <a:pt x="102839" y="6122"/>
                  <a:pt x="103014" y="5729"/>
                </a:cubicBezTo>
                <a:close/>
                <a:moveTo>
                  <a:pt x="49306" y="3630"/>
                </a:moveTo>
                <a:cubicBezTo>
                  <a:pt x="49583" y="3878"/>
                  <a:pt x="49802" y="4096"/>
                  <a:pt x="49991" y="4300"/>
                </a:cubicBezTo>
                <a:cubicBezTo>
                  <a:pt x="49627" y="5160"/>
                  <a:pt x="49350" y="6181"/>
                  <a:pt x="49496" y="7142"/>
                </a:cubicBezTo>
                <a:lnTo>
                  <a:pt x="49263" y="7157"/>
                </a:lnTo>
                <a:cubicBezTo>
                  <a:pt x="49030" y="6589"/>
                  <a:pt x="48767" y="5845"/>
                  <a:pt x="48578" y="5015"/>
                </a:cubicBezTo>
                <a:cubicBezTo>
                  <a:pt x="48709" y="4606"/>
                  <a:pt x="48928" y="4198"/>
                  <a:pt x="49306" y="3630"/>
                </a:cubicBezTo>
                <a:close/>
                <a:moveTo>
                  <a:pt x="106526" y="7040"/>
                </a:moveTo>
                <a:cubicBezTo>
                  <a:pt x="106526" y="7084"/>
                  <a:pt x="106541" y="7113"/>
                  <a:pt x="106556" y="7142"/>
                </a:cubicBezTo>
                <a:cubicBezTo>
                  <a:pt x="106541" y="7172"/>
                  <a:pt x="106512" y="7186"/>
                  <a:pt x="106497" y="7215"/>
                </a:cubicBezTo>
                <a:cubicBezTo>
                  <a:pt x="106512" y="7157"/>
                  <a:pt x="106512" y="7099"/>
                  <a:pt x="106526" y="7040"/>
                </a:cubicBezTo>
                <a:close/>
                <a:moveTo>
                  <a:pt x="47441" y="6924"/>
                </a:moveTo>
                <a:cubicBezTo>
                  <a:pt x="47528" y="7026"/>
                  <a:pt x="47616" y="7128"/>
                  <a:pt x="47718" y="7244"/>
                </a:cubicBezTo>
                <a:cubicBezTo>
                  <a:pt x="47558" y="7244"/>
                  <a:pt x="47397" y="7259"/>
                  <a:pt x="47251" y="7259"/>
                </a:cubicBezTo>
                <a:cubicBezTo>
                  <a:pt x="47324" y="7157"/>
                  <a:pt x="47383" y="7040"/>
                  <a:pt x="47441" y="6924"/>
                </a:cubicBezTo>
                <a:close/>
                <a:moveTo>
                  <a:pt x="94634" y="5539"/>
                </a:moveTo>
                <a:cubicBezTo>
                  <a:pt x="94648" y="5598"/>
                  <a:pt x="94663" y="5656"/>
                  <a:pt x="94663" y="5700"/>
                </a:cubicBezTo>
                <a:cubicBezTo>
                  <a:pt x="94546" y="6297"/>
                  <a:pt x="94386" y="6836"/>
                  <a:pt x="94240" y="7259"/>
                </a:cubicBezTo>
                <a:cubicBezTo>
                  <a:pt x="94196" y="7259"/>
                  <a:pt x="94167" y="7259"/>
                  <a:pt x="94123" y="7244"/>
                </a:cubicBezTo>
                <a:cubicBezTo>
                  <a:pt x="94269" y="6487"/>
                  <a:pt x="94386" y="6006"/>
                  <a:pt x="94634" y="5539"/>
                </a:cubicBezTo>
                <a:close/>
                <a:moveTo>
                  <a:pt x="32968" y="5204"/>
                </a:moveTo>
                <a:cubicBezTo>
                  <a:pt x="33143" y="5466"/>
                  <a:pt x="33274" y="5685"/>
                  <a:pt x="33376" y="5933"/>
                </a:cubicBezTo>
                <a:cubicBezTo>
                  <a:pt x="33347" y="6283"/>
                  <a:pt x="33289" y="6618"/>
                  <a:pt x="33216" y="6938"/>
                </a:cubicBezTo>
                <a:cubicBezTo>
                  <a:pt x="33143" y="7026"/>
                  <a:pt x="33056" y="7142"/>
                  <a:pt x="32968" y="7274"/>
                </a:cubicBezTo>
                <a:cubicBezTo>
                  <a:pt x="32983" y="6953"/>
                  <a:pt x="33041" y="6618"/>
                  <a:pt x="33129" y="6297"/>
                </a:cubicBezTo>
                <a:lnTo>
                  <a:pt x="33129" y="6297"/>
                </a:lnTo>
                <a:cubicBezTo>
                  <a:pt x="33129" y="6297"/>
                  <a:pt x="32997" y="6545"/>
                  <a:pt x="32852" y="6924"/>
                </a:cubicBezTo>
                <a:cubicBezTo>
                  <a:pt x="32721" y="6224"/>
                  <a:pt x="32735" y="5831"/>
                  <a:pt x="32968" y="5204"/>
                </a:cubicBezTo>
                <a:close/>
                <a:moveTo>
                  <a:pt x="98802" y="7084"/>
                </a:moveTo>
                <a:lnTo>
                  <a:pt x="98802" y="7230"/>
                </a:lnTo>
                <a:cubicBezTo>
                  <a:pt x="98802" y="7259"/>
                  <a:pt x="98787" y="7274"/>
                  <a:pt x="98787" y="7303"/>
                </a:cubicBezTo>
                <a:cubicBezTo>
                  <a:pt x="98758" y="7274"/>
                  <a:pt x="98744" y="7230"/>
                  <a:pt x="98714" y="7186"/>
                </a:cubicBezTo>
                <a:cubicBezTo>
                  <a:pt x="98744" y="7157"/>
                  <a:pt x="98773" y="7128"/>
                  <a:pt x="98802" y="7084"/>
                </a:cubicBezTo>
                <a:close/>
                <a:moveTo>
                  <a:pt x="105433" y="6676"/>
                </a:moveTo>
                <a:cubicBezTo>
                  <a:pt x="105477" y="6778"/>
                  <a:pt x="105506" y="6866"/>
                  <a:pt x="105535" y="6938"/>
                </a:cubicBezTo>
                <a:cubicBezTo>
                  <a:pt x="105477" y="7113"/>
                  <a:pt x="105360" y="7259"/>
                  <a:pt x="105215" y="7390"/>
                </a:cubicBezTo>
                <a:cubicBezTo>
                  <a:pt x="105229" y="7347"/>
                  <a:pt x="105229" y="7303"/>
                  <a:pt x="105229" y="7259"/>
                </a:cubicBezTo>
                <a:cubicBezTo>
                  <a:pt x="105244" y="7142"/>
                  <a:pt x="105258" y="7026"/>
                  <a:pt x="105273" y="6909"/>
                </a:cubicBezTo>
                <a:cubicBezTo>
                  <a:pt x="105331" y="6822"/>
                  <a:pt x="105375" y="6749"/>
                  <a:pt x="105433" y="6676"/>
                </a:cubicBezTo>
                <a:close/>
                <a:moveTo>
                  <a:pt x="44191" y="3980"/>
                </a:moveTo>
                <a:cubicBezTo>
                  <a:pt x="44482" y="4228"/>
                  <a:pt x="44715" y="4432"/>
                  <a:pt x="44905" y="4636"/>
                </a:cubicBezTo>
                <a:cubicBezTo>
                  <a:pt x="44584" y="5481"/>
                  <a:pt x="44366" y="6501"/>
                  <a:pt x="44526" y="7434"/>
                </a:cubicBezTo>
                <a:cubicBezTo>
                  <a:pt x="44453" y="7449"/>
                  <a:pt x="44366" y="7449"/>
                  <a:pt x="44293" y="7449"/>
                </a:cubicBezTo>
                <a:cubicBezTo>
                  <a:pt x="44030" y="6909"/>
                  <a:pt x="43739" y="6181"/>
                  <a:pt x="43520" y="5394"/>
                </a:cubicBezTo>
                <a:cubicBezTo>
                  <a:pt x="43637" y="4971"/>
                  <a:pt x="43841" y="4563"/>
                  <a:pt x="44191" y="3980"/>
                </a:cubicBezTo>
                <a:close/>
                <a:moveTo>
                  <a:pt x="96587" y="5860"/>
                </a:moveTo>
                <a:cubicBezTo>
                  <a:pt x="96616" y="5918"/>
                  <a:pt x="96645" y="5991"/>
                  <a:pt x="96674" y="6064"/>
                </a:cubicBezTo>
                <a:cubicBezTo>
                  <a:pt x="96557" y="6501"/>
                  <a:pt x="96485" y="6953"/>
                  <a:pt x="96499" y="7405"/>
                </a:cubicBezTo>
                <a:lnTo>
                  <a:pt x="96951" y="7419"/>
                </a:lnTo>
                <a:cubicBezTo>
                  <a:pt x="96951" y="7419"/>
                  <a:pt x="96951" y="7434"/>
                  <a:pt x="96951" y="7449"/>
                </a:cubicBezTo>
                <a:cubicBezTo>
                  <a:pt x="96761" y="7434"/>
                  <a:pt x="96572" y="7419"/>
                  <a:pt x="96382" y="7405"/>
                </a:cubicBezTo>
                <a:cubicBezTo>
                  <a:pt x="96353" y="7157"/>
                  <a:pt x="96310" y="6851"/>
                  <a:pt x="96266" y="6501"/>
                </a:cubicBezTo>
                <a:cubicBezTo>
                  <a:pt x="96397" y="6283"/>
                  <a:pt x="96499" y="6064"/>
                  <a:pt x="96587" y="5860"/>
                </a:cubicBezTo>
                <a:close/>
                <a:moveTo>
                  <a:pt x="109777" y="7244"/>
                </a:moveTo>
                <a:cubicBezTo>
                  <a:pt x="109777" y="7317"/>
                  <a:pt x="109777" y="7376"/>
                  <a:pt x="109777" y="7449"/>
                </a:cubicBezTo>
                <a:cubicBezTo>
                  <a:pt x="109762" y="7463"/>
                  <a:pt x="109747" y="7492"/>
                  <a:pt x="109747" y="7521"/>
                </a:cubicBezTo>
                <a:lnTo>
                  <a:pt x="109747" y="7507"/>
                </a:lnTo>
                <a:cubicBezTo>
                  <a:pt x="109747" y="7419"/>
                  <a:pt x="109762" y="7332"/>
                  <a:pt x="109777" y="7244"/>
                </a:cubicBezTo>
                <a:close/>
                <a:moveTo>
                  <a:pt x="98510" y="7419"/>
                </a:moveTo>
                <a:cubicBezTo>
                  <a:pt x="98525" y="7478"/>
                  <a:pt x="98554" y="7521"/>
                  <a:pt x="98583" y="7565"/>
                </a:cubicBezTo>
                <a:cubicBezTo>
                  <a:pt x="98510" y="7565"/>
                  <a:pt x="98452" y="7551"/>
                  <a:pt x="98379" y="7551"/>
                </a:cubicBezTo>
                <a:cubicBezTo>
                  <a:pt x="98423" y="7507"/>
                  <a:pt x="98467" y="7463"/>
                  <a:pt x="98510" y="7419"/>
                </a:cubicBezTo>
                <a:close/>
                <a:moveTo>
                  <a:pt x="112327" y="7215"/>
                </a:moveTo>
                <a:cubicBezTo>
                  <a:pt x="112283" y="7347"/>
                  <a:pt x="112225" y="7463"/>
                  <a:pt x="112181" y="7565"/>
                </a:cubicBezTo>
                <a:cubicBezTo>
                  <a:pt x="112167" y="7449"/>
                  <a:pt x="112152" y="7347"/>
                  <a:pt x="112138" y="7230"/>
                </a:cubicBezTo>
                <a:lnTo>
                  <a:pt x="112327" y="7215"/>
                </a:lnTo>
                <a:close/>
                <a:moveTo>
                  <a:pt x="41873" y="6414"/>
                </a:moveTo>
                <a:cubicBezTo>
                  <a:pt x="42063" y="6793"/>
                  <a:pt x="42340" y="7172"/>
                  <a:pt x="42704" y="7565"/>
                </a:cubicBezTo>
                <a:cubicBezTo>
                  <a:pt x="42369" y="7594"/>
                  <a:pt x="42034" y="7623"/>
                  <a:pt x="41713" y="7638"/>
                </a:cubicBezTo>
                <a:cubicBezTo>
                  <a:pt x="41713" y="7157"/>
                  <a:pt x="41757" y="6793"/>
                  <a:pt x="41873" y="6414"/>
                </a:cubicBezTo>
                <a:close/>
                <a:moveTo>
                  <a:pt x="104005" y="6982"/>
                </a:moveTo>
                <a:lnTo>
                  <a:pt x="104005" y="6982"/>
                </a:lnTo>
                <a:cubicBezTo>
                  <a:pt x="103990" y="7113"/>
                  <a:pt x="103961" y="7230"/>
                  <a:pt x="103947" y="7347"/>
                </a:cubicBezTo>
                <a:cubicBezTo>
                  <a:pt x="103874" y="7449"/>
                  <a:pt x="103801" y="7551"/>
                  <a:pt x="103728" y="7667"/>
                </a:cubicBezTo>
                <a:cubicBezTo>
                  <a:pt x="103743" y="7551"/>
                  <a:pt x="103757" y="7419"/>
                  <a:pt x="103757" y="7303"/>
                </a:cubicBezTo>
                <a:cubicBezTo>
                  <a:pt x="103845" y="7186"/>
                  <a:pt x="103918" y="7070"/>
                  <a:pt x="104005" y="6982"/>
                </a:cubicBezTo>
                <a:close/>
                <a:moveTo>
                  <a:pt x="109602" y="6545"/>
                </a:moveTo>
                <a:cubicBezTo>
                  <a:pt x="109616" y="6618"/>
                  <a:pt x="109645" y="6676"/>
                  <a:pt x="109660" y="6734"/>
                </a:cubicBezTo>
                <a:cubicBezTo>
                  <a:pt x="109645" y="6793"/>
                  <a:pt x="109616" y="6851"/>
                  <a:pt x="109587" y="6924"/>
                </a:cubicBezTo>
                <a:cubicBezTo>
                  <a:pt x="109500" y="7040"/>
                  <a:pt x="109398" y="7186"/>
                  <a:pt x="109310" y="7332"/>
                </a:cubicBezTo>
                <a:cubicBezTo>
                  <a:pt x="109310" y="7186"/>
                  <a:pt x="109310" y="7113"/>
                  <a:pt x="109310" y="7113"/>
                </a:cubicBezTo>
                <a:cubicBezTo>
                  <a:pt x="109281" y="7244"/>
                  <a:pt x="109252" y="7390"/>
                  <a:pt x="109208" y="7521"/>
                </a:cubicBezTo>
                <a:cubicBezTo>
                  <a:pt x="109194" y="7580"/>
                  <a:pt x="109179" y="7623"/>
                  <a:pt x="109150" y="7667"/>
                </a:cubicBezTo>
                <a:cubicBezTo>
                  <a:pt x="109106" y="7492"/>
                  <a:pt x="109092" y="7303"/>
                  <a:pt x="109121" y="7113"/>
                </a:cubicBezTo>
                <a:cubicBezTo>
                  <a:pt x="109179" y="7070"/>
                  <a:pt x="109237" y="7026"/>
                  <a:pt x="109310" y="6982"/>
                </a:cubicBezTo>
                <a:lnTo>
                  <a:pt x="109310" y="6982"/>
                </a:lnTo>
                <a:cubicBezTo>
                  <a:pt x="109310" y="6982"/>
                  <a:pt x="109237" y="7011"/>
                  <a:pt x="109121" y="7055"/>
                </a:cubicBezTo>
                <a:cubicBezTo>
                  <a:pt x="109121" y="7040"/>
                  <a:pt x="109121" y="7026"/>
                  <a:pt x="109135" y="7026"/>
                </a:cubicBezTo>
                <a:cubicBezTo>
                  <a:pt x="109252" y="6880"/>
                  <a:pt x="109412" y="6734"/>
                  <a:pt x="109602" y="6545"/>
                </a:cubicBezTo>
                <a:close/>
                <a:moveTo>
                  <a:pt x="33099" y="7478"/>
                </a:moveTo>
                <a:lnTo>
                  <a:pt x="33099" y="7478"/>
                </a:lnTo>
                <a:cubicBezTo>
                  <a:pt x="33085" y="7551"/>
                  <a:pt x="33056" y="7609"/>
                  <a:pt x="33041" y="7682"/>
                </a:cubicBezTo>
                <a:cubicBezTo>
                  <a:pt x="33041" y="7682"/>
                  <a:pt x="33027" y="7667"/>
                  <a:pt x="33027" y="7667"/>
                </a:cubicBezTo>
                <a:cubicBezTo>
                  <a:pt x="33041" y="7609"/>
                  <a:pt x="33070" y="7536"/>
                  <a:pt x="33099" y="7478"/>
                </a:cubicBezTo>
                <a:close/>
                <a:moveTo>
                  <a:pt x="101775" y="5437"/>
                </a:moveTo>
                <a:cubicBezTo>
                  <a:pt x="101833" y="5743"/>
                  <a:pt x="101863" y="6093"/>
                  <a:pt x="101892" y="6530"/>
                </a:cubicBezTo>
                <a:cubicBezTo>
                  <a:pt x="101702" y="6909"/>
                  <a:pt x="101556" y="7303"/>
                  <a:pt x="101440" y="7711"/>
                </a:cubicBezTo>
                <a:cubicBezTo>
                  <a:pt x="101425" y="7507"/>
                  <a:pt x="101382" y="7303"/>
                  <a:pt x="101309" y="7142"/>
                </a:cubicBezTo>
                <a:cubicBezTo>
                  <a:pt x="101411" y="6691"/>
                  <a:pt x="101556" y="6093"/>
                  <a:pt x="101775" y="5437"/>
                </a:cubicBezTo>
                <a:close/>
                <a:moveTo>
                  <a:pt x="31511" y="5976"/>
                </a:moveTo>
                <a:cubicBezTo>
                  <a:pt x="31584" y="6283"/>
                  <a:pt x="31642" y="6574"/>
                  <a:pt x="31686" y="6851"/>
                </a:cubicBezTo>
                <a:cubicBezTo>
                  <a:pt x="31598" y="6822"/>
                  <a:pt x="31555" y="6807"/>
                  <a:pt x="31555" y="6807"/>
                </a:cubicBezTo>
                <a:lnTo>
                  <a:pt x="31555" y="6807"/>
                </a:lnTo>
                <a:cubicBezTo>
                  <a:pt x="31598" y="6836"/>
                  <a:pt x="31642" y="6866"/>
                  <a:pt x="31686" y="6895"/>
                </a:cubicBezTo>
                <a:cubicBezTo>
                  <a:pt x="31729" y="7157"/>
                  <a:pt x="31759" y="7390"/>
                  <a:pt x="31773" y="7580"/>
                </a:cubicBezTo>
                <a:cubicBezTo>
                  <a:pt x="31744" y="7638"/>
                  <a:pt x="31729" y="7682"/>
                  <a:pt x="31700" y="7725"/>
                </a:cubicBezTo>
                <a:cubicBezTo>
                  <a:pt x="31627" y="7478"/>
                  <a:pt x="31584" y="7215"/>
                  <a:pt x="31555" y="6968"/>
                </a:cubicBezTo>
                <a:cubicBezTo>
                  <a:pt x="31555" y="6968"/>
                  <a:pt x="31525" y="7128"/>
                  <a:pt x="31511" y="7390"/>
                </a:cubicBezTo>
                <a:cubicBezTo>
                  <a:pt x="31438" y="7157"/>
                  <a:pt x="31380" y="6909"/>
                  <a:pt x="31336" y="6676"/>
                </a:cubicBezTo>
                <a:cubicBezTo>
                  <a:pt x="31336" y="6676"/>
                  <a:pt x="31307" y="6997"/>
                  <a:pt x="31336" y="7478"/>
                </a:cubicBezTo>
                <a:cubicBezTo>
                  <a:pt x="31292" y="7332"/>
                  <a:pt x="31249" y="7186"/>
                  <a:pt x="31190" y="7040"/>
                </a:cubicBezTo>
                <a:cubicBezTo>
                  <a:pt x="31292" y="6603"/>
                  <a:pt x="31380" y="6268"/>
                  <a:pt x="31511" y="5976"/>
                </a:cubicBezTo>
                <a:close/>
                <a:moveTo>
                  <a:pt x="38346" y="6895"/>
                </a:moveTo>
                <a:cubicBezTo>
                  <a:pt x="38478" y="7070"/>
                  <a:pt x="38594" y="7215"/>
                  <a:pt x="38711" y="7347"/>
                </a:cubicBezTo>
                <a:cubicBezTo>
                  <a:pt x="38623" y="7492"/>
                  <a:pt x="38521" y="7623"/>
                  <a:pt x="38390" y="7740"/>
                </a:cubicBezTo>
                <a:cubicBezTo>
                  <a:pt x="38434" y="7434"/>
                  <a:pt x="38405" y="7157"/>
                  <a:pt x="38346" y="6895"/>
                </a:cubicBezTo>
                <a:close/>
                <a:moveTo>
                  <a:pt x="113100" y="4942"/>
                </a:moveTo>
                <a:cubicBezTo>
                  <a:pt x="113172" y="5160"/>
                  <a:pt x="113231" y="5423"/>
                  <a:pt x="113289" y="5729"/>
                </a:cubicBezTo>
                <a:cubicBezTo>
                  <a:pt x="113216" y="5933"/>
                  <a:pt x="113143" y="6137"/>
                  <a:pt x="113085" y="6326"/>
                </a:cubicBezTo>
                <a:cubicBezTo>
                  <a:pt x="113027" y="6108"/>
                  <a:pt x="112968" y="5962"/>
                  <a:pt x="112968" y="5962"/>
                </a:cubicBezTo>
                <a:lnTo>
                  <a:pt x="112968" y="5962"/>
                </a:lnTo>
                <a:cubicBezTo>
                  <a:pt x="112998" y="6195"/>
                  <a:pt x="112998" y="6428"/>
                  <a:pt x="112998" y="6661"/>
                </a:cubicBezTo>
                <a:cubicBezTo>
                  <a:pt x="112939" y="6909"/>
                  <a:pt x="112896" y="7142"/>
                  <a:pt x="112866" y="7376"/>
                </a:cubicBezTo>
                <a:lnTo>
                  <a:pt x="112954" y="7376"/>
                </a:lnTo>
                <a:cubicBezTo>
                  <a:pt x="112939" y="7405"/>
                  <a:pt x="112939" y="7419"/>
                  <a:pt x="112939" y="7449"/>
                </a:cubicBezTo>
                <a:cubicBezTo>
                  <a:pt x="112779" y="7580"/>
                  <a:pt x="112589" y="7696"/>
                  <a:pt x="112400" y="7784"/>
                </a:cubicBezTo>
                <a:lnTo>
                  <a:pt x="112385" y="7784"/>
                </a:lnTo>
                <a:cubicBezTo>
                  <a:pt x="112458" y="7580"/>
                  <a:pt x="112502" y="7376"/>
                  <a:pt x="112531" y="7215"/>
                </a:cubicBezTo>
                <a:lnTo>
                  <a:pt x="112633" y="7201"/>
                </a:lnTo>
                <a:cubicBezTo>
                  <a:pt x="112633" y="7201"/>
                  <a:pt x="112648" y="6414"/>
                  <a:pt x="112852" y="5335"/>
                </a:cubicBezTo>
                <a:lnTo>
                  <a:pt x="112866" y="5321"/>
                </a:lnTo>
                <a:cubicBezTo>
                  <a:pt x="112881" y="5291"/>
                  <a:pt x="112910" y="5248"/>
                  <a:pt x="112939" y="5204"/>
                </a:cubicBezTo>
                <a:cubicBezTo>
                  <a:pt x="112954" y="5175"/>
                  <a:pt x="112968" y="5160"/>
                  <a:pt x="112998" y="5131"/>
                </a:cubicBezTo>
                <a:lnTo>
                  <a:pt x="112998" y="5131"/>
                </a:lnTo>
                <a:cubicBezTo>
                  <a:pt x="112997" y="5132"/>
                  <a:pt x="112983" y="5146"/>
                  <a:pt x="112954" y="5160"/>
                </a:cubicBezTo>
                <a:cubicBezTo>
                  <a:pt x="112998" y="5087"/>
                  <a:pt x="113056" y="5015"/>
                  <a:pt x="113100" y="4942"/>
                </a:cubicBezTo>
                <a:close/>
                <a:moveTo>
                  <a:pt x="102897" y="7478"/>
                </a:moveTo>
                <a:lnTo>
                  <a:pt x="102897" y="7478"/>
                </a:lnTo>
                <a:cubicBezTo>
                  <a:pt x="102883" y="7580"/>
                  <a:pt x="102868" y="7667"/>
                  <a:pt x="102868" y="7755"/>
                </a:cubicBezTo>
                <a:lnTo>
                  <a:pt x="102854" y="7755"/>
                </a:lnTo>
                <a:cubicBezTo>
                  <a:pt x="102839" y="7798"/>
                  <a:pt x="102824" y="7842"/>
                  <a:pt x="102810" y="7886"/>
                </a:cubicBezTo>
                <a:cubicBezTo>
                  <a:pt x="102766" y="7827"/>
                  <a:pt x="102752" y="7755"/>
                  <a:pt x="102722" y="7696"/>
                </a:cubicBezTo>
                <a:cubicBezTo>
                  <a:pt x="102781" y="7623"/>
                  <a:pt x="102839" y="7551"/>
                  <a:pt x="102897" y="7478"/>
                </a:cubicBezTo>
                <a:close/>
                <a:moveTo>
                  <a:pt x="37501" y="6953"/>
                </a:moveTo>
                <a:cubicBezTo>
                  <a:pt x="37559" y="7070"/>
                  <a:pt x="37618" y="7172"/>
                  <a:pt x="37676" y="7288"/>
                </a:cubicBezTo>
                <a:cubicBezTo>
                  <a:pt x="37647" y="7478"/>
                  <a:pt x="37618" y="7653"/>
                  <a:pt x="37588" y="7827"/>
                </a:cubicBezTo>
                <a:cubicBezTo>
                  <a:pt x="37559" y="7886"/>
                  <a:pt x="37530" y="7944"/>
                  <a:pt x="37501" y="8002"/>
                </a:cubicBezTo>
                <a:lnTo>
                  <a:pt x="37443" y="8002"/>
                </a:lnTo>
                <a:cubicBezTo>
                  <a:pt x="37530" y="7623"/>
                  <a:pt x="37530" y="7259"/>
                  <a:pt x="37501" y="6953"/>
                </a:cubicBezTo>
                <a:close/>
                <a:moveTo>
                  <a:pt x="117793" y="7740"/>
                </a:moveTo>
                <a:cubicBezTo>
                  <a:pt x="117836" y="7842"/>
                  <a:pt x="117851" y="7944"/>
                  <a:pt x="117880" y="8032"/>
                </a:cubicBezTo>
                <a:cubicBezTo>
                  <a:pt x="117793" y="8075"/>
                  <a:pt x="117691" y="8104"/>
                  <a:pt x="117589" y="8148"/>
                </a:cubicBezTo>
                <a:cubicBezTo>
                  <a:pt x="117661" y="8002"/>
                  <a:pt x="117734" y="7871"/>
                  <a:pt x="117793" y="7740"/>
                </a:cubicBezTo>
                <a:close/>
                <a:moveTo>
                  <a:pt x="34907" y="7434"/>
                </a:moveTo>
                <a:cubicBezTo>
                  <a:pt x="34907" y="7463"/>
                  <a:pt x="34921" y="7492"/>
                  <a:pt x="34921" y="7507"/>
                </a:cubicBezTo>
                <a:cubicBezTo>
                  <a:pt x="34907" y="7755"/>
                  <a:pt x="34921" y="8002"/>
                  <a:pt x="34950" y="8250"/>
                </a:cubicBezTo>
                <a:cubicBezTo>
                  <a:pt x="34921" y="8265"/>
                  <a:pt x="34892" y="8265"/>
                  <a:pt x="34863" y="8265"/>
                </a:cubicBezTo>
                <a:cubicBezTo>
                  <a:pt x="34776" y="8148"/>
                  <a:pt x="34703" y="8017"/>
                  <a:pt x="34630" y="7871"/>
                </a:cubicBezTo>
                <a:cubicBezTo>
                  <a:pt x="34732" y="7725"/>
                  <a:pt x="34819" y="7580"/>
                  <a:pt x="34892" y="7434"/>
                </a:cubicBezTo>
                <a:close/>
                <a:moveTo>
                  <a:pt x="114193" y="7784"/>
                </a:moveTo>
                <a:cubicBezTo>
                  <a:pt x="114222" y="7915"/>
                  <a:pt x="114236" y="8032"/>
                  <a:pt x="114251" y="8148"/>
                </a:cubicBezTo>
                <a:cubicBezTo>
                  <a:pt x="114178" y="8206"/>
                  <a:pt x="114105" y="8265"/>
                  <a:pt x="114032" y="8338"/>
                </a:cubicBezTo>
                <a:cubicBezTo>
                  <a:pt x="114076" y="8148"/>
                  <a:pt x="114134" y="7959"/>
                  <a:pt x="114193" y="7784"/>
                </a:cubicBezTo>
                <a:close/>
                <a:moveTo>
                  <a:pt x="110432" y="7886"/>
                </a:moveTo>
                <a:cubicBezTo>
                  <a:pt x="110462" y="7959"/>
                  <a:pt x="110491" y="8032"/>
                  <a:pt x="110534" y="8119"/>
                </a:cubicBezTo>
                <a:cubicBezTo>
                  <a:pt x="110505" y="8177"/>
                  <a:pt x="110491" y="8250"/>
                  <a:pt x="110462" y="8308"/>
                </a:cubicBezTo>
                <a:cubicBezTo>
                  <a:pt x="110462" y="8308"/>
                  <a:pt x="110462" y="8323"/>
                  <a:pt x="110462" y="8323"/>
                </a:cubicBezTo>
                <a:lnTo>
                  <a:pt x="110272" y="8352"/>
                </a:lnTo>
                <a:cubicBezTo>
                  <a:pt x="110301" y="8221"/>
                  <a:pt x="110360" y="8061"/>
                  <a:pt x="110418" y="7886"/>
                </a:cubicBezTo>
                <a:close/>
                <a:moveTo>
                  <a:pt x="107386" y="7798"/>
                </a:moveTo>
                <a:cubicBezTo>
                  <a:pt x="107386" y="7842"/>
                  <a:pt x="107401" y="7900"/>
                  <a:pt x="107401" y="7944"/>
                </a:cubicBezTo>
                <a:cubicBezTo>
                  <a:pt x="107415" y="8119"/>
                  <a:pt x="107415" y="8279"/>
                  <a:pt x="107415" y="8425"/>
                </a:cubicBezTo>
                <a:cubicBezTo>
                  <a:pt x="107357" y="8410"/>
                  <a:pt x="107313" y="8410"/>
                  <a:pt x="107255" y="8396"/>
                </a:cubicBezTo>
                <a:cubicBezTo>
                  <a:pt x="107226" y="8323"/>
                  <a:pt x="107211" y="8250"/>
                  <a:pt x="107197" y="8177"/>
                </a:cubicBezTo>
                <a:cubicBezTo>
                  <a:pt x="107241" y="8046"/>
                  <a:pt x="107313" y="7915"/>
                  <a:pt x="107386" y="7798"/>
                </a:cubicBezTo>
                <a:close/>
                <a:moveTo>
                  <a:pt x="115548" y="7667"/>
                </a:moveTo>
                <a:cubicBezTo>
                  <a:pt x="115548" y="7740"/>
                  <a:pt x="115548" y="7827"/>
                  <a:pt x="115534" y="7915"/>
                </a:cubicBezTo>
                <a:cubicBezTo>
                  <a:pt x="115490" y="8075"/>
                  <a:pt x="115432" y="8250"/>
                  <a:pt x="115373" y="8454"/>
                </a:cubicBezTo>
                <a:cubicBezTo>
                  <a:pt x="115315" y="8367"/>
                  <a:pt x="115271" y="8279"/>
                  <a:pt x="115227" y="8192"/>
                </a:cubicBezTo>
                <a:cubicBezTo>
                  <a:pt x="115315" y="8017"/>
                  <a:pt x="115432" y="7842"/>
                  <a:pt x="115548" y="7667"/>
                </a:cubicBezTo>
                <a:close/>
                <a:moveTo>
                  <a:pt x="118755" y="7813"/>
                </a:moveTo>
                <a:cubicBezTo>
                  <a:pt x="118623" y="8017"/>
                  <a:pt x="118463" y="8265"/>
                  <a:pt x="118303" y="8556"/>
                </a:cubicBezTo>
                <a:cubicBezTo>
                  <a:pt x="118259" y="8454"/>
                  <a:pt x="118215" y="8367"/>
                  <a:pt x="118186" y="8279"/>
                </a:cubicBezTo>
                <a:cubicBezTo>
                  <a:pt x="118259" y="8221"/>
                  <a:pt x="118346" y="8163"/>
                  <a:pt x="118434" y="8104"/>
                </a:cubicBezTo>
                <a:lnTo>
                  <a:pt x="118434" y="8104"/>
                </a:lnTo>
                <a:cubicBezTo>
                  <a:pt x="118434" y="8104"/>
                  <a:pt x="118332" y="8134"/>
                  <a:pt x="118142" y="8206"/>
                </a:cubicBezTo>
                <a:cubicBezTo>
                  <a:pt x="118128" y="8177"/>
                  <a:pt x="118113" y="8148"/>
                  <a:pt x="118099" y="8134"/>
                </a:cubicBezTo>
                <a:cubicBezTo>
                  <a:pt x="118288" y="8032"/>
                  <a:pt x="118507" y="7929"/>
                  <a:pt x="118755" y="7813"/>
                </a:cubicBezTo>
                <a:close/>
                <a:moveTo>
                  <a:pt x="117938" y="8221"/>
                </a:moveTo>
                <a:cubicBezTo>
                  <a:pt x="117938" y="8236"/>
                  <a:pt x="117953" y="8265"/>
                  <a:pt x="117953" y="8294"/>
                </a:cubicBezTo>
                <a:cubicBezTo>
                  <a:pt x="117793" y="8367"/>
                  <a:pt x="117603" y="8454"/>
                  <a:pt x="117385" y="8571"/>
                </a:cubicBezTo>
                <a:cubicBezTo>
                  <a:pt x="117399" y="8542"/>
                  <a:pt x="117414" y="8527"/>
                  <a:pt x="117414" y="8498"/>
                </a:cubicBezTo>
                <a:cubicBezTo>
                  <a:pt x="117574" y="8410"/>
                  <a:pt x="117734" y="8323"/>
                  <a:pt x="117938" y="8221"/>
                </a:cubicBezTo>
                <a:close/>
                <a:moveTo>
                  <a:pt x="31948" y="8483"/>
                </a:moveTo>
                <a:lnTo>
                  <a:pt x="32400" y="8498"/>
                </a:lnTo>
                <a:cubicBezTo>
                  <a:pt x="32400" y="8512"/>
                  <a:pt x="32400" y="8527"/>
                  <a:pt x="32385" y="8542"/>
                </a:cubicBezTo>
                <a:cubicBezTo>
                  <a:pt x="32254" y="8556"/>
                  <a:pt x="32138" y="8571"/>
                  <a:pt x="32006" y="8585"/>
                </a:cubicBezTo>
                <a:cubicBezTo>
                  <a:pt x="31992" y="8542"/>
                  <a:pt x="31977" y="8512"/>
                  <a:pt x="31948" y="8483"/>
                </a:cubicBezTo>
                <a:close/>
                <a:moveTo>
                  <a:pt x="26774" y="7303"/>
                </a:moveTo>
                <a:cubicBezTo>
                  <a:pt x="26818" y="7536"/>
                  <a:pt x="26862" y="7740"/>
                  <a:pt x="26891" y="7944"/>
                </a:cubicBezTo>
                <a:cubicBezTo>
                  <a:pt x="26803" y="8163"/>
                  <a:pt x="26730" y="8381"/>
                  <a:pt x="26658" y="8614"/>
                </a:cubicBezTo>
                <a:cubicBezTo>
                  <a:pt x="26614" y="8469"/>
                  <a:pt x="26570" y="8308"/>
                  <a:pt x="26512" y="8163"/>
                </a:cubicBezTo>
                <a:cubicBezTo>
                  <a:pt x="26585" y="7813"/>
                  <a:pt x="26658" y="7551"/>
                  <a:pt x="26774" y="7303"/>
                </a:cubicBezTo>
                <a:close/>
                <a:moveTo>
                  <a:pt x="114703" y="8308"/>
                </a:moveTo>
                <a:cubicBezTo>
                  <a:pt x="114732" y="8381"/>
                  <a:pt x="114747" y="8440"/>
                  <a:pt x="114761" y="8512"/>
                </a:cubicBezTo>
                <a:cubicBezTo>
                  <a:pt x="114747" y="8542"/>
                  <a:pt x="114717" y="8585"/>
                  <a:pt x="114688" y="8614"/>
                </a:cubicBezTo>
                <a:cubicBezTo>
                  <a:pt x="114688" y="8556"/>
                  <a:pt x="114674" y="8483"/>
                  <a:pt x="114674" y="8425"/>
                </a:cubicBezTo>
                <a:lnTo>
                  <a:pt x="114703" y="8308"/>
                </a:lnTo>
                <a:close/>
                <a:moveTo>
                  <a:pt x="30461" y="8600"/>
                </a:moveTo>
                <a:cubicBezTo>
                  <a:pt x="30476" y="8629"/>
                  <a:pt x="30505" y="8644"/>
                  <a:pt x="30534" y="8658"/>
                </a:cubicBezTo>
                <a:cubicBezTo>
                  <a:pt x="30520" y="8687"/>
                  <a:pt x="30520" y="8717"/>
                  <a:pt x="30505" y="8760"/>
                </a:cubicBezTo>
                <a:cubicBezTo>
                  <a:pt x="30491" y="8702"/>
                  <a:pt x="30476" y="8658"/>
                  <a:pt x="30461" y="8600"/>
                </a:cubicBezTo>
                <a:close/>
                <a:moveTo>
                  <a:pt x="119993" y="8425"/>
                </a:moveTo>
                <a:cubicBezTo>
                  <a:pt x="120037" y="8542"/>
                  <a:pt x="120081" y="8644"/>
                  <a:pt x="120110" y="8746"/>
                </a:cubicBezTo>
                <a:cubicBezTo>
                  <a:pt x="120052" y="8804"/>
                  <a:pt x="119993" y="8862"/>
                  <a:pt x="119935" y="8906"/>
                </a:cubicBezTo>
                <a:cubicBezTo>
                  <a:pt x="119979" y="8746"/>
                  <a:pt x="119993" y="8585"/>
                  <a:pt x="119993" y="8425"/>
                </a:cubicBezTo>
                <a:close/>
                <a:moveTo>
                  <a:pt x="29733" y="7973"/>
                </a:moveTo>
                <a:cubicBezTo>
                  <a:pt x="29762" y="8046"/>
                  <a:pt x="29791" y="8104"/>
                  <a:pt x="29820" y="8163"/>
                </a:cubicBezTo>
                <a:cubicBezTo>
                  <a:pt x="29806" y="8367"/>
                  <a:pt x="29820" y="8600"/>
                  <a:pt x="29835" y="8848"/>
                </a:cubicBezTo>
                <a:cubicBezTo>
                  <a:pt x="29631" y="8877"/>
                  <a:pt x="29427" y="8906"/>
                  <a:pt x="29223" y="8921"/>
                </a:cubicBezTo>
                <a:cubicBezTo>
                  <a:pt x="29456" y="8600"/>
                  <a:pt x="29616" y="8279"/>
                  <a:pt x="29733" y="7973"/>
                </a:cubicBezTo>
                <a:close/>
                <a:moveTo>
                  <a:pt x="115125" y="8396"/>
                </a:moveTo>
                <a:cubicBezTo>
                  <a:pt x="115155" y="8512"/>
                  <a:pt x="115198" y="8629"/>
                  <a:pt x="115227" y="8746"/>
                </a:cubicBezTo>
                <a:cubicBezTo>
                  <a:pt x="115198" y="8804"/>
                  <a:pt x="115155" y="8862"/>
                  <a:pt x="115125" y="8921"/>
                </a:cubicBezTo>
                <a:cubicBezTo>
                  <a:pt x="115111" y="8819"/>
                  <a:pt x="115082" y="8717"/>
                  <a:pt x="115038" y="8614"/>
                </a:cubicBezTo>
                <a:cubicBezTo>
                  <a:pt x="115053" y="8585"/>
                  <a:pt x="115053" y="8542"/>
                  <a:pt x="115053" y="8512"/>
                </a:cubicBezTo>
                <a:cubicBezTo>
                  <a:pt x="115082" y="8469"/>
                  <a:pt x="115096" y="8425"/>
                  <a:pt x="115125" y="8396"/>
                </a:cubicBezTo>
                <a:close/>
                <a:moveTo>
                  <a:pt x="114266" y="8367"/>
                </a:moveTo>
                <a:lnTo>
                  <a:pt x="114266" y="8425"/>
                </a:lnTo>
                <a:cubicBezTo>
                  <a:pt x="114149" y="8614"/>
                  <a:pt x="114032" y="8804"/>
                  <a:pt x="113916" y="8979"/>
                </a:cubicBezTo>
                <a:cubicBezTo>
                  <a:pt x="113930" y="8921"/>
                  <a:pt x="113945" y="8848"/>
                  <a:pt x="113959" y="8775"/>
                </a:cubicBezTo>
                <a:cubicBezTo>
                  <a:pt x="114032" y="8644"/>
                  <a:pt x="114134" y="8512"/>
                  <a:pt x="114266" y="8367"/>
                </a:cubicBezTo>
                <a:close/>
                <a:moveTo>
                  <a:pt x="116933" y="7128"/>
                </a:moveTo>
                <a:lnTo>
                  <a:pt x="116933" y="7128"/>
                </a:lnTo>
                <a:cubicBezTo>
                  <a:pt x="116947" y="7507"/>
                  <a:pt x="116904" y="7871"/>
                  <a:pt x="116860" y="8236"/>
                </a:cubicBezTo>
                <a:cubicBezTo>
                  <a:pt x="116802" y="8352"/>
                  <a:pt x="116758" y="8469"/>
                  <a:pt x="116729" y="8585"/>
                </a:cubicBezTo>
                <a:cubicBezTo>
                  <a:pt x="116510" y="8717"/>
                  <a:pt x="116291" y="8862"/>
                  <a:pt x="116102" y="9037"/>
                </a:cubicBezTo>
                <a:cubicBezTo>
                  <a:pt x="116204" y="8717"/>
                  <a:pt x="116233" y="8483"/>
                  <a:pt x="116233" y="8483"/>
                </a:cubicBezTo>
                <a:lnTo>
                  <a:pt x="116233" y="8483"/>
                </a:lnTo>
                <a:cubicBezTo>
                  <a:pt x="116175" y="8600"/>
                  <a:pt x="116131" y="8687"/>
                  <a:pt x="116087" y="8775"/>
                </a:cubicBezTo>
                <a:cubicBezTo>
                  <a:pt x="116087" y="8644"/>
                  <a:pt x="116073" y="8498"/>
                  <a:pt x="116058" y="8367"/>
                </a:cubicBezTo>
                <a:cubicBezTo>
                  <a:pt x="116321" y="7959"/>
                  <a:pt x="116612" y="7536"/>
                  <a:pt x="116933" y="7128"/>
                </a:cubicBezTo>
                <a:close/>
                <a:moveTo>
                  <a:pt x="27561" y="6195"/>
                </a:moveTo>
                <a:cubicBezTo>
                  <a:pt x="27926" y="6632"/>
                  <a:pt x="28130" y="6938"/>
                  <a:pt x="28275" y="7274"/>
                </a:cubicBezTo>
                <a:cubicBezTo>
                  <a:pt x="28188" y="7988"/>
                  <a:pt x="28028" y="8644"/>
                  <a:pt x="27882" y="9110"/>
                </a:cubicBezTo>
                <a:cubicBezTo>
                  <a:pt x="27838" y="9110"/>
                  <a:pt x="27780" y="9125"/>
                  <a:pt x="27721" y="9125"/>
                </a:cubicBezTo>
                <a:cubicBezTo>
                  <a:pt x="27780" y="8512"/>
                  <a:pt x="27590" y="7857"/>
                  <a:pt x="27343" y="7274"/>
                </a:cubicBezTo>
                <a:cubicBezTo>
                  <a:pt x="27401" y="7011"/>
                  <a:pt x="27488" y="6749"/>
                  <a:pt x="27590" y="6487"/>
                </a:cubicBezTo>
                <a:lnTo>
                  <a:pt x="27590" y="6487"/>
                </a:lnTo>
                <a:cubicBezTo>
                  <a:pt x="27590" y="6487"/>
                  <a:pt x="27444" y="6720"/>
                  <a:pt x="27255" y="7113"/>
                </a:cubicBezTo>
                <a:cubicBezTo>
                  <a:pt x="27197" y="6997"/>
                  <a:pt x="27138" y="6880"/>
                  <a:pt x="27080" y="6764"/>
                </a:cubicBezTo>
                <a:cubicBezTo>
                  <a:pt x="27211" y="6589"/>
                  <a:pt x="27357" y="6399"/>
                  <a:pt x="27561" y="6195"/>
                </a:cubicBezTo>
                <a:close/>
                <a:moveTo>
                  <a:pt x="114032" y="7244"/>
                </a:moveTo>
                <a:cubicBezTo>
                  <a:pt x="114091" y="7419"/>
                  <a:pt x="114134" y="7580"/>
                  <a:pt x="114178" y="7725"/>
                </a:cubicBezTo>
                <a:cubicBezTo>
                  <a:pt x="114076" y="7900"/>
                  <a:pt x="113901" y="8250"/>
                  <a:pt x="113741" y="8673"/>
                </a:cubicBezTo>
                <a:cubicBezTo>
                  <a:pt x="113610" y="8833"/>
                  <a:pt x="113493" y="9008"/>
                  <a:pt x="113406" y="9197"/>
                </a:cubicBezTo>
                <a:cubicBezTo>
                  <a:pt x="113362" y="9197"/>
                  <a:pt x="113318" y="9197"/>
                  <a:pt x="113274" y="9183"/>
                </a:cubicBezTo>
                <a:cubicBezTo>
                  <a:pt x="113318" y="9023"/>
                  <a:pt x="113333" y="8862"/>
                  <a:pt x="113347" y="8702"/>
                </a:cubicBezTo>
                <a:cubicBezTo>
                  <a:pt x="113493" y="8542"/>
                  <a:pt x="113668" y="8381"/>
                  <a:pt x="113887" y="8163"/>
                </a:cubicBezTo>
                <a:lnTo>
                  <a:pt x="113887" y="8163"/>
                </a:lnTo>
                <a:cubicBezTo>
                  <a:pt x="113886" y="8163"/>
                  <a:pt x="113668" y="8279"/>
                  <a:pt x="113362" y="8498"/>
                </a:cubicBezTo>
                <a:lnTo>
                  <a:pt x="113362" y="8454"/>
                </a:lnTo>
                <a:cubicBezTo>
                  <a:pt x="113377" y="8440"/>
                  <a:pt x="113377" y="8440"/>
                  <a:pt x="113377" y="8425"/>
                </a:cubicBezTo>
                <a:cubicBezTo>
                  <a:pt x="113566" y="8090"/>
                  <a:pt x="113712" y="7755"/>
                  <a:pt x="113814" y="7449"/>
                </a:cubicBezTo>
                <a:cubicBezTo>
                  <a:pt x="113828" y="7419"/>
                  <a:pt x="113857" y="7390"/>
                  <a:pt x="113872" y="7361"/>
                </a:cubicBezTo>
                <a:cubicBezTo>
                  <a:pt x="113901" y="7332"/>
                  <a:pt x="113930" y="7303"/>
                  <a:pt x="113959" y="7288"/>
                </a:cubicBezTo>
                <a:cubicBezTo>
                  <a:pt x="113989" y="7274"/>
                  <a:pt x="114018" y="7259"/>
                  <a:pt x="114032" y="7244"/>
                </a:cubicBezTo>
                <a:close/>
                <a:moveTo>
                  <a:pt x="27007" y="9008"/>
                </a:moveTo>
                <a:cubicBezTo>
                  <a:pt x="27022" y="9095"/>
                  <a:pt x="27022" y="9183"/>
                  <a:pt x="27022" y="9227"/>
                </a:cubicBezTo>
                <a:cubicBezTo>
                  <a:pt x="27007" y="9227"/>
                  <a:pt x="26993" y="9227"/>
                  <a:pt x="26978" y="9241"/>
                </a:cubicBezTo>
                <a:cubicBezTo>
                  <a:pt x="26993" y="9154"/>
                  <a:pt x="27007" y="9081"/>
                  <a:pt x="27007" y="9008"/>
                </a:cubicBezTo>
                <a:close/>
                <a:moveTo>
                  <a:pt x="123783" y="8498"/>
                </a:moveTo>
                <a:lnTo>
                  <a:pt x="123783" y="8498"/>
                </a:lnTo>
                <a:cubicBezTo>
                  <a:pt x="123724" y="8702"/>
                  <a:pt x="123637" y="8964"/>
                  <a:pt x="123564" y="9285"/>
                </a:cubicBezTo>
                <a:cubicBezTo>
                  <a:pt x="123506" y="9314"/>
                  <a:pt x="123462" y="9343"/>
                  <a:pt x="123418" y="9372"/>
                </a:cubicBezTo>
                <a:cubicBezTo>
                  <a:pt x="123520" y="9081"/>
                  <a:pt x="123637" y="8789"/>
                  <a:pt x="123783" y="8498"/>
                </a:cubicBezTo>
                <a:close/>
                <a:moveTo>
                  <a:pt x="124832" y="8775"/>
                </a:moveTo>
                <a:cubicBezTo>
                  <a:pt x="125007" y="8979"/>
                  <a:pt x="125167" y="9154"/>
                  <a:pt x="125284" y="9329"/>
                </a:cubicBezTo>
                <a:cubicBezTo>
                  <a:pt x="125226" y="9372"/>
                  <a:pt x="125167" y="9431"/>
                  <a:pt x="125109" y="9474"/>
                </a:cubicBezTo>
                <a:cubicBezTo>
                  <a:pt x="124992" y="9241"/>
                  <a:pt x="124861" y="9023"/>
                  <a:pt x="124730" y="8833"/>
                </a:cubicBezTo>
                <a:cubicBezTo>
                  <a:pt x="124759" y="8819"/>
                  <a:pt x="124803" y="8789"/>
                  <a:pt x="124832" y="8775"/>
                </a:cubicBezTo>
                <a:close/>
                <a:moveTo>
                  <a:pt x="11880" y="9493"/>
                </a:moveTo>
                <a:cubicBezTo>
                  <a:pt x="11880" y="9497"/>
                  <a:pt x="11879" y="9500"/>
                  <a:pt x="11879" y="9504"/>
                </a:cubicBezTo>
                <a:cubicBezTo>
                  <a:pt x="11881" y="9507"/>
                  <a:pt x="11884" y="9511"/>
                  <a:pt x="11888" y="9516"/>
                </a:cubicBezTo>
                <a:lnTo>
                  <a:pt x="11888" y="9516"/>
                </a:lnTo>
                <a:cubicBezTo>
                  <a:pt x="11885" y="9508"/>
                  <a:pt x="11883" y="9501"/>
                  <a:pt x="11880" y="9493"/>
                </a:cubicBezTo>
                <a:close/>
                <a:moveTo>
                  <a:pt x="25215" y="8571"/>
                </a:moveTo>
                <a:cubicBezTo>
                  <a:pt x="25331" y="8775"/>
                  <a:pt x="25477" y="8964"/>
                  <a:pt x="25652" y="9154"/>
                </a:cubicBezTo>
                <a:cubicBezTo>
                  <a:pt x="25637" y="9256"/>
                  <a:pt x="25608" y="9343"/>
                  <a:pt x="25608" y="9445"/>
                </a:cubicBezTo>
                <a:cubicBezTo>
                  <a:pt x="25404" y="9474"/>
                  <a:pt x="25200" y="9504"/>
                  <a:pt x="25011" y="9533"/>
                </a:cubicBezTo>
                <a:cubicBezTo>
                  <a:pt x="24981" y="9474"/>
                  <a:pt x="24967" y="9416"/>
                  <a:pt x="24938" y="9358"/>
                </a:cubicBezTo>
                <a:cubicBezTo>
                  <a:pt x="24981" y="9110"/>
                  <a:pt x="25069" y="8877"/>
                  <a:pt x="25215" y="8571"/>
                </a:cubicBezTo>
                <a:close/>
                <a:moveTo>
                  <a:pt x="24398" y="9110"/>
                </a:moveTo>
                <a:lnTo>
                  <a:pt x="24398" y="9110"/>
                </a:lnTo>
                <a:cubicBezTo>
                  <a:pt x="24384" y="9299"/>
                  <a:pt x="24384" y="9474"/>
                  <a:pt x="24355" y="9635"/>
                </a:cubicBezTo>
                <a:lnTo>
                  <a:pt x="24194" y="9664"/>
                </a:lnTo>
                <a:cubicBezTo>
                  <a:pt x="24180" y="9635"/>
                  <a:pt x="24180" y="9620"/>
                  <a:pt x="24165" y="9591"/>
                </a:cubicBezTo>
                <a:cubicBezTo>
                  <a:pt x="24224" y="9445"/>
                  <a:pt x="24296" y="9285"/>
                  <a:pt x="24398" y="9110"/>
                </a:cubicBezTo>
                <a:close/>
                <a:moveTo>
                  <a:pt x="9591" y="9664"/>
                </a:moveTo>
                <a:cubicBezTo>
                  <a:pt x="9591" y="9664"/>
                  <a:pt x="9605" y="9678"/>
                  <a:pt x="9605" y="9678"/>
                </a:cubicBezTo>
                <a:cubicBezTo>
                  <a:pt x="9605" y="9664"/>
                  <a:pt x="9591" y="9664"/>
                  <a:pt x="9591" y="9664"/>
                </a:cubicBezTo>
                <a:close/>
                <a:moveTo>
                  <a:pt x="117982" y="8410"/>
                </a:moveTo>
                <a:cubicBezTo>
                  <a:pt x="118026" y="8600"/>
                  <a:pt x="118070" y="8760"/>
                  <a:pt x="118084" y="8906"/>
                </a:cubicBezTo>
                <a:cubicBezTo>
                  <a:pt x="117807" y="9168"/>
                  <a:pt x="117545" y="9474"/>
                  <a:pt x="117341" y="9824"/>
                </a:cubicBezTo>
                <a:cubicBezTo>
                  <a:pt x="117297" y="9810"/>
                  <a:pt x="117253" y="9810"/>
                  <a:pt x="117224" y="9795"/>
                </a:cubicBezTo>
                <a:cubicBezTo>
                  <a:pt x="117210" y="9737"/>
                  <a:pt x="117195" y="9664"/>
                  <a:pt x="117195" y="9591"/>
                </a:cubicBezTo>
                <a:cubicBezTo>
                  <a:pt x="117210" y="9387"/>
                  <a:pt x="117224" y="9168"/>
                  <a:pt x="117224" y="8979"/>
                </a:cubicBezTo>
                <a:cubicBezTo>
                  <a:pt x="117443" y="8804"/>
                  <a:pt x="117691" y="8629"/>
                  <a:pt x="117982" y="8410"/>
                </a:cubicBezTo>
                <a:close/>
                <a:moveTo>
                  <a:pt x="22416" y="9489"/>
                </a:moveTo>
                <a:lnTo>
                  <a:pt x="22416" y="9489"/>
                </a:lnTo>
                <a:cubicBezTo>
                  <a:pt x="22518" y="9620"/>
                  <a:pt x="22620" y="9751"/>
                  <a:pt x="22722" y="9897"/>
                </a:cubicBezTo>
                <a:cubicBezTo>
                  <a:pt x="22635" y="9912"/>
                  <a:pt x="22547" y="9926"/>
                  <a:pt x="22475" y="9941"/>
                </a:cubicBezTo>
                <a:cubicBezTo>
                  <a:pt x="22445" y="9795"/>
                  <a:pt x="22431" y="9649"/>
                  <a:pt x="22416" y="9489"/>
                </a:cubicBezTo>
                <a:close/>
                <a:moveTo>
                  <a:pt x="119571" y="8134"/>
                </a:moveTo>
                <a:cubicBezTo>
                  <a:pt x="119542" y="8512"/>
                  <a:pt x="119425" y="8891"/>
                  <a:pt x="119206" y="9460"/>
                </a:cubicBezTo>
                <a:cubicBezTo>
                  <a:pt x="119031" y="9081"/>
                  <a:pt x="118842" y="8833"/>
                  <a:pt x="118784" y="8789"/>
                </a:cubicBezTo>
                <a:lnTo>
                  <a:pt x="118784" y="8789"/>
                </a:lnTo>
                <a:cubicBezTo>
                  <a:pt x="118915" y="9197"/>
                  <a:pt x="119002" y="9518"/>
                  <a:pt x="119061" y="9795"/>
                </a:cubicBezTo>
                <a:cubicBezTo>
                  <a:pt x="119002" y="9897"/>
                  <a:pt x="118929" y="9999"/>
                  <a:pt x="118842" y="10087"/>
                </a:cubicBezTo>
                <a:cubicBezTo>
                  <a:pt x="118725" y="10072"/>
                  <a:pt x="118609" y="10043"/>
                  <a:pt x="118507" y="10028"/>
                </a:cubicBezTo>
                <a:cubicBezTo>
                  <a:pt x="118521" y="9810"/>
                  <a:pt x="118521" y="9606"/>
                  <a:pt x="118507" y="9416"/>
                </a:cubicBezTo>
                <a:cubicBezTo>
                  <a:pt x="118565" y="9241"/>
                  <a:pt x="118609" y="9081"/>
                  <a:pt x="118638" y="8935"/>
                </a:cubicBezTo>
                <a:cubicBezTo>
                  <a:pt x="118682" y="8891"/>
                  <a:pt x="118740" y="8833"/>
                  <a:pt x="118784" y="8789"/>
                </a:cubicBezTo>
                <a:cubicBezTo>
                  <a:pt x="119002" y="8585"/>
                  <a:pt x="119250" y="8367"/>
                  <a:pt x="119571" y="8134"/>
                </a:cubicBezTo>
                <a:close/>
                <a:moveTo>
                  <a:pt x="21134" y="8396"/>
                </a:moveTo>
                <a:cubicBezTo>
                  <a:pt x="21440" y="8600"/>
                  <a:pt x="21673" y="8775"/>
                  <a:pt x="21877" y="8935"/>
                </a:cubicBezTo>
                <a:cubicBezTo>
                  <a:pt x="21804" y="9299"/>
                  <a:pt x="21746" y="9678"/>
                  <a:pt x="21731" y="10072"/>
                </a:cubicBezTo>
                <a:cubicBezTo>
                  <a:pt x="21469" y="10116"/>
                  <a:pt x="21192" y="10159"/>
                  <a:pt x="20930" y="10218"/>
                </a:cubicBezTo>
                <a:cubicBezTo>
                  <a:pt x="20857" y="10057"/>
                  <a:pt x="20784" y="9912"/>
                  <a:pt x="20711" y="9751"/>
                </a:cubicBezTo>
                <a:cubicBezTo>
                  <a:pt x="20755" y="9343"/>
                  <a:pt x="20886" y="8950"/>
                  <a:pt x="21134" y="8396"/>
                </a:cubicBezTo>
                <a:close/>
                <a:moveTo>
                  <a:pt x="120256" y="9955"/>
                </a:moveTo>
                <a:cubicBezTo>
                  <a:pt x="120241" y="10072"/>
                  <a:pt x="120241" y="10189"/>
                  <a:pt x="120227" y="10305"/>
                </a:cubicBezTo>
                <a:cubicBezTo>
                  <a:pt x="120227" y="10320"/>
                  <a:pt x="120212" y="10334"/>
                  <a:pt x="120212" y="10349"/>
                </a:cubicBezTo>
                <a:cubicBezTo>
                  <a:pt x="120197" y="10334"/>
                  <a:pt x="120168" y="10334"/>
                  <a:pt x="120154" y="10334"/>
                </a:cubicBezTo>
                <a:cubicBezTo>
                  <a:pt x="120183" y="10203"/>
                  <a:pt x="120212" y="10087"/>
                  <a:pt x="120256" y="9955"/>
                </a:cubicBezTo>
                <a:close/>
                <a:moveTo>
                  <a:pt x="121946" y="9882"/>
                </a:moveTo>
                <a:cubicBezTo>
                  <a:pt x="121946" y="9999"/>
                  <a:pt x="121946" y="10101"/>
                  <a:pt x="121946" y="10218"/>
                </a:cubicBezTo>
                <a:cubicBezTo>
                  <a:pt x="121917" y="10261"/>
                  <a:pt x="121874" y="10320"/>
                  <a:pt x="121830" y="10363"/>
                </a:cubicBezTo>
                <a:cubicBezTo>
                  <a:pt x="121830" y="10203"/>
                  <a:pt x="121859" y="10057"/>
                  <a:pt x="121903" y="9912"/>
                </a:cubicBezTo>
                <a:cubicBezTo>
                  <a:pt x="121917" y="9897"/>
                  <a:pt x="121932" y="9897"/>
                  <a:pt x="121946" y="9882"/>
                </a:cubicBezTo>
                <a:close/>
                <a:moveTo>
                  <a:pt x="10582" y="10276"/>
                </a:moveTo>
                <a:lnTo>
                  <a:pt x="10582" y="10276"/>
                </a:lnTo>
                <a:cubicBezTo>
                  <a:pt x="10640" y="10305"/>
                  <a:pt x="10684" y="10334"/>
                  <a:pt x="10727" y="10363"/>
                </a:cubicBezTo>
                <a:cubicBezTo>
                  <a:pt x="10727" y="10378"/>
                  <a:pt x="10727" y="10393"/>
                  <a:pt x="10742" y="10407"/>
                </a:cubicBezTo>
                <a:cubicBezTo>
                  <a:pt x="10698" y="10393"/>
                  <a:pt x="10655" y="10363"/>
                  <a:pt x="10611" y="10349"/>
                </a:cubicBezTo>
                <a:cubicBezTo>
                  <a:pt x="10596" y="10320"/>
                  <a:pt x="10596" y="10291"/>
                  <a:pt x="10582" y="10276"/>
                </a:cubicBezTo>
                <a:close/>
                <a:moveTo>
                  <a:pt x="121232" y="10465"/>
                </a:moveTo>
                <a:cubicBezTo>
                  <a:pt x="121232" y="10495"/>
                  <a:pt x="121232" y="10524"/>
                  <a:pt x="121232" y="10538"/>
                </a:cubicBezTo>
                <a:lnTo>
                  <a:pt x="121174" y="10538"/>
                </a:lnTo>
                <a:lnTo>
                  <a:pt x="121232" y="10465"/>
                </a:lnTo>
                <a:close/>
                <a:moveTo>
                  <a:pt x="124526" y="9023"/>
                </a:moveTo>
                <a:cubicBezTo>
                  <a:pt x="124643" y="9299"/>
                  <a:pt x="124730" y="9533"/>
                  <a:pt x="124803" y="9751"/>
                </a:cubicBezTo>
                <a:cubicBezTo>
                  <a:pt x="124497" y="10028"/>
                  <a:pt x="124205" y="10334"/>
                  <a:pt x="123943" y="10655"/>
                </a:cubicBezTo>
                <a:cubicBezTo>
                  <a:pt x="123914" y="10465"/>
                  <a:pt x="123899" y="10276"/>
                  <a:pt x="123885" y="10072"/>
                </a:cubicBezTo>
                <a:cubicBezTo>
                  <a:pt x="124016" y="9737"/>
                  <a:pt x="124220" y="9416"/>
                  <a:pt x="124526" y="9023"/>
                </a:cubicBezTo>
                <a:close/>
                <a:moveTo>
                  <a:pt x="125687" y="10079"/>
                </a:moveTo>
                <a:cubicBezTo>
                  <a:pt x="125739" y="10201"/>
                  <a:pt x="125767" y="10313"/>
                  <a:pt x="125809" y="10451"/>
                </a:cubicBezTo>
                <a:cubicBezTo>
                  <a:pt x="125721" y="10538"/>
                  <a:pt x="125634" y="10611"/>
                  <a:pt x="125546" y="10699"/>
                </a:cubicBezTo>
                <a:cubicBezTo>
                  <a:pt x="125589" y="10501"/>
                  <a:pt x="125631" y="10303"/>
                  <a:pt x="125687" y="10079"/>
                </a:cubicBezTo>
                <a:close/>
                <a:moveTo>
                  <a:pt x="13803" y="7915"/>
                </a:moveTo>
                <a:cubicBezTo>
                  <a:pt x="13803" y="8279"/>
                  <a:pt x="13846" y="8717"/>
                  <a:pt x="13919" y="9212"/>
                </a:cubicBezTo>
                <a:cubicBezTo>
                  <a:pt x="13788" y="9678"/>
                  <a:pt x="13744" y="10189"/>
                  <a:pt x="13817" y="10728"/>
                </a:cubicBezTo>
                <a:cubicBezTo>
                  <a:pt x="13657" y="10597"/>
                  <a:pt x="13511" y="10451"/>
                  <a:pt x="13395" y="10291"/>
                </a:cubicBezTo>
                <a:cubicBezTo>
                  <a:pt x="13467" y="9533"/>
                  <a:pt x="13584" y="8717"/>
                  <a:pt x="13803" y="7915"/>
                </a:cubicBezTo>
                <a:close/>
                <a:moveTo>
                  <a:pt x="123448" y="9795"/>
                </a:moveTo>
                <a:lnTo>
                  <a:pt x="123418" y="9970"/>
                </a:lnTo>
                <a:cubicBezTo>
                  <a:pt x="123258" y="10232"/>
                  <a:pt x="123127" y="10524"/>
                  <a:pt x="123025" y="10815"/>
                </a:cubicBezTo>
                <a:cubicBezTo>
                  <a:pt x="123069" y="10567"/>
                  <a:pt x="123127" y="10305"/>
                  <a:pt x="123214" y="10028"/>
                </a:cubicBezTo>
                <a:cubicBezTo>
                  <a:pt x="123287" y="9955"/>
                  <a:pt x="123360" y="9868"/>
                  <a:pt x="123448" y="9795"/>
                </a:cubicBezTo>
                <a:close/>
                <a:moveTo>
                  <a:pt x="10786" y="10815"/>
                </a:moveTo>
                <a:cubicBezTo>
                  <a:pt x="10786" y="10815"/>
                  <a:pt x="10800" y="10830"/>
                  <a:pt x="10815" y="10844"/>
                </a:cubicBezTo>
                <a:cubicBezTo>
                  <a:pt x="10829" y="10874"/>
                  <a:pt x="10829" y="10917"/>
                  <a:pt x="10844" y="10961"/>
                </a:cubicBezTo>
                <a:cubicBezTo>
                  <a:pt x="10815" y="10917"/>
                  <a:pt x="10800" y="10859"/>
                  <a:pt x="10786" y="10815"/>
                </a:cubicBezTo>
                <a:close/>
                <a:moveTo>
                  <a:pt x="9664" y="10174"/>
                </a:moveTo>
                <a:lnTo>
                  <a:pt x="9664" y="10174"/>
                </a:lnTo>
                <a:cubicBezTo>
                  <a:pt x="9882" y="10261"/>
                  <a:pt x="10057" y="10349"/>
                  <a:pt x="10203" y="10436"/>
                </a:cubicBezTo>
                <a:cubicBezTo>
                  <a:pt x="10101" y="10597"/>
                  <a:pt x="9999" y="10786"/>
                  <a:pt x="9911" y="10976"/>
                </a:cubicBezTo>
                <a:cubicBezTo>
                  <a:pt x="9824" y="10713"/>
                  <a:pt x="9736" y="10451"/>
                  <a:pt x="9664" y="10174"/>
                </a:cubicBezTo>
                <a:close/>
                <a:moveTo>
                  <a:pt x="16616" y="8921"/>
                </a:moveTo>
                <a:lnTo>
                  <a:pt x="16616" y="8921"/>
                </a:lnTo>
                <a:cubicBezTo>
                  <a:pt x="16863" y="9227"/>
                  <a:pt x="17097" y="9591"/>
                  <a:pt x="17359" y="10057"/>
                </a:cubicBezTo>
                <a:cubicBezTo>
                  <a:pt x="17344" y="10349"/>
                  <a:pt x="17344" y="10626"/>
                  <a:pt x="17359" y="10917"/>
                </a:cubicBezTo>
                <a:cubicBezTo>
                  <a:pt x="17213" y="10946"/>
                  <a:pt x="17082" y="10976"/>
                  <a:pt x="16951" y="11005"/>
                </a:cubicBezTo>
                <a:cubicBezTo>
                  <a:pt x="16834" y="10495"/>
                  <a:pt x="16688" y="9751"/>
                  <a:pt x="16616" y="8921"/>
                </a:cubicBezTo>
                <a:close/>
                <a:moveTo>
                  <a:pt x="124759" y="10684"/>
                </a:moveTo>
                <a:cubicBezTo>
                  <a:pt x="124686" y="10874"/>
                  <a:pt x="124628" y="11063"/>
                  <a:pt x="124584" y="11267"/>
                </a:cubicBezTo>
                <a:cubicBezTo>
                  <a:pt x="124541" y="11252"/>
                  <a:pt x="124482" y="11238"/>
                  <a:pt x="124439" y="11223"/>
                </a:cubicBezTo>
                <a:cubicBezTo>
                  <a:pt x="124526" y="11048"/>
                  <a:pt x="124643" y="10874"/>
                  <a:pt x="124759" y="10684"/>
                </a:cubicBezTo>
                <a:close/>
                <a:moveTo>
                  <a:pt x="9591" y="10203"/>
                </a:moveTo>
                <a:cubicBezTo>
                  <a:pt x="9591" y="10465"/>
                  <a:pt x="9605" y="10844"/>
                  <a:pt x="9649" y="11296"/>
                </a:cubicBezTo>
                <a:cubicBezTo>
                  <a:pt x="9634" y="11282"/>
                  <a:pt x="9634" y="11267"/>
                  <a:pt x="9620" y="11252"/>
                </a:cubicBezTo>
                <a:cubicBezTo>
                  <a:pt x="9547" y="10946"/>
                  <a:pt x="9547" y="10640"/>
                  <a:pt x="9591" y="10203"/>
                </a:cubicBezTo>
                <a:close/>
                <a:moveTo>
                  <a:pt x="15012" y="7565"/>
                </a:moveTo>
                <a:cubicBezTo>
                  <a:pt x="15391" y="7813"/>
                  <a:pt x="15697" y="8032"/>
                  <a:pt x="15945" y="8236"/>
                </a:cubicBezTo>
                <a:cubicBezTo>
                  <a:pt x="15756" y="9168"/>
                  <a:pt x="15668" y="10232"/>
                  <a:pt x="15931" y="11238"/>
                </a:cubicBezTo>
                <a:cubicBezTo>
                  <a:pt x="15814" y="11252"/>
                  <a:pt x="15712" y="11282"/>
                  <a:pt x="15595" y="11311"/>
                </a:cubicBezTo>
                <a:cubicBezTo>
                  <a:pt x="15246" y="10728"/>
                  <a:pt x="14837" y="10014"/>
                  <a:pt x="14502" y="9241"/>
                </a:cubicBezTo>
                <a:cubicBezTo>
                  <a:pt x="14546" y="8746"/>
                  <a:pt x="14706" y="8265"/>
                  <a:pt x="15012" y="7565"/>
                </a:cubicBezTo>
                <a:close/>
                <a:moveTo>
                  <a:pt x="125867" y="11427"/>
                </a:moveTo>
                <a:lnTo>
                  <a:pt x="125867" y="11427"/>
                </a:lnTo>
                <a:cubicBezTo>
                  <a:pt x="125852" y="11471"/>
                  <a:pt x="125838" y="11515"/>
                  <a:pt x="125823" y="11559"/>
                </a:cubicBezTo>
                <a:cubicBezTo>
                  <a:pt x="125809" y="11544"/>
                  <a:pt x="125794" y="11544"/>
                  <a:pt x="125780" y="11544"/>
                </a:cubicBezTo>
                <a:cubicBezTo>
                  <a:pt x="125809" y="11500"/>
                  <a:pt x="125838" y="11457"/>
                  <a:pt x="125867" y="11427"/>
                </a:cubicBezTo>
                <a:close/>
                <a:moveTo>
                  <a:pt x="13335" y="11252"/>
                </a:moveTo>
                <a:lnTo>
                  <a:pt x="13335" y="11252"/>
                </a:lnTo>
                <a:cubicBezTo>
                  <a:pt x="13477" y="11393"/>
                  <a:pt x="13619" y="11534"/>
                  <a:pt x="13788" y="11675"/>
                </a:cubicBezTo>
                <a:cubicBezTo>
                  <a:pt x="13774" y="11704"/>
                  <a:pt x="13774" y="11719"/>
                  <a:pt x="13774" y="11748"/>
                </a:cubicBezTo>
                <a:cubicBezTo>
                  <a:pt x="13613" y="11777"/>
                  <a:pt x="13467" y="11821"/>
                  <a:pt x="13307" y="11865"/>
                </a:cubicBezTo>
                <a:cubicBezTo>
                  <a:pt x="13307" y="11665"/>
                  <a:pt x="13321" y="11465"/>
                  <a:pt x="13335" y="11252"/>
                </a:cubicBezTo>
                <a:close/>
                <a:moveTo>
                  <a:pt x="134116" y="11748"/>
                </a:moveTo>
                <a:cubicBezTo>
                  <a:pt x="134116" y="11763"/>
                  <a:pt x="134131" y="11777"/>
                  <a:pt x="134145" y="11806"/>
                </a:cubicBezTo>
                <a:cubicBezTo>
                  <a:pt x="134072" y="11835"/>
                  <a:pt x="134000" y="11865"/>
                  <a:pt x="133927" y="11908"/>
                </a:cubicBezTo>
                <a:cubicBezTo>
                  <a:pt x="133985" y="11850"/>
                  <a:pt x="134043" y="11792"/>
                  <a:pt x="134116" y="11748"/>
                </a:cubicBezTo>
                <a:close/>
                <a:moveTo>
                  <a:pt x="9270" y="11311"/>
                </a:moveTo>
                <a:cubicBezTo>
                  <a:pt x="9285" y="11617"/>
                  <a:pt x="9357" y="11937"/>
                  <a:pt x="9503" y="12258"/>
                </a:cubicBezTo>
                <a:cubicBezTo>
                  <a:pt x="9314" y="12142"/>
                  <a:pt x="9153" y="12025"/>
                  <a:pt x="9022" y="11894"/>
                </a:cubicBezTo>
                <a:cubicBezTo>
                  <a:pt x="9095" y="11719"/>
                  <a:pt x="9168" y="11529"/>
                  <a:pt x="9270" y="11311"/>
                </a:cubicBezTo>
                <a:close/>
                <a:moveTo>
                  <a:pt x="129583" y="11704"/>
                </a:moveTo>
                <a:cubicBezTo>
                  <a:pt x="129642" y="11879"/>
                  <a:pt x="129671" y="12040"/>
                  <a:pt x="129686" y="12185"/>
                </a:cubicBezTo>
                <a:cubicBezTo>
                  <a:pt x="129569" y="12273"/>
                  <a:pt x="129452" y="12375"/>
                  <a:pt x="129350" y="12477"/>
                </a:cubicBezTo>
                <a:cubicBezTo>
                  <a:pt x="129146" y="12418"/>
                  <a:pt x="128928" y="12360"/>
                  <a:pt x="128724" y="12302"/>
                </a:cubicBezTo>
                <a:cubicBezTo>
                  <a:pt x="128928" y="12112"/>
                  <a:pt x="129190" y="11923"/>
                  <a:pt x="129583" y="11704"/>
                </a:cubicBezTo>
                <a:close/>
                <a:moveTo>
                  <a:pt x="10319" y="10917"/>
                </a:moveTo>
                <a:cubicBezTo>
                  <a:pt x="10421" y="11442"/>
                  <a:pt x="10596" y="12010"/>
                  <a:pt x="10931" y="12506"/>
                </a:cubicBezTo>
                <a:cubicBezTo>
                  <a:pt x="10873" y="12520"/>
                  <a:pt x="10829" y="12535"/>
                  <a:pt x="10771" y="12550"/>
                </a:cubicBezTo>
                <a:cubicBezTo>
                  <a:pt x="10669" y="12448"/>
                  <a:pt x="10567" y="12331"/>
                  <a:pt x="10451" y="12214"/>
                </a:cubicBezTo>
                <a:cubicBezTo>
                  <a:pt x="10349" y="12025"/>
                  <a:pt x="10261" y="11821"/>
                  <a:pt x="10159" y="11617"/>
                </a:cubicBezTo>
                <a:cubicBezTo>
                  <a:pt x="10188" y="11398"/>
                  <a:pt x="10232" y="11165"/>
                  <a:pt x="10319" y="10917"/>
                </a:cubicBezTo>
                <a:close/>
                <a:moveTo>
                  <a:pt x="6472" y="11180"/>
                </a:moveTo>
                <a:lnTo>
                  <a:pt x="6472" y="11180"/>
                </a:lnTo>
                <a:cubicBezTo>
                  <a:pt x="6661" y="11340"/>
                  <a:pt x="6836" y="11500"/>
                  <a:pt x="7040" y="11719"/>
                </a:cubicBezTo>
                <a:cubicBezTo>
                  <a:pt x="7055" y="11981"/>
                  <a:pt x="7084" y="12316"/>
                  <a:pt x="7142" y="12652"/>
                </a:cubicBezTo>
                <a:cubicBezTo>
                  <a:pt x="6953" y="12273"/>
                  <a:pt x="6705" y="11763"/>
                  <a:pt x="6472" y="11180"/>
                </a:cubicBezTo>
                <a:close/>
                <a:moveTo>
                  <a:pt x="134349" y="12273"/>
                </a:moveTo>
                <a:cubicBezTo>
                  <a:pt x="134379" y="12346"/>
                  <a:pt x="134408" y="12433"/>
                  <a:pt x="134437" y="12506"/>
                </a:cubicBezTo>
                <a:cubicBezTo>
                  <a:pt x="134335" y="12550"/>
                  <a:pt x="134233" y="12608"/>
                  <a:pt x="134131" y="12666"/>
                </a:cubicBezTo>
                <a:cubicBezTo>
                  <a:pt x="134189" y="12535"/>
                  <a:pt x="134262" y="12404"/>
                  <a:pt x="134349" y="12273"/>
                </a:cubicBezTo>
                <a:close/>
                <a:moveTo>
                  <a:pt x="131260" y="12185"/>
                </a:moveTo>
                <a:lnTo>
                  <a:pt x="131260" y="12200"/>
                </a:lnTo>
                <a:cubicBezTo>
                  <a:pt x="131187" y="12360"/>
                  <a:pt x="131114" y="12550"/>
                  <a:pt x="131056" y="12739"/>
                </a:cubicBezTo>
                <a:cubicBezTo>
                  <a:pt x="130997" y="12797"/>
                  <a:pt x="130939" y="12870"/>
                  <a:pt x="130881" y="12914"/>
                </a:cubicBezTo>
                <a:cubicBezTo>
                  <a:pt x="130779" y="12885"/>
                  <a:pt x="130691" y="12856"/>
                  <a:pt x="130589" y="12827"/>
                </a:cubicBezTo>
                <a:cubicBezTo>
                  <a:pt x="130793" y="12622"/>
                  <a:pt x="131026" y="12404"/>
                  <a:pt x="131260" y="12185"/>
                </a:cubicBezTo>
                <a:close/>
                <a:moveTo>
                  <a:pt x="4213" y="10801"/>
                </a:moveTo>
                <a:lnTo>
                  <a:pt x="4213" y="10801"/>
                </a:lnTo>
                <a:cubicBezTo>
                  <a:pt x="4300" y="11078"/>
                  <a:pt x="4431" y="11413"/>
                  <a:pt x="4592" y="11777"/>
                </a:cubicBezTo>
                <a:cubicBezTo>
                  <a:pt x="4621" y="12156"/>
                  <a:pt x="4694" y="12564"/>
                  <a:pt x="4883" y="12972"/>
                </a:cubicBezTo>
                <a:cubicBezTo>
                  <a:pt x="4737" y="12885"/>
                  <a:pt x="4592" y="12797"/>
                  <a:pt x="4475" y="12695"/>
                </a:cubicBezTo>
                <a:cubicBezTo>
                  <a:pt x="4344" y="12098"/>
                  <a:pt x="4242" y="11442"/>
                  <a:pt x="4213" y="10801"/>
                </a:cubicBezTo>
                <a:close/>
                <a:moveTo>
                  <a:pt x="132076" y="12579"/>
                </a:moveTo>
                <a:lnTo>
                  <a:pt x="132076" y="12579"/>
                </a:lnTo>
                <a:cubicBezTo>
                  <a:pt x="131945" y="12754"/>
                  <a:pt x="131799" y="12958"/>
                  <a:pt x="131668" y="13162"/>
                </a:cubicBezTo>
                <a:cubicBezTo>
                  <a:pt x="131639" y="13162"/>
                  <a:pt x="131595" y="13147"/>
                  <a:pt x="131566" y="13133"/>
                </a:cubicBezTo>
                <a:cubicBezTo>
                  <a:pt x="131580" y="13060"/>
                  <a:pt x="131595" y="12972"/>
                  <a:pt x="131624" y="12899"/>
                </a:cubicBezTo>
                <a:cubicBezTo>
                  <a:pt x="131755" y="12797"/>
                  <a:pt x="131915" y="12695"/>
                  <a:pt x="132076" y="12579"/>
                </a:cubicBezTo>
                <a:close/>
                <a:moveTo>
                  <a:pt x="134495" y="12666"/>
                </a:moveTo>
                <a:cubicBezTo>
                  <a:pt x="134495" y="12695"/>
                  <a:pt x="134510" y="12725"/>
                  <a:pt x="134510" y="12754"/>
                </a:cubicBezTo>
                <a:cubicBezTo>
                  <a:pt x="134262" y="12987"/>
                  <a:pt x="134000" y="13249"/>
                  <a:pt x="133766" y="13526"/>
                </a:cubicBezTo>
                <a:cubicBezTo>
                  <a:pt x="133810" y="13380"/>
                  <a:pt x="133868" y="13235"/>
                  <a:pt x="133941" y="13074"/>
                </a:cubicBezTo>
                <a:cubicBezTo>
                  <a:pt x="134087" y="12929"/>
                  <a:pt x="134262" y="12812"/>
                  <a:pt x="134495" y="12666"/>
                </a:cubicBezTo>
                <a:close/>
                <a:moveTo>
                  <a:pt x="134218" y="11981"/>
                </a:moveTo>
                <a:cubicBezTo>
                  <a:pt x="134262" y="12054"/>
                  <a:pt x="134291" y="12127"/>
                  <a:pt x="134320" y="12200"/>
                </a:cubicBezTo>
                <a:cubicBezTo>
                  <a:pt x="134160" y="12375"/>
                  <a:pt x="133941" y="12622"/>
                  <a:pt x="133708" y="12943"/>
                </a:cubicBezTo>
                <a:cubicBezTo>
                  <a:pt x="133460" y="13118"/>
                  <a:pt x="133227" y="13337"/>
                  <a:pt x="133038" y="13584"/>
                </a:cubicBezTo>
                <a:cubicBezTo>
                  <a:pt x="133023" y="13380"/>
                  <a:pt x="133052" y="13176"/>
                  <a:pt x="133140" y="12972"/>
                </a:cubicBezTo>
                <a:cubicBezTo>
                  <a:pt x="133358" y="12841"/>
                  <a:pt x="133635" y="12681"/>
                  <a:pt x="133985" y="12477"/>
                </a:cubicBezTo>
                <a:lnTo>
                  <a:pt x="133985" y="12477"/>
                </a:lnTo>
                <a:cubicBezTo>
                  <a:pt x="133985" y="12477"/>
                  <a:pt x="133693" y="12550"/>
                  <a:pt x="133285" y="12739"/>
                </a:cubicBezTo>
                <a:cubicBezTo>
                  <a:pt x="133315" y="12681"/>
                  <a:pt x="133358" y="12637"/>
                  <a:pt x="133387" y="12579"/>
                </a:cubicBezTo>
                <a:cubicBezTo>
                  <a:pt x="133621" y="12404"/>
                  <a:pt x="133883" y="12200"/>
                  <a:pt x="134218" y="11981"/>
                </a:cubicBezTo>
                <a:close/>
                <a:moveTo>
                  <a:pt x="5000" y="10363"/>
                </a:moveTo>
                <a:lnTo>
                  <a:pt x="5000" y="10363"/>
                </a:lnTo>
                <a:cubicBezTo>
                  <a:pt x="5335" y="10495"/>
                  <a:pt x="5597" y="10626"/>
                  <a:pt x="5830" y="10757"/>
                </a:cubicBezTo>
                <a:cubicBezTo>
                  <a:pt x="5918" y="11690"/>
                  <a:pt x="6195" y="12783"/>
                  <a:pt x="6894" y="13614"/>
                </a:cubicBezTo>
                <a:lnTo>
                  <a:pt x="7317" y="13424"/>
                </a:lnTo>
                <a:cubicBezTo>
                  <a:pt x="7346" y="13497"/>
                  <a:pt x="7361" y="13555"/>
                  <a:pt x="7375" y="13628"/>
                </a:cubicBezTo>
                <a:cubicBezTo>
                  <a:pt x="7259" y="13672"/>
                  <a:pt x="7142" y="13716"/>
                  <a:pt x="7026" y="13759"/>
                </a:cubicBezTo>
                <a:cubicBezTo>
                  <a:pt x="6967" y="13745"/>
                  <a:pt x="6923" y="13730"/>
                  <a:pt x="6865" y="13716"/>
                </a:cubicBezTo>
                <a:cubicBezTo>
                  <a:pt x="6413" y="13307"/>
                  <a:pt x="5685" y="12579"/>
                  <a:pt x="5029" y="11733"/>
                </a:cubicBezTo>
                <a:cubicBezTo>
                  <a:pt x="4941" y="11340"/>
                  <a:pt x="4941" y="10932"/>
                  <a:pt x="5000" y="10363"/>
                </a:cubicBezTo>
                <a:close/>
                <a:moveTo>
                  <a:pt x="3630" y="13730"/>
                </a:moveTo>
                <a:cubicBezTo>
                  <a:pt x="3688" y="13788"/>
                  <a:pt x="3746" y="13832"/>
                  <a:pt x="3805" y="13890"/>
                </a:cubicBezTo>
                <a:cubicBezTo>
                  <a:pt x="3819" y="13963"/>
                  <a:pt x="3848" y="14022"/>
                  <a:pt x="3863" y="14095"/>
                </a:cubicBezTo>
                <a:cubicBezTo>
                  <a:pt x="3805" y="14036"/>
                  <a:pt x="3746" y="13978"/>
                  <a:pt x="3702" y="13905"/>
                </a:cubicBezTo>
                <a:cubicBezTo>
                  <a:pt x="3673" y="13847"/>
                  <a:pt x="3644" y="13788"/>
                  <a:pt x="3630" y="13730"/>
                </a:cubicBezTo>
                <a:close/>
                <a:moveTo>
                  <a:pt x="134612" y="13788"/>
                </a:moveTo>
                <a:cubicBezTo>
                  <a:pt x="134612" y="13905"/>
                  <a:pt x="134597" y="14036"/>
                  <a:pt x="134583" y="14167"/>
                </a:cubicBezTo>
                <a:cubicBezTo>
                  <a:pt x="134510" y="14138"/>
                  <a:pt x="134451" y="14124"/>
                  <a:pt x="134393" y="14095"/>
                </a:cubicBezTo>
                <a:cubicBezTo>
                  <a:pt x="134451" y="14007"/>
                  <a:pt x="134524" y="13890"/>
                  <a:pt x="134612" y="13788"/>
                </a:cubicBezTo>
                <a:close/>
                <a:moveTo>
                  <a:pt x="5422" y="13905"/>
                </a:moveTo>
                <a:lnTo>
                  <a:pt x="5422" y="13905"/>
                </a:lnTo>
                <a:cubicBezTo>
                  <a:pt x="5451" y="13920"/>
                  <a:pt x="5481" y="13934"/>
                  <a:pt x="5510" y="13949"/>
                </a:cubicBezTo>
                <a:cubicBezTo>
                  <a:pt x="5597" y="14051"/>
                  <a:pt x="5685" y="14138"/>
                  <a:pt x="5772" y="14226"/>
                </a:cubicBezTo>
                <a:cubicBezTo>
                  <a:pt x="5670" y="14269"/>
                  <a:pt x="5568" y="14313"/>
                  <a:pt x="5481" y="14357"/>
                </a:cubicBezTo>
                <a:cubicBezTo>
                  <a:pt x="5466" y="14197"/>
                  <a:pt x="5451" y="14051"/>
                  <a:pt x="5422" y="13905"/>
                </a:cubicBezTo>
                <a:close/>
                <a:moveTo>
                  <a:pt x="4650" y="13439"/>
                </a:moveTo>
                <a:lnTo>
                  <a:pt x="4650" y="13439"/>
                </a:lnTo>
                <a:cubicBezTo>
                  <a:pt x="4781" y="13526"/>
                  <a:pt x="4927" y="13628"/>
                  <a:pt x="5087" y="13716"/>
                </a:cubicBezTo>
                <a:cubicBezTo>
                  <a:pt x="5116" y="13993"/>
                  <a:pt x="5116" y="14240"/>
                  <a:pt x="5058" y="14517"/>
                </a:cubicBezTo>
                <a:lnTo>
                  <a:pt x="4985" y="14561"/>
                </a:lnTo>
                <a:cubicBezTo>
                  <a:pt x="4970" y="14546"/>
                  <a:pt x="4970" y="14532"/>
                  <a:pt x="4970" y="14532"/>
                </a:cubicBezTo>
                <a:cubicBezTo>
                  <a:pt x="4868" y="14226"/>
                  <a:pt x="4752" y="13861"/>
                  <a:pt x="4650" y="13439"/>
                </a:cubicBezTo>
                <a:close/>
                <a:moveTo>
                  <a:pt x="2449" y="13074"/>
                </a:moveTo>
                <a:cubicBezTo>
                  <a:pt x="2493" y="13089"/>
                  <a:pt x="2537" y="13103"/>
                  <a:pt x="2580" y="13118"/>
                </a:cubicBezTo>
                <a:cubicBezTo>
                  <a:pt x="2770" y="13541"/>
                  <a:pt x="3003" y="13993"/>
                  <a:pt x="3309" y="14415"/>
                </a:cubicBezTo>
                <a:cubicBezTo>
                  <a:pt x="3382" y="14678"/>
                  <a:pt x="3484" y="14925"/>
                  <a:pt x="3615" y="15173"/>
                </a:cubicBezTo>
                <a:cubicBezTo>
                  <a:pt x="3557" y="15202"/>
                  <a:pt x="3484" y="15231"/>
                  <a:pt x="3426" y="15275"/>
                </a:cubicBezTo>
                <a:cubicBezTo>
                  <a:pt x="3120" y="14969"/>
                  <a:pt x="2784" y="14590"/>
                  <a:pt x="2464" y="14167"/>
                </a:cubicBezTo>
                <a:cubicBezTo>
                  <a:pt x="2391" y="13861"/>
                  <a:pt x="2391" y="13541"/>
                  <a:pt x="2434" y="13074"/>
                </a:cubicBezTo>
                <a:close/>
                <a:moveTo>
                  <a:pt x="84198" y="1"/>
                </a:moveTo>
                <a:cubicBezTo>
                  <a:pt x="84198" y="1"/>
                  <a:pt x="81516" y="1663"/>
                  <a:pt x="81706" y="4184"/>
                </a:cubicBezTo>
                <a:cubicBezTo>
                  <a:pt x="81444" y="4490"/>
                  <a:pt x="81167" y="4811"/>
                  <a:pt x="80890" y="5146"/>
                </a:cubicBezTo>
                <a:cubicBezTo>
                  <a:pt x="80846" y="5087"/>
                  <a:pt x="80788" y="5029"/>
                  <a:pt x="80744" y="4971"/>
                </a:cubicBezTo>
                <a:cubicBezTo>
                  <a:pt x="80700" y="4563"/>
                  <a:pt x="80671" y="4126"/>
                  <a:pt x="80686" y="3688"/>
                </a:cubicBezTo>
                <a:cubicBezTo>
                  <a:pt x="80802" y="3499"/>
                  <a:pt x="80948" y="3309"/>
                  <a:pt x="81094" y="3120"/>
                </a:cubicBezTo>
                <a:lnTo>
                  <a:pt x="81094" y="3120"/>
                </a:lnTo>
                <a:cubicBezTo>
                  <a:pt x="81094" y="3120"/>
                  <a:pt x="80933" y="3251"/>
                  <a:pt x="80686" y="3484"/>
                </a:cubicBezTo>
                <a:cubicBezTo>
                  <a:pt x="80700" y="3236"/>
                  <a:pt x="80715" y="2974"/>
                  <a:pt x="80759" y="2712"/>
                </a:cubicBezTo>
                <a:lnTo>
                  <a:pt x="80759" y="2712"/>
                </a:lnTo>
                <a:cubicBezTo>
                  <a:pt x="80758" y="2712"/>
                  <a:pt x="80598" y="3120"/>
                  <a:pt x="80438" y="3747"/>
                </a:cubicBezTo>
                <a:cubicBezTo>
                  <a:pt x="80380" y="3805"/>
                  <a:pt x="80321" y="3863"/>
                  <a:pt x="80263" y="3921"/>
                </a:cubicBezTo>
                <a:cubicBezTo>
                  <a:pt x="79665" y="2916"/>
                  <a:pt x="78718" y="2260"/>
                  <a:pt x="78368" y="2041"/>
                </a:cubicBezTo>
                <a:cubicBezTo>
                  <a:pt x="78558" y="1866"/>
                  <a:pt x="78776" y="1677"/>
                  <a:pt x="79024" y="1458"/>
                </a:cubicBezTo>
                <a:lnTo>
                  <a:pt x="79024" y="1458"/>
                </a:lnTo>
                <a:cubicBezTo>
                  <a:pt x="79024" y="1458"/>
                  <a:pt x="78820" y="1546"/>
                  <a:pt x="78529" y="1706"/>
                </a:cubicBezTo>
                <a:lnTo>
                  <a:pt x="78631" y="1590"/>
                </a:lnTo>
                <a:lnTo>
                  <a:pt x="78631" y="1590"/>
                </a:lnTo>
                <a:cubicBezTo>
                  <a:pt x="78630" y="1590"/>
                  <a:pt x="78558" y="1663"/>
                  <a:pt x="78427" y="1779"/>
                </a:cubicBezTo>
                <a:cubicBezTo>
                  <a:pt x="77800" y="2143"/>
                  <a:pt x="76838" y="2843"/>
                  <a:pt x="76299" y="3863"/>
                </a:cubicBezTo>
                <a:cubicBezTo>
                  <a:pt x="76080" y="3601"/>
                  <a:pt x="75934" y="3441"/>
                  <a:pt x="75934" y="3441"/>
                </a:cubicBezTo>
                <a:lnTo>
                  <a:pt x="75934" y="3441"/>
                </a:lnTo>
                <a:cubicBezTo>
                  <a:pt x="76036" y="3615"/>
                  <a:pt x="76138" y="3805"/>
                  <a:pt x="76226" y="3994"/>
                </a:cubicBezTo>
                <a:cubicBezTo>
                  <a:pt x="76182" y="4096"/>
                  <a:pt x="76124" y="4198"/>
                  <a:pt x="76095" y="4315"/>
                </a:cubicBezTo>
                <a:cubicBezTo>
                  <a:pt x="76051" y="4359"/>
                  <a:pt x="76022" y="4402"/>
                  <a:pt x="75993" y="4446"/>
                </a:cubicBezTo>
                <a:cubicBezTo>
                  <a:pt x="75876" y="4330"/>
                  <a:pt x="75803" y="4257"/>
                  <a:pt x="75803" y="4257"/>
                </a:cubicBezTo>
                <a:lnTo>
                  <a:pt x="75803" y="4257"/>
                </a:lnTo>
                <a:cubicBezTo>
                  <a:pt x="75861" y="4330"/>
                  <a:pt x="75905" y="4402"/>
                  <a:pt x="75963" y="4475"/>
                </a:cubicBezTo>
                <a:cubicBezTo>
                  <a:pt x="75818" y="4665"/>
                  <a:pt x="75687" y="4854"/>
                  <a:pt x="75555" y="5044"/>
                </a:cubicBezTo>
                <a:cubicBezTo>
                  <a:pt x="75380" y="4767"/>
                  <a:pt x="75191" y="4504"/>
                  <a:pt x="75016" y="4257"/>
                </a:cubicBezTo>
                <a:cubicBezTo>
                  <a:pt x="75264" y="3703"/>
                  <a:pt x="75570" y="3134"/>
                  <a:pt x="75934" y="2610"/>
                </a:cubicBezTo>
                <a:lnTo>
                  <a:pt x="75934" y="2610"/>
                </a:lnTo>
                <a:cubicBezTo>
                  <a:pt x="75934" y="2610"/>
                  <a:pt x="75366" y="3135"/>
                  <a:pt x="74754" y="3907"/>
                </a:cubicBezTo>
                <a:cubicBezTo>
                  <a:pt x="74579" y="3688"/>
                  <a:pt x="74419" y="3484"/>
                  <a:pt x="74258" y="3295"/>
                </a:cubicBezTo>
                <a:cubicBezTo>
                  <a:pt x="74346" y="3207"/>
                  <a:pt x="74433" y="3134"/>
                  <a:pt x="74521" y="3047"/>
                </a:cubicBezTo>
                <a:lnTo>
                  <a:pt x="74521" y="3047"/>
                </a:lnTo>
                <a:cubicBezTo>
                  <a:pt x="74520" y="3047"/>
                  <a:pt x="74389" y="3105"/>
                  <a:pt x="74200" y="3222"/>
                </a:cubicBezTo>
                <a:cubicBezTo>
                  <a:pt x="73705" y="2624"/>
                  <a:pt x="73355" y="2275"/>
                  <a:pt x="73355" y="2275"/>
                </a:cubicBezTo>
                <a:lnTo>
                  <a:pt x="73355" y="2275"/>
                </a:lnTo>
                <a:cubicBezTo>
                  <a:pt x="73588" y="2610"/>
                  <a:pt x="73806" y="2960"/>
                  <a:pt x="74025" y="3324"/>
                </a:cubicBezTo>
                <a:cubicBezTo>
                  <a:pt x="73996" y="3338"/>
                  <a:pt x="73952" y="3368"/>
                  <a:pt x="73923" y="3382"/>
                </a:cubicBezTo>
                <a:cubicBezTo>
                  <a:pt x="73500" y="3003"/>
                  <a:pt x="73151" y="2799"/>
                  <a:pt x="73151" y="2799"/>
                </a:cubicBezTo>
                <a:lnTo>
                  <a:pt x="73151" y="2799"/>
                </a:lnTo>
                <a:cubicBezTo>
                  <a:pt x="73369" y="3076"/>
                  <a:pt x="73559" y="3309"/>
                  <a:pt x="73734" y="3513"/>
                </a:cubicBezTo>
                <a:cubicBezTo>
                  <a:pt x="73457" y="3703"/>
                  <a:pt x="73151" y="3951"/>
                  <a:pt x="72859" y="4242"/>
                </a:cubicBezTo>
                <a:cubicBezTo>
                  <a:pt x="72888" y="3834"/>
                  <a:pt x="72947" y="3426"/>
                  <a:pt x="73049" y="3018"/>
                </a:cubicBezTo>
                <a:lnTo>
                  <a:pt x="73049" y="3018"/>
                </a:lnTo>
                <a:cubicBezTo>
                  <a:pt x="73048" y="3018"/>
                  <a:pt x="72640" y="3776"/>
                  <a:pt x="72349" y="4811"/>
                </a:cubicBezTo>
                <a:cubicBezTo>
                  <a:pt x="72320" y="4854"/>
                  <a:pt x="72291" y="4898"/>
                  <a:pt x="72247" y="4942"/>
                </a:cubicBezTo>
                <a:cubicBezTo>
                  <a:pt x="72101" y="4840"/>
                  <a:pt x="71970" y="4752"/>
                  <a:pt x="71883" y="4694"/>
                </a:cubicBezTo>
                <a:cubicBezTo>
                  <a:pt x="71883" y="4650"/>
                  <a:pt x="71897" y="4592"/>
                  <a:pt x="71912" y="4548"/>
                </a:cubicBezTo>
                <a:cubicBezTo>
                  <a:pt x="72087" y="4373"/>
                  <a:pt x="72276" y="4184"/>
                  <a:pt x="72509" y="3980"/>
                </a:cubicBezTo>
                <a:lnTo>
                  <a:pt x="72509" y="3980"/>
                </a:lnTo>
                <a:cubicBezTo>
                  <a:pt x="72509" y="3980"/>
                  <a:pt x="72276" y="4082"/>
                  <a:pt x="71955" y="4286"/>
                </a:cubicBezTo>
                <a:cubicBezTo>
                  <a:pt x="72028" y="3718"/>
                  <a:pt x="71970" y="3324"/>
                  <a:pt x="71970" y="3324"/>
                </a:cubicBezTo>
                <a:lnTo>
                  <a:pt x="71970" y="3324"/>
                </a:lnTo>
                <a:cubicBezTo>
                  <a:pt x="71824" y="3819"/>
                  <a:pt x="71708" y="4213"/>
                  <a:pt x="71591" y="4534"/>
                </a:cubicBezTo>
                <a:cubicBezTo>
                  <a:pt x="71562" y="4548"/>
                  <a:pt x="71547" y="4577"/>
                  <a:pt x="71518" y="4592"/>
                </a:cubicBezTo>
                <a:cubicBezTo>
                  <a:pt x="71912" y="2916"/>
                  <a:pt x="72116" y="2595"/>
                  <a:pt x="73792" y="1007"/>
                </a:cubicBezTo>
                <a:lnTo>
                  <a:pt x="73792" y="1007"/>
                </a:lnTo>
                <a:cubicBezTo>
                  <a:pt x="73792" y="1007"/>
                  <a:pt x="72815" y="1473"/>
                  <a:pt x="71985" y="2333"/>
                </a:cubicBezTo>
                <a:cubicBezTo>
                  <a:pt x="72291" y="1735"/>
                  <a:pt x="72626" y="1123"/>
                  <a:pt x="73005" y="555"/>
                </a:cubicBezTo>
                <a:lnTo>
                  <a:pt x="73005" y="555"/>
                </a:lnTo>
                <a:cubicBezTo>
                  <a:pt x="73004" y="555"/>
                  <a:pt x="71270" y="2435"/>
                  <a:pt x="70192" y="4636"/>
                </a:cubicBezTo>
                <a:cubicBezTo>
                  <a:pt x="70104" y="4432"/>
                  <a:pt x="69988" y="4228"/>
                  <a:pt x="69857" y="4053"/>
                </a:cubicBezTo>
                <a:cubicBezTo>
                  <a:pt x="69886" y="3805"/>
                  <a:pt x="69930" y="3572"/>
                  <a:pt x="69988" y="3338"/>
                </a:cubicBezTo>
                <a:lnTo>
                  <a:pt x="69988" y="3338"/>
                </a:lnTo>
                <a:cubicBezTo>
                  <a:pt x="69988" y="3339"/>
                  <a:pt x="69886" y="3543"/>
                  <a:pt x="69740" y="3892"/>
                </a:cubicBezTo>
                <a:cubicBezTo>
                  <a:pt x="69726" y="3863"/>
                  <a:pt x="69711" y="3849"/>
                  <a:pt x="69682" y="3819"/>
                </a:cubicBezTo>
                <a:cubicBezTo>
                  <a:pt x="69886" y="3164"/>
                  <a:pt x="70148" y="2479"/>
                  <a:pt x="70498" y="1837"/>
                </a:cubicBezTo>
                <a:lnTo>
                  <a:pt x="70498" y="1837"/>
                </a:lnTo>
                <a:cubicBezTo>
                  <a:pt x="70498" y="1838"/>
                  <a:pt x="69915" y="2493"/>
                  <a:pt x="69361" y="3455"/>
                </a:cubicBezTo>
                <a:cubicBezTo>
                  <a:pt x="69157" y="3236"/>
                  <a:pt x="68953" y="3062"/>
                  <a:pt x="68764" y="2901"/>
                </a:cubicBezTo>
                <a:cubicBezTo>
                  <a:pt x="68880" y="2756"/>
                  <a:pt x="69026" y="2595"/>
                  <a:pt x="69172" y="2406"/>
                </a:cubicBezTo>
                <a:lnTo>
                  <a:pt x="69172" y="2406"/>
                </a:lnTo>
                <a:cubicBezTo>
                  <a:pt x="69172" y="2406"/>
                  <a:pt x="68938" y="2552"/>
                  <a:pt x="68632" y="2814"/>
                </a:cubicBezTo>
                <a:cubicBezTo>
                  <a:pt x="68181" y="2464"/>
                  <a:pt x="67816" y="2304"/>
                  <a:pt x="67816" y="2304"/>
                </a:cubicBezTo>
                <a:lnTo>
                  <a:pt x="67816" y="2304"/>
                </a:lnTo>
                <a:cubicBezTo>
                  <a:pt x="68064" y="2551"/>
                  <a:pt x="68268" y="2756"/>
                  <a:pt x="68458" y="2960"/>
                </a:cubicBezTo>
                <a:cubicBezTo>
                  <a:pt x="68210" y="3178"/>
                  <a:pt x="67933" y="3441"/>
                  <a:pt x="67670" y="3776"/>
                </a:cubicBezTo>
                <a:cubicBezTo>
                  <a:pt x="67670" y="3368"/>
                  <a:pt x="67685" y="2945"/>
                  <a:pt x="67743" y="2537"/>
                </a:cubicBezTo>
                <a:lnTo>
                  <a:pt x="67743" y="2537"/>
                </a:lnTo>
                <a:cubicBezTo>
                  <a:pt x="67743" y="2537"/>
                  <a:pt x="67423" y="3324"/>
                  <a:pt x="67248" y="4388"/>
                </a:cubicBezTo>
                <a:cubicBezTo>
                  <a:pt x="67117" y="4606"/>
                  <a:pt x="67000" y="4840"/>
                  <a:pt x="66898" y="5087"/>
                </a:cubicBezTo>
                <a:cubicBezTo>
                  <a:pt x="66840" y="5029"/>
                  <a:pt x="66767" y="4971"/>
                  <a:pt x="66709" y="4927"/>
                </a:cubicBezTo>
                <a:cubicBezTo>
                  <a:pt x="66781" y="4825"/>
                  <a:pt x="66869" y="4723"/>
                  <a:pt x="66971" y="4606"/>
                </a:cubicBezTo>
                <a:lnTo>
                  <a:pt x="66971" y="4606"/>
                </a:lnTo>
                <a:cubicBezTo>
                  <a:pt x="66971" y="4607"/>
                  <a:pt x="66825" y="4694"/>
                  <a:pt x="66636" y="4869"/>
                </a:cubicBezTo>
                <a:cubicBezTo>
                  <a:pt x="66548" y="4796"/>
                  <a:pt x="66461" y="4738"/>
                  <a:pt x="66388" y="4694"/>
                </a:cubicBezTo>
                <a:cubicBezTo>
                  <a:pt x="66621" y="4373"/>
                  <a:pt x="66927" y="4009"/>
                  <a:pt x="67306" y="3543"/>
                </a:cubicBezTo>
                <a:lnTo>
                  <a:pt x="67306" y="3543"/>
                </a:lnTo>
                <a:cubicBezTo>
                  <a:pt x="67306" y="3543"/>
                  <a:pt x="66913" y="3790"/>
                  <a:pt x="66417" y="4242"/>
                </a:cubicBezTo>
                <a:cubicBezTo>
                  <a:pt x="66650" y="2537"/>
                  <a:pt x="66811" y="2202"/>
                  <a:pt x="68268" y="438"/>
                </a:cubicBezTo>
                <a:lnTo>
                  <a:pt x="68268" y="438"/>
                </a:lnTo>
                <a:cubicBezTo>
                  <a:pt x="68268" y="438"/>
                  <a:pt x="66126" y="1779"/>
                  <a:pt x="65805" y="3863"/>
                </a:cubicBezTo>
                <a:cubicBezTo>
                  <a:pt x="65397" y="4257"/>
                  <a:pt x="64916" y="4883"/>
                  <a:pt x="64858" y="5670"/>
                </a:cubicBezTo>
                <a:cubicBezTo>
                  <a:pt x="64741" y="4883"/>
                  <a:pt x="64712" y="3994"/>
                  <a:pt x="64828" y="3149"/>
                </a:cubicBezTo>
                <a:lnTo>
                  <a:pt x="64828" y="3149"/>
                </a:lnTo>
                <a:cubicBezTo>
                  <a:pt x="64828" y="3149"/>
                  <a:pt x="64289" y="4490"/>
                  <a:pt x="64216" y="6006"/>
                </a:cubicBezTo>
                <a:cubicBezTo>
                  <a:pt x="64202" y="5700"/>
                  <a:pt x="64216" y="5379"/>
                  <a:pt x="64260" y="5073"/>
                </a:cubicBezTo>
                <a:lnTo>
                  <a:pt x="64260" y="5073"/>
                </a:lnTo>
                <a:cubicBezTo>
                  <a:pt x="64260" y="5073"/>
                  <a:pt x="63954" y="5802"/>
                  <a:pt x="63881" y="6676"/>
                </a:cubicBezTo>
                <a:cubicBezTo>
                  <a:pt x="63750" y="6691"/>
                  <a:pt x="63619" y="6691"/>
                  <a:pt x="63488" y="6691"/>
                </a:cubicBezTo>
                <a:cubicBezTo>
                  <a:pt x="64187" y="5277"/>
                  <a:pt x="63808" y="3936"/>
                  <a:pt x="63808" y="3936"/>
                </a:cubicBezTo>
                <a:lnTo>
                  <a:pt x="63808" y="3936"/>
                </a:lnTo>
                <a:cubicBezTo>
                  <a:pt x="63560" y="5394"/>
                  <a:pt x="63400" y="5962"/>
                  <a:pt x="62817" y="6705"/>
                </a:cubicBezTo>
                <a:lnTo>
                  <a:pt x="62671" y="6705"/>
                </a:lnTo>
                <a:lnTo>
                  <a:pt x="62671" y="6691"/>
                </a:lnTo>
                <a:cubicBezTo>
                  <a:pt x="62919" y="5379"/>
                  <a:pt x="63444" y="3105"/>
                  <a:pt x="64493" y="1167"/>
                </a:cubicBezTo>
                <a:lnTo>
                  <a:pt x="64493" y="1167"/>
                </a:lnTo>
                <a:cubicBezTo>
                  <a:pt x="64493" y="1167"/>
                  <a:pt x="63546" y="2348"/>
                  <a:pt x="62744" y="3936"/>
                </a:cubicBezTo>
                <a:cubicBezTo>
                  <a:pt x="62788" y="3441"/>
                  <a:pt x="62744" y="3120"/>
                  <a:pt x="62744" y="3120"/>
                </a:cubicBezTo>
                <a:cubicBezTo>
                  <a:pt x="62467" y="4053"/>
                  <a:pt x="62278" y="4621"/>
                  <a:pt x="62016" y="5087"/>
                </a:cubicBezTo>
                <a:cubicBezTo>
                  <a:pt x="61914" y="4942"/>
                  <a:pt x="61797" y="4811"/>
                  <a:pt x="61680" y="4679"/>
                </a:cubicBezTo>
                <a:cubicBezTo>
                  <a:pt x="62147" y="3397"/>
                  <a:pt x="62832" y="1779"/>
                  <a:pt x="63764" y="351"/>
                </a:cubicBezTo>
                <a:lnTo>
                  <a:pt x="63764" y="351"/>
                </a:lnTo>
                <a:cubicBezTo>
                  <a:pt x="63764" y="351"/>
                  <a:pt x="62919" y="1269"/>
                  <a:pt x="62045" y="2581"/>
                </a:cubicBezTo>
                <a:cubicBezTo>
                  <a:pt x="62059" y="2551"/>
                  <a:pt x="62059" y="2537"/>
                  <a:pt x="62074" y="2508"/>
                </a:cubicBezTo>
                <a:lnTo>
                  <a:pt x="62074" y="2508"/>
                </a:lnTo>
                <a:cubicBezTo>
                  <a:pt x="62074" y="2508"/>
                  <a:pt x="61622" y="3120"/>
                  <a:pt x="61199" y="3994"/>
                </a:cubicBezTo>
                <a:cubicBezTo>
                  <a:pt x="61170" y="4038"/>
                  <a:pt x="61141" y="4082"/>
                  <a:pt x="61112" y="4140"/>
                </a:cubicBezTo>
                <a:cubicBezTo>
                  <a:pt x="60908" y="3965"/>
                  <a:pt x="60704" y="3805"/>
                  <a:pt x="60500" y="3674"/>
                </a:cubicBezTo>
                <a:cubicBezTo>
                  <a:pt x="60485" y="3659"/>
                  <a:pt x="60471" y="3645"/>
                  <a:pt x="60456" y="3615"/>
                </a:cubicBezTo>
                <a:cubicBezTo>
                  <a:pt x="60471" y="3601"/>
                  <a:pt x="60471" y="3572"/>
                  <a:pt x="60485" y="3543"/>
                </a:cubicBezTo>
                <a:cubicBezTo>
                  <a:pt x="60573" y="3411"/>
                  <a:pt x="60675" y="3280"/>
                  <a:pt x="60791" y="3120"/>
                </a:cubicBezTo>
                <a:lnTo>
                  <a:pt x="60791" y="3120"/>
                </a:lnTo>
                <a:cubicBezTo>
                  <a:pt x="60791" y="3120"/>
                  <a:pt x="60704" y="3178"/>
                  <a:pt x="60573" y="3295"/>
                </a:cubicBezTo>
                <a:cubicBezTo>
                  <a:pt x="60748" y="2741"/>
                  <a:pt x="60981" y="2173"/>
                  <a:pt x="61272" y="1633"/>
                </a:cubicBezTo>
                <a:lnTo>
                  <a:pt x="61272" y="1633"/>
                </a:lnTo>
                <a:cubicBezTo>
                  <a:pt x="61272" y="1634"/>
                  <a:pt x="60689" y="2304"/>
                  <a:pt x="60135" y="3251"/>
                </a:cubicBezTo>
                <a:cubicBezTo>
                  <a:pt x="59931" y="3032"/>
                  <a:pt x="59727" y="2858"/>
                  <a:pt x="59538" y="2712"/>
                </a:cubicBezTo>
                <a:cubicBezTo>
                  <a:pt x="59654" y="2551"/>
                  <a:pt x="59800" y="2391"/>
                  <a:pt x="59946" y="2202"/>
                </a:cubicBezTo>
                <a:lnTo>
                  <a:pt x="59946" y="2202"/>
                </a:lnTo>
                <a:cubicBezTo>
                  <a:pt x="59946" y="2202"/>
                  <a:pt x="59713" y="2347"/>
                  <a:pt x="59407" y="2610"/>
                </a:cubicBezTo>
                <a:cubicBezTo>
                  <a:pt x="59203" y="2449"/>
                  <a:pt x="59013" y="2333"/>
                  <a:pt x="58882" y="2245"/>
                </a:cubicBezTo>
                <a:cubicBezTo>
                  <a:pt x="59057" y="1954"/>
                  <a:pt x="59290" y="1619"/>
                  <a:pt x="59582" y="1211"/>
                </a:cubicBezTo>
                <a:lnTo>
                  <a:pt x="59582" y="1211"/>
                </a:lnTo>
                <a:cubicBezTo>
                  <a:pt x="59581" y="1211"/>
                  <a:pt x="59115" y="1531"/>
                  <a:pt x="58620" y="2100"/>
                </a:cubicBezTo>
                <a:lnTo>
                  <a:pt x="58591" y="2100"/>
                </a:lnTo>
                <a:lnTo>
                  <a:pt x="58605" y="2114"/>
                </a:lnTo>
                <a:cubicBezTo>
                  <a:pt x="58270" y="2508"/>
                  <a:pt x="57920" y="3003"/>
                  <a:pt x="57701" y="3601"/>
                </a:cubicBezTo>
                <a:cubicBezTo>
                  <a:pt x="57556" y="3717"/>
                  <a:pt x="57381" y="3863"/>
                  <a:pt x="57191" y="4053"/>
                </a:cubicBezTo>
                <a:cubicBezTo>
                  <a:pt x="57425" y="2333"/>
                  <a:pt x="57585" y="1998"/>
                  <a:pt x="59042" y="234"/>
                </a:cubicBezTo>
                <a:lnTo>
                  <a:pt x="59042" y="234"/>
                </a:lnTo>
                <a:cubicBezTo>
                  <a:pt x="59042" y="234"/>
                  <a:pt x="56375" y="1896"/>
                  <a:pt x="56550" y="4402"/>
                </a:cubicBezTo>
                <a:cubicBezTo>
                  <a:pt x="56506" y="4461"/>
                  <a:pt x="56463" y="4519"/>
                  <a:pt x="56419" y="4592"/>
                </a:cubicBezTo>
                <a:cubicBezTo>
                  <a:pt x="56404" y="4402"/>
                  <a:pt x="56390" y="4198"/>
                  <a:pt x="56404" y="4009"/>
                </a:cubicBezTo>
                <a:lnTo>
                  <a:pt x="56404" y="4009"/>
                </a:lnTo>
                <a:cubicBezTo>
                  <a:pt x="56404" y="4009"/>
                  <a:pt x="56302" y="4359"/>
                  <a:pt x="56215" y="4883"/>
                </a:cubicBezTo>
                <a:cubicBezTo>
                  <a:pt x="56186" y="4956"/>
                  <a:pt x="56142" y="5015"/>
                  <a:pt x="56098" y="5087"/>
                </a:cubicBezTo>
                <a:cubicBezTo>
                  <a:pt x="55982" y="4956"/>
                  <a:pt x="55850" y="4840"/>
                  <a:pt x="55719" y="4752"/>
                </a:cubicBezTo>
                <a:cubicBezTo>
                  <a:pt x="55807" y="4650"/>
                  <a:pt x="55880" y="4548"/>
                  <a:pt x="55982" y="4432"/>
                </a:cubicBezTo>
                <a:lnTo>
                  <a:pt x="55982" y="4432"/>
                </a:lnTo>
                <a:cubicBezTo>
                  <a:pt x="55982" y="4432"/>
                  <a:pt x="55836" y="4519"/>
                  <a:pt x="55646" y="4679"/>
                </a:cubicBezTo>
                <a:cubicBezTo>
                  <a:pt x="55603" y="4665"/>
                  <a:pt x="55574" y="4636"/>
                  <a:pt x="55544" y="4606"/>
                </a:cubicBezTo>
                <a:cubicBezTo>
                  <a:pt x="55515" y="4067"/>
                  <a:pt x="55530" y="3499"/>
                  <a:pt x="55603" y="2945"/>
                </a:cubicBezTo>
                <a:lnTo>
                  <a:pt x="55603" y="2945"/>
                </a:lnTo>
                <a:cubicBezTo>
                  <a:pt x="55603" y="2945"/>
                  <a:pt x="55369" y="3543"/>
                  <a:pt x="55180" y="4388"/>
                </a:cubicBezTo>
                <a:cubicBezTo>
                  <a:pt x="55151" y="4373"/>
                  <a:pt x="55137" y="4359"/>
                  <a:pt x="55136" y="4359"/>
                </a:cubicBezTo>
                <a:lnTo>
                  <a:pt x="55136" y="4359"/>
                </a:lnTo>
                <a:cubicBezTo>
                  <a:pt x="55151" y="4373"/>
                  <a:pt x="55165" y="4388"/>
                  <a:pt x="55180" y="4402"/>
                </a:cubicBezTo>
                <a:cubicBezTo>
                  <a:pt x="55122" y="4636"/>
                  <a:pt x="55078" y="4883"/>
                  <a:pt x="55049" y="5146"/>
                </a:cubicBezTo>
                <a:cubicBezTo>
                  <a:pt x="55049" y="4942"/>
                  <a:pt x="55063" y="4723"/>
                  <a:pt x="55093" y="4519"/>
                </a:cubicBezTo>
                <a:lnTo>
                  <a:pt x="55093" y="4519"/>
                </a:lnTo>
                <a:cubicBezTo>
                  <a:pt x="55093" y="4519"/>
                  <a:pt x="54889" y="5015"/>
                  <a:pt x="54772" y="5670"/>
                </a:cubicBezTo>
                <a:cubicBezTo>
                  <a:pt x="54626" y="5918"/>
                  <a:pt x="54510" y="6181"/>
                  <a:pt x="54466" y="6487"/>
                </a:cubicBezTo>
                <a:cubicBezTo>
                  <a:pt x="54335" y="6297"/>
                  <a:pt x="54262" y="6079"/>
                  <a:pt x="54247" y="5860"/>
                </a:cubicBezTo>
                <a:cubicBezTo>
                  <a:pt x="54393" y="5656"/>
                  <a:pt x="54582" y="5437"/>
                  <a:pt x="54816" y="5146"/>
                </a:cubicBezTo>
                <a:lnTo>
                  <a:pt x="54816" y="5146"/>
                </a:lnTo>
                <a:cubicBezTo>
                  <a:pt x="54816" y="5146"/>
                  <a:pt x="54568" y="5292"/>
                  <a:pt x="54262" y="5583"/>
                </a:cubicBezTo>
                <a:cubicBezTo>
                  <a:pt x="54408" y="4519"/>
                  <a:pt x="54510" y="4300"/>
                  <a:pt x="55428" y="3207"/>
                </a:cubicBezTo>
                <a:lnTo>
                  <a:pt x="55428" y="3207"/>
                </a:lnTo>
                <a:cubicBezTo>
                  <a:pt x="55427" y="3208"/>
                  <a:pt x="53621" y="4315"/>
                  <a:pt x="53883" y="5991"/>
                </a:cubicBezTo>
                <a:cubicBezTo>
                  <a:pt x="53679" y="6253"/>
                  <a:pt x="53475" y="6574"/>
                  <a:pt x="53358" y="6953"/>
                </a:cubicBezTo>
                <a:cubicBezTo>
                  <a:pt x="53242" y="6355"/>
                  <a:pt x="53169" y="5612"/>
                  <a:pt x="53271" y="4898"/>
                </a:cubicBezTo>
                <a:lnTo>
                  <a:pt x="53271" y="4898"/>
                </a:lnTo>
                <a:cubicBezTo>
                  <a:pt x="53271" y="4898"/>
                  <a:pt x="52848" y="5918"/>
                  <a:pt x="52877" y="6997"/>
                </a:cubicBezTo>
                <a:cubicBezTo>
                  <a:pt x="52644" y="7011"/>
                  <a:pt x="52411" y="7026"/>
                  <a:pt x="52192" y="7026"/>
                </a:cubicBezTo>
                <a:cubicBezTo>
                  <a:pt x="53314" y="5437"/>
                  <a:pt x="52819" y="3761"/>
                  <a:pt x="52819" y="3761"/>
                </a:cubicBezTo>
                <a:lnTo>
                  <a:pt x="52819" y="3761"/>
                </a:lnTo>
                <a:cubicBezTo>
                  <a:pt x="52557" y="5321"/>
                  <a:pt x="52396" y="5860"/>
                  <a:pt x="51711" y="6676"/>
                </a:cubicBezTo>
                <a:cubicBezTo>
                  <a:pt x="51711" y="6632"/>
                  <a:pt x="51697" y="6574"/>
                  <a:pt x="51697" y="6516"/>
                </a:cubicBezTo>
                <a:cubicBezTo>
                  <a:pt x="51930" y="5204"/>
                  <a:pt x="52455" y="2930"/>
                  <a:pt x="53504" y="992"/>
                </a:cubicBezTo>
                <a:lnTo>
                  <a:pt x="53504" y="992"/>
                </a:lnTo>
                <a:cubicBezTo>
                  <a:pt x="53504" y="992"/>
                  <a:pt x="51974" y="2902"/>
                  <a:pt x="51157" y="5117"/>
                </a:cubicBezTo>
                <a:cubicBezTo>
                  <a:pt x="50968" y="4825"/>
                  <a:pt x="50749" y="4563"/>
                  <a:pt x="50516" y="4330"/>
                </a:cubicBezTo>
                <a:cubicBezTo>
                  <a:pt x="50633" y="3674"/>
                  <a:pt x="50808" y="2989"/>
                  <a:pt x="51085" y="2347"/>
                </a:cubicBezTo>
                <a:lnTo>
                  <a:pt x="51085" y="2347"/>
                </a:lnTo>
                <a:cubicBezTo>
                  <a:pt x="51084" y="2348"/>
                  <a:pt x="50589" y="3018"/>
                  <a:pt x="50137" y="3965"/>
                </a:cubicBezTo>
                <a:cubicBezTo>
                  <a:pt x="49904" y="3776"/>
                  <a:pt x="49656" y="3601"/>
                  <a:pt x="49438" y="3455"/>
                </a:cubicBezTo>
                <a:cubicBezTo>
                  <a:pt x="49540" y="3295"/>
                  <a:pt x="49656" y="3134"/>
                  <a:pt x="49787" y="2945"/>
                </a:cubicBezTo>
                <a:lnTo>
                  <a:pt x="49787" y="2945"/>
                </a:lnTo>
                <a:cubicBezTo>
                  <a:pt x="49787" y="2945"/>
                  <a:pt x="49583" y="3091"/>
                  <a:pt x="49292" y="3353"/>
                </a:cubicBezTo>
                <a:cubicBezTo>
                  <a:pt x="48782" y="3047"/>
                  <a:pt x="48388" y="2887"/>
                  <a:pt x="48388" y="2887"/>
                </a:cubicBezTo>
                <a:lnTo>
                  <a:pt x="48388" y="2887"/>
                </a:lnTo>
                <a:cubicBezTo>
                  <a:pt x="48665" y="3120"/>
                  <a:pt x="48913" y="3324"/>
                  <a:pt x="49132" y="3513"/>
                </a:cubicBezTo>
                <a:cubicBezTo>
                  <a:pt x="48913" y="3732"/>
                  <a:pt x="48665" y="4009"/>
                  <a:pt x="48432" y="4344"/>
                </a:cubicBezTo>
                <a:cubicBezTo>
                  <a:pt x="48374" y="3936"/>
                  <a:pt x="48345" y="3528"/>
                  <a:pt x="48345" y="3120"/>
                </a:cubicBezTo>
                <a:cubicBezTo>
                  <a:pt x="48345" y="3120"/>
                  <a:pt x="48126" y="3907"/>
                  <a:pt x="48068" y="4956"/>
                </a:cubicBezTo>
                <a:cubicBezTo>
                  <a:pt x="47980" y="5160"/>
                  <a:pt x="47893" y="5379"/>
                  <a:pt x="47834" y="5612"/>
                </a:cubicBezTo>
                <a:cubicBezTo>
                  <a:pt x="47878" y="5146"/>
                  <a:pt x="47849" y="4723"/>
                  <a:pt x="47805" y="4446"/>
                </a:cubicBezTo>
                <a:cubicBezTo>
                  <a:pt x="47878" y="4344"/>
                  <a:pt x="47951" y="4228"/>
                  <a:pt x="48024" y="4126"/>
                </a:cubicBezTo>
                <a:lnTo>
                  <a:pt x="48024" y="4126"/>
                </a:lnTo>
                <a:cubicBezTo>
                  <a:pt x="48024" y="4126"/>
                  <a:pt x="47936" y="4184"/>
                  <a:pt x="47776" y="4315"/>
                </a:cubicBezTo>
                <a:cubicBezTo>
                  <a:pt x="47732" y="4126"/>
                  <a:pt x="47703" y="4009"/>
                  <a:pt x="47703" y="4009"/>
                </a:cubicBezTo>
                <a:cubicBezTo>
                  <a:pt x="47689" y="4155"/>
                  <a:pt x="47674" y="4286"/>
                  <a:pt x="47645" y="4417"/>
                </a:cubicBezTo>
                <a:cubicBezTo>
                  <a:pt x="47514" y="4534"/>
                  <a:pt x="47368" y="4679"/>
                  <a:pt x="47208" y="4854"/>
                </a:cubicBezTo>
                <a:cubicBezTo>
                  <a:pt x="47208" y="4592"/>
                  <a:pt x="47208" y="4359"/>
                  <a:pt x="47222" y="4155"/>
                </a:cubicBezTo>
                <a:cubicBezTo>
                  <a:pt x="47383" y="3484"/>
                  <a:pt x="47601" y="2785"/>
                  <a:pt x="47878" y="2100"/>
                </a:cubicBezTo>
                <a:cubicBezTo>
                  <a:pt x="48053" y="1794"/>
                  <a:pt x="48301" y="1458"/>
                  <a:pt x="48607" y="1036"/>
                </a:cubicBezTo>
                <a:lnTo>
                  <a:pt x="48607" y="1036"/>
                </a:lnTo>
                <a:cubicBezTo>
                  <a:pt x="48607" y="1036"/>
                  <a:pt x="48432" y="1152"/>
                  <a:pt x="48199" y="1356"/>
                </a:cubicBezTo>
                <a:cubicBezTo>
                  <a:pt x="48213" y="1313"/>
                  <a:pt x="48228" y="1269"/>
                  <a:pt x="48257" y="1225"/>
                </a:cubicBezTo>
                <a:lnTo>
                  <a:pt x="48257" y="1225"/>
                </a:lnTo>
                <a:cubicBezTo>
                  <a:pt x="48257" y="1225"/>
                  <a:pt x="48199" y="1298"/>
                  <a:pt x="48111" y="1444"/>
                </a:cubicBezTo>
                <a:cubicBezTo>
                  <a:pt x="47528" y="1968"/>
                  <a:pt x="46639" y="2974"/>
                  <a:pt x="46537" y="4286"/>
                </a:cubicBezTo>
                <a:cubicBezTo>
                  <a:pt x="46377" y="4650"/>
                  <a:pt x="46231" y="5029"/>
                  <a:pt x="46115" y="5408"/>
                </a:cubicBezTo>
                <a:cubicBezTo>
                  <a:pt x="45911" y="5131"/>
                  <a:pt x="45692" y="4883"/>
                  <a:pt x="45459" y="4650"/>
                </a:cubicBezTo>
                <a:cubicBezTo>
                  <a:pt x="45444" y="4636"/>
                  <a:pt x="45444" y="4606"/>
                  <a:pt x="45444" y="4592"/>
                </a:cubicBezTo>
                <a:cubicBezTo>
                  <a:pt x="45532" y="3951"/>
                  <a:pt x="45663" y="3280"/>
                  <a:pt x="45911" y="2639"/>
                </a:cubicBezTo>
                <a:lnTo>
                  <a:pt x="45911" y="2639"/>
                </a:lnTo>
                <a:cubicBezTo>
                  <a:pt x="45910" y="2639"/>
                  <a:pt x="45444" y="3324"/>
                  <a:pt x="45036" y="4300"/>
                </a:cubicBezTo>
                <a:cubicBezTo>
                  <a:pt x="44788" y="4096"/>
                  <a:pt x="44541" y="3936"/>
                  <a:pt x="44307" y="3805"/>
                </a:cubicBezTo>
                <a:cubicBezTo>
                  <a:pt x="44409" y="3645"/>
                  <a:pt x="44526" y="3470"/>
                  <a:pt x="44643" y="3280"/>
                </a:cubicBezTo>
                <a:lnTo>
                  <a:pt x="44643" y="3280"/>
                </a:lnTo>
                <a:cubicBezTo>
                  <a:pt x="44642" y="3280"/>
                  <a:pt x="44438" y="3441"/>
                  <a:pt x="44162" y="3717"/>
                </a:cubicBezTo>
                <a:cubicBezTo>
                  <a:pt x="43637" y="3411"/>
                  <a:pt x="43229" y="3266"/>
                  <a:pt x="43229" y="3266"/>
                </a:cubicBezTo>
                <a:lnTo>
                  <a:pt x="43229" y="3266"/>
                </a:lnTo>
                <a:cubicBezTo>
                  <a:pt x="43535" y="3484"/>
                  <a:pt x="43783" y="3688"/>
                  <a:pt x="44016" y="3863"/>
                </a:cubicBezTo>
                <a:cubicBezTo>
                  <a:pt x="43797" y="4096"/>
                  <a:pt x="43564" y="4373"/>
                  <a:pt x="43345" y="4723"/>
                </a:cubicBezTo>
                <a:cubicBezTo>
                  <a:pt x="43273" y="4315"/>
                  <a:pt x="43214" y="3907"/>
                  <a:pt x="43200" y="3499"/>
                </a:cubicBezTo>
                <a:cubicBezTo>
                  <a:pt x="43200" y="3499"/>
                  <a:pt x="43010" y="4300"/>
                  <a:pt x="43025" y="5350"/>
                </a:cubicBezTo>
                <a:cubicBezTo>
                  <a:pt x="42850" y="5743"/>
                  <a:pt x="42733" y="6181"/>
                  <a:pt x="42733" y="6661"/>
                </a:cubicBezTo>
                <a:cubicBezTo>
                  <a:pt x="42471" y="6355"/>
                  <a:pt x="42282" y="6049"/>
                  <a:pt x="42194" y="5700"/>
                </a:cubicBezTo>
                <a:cubicBezTo>
                  <a:pt x="42384" y="5379"/>
                  <a:pt x="42617" y="5000"/>
                  <a:pt x="42937" y="4504"/>
                </a:cubicBezTo>
                <a:lnTo>
                  <a:pt x="42937" y="4504"/>
                </a:lnTo>
                <a:cubicBezTo>
                  <a:pt x="42937" y="4505"/>
                  <a:pt x="42558" y="4781"/>
                  <a:pt x="42150" y="5262"/>
                </a:cubicBezTo>
                <a:cubicBezTo>
                  <a:pt x="42063" y="3572"/>
                  <a:pt x="42165" y="3222"/>
                  <a:pt x="43360" y="1415"/>
                </a:cubicBezTo>
                <a:lnTo>
                  <a:pt x="43360" y="1415"/>
                </a:lnTo>
                <a:cubicBezTo>
                  <a:pt x="43360" y="1415"/>
                  <a:pt x="40722" y="3339"/>
                  <a:pt x="41640" y="5933"/>
                </a:cubicBezTo>
                <a:cubicBezTo>
                  <a:pt x="41363" y="6385"/>
                  <a:pt x="41130" y="6909"/>
                  <a:pt x="41057" y="7492"/>
                </a:cubicBezTo>
                <a:cubicBezTo>
                  <a:pt x="40693" y="6559"/>
                  <a:pt x="40343" y="5408"/>
                  <a:pt x="40299" y="4286"/>
                </a:cubicBezTo>
                <a:cubicBezTo>
                  <a:pt x="40299" y="4286"/>
                  <a:pt x="40095" y="5160"/>
                  <a:pt x="40124" y="6297"/>
                </a:cubicBezTo>
                <a:cubicBezTo>
                  <a:pt x="40095" y="6224"/>
                  <a:pt x="40081" y="6195"/>
                  <a:pt x="40081" y="6195"/>
                </a:cubicBezTo>
                <a:lnTo>
                  <a:pt x="40081" y="6195"/>
                </a:lnTo>
                <a:cubicBezTo>
                  <a:pt x="40154" y="6720"/>
                  <a:pt x="40139" y="7274"/>
                  <a:pt x="40066" y="7798"/>
                </a:cubicBezTo>
                <a:cubicBezTo>
                  <a:pt x="40037" y="7813"/>
                  <a:pt x="39993" y="7813"/>
                  <a:pt x="39950" y="7813"/>
                </a:cubicBezTo>
                <a:cubicBezTo>
                  <a:pt x="40081" y="7041"/>
                  <a:pt x="40037" y="6414"/>
                  <a:pt x="40037" y="6414"/>
                </a:cubicBezTo>
                <a:lnTo>
                  <a:pt x="40037" y="6414"/>
                </a:lnTo>
                <a:cubicBezTo>
                  <a:pt x="39950" y="6909"/>
                  <a:pt x="39789" y="7405"/>
                  <a:pt x="39585" y="7842"/>
                </a:cubicBezTo>
                <a:cubicBezTo>
                  <a:pt x="39527" y="7842"/>
                  <a:pt x="39483" y="7857"/>
                  <a:pt x="39425" y="7857"/>
                </a:cubicBezTo>
                <a:cubicBezTo>
                  <a:pt x="39367" y="7769"/>
                  <a:pt x="39294" y="7682"/>
                  <a:pt x="39235" y="7609"/>
                </a:cubicBezTo>
                <a:cubicBezTo>
                  <a:pt x="39279" y="7361"/>
                  <a:pt x="39279" y="7128"/>
                  <a:pt x="39265" y="6909"/>
                </a:cubicBezTo>
                <a:cubicBezTo>
                  <a:pt x="39600" y="5525"/>
                  <a:pt x="38463" y="4403"/>
                  <a:pt x="38463" y="4402"/>
                </a:cubicBezTo>
                <a:lnTo>
                  <a:pt x="38463" y="4402"/>
                </a:lnTo>
                <a:cubicBezTo>
                  <a:pt x="38769" y="5073"/>
                  <a:pt x="38915" y="5452"/>
                  <a:pt x="38944" y="5831"/>
                </a:cubicBezTo>
                <a:cubicBezTo>
                  <a:pt x="38390" y="4738"/>
                  <a:pt x="37283" y="4097"/>
                  <a:pt x="37282" y="4096"/>
                </a:cubicBezTo>
                <a:lnTo>
                  <a:pt x="37282" y="4096"/>
                </a:lnTo>
                <a:cubicBezTo>
                  <a:pt x="38332" y="5321"/>
                  <a:pt x="38550" y="5656"/>
                  <a:pt x="38682" y="6661"/>
                </a:cubicBezTo>
                <a:cubicBezTo>
                  <a:pt x="38550" y="6487"/>
                  <a:pt x="38448" y="6385"/>
                  <a:pt x="38448" y="6385"/>
                </a:cubicBezTo>
                <a:lnTo>
                  <a:pt x="38448" y="6385"/>
                </a:lnTo>
                <a:cubicBezTo>
                  <a:pt x="38565" y="6647"/>
                  <a:pt x="38652" y="6851"/>
                  <a:pt x="38740" y="7040"/>
                </a:cubicBezTo>
                <a:cubicBezTo>
                  <a:pt x="38740" y="7055"/>
                  <a:pt x="38740" y="7084"/>
                  <a:pt x="38740" y="7099"/>
                </a:cubicBezTo>
                <a:cubicBezTo>
                  <a:pt x="38594" y="6968"/>
                  <a:pt x="38463" y="6866"/>
                  <a:pt x="38346" y="6778"/>
                </a:cubicBezTo>
                <a:cubicBezTo>
                  <a:pt x="38419" y="6181"/>
                  <a:pt x="38376" y="5729"/>
                  <a:pt x="38376" y="5729"/>
                </a:cubicBezTo>
                <a:lnTo>
                  <a:pt x="38376" y="5729"/>
                </a:lnTo>
                <a:cubicBezTo>
                  <a:pt x="38332" y="5991"/>
                  <a:pt x="38259" y="6239"/>
                  <a:pt x="38186" y="6501"/>
                </a:cubicBezTo>
                <a:cubicBezTo>
                  <a:pt x="38084" y="6268"/>
                  <a:pt x="37967" y="6079"/>
                  <a:pt x="37865" y="5918"/>
                </a:cubicBezTo>
                <a:cubicBezTo>
                  <a:pt x="38011" y="5816"/>
                  <a:pt x="38186" y="5714"/>
                  <a:pt x="38376" y="5583"/>
                </a:cubicBezTo>
                <a:lnTo>
                  <a:pt x="38376" y="5583"/>
                </a:lnTo>
                <a:cubicBezTo>
                  <a:pt x="38375" y="5583"/>
                  <a:pt x="38128" y="5656"/>
                  <a:pt x="37778" y="5802"/>
                </a:cubicBezTo>
                <a:cubicBezTo>
                  <a:pt x="37720" y="5714"/>
                  <a:pt x="37647" y="5641"/>
                  <a:pt x="37603" y="5583"/>
                </a:cubicBezTo>
                <a:cubicBezTo>
                  <a:pt x="37559" y="5539"/>
                  <a:pt x="37530" y="5510"/>
                  <a:pt x="37530" y="5510"/>
                </a:cubicBezTo>
                <a:lnTo>
                  <a:pt x="37530" y="5510"/>
                </a:lnTo>
                <a:cubicBezTo>
                  <a:pt x="37545" y="5539"/>
                  <a:pt x="37559" y="5568"/>
                  <a:pt x="37574" y="5598"/>
                </a:cubicBezTo>
                <a:lnTo>
                  <a:pt x="37574" y="5598"/>
                </a:lnTo>
                <a:cubicBezTo>
                  <a:pt x="37579" y="5593"/>
                  <a:pt x="37584" y="5588"/>
                  <a:pt x="37588" y="5583"/>
                </a:cubicBezTo>
                <a:cubicBezTo>
                  <a:pt x="37618" y="5656"/>
                  <a:pt x="37661" y="5729"/>
                  <a:pt x="37691" y="5802"/>
                </a:cubicBezTo>
                <a:cubicBezTo>
                  <a:pt x="37691" y="5802"/>
                  <a:pt x="37691" y="5816"/>
                  <a:pt x="37691" y="5831"/>
                </a:cubicBezTo>
                <a:cubicBezTo>
                  <a:pt x="37559" y="5889"/>
                  <a:pt x="37414" y="5976"/>
                  <a:pt x="37268" y="6064"/>
                </a:cubicBezTo>
                <a:cubicBezTo>
                  <a:pt x="37239" y="5991"/>
                  <a:pt x="37224" y="5947"/>
                  <a:pt x="37224" y="5947"/>
                </a:cubicBezTo>
                <a:cubicBezTo>
                  <a:pt x="37224" y="5991"/>
                  <a:pt x="37224" y="6035"/>
                  <a:pt x="37224" y="6079"/>
                </a:cubicBezTo>
                <a:cubicBezTo>
                  <a:pt x="37210" y="6049"/>
                  <a:pt x="37210" y="6006"/>
                  <a:pt x="37195" y="5976"/>
                </a:cubicBezTo>
                <a:cubicBezTo>
                  <a:pt x="37308" y="5850"/>
                  <a:pt x="37434" y="5737"/>
                  <a:pt x="37574" y="5598"/>
                </a:cubicBezTo>
                <a:lnTo>
                  <a:pt x="37574" y="5598"/>
                </a:lnTo>
                <a:cubicBezTo>
                  <a:pt x="37501" y="5641"/>
                  <a:pt x="37341" y="5714"/>
                  <a:pt x="37137" y="5860"/>
                </a:cubicBezTo>
                <a:cubicBezTo>
                  <a:pt x="37078" y="5627"/>
                  <a:pt x="37005" y="5423"/>
                  <a:pt x="36947" y="5291"/>
                </a:cubicBezTo>
                <a:cubicBezTo>
                  <a:pt x="37035" y="4767"/>
                  <a:pt x="37151" y="4228"/>
                  <a:pt x="37312" y="3717"/>
                </a:cubicBezTo>
                <a:lnTo>
                  <a:pt x="37312" y="3717"/>
                </a:lnTo>
                <a:cubicBezTo>
                  <a:pt x="37311" y="3718"/>
                  <a:pt x="36962" y="4359"/>
                  <a:pt x="36627" y="5291"/>
                </a:cubicBezTo>
                <a:cubicBezTo>
                  <a:pt x="36495" y="4840"/>
                  <a:pt x="36379" y="4548"/>
                  <a:pt x="36379" y="4548"/>
                </a:cubicBezTo>
                <a:lnTo>
                  <a:pt x="36379" y="4548"/>
                </a:lnTo>
                <a:cubicBezTo>
                  <a:pt x="36437" y="4985"/>
                  <a:pt x="36452" y="5437"/>
                  <a:pt x="36423" y="5874"/>
                </a:cubicBezTo>
                <a:cubicBezTo>
                  <a:pt x="36393" y="5947"/>
                  <a:pt x="36379" y="6035"/>
                  <a:pt x="36350" y="6122"/>
                </a:cubicBezTo>
                <a:cubicBezTo>
                  <a:pt x="36058" y="4942"/>
                  <a:pt x="35563" y="3966"/>
                  <a:pt x="35563" y="3965"/>
                </a:cubicBezTo>
                <a:lnTo>
                  <a:pt x="35563" y="3965"/>
                </a:lnTo>
                <a:cubicBezTo>
                  <a:pt x="35752" y="4621"/>
                  <a:pt x="35869" y="5321"/>
                  <a:pt x="35942" y="5962"/>
                </a:cubicBezTo>
                <a:cubicBezTo>
                  <a:pt x="35781" y="5729"/>
                  <a:pt x="35635" y="5554"/>
                  <a:pt x="35533" y="5437"/>
                </a:cubicBezTo>
                <a:cubicBezTo>
                  <a:pt x="35548" y="5291"/>
                  <a:pt x="35577" y="5146"/>
                  <a:pt x="35606" y="5015"/>
                </a:cubicBezTo>
                <a:lnTo>
                  <a:pt x="35606" y="5015"/>
                </a:lnTo>
                <a:cubicBezTo>
                  <a:pt x="35606" y="5015"/>
                  <a:pt x="35548" y="5131"/>
                  <a:pt x="35461" y="5335"/>
                </a:cubicBezTo>
                <a:cubicBezTo>
                  <a:pt x="35417" y="5292"/>
                  <a:pt x="35402" y="5277"/>
                  <a:pt x="35402" y="5277"/>
                </a:cubicBezTo>
                <a:lnTo>
                  <a:pt x="35402" y="5277"/>
                </a:lnTo>
                <a:lnTo>
                  <a:pt x="35446" y="5364"/>
                </a:lnTo>
                <a:cubicBezTo>
                  <a:pt x="35417" y="5423"/>
                  <a:pt x="35402" y="5481"/>
                  <a:pt x="35373" y="5554"/>
                </a:cubicBezTo>
                <a:cubicBezTo>
                  <a:pt x="35271" y="3339"/>
                  <a:pt x="32896" y="1969"/>
                  <a:pt x="32895" y="1968"/>
                </a:cubicBezTo>
                <a:lnTo>
                  <a:pt x="32895" y="1968"/>
                </a:lnTo>
                <a:cubicBezTo>
                  <a:pt x="34367" y="3659"/>
                  <a:pt x="34528" y="3994"/>
                  <a:pt x="34703" y="5685"/>
                </a:cubicBezTo>
                <a:lnTo>
                  <a:pt x="34659" y="5641"/>
                </a:lnTo>
                <a:cubicBezTo>
                  <a:pt x="34659" y="5627"/>
                  <a:pt x="34674" y="5612"/>
                  <a:pt x="34674" y="5612"/>
                </a:cubicBezTo>
                <a:lnTo>
                  <a:pt x="34674" y="5612"/>
                </a:lnTo>
                <a:cubicBezTo>
                  <a:pt x="34674" y="5612"/>
                  <a:pt x="34659" y="5612"/>
                  <a:pt x="34644" y="5627"/>
                </a:cubicBezTo>
                <a:cubicBezTo>
                  <a:pt x="34572" y="5554"/>
                  <a:pt x="34499" y="5496"/>
                  <a:pt x="34426" y="5437"/>
                </a:cubicBezTo>
                <a:cubicBezTo>
                  <a:pt x="34426" y="5394"/>
                  <a:pt x="34440" y="5364"/>
                  <a:pt x="34455" y="5321"/>
                </a:cubicBezTo>
                <a:lnTo>
                  <a:pt x="34455" y="5321"/>
                </a:lnTo>
                <a:cubicBezTo>
                  <a:pt x="34455" y="5321"/>
                  <a:pt x="34440" y="5365"/>
                  <a:pt x="34397" y="5423"/>
                </a:cubicBezTo>
                <a:cubicBezTo>
                  <a:pt x="34280" y="5335"/>
                  <a:pt x="34178" y="5262"/>
                  <a:pt x="34091" y="5189"/>
                </a:cubicBezTo>
                <a:cubicBezTo>
                  <a:pt x="33887" y="4927"/>
                  <a:pt x="33697" y="4709"/>
                  <a:pt x="33566" y="4548"/>
                </a:cubicBezTo>
                <a:cubicBezTo>
                  <a:pt x="33464" y="4228"/>
                  <a:pt x="33376" y="4024"/>
                  <a:pt x="33376" y="4023"/>
                </a:cubicBezTo>
                <a:lnTo>
                  <a:pt x="33376" y="4023"/>
                </a:lnTo>
                <a:cubicBezTo>
                  <a:pt x="33390" y="4079"/>
                  <a:pt x="33391" y="4134"/>
                  <a:pt x="33404" y="4190"/>
                </a:cubicBezTo>
                <a:lnTo>
                  <a:pt x="33404" y="4190"/>
                </a:lnTo>
                <a:cubicBezTo>
                  <a:pt x="33404" y="4188"/>
                  <a:pt x="33405" y="4186"/>
                  <a:pt x="33406" y="4184"/>
                </a:cubicBezTo>
                <a:cubicBezTo>
                  <a:pt x="33420" y="4242"/>
                  <a:pt x="33420" y="4300"/>
                  <a:pt x="33420" y="4359"/>
                </a:cubicBezTo>
                <a:cubicBezTo>
                  <a:pt x="33391" y="4330"/>
                  <a:pt x="33376" y="4300"/>
                  <a:pt x="33362" y="4300"/>
                </a:cubicBezTo>
                <a:cubicBezTo>
                  <a:pt x="33391" y="4330"/>
                  <a:pt x="33406" y="4373"/>
                  <a:pt x="33435" y="4402"/>
                </a:cubicBezTo>
                <a:cubicBezTo>
                  <a:pt x="33449" y="4679"/>
                  <a:pt x="33449" y="4942"/>
                  <a:pt x="33435" y="5219"/>
                </a:cubicBezTo>
                <a:cubicBezTo>
                  <a:pt x="33333" y="5087"/>
                  <a:pt x="33216" y="4971"/>
                  <a:pt x="33099" y="4854"/>
                </a:cubicBezTo>
                <a:cubicBezTo>
                  <a:pt x="33172" y="4694"/>
                  <a:pt x="33260" y="4504"/>
                  <a:pt x="33362" y="4300"/>
                </a:cubicBezTo>
                <a:cubicBezTo>
                  <a:pt x="33374" y="4265"/>
                  <a:pt x="33386" y="4239"/>
                  <a:pt x="33398" y="4206"/>
                </a:cubicBezTo>
                <a:lnTo>
                  <a:pt x="33398" y="4206"/>
                </a:lnTo>
                <a:cubicBezTo>
                  <a:pt x="33332" y="4273"/>
                  <a:pt x="33149" y="4458"/>
                  <a:pt x="32954" y="4738"/>
                </a:cubicBezTo>
                <a:cubicBezTo>
                  <a:pt x="32837" y="4636"/>
                  <a:pt x="32735" y="4548"/>
                  <a:pt x="32633" y="4461"/>
                </a:cubicBezTo>
                <a:cubicBezTo>
                  <a:pt x="32837" y="4257"/>
                  <a:pt x="33056" y="4038"/>
                  <a:pt x="33318" y="3790"/>
                </a:cubicBezTo>
                <a:lnTo>
                  <a:pt x="33318" y="3790"/>
                </a:lnTo>
                <a:cubicBezTo>
                  <a:pt x="33318" y="3790"/>
                  <a:pt x="32939" y="3980"/>
                  <a:pt x="32458" y="4315"/>
                </a:cubicBezTo>
                <a:cubicBezTo>
                  <a:pt x="32152" y="4067"/>
                  <a:pt x="31919" y="3936"/>
                  <a:pt x="31919" y="3936"/>
                </a:cubicBezTo>
                <a:lnTo>
                  <a:pt x="31919" y="3936"/>
                </a:lnTo>
                <a:cubicBezTo>
                  <a:pt x="32065" y="4111"/>
                  <a:pt x="32196" y="4271"/>
                  <a:pt x="32327" y="4417"/>
                </a:cubicBezTo>
                <a:cubicBezTo>
                  <a:pt x="32123" y="4577"/>
                  <a:pt x="31904" y="4767"/>
                  <a:pt x="31686" y="4985"/>
                </a:cubicBezTo>
                <a:cubicBezTo>
                  <a:pt x="31132" y="4053"/>
                  <a:pt x="30564" y="3412"/>
                  <a:pt x="30564" y="3411"/>
                </a:cubicBezTo>
                <a:lnTo>
                  <a:pt x="30564" y="3411"/>
                </a:lnTo>
                <a:cubicBezTo>
                  <a:pt x="30913" y="4038"/>
                  <a:pt x="31161" y="4709"/>
                  <a:pt x="31351" y="5350"/>
                </a:cubicBezTo>
                <a:cubicBezTo>
                  <a:pt x="31132" y="5598"/>
                  <a:pt x="30957" y="5874"/>
                  <a:pt x="30797" y="6181"/>
                </a:cubicBezTo>
                <a:cubicBezTo>
                  <a:pt x="29747" y="4024"/>
                  <a:pt x="28013" y="2217"/>
                  <a:pt x="28013" y="2216"/>
                </a:cubicBezTo>
                <a:lnTo>
                  <a:pt x="28013" y="2216"/>
                </a:lnTo>
                <a:cubicBezTo>
                  <a:pt x="29266" y="4082"/>
                  <a:pt x="30039" y="6312"/>
                  <a:pt x="30418" y="7609"/>
                </a:cubicBezTo>
                <a:cubicBezTo>
                  <a:pt x="30418" y="7667"/>
                  <a:pt x="30418" y="7725"/>
                  <a:pt x="30418" y="7769"/>
                </a:cubicBezTo>
                <a:cubicBezTo>
                  <a:pt x="30199" y="7551"/>
                  <a:pt x="30024" y="7347"/>
                  <a:pt x="29879" y="7142"/>
                </a:cubicBezTo>
                <a:cubicBezTo>
                  <a:pt x="29908" y="6283"/>
                  <a:pt x="29485" y="5568"/>
                  <a:pt x="29033" y="5044"/>
                </a:cubicBezTo>
                <a:cubicBezTo>
                  <a:pt x="29019" y="5000"/>
                  <a:pt x="29004" y="4971"/>
                  <a:pt x="29004" y="4927"/>
                </a:cubicBezTo>
                <a:cubicBezTo>
                  <a:pt x="29004" y="4927"/>
                  <a:pt x="28989" y="4956"/>
                  <a:pt x="28989" y="5000"/>
                </a:cubicBezTo>
                <a:cubicBezTo>
                  <a:pt x="28465" y="4403"/>
                  <a:pt x="27897" y="4082"/>
                  <a:pt x="27896" y="4082"/>
                </a:cubicBezTo>
                <a:lnTo>
                  <a:pt x="27896" y="4082"/>
                </a:lnTo>
                <a:cubicBezTo>
                  <a:pt x="28450" y="4723"/>
                  <a:pt x="28771" y="5131"/>
                  <a:pt x="28975" y="5510"/>
                </a:cubicBezTo>
                <a:cubicBezTo>
                  <a:pt x="28975" y="5904"/>
                  <a:pt x="29048" y="6443"/>
                  <a:pt x="29296" y="7026"/>
                </a:cubicBezTo>
                <a:cubicBezTo>
                  <a:pt x="28931" y="6705"/>
                  <a:pt x="28625" y="6530"/>
                  <a:pt x="28625" y="6530"/>
                </a:cubicBezTo>
                <a:lnTo>
                  <a:pt x="28625" y="6530"/>
                </a:lnTo>
                <a:cubicBezTo>
                  <a:pt x="28931" y="6895"/>
                  <a:pt x="29179" y="7186"/>
                  <a:pt x="29368" y="7434"/>
                </a:cubicBezTo>
                <a:cubicBezTo>
                  <a:pt x="29339" y="7711"/>
                  <a:pt x="29223" y="7973"/>
                  <a:pt x="29062" y="8236"/>
                </a:cubicBezTo>
                <a:cubicBezTo>
                  <a:pt x="28989" y="7857"/>
                  <a:pt x="28844" y="7507"/>
                  <a:pt x="28654" y="7201"/>
                </a:cubicBezTo>
                <a:cubicBezTo>
                  <a:pt x="28538" y="6370"/>
                  <a:pt x="28275" y="5744"/>
                  <a:pt x="28275" y="5743"/>
                </a:cubicBezTo>
                <a:lnTo>
                  <a:pt x="28275" y="5743"/>
                </a:lnTo>
                <a:cubicBezTo>
                  <a:pt x="28319" y="6064"/>
                  <a:pt x="28334" y="6399"/>
                  <a:pt x="28319" y="6720"/>
                </a:cubicBezTo>
                <a:cubicBezTo>
                  <a:pt x="28100" y="6472"/>
                  <a:pt x="27882" y="6268"/>
                  <a:pt x="27678" y="6093"/>
                </a:cubicBezTo>
                <a:cubicBezTo>
                  <a:pt x="27838" y="5933"/>
                  <a:pt x="28013" y="5758"/>
                  <a:pt x="28232" y="5554"/>
                </a:cubicBezTo>
                <a:lnTo>
                  <a:pt x="28232" y="5554"/>
                </a:lnTo>
                <a:cubicBezTo>
                  <a:pt x="28231" y="5554"/>
                  <a:pt x="27925" y="5700"/>
                  <a:pt x="27547" y="5976"/>
                </a:cubicBezTo>
                <a:cubicBezTo>
                  <a:pt x="27284" y="5787"/>
                  <a:pt x="27095" y="5670"/>
                  <a:pt x="27095" y="5670"/>
                </a:cubicBezTo>
                <a:lnTo>
                  <a:pt x="27095" y="5670"/>
                </a:lnTo>
                <a:cubicBezTo>
                  <a:pt x="27226" y="5816"/>
                  <a:pt x="27328" y="5947"/>
                  <a:pt x="27430" y="6064"/>
                </a:cubicBezTo>
                <a:cubicBezTo>
                  <a:pt x="27270" y="6195"/>
                  <a:pt x="27095" y="6341"/>
                  <a:pt x="26920" y="6516"/>
                </a:cubicBezTo>
                <a:cubicBezTo>
                  <a:pt x="26468" y="5773"/>
                  <a:pt x="26002" y="5248"/>
                  <a:pt x="26002" y="5248"/>
                </a:cubicBezTo>
                <a:lnTo>
                  <a:pt x="26002" y="5248"/>
                </a:lnTo>
                <a:cubicBezTo>
                  <a:pt x="26293" y="5758"/>
                  <a:pt x="26497" y="6297"/>
                  <a:pt x="26643" y="6822"/>
                </a:cubicBezTo>
                <a:cubicBezTo>
                  <a:pt x="26468" y="7011"/>
                  <a:pt x="26322" y="7230"/>
                  <a:pt x="26191" y="7478"/>
                </a:cubicBezTo>
                <a:cubicBezTo>
                  <a:pt x="25346" y="5744"/>
                  <a:pt x="23947" y="4286"/>
                  <a:pt x="23947" y="4286"/>
                </a:cubicBezTo>
                <a:lnTo>
                  <a:pt x="23947" y="4286"/>
                </a:lnTo>
                <a:cubicBezTo>
                  <a:pt x="24909" y="5714"/>
                  <a:pt x="25521" y="7405"/>
                  <a:pt x="25841" y="8454"/>
                </a:cubicBezTo>
                <a:cubicBezTo>
                  <a:pt x="25827" y="8498"/>
                  <a:pt x="25812" y="8556"/>
                  <a:pt x="25798" y="8600"/>
                </a:cubicBezTo>
                <a:cubicBezTo>
                  <a:pt x="25754" y="8571"/>
                  <a:pt x="25696" y="8527"/>
                  <a:pt x="25652" y="8498"/>
                </a:cubicBezTo>
                <a:cubicBezTo>
                  <a:pt x="25564" y="8396"/>
                  <a:pt x="25477" y="8294"/>
                  <a:pt x="25404" y="8177"/>
                </a:cubicBezTo>
                <a:cubicBezTo>
                  <a:pt x="25448" y="8119"/>
                  <a:pt x="25477" y="8046"/>
                  <a:pt x="25521" y="7973"/>
                </a:cubicBezTo>
                <a:lnTo>
                  <a:pt x="25521" y="7973"/>
                </a:lnTo>
                <a:cubicBezTo>
                  <a:pt x="25521" y="7973"/>
                  <a:pt x="25462" y="8032"/>
                  <a:pt x="25375" y="8119"/>
                </a:cubicBezTo>
                <a:cubicBezTo>
                  <a:pt x="25127" y="7725"/>
                  <a:pt x="24967" y="7274"/>
                  <a:pt x="24748" y="6472"/>
                </a:cubicBezTo>
                <a:lnTo>
                  <a:pt x="24748" y="6472"/>
                </a:lnTo>
                <a:cubicBezTo>
                  <a:pt x="24748" y="6472"/>
                  <a:pt x="24603" y="7245"/>
                  <a:pt x="24967" y="8134"/>
                </a:cubicBezTo>
                <a:cubicBezTo>
                  <a:pt x="24792" y="8061"/>
                  <a:pt x="24661" y="8017"/>
                  <a:pt x="24661" y="8017"/>
                </a:cubicBezTo>
                <a:lnTo>
                  <a:pt x="24661" y="8017"/>
                </a:lnTo>
                <a:cubicBezTo>
                  <a:pt x="24807" y="8119"/>
                  <a:pt x="24923" y="8206"/>
                  <a:pt x="25040" y="8279"/>
                </a:cubicBezTo>
                <a:cubicBezTo>
                  <a:pt x="25054" y="8338"/>
                  <a:pt x="25083" y="8381"/>
                  <a:pt x="25113" y="8440"/>
                </a:cubicBezTo>
                <a:cubicBezTo>
                  <a:pt x="25011" y="8571"/>
                  <a:pt x="24909" y="8746"/>
                  <a:pt x="24807" y="8935"/>
                </a:cubicBezTo>
                <a:cubicBezTo>
                  <a:pt x="24734" y="8687"/>
                  <a:pt x="24690" y="8425"/>
                  <a:pt x="24661" y="8177"/>
                </a:cubicBezTo>
                <a:cubicBezTo>
                  <a:pt x="24661" y="8177"/>
                  <a:pt x="24617" y="8440"/>
                  <a:pt x="24617" y="8848"/>
                </a:cubicBezTo>
                <a:cubicBezTo>
                  <a:pt x="24515" y="8411"/>
                  <a:pt x="24384" y="8148"/>
                  <a:pt x="24384" y="8148"/>
                </a:cubicBezTo>
                <a:lnTo>
                  <a:pt x="24384" y="8148"/>
                </a:lnTo>
                <a:cubicBezTo>
                  <a:pt x="24398" y="8469"/>
                  <a:pt x="24398" y="8746"/>
                  <a:pt x="24398" y="8979"/>
                </a:cubicBezTo>
                <a:cubicBezTo>
                  <a:pt x="24311" y="9066"/>
                  <a:pt x="24209" y="9197"/>
                  <a:pt x="24107" y="9343"/>
                </a:cubicBezTo>
                <a:cubicBezTo>
                  <a:pt x="23990" y="8265"/>
                  <a:pt x="24034" y="8046"/>
                  <a:pt x="24661" y="6836"/>
                </a:cubicBezTo>
                <a:lnTo>
                  <a:pt x="24661" y="6836"/>
                </a:lnTo>
                <a:cubicBezTo>
                  <a:pt x="24661" y="6837"/>
                  <a:pt x="24311" y="7157"/>
                  <a:pt x="24034" y="7653"/>
                </a:cubicBezTo>
                <a:cubicBezTo>
                  <a:pt x="24136" y="6953"/>
                  <a:pt x="24282" y="6224"/>
                  <a:pt x="24500" y="5525"/>
                </a:cubicBezTo>
                <a:lnTo>
                  <a:pt x="24500" y="5525"/>
                </a:lnTo>
                <a:cubicBezTo>
                  <a:pt x="24500" y="5525"/>
                  <a:pt x="23451" y="7449"/>
                  <a:pt x="23101" y="9562"/>
                </a:cubicBezTo>
                <a:cubicBezTo>
                  <a:pt x="23043" y="9314"/>
                  <a:pt x="22985" y="9052"/>
                  <a:pt x="22970" y="8804"/>
                </a:cubicBezTo>
                <a:cubicBezTo>
                  <a:pt x="22970" y="8804"/>
                  <a:pt x="22926" y="9023"/>
                  <a:pt x="22926" y="9372"/>
                </a:cubicBezTo>
                <a:cubicBezTo>
                  <a:pt x="22752" y="9197"/>
                  <a:pt x="22562" y="9037"/>
                  <a:pt x="22373" y="8906"/>
                </a:cubicBezTo>
                <a:cubicBezTo>
                  <a:pt x="22358" y="8294"/>
                  <a:pt x="22402" y="7638"/>
                  <a:pt x="22533" y="7026"/>
                </a:cubicBezTo>
                <a:lnTo>
                  <a:pt x="22533" y="7026"/>
                </a:lnTo>
                <a:cubicBezTo>
                  <a:pt x="22533" y="7026"/>
                  <a:pt x="22198" y="7696"/>
                  <a:pt x="21950" y="8614"/>
                </a:cubicBezTo>
                <a:cubicBezTo>
                  <a:pt x="21702" y="8454"/>
                  <a:pt x="21454" y="8323"/>
                  <a:pt x="21221" y="8206"/>
                </a:cubicBezTo>
                <a:cubicBezTo>
                  <a:pt x="21294" y="8061"/>
                  <a:pt x="21367" y="7900"/>
                  <a:pt x="21454" y="7711"/>
                </a:cubicBezTo>
                <a:lnTo>
                  <a:pt x="21454" y="7711"/>
                </a:lnTo>
                <a:cubicBezTo>
                  <a:pt x="21454" y="7711"/>
                  <a:pt x="21279" y="7871"/>
                  <a:pt x="21075" y="8148"/>
                </a:cubicBezTo>
                <a:cubicBezTo>
                  <a:pt x="20536" y="7900"/>
                  <a:pt x="20143" y="7798"/>
                  <a:pt x="20143" y="7798"/>
                </a:cubicBezTo>
                <a:lnTo>
                  <a:pt x="20143" y="7798"/>
                </a:lnTo>
                <a:cubicBezTo>
                  <a:pt x="20449" y="7988"/>
                  <a:pt x="20711" y="8148"/>
                  <a:pt x="20944" y="8294"/>
                </a:cubicBezTo>
                <a:cubicBezTo>
                  <a:pt x="20784" y="8527"/>
                  <a:pt x="20609" y="8804"/>
                  <a:pt x="20463" y="9139"/>
                </a:cubicBezTo>
                <a:cubicBezTo>
                  <a:pt x="20332" y="8760"/>
                  <a:pt x="20216" y="8396"/>
                  <a:pt x="20157" y="8017"/>
                </a:cubicBezTo>
                <a:lnTo>
                  <a:pt x="20157" y="8017"/>
                </a:lnTo>
                <a:cubicBezTo>
                  <a:pt x="20157" y="8017"/>
                  <a:pt x="20084" y="8775"/>
                  <a:pt x="20245" y="9737"/>
                </a:cubicBezTo>
                <a:cubicBezTo>
                  <a:pt x="20186" y="9941"/>
                  <a:pt x="20157" y="10159"/>
                  <a:pt x="20143" y="10378"/>
                </a:cubicBezTo>
                <a:cubicBezTo>
                  <a:pt x="19997" y="10407"/>
                  <a:pt x="19851" y="10436"/>
                  <a:pt x="19720" y="10465"/>
                </a:cubicBezTo>
                <a:cubicBezTo>
                  <a:pt x="19647" y="10349"/>
                  <a:pt x="19589" y="10247"/>
                  <a:pt x="19531" y="10130"/>
                </a:cubicBezTo>
                <a:cubicBezTo>
                  <a:pt x="19662" y="9810"/>
                  <a:pt x="19822" y="9445"/>
                  <a:pt x="20055" y="8964"/>
                </a:cubicBezTo>
                <a:lnTo>
                  <a:pt x="20055" y="8964"/>
                </a:lnTo>
                <a:cubicBezTo>
                  <a:pt x="20055" y="8964"/>
                  <a:pt x="19764" y="9227"/>
                  <a:pt x="19472" y="9664"/>
                </a:cubicBezTo>
                <a:cubicBezTo>
                  <a:pt x="19531" y="8964"/>
                  <a:pt x="19414" y="8338"/>
                  <a:pt x="19297" y="7900"/>
                </a:cubicBezTo>
                <a:cubicBezTo>
                  <a:pt x="19385" y="7419"/>
                  <a:pt x="19603" y="6909"/>
                  <a:pt x="19997" y="6079"/>
                </a:cubicBezTo>
                <a:lnTo>
                  <a:pt x="19997" y="6079"/>
                </a:lnTo>
                <a:cubicBezTo>
                  <a:pt x="19997" y="6079"/>
                  <a:pt x="19487" y="6560"/>
                  <a:pt x="19093" y="7317"/>
                </a:cubicBezTo>
                <a:cubicBezTo>
                  <a:pt x="19064" y="7274"/>
                  <a:pt x="19064" y="7244"/>
                  <a:pt x="19064" y="7244"/>
                </a:cubicBezTo>
                <a:cubicBezTo>
                  <a:pt x="19064" y="7303"/>
                  <a:pt x="19064" y="7347"/>
                  <a:pt x="19064" y="7390"/>
                </a:cubicBezTo>
                <a:cubicBezTo>
                  <a:pt x="18729" y="8061"/>
                  <a:pt x="18525" y="8950"/>
                  <a:pt x="18846" y="9912"/>
                </a:cubicBezTo>
                <a:cubicBezTo>
                  <a:pt x="18758" y="10174"/>
                  <a:pt x="18641" y="10422"/>
                  <a:pt x="18481" y="10713"/>
                </a:cubicBezTo>
                <a:lnTo>
                  <a:pt x="18467" y="10713"/>
                </a:lnTo>
                <a:cubicBezTo>
                  <a:pt x="18437" y="10655"/>
                  <a:pt x="18423" y="10597"/>
                  <a:pt x="18408" y="10538"/>
                </a:cubicBezTo>
                <a:cubicBezTo>
                  <a:pt x="18379" y="9008"/>
                  <a:pt x="18452" y="6355"/>
                  <a:pt x="19195" y="4009"/>
                </a:cubicBezTo>
                <a:lnTo>
                  <a:pt x="19195" y="4009"/>
                </a:lnTo>
                <a:cubicBezTo>
                  <a:pt x="19195" y="4009"/>
                  <a:pt x="17898" y="6385"/>
                  <a:pt x="17476" y="9008"/>
                </a:cubicBezTo>
                <a:cubicBezTo>
                  <a:pt x="17199" y="8702"/>
                  <a:pt x="16893" y="8425"/>
                  <a:pt x="16572" y="8192"/>
                </a:cubicBezTo>
                <a:cubicBezTo>
                  <a:pt x="16543" y="7434"/>
                  <a:pt x="16586" y="6632"/>
                  <a:pt x="16761" y="5860"/>
                </a:cubicBezTo>
                <a:lnTo>
                  <a:pt x="16761" y="5860"/>
                </a:lnTo>
                <a:cubicBezTo>
                  <a:pt x="16761" y="5860"/>
                  <a:pt x="16339" y="6691"/>
                  <a:pt x="16047" y="7827"/>
                </a:cubicBezTo>
                <a:cubicBezTo>
                  <a:pt x="15727" y="7638"/>
                  <a:pt x="15420" y="7478"/>
                  <a:pt x="15129" y="7332"/>
                </a:cubicBezTo>
                <a:cubicBezTo>
                  <a:pt x="15216" y="7142"/>
                  <a:pt x="15318" y="6938"/>
                  <a:pt x="15420" y="6720"/>
                </a:cubicBezTo>
                <a:lnTo>
                  <a:pt x="15420" y="6720"/>
                </a:lnTo>
                <a:cubicBezTo>
                  <a:pt x="15420" y="6720"/>
                  <a:pt x="15216" y="6909"/>
                  <a:pt x="14940" y="7244"/>
                </a:cubicBezTo>
                <a:cubicBezTo>
                  <a:pt x="14284" y="6953"/>
                  <a:pt x="13788" y="6822"/>
                  <a:pt x="13788" y="6822"/>
                </a:cubicBezTo>
                <a:lnTo>
                  <a:pt x="13788" y="6822"/>
                </a:lnTo>
                <a:cubicBezTo>
                  <a:pt x="14182" y="7055"/>
                  <a:pt x="14502" y="7259"/>
                  <a:pt x="14794" y="7449"/>
                </a:cubicBezTo>
                <a:cubicBezTo>
                  <a:pt x="14590" y="7725"/>
                  <a:pt x="14371" y="8075"/>
                  <a:pt x="14182" y="8469"/>
                </a:cubicBezTo>
                <a:cubicBezTo>
                  <a:pt x="14080" y="8177"/>
                  <a:pt x="13978" y="7857"/>
                  <a:pt x="13905" y="7551"/>
                </a:cubicBezTo>
                <a:cubicBezTo>
                  <a:pt x="13919" y="7507"/>
                  <a:pt x="13934" y="7449"/>
                  <a:pt x="13948" y="7405"/>
                </a:cubicBezTo>
                <a:lnTo>
                  <a:pt x="13948" y="7405"/>
                </a:lnTo>
                <a:cubicBezTo>
                  <a:pt x="13948" y="7406"/>
                  <a:pt x="13933" y="7449"/>
                  <a:pt x="13890" y="7507"/>
                </a:cubicBezTo>
                <a:cubicBezTo>
                  <a:pt x="13861" y="7376"/>
                  <a:pt x="13832" y="7230"/>
                  <a:pt x="13803" y="7099"/>
                </a:cubicBezTo>
                <a:cubicBezTo>
                  <a:pt x="13803" y="7099"/>
                  <a:pt x="13774" y="7332"/>
                  <a:pt x="13788" y="7725"/>
                </a:cubicBezTo>
                <a:cubicBezTo>
                  <a:pt x="13686" y="7915"/>
                  <a:pt x="13555" y="8206"/>
                  <a:pt x="13409" y="8556"/>
                </a:cubicBezTo>
                <a:cubicBezTo>
                  <a:pt x="13263" y="8717"/>
                  <a:pt x="13089" y="8935"/>
                  <a:pt x="12899" y="9212"/>
                </a:cubicBezTo>
                <a:cubicBezTo>
                  <a:pt x="12506" y="7288"/>
                  <a:pt x="12564" y="6880"/>
                  <a:pt x="13613" y="4679"/>
                </a:cubicBezTo>
                <a:lnTo>
                  <a:pt x="13613" y="4679"/>
                </a:lnTo>
                <a:cubicBezTo>
                  <a:pt x="13613" y="4680"/>
                  <a:pt x="10932" y="7157"/>
                  <a:pt x="12433" y="10043"/>
                </a:cubicBezTo>
                <a:cubicBezTo>
                  <a:pt x="12404" y="10116"/>
                  <a:pt x="12374" y="10203"/>
                  <a:pt x="12331" y="10276"/>
                </a:cubicBezTo>
                <a:cubicBezTo>
                  <a:pt x="12154" y="9869"/>
                  <a:pt x="11940" y="9588"/>
                  <a:pt x="11888" y="9516"/>
                </a:cubicBezTo>
                <a:lnTo>
                  <a:pt x="11888" y="9516"/>
                </a:lnTo>
                <a:cubicBezTo>
                  <a:pt x="12043" y="9997"/>
                  <a:pt x="12157" y="10340"/>
                  <a:pt x="12214" y="10640"/>
                </a:cubicBezTo>
                <a:cubicBezTo>
                  <a:pt x="12170" y="10757"/>
                  <a:pt x="12141" y="10874"/>
                  <a:pt x="12127" y="10990"/>
                </a:cubicBezTo>
                <a:cubicBezTo>
                  <a:pt x="12039" y="10917"/>
                  <a:pt x="11952" y="10844"/>
                  <a:pt x="11879" y="10786"/>
                </a:cubicBezTo>
                <a:cubicBezTo>
                  <a:pt x="11864" y="10728"/>
                  <a:pt x="11850" y="10670"/>
                  <a:pt x="11821" y="10611"/>
                </a:cubicBezTo>
                <a:cubicBezTo>
                  <a:pt x="11821" y="10247"/>
                  <a:pt x="11835" y="9868"/>
                  <a:pt x="11879" y="9489"/>
                </a:cubicBezTo>
                <a:cubicBezTo>
                  <a:pt x="11879" y="9490"/>
                  <a:pt x="11880" y="9492"/>
                  <a:pt x="11880" y="9493"/>
                </a:cubicBezTo>
                <a:lnTo>
                  <a:pt x="11880" y="9493"/>
                </a:lnTo>
                <a:cubicBezTo>
                  <a:pt x="11909" y="9293"/>
                  <a:pt x="11938" y="9092"/>
                  <a:pt x="11981" y="8891"/>
                </a:cubicBezTo>
                <a:lnTo>
                  <a:pt x="11981" y="8891"/>
                </a:lnTo>
                <a:cubicBezTo>
                  <a:pt x="11981" y="8892"/>
                  <a:pt x="11806" y="9241"/>
                  <a:pt x="11617" y="9780"/>
                </a:cubicBezTo>
                <a:cubicBezTo>
                  <a:pt x="11456" y="9037"/>
                  <a:pt x="11340" y="8236"/>
                  <a:pt x="11340" y="7463"/>
                </a:cubicBezTo>
                <a:cubicBezTo>
                  <a:pt x="11340" y="7463"/>
                  <a:pt x="11092" y="8760"/>
                  <a:pt x="11223" y="10232"/>
                </a:cubicBezTo>
                <a:cubicBezTo>
                  <a:pt x="10961" y="9606"/>
                  <a:pt x="10742" y="8935"/>
                  <a:pt x="10611" y="8279"/>
                </a:cubicBezTo>
                <a:lnTo>
                  <a:pt x="10611" y="8279"/>
                </a:lnTo>
                <a:cubicBezTo>
                  <a:pt x="10611" y="8279"/>
                  <a:pt x="10567" y="8921"/>
                  <a:pt x="10655" y="9839"/>
                </a:cubicBezTo>
                <a:cubicBezTo>
                  <a:pt x="10611" y="9897"/>
                  <a:pt x="10567" y="9955"/>
                  <a:pt x="10509" y="10014"/>
                </a:cubicBezTo>
                <a:cubicBezTo>
                  <a:pt x="10509" y="10014"/>
                  <a:pt x="10494" y="9999"/>
                  <a:pt x="10494" y="9999"/>
                </a:cubicBezTo>
                <a:cubicBezTo>
                  <a:pt x="10392" y="9635"/>
                  <a:pt x="10305" y="9270"/>
                  <a:pt x="10276" y="8891"/>
                </a:cubicBezTo>
                <a:cubicBezTo>
                  <a:pt x="10276" y="8891"/>
                  <a:pt x="10217" y="9299"/>
                  <a:pt x="10217" y="9882"/>
                </a:cubicBezTo>
                <a:cubicBezTo>
                  <a:pt x="9955" y="9780"/>
                  <a:pt x="9736" y="9708"/>
                  <a:pt x="9649" y="9678"/>
                </a:cubicBezTo>
                <a:lnTo>
                  <a:pt x="9649" y="9678"/>
                </a:lnTo>
                <a:cubicBezTo>
                  <a:pt x="9868" y="9810"/>
                  <a:pt x="10057" y="9926"/>
                  <a:pt x="10232" y="10043"/>
                </a:cubicBezTo>
                <a:cubicBezTo>
                  <a:pt x="10232" y="10087"/>
                  <a:pt x="10232" y="10130"/>
                  <a:pt x="10232" y="10189"/>
                </a:cubicBezTo>
                <a:cubicBezTo>
                  <a:pt x="10028" y="10101"/>
                  <a:pt x="9809" y="10028"/>
                  <a:pt x="9620" y="9984"/>
                </a:cubicBezTo>
                <a:cubicBezTo>
                  <a:pt x="9620" y="9970"/>
                  <a:pt x="9620" y="9955"/>
                  <a:pt x="9620" y="9941"/>
                </a:cubicBezTo>
                <a:cubicBezTo>
                  <a:pt x="9620" y="9868"/>
                  <a:pt x="9634" y="9780"/>
                  <a:pt x="9649" y="9678"/>
                </a:cubicBezTo>
                <a:cubicBezTo>
                  <a:pt x="9649" y="9649"/>
                  <a:pt x="9664" y="9620"/>
                  <a:pt x="9664" y="9576"/>
                </a:cubicBezTo>
                <a:lnTo>
                  <a:pt x="9664" y="9576"/>
                </a:lnTo>
                <a:cubicBezTo>
                  <a:pt x="9663" y="9576"/>
                  <a:pt x="9634" y="9606"/>
                  <a:pt x="9605" y="9678"/>
                </a:cubicBezTo>
                <a:cubicBezTo>
                  <a:pt x="9576" y="9737"/>
                  <a:pt x="9532" y="9839"/>
                  <a:pt x="9489" y="9955"/>
                </a:cubicBezTo>
                <a:cubicBezTo>
                  <a:pt x="9051" y="9853"/>
                  <a:pt x="8745" y="9824"/>
                  <a:pt x="8745" y="9824"/>
                </a:cubicBezTo>
                <a:lnTo>
                  <a:pt x="8745" y="9824"/>
                </a:lnTo>
                <a:cubicBezTo>
                  <a:pt x="9008" y="9926"/>
                  <a:pt x="9241" y="10014"/>
                  <a:pt x="9430" y="10101"/>
                </a:cubicBezTo>
                <a:cubicBezTo>
                  <a:pt x="9372" y="10291"/>
                  <a:pt x="9314" y="10538"/>
                  <a:pt x="9285" y="10815"/>
                </a:cubicBezTo>
                <a:cubicBezTo>
                  <a:pt x="9095" y="10553"/>
                  <a:pt x="8935" y="10276"/>
                  <a:pt x="8804" y="9984"/>
                </a:cubicBezTo>
                <a:lnTo>
                  <a:pt x="8804" y="9984"/>
                </a:lnTo>
                <a:cubicBezTo>
                  <a:pt x="8804" y="9985"/>
                  <a:pt x="8906" y="10495"/>
                  <a:pt x="9197" y="11165"/>
                </a:cubicBezTo>
                <a:cubicBezTo>
                  <a:pt x="9095" y="11282"/>
                  <a:pt x="8993" y="11427"/>
                  <a:pt x="8876" y="11602"/>
                </a:cubicBezTo>
                <a:cubicBezTo>
                  <a:pt x="8862" y="11573"/>
                  <a:pt x="8862" y="11559"/>
                  <a:pt x="8862" y="11529"/>
                </a:cubicBezTo>
                <a:cubicBezTo>
                  <a:pt x="8876" y="11311"/>
                  <a:pt x="8906" y="11048"/>
                  <a:pt x="8949" y="10742"/>
                </a:cubicBezTo>
                <a:lnTo>
                  <a:pt x="8949" y="10742"/>
                </a:lnTo>
                <a:cubicBezTo>
                  <a:pt x="8949" y="10742"/>
                  <a:pt x="8862" y="10874"/>
                  <a:pt x="8774" y="11107"/>
                </a:cubicBezTo>
                <a:cubicBezTo>
                  <a:pt x="8585" y="9941"/>
                  <a:pt x="8702" y="9518"/>
                  <a:pt x="9445" y="7944"/>
                </a:cubicBezTo>
                <a:lnTo>
                  <a:pt x="9445" y="7944"/>
                </a:lnTo>
                <a:cubicBezTo>
                  <a:pt x="9445" y="7944"/>
                  <a:pt x="8483" y="8833"/>
                  <a:pt x="8206" y="10101"/>
                </a:cubicBezTo>
                <a:cubicBezTo>
                  <a:pt x="8191" y="10072"/>
                  <a:pt x="8162" y="10043"/>
                  <a:pt x="8148" y="10014"/>
                </a:cubicBezTo>
                <a:cubicBezTo>
                  <a:pt x="8104" y="9635"/>
                  <a:pt x="8148" y="9212"/>
                  <a:pt x="8235" y="8512"/>
                </a:cubicBezTo>
                <a:lnTo>
                  <a:pt x="8235" y="8512"/>
                </a:lnTo>
                <a:cubicBezTo>
                  <a:pt x="8235" y="8513"/>
                  <a:pt x="7973" y="8950"/>
                  <a:pt x="7871" y="9606"/>
                </a:cubicBezTo>
                <a:cubicBezTo>
                  <a:pt x="7842" y="9562"/>
                  <a:pt x="7827" y="9547"/>
                  <a:pt x="7827" y="9547"/>
                </a:cubicBezTo>
                <a:lnTo>
                  <a:pt x="7827" y="9547"/>
                </a:lnTo>
                <a:cubicBezTo>
                  <a:pt x="7842" y="9591"/>
                  <a:pt x="7856" y="9620"/>
                  <a:pt x="7871" y="9649"/>
                </a:cubicBezTo>
                <a:cubicBezTo>
                  <a:pt x="7798" y="10189"/>
                  <a:pt x="7827" y="10830"/>
                  <a:pt x="8206" y="11486"/>
                </a:cubicBezTo>
                <a:cubicBezTo>
                  <a:pt x="8235" y="11588"/>
                  <a:pt x="8264" y="11690"/>
                  <a:pt x="8293" y="11792"/>
                </a:cubicBezTo>
                <a:cubicBezTo>
                  <a:pt x="8279" y="11952"/>
                  <a:pt x="8264" y="12127"/>
                  <a:pt x="8221" y="12316"/>
                </a:cubicBezTo>
                <a:cubicBezTo>
                  <a:pt x="8191" y="12273"/>
                  <a:pt x="8162" y="12229"/>
                  <a:pt x="8133" y="12185"/>
                </a:cubicBezTo>
                <a:cubicBezTo>
                  <a:pt x="7754" y="11005"/>
                  <a:pt x="7186" y="8935"/>
                  <a:pt x="7171" y="7011"/>
                </a:cubicBezTo>
                <a:cubicBezTo>
                  <a:pt x="7171" y="7011"/>
                  <a:pt x="6795" y="9020"/>
                  <a:pt x="7095" y="11110"/>
                </a:cubicBezTo>
                <a:lnTo>
                  <a:pt x="7095" y="11110"/>
                </a:lnTo>
                <a:cubicBezTo>
                  <a:pt x="7068" y="11025"/>
                  <a:pt x="7054" y="10928"/>
                  <a:pt x="7040" y="10844"/>
                </a:cubicBezTo>
                <a:cubicBezTo>
                  <a:pt x="7040" y="10844"/>
                  <a:pt x="7026" y="10932"/>
                  <a:pt x="7026" y="11078"/>
                </a:cubicBezTo>
                <a:cubicBezTo>
                  <a:pt x="6778" y="10903"/>
                  <a:pt x="6515" y="10757"/>
                  <a:pt x="6268" y="10626"/>
                </a:cubicBezTo>
                <a:cubicBezTo>
                  <a:pt x="6064" y="10043"/>
                  <a:pt x="5903" y="9416"/>
                  <a:pt x="5845" y="8789"/>
                </a:cubicBezTo>
                <a:cubicBezTo>
                  <a:pt x="5845" y="8789"/>
                  <a:pt x="5743" y="9489"/>
                  <a:pt x="5801" y="10422"/>
                </a:cubicBezTo>
                <a:cubicBezTo>
                  <a:pt x="5524" y="10320"/>
                  <a:pt x="5262" y="10232"/>
                  <a:pt x="5029" y="10159"/>
                </a:cubicBezTo>
                <a:cubicBezTo>
                  <a:pt x="5043" y="9999"/>
                  <a:pt x="5058" y="9839"/>
                  <a:pt x="5087" y="9649"/>
                </a:cubicBezTo>
                <a:lnTo>
                  <a:pt x="5087" y="9649"/>
                </a:lnTo>
                <a:cubicBezTo>
                  <a:pt x="5087" y="9649"/>
                  <a:pt x="4985" y="9824"/>
                  <a:pt x="4868" y="10116"/>
                </a:cubicBezTo>
                <a:cubicBezTo>
                  <a:pt x="4329" y="9985"/>
                  <a:pt x="3950" y="9955"/>
                  <a:pt x="3950" y="9955"/>
                </a:cubicBezTo>
                <a:lnTo>
                  <a:pt x="3950" y="9955"/>
                </a:lnTo>
                <a:cubicBezTo>
                  <a:pt x="4271" y="10072"/>
                  <a:pt x="4562" y="10189"/>
                  <a:pt x="4810" y="10291"/>
                </a:cubicBezTo>
                <a:cubicBezTo>
                  <a:pt x="4723" y="10538"/>
                  <a:pt x="4650" y="10844"/>
                  <a:pt x="4621" y="11180"/>
                </a:cubicBezTo>
                <a:cubicBezTo>
                  <a:pt x="4460" y="10961"/>
                  <a:pt x="4329" y="10728"/>
                  <a:pt x="4198" y="10509"/>
                </a:cubicBezTo>
                <a:cubicBezTo>
                  <a:pt x="4198" y="10465"/>
                  <a:pt x="4198" y="10422"/>
                  <a:pt x="4198" y="10378"/>
                </a:cubicBezTo>
                <a:cubicBezTo>
                  <a:pt x="4198" y="10378"/>
                  <a:pt x="4183" y="10422"/>
                  <a:pt x="4183" y="10465"/>
                </a:cubicBezTo>
                <a:cubicBezTo>
                  <a:pt x="4125" y="10363"/>
                  <a:pt x="4067" y="10261"/>
                  <a:pt x="4023" y="10159"/>
                </a:cubicBezTo>
                <a:lnTo>
                  <a:pt x="4023" y="10159"/>
                </a:lnTo>
                <a:cubicBezTo>
                  <a:pt x="4023" y="10160"/>
                  <a:pt x="4052" y="10349"/>
                  <a:pt x="4154" y="10655"/>
                </a:cubicBezTo>
                <a:cubicBezTo>
                  <a:pt x="4125" y="10815"/>
                  <a:pt x="4096" y="11048"/>
                  <a:pt x="4081" y="11340"/>
                </a:cubicBezTo>
                <a:cubicBezTo>
                  <a:pt x="4009" y="11486"/>
                  <a:pt x="3936" y="11690"/>
                  <a:pt x="3863" y="11937"/>
                </a:cubicBezTo>
                <a:cubicBezTo>
                  <a:pt x="3134" y="10495"/>
                  <a:pt x="3076" y="10174"/>
                  <a:pt x="3324" y="8323"/>
                </a:cubicBezTo>
                <a:lnTo>
                  <a:pt x="3324" y="8323"/>
                </a:lnTo>
                <a:cubicBezTo>
                  <a:pt x="3323" y="8323"/>
                  <a:pt x="1968" y="10611"/>
                  <a:pt x="3732" y="12637"/>
                </a:cubicBezTo>
                <a:cubicBezTo>
                  <a:pt x="3702" y="12885"/>
                  <a:pt x="3702" y="13147"/>
                  <a:pt x="3732" y="13424"/>
                </a:cubicBezTo>
                <a:cubicBezTo>
                  <a:pt x="3644" y="13380"/>
                  <a:pt x="3557" y="13337"/>
                  <a:pt x="3455" y="13293"/>
                </a:cubicBezTo>
                <a:cubicBezTo>
                  <a:pt x="3309" y="12812"/>
                  <a:pt x="3178" y="12316"/>
                  <a:pt x="3134" y="11821"/>
                </a:cubicBezTo>
                <a:cubicBezTo>
                  <a:pt x="3134" y="11821"/>
                  <a:pt x="3047" y="12375"/>
                  <a:pt x="3090" y="13133"/>
                </a:cubicBezTo>
                <a:cubicBezTo>
                  <a:pt x="3061" y="13118"/>
                  <a:pt x="3032" y="13103"/>
                  <a:pt x="3003" y="13089"/>
                </a:cubicBezTo>
                <a:cubicBezTo>
                  <a:pt x="2624" y="12608"/>
                  <a:pt x="2274" y="12069"/>
                  <a:pt x="1997" y="11529"/>
                </a:cubicBezTo>
                <a:lnTo>
                  <a:pt x="1997" y="11529"/>
                </a:lnTo>
                <a:cubicBezTo>
                  <a:pt x="1997" y="11530"/>
                  <a:pt x="2114" y="12040"/>
                  <a:pt x="2405" y="12739"/>
                </a:cubicBezTo>
                <a:cubicBezTo>
                  <a:pt x="2376" y="12783"/>
                  <a:pt x="2362" y="12827"/>
                  <a:pt x="2347" y="12885"/>
                </a:cubicBezTo>
                <a:cubicBezTo>
                  <a:pt x="1895" y="12768"/>
                  <a:pt x="1589" y="12754"/>
                  <a:pt x="1589" y="12754"/>
                </a:cubicBezTo>
                <a:lnTo>
                  <a:pt x="1589" y="12754"/>
                </a:lnTo>
                <a:cubicBezTo>
                  <a:pt x="1866" y="12856"/>
                  <a:pt x="2085" y="12943"/>
                  <a:pt x="2289" y="13031"/>
                </a:cubicBezTo>
                <a:cubicBezTo>
                  <a:pt x="2230" y="13220"/>
                  <a:pt x="2158" y="13468"/>
                  <a:pt x="2128" y="13730"/>
                </a:cubicBezTo>
                <a:cubicBezTo>
                  <a:pt x="1954" y="13468"/>
                  <a:pt x="1793" y="13191"/>
                  <a:pt x="1647" y="12914"/>
                </a:cubicBezTo>
                <a:lnTo>
                  <a:pt x="1647" y="12914"/>
                </a:lnTo>
                <a:cubicBezTo>
                  <a:pt x="1648" y="12914"/>
                  <a:pt x="1779" y="13512"/>
                  <a:pt x="2128" y="14240"/>
                </a:cubicBezTo>
                <a:cubicBezTo>
                  <a:pt x="2143" y="14546"/>
                  <a:pt x="2201" y="14867"/>
                  <a:pt x="2347" y="15202"/>
                </a:cubicBezTo>
                <a:cubicBezTo>
                  <a:pt x="2099" y="15042"/>
                  <a:pt x="1866" y="14852"/>
                  <a:pt x="1706" y="14634"/>
                </a:cubicBezTo>
                <a:cubicBezTo>
                  <a:pt x="1720" y="14371"/>
                  <a:pt x="1749" y="14065"/>
                  <a:pt x="1808" y="13672"/>
                </a:cubicBezTo>
                <a:lnTo>
                  <a:pt x="1808" y="13672"/>
                </a:lnTo>
                <a:cubicBezTo>
                  <a:pt x="1808" y="13672"/>
                  <a:pt x="1647" y="13934"/>
                  <a:pt x="1531" y="14342"/>
                </a:cubicBezTo>
                <a:cubicBezTo>
                  <a:pt x="933" y="13176"/>
                  <a:pt x="904" y="12929"/>
                  <a:pt x="1094" y="11442"/>
                </a:cubicBezTo>
                <a:lnTo>
                  <a:pt x="1094" y="11442"/>
                </a:lnTo>
                <a:cubicBezTo>
                  <a:pt x="1093" y="11442"/>
                  <a:pt x="1" y="13278"/>
                  <a:pt x="1414" y="14911"/>
                </a:cubicBezTo>
                <a:cubicBezTo>
                  <a:pt x="1385" y="15202"/>
                  <a:pt x="1400" y="15523"/>
                  <a:pt x="1473" y="15873"/>
                </a:cubicBezTo>
                <a:lnTo>
                  <a:pt x="1473" y="15843"/>
                </a:lnTo>
                <a:lnTo>
                  <a:pt x="1910" y="15843"/>
                </a:lnTo>
                <a:cubicBezTo>
                  <a:pt x="1822" y="15610"/>
                  <a:pt x="1764" y="15406"/>
                  <a:pt x="1735" y="15202"/>
                </a:cubicBezTo>
                <a:lnTo>
                  <a:pt x="1735" y="15202"/>
                </a:lnTo>
                <a:cubicBezTo>
                  <a:pt x="1939" y="15392"/>
                  <a:pt x="2201" y="15581"/>
                  <a:pt x="2493" y="15756"/>
                </a:cubicBezTo>
                <a:cubicBezTo>
                  <a:pt x="2434" y="15785"/>
                  <a:pt x="2391" y="15814"/>
                  <a:pt x="2347" y="15843"/>
                </a:cubicBezTo>
                <a:lnTo>
                  <a:pt x="138416" y="15843"/>
                </a:lnTo>
                <a:cubicBezTo>
                  <a:pt x="138357" y="15814"/>
                  <a:pt x="138299" y="15785"/>
                  <a:pt x="138226" y="15741"/>
                </a:cubicBezTo>
                <a:cubicBezTo>
                  <a:pt x="138285" y="15610"/>
                  <a:pt x="138343" y="15465"/>
                  <a:pt x="138401" y="15319"/>
                </a:cubicBezTo>
                <a:cubicBezTo>
                  <a:pt x="138620" y="15115"/>
                  <a:pt x="138882" y="14925"/>
                  <a:pt x="139290" y="14692"/>
                </a:cubicBezTo>
                <a:cubicBezTo>
                  <a:pt x="139348" y="14867"/>
                  <a:pt x="139392" y="15027"/>
                  <a:pt x="139407" y="15173"/>
                </a:cubicBezTo>
                <a:cubicBezTo>
                  <a:pt x="139159" y="15377"/>
                  <a:pt x="138897" y="15596"/>
                  <a:pt x="138663" y="15843"/>
                </a:cubicBezTo>
                <a:lnTo>
                  <a:pt x="139217" y="15843"/>
                </a:lnTo>
                <a:cubicBezTo>
                  <a:pt x="139276" y="15771"/>
                  <a:pt x="139334" y="15683"/>
                  <a:pt x="139407" y="15596"/>
                </a:cubicBezTo>
                <a:lnTo>
                  <a:pt x="139407" y="15596"/>
                </a:lnTo>
                <a:cubicBezTo>
                  <a:pt x="139407" y="15683"/>
                  <a:pt x="139378" y="15756"/>
                  <a:pt x="139363" y="15843"/>
                </a:cubicBezTo>
                <a:lnTo>
                  <a:pt x="140281" y="15843"/>
                </a:lnTo>
                <a:cubicBezTo>
                  <a:pt x="140879" y="15246"/>
                  <a:pt x="141651" y="14561"/>
                  <a:pt x="142497" y="13978"/>
                </a:cubicBezTo>
                <a:lnTo>
                  <a:pt x="142497" y="13978"/>
                </a:lnTo>
                <a:cubicBezTo>
                  <a:pt x="142496" y="13978"/>
                  <a:pt x="140981" y="14751"/>
                  <a:pt x="139742" y="15800"/>
                </a:cubicBezTo>
                <a:cubicBezTo>
                  <a:pt x="139757" y="15610"/>
                  <a:pt x="139727" y="15435"/>
                  <a:pt x="139698" y="15275"/>
                </a:cubicBezTo>
                <a:cubicBezTo>
                  <a:pt x="139990" y="14940"/>
                  <a:pt x="140340" y="14590"/>
                  <a:pt x="140718" y="14299"/>
                </a:cubicBezTo>
                <a:lnTo>
                  <a:pt x="140718" y="14299"/>
                </a:lnTo>
                <a:cubicBezTo>
                  <a:pt x="140718" y="14299"/>
                  <a:pt x="140208" y="14576"/>
                  <a:pt x="139625" y="15013"/>
                </a:cubicBezTo>
                <a:cubicBezTo>
                  <a:pt x="139567" y="14852"/>
                  <a:pt x="139509" y="14721"/>
                  <a:pt x="139451" y="14605"/>
                </a:cubicBezTo>
                <a:cubicBezTo>
                  <a:pt x="139567" y="14546"/>
                  <a:pt x="139684" y="14473"/>
                  <a:pt x="139815" y="14401"/>
                </a:cubicBezTo>
                <a:lnTo>
                  <a:pt x="139815" y="14401"/>
                </a:lnTo>
                <a:cubicBezTo>
                  <a:pt x="139815" y="14401"/>
                  <a:pt x="139654" y="14444"/>
                  <a:pt x="139407" y="14532"/>
                </a:cubicBezTo>
                <a:cubicBezTo>
                  <a:pt x="139247" y="14270"/>
                  <a:pt x="139101" y="14109"/>
                  <a:pt x="139101" y="14109"/>
                </a:cubicBezTo>
                <a:lnTo>
                  <a:pt x="139101" y="14109"/>
                </a:lnTo>
                <a:cubicBezTo>
                  <a:pt x="139174" y="14299"/>
                  <a:pt x="139217" y="14444"/>
                  <a:pt x="139261" y="14590"/>
                </a:cubicBezTo>
                <a:cubicBezTo>
                  <a:pt x="139072" y="14663"/>
                  <a:pt x="138838" y="14780"/>
                  <a:pt x="138591" y="14911"/>
                </a:cubicBezTo>
                <a:cubicBezTo>
                  <a:pt x="138707" y="14678"/>
                  <a:pt x="138838" y="14459"/>
                  <a:pt x="138999" y="14240"/>
                </a:cubicBezTo>
                <a:lnTo>
                  <a:pt x="138999" y="14240"/>
                </a:lnTo>
                <a:cubicBezTo>
                  <a:pt x="138998" y="14240"/>
                  <a:pt x="138590" y="14619"/>
                  <a:pt x="138168" y="15188"/>
                </a:cubicBezTo>
                <a:cubicBezTo>
                  <a:pt x="138037" y="15290"/>
                  <a:pt x="137906" y="15392"/>
                  <a:pt x="137774" y="15523"/>
                </a:cubicBezTo>
                <a:cubicBezTo>
                  <a:pt x="137702" y="15479"/>
                  <a:pt x="137629" y="15450"/>
                  <a:pt x="137541" y="15406"/>
                </a:cubicBezTo>
                <a:cubicBezTo>
                  <a:pt x="137556" y="15348"/>
                  <a:pt x="137585" y="15275"/>
                  <a:pt x="137614" y="15217"/>
                </a:cubicBezTo>
                <a:cubicBezTo>
                  <a:pt x="137833" y="15071"/>
                  <a:pt x="138110" y="14925"/>
                  <a:pt x="138459" y="14721"/>
                </a:cubicBezTo>
                <a:lnTo>
                  <a:pt x="138459" y="14721"/>
                </a:lnTo>
                <a:cubicBezTo>
                  <a:pt x="138459" y="14721"/>
                  <a:pt x="138153" y="14794"/>
                  <a:pt x="137760" y="14969"/>
                </a:cubicBezTo>
                <a:cubicBezTo>
                  <a:pt x="138372" y="14051"/>
                  <a:pt x="138561" y="13890"/>
                  <a:pt x="139888" y="13147"/>
                </a:cubicBezTo>
                <a:lnTo>
                  <a:pt x="139888" y="13147"/>
                </a:lnTo>
                <a:cubicBezTo>
                  <a:pt x="139887" y="13147"/>
                  <a:pt x="137774" y="13687"/>
                  <a:pt x="137235" y="15246"/>
                </a:cubicBezTo>
                <a:lnTo>
                  <a:pt x="137206" y="15246"/>
                </a:lnTo>
                <a:cubicBezTo>
                  <a:pt x="137046" y="15173"/>
                  <a:pt x="136871" y="15100"/>
                  <a:pt x="136681" y="15013"/>
                </a:cubicBezTo>
                <a:cubicBezTo>
                  <a:pt x="136812" y="14707"/>
                  <a:pt x="136987" y="14401"/>
                  <a:pt x="137191" y="14109"/>
                </a:cubicBezTo>
                <a:lnTo>
                  <a:pt x="137191" y="14109"/>
                </a:lnTo>
                <a:cubicBezTo>
                  <a:pt x="137191" y="14109"/>
                  <a:pt x="136842" y="14430"/>
                  <a:pt x="136463" y="14925"/>
                </a:cubicBezTo>
                <a:cubicBezTo>
                  <a:pt x="136404" y="14896"/>
                  <a:pt x="136346" y="14867"/>
                  <a:pt x="136273" y="14838"/>
                </a:cubicBezTo>
                <a:cubicBezTo>
                  <a:pt x="137118" y="13891"/>
                  <a:pt x="137323" y="12973"/>
                  <a:pt x="137323" y="12972"/>
                </a:cubicBezTo>
                <a:lnTo>
                  <a:pt x="137323" y="12972"/>
                </a:lnTo>
                <a:cubicBezTo>
                  <a:pt x="136710" y="13803"/>
                  <a:pt x="136332" y="14284"/>
                  <a:pt x="135880" y="14678"/>
                </a:cubicBezTo>
                <a:cubicBezTo>
                  <a:pt x="135763" y="14619"/>
                  <a:pt x="135632" y="14575"/>
                  <a:pt x="135501" y="14517"/>
                </a:cubicBezTo>
                <a:cubicBezTo>
                  <a:pt x="136244" y="13978"/>
                  <a:pt x="136550" y="13337"/>
                  <a:pt x="136638" y="13162"/>
                </a:cubicBezTo>
                <a:cubicBezTo>
                  <a:pt x="137031" y="12710"/>
                  <a:pt x="137468" y="12244"/>
                  <a:pt x="137949" y="11792"/>
                </a:cubicBezTo>
                <a:cubicBezTo>
                  <a:pt x="137978" y="11777"/>
                  <a:pt x="138008" y="11748"/>
                  <a:pt x="138037" y="11733"/>
                </a:cubicBezTo>
                <a:lnTo>
                  <a:pt x="138037" y="11733"/>
                </a:lnTo>
                <a:cubicBezTo>
                  <a:pt x="138035" y="11734"/>
                  <a:pt x="138007" y="11748"/>
                  <a:pt x="137978" y="11763"/>
                </a:cubicBezTo>
                <a:cubicBezTo>
                  <a:pt x="138372" y="11384"/>
                  <a:pt x="138780" y="11019"/>
                  <a:pt x="139217" y="10684"/>
                </a:cubicBezTo>
                <a:lnTo>
                  <a:pt x="139217" y="10684"/>
                </a:lnTo>
                <a:cubicBezTo>
                  <a:pt x="139217" y="10684"/>
                  <a:pt x="137643" y="11602"/>
                  <a:pt x="136098" y="12929"/>
                </a:cubicBezTo>
                <a:cubicBezTo>
                  <a:pt x="135821" y="13118"/>
                  <a:pt x="135545" y="13337"/>
                  <a:pt x="135282" y="13555"/>
                </a:cubicBezTo>
                <a:cubicBezTo>
                  <a:pt x="135282" y="13366"/>
                  <a:pt x="135268" y="13191"/>
                  <a:pt x="135238" y="13031"/>
                </a:cubicBezTo>
                <a:cubicBezTo>
                  <a:pt x="135530" y="12695"/>
                  <a:pt x="135880" y="12346"/>
                  <a:pt x="136259" y="12054"/>
                </a:cubicBezTo>
                <a:lnTo>
                  <a:pt x="136259" y="12054"/>
                </a:lnTo>
                <a:cubicBezTo>
                  <a:pt x="136258" y="12054"/>
                  <a:pt x="135748" y="12331"/>
                  <a:pt x="135166" y="12768"/>
                </a:cubicBezTo>
                <a:cubicBezTo>
                  <a:pt x="135151" y="12739"/>
                  <a:pt x="135151" y="12725"/>
                  <a:pt x="135136" y="12710"/>
                </a:cubicBezTo>
                <a:cubicBezTo>
                  <a:pt x="135515" y="12214"/>
                  <a:pt x="135953" y="11719"/>
                  <a:pt x="136434" y="11267"/>
                </a:cubicBezTo>
                <a:lnTo>
                  <a:pt x="136434" y="11267"/>
                </a:lnTo>
                <a:cubicBezTo>
                  <a:pt x="136433" y="11267"/>
                  <a:pt x="135836" y="11632"/>
                  <a:pt x="135107" y="12229"/>
                </a:cubicBezTo>
                <a:cubicBezTo>
                  <a:pt x="135064" y="12244"/>
                  <a:pt x="135005" y="12273"/>
                  <a:pt x="134947" y="12287"/>
                </a:cubicBezTo>
                <a:cubicBezTo>
                  <a:pt x="134787" y="12025"/>
                  <a:pt x="134641" y="11879"/>
                  <a:pt x="134641" y="11879"/>
                </a:cubicBezTo>
                <a:lnTo>
                  <a:pt x="134641" y="11879"/>
                </a:lnTo>
                <a:cubicBezTo>
                  <a:pt x="134699" y="12054"/>
                  <a:pt x="134757" y="12200"/>
                  <a:pt x="134801" y="12346"/>
                </a:cubicBezTo>
                <a:cubicBezTo>
                  <a:pt x="134787" y="12346"/>
                  <a:pt x="134787" y="12346"/>
                  <a:pt x="134772" y="12360"/>
                </a:cubicBezTo>
                <a:cubicBezTo>
                  <a:pt x="134670" y="12171"/>
                  <a:pt x="134553" y="11981"/>
                  <a:pt x="134451" y="11835"/>
                </a:cubicBezTo>
                <a:cubicBezTo>
                  <a:pt x="134612" y="11719"/>
                  <a:pt x="134801" y="11602"/>
                  <a:pt x="134991" y="11471"/>
                </a:cubicBezTo>
                <a:lnTo>
                  <a:pt x="134991" y="11471"/>
                </a:lnTo>
                <a:cubicBezTo>
                  <a:pt x="134991" y="11471"/>
                  <a:pt x="134743" y="11544"/>
                  <a:pt x="134364" y="11704"/>
                </a:cubicBezTo>
                <a:cubicBezTo>
                  <a:pt x="134335" y="11675"/>
                  <a:pt x="134306" y="11646"/>
                  <a:pt x="134277" y="11617"/>
                </a:cubicBezTo>
                <a:cubicBezTo>
                  <a:pt x="134553" y="11413"/>
                  <a:pt x="134903" y="11209"/>
                  <a:pt x="135428" y="10917"/>
                </a:cubicBezTo>
                <a:lnTo>
                  <a:pt x="135428" y="10917"/>
                </a:lnTo>
                <a:cubicBezTo>
                  <a:pt x="135428" y="10917"/>
                  <a:pt x="134816" y="11063"/>
                  <a:pt x="134160" y="11457"/>
                </a:cubicBezTo>
                <a:cubicBezTo>
                  <a:pt x="133941" y="11194"/>
                  <a:pt x="133767" y="11049"/>
                  <a:pt x="133766" y="11048"/>
                </a:cubicBezTo>
                <a:lnTo>
                  <a:pt x="133766" y="11048"/>
                </a:lnTo>
                <a:cubicBezTo>
                  <a:pt x="133868" y="11223"/>
                  <a:pt x="133941" y="11384"/>
                  <a:pt x="134014" y="11544"/>
                </a:cubicBezTo>
                <a:cubicBezTo>
                  <a:pt x="133708" y="11733"/>
                  <a:pt x="133402" y="11981"/>
                  <a:pt x="133169" y="12287"/>
                </a:cubicBezTo>
                <a:cubicBezTo>
                  <a:pt x="133285" y="11937"/>
                  <a:pt x="133446" y="11588"/>
                  <a:pt x="133621" y="11252"/>
                </a:cubicBezTo>
                <a:lnTo>
                  <a:pt x="133621" y="11252"/>
                </a:lnTo>
                <a:cubicBezTo>
                  <a:pt x="133620" y="11253"/>
                  <a:pt x="133052" y="11894"/>
                  <a:pt x="132528" y="12827"/>
                </a:cubicBezTo>
                <a:cubicBezTo>
                  <a:pt x="132367" y="12972"/>
                  <a:pt x="132207" y="13118"/>
                  <a:pt x="132061" y="13293"/>
                </a:cubicBezTo>
                <a:lnTo>
                  <a:pt x="132003" y="13278"/>
                </a:lnTo>
                <a:cubicBezTo>
                  <a:pt x="132119" y="12972"/>
                  <a:pt x="132251" y="12666"/>
                  <a:pt x="132426" y="12360"/>
                </a:cubicBezTo>
                <a:cubicBezTo>
                  <a:pt x="132557" y="12273"/>
                  <a:pt x="132717" y="12171"/>
                  <a:pt x="132877" y="12069"/>
                </a:cubicBezTo>
                <a:lnTo>
                  <a:pt x="132877" y="12069"/>
                </a:lnTo>
                <a:cubicBezTo>
                  <a:pt x="132877" y="12069"/>
                  <a:pt x="132746" y="12098"/>
                  <a:pt x="132528" y="12185"/>
                </a:cubicBezTo>
                <a:cubicBezTo>
                  <a:pt x="132586" y="12083"/>
                  <a:pt x="132659" y="11967"/>
                  <a:pt x="132732" y="11865"/>
                </a:cubicBezTo>
                <a:lnTo>
                  <a:pt x="132732" y="11865"/>
                </a:lnTo>
                <a:cubicBezTo>
                  <a:pt x="132731" y="11865"/>
                  <a:pt x="132571" y="12010"/>
                  <a:pt x="132367" y="12244"/>
                </a:cubicBezTo>
                <a:cubicBezTo>
                  <a:pt x="132207" y="12316"/>
                  <a:pt x="132017" y="12404"/>
                  <a:pt x="131799" y="12506"/>
                </a:cubicBezTo>
                <a:cubicBezTo>
                  <a:pt x="132163" y="11821"/>
                  <a:pt x="132411" y="11384"/>
                  <a:pt x="132761" y="11005"/>
                </a:cubicBezTo>
                <a:cubicBezTo>
                  <a:pt x="132775" y="10990"/>
                  <a:pt x="132775" y="10990"/>
                  <a:pt x="132775" y="10990"/>
                </a:cubicBezTo>
                <a:cubicBezTo>
                  <a:pt x="133198" y="10538"/>
                  <a:pt x="133752" y="10145"/>
                  <a:pt x="134830" y="9460"/>
                </a:cubicBezTo>
                <a:lnTo>
                  <a:pt x="134830" y="9460"/>
                </a:lnTo>
                <a:cubicBezTo>
                  <a:pt x="134830" y="9460"/>
                  <a:pt x="132629" y="10101"/>
                  <a:pt x="131551" y="11704"/>
                </a:cubicBezTo>
                <a:cubicBezTo>
                  <a:pt x="131114" y="11981"/>
                  <a:pt x="130618" y="12331"/>
                  <a:pt x="130166" y="12710"/>
                </a:cubicBezTo>
                <a:cubicBezTo>
                  <a:pt x="130123" y="12695"/>
                  <a:pt x="130094" y="12681"/>
                  <a:pt x="130050" y="12666"/>
                </a:cubicBezTo>
                <a:cubicBezTo>
                  <a:pt x="130123" y="12418"/>
                  <a:pt x="130210" y="12171"/>
                  <a:pt x="130312" y="11923"/>
                </a:cubicBezTo>
                <a:cubicBezTo>
                  <a:pt x="130531" y="11704"/>
                  <a:pt x="130764" y="11500"/>
                  <a:pt x="131012" y="11296"/>
                </a:cubicBezTo>
                <a:lnTo>
                  <a:pt x="131012" y="11296"/>
                </a:lnTo>
                <a:cubicBezTo>
                  <a:pt x="131012" y="11296"/>
                  <a:pt x="130764" y="11427"/>
                  <a:pt x="130429" y="11661"/>
                </a:cubicBezTo>
                <a:cubicBezTo>
                  <a:pt x="130502" y="11471"/>
                  <a:pt x="130589" y="11296"/>
                  <a:pt x="130691" y="11121"/>
                </a:cubicBezTo>
                <a:lnTo>
                  <a:pt x="130691" y="11121"/>
                </a:lnTo>
                <a:cubicBezTo>
                  <a:pt x="130691" y="11121"/>
                  <a:pt x="130429" y="11413"/>
                  <a:pt x="130108" y="11865"/>
                </a:cubicBezTo>
                <a:cubicBezTo>
                  <a:pt x="130050" y="11908"/>
                  <a:pt x="129977" y="11967"/>
                  <a:pt x="129919" y="12010"/>
                </a:cubicBezTo>
                <a:cubicBezTo>
                  <a:pt x="129860" y="11865"/>
                  <a:pt x="129802" y="11733"/>
                  <a:pt x="129744" y="11617"/>
                </a:cubicBezTo>
                <a:cubicBezTo>
                  <a:pt x="129846" y="11544"/>
                  <a:pt x="129977" y="11471"/>
                  <a:pt x="130108" y="11398"/>
                </a:cubicBezTo>
                <a:lnTo>
                  <a:pt x="130108" y="11398"/>
                </a:lnTo>
                <a:cubicBezTo>
                  <a:pt x="130108" y="11398"/>
                  <a:pt x="129948" y="11442"/>
                  <a:pt x="129700" y="11529"/>
                </a:cubicBezTo>
                <a:cubicBezTo>
                  <a:pt x="129540" y="11267"/>
                  <a:pt x="129394" y="11121"/>
                  <a:pt x="129394" y="11121"/>
                </a:cubicBezTo>
                <a:lnTo>
                  <a:pt x="129394" y="11121"/>
                </a:lnTo>
                <a:cubicBezTo>
                  <a:pt x="129452" y="11296"/>
                  <a:pt x="129511" y="11457"/>
                  <a:pt x="129554" y="11588"/>
                </a:cubicBezTo>
                <a:cubicBezTo>
                  <a:pt x="129350" y="11675"/>
                  <a:pt x="129117" y="11777"/>
                  <a:pt x="128884" y="11923"/>
                </a:cubicBezTo>
                <a:cubicBezTo>
                  <a:pt x="129001" y="11690"/>
                  <a:pt x="129132" y="11457"/>
                  <a:pt x="129277" y="11238"/>
                </a:cubicBezTo>
                <a:lnTo>
                  <a:pt x="129277" y="11238"/>
                </a:lnTo>
                <a:cubicBezTo>
                  <a:pt x="129277" y="11238"/>
                  <a:pt x="128869" y="11632"/>
                  <a:pt x="128461" y="12185"/>
                </a:cubicBezTo>
                <a:cubicBezTo>
                  <a:pt x="128447" y="12200"/>
                  <a:pt x="128447" y="12200"/>
                  <a:pt x="128432" y="12214"/>
                </a:cubicBezTo>
                <a:cubicBezTo>
                  <a:pt x="128315" y="12185"/>
                  <a:pt x="128199" y="12156"/>
                  <a:pt x="128068" y="12112"/>
                </a:cubicBezTo>
                <a:cubicBezTo>
                  <a:pt x="128257" y="12010"/>
                  <a:pt x="128476" y="11879"/>
                  <a:pt x="128753" y="11733"/>
                </a:cubicBezTo>
                <a:lnTo>
                  <a:pt x="128753" y="11733"/>
                </a:lnTo>
                <a:cubicBezTo>
                  <a:pt x="128753" y="11733"/>
                  <a:pt x="128447" y="11806"/>
                  <a:pt x="128039" y="11981"/>
                </a:cubicBezTo>
                <a:cubicBezTo>
                  <a:pt x="128665" y="11063"/>
                  <a:pt x="128855" y="10903"/>
                  <a:pt x="130181" y="10159"/>
                </a:cubicBezTo>
                <a:lnTo>
                  <a:pt x="130181" y="10159"/>
                </a:lnTo>
                <a:cubicBezTo>
                  <a:pt x="130181" y="10159"/>
                  <a:pt x="128286" y="10640"/>
                  <a:pt x="127616" y="11996"/>
                </a:cubicBezTo>
                <a:cubicBezTo>
                  <a:pt x="127514" y="11967"/>
                  <a:pt x="127426" y="11952"/>
                  <a:pt x="127324" y="11923"/>
                </a:cubicBezTo>
                <a:cubicBezTo>
                  <a:pt x="128374" y="10436"/>
                  <a:pt x="128155" y="8906"/>
                  <a:pt x="128155" y="8906"/>
                </a:cubicBezTo>
                <a:lnTo>
                  <a:pt x="128155" y="8906"/>
                </a:lnTo>
                <a:cubicBezTo>
                  <a:pt x="127689" y="10451"/>
                  <a:pt x="127470" y="11005"/>
                  <a:pt x="126741" y="11777"/>
                </a:cubicBezTo>
                <a:cubicBezTo>
                  <a:pt x="126727" y="11777"/>
                  <a:pt x="126712" y="11763"/>
                  <a:pt x="126698" y="11763"/>
                </a:cubicBezTo>
                <a:lnTo>
                  <a:pt x="126698" y="11690"/>
                </a:lnTo>
                <a:cubicBezTo>
                  <a:pt x="127426" y="10801"/>
                  <a:pt x="127601" y="9985"/>
                  <a:pt x="127601" y="9984"/>
                </a:cubicBezTo>
                <a:lnTo>
                  <a:pt x="127601" y="9984"/>
                </a:lnTo>
                <a:cubicBezTo>
                  <a:pt x="127368" y="10305"/>
                  <a:pt x="127164" y="10582"/>
                  <a:pt x="126975" y="10830"/>
                </a:cubicBezTo>
                <a:cubicBezTo>
                  <a:pt x="127091" y="10465"/>
                  <a:pt x="127237" y="10057"/>
                  <a:pt x="127397" y="9649"/>
                </a:cubicBezTo>
                <a:cubicBezTo>
                  <a:pt x="128024" y="8979"/>
                  <a:pt x="128738" y="8294"/>
                  <a:pt x="129496" y="7682"/>
                </a:cubicBezTo>
                <a:lnTo>
                  <a:pt x="129496" y="7682"/>
                </a:lnTo>
                <a:cubicBezTo>
                  <a:pt x="129496" y="7682"/>
                  <a:pt x="128723" y="8148"/>
                  <a:pt x="127718" y="8877"/>
                </a:cubicBezTo>
                <a:cubicBezTo>
                  <a:pt x="128111" y="7973"/>
                  <a:pt x="128592" y="7026"/>
                  <a:pt x="129175" y="6137"/>
                </a:cubicBezTo>
                <a:lnTo>
                  <a:pt x="129175" y="6137"/>
                </a:lnTo>
                <a:cubicBezTo>
                  <a:pt x="129175" y="6137"/>
                  <a:pt x="127703" y="7755"/>
                  <a:pt x="126625" y="9737"/>
                </a:cubicBezTo>
                <a:cubicBezTo>
                  <a:pt x="126508" y="9824"/>
                  <a:pt x="126392" y="9926"/>
                  <a:pt x="126275" y="10028"/>
                </a:cubicBezTo>
                <a:cubicBezTo>
                  <a:pt x="126158" y="9810"/>
                  <a:pt x="126013" y="9606"/>
                  <a:pt x="125867" y="9416"/>
                </a:cubicBezTo>
                <a:cubicBezTo>
                  <a:pt x="125896" y="9285"/>
                  <a:pt x="125940" y="9154"/>
                  <a:pt x="125984" y="9037"/>
                </a:cubicBezTo>
                <a:cubicBezTo>
                  <a:pt x="126217" y="8775"/>
                  <a:pt x="126465" y="8512"/>
                  <a:pt x="126727" y="8279"/>
                </a:cubicBezTo>
                <a:lnTo>
                  <a:pt x="126727" y="8279"/>
                </a:lnTo>
                <a:cubicBezTo>
                  <a:pt x="126727" y="8279"/>
                  <a:pt x="126464" y="8425"/>
                  <a:pt x="126100" y="8702"/>
                </a:cubicBezTo>
                <a:cubicBezTo>
                  <a:pt x="126260" y="8265"/>
                  <a:pt x="126450" y="7842"/>
                  <a:pt x="126669" y="7434"/>
                </a:cubicBezTo>
                <a:lnTo>
                  <a:pt x="126669" y="7434"/>
                </a:lnTo>
                <a:cubicBezTo>
                  <a:pt x="126668" y="7434"/>
                  <a:pt x="126100" y="8090"/>
                  <a:pt x="125532" y="9037"/>
                </a:cubicBezTo>
                <a:cubicBezTo>
                  <a:pt x="125386" y="8877"/>
                  <a:pt x="125226" y="8746"/>
                  <a:pt x="125080" y="8614"/>
                </a:cubicBezTo>
                <a:cubicBezTo>
                  <a:pt x="125138" y="8571"/>
                  <a:pt x="125211" y="8527"/>
                  <a:pt x="125284" y="8483"/>
                </a:cubicBezTo>
                <a:lnTo>
                  <a:pt x="125284" y="8483"/>
                </a:lnTo>
                <a:cubicBezTo>
                  <a:pt x="125284" y="8483"/>
                  <a:pt x="125182" y="8512"/>
                  <a:pt x="125022" y="8571"/>
                </a:cubicBezTo>
                <a:cubicBezTo>
                  <a:pt x="124992" y="8542"/>
                  <a:pt x="124963" y="8512"/>
                  <a:pt x="124934" y="8498"/>
                </a:cubicBezTo>
                <a:cubicBezTo>
                  <a:pt x="125051" y="8338"/>
                  <a:pt x="125197" y="8177"/>
                  <a:pt x="125342" y="8002"/>
                </a:cubicBezTo>
                <a:lnTo>
                  <a:pt x="125342" y="8002"/>
                </a:lnTo>
                <a:cubicBezTo>
                  <a:pt x="125342" y="8002"/>
                  <a:pt x="125124" y="8134"/>
                  <a:pt x="124803" y="8396"/>
                </a:cubicBezTo>
                <a:cubicBezTo>
                  <a:pt x="124351" y="8061"/>
                  <a:pt x="123987" y="7886"/>
                  <a:pt x="123987" y="7886"/>
                </a:cubicBezTo>
                <a:lnTo>
                  <a:pt x="123987" y="7886"/>
                </a:lnTo>
                <a:cubicBezTo>
                  <a:pt x="124235" y="8134"/>
                  <a:pt x="124453" y="8352"/>
                  <a:pt x="124628" y="8542"/>
                </a:cubicBezTo>
                <a:cubicBezTo>
                  <a:pt x="124599" y="8571"/>
                  <a:pt x="124584" y="8585"/>
                  <a:pt x="124555" y="8614"/>
                </a:cubicBezTo>
                <a:cubicBezTo>
                  <a:pt x="124278" y="8265"/>
                  <a:pt x="124060" y="8061"/>
                  <a:pt x="124060" y="8061"/>
                </a:cubicBezTo>
                <a:lnTo>
                  <a:pt x="124060" y="8061"/>
                </a:lnTo>
                <a:cubicBezTo>
                  <a:pt x="124191" y="8323"/>
                  <a:pt x="124307" y="8542"/>
                  <a:pt x="124395" y="8760"/>
                </a:cubicBezTo>
                <a:cubicBezTo>
                  <a:pt x="124351" y="8804"/>
                  <a:pt x="124307" y="8848"/>
                  <a:pt x="124264" y="8891"/>
                </a:cubicBezTo>
                <a:cubicBezTo>
                  <a:pt x="124133" y="8950"/>
                  <a:pt x="123987" y="9023"/>
                  <a:pt x="123841" y="9110"/>
                </a:cubicBezTo>
                <a:cubicBezTo>
                  <a:pt x="123856" y="8833"/>
                  <a:pt x="123870" y="8556"/>
                  <a:pt x="123899" y="8279"/>
                </a:cubicBezTo>
                <a:cubicBezTo>
                  <a:pt x="123899" y="8265"/>
                  <a:pt x="123914" y="8265"/>
                  <a:pt x="123914" y="8265"/>
                </a:cubicBezTo>
                <a:lnTo>
                  <a:pt x="123899" y="8265"/>
                </a:lnTo>
                <a:cubicBezTo>
                  <a:pt x="123914" y="8221"/>
                  <a:pt x="123914" y="8163"/>
                  <a:pt x="123914" y="8119"/>
                </a:cubicBezTo>
                <a:lnTo>
                  <a:pt x="123914" y="8119"/>
                </a:lnTo>
                <a:cubicBezTo>
                  <a:pt x="123914" y="8119"/>
                  <a:pt x="123885" y="8206"/>
                  <a:pt x="123841" y="8338"/>
                </a:cubicBezTo>
                <a:cubicBezTo>
                  <a:pt x="123695" y="8512"/>
                  <a:pt x="123389" y="8906"/>
                  <a:pt x="123039" y="9445"/>
                </a:cubicBezTo>
                <a:cubicBezTo>
                  <a:pt x="122908" y="9547"/>
                  <a:pt x="122763" y="9678"/>
                  <a:pt x="122588" y="9839"/>
                </a:cubicBezTo>
                <a:cubicBezTo>
                  <a:pt x="122588" y="9824"/>
                  <a:pt x="122588" y="9824"/>
                  <a:pt x="122588" y="9810"/>
                </a:cubicBezTo>
                <a:cubicBezTo>
                  <a:pt x="122690" y="9620"/>
                  <a:pt x="122763" y="9445"/>
                  <a:pt x="122806" y="9299"/>
                </a:cubicBezTo>
                <a:cubicBezTo>
                  <a:pt x="122923" y="9227"/>
                  <a:pt x="123039" y="9154"/>
                  <a:pt x="123156" y="9066"/>
                </a:cubicBezTo>
                <a:lnTo>
                  <a:pt x="123156" y="9066"/>
                </a:lnTo>
                <a:cubicBezTo>
                  <a:pt x="123156" y="9066"/>
                  <a:pt x="123039" y="9110"/>
                  <a:pt x="122850" y="9183"/>
                </a:cubicBezTo>
                <a:cubicBezTo>
                  <a:pt x="122908" y="9008"/>
                  <a:pt x="122923" y="8891"/>
                  <a:pt x="122923" y="8891"/>
                </a:cubicBezTo>
                <a:lnTo>
                  <a:pt x="122923" y="8891"/>
                </a:lnTo>
                <a:cubicBezTo>
                  <a:pt x="122835" y="9023"/>
                  <a:pt x="122763" y="9139"/>
                  <a:pt x="122690" y="9241"/>
                </a:cubicBezTo>
                <a:lnTo>
                  <a:pt x="122675" y="9241"/>
                </a:lnTo>
                <a:cubicBezTo>
                  <a:pt x="122733" y="8906"/>
                  <a:pt x="122792" y="8614"/>
                  <a:pt x="122894" y="8352"/>
                </a:cubicBezTo>
                <a:cubicBezTo>
                  <a:pt x="123229" y="7973"/>
                  <a:pt x="123579" y="7594"/>
                  <a:pt x="123972" y="7230"/>
                </a:cubicBezTo>
                <a:cubicBezTo>
                  <a:pt x="124264" y="7011"/>
                  <a:pt x="124643" y="6764"/>
                  <a:pt x="125109" y="6472"/>
                </a:cubicBezTo>
                <a:lnTo>
                  <a:pt x="125109" y="6472"/>
                </a:lnTo>
                <a:cubicBezTo>
                  <a:pt x="125109" y="6472"/>
                  <a:pt x="124905" y="6530"/>
                  <a:pt x="124584" y="6661"/>
                </a:cubicBezTo>
                <a:cubicBezTo>
                  <a:pt x="124628" y="6618"/>
                  <a:pt x="124672" y="6589"/>
                  <a:pt x="124701" y="6559"/>
                </a:cubicBezTo>
                <a:lnTo>
                  <a:pt x="124701" y="6559"/>
                </a:lnTo>
                <a:cubicBezTo>
                  <a:pt x="124701" y="6560"/>
                  <a:pt x="124628" y="6603"/>
                  <a:pt x="124482" y="6705"/>
                </a:cubicBezTo>
                <a:cubicBezTo>
                  <a:pt x="124205" y="6822"/>
                  <a:pt x="123870" y="6982"/>
                  <a:pt x="123520" y="7186"/>
                </a:cubicBezTo>
                <a:cubicBezTo>
                  <a:pt x="123754" y="6866"/>
                  <a:pt x="124045" y="6501"/>
                  <a:pt x="124439" y="6020"/>
                </a:cubicBezTo>
                <a:lnTo>
                  <a:pt x="124439" y="6020"/>
                </a:lnTo>
                <a:cubicBezTo>
                  <a:pt x="124438" y="6020"/>
                  <a:pt x="123375" y="6691"/>
                  <a:pt x="122631" y="7827"/>
                </a:cubicBezTo>
                <a:cubicBezTo>
                  <a:pt x="122296" y="8104"/>
                  <a:pt x="121990" y="8440"/>
                  <a:pt x="121757" y="8833"/>
                </a:cubicBezTo>
                <a:cubicBezTo>
                  <a:pt x="121465" y="9081"/>
                  <a:pt x="121189" y="9358"/>
                  <a:pt x="120926" y="9635"/>
                </a:cubicBezTo>
                <a:cubicBezTo>
                  <a:pt x="120941" y="9343"/>
                  <a:pt x="120955" y="9037"/>
                  <a:pt x="120999" y="8746"/>
                </a:cubicBezTo>
                <a:lnTo>
                  <a:pt x="120999" y="8746"/>
                </a:lnTo>
                <a:cubicBezTo>
                  <a:pt x="120999" y="8746"/>
                  <a:pt x="120941" y="8877"/>
                  <a:pt x="120868" y="9110"/>
                </a:cubicBezTo>
                <a:cubicBezTo>
                  <a:pt x="120882" y="9008"/>
                  <a:pt x="120882" y="8964"/>
                  <a:pt x="120882" y="8964"/>
                </a:cubicBezTo>
                <a:lnTo>
                  <a:pt x="120882" y="8964"/>
                </a:lnTo>
                <a:cubicBezTo>
                  <a:pt x="120839" y="9066"/>
                  <a:pt x="120795" y="9183"/>
                  <a:pt x="120751" y="9299"/>
                </a:cubicBezTo>
                <a:cubicBezTo>
                  <a:pt x="120708" y="9154"/>
                  <a:pt x="120664" y="9023"/>
                  <a:pt x="120606" y="8891"/>
                </a:cubicBezTo>
                <a:cubicBezTo>
                  <a:pt x="120620" y="8862"/>
                  <a:pt x="120635" y="8848"/>
                  <a:pt x="120635" y="8819"/>
                </a:cubicBezTo>
                <a:cubicBezTo>
                  <a:pt x="121014" y="8279"/>
                  <a:pt x="121451" y="7711"/>
                  <a:pt x="121946" y="7215"/>
                </a:cubicBezTo>
                <a:lnTo>
                  <a:pt x="121946" y="7215"/>
                </a:lnTo>
                <a:cubicBezTo>
                  <a:pt x="121946" y="7216"/>
                  <a:pt x="121218" y="7696"/>
                  <a:pt x="120401" y="8454"/>
                </a:cubicBezTo>
                <a:cubicBezTo>
                  <a:pt x="120270" y="8221"/>
                  <a:pt x="120139" y="8017"/>
                  <a:pt x="119993" y="7827"/>
                </a:cubicBezTo>
                <a:cubicBezTo>
                  <a:pt x="120154" y="7711"/>
                  <a:pt x="120329" y="7594"/>
                  <a:pt x="120533" y="7463"/>
                </a:cubicBezTo>
                <a:lnTo>
                  <a:pt x="120533" y="7463"/>
                </a:lnTo>
                <a:cubicBezTo>
                  <a:pt x="120533" y="7463"/>
                  <a:pt x="120270" y="7536"/>
                  <a:pt x="119906" y="7711"/>
                </a:cubicBezTo>
                <a:cubicBezTo>
                  <a:pt x="119702" y="6880"/>
                  <a:pt x="119221" y="6297"/>
                  <a:pt x="119221" y="6297"/>
                </a:cubicBezTo>
                <a:lnTo>
                  <a:pt x="119221" y="6297"/>
                </a:lnTo>
                <a:cubicBezTo>
                  <a:pt x="119338" y="6676"/>
                  <a:pt x="119425" y="6982"/>
                  <a:pt x="119483" y="7244"/>
                </a:cubicBezTo>
                <a:cubicBezTo>
                  <a:pt x="119352" y="7128"/>
                  <a:pt x="119279" y="7070"/>
                  <a:pt x="119279" y="7070"/>
                </a:cubicBezTo>
                <a:lnTo>
                  <a:pt x="119279" y="7070"/>
                </a:lnTo>
                <a:cubicBezTo>
                  <a:pt x="119367" y="7230"/>
                  <a:pt x="119454" y="7376"/>
                  <a:pt x="119527" y="7521"/>
                </a:cubicBezTo>
                <a:cubicBezTo>
                  <a:pt x="119556" y="7638"/>
                  <a:pt x="119571" y="7755"/>
                  <a:pt x="119571" y="7871"/>
                </a:cubicBezTo>
                <a:cubicBezTo>
                  <a:pt x="119323" y="8002"/>
                  <a:pt x="119046" y="8163"/>
                  <a:pt x="118769" y="8352"/>
                </a:cubicBezTo>
                <a:cubicBezTo>
                  <a:pt x="118784" y="8250"/>
                  <a:pt x="118798" y="8163"/>
                  <a:pt x="118798" y="8104"/>
                </a:cubicBezTo>
                <a:cubicBezTo>
                  <a:pt x="118900" y="7813"/>
                  <a:pt x="119017" y="7536"/>
                  <a:pt x="119148" y="7274"/>
                </a:cubicBezTo>
                <a:lnTo>
                  <a:pt x="119148" y="7274"/>
                </a:lnTo>
                <a:cubicBezTo>
                  <a:pt x="119148" y="7274"/>
                  <a:pt x="118988" y="7463"/>
                  <a:pt x="118769" y="7784"/>
                </a:cubicBezTo>
                <a:cubicBezTo>
                  <a:pt x="118638" y="7798"/>
                  <a:pt x="118361" y="7871"/>
                  <a:pt x="118011" y="7988"/>
                </a:cubicBezTo>
                <a:cubicBezTo>
                  <a:pt x="117938" y="7857"/>
                  <a:pt x="117865" y="7755"/>
                  <a:pt x="117822" y="7696"/>
                </a:cubicBezTo>
                <a:cubicBezTo>
                  <a:pt x="118303" y="6866"/>
                  <a:pt x="118784" y="6457"/>
                  <a:pt x="120256" y="5452"/>
                </a:cubicBezTo>
                <a:lnTo>
                  <a:pt x="120256" y="5452"/>
                </a:lnTo>
                <a:cubicBezTo>
                  <a:pt x="120255" y="5452"/>
                  <a:pt x="118142" y="6137"/>
                  <a:pt x="117108" y="7740"/>
                </a:cubicBezTo>
                <a:cubicBezTo>
                  <a:pt x="117064" y="7449"/>
                  <a:pt x="117006" y="7215"/>
                  <a:pt x="116962" y="7084"/>
                </a:cubicBezTo>
                <a:cubicBezTo>
                  <a:pt x="117020" y="7011"/>
                  <a:pt x="117078" y="6953"/>
                  <a:pt x="117122" y="6895"/>
                </a:cubicBezTo>
                <a:lnTo>
                  <a:pt x="117122" y="6895"/>
                </a:lnTo>
                <a:cubicBezTo>
                  <a:pt x="117122" y="6895"/>
                  <a:pt x="117064" y="6953"/>
                  <a:pt x="116962" y="7040"/>
                </a:cubicBezTo>
                <a:cubicBezTo>
                  <a:pt x="116933" y="6968"/>
                  <a:pt x="116918" y="6924"/>
                  <a:pt x="116918" y="6924"/>
                </a:cubicBezTo>
                <a:lnTo>
                  <a:pt x="116918" y="6924"/>
                </a:lnTo>
                <a:cubicBezTo>
                  <a:pt x="116918" y="6968"/>
                  <a:pt x="116933" y="7026"/>
                  <a:pt x="116933" y="7070"/>
                </a:cubicBezTo>
                <a:cubicBezTo>
                  <a:pt x="116729" y="7259"/>
                  <a:pt x="116408" y="7580"/>
                  <a:pt x="116058" y="7973"/>
                </a:cubicBezTo>
                <a:cubicBezTo>
                  <a:pt x="116087" y="7798"/>
                  <a:pt x="116102" y="7609"/>
                  <a:pt x="116087" y="7449"/>
                </a:cubicBezTo>
                <a:cubicBezTo>
                  <a:pt x="116131" y="7376"/>
                  <a:pt x="116160" y="7303"/>
                  <a:pt x="116189" y="7230"/>
                </a:cubicBezTo>
                <a:lnTo>
                  <a:pt x="116189" y="7230"/>
                </a:lnTo>
                <a:cubicBezTo>
                  <a:pt x="116189" y="7230"/>
                  <a:pt x="116160" y="7274"/>
                  <a:pt x="116087" y="7361"/>
                </a:cubicBezTo>
                <a:cubicBezTo>
                  <a:pt x="116058" y="6647"/>
                  <a:pt x="115738" y="6049"/>
                  <a:pt x="115504" y="5670"/>
                </a:cubicBezTo>
                <a:cubicBezTo>
                  <a:pt x="115461" y="5554"/>
                  <a:pt x="115446" y="5496"/>
                  <a:pt x="115446" y="5496"/>
                </a:cubicBezTo>
                <a:lnTo>
                  <a:pt x="115446" y="5496"/>
                </a:lnTo>
                <a:cubicBezTo>
                  <a:pt x="115446" y="5525"/>
                  <a:pt x="115461" y="5568"/>
                  <a:pt x="115461" y="5612"/>
                </a:cubicBezTo>
                <a:cubicBezTo>
                  <a:pt x="115367" y="5472"/>
                  <a:pt x="115292" y="5378"/>
                  <a:pt x="115251" y="5332"/>
                </a:cubicBezTo>
                <a:lnTo>
                  <a:pt x="115251" y="5332"/>
                </a:lnTo>
                <a:cubicBezTo>
                  <a:pt x="115377" y="5684"/>
                  <a:pt x="115462" y="5968"/>
                  <a:pt x="115534" y="6224"/>
                </a:cubicBezTo>
                <a:cubicBezTo>
                  <a:pt x="115563" y="6676"/>
                  <a:pt x="115577" y="7142"/>
                  <a:pt x="115548" y="7594"/>
                </a:cubicBezTo>
                <a:cubicBezTo>
                  <a:pt x="115446" y="7696"/>
                  <a:pt x="115300" y="7857"/>
                  <a:pt x="115140" y="8046"/>
                </a:cubicBezTo>
                <a:cubicBezTo>
                  <a:pt x="115155" y="7944"/>
                  <a:pt x="115169" y="7842"/>
                  <a:pt x="115198" y="7740"/>
                </a:cubicBezTo>
                <a:lnTo>
                  <a:pt x="115198" y="7740"/>
                </a:lnTo>
                <a:cubicBezTo>
                  <a:pt x="115198" y="7740"/>
                  <a:pt x="115140" y="7813"/>
                  <a:pt x="115067" y="7959"/>
                </a:cubicBezTo>
                <a:cubicBezTo>
                  <a:pt x="114980" y="7842"/>
                  <a:pt x="114907" y="7769"/>
                  <a:pt x="114907" y="7769"/>
                </a:cubicBezTo>
                <a:lnTo>
                  <a:pt x="114907" y="7769"/>
                </a:lnTo>
                <a:cubicBezTo>
                  <a:pt x="114951" y="7871"/>
                  <a:pt x="114980" y="7973"/>
                  <a:pt x="115009" y="8061"/>
                </a:cubicBezTo>
                <a:cubicBezTo>
                  <a:pt x="114980" y="8119"/>
                  <a:pt x="114936" y="8192"/>
                  <a:pt x="114907" y="8279"/>
                </a:cubicBezTo>
                <a:cubicBezTo>
                  <a:pt x="114863" y="8192"/>
                  <a:pt x="114819" y="8104"/>
                  <a:pt x="114761" y="8032"/>
                </a:cubicBezTo>
                <a:cubicBezTo>
                  <a:pt x="114790" y="7944"/>
                  <a:pt x="114790" y="7886"/>
                  <a:pt x="114805" y="7813"/>
                </a:cubicBezTo>
                <a:cubicBezTo>
                  <a:pt x="114863" y="7755"/>
                  <a:pt x="114921" y="7711"/>
                  <a:pt x="114980" y="7653"/>
                </a:cubicBezTo>
                <a:lnTo>
                  <a:pt x="114980" y="7653"/>
                </a:lnTo>
                <a:cubicBezTo>
                  <a:pt x="114980" y="7653"/>
                  <a:pt x="114921" y="7682"/>
                  <a:pt x="114819" y="7740"/>
                </a:cubicBezTo>
                <a:cubicBezTo>
                  <a:pt x="114907" y="7259"/>
                  <a:pt x="114921" y="6953"/>
                  <a:pt x="114921" y="6953"/>
                </a:cubicBezTo>
                <a:lnTo>
                  <a:pt x="114921" y="6953"/>
                </a:lnTo>
                <a:cubicBezTo>
                  <a:pt x="114834" y="7230"/>
                  <a:pt x="114717" y="7507"/>
                  <a:pt x="114601" y="7769"/>
                </a:cubicBezTo>
                <a:cubicBezTo>
                  <a:pt x="114528" y="7667"/>
                  <a:pt x="114455" y="7594"/>
                  <a:pt x="114411" y="7536"/>
                </a:cubicBezTo>
                <a:cubicBezTo>
                  <a:pt x="114338" y="7390"/>
                  <a:pt x="114280" y="7259"/>
                  <a:pt x="114207" y="7142"/>
                </a:cubicBezTo>
                <a:cubicBezTo>
                  <a:pt x="114426" y="7026"/>
                  <a:pt x="114659" y="6909"/>
                  <a:pt x="114951" y="6764"/>
                </a:cubicBezTo>
                <a:lnTo>
                  <a:pt x="114951" y="6764"/>
                </a:lnTo>
                <a:cubicBezTo>
                  <a:pt x="114950" y="6764"/>
                  <a:pt x="114688" y="6807"/>
                  <a:pt x="114295" y="6938"/>
                </a:cubicBezTo>
                <a:cubicBezTo>
                  <a:pt x="114397" y="6822"/>
                  <a:pt x="114513" y="6691"/>
                  <a:pt x="114601" y="6559"/>
                </a:cubicBezTo>
                <a:cubicBezTo>
                  <a:pt x="114659" y="6501"/>
                  <a:pt x="114732" y="6428"/>
                  <a:pt x="114805" y="6355"/>
                </a:cubicBezTo>
                <a:lnTo>
                  <a:pt x="114805" y="6355"/>
                </a:lnTo>
                <a:cubicBezTo>
                  <a:pt x="114805" y="6355"/>
                  <a:pt x="114761" y="6385"/>
                  <a:pt x="114703" y="6414"/>
                </a:cubicBezTo>
                <a:cubicBezTo>
                  <a:pt x="114948" y="6053"/>
                  <a:pt x="115122" y="5678"/>
                  <a:pt x="115238" y="5317"/>
                </a:cubicBezTo>
                <a:lnTo>
                  <a:pt x="115238" y="5317"/>
                </a:lnTo>
                <a:cubicBezTo>
                  <a:pt x="115242" y="5322"/>
                  <a:pt x="115247" y="5326"/>
                  <a:pt x="115251" y="5332"/>
                </a:cubicBezTo>
                <a:lnTo>
                  <a:pt x="115251" y="5332"/>
                </a:lnTo>
                <a:cubicBezTo>
                  <a:pt x="115248" y="5323"/>
                  <a:pt x="115245" y="5315"/>
                  <a:pt x="115242" y="5306"/>
                </a:cubicBezTo>
                <a:cubicBezTo>
                  <a:pt x="115241" y="5310"/>
                  <a:pt x="115240" y="5314"/>
                  <a:pt x="115238" y="5317"/>
                </a:cubicBezTo>
                <a:lnTo>
                  <a:pt x="115238" y="5317"/>
                </a:lnTo>
                <a:cubicBezTo>
                  <a:pt x="115234" y="5313"/>
                  <a:pt x="115230" y="5309"/>
                  <a:pt x="115227" y="5306"/>
                </a:cubicBezTo>
                <a:cubicBezTo>
                  <a:pt x="115563" y="4301"/>
                  <a:pt x="115446" y="3514"/>
                  <a:pt x="115446" y="3513"/>
                </a:cubicBezTo>
                <a:lnTo>
                  <a:pt x="115446" y="3513"/>
                </a:lnTo>
                <a:cubicBezTo>
                  <a:pt x="114980" y="5087"/>
                  <a:pt x="114761" y="5627"/>
                  <a:pt x="113989" y="6428"/>
                </a:cubicBezTo>
                <a:cubicBezTo>
                  <a:pt x="113989" y="6370"/>
                  <a:pt x="114003" y="6326"/>
                  <a:pt x="114003" y="6268"/>
                </a:cubicBezTo>
                <a:cubicBezTo>
                  <a:pt x="114397" y="4942"/>
                  <a:pt x="115213" y="2668"/>
                  <a:pt x="116481" y="744"/>
                </a:cubicBezTo>
                <a:lnTo>
                  <a:pt x="116481" y="744"/>
                </a:lnTo>
                <a:cubicBezTo>
                  <a:pt x="116480" y="745"/>
                  <a:pt x="114746" y="2625"/>
                  <a:pt x="113668" y="4825"/>
                </a:cubicBezTo>
                <a:cubicBezTo>
                  <a:pt x="113595" y="4679"/>
                  <a:pt x="113522" y="4534"/>
                  <a:pt x="113435" y="4388"/>
                </a:cubicBezTo>
                <a:cubicBezTo>
                  <a:pt x="113551" y="4228"/>
                  <a:pt x="113668" y="4067"/>
                  <a:pt x="113785" y="3907"/>
                </a:cubicBezTo>
                <a:lnTo>
                  <a:pt x="113785" y="3907"/>
                </a:lnTo>
                <a:cubicBezTo>
                  <a:pt x="113784" y="3907"/>
                  <a:pt x="113624" y="4053"/>
                  <a:pt x="113391" y="4315"/>
                </a:cubicBezTo>
                <a:cubicBezTo>
                  <a:pt x="113318" y="4213"/>
                  <a:pt x="113245" y="4111"/>
                  <a:pt x="113158" y="4009"/>
                </a:cubicBezTo>
                <a:cubicBezTo>
                  <a:pt x="113362" y="3353"/>
                  <a:pt x="113624" y="2668"/>
                  <a:pt x="113974" y="2027"/>
                </a:cubicBezTo>
                <a:lnTo>
                  <a:pt x="113974" y="2027"/>
                </a:lnTo>
                <a:cubicBezTo>
                  <a:pt x="113974" y="2027"/>
                  <a:pt x="113391" y="2697"/>
                  <a:pt x="112837" y="3645"/>
                </a:cubicBezTo>
                <a:cubicBezTo>
                  <a:pt x="112633" y="3426"/>
                  <a:pt x="112429" y="3251"/>
                  <a:pt x="112240" y="3091"/>
                </a:cubicBezTo>
                <a:cubicBezTo>
                  <a:pt x="112356" y="2945"/>
                  <a:pt x="112487" y="2785"/>
                  <a:pt x="112648" y="2595"/>
                </a:cubicBezTo>
                <a:lnTo>
                  <a:pt x="112648" y="2595"/>
                </a:lnTo>
                <a:cubicBezTo>
                  <a:pt x="112648" y="2595"/>
                  <a:pt x="112414" y="2741"/>
                  <a:pt x="112109" y="3003"/>
                </a:cubicBezTo>
                <a:cubicBezTo>
                  <a:pt x="111657" y="2654"/>
                  <a:pt x="111292" y="2493"/>
                  <a:pt x="111292" y="2493"/>
                </a:cubicBezTo>
                <a:lnTo>
                  <a:pt x="111292" y="2493"/>
                </a:lnTo>
                <a:cubicBezTo>
                  <a:pt x="111540" y="2741"/>
                  <a:pt x="111744" y="2945"/>
                  <a:pt x="111934" y="3149"/>
                </a:cubicBezTo>
                <a:cubicBezTo>
                  <a:pt x="111686" y="3368"/>
                  <a:pt x="111409" y="3630"/>
                  <a:pt x="111147" y="3965"/>
                </a:cubicBezTo>
                <a:cubicBezTo>
                  <a:pt x="111147" y="3557"/>
                  <a:pt x="111161" y="3134"/>
                  <a:pt x="111219" y="2726"/>
                </a:cubicBezTo>
                <a:lnTo>
                  <a:pt x="111219" y="2726"/>
                </a:lnTo>
                <a:cubicBezTo>
                  <a:pt x="111219" y="2727"/>
                  <a:pt x="110899" y="3514"/>
                  <a:pt x="110724" y="4577"/>
                </a:cubicBezTo>
                <a:cubicBezTo>
                  <a:pt x="110505" y="4942"/>
                  <a:pt x="110330" y="5335"/>
                  <a:pt x="110228" y="5772"/>
                </a:cubicBezTo>
                <a:cubicBezTo>
                  <a:pt x="110185" y="5729"/>
                  <a:pt x="110156" y="5700"/>
                  <a:pt x="110156" y="5700"/>
                </a:cubicBezTo>
                <a:lnTo>
                  <a:pt x="110156" y="5700"/>
                </a:lnTo>
                <a:cubicBezTo>
                  <a:pt x="110185" y="5743"/>
                  <a:pt x="110199" y="5787"/>
                  <a:pt x="110214" y="5816"/>
                </a:cubicBezTo>
                <a:cubicBezTo>
                  <a:pt x="110214" y="5845"/>
                  <a:pt x="110214" y="5860"/>
                  <a:pt x="110214" y="5874"/>
                </a:cubicBezTo>
                <a:cubicBezTo>
                  <a:pt x="110156" y="5787"/>
                  <a:pt x="110097" y="5700"/>
                  <a:pt x="110068" y="5612"/>
                </a:cubicBezTo>
                <a:cubicBezTo>
                  <a:pt x="110170" y="5496"/>
                  <a:pt x="110272" y="5379"/>
                  <a:pt x="110389" y="5248"/>
                </a:cubicBezTo>
                <a:lnTo>
                  <a:pt x="110389" y="5248"/>
                </a:lnTo>
                <a:cubicBezTo>
                  <a:pt x="110389" y="5248"/>
                  <a:pt x="110243" y="5321"/>
                  <a:pt x="110010" y="5496"/>
                </a:cubicBezTo>
                <a:cubicBezTo>
                  <a:pt x="109981" y="5437"/>
                  <a:pt x="109966" y="5379"/>
                  <a:pt x="109951" y="5321"/>
                </a:cubicBezTo>
                <a:cubicBezTo>
                  <a:pt x="110126" y="5117"/>
                  <a:pt x="110345" y="4898"/>
                  <a:pt x="110651" y="4606"/>
                </a:cubicBezTo>
                <a:lnTo>
                  <a:pt x="110651" y="4606"/>
                </a:lnTo>
                <a:cubicBezTo>
                  <a:pt x="110651" y="4607"/>
                  <a:pt x="110301" y="4781"/>
                  <a:pt x="109893" y="5131"/>
                </a:cubicBezTo>
                <a:cubicBezTo>
                  <a:pt x="109879" y="5044"/>
                  <a:pt x="109879" y="4971"/>
                  <a:pt x="109864" y="4883"/>
                </a:cubicBezTo>
                <a:cubicBezTo>
                  <a:pt x="110097" y="4563"/>
                  <a:pt x="110403" y="4198"/>
                  <a:pt x="110782" y="3732"/>
                </a:cubicBezTo>
                <a:lnTo>
                  <a:pt x="110782" y="3732"/>
                </a:lnTo>
                <a:cubicBezTo>
                  <a:pt x="110782" y="3732"/>
                  <a:pt x="110389" y="3980"/>
                  <a:pt x="109893" y="4432"/>
                </a:cubicBezTo>
                <a:cubicBezTo>
                  <a:pt x="110126" y="2726"/>
                  <a:pt x="110287" y="2391"/>
                  <a:pt x="111744" y="628"/>
                </a:cubicBezTo>
                <a:lnTo>
                  <a:pt x="111744" y="628"/>
                </a:lnTo>
                <a:cubicBezTo>
                  <a:pt x="111744" y="628"/>
                  <a:pt x="109981" y="1721"/>
                  <a:pt x="109412" y="3484"/>
                </a:cubicBezTo>
                <a:cubicBezTo>
                  <a:pt x="109092" y="3732"/>
                  <a:pt x="108640" y="4111"/>
                  <a:pt x="108232" y="4650"/>
                </a:cubicBezTo>
                <a:cubicBezTo>
                  <a:pt x="108217" y="4213"/>
                  <a:pt x="108246" y="3776"/>
                  <a:pt x="108305" y="3338"/>
                </a:cubicBezTo>
                <a:lnTo>
                  <a:pt x="108305" y="3338"/>
                </a:lnTo>
                <a:cubicBezTo>
                  <a:pt x="108304" y="3339"/>
                  <a:pt x="107955" y="4228"/>
                  <a:pt x="107765" y="5364"/>
                </a:cubicBezTo>
                <a:cubicBezTo>
                  <a:pt x="107678" y="5539"/>
                  <a:pt x="107605" y="5729"/>
                  <a:pt x="107532" y="5918"/>
                </a:cubicBezTo>
                <a:cubicBezTo>
                  <a:pt x="107518" y="5933"/>
                  <a:pt x="107503" y="5962"/>
                  <a:pt x="107474" y="5976"/>
                </a:cubicBezTo>
                <a:cubicBezTo>
                  <a:pt x="107415" y="4796"/>
                  <a:pt x="106614" y="3922"/>
                  <a:pt x="106614" y="3921"/>
                </a:cubicBezTo>
                <a:lnTo>
                  <a:pt x="106614" y="3921"/>
                </a:lnTo>
                <a:cubicBezTo>
                  <a:pt x="106905" y="4767"/>
                  <a:pt x="107051" y="5248"/>
                  <a:pt x="107051" y="5700"/>
                </a:cubicBezTo>
                <a:cubicBezTo>
                  <a:pt x="107051" y="5700"/>
                  <a:pt x="107051" y="5700"/>
                  <a:pt x="107051" y="5714"/>
                </a:cubicBezTo>
                <a:cubicBezTo>
                  <a:pt x="107051" y="6006"/>
                  <a:pt x="106993" y="6312"/>
                  <a:pt x="106876" y="6705"/>
                </a:cubicBezTo>
                <a:cubicBezTo>
                  <a:pt x="106803" y="6778"/>
                  <a:pt x="106745" y="6866"/>
                  <a:pt x="106672" y="6953"/>
                </a:cubicBezTo>
                <a:cubicBezTo>
                  <a:pt x="106628" y="6866"/>
                  <a:pt x="106570" y="6793"/>
                  <a:pt x="106526" y="6720"/>
                </a:cubicBezTo>
                <a:cubicBezTo>
                  <a:pt x="106526" y="6603"/>
                  <a:pt x="106526" y="6516"/>
                  <a:pt x="106526" y="6443"/>
                </a:cubicBezTo>
                <a:cubicBezTo>
                  <a:pt x="106541" y="6399"/>
                  <a:pt x="106541" y="6341"/>
                  <a:pt x="106541" y="6297"/>
                </a:cubicBezTo>
                <a:cubicBezTo>
                  <a:pt x="106687" y="6049"/>
                  <a:pt x="106847" y="5802"/>
                  <a:pt x="107022" y="5568"/>
                </a:cubicBezTo>
                <a:lnTo>
                  <a:pt x="107022" y="5568"/>
                </a:lnTo>
                <a:cubicBezTo>
                  <a:pt x="107022" y="5569"/>
                  <a:pt x="106847" y="5729"/>
                  <a:pt x="106599" y="6006"/>
                </a:cubicBezTo>
                <a:cubicBezTo>
                  <a:pt x="106628" y="5816"/>
                  <a:pt x="106672" y="5612"/>
                  <a:pt x="106716" y="5423"/>
                </a:cubicBezTo>
                <a:lnTo>
                  <a:pt x="106716" y="5423"/>
                </a:lnTo>
                <a:cubicBezTo>
                  <a:pt x="106716" y="5423"/>
                  <a:pt x="106556" y="5743"/>
                  <a:pt x="106366" y="6268"/>
                </a:cubicBezTo>
                <a:cubicBezTo>
                  <a:pt x="106322" y="6326"/>
                  <a:pt x="106279" y="6385"/>
                  <a:pt x="106235" y="6443"/>
                </a:cubicBezTo>
                <a:cubicBezTo>
                  <a:pt x="106220" y="6414"/>
                  <a:pt x="106206" y="6399"/>
                  <a:pt x="106206" y="6385"/>
                </a:cubicBezTo>
                <a:cubicBezTo>
                  <a:pt x="106250" y="6137"/>
                  <a:pt x="106264" y="5918"/>
                  <a:pt x="106279" y="5787"/>
                </a:cubicBezTo>
                <a:cubicBezTo>
                  <a:pt x="106293" y="5656"/>
                  <a:pt x="106293" y="5583"/>
                  <a:pt x="106293" y="5583"/>
                </a:cubicBezTo>
                <a:lnTo>
                  <a:pt x="106293" y="5583"/>
                </a:lnTo>
                <a:cubicBezTo>
                  <a:pt x="106264" y="5656"/>
                  <a:pt x="106250" y="5743"/>
                  <a:pt x="106220" y="5816"/>
                </a:cubicBezTo>
                <a:cubicBezTo>
                  <a:pt x="106162" y="5845"/>
                  <a:pt x="106075" y="5904"/>
                  <a:pt x="105958" y="5976"/>
                </a:cubicBezTo>
                <a:lnTo>
                  <a:pt x="105914" y="5918"/>
                </a:lnTo>
                <a:cubicBezTo>
                  <a:pt x="105885" y="5816"/>
                  <a:pt x="105871" y="5729"/>
                  <a:pt x="105841" y="5641"/>
                </a:cubicBezTo>
                <a:cubicBezTo>
                  <a:pt x="105987" y="5568"/>
                  <a:pt x="106147" y="5481"/>
                  <a:pt x="106322" y="5394"/>
                </a:cubicBezTo>
                <a:lnTo>
                  <a:pt x="106322" y="5394"/>
                </a:lnTo>
                <a:cubicBezTo>
                  <a:pt x="106322" y="5394"/>
                  <a:pt x="106104" y="5437"/>
                  <a:pt x="105798" y="5539"/>
                </a:cubicBezTo>
                <a:cubicBezTo>
                  <a:pt x="105725" y="5350"/>
                  <a:pt x="105623" y="5189"/>
                  <a:pt x="105535" y="5058"/>
                </a:cubicBezTo>
                <a:cubicBezTo>
                  <a:pt x="105696" y="4898"/>
                  <a:pt x="105871" y="4709"/>
                  <a:pt x="106118" y="4490"/>
                </a:cubicBezTo>
                <a:lnTo>
                  <a:pt x="106118" y="4490"/>
                </a:lnTo>
                <a:cubicBezTo>
                  <a:pt x="106118" y="4490"/>
                  <a:pt x="105812" y="4636"/>
                  <a:pt x="105448" y="4927"/>
                </a:cubicBezTo>
                <a:cubicBezTo>
                  <a:pt x="105346" y="4796"/>
                  <a:pt x="105259" y="4709"/>
                  <a:pt x="105258" y="4709"/>
                </a:cubicBezTo>
                <a:lnTo>
                  <a:pt x="105258" y="4709"/>
                </a:lnTo>
                <a:cubicBezTo>
                  <a:pt x="105302" y="4811"/>
                  <a:pt x="105346" y="4898"/>
                  <a:pt x="105390" y="4985"/>
                </a:cubicBezTo>
                <a:cubicBezTo>
                  <a:pt x="105142" y="5189"/>
                  <a:pt x="104894" y="5452"/>
                  <a:pt x="104690" y="5787"/>
                </a:cubicBezTo>
                <a:cubicBezTo>
                  <a:pt x="104675" y="5758"/>
                  <a:pt x="104661" y="5743"/>
                  <a:pt x="104646" y="5729"/>
                </a:cubicBezTo>
                <a:cubicBezTo>
                  <a:pt x="104515" y="5073"/>
                  <a:pt x="104340" y="4607"/>
                  <a:pt x="104340" y="4606"/>
                </a:cubicBezTo>
                <a:lnTo>
                  <a:pt x="104340" y="4606"/>
                </a:lnTo>
                <a:cubicBezTo>
                  <a:pt x="104399" y="5087"/>
                  <a:pt x="104369" y="5583"/>
                  <a:pt x="104311" y="6049"/>
                </a:cubicBezTo>
                <a:cubicBezTo>
                  <a:pt x="104297" y="6064"/>
                  <a:pt x="104282" y="6079"/>
                  <a:pt x="104267" y="6093"/>
                </a:cubicBezTo>
                <a:cubicBezTo>
                  <a:pt x="104136" y="5583"/>
                  <a:pt x="103961" y="5204"/>
                  <a:pt x="103961" y="5204"/>
                </a:cubicBezTo>
                <a:lnTo>
                  <a:pt x="103961" y="5204"/>
                </a:lnTo>
                <a:cubicBezTo>
                  <a:pt x="104034" y="5539"/>
                  <a:pt x="104063" y="5904"/>
                  <a:pt x="104049" y="6239"/>
                </a:cubicBezTo>
                <a:cubicBezTo>
                  <a:pt x="103976" y="6297"/>
                  <a:pt x="103918" y="6355"/>
                  <a:pt x="103845" y="6414"/>
                </a:cubicBezTo>
                <a:cubicBezTo>
                  <a:pt x="103888" y="6210"/>
                  <a:pt x="103947" y="6006"/>
                  <a:pt x="104020" y="5816"/>
                </a:cubicBezTo>
                <a:lnTo>
                  <a:pt x="104020" y="5816"/>
                </a:lnTo>
                <a:cubicBezTo>
                  <a:pt x="104019" y="5816"/>
                  <a:pt x="103859" y="6093"/>
                  <a:pt x="103670" y="6516"/>
                </a:cubicBezTo>
                <a:cubicBezTo>
                  <a:pt x="103641" y="6414"/>
                  <a:pt x="103626" y="6312"/>
                  <a:pt x="103597" y="6195"/>
                </a:cubicBezTo>
                <a:cubicBezTo>
                  <a:pt x="103932" y="5335"/>
                  <a:pt x="103932" y="4621"/>
                  <a:pt x="103932" y="4621"/>
                </a:cubicBezTo>
                <a:lnTo>
                  <a:pt x="103932" y="4621"/>
                </a:lnTo>
                <a:cubicBezTo>
                  <a:pt x="103757" y="5058"/>
                  <a:pt x="103626" y="5408"/>
                  <a:pt x="103495" y="5700"/>
                </a:cubicBezTo>
                <a:cubicBezTo>
                  <a:pt x="103451" y="5452"/>
                  <a:pt x="103407" y="5219"/>
                  <a:pt x="103349" y="4985"/>
                </a:cubicBezTo>
                <a:cubicBezTo>
                  <a:pt x="103830" y="4023"/>
                  <a:pt x="104413" y="2960"/>
                  <a:pt x="105098" y="2027"/>
                </a:cubicBezTo>
                <a:lnTo>
                  <a:pt x="105098" y="2027"/>
                </a:lnTo>
                <a:cubicBezTo>
                  <a:pt x="105098" y="2027"/>
                  <a:pt x="104136" y="2974"/>
                  <a:pt x="103174" y="4330"/>
                </a:cubicBezTo>
                <a:cubicBezTo>
                  <a:pt x="102985" y="3659"/>
                  <a:pt x="102795" y="3222"/>
                  <a:pt x="102795" y="3222"/>
                </a:cubicBezTo>
                <a:lnTo>
                  <a:pt x="102795" y="3222"/>
                </a:lnTo>
                <a:cubicBezTo>
                  <a:pt x="102882" y="3597"/>
                  <a:pt x="102926" y="4000"/>
                  <a:pt x="102955" y="4390"/>
                </a:cubicBezTo>
                <a:lnTo>
                  <a:pt x="102955" y="4390"/>
                </a:lnTo>
                <a:cubicBezTo>
                  <a:pt x="102952" y="4369"/>
                  <a:pt x="102941" y="4359"/>
                  <a:pt x="102941" y="4359"/>
                </a:cubicBezTo>
                <a:lnTo>
                  <a:pt x="102941" y="4359"/>
                </a:lnTo>
                <a:cubicBezTo>
                  <a:pt x="102948" y="4372"/>
                  <a:pt x="102952" y="4383"/>
                  <a:pt x="102955" y="4393"/>
                </a:cubicBezTo>
                <a:lnTo>
                  <a:pt x="102955" y="4393"/>
                </a:lnTo>
                <a:cubicBezTo>
                  <a:pt x="102955" y="4396"/>
                  <a:pt x="102955" y="4399"/>
                  <a:pt x="102956" y="4402"/>
                </a:cubicBezTo>
                <a:cubicBezTo>
                  <a:pt x="102956" y="4399"/>
                  <a:pt x="102955" y="4397"/>
                  <a:pt x="102955" y="4394"/>
                </a:cubicBezTo>
                <a:lnTo>
                  <a:pt x="102955" y="4394"/>
                </a:lnTo>
                <a:cubicBezTo>
                  <a:pt x="102959" y="4405"/>
                  <a:pt x="102963" y="4416"/>
                  <a:pt x="102970" y="4432"/>
                </a:cubicBezTo>
                <a:cubicBezTo>
                  <a:pt x="102970" y="4490"/>
                  <a:pt x="102970" y="4548"/>
                  <a:pt x="102985" y="4606"/>
                </a:cubicBezTo>
                <a:cubicBezTo>
                  <a:pt x="102752" y="4956"/>
                  <a:pt x="102518" y="5321"/>
                  <a:pt x="102300" y="5700"/>
                </a:cubicBezTo>
                <a:cubicBezTo>
                  <a:pt x="102227" y="5379"/>
                  <a:pt x="102110" y="5087"/>
                  <a:pt x="101979" y="4825"/>
                </a:cubicBezTo>
                <a:cubicBezTo>
                  <a:pt x="102212" y="4198"/>
                  <a:pt x="102504" y="3557"/>
                  <a:pt x="102883" y="2974"/>
                </a:cubicBezTo>
                <a:lnTo>
                  <a:pt x="102883" y="2974"/>
                </a:lnTo>
                <a:cubicBezTo>
                  <a:pt x="102883" y="2974"/>
                  <a:pt x="102329" y="3557"/>
                  <a:pt x="101746" y="4417"/>
                </a:cubicBezTo>
                <a:cubicBezTo>
                  <a:pt x="101615" y="4184"/>
                  <a:pt x="101454" y="3980"/>
                  <a:pt x="101323" y="3805"/>
                </a:cubicBezTo>
                <a:cubicBezTo>
                  <a:pt x="101440" y="3674"/>
                  <a:pt x="101571" y="3528"/>
                  <a:pt x="101717" y="3368"/>
                </a:cubicBezTo>
                <a:lnTo>
                  <a:pt x="101717" y="3368"/>
                </a:lnTo>
                <a:cubicBezTo>
                  <a:pt x="101717" y="3368"/>
                  <a:pt x="101513" y="3484"/>
                  <a:pt x="101221" y="3688"/>
                </a:cubicBezTo>
                <a:cubicBezTo>
                  <a:pt x="100886" y="3309"/>
                  <a:pt x="100609" y="3091"/>
                  <a:pt x="100609" y="3091"/>
                </a:cubicBezTo>
                <a:lnTo>
                  <a:pt x="100609" y="3091"/>
                </a:lnTo>
                <a:cubicBezTo>
                  <a:pt x="100784" y="3368"/>
                  <a:pt x="100930" y="3601"/>
                  <a:pt x="101061" y="3819"/>
                </a:cubicBezTo>
                <a:cubicBezTo>
                  <a:pt x="100828" y="3994"/>
                  <a:pt x="100565" y="4242"/>
                  <a:pt x="100318" y="4519"/>
                </a:cubicBezTo>
                <a:cubicBezTo>
                  <a:pt x="100361" y="4111"/>
                  <a:pt x="100420" y="3703"/>
                  <a:pt x="100522" y="3309"/>
                </a:cubicBezTo>
                <a:lnTo>
                  <a:pt x="100522" y="3309"/>
                </a:lnTo>
                <a:cubicBezTo>
                  <a:pt x="100522" y="3310"/>
                  <a:pt x="100172" y="4053"/>
                  <a:pt x="99895" y="5073"/>
                </a:cubicBezTo>
                <a:cubicBezTo>
                  <a:pt x="99793" y="5219"/>
                  <a:pt x="99691" y="5379"/>
                  <a:pt x="99603" y="5554"/>
                </a:cubicBezTo>
                <a:lnTo>
                  <a:pt x="99603" y="5510"/>
                </a:lnTo>
                <a:cubicBezTo>
                  <a:pt x="99720" y="5117"/>
                  <a:pt x="99764" y="4781"/>
                  <a:pt x="99793" y="4519"/>
                </a:cubicBezTo>
                <a:cubicBezTo>
                  <a:pt x="99880" y="4432"/>
                  <a:pt x="99953" y="4344"/>
                  <a:pt x="100055" y="4242"/>
                </a:cubicBezTo>
                <a:lnTo>
                  <a:pt x="100055" y="4242"/>
                </a:lnTo>
                <a:cubicBezTo>
                  <a:pt x="100055" y="4242"/>
                  <a:pt x="99953" y="4300"/>
                  <a:pt x="99808" y="4388"/>
                </a:cubicBezTo>
                <a:cubicBezTo>
                  <a:pt x="99822" y="4198"/>
                  <a:pt x="99808" y="4082"/>
                  <a:pt x="99808" y="4082"/>
                </a:cubicBezTo>
                <a:cubicBezTo>
                  <a:pt x="99764" y="4228"/>
                  <a:pt x="99720" y="4359"/>
                  <a:pt x="99676" y="4475"/>
                </a:cubicBezTo>
                <a:cubicBezTo>
                  <a:pt x="99545" y="4563"/>
                  <a:pt x="99399" y="4679"/>
                  <a:pt x="99225" y="4825"/>
                </a:cubicBezTo>
                <a:cubicBezTo>
                  <a:pt x="99283" y="4577"/>
                  <a:pt x="99341" y="4344"/>
                  <a:pt x="99399" y="4155"/>
                </a:cubicBezTo>
                <a:cubicBezTo>
                  <a:pt x="99691" y="3528"/>
                  <a:pt x="100012" y="2872"/>
                  <a:pt x="100391" y="2245"/>
                </a:cubicBezTo>
                <a:cubicBezTo>
                  <a:pt x="100609" y="1983"/>
                  <a:pt x="100871" y="1677"/>
                  <a:pt x="101207" y="1313"/>
                </a:cubicBezTo>
                <a:lnTo>
                  <a:pt x="101207" y="1313"/>
                </a:lnTo>
                <a:cubicBezTo>
                  <a:pt x="101207" y="1313"/>
                  <a:pt x="101046" y="1400"/>
                  <a:pt x="100799" y="1575"/>
                </a:cubicBezTo>
                <a:cubicBezTo>
                  <a:pt x="100827" y="1532"/>
                  <a:pt x="100856" y="1489"/>
                  <a:pt x="100885" y="1460"/>
                </a:cubicBezTo>
                <a:lnTo>
                  <a:pt x="100885" y="1460"/>
                </a:lnTo>
                <a:cubicBezTo>
                  <a:pt x="100876" y="1469"/>
                  <a:pt x="100819" y="1527"/>
                  <a:pt x="100726" y="1633"/>
                </a:cubicBezTo>
                <a:cubicBezTo>
                  <a:pt x="100143" y="2056"/>
                  <a:pt x="99210" y="2916"/>
                  <a:pt x="98831" y="4169"/>
                </a:cubicBezTo>
                <a:cubicBezTo>
                  <a:pt x="98744" y="4315"/>
                  <a:pt x="98656" y="4461"/>
                  <a:pt x="98569" y="4592"/>
                </a:cubicBezTo>
                <a:cubicBezTo>
                  <a:pt x="98496" y="4432"/>
                  <a:pt x="98452" y="4330"/>
                  <a:pt x="98452" y="4330"/>
                </a:cubicBezTo>
                <a:lnTo>
                  <a:pt x="98452" y="4330"/>
                </a:lnTo>
                <a:cubicBezTo>
                  <a:pt x="98481" y="4446"/>
                  <a:pt x="98510" y="4548"/>
                  <a:pt x="98540" y="4665"/>
                </a:cubicBezTo>
                <a:cubicBezTo>
                  <a:pt x="98438" y="4840"/>
                  <a:pt x="98335" y="5015"/>
                  <a:pt x="98233" y="5204"/>
                </a:cubicBezTo>
                <a:cubicBezTo>
                  <a:pt x="98161" y="4738"/>
                  <a:pt x="98073" y="4330"/>
                  <a:pt x="97986" y="4038"/>
                </a:cubicBezTo>
                <a:cubicBezTo>
                  <a:pt x="98175" y="3513"/>
                  <a:pt x="98408" y="2974"/>
                  <a:pt x="98700" y="2479"/>
                </a:cubicBezTo>
                <a:lnTo>
                  <a:pt x="98700" y="2479"/>
                </a:lnTo>
                <a:cubicBezTo>
                  <a:pt x="98700" y="2479"/>
                  <a:pt x="98306" y="2916"/>
                  <a:pt x="97855" y="3615"/>
                </a:cubicBezTo>
                <a:cubicBezTo>
                  <a:pt x="97840" y="3601"/>
                  <a:pt x="97840" y="3601"/>
                  <a:pt x="97840" y="3601"/>
                </a:cubicBezTo>
                <a:lnTo>
                  <a:pt x="97840" y="3615"/>
                </a:lnTo>
                <a:cubicBezTo>
                  <a:pt x="97782" y="3732"/>
                  <a:pt x="97709" y="3834"/>
                  <a:pt x="97636" y="3951"/>
                </a:cubicBezTo>
                <a:cubicBezTo>
                  <a:pt x="97476" y="3717"/>
                  <a:pt x="97330" y="3528"/>
                  <a:pt x="97170" y="3353"/>
                </a:cubicBezTo>
                <a:cubicBezTo>
                  <a:pt x="97286" y="3207"/>
                  <a:pt x="97417" y="3062"/>
                  <a:pt x="97548" y="2901"/>
                </a:cubicBezTo>
                <a:lnTo>
                  <a:pt x="97548" y="2901"/>
                </a:lnTo>
                <a:cubicBezTo>
                  <a:pt x="97548" y="2901"/>
                  <a:pt x="97359" y="3018"/>
                  <a:pt x="97068" y="3236"/>
                </a:cubicBezTo>
                <a:cubicBezTo>
                  <a:pt x="96718" y="2858"/>
                  <a:pt x="96441" y="2654"/>
                  <a:pt x="96441" y="2653"/>
                </a:cubicBezTo>
                <a:lnTo>
                  <a:pt x="96441" y="2653"/>
                </a:lnTo>
                <a:cubicBezTo>
                  <a:pt x="96616" y="2930"/>
                  <a:pt x="96776" y="3164"/>
                  <a:pt x="96907" y="3368"/>
                </a:cubicBezTo>
                <a:cubicBezTo>
                  <a:pt x="96820" y="3441"/>
                  <a:pt x="96732" y="3528"/>
                  <a:pt x="96630" y="3630"/>
                </a:cubicBezTo>
                <a:cubicBezTo>
                  <a:pt x="96557" y="3382"/>
                  <a:pt x="96455" y="3164"/>
                  <a:pt x="96339" y="2960"/>
                </a:cubicBezTo>
                <a:cubicBezTo>
                  <a:pt x="96353" y="2930"/>
                  <a:pt x="96353" y="2901"/>
                  <a:pt x="96353" y="2887"/>
                </a:cubicBezTo>
                <a:lnTo>
                  <a:pt x="96353" y="2887"/>
                </a:lnTo>
                <a:cubicBezTo>
                  <a:pt x="96353" y="2887"/>
                  <a:pt x="96353" y="2902"/>
                  <a:pt x="96339" y="2945"/>
                </a:cubicBezTo>
                <a:cubicBezTo>
                  <a:pt x="96193" y="2683"/>
                  <a:pt x="96033" y="2464"/>
                  <a:pt x="95872" y="2245"/>
                </a:cubicBezTo>
                <a:cubicBezTo>
                  <a:pt x="96106" y="1881"/>
                  <a:pt x="96455" y="1458"/>
                  <a:pt x="96951" y="861"/>
                </a:cubicBezTo>
                <a:lnTo>
                  <a:pt x="96951" y="861"/>
                </a:lnTo>
                <a:cubicBezTo>
                  <a:pt x="96951" y="861"/>
                  <a:pt x="96280" y="1254"/>
                  <a:pt x="95654" y="1998"/>
                </a:cubicBezTo>
                <a:cubicBezTo>
                  <a:pt x="95042" y="1342"/>
                  <a:pt x="94415" y="963"/>
                  <a:pt x="94415" y="963"/>
                </a:cubicBezTo>
                <a:lnTo>
                  <a:pt x="94415" y="963"/>
                </a:lnTo>
                <a:cubicBezTo>
                  <a:pt x="94881" y="1517"/>
                  <a:pt x="95202" y="1925"/>
                  <a:pt x="95435" y="2275"/>
                </a:cubicBezTo>
                <a:cubicBezTo>
                  <a:pt x="95231" y="2551"/>
                  <a:pt x="95056" y="2843"/>
                  <a:pt x="94910" y="3193"/>
                </a:cubicBezTo>
                <a:cubicBezTo>
                  <a:pt x="94867" y="3091"/>
                  <a:pt x="94852" y="3033"/>
                  <a:pt x="94852" y="3032"/>
                </a:cubicBezTo>
                <a:lnTo>
                  <a:pt x="94852" y="3032"/>
                </a:lnTo>
                <a:cubicBezTo>
                  <a:pt x="94852" y="3105"/>
                  <a:pt x="94867" y="3193"/>
                  <a:pt x="94867" y="3266"/>
                </a:cubicBezTo>
                <a:cubicBezTo>
                  <a:pt x="94779" y="3499"/>
                  <a:pt x="94692" y="3732"/>
                  <a:pt x="94648" y="3994"/>
                </a:cubicBezTo>
                <a:cubicBezTo>
                  <a:pt x="94459" y="3790"/>
                  <a:pt x="94269" y="3615"/>
                  <a:pt x="94094" y="3455"/>
                </a:cubicBezTo>
                <a:cubicBezTo>
                  <a:pt x="94298" y="3266"/>
                  <a:pt x="94517" y="3047"/>
                  <a:pt x="94794" y="2799"/>
                </a:cubicBezTo>
                <a:lnTo>
                  <a:pt x="94794" y="2799"/>
                </a:lnTo>
                <a:cubicBezTo>
                  <a:pt x="94794" y="2799"/>
                  <a:pt x="94415" y="2974"/>
                  <a:pt x="93919" y="3309"/>
                </a:cubicBezTo>
                <a:cubicBezTo>
                  <a:pt x="93905" y="3295"/>
                  <a:pt x="93890" y="3280"/>
                  <a:pt x="93861" y="3266"/>
                </a:cubicBezTo>
                <a:cubicBezTo>
                  <a:pt x="93584" y="3047"/>
                  <a:pt x="93380" y="2930"/>
                  <a:pt x="93380" y="2930"/>
                </a:cubicBezTo>
                <a:lnTo>
                  <a:pt x="93380" y="2930"/>
                </a:lnTo>
                <a:cubicBezTo>
                  <a:pt x="93526" y="3105"/>
                  <a:pt x="93657" y="3266"/>
                  <a:pt x="93788" y="3411"/>
                </a:cubicBezTo>
                <a:cubicBezTo>
                  <a:pt x="93570" y="3572"/>
                  <a:pt x="93351" y="3747"/>
                  <a:pt x="93132" y="3965"/>
                </a:cubicBezTo>
                <a:cubicBezTo>
                  <a:pt x="92608" y="3033"/>
                  <a:pt x="92039" y="2377"/>
                  <a:pt x="92039" y="2377"/>
                </a:cubicBezTo>
                <a:lnTo>
                  <a:pt x="92039" y="2377"/>
                </a:lnTo>
                <a:cubicBezTo>
                  <a:pt x="92360" y="2989"/>
                  <a:pt x="92593" y="3645"/>
                  <a:pt x="92753" y="4286"/>
                </a:cubicBezTo>
                <a:cubicBezTo>
                  <a:pt x="92753" y="4300"/>
                  <a:pt x="92753" y="4330"/>
                  <a:pt x="92768" y="4344"/>
                </a:cubicBezTo>
                <a:cubicBezTo>
                  <a:pt x="92549" y="4592"/>
                  <a:pt x="92360" y="4854"/>
                  <a:pt x="92200" y="5146"/>
                </a:cubicBezTo>
                <a:cubicBezTo>
                  <a:pt x="92039" y="4767"/>
                  <a:pt x="91835" y="4402"/>
                  <a:pt x="91631" y="4053"/>
                </a:cubicBezTo>
                <a:cubicBezTo>
                  <a:pt x="91354" y="2770"/>
                  <a:pt x="90334" y="1823"/>
                  <a:pt x="89693" y="1342"/>
                </a:cubicBezTo>
                <a:cubicBezTo>
                  <a:pt x="89591" y="1211"/>
                  <a:pt x="89518" y="1138"/>
                  <a:pt x="89518" y="1138"/>
                </a:cubicBezTo>
                <a:lnTo>
                  <a:pt x="89518" y="1138"/>
                </a:lnTo>
                <a:cubicBezTo>
                  <a:pt x="89547" y="1181"/>
                  <a:pt x="89576" y="1225"/>
                  <a:pt x="89605" y="1269"/>
                </a:cubicBezTo>
                <a:cubicBezTo>
                  <a:pt x="89328" y="1079"/>
                  <a:pt x="89154" y="977"/>
                  <a:pt x="89153" y="977"/>
                </a:cubicBezTo>
                <a:lnTo>
                  <a:pt x="89153" y="977"/>
                </a:lnTo>
                <a:cubicBezTo>
                  <a:pt x="89503" y="1386"/>
                  <a:pt x="89795" y="1706"/>
                  <a:pt x="90013" y="1983"/>
                </a:cubicBezTo>
                <a:cubicBezTo>
                  <a:pt x="90378" y="2653"/>
                  <a:pt x="90684" y="3324"/>
                  <a:pt x="90932" y="3980"/>
                </a:cubicBezTo>
                <a:cubicBezTo>
                  <a:pt x="90975" y="4184"/>
                  <a:pt x="91004" y="4417"/>
                  <a:pt x="91048" y="4679"/>
                </a:cubicBezTo>
                <a:cubicBezTo>
                  <a:pt x="90859" y="4519"/>
                  <a:pt x="90684" y="4388"/>
                  <a:pt x="90538" y="4286"/>
                </a:cubicBezTo>
                <a:cubicBezTo>
                  <a:pt x="90509" y="4155"/>
                  <a:pt x="90465" y="4023"/>
                  <a:pt x="90436" y="3878"/>
                </a:cubicBezTo>
                <a:cubicBezTo>
                  <a:pt x="90436" y="3878"/>
                  <a:pt x="90407" y="3994"/>
                  <a:pt x="90407" y="4184"/>
                </a:cubicBezTo>
                <a:cubicBezTo>
                  <a:pt x="90232" y="4067"/>
                  <a:pt x="90130" y="4009"/>
                  <a:pt x="90130" y="4009"/>
                </a:cubicBezTo>
                <a:lnTo>
                  <a:pt x="90130" y="4009"/>
                </a:lnTo>
                <a:cubicBezTo>
                  <a:pt x="90217" y="4111"/>
                  <a:pt x="90305" y="4213"/>
                  <a:pt x="90392" y="4315"/>
                </a:cubicBezTo>
                <a:cubicBezTo>
                  <a:pt x="90392" y="4461"/>
                  <a:pt x="90392" y="4650"/>
                  <a:pt x="90421" y="4869"/>
                </a:cubicBezTo>
                <a:cubicBezTo>
                  <a:pt x="90363" y="4898"/>
                  <a:pt x="90319" y="4927"/>
                  <a:pt x="90261" y="4956"/>
                </a:cubicBezTo>
                <a:cubicBezTo>
                  <a:pt x="90232" y="4913"/>
                  <a:pt x="90217" y="4883"/>
                  <a:pt x="90188" y="4854"/>
                </a:cubicBezTo>
                <a:cubicBezTo>
                  <a:pt x="90013" y="3805"/>
                  <a:pt x="89678" y="3033"/>
                  <a:pt x="89678" y="3032"/>
                </a:cubicBezTo>
                <a:lnTo>
                  <a:pt x="89678" y="3032"/>
                </a:lnTo>
                <a:cubicBezTo>
                  <a:pt x="89693" y="3134"/>
                  <a:pt x="89707" y="3235"/>
                  <a:pt x="89722" y="3336"/>
                </a:cubicBezTo>
                <a:lnTo>
                  <a:pt x="89722" y="3336"/>
                </a:lnTo>
                <a:cubicBezTo>
                  <a:pt x="89727" y="3332"/>
                  <a:pt x="89731" y="3328"/>
                  <a:pt x="89736" y="3324"/>
                </a:cubicBezTo>
                <a:lnTo>
                  <a:pt x="89736" y="3309"/>
                </a:lnTo>
                <a:cubicBezTo>
                  <a:pt x="89766" y="3615"/>
                  <a:pt x="89780" y="3936"/>
                  <a:pt x="89766" y="4242"/>
                </a:cubicBezTo>
                <a:cubicBezTo>
                  <a:pt x="89605" y="4053"/>
                  <a:pt x="89430" y="3878"/>
                  <a:pt x="89270" y="3732"/>
                </a:cubicBezTo>
                <a:cubicBezTo>
                  <a:pt x="89411" y="3605"/>
                  <a:pt x="89552" y="3479"/>
                  <a:pt x="89719" y="3339"/>
                </a:cubicBezTo>
                <a:lnTo>
                  <a:pt x="89719" y="3339"/>
                </a:lnTo>
                <a:cubicBezTo>
                  <a:pt x="89678" y="3346"/>
                  <a:pt x="89450" y="3461"/>
                  <a:pt x="89139" y="3645"/>
                </a:cubicBezTo>
                <a:cubicBezTo>
                  <a:pt x="89066" y="3586"/>
                  <a:pt x="89008" y="3528"/>
                  <a:pt x="88949" y="3484"/>
                </a:cubicBezTo>
                <a:cubicBezTo>
                  <a:pt x="89139" y="3280"/>
                  <a:pt x="89358" y="3062"/>
                  <a:pt x="89605" y="2799"/>
                </a:cubicBezTo>
                <a:lnTo>
                  <a:pt x="89605" y="2799"/>
                </a:lnTo>
                <a:cubicBezTo>
                  <a:pt x="89605" y="2799"/>
                  <a:pt x="89241" y="2989"/>
                  <a:pt x="88775" y="3338"/>
                </a:cubicBezTo>
                <a:cubicBezTo>
                  <a:pt x="88439" y="3105"/>
                  <a:pt x="88221" y="2974"/>
                  <a:pt x="88221" y="2974"/>
                </a:cubicBezTo>
                <a:lnTo>
                  <a:pt x="88221" y="2974"/>
                </a:lnTo>
                <a:cubicBezTo>
                  <a:pt x="88366" y="3149"/>
                  <a:pt x="88512" y="3295"/>
                  <a:pt x="88629" y="3441"/>
                </a:cubicBezTo>
                <a:cubicBezTo>
                  <a:pt x="88425" y="3601"/>
                  <a:pt x="88221" y="3790"/>
                  <a:pt x="88002" y="4009"/>
                </a:cubicBezTo>
                <a:cubicBezTo>
                  <a:pt x="87973" y="3936"/>
                  <a:pt x="87929" y="3878"/>
                  <a:pt x="87885" y="3805"/>
                </a:cubicBezTo>
                <a:cubicBezTo>
                  <a:pt x="87958" y="3251"/>
                  <a:pt x="87900" y="2887"/>
                  <a:pt x="87900" y="2887"/>
                </a:cubicBezTo>
                <a:lnTo>
                  <a:pt x="87900" y="2887"/>
                </a:lnTo>
                <a:cubicBezTo>
                  <a:pt x="87827" y="3134"/>
                  <a:pt x="87769" y="3338"/>
                  <a:pt x="87696" y="3543"/>
                </a:cubicBezTo>
                <a:cubicBezTo>
                  <a:pt x="87579" y="3382"/>
                  <a:pt x="87477" y="3222"/>
                  <a:pt x="87375" y="3091"/>
                </a:cubicBezTo>
                <a:cubicBezTo>
                  <a:pt x="87783" y="2114"/>
                  <a:pt x="88294" y="1065"/>
                  <a:pt x="88920" y="118"/>
                </a:cubicBezTo>
                <a:lnTo>
                  <a:pt x="88920" y="118"/>
                </a:lnTo>
                <a:cubicBezTo>
                  <a:pt x="88920" y="118"/>
                  <a:pt x="87944" y="1182"/>
                  <a:pt x="87011" y="2639"/>
                </a:cubicBezTo>
                <a:cubicBezTo>
                  <a:pt x="86909" y="2522"/>
                  <a:pt x="86851" y="2464"/>
                  <a:pt x="86851" y="2464"/>
                </a:cubicBezTo>
                <a:lnTo>
                  <a:pt x="86851" y="2464"/>
                </a:lnTo>
                <a:cubicBezTo>
                  <a:pt x="86894" y="2537"/>
                  <a:pt x="86938" y="2610"/>
                  <a:pt x="86967" y="2697"/>
                </a:cubicBezTo>
                <a:cubicBezTo>
                  <a:pt x="86749" y="3047"/>
                  <a:pt x="86515" y="3426"/>
                  <a:pt x="86311" y="3819"/>
                </a:cubicBezTo>
                <a:cubicBezTo>
                  <a:pt x="86122" y="3543"/>
                  <a:pt x="85918" y="3266"/>
                  <a:pt x="85728" y="3018"/>
                </a:cubicBezTo>
                <a:cubicBezTo>
                  <a:pt x="85903" y="2479"/>
                  <a:pt x="86137" y="1925"/>
                  <a:pt x="86413" y="1400"/>
                </a:cubicBezTo>
                <a:lnTo>
                  <a:pt x="86413" y="1400"/>
                </a:lnTo>
                <a:cubicBezTo>
                  <a:pt x="86413" y="1400"/>
                  <a:pt x="85976" y="1910"/>
                  <a:pt x="85481" y="2697"/>
                </a:cubicBezTo>
                <a:cubicBezTo>
                  <a:pt x="85306" y="2464"/>
                  <a:pt x="85145" y="2275"/>
                  <a:pt x="84985" y="2100"/>
                </a:cubicBezTo>
                <a:cubicBezTo>
                  <a:pt x="85029" y="2056"/>
                  <a:pt x="85058" y="2012"/>
                  <a:pt x="85087" y="1968"/>
                </a:cubicBezTo>
                <a:lnTo>
                  <a:pt x="85087" y="1968"/>
                </a:lnTo>
                <a:cubicBezTo>
                  <a:pt x="85087" y="1969"/>
                  <a:pt x="85043" y="1998"/>
                  <a:pt x="84956" y="2056"/>
                </a:cubicBezTo>
                <a:cubicBezTo>
                  <a:pt x="84548" y="1575"/>
                  <a:pt x="84271" y="1284"/>
                  <a:pt x="84271" y="1283"/>
                </a:cubicBezTo>
                <a:lnTo>
                  <a:pt x="84271" y="1283"/>
                </a:lnTo>
                <a:cubicBezTo>
                  <a:pt x="84460" y="1575"/>
                  <a:pt x="84650" y="1866"/>
                  <a:pt x="84825" y="2158"/>
                </a:cubicBezTo>
                <a:cubicBezTo>
                  <a:pt x="84752" y="2216"/>
                  <a:pt x="84650" y="2289"/>
                  <a:pt x="84562" y="2362"/>
                </a:cubicBezTo>
                <a:cubicBezTo>
                  <a:pt x="84096" y="2027"/>
                  <a:pt x="83746" y="1852"/>
                  <a:pt x="83746" y="1852"/>
                </a:cubicBezTo>
                <a:lnTo>
                  <a:pt x="83746" y="1852"/>
                </a:lnTo>
                <a:cubicBezTo>
                  <a:pt x="83994" y="2100"/>
                  <a:pt x="84198" y="2318"/>
                  <a:pt x="84388" y="2508"/>
                </a:cubicBezTo>
                <a:cubicBezTo>
                  <a:pt x="84140" y="2726"/>
                  <a:pt x="83863" y="3003"/>
                  <a:pt x="83601" y="3324"/>
                </a:cubicBezTo>
                <a:cubicBezTo>
                  <a:pt x="83601" y="3018"/>
                  <a:pt x="83601" y="2697"/>
                  <a:pt x="83644" y="2377"/>
                </a:cubicBezTo>
                <a:cubicBezTo>
                  <a:pt x="83703" y="2304"/>
                  <a:pt x="83761" y="2231"/>
                  <a:pt x="83819" y="2173"/>
                </a:cubicBezTo>
                <a:lnTo>
                  <a:pt x="83819" y="2173"/>
                </a:lnTo>
                <a:cubicBezTo>
                  <a:pt x="83819" y="2173"/>
                  <a:pt x="83761" y="2216"/>
                  <a:pt x="83644" y="2318"/>
                </a:cubicBezTo>
                <a:cubicBezTo>
                  <a:pt x="83659" y="2245"/>
                  <a:pt x="83659" y="2173"/>
                  <a:pt x="83673" y="2085"/>
                </a:cubicBezTo>
                <a:lnTo>
                  <a:pt x="83673" y="2085"/>
                </a:lnTo>
                <a:cubicBezTo>
                  <a:pt x="83673" y="2085"/>
                  <a:pt x="83630" y="2202"/>
                  <a:pt x="83571" y="2391"/>
                </a:cubicBezTo>
                <a:cubicBezTo>
                  <a:pt x="83309" y="2610"/>
                  <a:pt x="82886" y="2989"/>
                  <a:pt x="82391" y="3484"/>
                </a:cubicBezTo>
                <a:cubicBezTo>
                  <a:pt x="82595" y="2041"/>
                  <a:pt x="82828" y="1633"/>
                  <a:pt x="841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270" name="Shape 27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2">
    <p:spTree>
      <p:nvGrpSpPr>
        <p:cNvPr id="271" name="Shape 271"/>
        <p:cNvGrpSpPr/>
        <p:nvPr/>
      </p:nvGrpSpPr>
      <p:grpSpPr>
        <a:xfrm>
          <a:off x="0" y="0"/>
          <a:ext cx="0" cy="0"/>
          <a:chOff x="0" y="0"/>
          <a:chExt cx="0" cy="0"/>
        </a:xfrm>
      </p:grpSpPr>
      <p:sp>
        <p:nvSpPr>
          <p:cNvPr id="272" name="Google Shape;272;p13"/>
          <p:cNvSpPr/>
          <p:nvPr/>
        </p:nvSpPr>
        <p:spPr>
          <a:xfrm flipH="1">
            <a:off x="-633569" y="3821173"/>
            <a:ext cx="7912540" cy="2090659"/>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3"/>
          <p:cNvSpPr/>
          <p:nvPr/>
        </p:nvSpPr>
        <p:spPr>
          <a:xfrm>
            <a:off x="-1142125" y="1473350"/>
            <a:ext cx="5149563" cy="1360633"/>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3"/>
          <p:cNvSpPr/>
          <p:nvPr/>
        </p:nvSpPr>
        <p:spPr>
          <a:xfrm>
            <a:off x="3949088" y="-448450"/>
            <a:ext cx="6142522" cy="1800198"/>
          </a:xfrm>
          <a:custGeom>
            <a:rect b="b" l="l" r="r" t="t"/>
            <a:pathLst>
              <a:path extrusionOk="0" h="12709" w="52625">
                <a:moveTo>
                  <a:pt x="30491" y="1"/>
                </a:moveTo>
                <a:cubicBezTo>
                  <a:pt x="26558" y="1"/>
                  <a:pt x="21926" y="118"/>
                  <a:pt x="16498" y="393"/>
                </a:cubicBezTo>
                <a:cubicBezTo>
                  <a:pt x="0" y="1243"/>
                  <a:pt x="3330" y="12708"/>
                  <a:pt x="12898" y="12708"/>
                </a:cubicBezTo>
                <a:cubicBezTo>
                  <a:pt x="14069" y="12708"/>
                  <a:pt x="15333" y="12537"/>
                  <a:pt x="16666" y="12153"/>
                </a:cubicBezTo>
                <a:cubicBezTo>
                  <a:pt x="23035" y="10319"/>
                  <a:pt x="28416" y="9855"/>
                  <a:pt x="32894" y="9855"/>
                </a:cubicBezTo>
                <a:cubicBezTo>
                  <a:pt x="37488" y="9855"/>
                  <a:pt x="41132" y="10344"/>
                  <a:pt x="43921" y="10344"/>
                </a:cubicBezTo>
                <a:cubicBezTo>
                  <a:pt x="46119" y="10344"/>
                  <a:pt x="47786" y="10040"/>
                  <a:pt x="48966" y="8955"/>
                </a:cubicBezTo>
                <a:cubicBezTo>
                  <a:pt x="50540" y="7524"/>
                  <a:pt x="42390" y="4378"/>
                  <a:pt x="47935" y="3978"/>
                </a:cubicBezTo>
                <a:cubicBezTo>
                  <a:pt x="52625" y="3639"/>
                  <a:pt x="52393" y="1"/>
                  <a:pt x="30491"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3"/>
          <p:cNvSpPr txBox="1"/>
          <p:nvPr>
            <p:ph idx="1" type="subTitle"/>
          </p:nvPr>
        </p:nvSpPr>
        <p:spPr>
          <a:xfrm>
            <a:off x="1111734" y="2061687"/>
            <a:ext cx="2197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6" name="Google Shape;276;p13"/>
          <p:cNvSpPr txBox="1"/>
          <p:nvPr>
            <p:ph idx="2" type="subTitle"/>
          </p:nvPr>
        </p:nvSpPr>
        <p:spPr>
          <a:xfrm>
            <a:off x="5834766" y="2061688"/>
            <a:ext cx="2197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7" name="Google Shape;277;p13"/>
          <p:cNvSpPr txBox="1"/>
          <p:nvPr>
            <p:ph idx="3" type="subTitle"/>
          </p:nvPr>
        </p:nvSpPr>
        <p:spPr>
          <a:xfrm>
            <a:off x="1111734" y="3636188"/>
            <a:ext cx="2197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8" name="Google Shape;278;p13"/>
          <p:cNvSpPr txBox="1"/>
          <p:nvPr>
            <p:ph idx="4" type="subTitle"/>
          </p:nvPr>
        </p:nvSpPr>
        <p:spPr>
          <a:xfrm>
            <a:off x="5834766" y="3636190"/>
            <a:ext cx="2197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9" name="Google Shape;279;p13"/>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0" name="Google Shape;280;p13"/>
          <p:cNvSpPr txBox="1"/>
          <p:nvPr>
            <p:ph hasCustomPrompt="1" idx="5" type="title"/>
          </p:nvPr>
        </p:nvSpPr>
        <p:spPr>
          <a:xfrm>
            <a:off x="1634034" y="1216575"/>
            <a:ext cx="1152900" cy="549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81" name="Google Shape;281;p13"/>
          <p:cNvSpPr txBox="1"/>
          <p:nvPr>
            <p:ph hasCustomPrompt="1" idx="6" type="title"/>
          </p:nvPr>
        </p:nvSpPr>
        <p:spPr>
          <a:xfrm>
            <a:off x="1635834" y="2792715"/>
            <a:ext cx="1149300" cy="548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82" name="Google Shape;282;p13"/>
          <p:cNvSpPr txBox="1"/>
          <p:nvPr>
            <p:ph hasCustomPrompt="1" idx="7" type="title"/>
          </p:nvPr>
        </p:nvSpPr>
        <p:spPr>
          <a:xfrm>
            <a:off x="6357066" y="1217350"/>
            <a:ext cx="1152900" cy="548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83" name="Google Shape;283;p13"/>
          <p:cNvSpPr txBox="1"/>
          <p:nvPr>
            <p:ph hasCustomPrompt="1" idx="8" type="title"/>
          </p:nvPr>
        </p:nvSpPr>
        <p:spPr>
          <a:xfrm>
            <a:off x="6357066" y="2792714"/>
            <a:ext cx="1152900" cy="548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4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84" name="Google Shape;284;p13"/>
          <p:cNvSpPr txBox="1"/>
          <p:nvPr>
            <p:ph idx="9" type="subTitle"/>
          </p:nvPr>
        </p:nvSpPr>
        <p:spPr>
          <a:xfrm>
            <a:off x="1111734" y="1690287"/>
            <a:ext cx="2197500" cy="44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latin typeface="Nosifer"/>
                <a:ea typeface="Nosifer"/>
                <a:cs typeface="Nosifer"/>
                <a:sym typeface="Nosif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85" name="Google Shape;285;p13"/>
          <p:cNvSpPr txBox="1"/>
          <p:nvPr>
            <p:ph idx="13" type="subTitle"/>
          </p:nvPr>
        </p:nvSpPr>
        <p:spPr>
          <a:xfrm>
            <a:off x="1111734" y="3264918"/>
            <a:ext cx="2197500" cy="44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latin typeface="Nosifer"/>
                <a:ea typeface="Nosifer"/>
                <a:cs typeface="Nosifer"/>
                <a:sym typeface="Nosif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86" name="Google Shape;286;p13"/>
          <p:cNvSpPr txBox="1"/>
          <p:nvPr>
            <p:ph idx="14" type="subTitle"/>
          </p:nvPr>
        </p:nvSpPr>
        <p:spPr>
          <a:xfrm>
            <a:off x="5834766" y="1690287"/>
            <a:ext cx="2197500" cy="44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latin typeface="Nosifer"/>
                <a:ea typeface="Nosifer"/>
                <a:cs typeface="Nosifer"/>
                <a:sym typeface="Nosif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87" name="Google Shape;287;p13"/>
          <p:cNvSpPr txBox="1"/>
          <p:nvPr>
            <p:ph idx="15" type="subTitle"/>
          </p:nvPr>
        </p:nvSpPr>
        <p:spPr>
          <a:xfrm>
            <a:off x="5834766" y="3264918"/>
            <a:ext cx="2197500" cy="44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latin typeface="Nosifer"/>
                <a:ea typeface="Nosifer"/>
                <a:cs typeface="Nosifer"/>
                <a:sym typeface="Nosif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88" name="Google Shape;288;p13"/>
          <p:cNvSpPr/>
          <p:nvPr/>
        </p:nvSpPr>
        <p:spPr>
          <a:xfrm>
            <a:off x="-59688" y="4027600"/>
            <a:ext cx="9263374" cy="1115912"/>
          </a:xfrm>
          <a:custGeom>
            <a:rect b="b" l="l" r="r" t="t"/>
            <a:pathLst>
              <a:path extrusionOk="0" h="15873" w="142497">
                <a:moveTo>
                  <a:pt x="100886" y="1458"/>
                </a:moveTo>
                <a:lnTo>
                  <a:pt x="100886" y="1458"/>
                </a:lnTo>
                <a:cubicBezTo>
                  <a:pt x="100886" y="1459"/>
                  <a:pt x="100885" y="1459"/>
                  <a:pt x="100885" y="1460"/>
                </a:cubicBezTo>
                <a:lnTo>
                  <a:pt x="100885" y="1460"/>
                </a:lnTo>
                <a:cubicBezTo>
                  <a:pt x="100886" y="1459"/>
                  <a:pt x="100886" y="1459"/>
                  <a:pt x="100886" y="1458"/>
                </a:cubicBezTo>
                <a:close/>
                <a:moveTo>
                  <a:pt x="84883" y="2216"/>
                </a:moveTo>
                <a:cubicBezTo>
                  <a:pt x="85043" y="2479"/>
                  <a:pt x="85175" y="2726"/>
                  <a:pt x="85306" y="2989"/>
                </a:cubicBezTo>
                <a:cubicBezTo>
                  <a:pt x="85102" y="2785"/>
                  <a:pt x="84898" y="2595"/>
                  <a:pt x="84708" y="2449"/>
                </a:cubicBezTo>
                <a:cubicBezTo>
                  <a:pt x="84767" y="2377"/>
                  <a:pt x="84825" y="2304"/>
                  <a:pt x="84883" y="2216"/>
                </a:cubicBezTo>
                <a:close/>
                <a:moveTo>
                  <a:pt x="93876" y="3207"/>
                </a:moveTo>
                <a:cubicBezTo>
                  <a:pt x="93876" y="3208"/>
                  <a:pt x="93875" y="3222"/>
                  <a:pt x="93861" y="3266"/>
                </a:cubicBezTo>
                <a:cubicBezTo>
                  <a:pt x="93876" y="3251"/>
                  <a:pt x="93876" y="3222"/>
                  <a:pt x="93876" y="3207"/>
                </a:cubicBezTo>
                <a:close/>
                <a:moveTo>
                  <a:pt x="89722" y="3336"/>
                </a:moveTo>
                <a:cubicBezTo>
                  <a:pt x="89721" y="3337"/>
                  <a:pt x="89720" y="3338"/>
                  <a:pt x="89719" y="3339"/>
                </a:cubicBezTo>
                <a:lnTo>
                  <a:pt x="89719" y="3339"/>
                </a:lnTo>
                <a:cubicBezTo>
                  <a:pt x="89720" y="3339"/>
                  <a:pt x="89721" y="3338"/>
                  <a:pt x="89722" y="3338"/>
                </a:cubicBezTo>
                <a:cubicBezTo>
                  <a:pt x="89722" y="3338"/>
                  <a:pt x="89722" y="3337"/>
                  <a:pt x="89722" y="3336"/>
                </a:cubicBezTo>
                <a:close/>
                <a:moveTo>
                  <a:pt x="58838" y="2304"/>
                </a:moveTo>
                <a:cubicBezTo>
                  <a:pt x="58984" y="2464"/>
                  <a:pt x="59130" y="2610"/>
                  <a:pt x="59246" y="2741"/>
                </a:cubicBezTo>
                <a:cubicBezTo>
                  <a:pt x="58999" y="2945"/>
                  <a:pt x="58722" y="3222"/>
                  <a:pt x="58459" y="3543"/>
                </a:cubicBezTo>
                <a:cubicBezTo>
                  <a:pt x="58459" y="3368"/>
                  <a:pt x="58459" y="3193"/>
                  <a:pt x="58474" y="3018"/>
                </a:cubicBezTo>
                <a:cubicBezTo>
                  <a:pt x="58561" y="2799"/>
                  <a:pt x="58678" y="2566"/>
                  <a:pt x="58838" y="2304"/>
                </a:cubicBezTo>
                <a:close/>
                <a:moveTo>
                  <a:pt x="74112" y="3426"/>
                </a:moveTo>
                <a:cubicBezTo>
                  <a:pt x="74142" y="3484"/>
                  <a:pt x="74171" y="3543"/>
                  <a:pt x="74200" y="3586"/>
                </a:cubicBezTo>
                <a:cubicBezTo>
                  <a:pt x="74189" y="3581"/>
                  <a:pt x="74181" y="3576"/>
                  <a:pt x="74174" y="3571"/>
                </a:cubicBezTo>
                <a:lnTo>
                  <a:pt x="74174" y="3571"/>
                </a:lnTo>
                <a:cubicBezTo>
                  <a:pt x="74177" y="3576"/>
                  <a:pt x="74180" y="3581"/>
                  <a:pt x="74185" y="3586"/>
                </a:cubicBezTo>
                <a:cubicBezTo>
                  <a:pt x="74178" y="3579"/>
                  <a:pt x="74171" y="3571"/>
                  <a:pt x="74164" y="3564"/>
                </a:cubicBezTo>
                <a:lnTo>
                  <a:pt x="74164" y="3564"/>
                </a:lnTo>
                <a:cubicBezTo>
                  <a:pt x="74167" y="3566"/>
                  <a:pt x="74170" y="3568"/>
                  <a:pt x="74174" y="3571"/>
                </a:cubicBezTo>
                <a:lnTo>
                  <a:pt x="74174" y="3571"/>
                </a:lnTo>
                <a:cubicBezTo>
                  <a:pt x="74169" y="3564"/>
                  <a:pt x="74166" y="3558"/>
                  <a:pt x="74158" y="3557"/>
                </a:cubicBezTo>
                <a:lnTo>
                  <a:pt x="74158" y="3557"/>
                </a:lnTo>
                <a:cubicBezTo>
                  <a:pt x="74160" y="3559"/>
                  <a:pt x="74162" y="3562"/>
                  <a:pt x="74164" y="3564"/>
                </a:cubicBezTo>
                <a:lnTo>
                  <a:pt x="74164" y="3564"/>
                </a:lnTo>
                <a:cubicBezTo>
                  <a:pt x="74159" y="3560"/>
                  <a:pt x="74156" y="3557"/>
                  <a:pt x="74156" y="3557"/>
                </a:cubicBezTo>
                <a:cubicBezTo>
                  <a:pt x="74157" y="3557"/>
                  <a:pt x="74157" y="3557"/>
                  <a:pt x="74158" y="3557"/>
                </a:cubicBezTo>
                <a:lnTo>
                  <a:pt x="74158" y="3557"/>
                </a:lnTo>
                <a:cubicBezTo>
                  <a:pt x="74128" y="3524"/>
                  <a:pt x="74103" y="3492"/>
                  <a:pt x="74069" y="3470"/>
                </a:cubicBezTo>
                <a:cubicBezTo>
                  <a:pt x="74083" y="3455"/>
                  <a:pt x="74098" y="3441"/>
                  <a:pt x="74112" y="3426"/>
                </a:cubicBezTo>
                <a:close/>
                <a:moveTo>
                  <a:pt x="83542" y="2508"/>
                </a:moveTo>
                <a:lnTo>
                  <a:pt x="83542" y="2508"/>
                </a:lnTo>
                <a:cubicBezTo>
                  <a:pt x="83440" y="2828"/>
                  <a:pt x="83294" y="3338"/>
                  <a:pt x="83192" y="3936"/>
                </a:cubicBezTo>
                <a:cubicBezTo>
                  <a:pt x="83178" y="3936"/>
                  <a:pt x="83178" y="3936"/>
                  <a:pt x="83178" y="3951"/>
                </a:cubicBezTo>
                <a:cubicBezTo>
                  <a:pt x="83003" y="3819"/>
                  <a:pt x="82857" y="3732"/>
                  <a:pt x="82770" y="3674"/>
                </a:cubicBezTo>
                <a:cubicBezTo>
                  <a:pt x="82916" y="3499"/>
                  <a:pt x="83076" y="3295"/>
                  <a:pt x="83265" y="3076"/>
                </a:cubicBezTo>
                <a:lnTo>
                  <a:pt x="83265" y="3076"/>
                </a:lnTo>
                <a:cubicBezTo>
                  <a:pt x="83265" y="3076"/>
                  <a:pt x="83105" y="3178"/>
                  <a:pt x="82857" y="3368"/>
                </a:cubicBezTo>
                <a:cubicBezTo>
                  <a:pt x="83076" y="3076"/>
                  <a:pt x="83309" y="2785"/>
                  <a:pt x="83542" y="2508"/>
                </a:cubicBezTo>
                <a:close/>
                <a:moveTo>
                  <a:pt x="88818" y="3615"/>
                </a:moveTo>
                <a:cubicBezTo>
                  <a:pt x="88862" y="3674"/>
                  <a:pt x="88891" y="3717"/>
                  <a:pt x="88935" y="3761"/>
                </a:cubicBezTo>
                <a:cubicBezTo>
                  <a:pt x="88745" y="3878"/>
                  <a:pt x="88556" y="4023"/>
                  <a:pt x="88352" y="4184"/>
                </a:cubicBezTo>
                <a:cubicBezTo>
                  <a:pt x="88483" y="4009"/>
                  <a:pt x="88629" y="3819"/>
                  <a:pt x="88818" y="3615"/>
                </a:cubicBezTo>
                <a:close/>
                <a:moveTo>
                  <a:pt x="33404" y="4190"/>
                </a:moveTo>
                <a:lnTo>
                  <a:pt x="33404" y="4190"/>
                </a:lnTo>
                <a:cubicBezTo>
                  <a:pt x="33402" y="4196"/>
                  <a:pt x="33400" y="4201"/>
                  <a:pt x="33398" y="4206"/>
                </a:cubicBezTo>
                <a:lnTo>
                  <a:pt x="33398" y="4206"/>
                </a:lnTo>
                <a:cubicBezTo>
                  <a:pt x="33401" y="4203"/>
                  <a:pt x="33403" y="4201"/>
                  <a:pt x="33406" y="4198"/>
                </a:cubicBezTo>
                <a:cubicBezTo>
                  <a:pt x="33405" y="4196"/>
                  <a:pt x="33404" y="4193"/>
                  <a:pt x="33404" y="4190"/>
                </a:cubicBezTo>
                <a:close/>
                <a:moveTo>
                  <a:pt x="78354" y="2056"/>
                </a:moveTo>
                <a:cubicBezTo>
                  <a:pt x="78937" y="2697"/>
                  <a:pt x="79301" y="3134"/>
                  <a:pt x="79549" y="3543"/>
                </a:cubicBezTo>
                <a:cubicBezTo>
                  <a:pt x="79447" y="3601"/>
                  <a:pt x="79272" y="3688"/>
                  <a:pt x="79068" y="3819"/>
                </a:cubicBezTo>
                <a:cubicBezTo>
                  <a:pt x="78645" y="3426"/>
                  <a:pt x="78310" y="3207"/>
                  <a:pt x="78310" y="3207"/>
                </a:cubicBezTo>
                <a:lnTo>
                  <a:pt x="78310" y="3207"/>
                </a:lnTo>
                <a:cubicBezTo>
                  <a:pt x="78529" y="3484"/>
                  <a:pt x="78703" y="3732"/>
                  <a:pt x="78864" y="3936"/>
                </a:cubicBezTo>
                <a:cubicBezTo>
                  <a:pt x="78835" y="3965"/>
                  <a:pt x="78806" y="3980"/>
                  <a:pt x="78791" y="3994"/>
                </a:cubicBezTo>
                <a:cubicBezTo>
                  <a:pt x="78645" y="4082"/>
                  <a:pt x="78514" y="4184"/>
                  <a:pt x="78368" y="4300"/>
                </a:cubicBezTo>
                <a:cubicBezTo>
                  <a:pt x="78339" y="4271"/>
                  <a:pt x="78310" y="4228"/>
                  <a:pt x="78281" y="4198"/>
                </a:cubicBezTo>
                <a:cubicBezTo>
                  <a:pt x="78412" y="4067"/>
                  <a:pt x="78558" y="3921"/>
                  <a:pt x="78718" y="3761"/>
                </a:cubicBezTo>
                <a:lnTo>
                  <a:pt x="78718" y="3761"/>
                </a:lnTo>
                <a:cubicBezTo>
                  <a:pt x="78718" y="3761"/>
                  <a:pt x="78499" y="3878"/>
                  <a:pt x="78179" y="4082"/>
                </a:cubicBezTo>
                <a:cubicBezTo>
                  <a:pt x="78135" y="4053"/>
                  <a:pt x="78106" y="4009"/>
                  <a:pt x="78062" y="3980"/>
                </a:cubicBezTo>
                <a:cubicBezTo>
                  <a:pt x="78106" y="3790"/>
                  <a:pt x="78150" y="3615"/>
                  <a:pt x="78208" y="3441"/>
                </a:cubicBezTo>
                <a:lnTo>
                  <a:pt x="78208" y="3441"/>
                </a:lnTo>
                <a:cubicBezTo>
                  <a:pt x="78208" y="3441"/>
                  <a:pt x="78106" y="3601"/>
                  <a:pt x="77975" y="3892"/>
                </a:cubicBezTo>
                <a:cubicBezTo>
                  <a:pt x="77727" y="3674"/>
                  <a:pt x="77494" y="3513"/>
                  <a:pt x="77333" y="3411"/>
                </a:cubicBezTo>
                <a:cubicBezTo>
                  <a:pt x="77552" y="3062"/>
                  <a:pt x="77785" y="2712"/>
                  <a:pt x="78033" y="2362"/>
                </a:cubicBezTo>
                <a:cubicBezTo>
                  <a:pt x="78135" y="2260"/>
                  <a:pt x="78237" y="2158"/>
                  <a:pt x="78354" y="2056"/>
                </a:cubicBezTo>
                <a:close/>
                <a:moveTo>
                  <a:pt x="95654" y="2610"/>
                </a:moveTo>
                <a:cubicBezTo>
                  <a:pt x="95858" y="2989"/>
                  <a:pt x="95974" y="3324"/>
                  <a:pt x="96047" y="3776"/>
                </a:cubicBezTo>
                <a:cubicBezTo>
                  <a:pt x="95974" y="3965"/>
                  <a:pt x="95916" y="4198"/>
                  <a:pt x="95858" y="4432"/>
                </a:cubicBezTo>
                <a:cubicBezTo>
                  <a:pt x="95756" y="4359"/>
                  <a:pt x="95668" y="4286"/>
                  <a:pt x="95581" y="4228"/>
                </a:cubicBezTo>
                <a:cubicBezTo>
                  <a:pt x="95683" y="4096"/>
                  <a:pt x="95800" y="3965"/>
                  <a:pt x="95931" y="3805"/>
                </a:cubicBezTo>
                <a:lnTo>
                  <a:pt x="95931" y="3805"/>
                </a:lnTo>
                <a:cubicBezTo>
                  <a:pt x="95931" y="3805"/>
                  <a:pt x="95741" y="3922"/>
                  <a:pt x="95464" y="4140"/>
                </a:cubicBezTo>
                <a:cubicBezTo>
                  <a:pt x="95333" y="4053"/>
                  <a:pt x="95260" y="3994"/>
                  <a:pt x="95260" y="3994"/>
                </a:cubicBezTo>
                <a:lnTo>
                  <a:pt x="95260" y="3994"/>
                </a:lnTo>
                <a:cubicBezTo>
                  <a:pt x="95319" y="4067"/>
                  <a:pt x="95362" y="4126"/>
                  <a:pt x="95406" y="4184"/>
                </a:cubicBezTo>
                <a:cubicBezTo>
                  <a:pt x="95348" y="4228"/>
                  <a:pt x="95275" y="4286"/>
                  <a:pt x="95217" y="4344"/>
                </a:cubicBezTo>
                <a:cubicBezTo>
                  <a:pt x="95202" y="4286"/>
                  <a:pt x="95187" y="4228"/>
                  <a:pt x="95173" y="4184"/>
                </a:cubicBezTo>
                <a:cubicBezTo>
                  <a:pt x="95319" y="3484"/>
                  <a:pt x="95435" y="3047"/>
                  <a:pt x="95654" y="2610"/>
                </a:cubicBezTo>
                <a:close/>
                <a:moveTo>
                  <a:pt x="78106" y="4388"/>
                </a:moveTo>
                <a:cubicBezTo>
                  <a:pt x="78120" y="4417"/>
                  <a:pt x="78135" y="4432"/>
                  <a:pt x="78150" y="4461"/>
                </a:cubicBezTo>
                <a:cubicBezTo>
                  <a:pt x="78135" y="4475"/>
                  <a:pt x="78135" y="4490"/>
                  <a:pt x="78120" y="4490"/>
                </a:cubicBezTo>
                <a:lnTo>
                  <a:pt x="78048" y="4446"/>
                </a:lnTo>
                <a:cubicBezTo>
                  <a:pt x="78062" y="4417"/>
                  <a:pt x="78091" y="4402"/>
                  <a:pt x="78106" y="4388"/>
                </a:cubicBezTo>
                <a:close/>
                <a:moveTo>
                  <a:pt x="93599" y="3980"/>
                </a:moveTo>
                <a:lnTo>
                  <a:pt x="93599" y="3980"/>
                </a:lnTo>
                <a:cubicBezTo>
                  <a:pt x="93555" y="4140"/>
                  <a:pt x="93497" y="4315"/>
                  <a:pt x="93438" y="4504"/>
                </a:cubicBezTo>
                <a:cubicBezTo>
                  <a:pt x="93409" y="4432"/>
                  <a:pt x="93380" y="4373"/>
                  <a:pt x="93336" y="4300"/>
                </a:cubicBezTo>
                <a:cubicBezTo>
                  <a:pt x="93424" y="4198"/>
                  <a:pt x="93497" y="4082"/>
                  <a:pt x="93599" y="3980"/>
                </a:cubicBezTo>
                <a:close/>
                <a:moveTo>
                  <a:pt x="79563" y="3586"/>
                </a:moveTo>
                <a:cubicBezTo>
                  <a:pt x="79636" y="3688"/>
                  <a:pt x="79695" y="3805"/>
                  <a:pt x="79738" y="3907"/>
                </a:cubicBezTo>
                <a:cubicBezTo>
                  <a:pt x="79797" y="4053"/>
                  <a:pt x="79855" y="4184"/>
                  <a:pt x="79899" y="4330"/>
                </a:cubicBezTo>
                <a:cubicBezTo>
                  <a:pt x="79840" y="4388"/>
                  <a:pt x="79782" y="4461"/>
                  <a:pt x="79724" y="4534"/>
                </a:cubicBezTo>
                <a:cubicBezTo>
                  <a:pt x="79549" y="4315"/>
                  <a:pt x="79359" y="4096"/>
                  <a:pt x="79184" y="3921"/>
                </a:cubicBezTo>
                <a:cubicBezTo>
                  <a:pt x="79301" y="3819"/>
                  <a:pt x="79432" y="3703"/>
                  <a:pt x="79563" y="3586"/>
                </a:cubicBezTo>
                <a:close/>
                <a:moveTo>
                  <a:pt x="93963" y="3601"/>
                </a:moveTo>
                <a:cubicBezTo>
                  <a:pt x="94123" y="3805"/>
                  <a:pt x="94255" y="3994"/>
                  <a:pt x="94371" y="4169"/>
                </a:cubicBezTo>
                <a:cubicBezTo>
                  <a:pt x="94225" y="4286"/>
                  <a:pt x="93992" y="4490"/>
                  <a:pt x="93715" y="4752"/>
                </a:cubicBezTo>
                <a:cubicBezTo>
                  <a:pt x="93730" y="4417"/>
                  <a:pt x="93759" y="4096"/>
                  <a:pt x="93803" y="3761"/>
                </a:cubicBezTo>
                <a:cubicBezTo>
                  <a:pt x="93847" y="3703"/>
                  <a:pt x="93905" y="3659"/>
                  <a:pt x="93963" y="3601"/>
                </a:cubicBezTo>
                <a:close/>
                <a:moveTo>
                  <a:pt x="57629" y="3892"/>
                </a:moveTo>
                <a:lnTo>
                  <a:pt x="57629" y="3892"/>
                </a:lnTo>
                <a:cubicBezTo>
                  <a:pt x="57599" y="4023"/>
                  <a:pt x="57570" y="4155"/>
                  <a:pt x="57556" y="4300"/>
                </a:cubicBezTo>
                <a:cubicBezTo>
                  <a:pt x="57439" y="4446"/>
                  <a:pt x="57337" y="4606"/>
                  <a:pt x="57220" y="4781"/>
                </a:cubicBezTo>
                <a:cubicBezTo>
                  <a:pt x="57206" y="4679"/>
                  <a:pt x="57191" y="4577"/>
                  <a:pt x="57177" y="4475"/>
                </a:cubicBezTo>
                <a:cubicBezTo>
                  <a:pt x="57308" y="4286"/>
                  <a:pt x="57454" y="4096"/>
                  <a:pt x="57629" y="3892"/>
                </a:cubicBezTo>
                <a:close/>
                <a:moveTo>
                  <a:pt x="77290" y="3455"/>
                </a:moveTo>
                <a:cubicBezTo>
                  <a:pt x="77538" y="3703"/>
                  <a:pt x="77727" y="3892"/>
                  <a:pt x="77873" y="4067"/>
                </a:cubicBezTo>
                <a:cubicBezTo>
                  <a:pt x="77844" y="4126"/>
                  <a:pt x="77814" y="4184"/>
                  <a:pt x="77785" y="4242"/>
                </a:cubicBezTo>
                <a:cubicBezTo>
                  <a:pt x="77508" y="4038"/>
                  <a:pt x="77319" y="3922"/>
                  <a:pt x="77319" y="3921"/>
                </a:cubicBezTo>
                <a:lnTo>
                  <a:pt x="77319" y="3921"/>
                </a:lnTo>
                <a:cubicBezTo>
                  <a:pt x="77465" y="4096"/>
                  <a:pt x="77596" y="4242"/>
                  <a:pt x="77727" y="4388"/>
                </a:cubicBezTo>
                <a:cubicBezTo>
                  <a:pt x="77727" y="4402"/>
                  <a:pt x="77712" y="4417"/>
                  <a:pt x="77712" y="4417"/>
                </a:cubicBezTo>
                <a:cubicBezTo>
                  <a:pt x="77567" y="4534"/>
                  <a:pt x="77421" y="4665"/>
                  <a:pt x="77275" y="4796"/>
                </a:cubicBezTo>
                <a:cubicBezTo>
                  <a:pt x="77290" y="4767"/>
                  <a:pt x="77290" y="4738"/>
                  <a:pt x="77290" y="4709"/>
                </a:cubicBezTo>
                <a:cubicBezTo>
                  <a:pt x="77333" y="4650"/>
                  <a:pt x="77377" y="4592"/>
                  <a:pt x="77435" y="4519"/>
                </a:cubicBezTo>
                <a:cubicBezTo>
                  <a:pt x="77494" y="4475"/>
                  <a:pt x="77552" y="4417"/>
                  <a:pt x="77610" y="4359"/>
                </a:cubicBezTo>
                <a:lnTo>
                  <a:pt x="77610" y="4359"/>
                </a:lnTo>
                <a:cubicBezTo>
                  <a:pt x="77610" y="4359"/>
                  <a:pt x="77494" y="4417"/>
                  <a:pt x="77319" y="4519"/>
                </a:cubicBezTo>
                <a:cubicBezTo>
                  <a:pt x="77333" y="4315"/>
                  <a:pt x="77319" y="4213"/>
                  <a:pt x="77319" y="4213"/>
                </a:cubicBezTo>
                <a:cubicBezTo>
                  <a:pt x="77261" y="4344"/>
                  <a:pt x="77217" y="4475"/>
                  <a:pt x="77159" y="4592"/>
                </a:cubicBezTo>
                <a:cubicBezTo>
                  <a:pt x="77100" y="4636"/>
                  <a:pt x="77042" y="4665"/>
                  <a:pt x="76984" y="4709"/>
                </a:cubicBezTo>
                <a:cubicBezTo>
                  <a:pt x="76955" y="4694"/>
                  <a:pt x="76940" y="4679"/>
                  <a:pt x="76911" y="4665"/>
                </a:cubicBezTo>
                <a:cubicBezTo>
                  <a:pt x="76867" y="4577"/>
                  <a:pt x="76809" y="4504"/>
                  <a:pt x="76750" y="4432"/>
                </a:cubicBezTo>
                <a:cubicBezTo>
                  <a:pt x="76780" y="4373"/>
                  <a:pt x="76794" y="4315"/>
                  <a:pt x="76809" y="4271"/>
                </a:cubicBezTo>
                <a:cubicBezTo>
                  <a:pt x="76955" y="4009"/>
                  <a:pt x="77115" y="3732"/>
                  <a:pt x="77290" y="3455"/>
                </a:cubicBezTo>
                <a:close/>
                <a:moveTo>
                  <a:pt x="112998" y="4665"/>
                </a:moveTo>
                <a:cubicBezTo>
                  <a:pt x="113012" y="4679"/>
                  <a:pt x="113012" y="4709"/>
                  <a:pt x="113027" y="4723"/>
                </a:cubicBezTo>
                <a:cubicBezTo>
                  <a:pt x="113012" y="4752"/>
                  <a:pt x="112983" y="4767"/>
                  <a:pt x="112968" y="4796"/>
                </a:cubicBezTo>
                <a:cubicBezTo>
                  <a:pt x="112983" y="4752"/>
                  <a:pt x="112998" y="4709"/>
                  <a:pt x="112998" y="4665"/>
                </a:cubicBezTo>
                <a:close/>
                <a:moveTo>
                  <a:pt x="111569" y="4840"/>
                </a:moveTo>
                <a:cubicBezTo>
                  <a:pt x="111567" y="4842"/>
                  <a:pt x="111566" y="4844"/>
                  <a:pt x="111564" y="4846"/>
                </a:cubicBezTo>
                <a:lnTo>
                  <a:pt x="111564" y="4846"/>
                </a:lnTo>
                <a:cubicBezTo>
                  <a:pt x="111567" y="4842"/>
                  <a:pt x="111569" y="4840"/>
                  <a:pt x="111569" y="4840"/>
                </a:cubicBezTo>
                <a:close/>
                <a:moveTo>
                  <a:pt x="56585" y="4569"/>
                </a:moveTo>
                <a:lnTo>
                  <a:pt x="56585" y="4569"/>
                </a:lnTo>
                <a:cubicBezTo>
                  <a:pt x="56594" y="4605"/>
                  <a:pt x="56596" y="4642"/>
                  <a:pt x="56608" y="4679"/>
                </a:cubicBezTo>
                <a:cubicBezTo>
                  <a:pt x="56550" y="4738"/>
                  <a:pt x="56506" y="4796"/>
                  <a:pt x="56463" y="4854"/>
                </a:cubicBezTo>
                <a:cubicBezTo>
                  <a:pt x="56503" y="4759"/>
                  <a:pt x="56544" y="4664"/>
                  <a:pt x="56585" y="4569"/>
                </a:cubicBezTo>
                <a:close/>
                <a:moveTo>
                  <a:pt x="111564" y="4846"/>
                </a:moveTo>
                <a:lnTo>
                  <a:pt x="111564" y="4846"/>
                </a:lnTo>
                <a:cubicBezTo>
                  <a:pt x="111559" y="4852"/>
                  <a:pt x="111549" y="4865"/>
                  <a:pt x="111540" y="4883"/>
                </a:cubicBezTo>
                <a:cubicBezTo>
                  <a:pt x="111553" y="4871"/>
                  <a:pt x="111554" y="4858"/>
                  <a:pt x="111564" y="4846"/>
                </a:cubicBezTo>
                <a:close/>
                <a:moveTo>
                  <a:pt x="66432" y="4811"/>
                </a:moveTo>
                <a:lnTo>
                  <a:pt x="66432" y="4811"/>
                </a:lnTo>
                <a:cubicBezTo>
                  <a:pt x="66475" y="4854"/>
                  <a:pt x="66505" y="4883"/>
                  <a:pt x="66548" y="4927"/>
                </a:cubicBezTo>
                <a:cubicBezTo>
                  <a:pt x="66519" y="4956"/>
                  <a:pt x="66490" y="4971"/>
                  <a:pt x="66461" y="5000"/>
                </a:cubicBezTo>
                <a:cubicBezTo>
                  <a:pt x="66446" y="4927"/>
                  <a:pt x="66432" y="4869"/>
                  <a:pt x="66432" y="4811"/>
                </a:cubicBezTo>
                <a:close/>
                <a:moveTo>
                  <a:pt x="87288" y="3295"/>
                </a:moveTo>
                <a:cubicBezTo>
                  <a:pt x="87390" y="3528"/>
                  <a:pt x="87477" y="3747"/>
                  <a:pt x="87565" y="3980"/>
                </a:cubicBezTo>
                <a:cubicBezTo>
                  <a:pt x="87405" y="4402"/>
                  <a:pt x="87259" y="4738"/>
                  <a:pt x="87069" y="5029"/>
                </a:cubicBezTo>
                <a:cubicBezTo>
                  <a:pt x="86982" y="4869"/>
                  <a:pt x="86894" y="4723"/>
                  <a:pt x="86807" y="4563"/>
                </a:cubicBezTo>
                <a:cubicBezTo>
                  <a:pt x="86953" y="4169"/>
                  <a:pt x="87113" y="3747"/>
                  <a:pt x="87288" y="3295"/>
                </a:cubicBezTo>
                <a:close/>
                <a:moveTo>
                  <a:pt x="80030" y="4883"/>
                </a:moveTo>
                <a:cubicBezTo>
                  <a:pt x="80044" y="4942"/>
                  <a:pt x="80059" y="5000"/>
                  <a:pt x="80059" y="5058"/>
                </a:cubicBezTo>
                <a:cubicBezTo>
                  <a:pt x="80044" y="5029"/>
                  <a:pt x="80015" y="4985"/>
                  <a:pt x="80001" y="4956"/>
                </a:cubicBezTo>
                <a:cubicBezTo>
                  <a:pt x="80001" y="4927"/>
                  <a:pt x="80015" y="4913"/>
                  <a:pt x="80030" y="4883"/>
                </a:cubicBezTo>
                <a:close/>
                <a:moveTo>
                  <a:pt x="84548" y="2653"/>
                </a:moveTo>
                <a:cubicBezTo>
                  <a:pt x="84781" y="2916"/>
                  <a:pt x="84956" y="3134"/>
                  <a:pt x="85102" y="3353"/>
                </a:cubicBezTo>
                <a:cubicBezTo>
                  <a:pt x="84839" y="3849"/>
                  <a:pt x="84592" y="4402"/>
                  <a:pt x="84431" y="4971"/>
                </a:cubicBezTo>
                <a:cubicBezTo>
                  <a:pt x="84373" y="5000"/>
                  <a:pt x="84300" y="5044"/>
                  <a:pt x="84242" y="5087"/>
                </a:cubicBezTo>
                <a:cubicBezTo>
                  <a:pt x="84082" y="4811"/>
                  <a:pt x="83892" y="4577"/>
                  <a:pt x="83688" y="4373"/>
                </a:cubicBezTo>
                <a:cubicBezTo>
                  <a:pt x="83673" y="4257"/>
                  <a:pt x="83659" y="4140"/>
                  <a:pt x="83659" y="4023"/>
                </a:cubicBezTo>
                <a:cubicBezTo>
                  <a:pt x="83834" y="3615"/>
                  <a:pt x="84096" y="3207"/>
                  <a:pt x="84548" y="2653"/>
                </a:cubicBezTo>
                <a:close/>
                <a:moveTo>
                  <a:pt x="82755" y="3703"/>
                </a:moveTo>
                <a:cubicBezTo>
                  <a:pt x="82886" y="3834"/>
                  <a:pt x="83003" y="3951"/>
                  <a:pt x="83105" y="4067"/>
                </a:cubicBezTo>
                <a:cubicBezTo>
                  <a:pt x="82945" y="4359"/>
                  <a:pt x="82814" y="4679"/>
                  <a:pt x="82726" y="5029"/>
                </a:cubicBezTo>
                <a:cubicBezTo>
                  <a:pt x="82697" y="5058"/>
                  <a:pt x="82668" y="5087"/>
                  <a:pt x="82639" y="5102"/>
                </a:cubicBezTo>
                <a:cubicBezTo>
                  <a:pt x="82624" y="5102"/>
                  <a:pt x="82609" y="5087"/>
                  <a:pt x="82595" y="5073"/>
                </a:cubicBezTo>
                <a:cubicBezTo>
                  <a:pt x="82449" y="4811"/>
                  <a:pt x="82347" y="4534"/>
                  <a:pt x="82333" y="4242"/>
                </a:cubicBezTo>
                <a:cubicBezTo>
                  <a:pt x="82449" y="4067"/>
                  <a:pt x="82595" y="3892"/>
                  <a:pt x="82755" y="3703"/>
                </a:cubicBezTo>
                <a:close/>
                <a:moveTo>
                  <a:pt x="78820" y="4271"/>
                </a:moveTo>
                <a:cubicBezTo>
                  <a:pt x="78849" y="4563"/>
                  <a:pt x="78864" y="4840"/>
                  <a:pt x="78864" y="5131"/>
                </a:cubicBezTo>
                <a:cubicBezTo>
                  <a:pt x="78776" y="4913"/>
                  <a:pt x="78674" y="4723"/>
                  <a:pt x="78543" y="4534"/>
                </a:cubicBezTo>
                <a:cubicBezTo>
                  <a:pt x="78631" y="4446"/>
                  <a:pt x="78718" y="4359"/>
                  <a:pt x="78820" y="4271"/>
                </a:cubicBezTo>
                <a:close/>
                <a:moveTo>
                  <a:pt x="85452" y="4023"/>
                </a:moveTo>
                <a:cubicBezTo>
                  <a:pt x="85568" y="4315"/>
                  <a:pt x="85656" y="4650"/>
                  <a:pt x="85743" y="5087"/>
                </a:cubicBezTo>
                <a:cubicBezTo>
                  <a:pt x="85743" y="5102"/>
                  <a:pt x="85728" y="5131"/>
                  <a:pt x="85728" y="5146"/>
                </a:cubicBezTo>
                <a:cubicBezTo>
                  <a:pt x="85626" y="4898"/>
                  <a:pt x="85524" y="4592"/>
                  <a:pt x="85408" y="4242"/>
                </a:cubicBezTo>
                <a:cubicBezTo>
                  <a:pt x="85422" y="4169"/>
                  <a:pt x="85437" y="4096"/>
                  <a:pt x="85452" y="4023"/>
                </a:cubicBezTo>
                <a:close/>
                <a:moveTo>
                  <a:pt x="109223" y="5175"/>
                </a:moveTo>
                <a:lnTo>
                  <a:pt x="109223" y="5175"/>
                </a:lnTo>
                <a:cubicBezTo>
                  <a:pt x="109208" y="5189"/>
                  <a:pt x="109208" y="5204"/>
                  <a:pt x="109208" y="5204"/>
                </a:cubicBezTo>
                <a:cubicBezTo>
                  <a:pt x="109217" y="5187"/>
                  <a:pt x="109223" y="5175"/>
                  <a:pt x="109223" y="5175"/>
                </a:cubicBezTo>
                <a:close/>
                <a:moveTo>
                  <a:pt x="95508" y="4315"/>
                </a:moveTo>
                <a:cubicBezTo>
                  <a:pt x="95610" y="4432"/>
                  <a:pt x="95712" y="4548"/>
                  <a:pt x="95800" y="4665"/>
                </a:cubicBezTo>
                <a:cubicBezTo>
                  <a:pt x="95683" y="4840"/>
                  <a:pt x="95581" y="5044"/>
                  <a:pt x="95493" y="5248"/>
                </a:cubicBezTo>
                <a:cubicBezTo>
                  <a:pt x="95435" y="5102"/>
                  <a:pt x="95362" y="4971"/>
                  <a:pt x="95289" y="4840"/>
                </a:cubicBezTo>
                <a:cubicBezTo>
                  <a:pt x="95275" y="4767"/>
                  <a:pt x="95275" y="4694"/>
                  <a:pt x="95260" y="4621"/>
                </a:cubicBezTo>
                <a:cubicBezTo>
                  <a:pt x="95333" y="4534"/>
                  <a:pt x="95421" y="4417"/>
                  <a:pt x="95508" y="4315"/>
                </a:cubicBezTo>
                <a:close/>
                <a:moveTo>
                  <a:pt x="78995" y="4111"/>
                </a:moveTo>
                <a:cubicBezTo>
                  <a:pt x="79184" y="4402"/>
                  <a:pt x="79345" y="4636"/>
                  <a:pt x="79461" y="4869"/>
                </a:cubicBezTo>
                <a:cubicBezTo>
                  <a:pt x="79418" y="4927"/>
                  <a:pt x="79388" y="4985"/>
                  <a:pt x="79345" y="5029"/>
                </a:cubicBezTo>
                <a:cubicBezTo>
                  <a:pt x="79272" y="4985"/>
                  <a:pt x="79228" y="4971"/>
                  <a:pt x="79228" y="4971"/>
                </a:cubicBezTo>
                <a:lnTo>
                  <a:pt x="79228" y="4971"/>
                </a:lnTo>
                <a:cubicBezTo>
                  <a:pt x="79257" y="5000"/>
                  <a:pt x="79286" y="5029"/>
                  <a:pt x="79316" y="5073"/>
                </a:cubicBezTo>
                <a:cubicBezTo>
                  <a:pt x="79272" y="5131"/>
                  <a:pt x="79228" y="5189"/>
                  <a:pt x="79184" y="5262"/>
                </a:cubicBezTo>
                <a:cubicBezTo>
                  <a:pt x="79068" y="4796"/>
                  <a:pt x="78951" y="4432"/>
                  <a:pt x="78878" y="4213"/>
                </a:cubicBezTo>
                <a:cubicBezTo>
                  <a:pt x="78908" y="4184"/>
                  <a:pt x="78951" y="4155"/>
                  <a:pt x="78995" y="4111"/>
                </a:cubicBezTo>
                <a:close/>
                <a:moveTo>
                  <a:pt x="83746" y="4854"/>
                </a:moveTo>
                <a:lnTo>
                  <a:pt x="83746" y="4854"/>
                </a:lnTo>
                <a:cubicBezTo>
                  <a:pt x="83834" y="4985"/>
                  <a:pt x="83892" y="5131"/>
                  <a:pt x="83950" y="5306"/>
                </a:cubicBezTo>
                <a:cubicBezTo>
                  <a:pt x="83921" y="5321"/>
                  <a:pt x="83877" y="5350"/>
                  <a:pt x="83848" y="5394"/>
                </a:cubicBezTo>
                <a:cubicBezTo>
                  <a:pt x="83805" y="5219"/>
                  <a:pt x="83775" y="5044"/>
                  <a:pt x="83746" y="4854"/>
                </a:cubicBezTo>
                <a:close/>
                <a:moveTo>
                  <a:pt x="57527" y="4854"/>
                </a:moveTo>
                <a:cubicBezTo>
                  <a:pt x="57541" y="4985"/>
                  <a:pt x="57556" y="5117"/>
                  <a:pt x="57570" y="5248"/>
                </a:cubicBezTo>
                <a:cubicBezTo>
                  <a:pt x="57556" y="5321"/>
                  <a:pt x="57541" y="5394"/>
                  <a:pt x="57527" y="5466"/>
                </a:cubicBezTo>
                <a:cubicBezTo>
                  <a:pt x="57468" y="5379"/>
                  <a:pt x="57425" y="5291"/>
                  <a:pt x="57381" y="5204"/>
                </a:cubicBezTo>
                <a:cubicBezTo>
                  <a:pt x="57425" y="5087"/>
                  <a:pt x="57483" y="4971"/>
                  <a:pt x="57527" y="4854"/>
                </a:cubicBezTo>
                <a:close/>
                <a:moveTo>
                  <a:pt x="90436" y="4927"/>
                </a:moveTo>
                <a:cubicBezTo>
                  <a:pt x="90465" y="5102"/>
                  <a:pt x="90494" y="5277"/>
                  <a:pt x="90538" y="5466"/>
                </a:cubicBezTo>
                <a:cubicBezTo>
                  <a:pt x="90480" y="5306"/>
                  <a:pt x="90407" y="5160"/>
                  <a:pt x="90319" y="5015"/>
                </a:cubicBezTo>
                <a:cubicBezTo>
                  <a:pt x="90363" y="4985"/>
                  <a:pt x="90407" y="4956"/>
                  <a:pt x="90436" y="4927"/>
                </a:cubicBezTo>
                <a:close/>
                <a:moveTo>
                  <a:pt x="97038" y="3528"/>
                </a:moveTo>
                <a:cubicBezTo>
                  <a:pt x="97213" y="3805"/>
                  <a:pt x="97344" y="4038"/>
                  <a:pt x="97446" y="4271"/>
                </a:cubicBezTo>
                <a:cubicBezTo>
                  <a:pt x="97228" y="4650"/>
                  <a:pt x="97024" y="5058"/>
                  <a:pt x="96863" y="5496"/>
                </a:cubicBezTo>
                <a:cubicBezTo>
                  <a:pt x="96820" y="5437"/>
                  <a:pt x="96776" y="5379"/>
                  <a:pt x="96747" y="5335"/>
                </a:cubicBezTo>
                <a:cubicBezTo>
                  <a:pt x="96849" y="4825"/>
                  <a:pt x="96834" y="4344"/>
                  <a:pt x="96732" y="3907"/>
                </a:cubicBezTo>
                <a:cubicBezTo>
                  <a:pt x="96820" y="3790"/>
                  <a:pt x="96922" y="3659"/>
                  <a:pt x="97038" y="3528"/>
                </a:cubicBezTo>
                <a:close/>
                <a:moveTo>
                  <a:pt x="68618" y="3091"/>
                </a:moveTo>
                <a:cubicBezTo>
                  <a:pt x="68822" y="3309"/>
                  <a:pt x="68997" y="3513"/>
                  <a:pt x="69128" y="3717"/>
                </a:cubicBezTo>
                <a:cubicBezTo>
                  <a:pt x="68836" y="4082"/>
                  <a:pt x="68312" y="4752"/>
                  <a:pt x="67875" y="5525"/>
                </a:cubicBezTo>
                <a:cubicBezTo>
                  <a:pt x="67816" y="5189"/>
                  <a:pt x="67758" y="4840"/>
                  <a:pt x="67729" y="4461"/>
                </a:cubicBezTo>
                <a:cubicBezTo>
                  <a:pt x="67904" y="4038"/>
                  <a:pt x="68181" y="3645"/>
                  <a:pt x="68618" y="3091"/>
                </a:cubicBezTo>
                <a:close/>
                <a:moveTo>
                  <a:pt x="78179" y="4942"/>
                </a:moveTo>
                <a:cubicBezTo>
                  <a:pt x="78310" y="5102"/>
                  <a:pt x="78412" y="5248"/>
                  <a:pt x="78514" y="5379"/>
                </a:cubicBezTo>
                <a:cubicBezTo>
                  <a:pt x="78529" y="5437"/>
                  <a:pt x="78543" y="5496"/>
                  <a:pt x="78558" y="5554"/>
                </a:cubicBezTo>
                <a:cubicBezTo>
                  <a:pt x="78295" y="5364"/>
                  <a:pt x="78091" y="5233"/>
                  <a:pt x="77989" y="5175"/>
                </a:cubicBezTo>
                <a:cubicBezTo>
                  <a:pt x="78048" y="5102"/>
                  <a:pt x="78106" y="5015"/>
                  <a:pt x="78179" y="4942"/>
                </a:cubicBezTo>
                <a:close/>
                <a:moveTo>
                  <a:pt x="90640" y="4548"/>
                </a:moveTo>
                <a:lnTo>
                  <a:pt x="90640" y="4548"/>
                </a:lnTo>
                <a:cubicBezTo>
                  <a:pt x="90815" y="4752"/>
                  <a:pt x="90961" y="4927"/>
                  <a:pt x="91092" y="5102"/>
                </a:cubicBezTo>
                <a:cubicBezTo>
                  <a:pt x="91077" y="5262"/>
                  <a:pt x="91048" y="5408"/>
                  <a:pt x="90990" y="5568"/>
                </a:cubicBezTo>
                <a:cubicBezTo>
                  <a:pt x="90859" y="5277"/>
                  <a:pt x="90757" y="4956"/>
                  <a:pt x="90640" y="4548"/>
                </a:cubicBezTo>
                <a:close/>
                <a:moveTo>
                  <a:pt x="37618" y="5568"/>
                </a:moveTo>
                <a:lnTo>
                  <a:pt x="37603" y="5583"/>
                </a:lnTo>
                <a:cubicBezTo>
                  <a:pt x="37618" y="5583"/>
                  <a:pt x="37618" y="5568"/>
                  <a:pt x="37618" y="5568"/>
                </a:cubicBezTo>
                <a:close/>
                <a:moveTo>
                  <a:pt x="37574" y="5598"/>
                </a:moveTo>
                <a:cubicBezTo>
                  <a:pt x="37574" y="5598"/>
                  <a:pt x="37574" y="5598"/>
                  <a:pt x="37574" y="5598"/>
                </a:cubicBezTo>
                <a:lnTo>
                  <a:pt x="37574" y="5598"/>
                </a:lnTo>
                <a:cubicBezTo>
                  <a:pt x="37574" y="5598"/>
                  <a:pt x="37574" y="5598"/>
                  <a:pt x="37574" y="5598"/>
                </a:cubicBezTo>
                <a:cubicBezTo>
                  <a:pt x="37574" y="5598"/>
                  <a:pt x="37574" y="5598"/>
                  <a:pt x="37574" y="5598"/>
                </a:cubicBezTo>
                <a:close/>
                <a:moveTo>
                  <a:pt x="69784" y="5321"/>
                </a:moveTo>
                <a:cubicBezTo>
                  <a:pt x="69798" y="5394"/>
                  <a:pt x="69813" y="5452"/>
                  <a:pt x="69828" y="5525"/>
                </a:cubicBezTo>
                <a:cubicBezTo>
                  <a:pt x="69813" y="5554"/>
                  <a:pt x="69798" y="5583"/>
                  <a:pt x="69784" y="5612"/>
                </a:cubicBezTo>
                <a:cubicBezTo>
                  <a:pt x="69784" y="5525"/>
                  <a:pt x="69784" y="5423"/>
                  <a:pt x="69784" y="5321"/>
                </a:cubicBezTo>
                <a:close/>
                <a:moveTo>
                  <a:pt x="105477" y="5146"/>
                </a:moveTo>
                <a:cubicBezTo>
                  <a:pt x="105550" y="5321"/>
                  <a:pt x="105594" y="5466"/>
                  <a:pt x="105623" y="5598"/>
                </a:cubicBezTo>
                <a:cubicBezTo>
                  <a:pt x="105594" y="5612"/>
                  <a:pt x="105550" y="5627"/>
                  <a:pt x="105506" y="5641"/>
                </a:cubicBezTo>
                <a:cubicBezTo>
                  <a:pt x="105433" y="5510"/>
                  <a:pt x="105360" y="5408"/>
                  <a:pt x="105302" y="5350"/>
                </a:cubicBezTo>
                <a:cubicBezTo>
                  <a:pt x="105360" y="5277"/>
                  <a:pt x="105404" y="5219"/>
                  <a:pt x="105477" y="5146"/>
                </a:cubicBezTo>
                <a:close/>
                <a:moveTo>
                  <a:pt x="66636" y="5029"/>
                </a:moveTo>
                <a:cubicBezTo>
                  <a:pt x="66709" y="5117"/>
                  <a:pt x="66781" y="5204"/>
                  <a:pt x="66854" y="5277"/>
                </a:cubicBezTo>
                <a:cubicBezTo>
                  <a:pt x="66811" y="5408"/>
                  <a:pt x="66781" y="5525"/>
                  <a:pt x="66752" y="5656"/>
                </a:cubicBezTo>
                <a:cubicBezTo>
                  <a:pt x="66650" y="5496"/>
                  <a:pt x="66577" y="5335"/>
                  <a:pt x="66519" y="5160"/>
                </a:cubicBezTo>
                <a:cubicBezTo>
                  <a:pt x="66548" y="5117"/>
                  <a:pt x="66592" y="5073"/>
                  <a:pt x="66636" y="5029"/>
                </a:cubicBezTo>
                <a:close/>
                <a:moveTo>
                  <a:pt x="47616" y="4694"/>
                </a:moveTo>
                <a:lnTo>
                  <a:pt x="47616" y="4694"/>
                </a:lnTo>
                <a:cubicBezTo>
                  <a:pt x="47558" y="5102"/>
                  <a:pt x="47499" y="5437"/>
                  <a:pt x="47412" y="5729"/>
                </a:cubicBezTo>
                <a:cubicBezTo>
                  <a:pt x="47339" y="5583"/>
                  <a:pt x="47281" y="5423"/>
                  <a:pt x="47251" y="5262"/>
                </a:cubicBezTo>
                <a:cubicBezTo>
                  <a:pt x="47353" y="5087"/>
                  <a:pt x="47470" y="4913"/>
                  <a:pt x="47616" y="4694"/>
                </a:cubicBezTo>
                <a:close/>
                <a:moveTo>
                  <a:pt x="65805" y="4155"/>
                </a:moveTo>
                <a:lnTo>
                  <a:pt x="65805" y="4155"/>
                </a:lnTo>
                <a:cubicBezTo>
                  <a:pt x="65790" y="4388"/>
                  <a:pt x="65790" y="4621"/>
                  <a:pt x="65834" y="4869"/>
                </a:cubicBezTo>
                <a:cubicBezTo>
                  <a:pt x="65630" y="5131"/>
                  <a:pt x="65426" y="5423"/>
                  <a:pt x="65266" y="5729"/>
                </a:cubicBezTo>
                <a:cubicBezTo>
                  <a:pt x="65368" y="4985"/>
                  <a:pt x="65455" y="4650"/>
                  <a:pt x="65805" y="4155"/>
                </a:cubicBezTo>
                <a:close/>
                <a:moveTo>
                  <a:pt x="99589" y="4752"/>
                </a:moveTo>
                <a:cubicBezTo>
                  <a:pt x="99443" y="5146"/>
                  <a:pt x="99327" y="5452"/>
                  <a:pt x="99181" y="5729"/>
                </a:cubicBezTo>
                <a:cubicBezTo>
                  <a:pt x="99166" y="5568"/>
                  <a:pt x="99152" y="5408"/>
                  <a:pt x="99166" y="5248"/>
                </a:cubicBezTo>
                <a:cubicBezTo>
                  <a:pt x="99283" y="5102"/>
                  <a:pt x="99429" y="4942"/>
                  <a:pt x="99589" y="4752"/>
                </a:cubicBezTo>
                <a:close/>
                <a:moveTo>
                  <a:pt x="86457" y="5612"/>
                </a:moveTo>
                <a:cubicBezTo>
                  <a:pt x="86472" y="5656"/>
                  <a:pt x="86486" y="5700"/>
                  <a:pt x="86501" y="5729"/>
                </a:cubicBezTo>
                <a:cubicBezTo>
                  <a:pt x="86486" y="5758"/>
                  <a:pt x="86472" y="5772"/>
                  <a:pt x="86457" y="5787"/>
                </a:cubicBezTo>
                <a:cubicBezTo>
                  <a:pt x="86457" y="5729"/>
                  <a:pt x="86457" y="5670"/>
                  <a:pt x="86457" y="5612"/>
                </a:cubicBezTo>
                <a:close/>
                <a:moveTo>
                  <a:pt x="56725" y="5204"/>
                </a:moveTo>
                <a:cubicBezTo>
                  <a:pt x="56754" y="5291"/>
                  <a:pt x="56783" y="5379"/>
                  <a:pt x="56812" y="5452"/>
                </a:cubicBezTo>
                <a:cubicBezTo>
                  <a:pt x="56754" y="5568"/>
                  <a:pt x="56696" y="5685"/>
                  <a:pt x="56638" y="5802"/>
                </a:cubicBezTo>
                <a:cubicBezTo>
                  <a:pt x="56623" y="5787"/>
                  <a:pt x="56608" y="5758"/>
                  <a:pt x="56594" y="5729"/>
                </a:cubicBezTo>
                <a:lnTo>
                  <a:pt x="56565" y="5568"/>
                </a:lnTo>
                <a:cubicBezTo>
                  <a:pt x="56608" y="5452"/>
                  <a:pt x="56667" y="5321"/>
                  <a:pt x="56725" y="5204"/>
                </a:cubicBezTo>
                <a:close/>
                <a:moveTo>
                  <a:pt x="92739" y="5496"/>
                </a:moveTo>
                <a:lnTo>
                  <a:pt x="92739" y="5496"/>
                </a:lnTo>
                <a:cubicBezTo>
                  <a:pt x="92724" y="5583"/>
                  <a:pt x="92710" y="5656"/>
                  <a:pt x="92710" y="5743"/>
                </a:cubicBezTo>
                <a:lnTo>
                  <a:pt x="92637" y="5816"/>
                </a:lnTo>
                <a:cubicBezTo>
                  <a:pt x="92666" y="5700"/>
                  <a:pt x="92695" y="5598"/>
                  <a:pt x="92739" y="5496"/>
                </a:cubicBezTo>
                <a:close/>
                <a:moveTo>
                  <a:pt x="105273" y="5379"/>
                </a:moveTo>
                <a:cubicBezTo>
                  <a:pt x="105302" y="5496"/>
                  <a:pt x="105346" y="5598"/>
                  <a:pt x="105375" y="5685"/>
                </a:cubicBezTo>
                <a:cubicBezTo>
                  <a:pt x="105244" y="5729"/>
                  <a:pt x="105113" y="5787"/>
                  <a:pt x="104982" y="5860"/>
                </a:cubicBezTo>
                <a:cubicBezTo>
                  <a:pt x="104996" y="5831"/>
                  <a:pt x="105011" y="5802"/>
                  <a:pt x="105025" y="5772"/>
                </a:cubicBezTo>
                <a:cubicBezTo>
                  <a:pt x="105084" y="5729"/>
                  <a:pt x="105142" y="5700"/>
                  <a:pt x="105215" y="5656"/>
                </a:cubicBezTo>
                <a:lnTo>
                  <a:pt x="105215" y="5656"/>
                </a:lnTo>
                <a:cubicBezTo>
                  <a:pt x="105215" y="5656"/>
                  <a:pt x="105156" y="5670"/>
                  <a:pt x="105054" y="5700"/>
                </a:cubicBezTo>
                <a:cubicBezTo>
                  <a:pt x="105127" y="5598"/>
                  <a:pt x="105186" y="5496"/>
                  <a:pt x="105273" y="5379"/>
                </a:cubicBezTo>
                <a:close/>
                <a:moveTo>
                  <a:pt x="33624" y="4709"/>
                </a:moveTo>
                <a:lnTo>
                  <a:pt x="33624" y="4709"/>
                </a:lnTo>
                <a:cubicBezTo>
                  <a:pt x="33843" y="5058"/>
                  <a:pt x="34032" y="5423"/>
                  <a:pt x="34207" y="5787"/>
                </a:cubicBezTo>
                <a:cubicBezTo>
                  <a:pt x="34193" y="5816"/>
                  <a:pt x="34178" y="5845"/>
                  <a:pt x="34163" y="5874"/>
                </a:cubicBezTo>
                <a:cubicBezTo>
                  <a:pt x="34047" y="5831"/>
                  <a:pt x="33945" y="5787"/>
                  <a:pt x="33857" y="5758"/>
                </a:cubicBezTo>
                <a:cubicBezTo>
                  <a:pt x="33785" y="5350"/>
                  <a:pt x="33697" y="5000"/>
                  <a:pt x="33624" y="4709"/>
                </a:cubicBezTo>
                <a:close/>
                <a:moveTo>
                  <a:pt x="55632" y="4854"/>
                </a:moveTo>
                <a:cubicBezTo>
                  <a:pt x="55778" y="5015"/>
                  <a:pt x="55894" y="5146"/>
                  <a:pt x="55982" y="5291"/>
                </a:cubicBezTo>
                <a:cubicBezTo>
                  <a:pt x="55880" y="5481"/>
                  <a:pt x="55792" y="5670"/>
                  <a:pt x="55705" y="5889"/>
                </a:cubicBezTo>
                <a:cubicBezTo>
                  <a:pt x="55661" y="5583"/>
                  <a:pt x="55617" y="5262"/>
                  <a:pt x="55588" y="4913"/>
                </a:cubicBezTo>
                <a:cubicBezTo>
                  <a:pt x="55603" y="4898"/>
                  <a:pt x="55617" y="4869"/>
                  <a:pt x="55632" y="4854"/>
                </a:cubicBezTo>
                <a:close/>
                <a:moveTo>
                  <a:pt x="70935" y="5670"/>
                </a:moveTo>
                <a:lnTo>
                  <a:pt x="70935" y="5685"/>
                </a:lnTo>
                <a:cubicBezTo>
                  <a:pt x="70935" y="5700"/>
                  <a:pt x="70935" y="5729"/>
                  <a:pt x="70950" y="5743"/>
                </a:cubicBezTo>
                <a:cubicBezTo>
                  <a:pt x="70906" y="5802"/>
                  <a:pt x="70862" y="5860"/>
                  <a:pt x="70819" y="5904"/>
                </a:cubicBezTo>
                <a:cubicBezTo>
                  <a:pt x="70804" y="5904"/>
                  <a:pt x="70804" y="5904"/>
                  <a:pt x="70804" y="5889"/>
                </a:cubicBezTo>
                <a:cubicBezTo>
                  <a:pt x="70848" y="5816"/>
                  <a:pt x="70877" y="5743"/>
                  <a:pt x="70935" y="5670"/>
                </a:cubicBezTo>
                <a:close/>
                <a:moveTo>
                  <a:pt x="84023" y="5525"/>
                </a:moveTo>
                <a:cubicBezTo>
                  <a:pt x="84052" y="5641"/>
                  <a:pt x="84096" y="5758"/>
                  <a:pt x="84125" y="5904"/>
                </a:cubicBezTo>
                <a:cubicBezTo>
                  <a:pt x="84052" y="5845"/>
                  <a:pt x="83979" y="5787"/>
                  <a:pt x="83921" y="5743"/>
                </a:cubicBezTo>
                <a:cubicBezTo>
                  <a:pt x="83907" y="5714"/>
                  <a:pt x="83907" y="5700"/>
                  <a:pt x="83907" y="5670"/>
                </a:cubicBezTo>
                <a:cubicBezTo>
                  <a:pt x="83936" y="5627"/>
                  <a:pt x="83979" y="5568"/>
                  <a:pt x="84023" y="5525"/>
                </a:cubicBezTo>
                <a:close/>
                <a:moveTo>
                  <a:pt x="105652" y="5743"/>
                </a:moveTo>
                <a:cubicBezTo>
                  <a:pt x="105667" y="5802"/>
                  <a:pt x="105681" y="5860"/>
                  <a:pt x="105681" y="5918"/>
                </a:cubicBezTo>
                <a:cubicBezTo>
                  <a:pt x="105652" y="5874"/>
                  <a:pt x="105623" y="5816"/>
                  <a:pt x="105594" y="5772"/>
                </a:cubicBezTo>
                <a:lnTo>
                  <a:pt x="105652" y="5743"/>
                </a:lnTo>
                <a:close/>
                <a:moveTo>
                  <a:pt x="61505" y="5248"/>
                </a:moveTo>
                <a:cubicBezTo>
                  <a:pt x="61564" y="5364"/>
                  <a:pt x="61622" y="5481"/>
                  <a:pt x="61666" y="5612"/>
                </a:cubicBezTo>
                <a:cubicBezTo>
                  <a:pt x="61578" y="5714"/>
                  <a:pt x="61491" y="5831"/>
                  <a:pt x="61374" y="5947"/>
                </a:cubicBezTo>
                <a:cubicBezTo>
                  <a:pt x="61374" y="5831"/>
                  <a:pt x="61389" y="5700"/>
                  <a:pt x="61403" y="5568"/>
                </a:cubicBezTo>
                <a:cubicBezTo>
                  <a:pt x="61433" y="5466"/>
                  <a:pt x="61462" y="5364"/>
                  <a:pt x="61505" y="5248"/>
                </a:cubicBezTo>
                <a:close/>
                <a:moveTo>
                  <a:pt x="89518" y="5758"/>
                </a:moveTo>
                <a:cubicBezTo>
                  <a:pt x="89532" y="5772"/>
                  <a:pt x="89547" y="5802"/>
                  <a:pt x="89562" y="5816"/>
                </a:cubicBezTo>
                <a:cubicBezTo>
                  <a:pt x="89503" y="5860"/>
                  <a:pt x="89430" y="5904"/>
                  <a:pt x="89372" y="5947"/>
                </a:cubicBezTo>
                <a:cubicBezTo>
                  <a:pt x="89416" y="5874"/>
                  <a:pt x="89460" y="5816"/>
                  <a:pt x="89518" y="5758"/>
                </a:cubicBezTo>
                <a:close/>
                <a:moveTo>
                  <a:pt x="94400" y="4198"/>
                </a:moveTo>
                <a:cubicBezTo>
                  <a:pt x="94459" y="4300"/>
                  <a:pt x="94532" y="4402"/>
                  <a:pt x="94590" y="4490"/>
                </a:cubicBezTo>
                <a:cubicBezTo>
                  <a:pt x="94575" y="4665"/>
                  <a:pt x="94575" y="4825"/>
                  <a:pt x="94575" y="5015"/>
                </a:cubicBezTo>
                <a:cubicBezTo>
                  <a:pt x="94357" y="5277"/>
                  <a:pt x="94138" y="5583"/>
                  <a:pt x="93963" y="5947"/>
                </a:cubicBezTo>
                <a:cubicBezTo>
                  <a:pt x="93905" y="5656"/>
                  <a:pt x="93817" y="5379"/>
                  <a:pt x="93715" y="5117"/>
                </a:cubicBezTo>
                <a:lnTo>
                  <a:pt x="93715" y="5029"/>
                </a:lnTo>
                <a:cubicBezTo>
                  <a:pt x="93934" y="4752"/>
                  <a:pt x="94153" y="4461"/>
                  <a:pt x="94400" y="4198"/>
                </a:cubicBezTo>
                <a:close/>
                <a:moveTo>
                  <a:pt x="36918" y="5496"/>
                </a:moveTo>
                <a:cubicBezTo>
                  <a:pt x="36933" y="5641"/>
                  <a:pt x="36947" y="5802"/>
                  <a:pt x="36947" y="5962"/>
                </a:cubicBezTo>
                <a:cubicBezTo>
                  <a:pt x="36947" y="5962"/>
                  <a:pt x="36947" y="5962"/>
                  <a:pt x="36933" y="5976"/>
                </a:cubicBezTo>
                <a:cubicBezTo>
                  <a:pt x="36918" y="5947"/>
                  <a:pt x="36889" y="5933"/>
                  <a:pt x="36874" y="5918"/>
                </a:cubicBezTo>
                <a:cubicBezTo>
                  <a:pt x="36889" y="5772"/>
                  <a:pt x="36903" y="5641"/>
                  <a:pt x="36918" y="5496"/>
                </a:cubicBezTo>
                <a:close/>
                <a:moveTo>
                  <a:pt x="112079" y="3295"/>
                </a:moveTo>
                <a:cubicBezTo>
                  <a:pt x="112313" y="3557"/>
                  <a:pt x="112502" y="3776"/>
                  <a:pt x="112648" y="3994"/>
                </a:cubicBezTo>
                <a:cubicBezTo>
                  <a:pt x="112313" y="4592"/>
                  <a:pt x="112021" y="5291"/>
                  <a:pt x="111875" y="5976"/>
                </a:cubicBezTo>
                <a:cubicBezTo>
                  <a:pt x="111759" y="5510"/>
                  <a:pt x="111628" y="5131"/>
                  <a:pt x="111540" y="4883"/>
                </a:cubicBezTo>
                <a:cubicBezTo>
                  <a:pt x="111467" y="4694"/>
                  <a:pt x="111424" y="4578"/>
                  <a:pt x="111424" y="4577"/>
                </a:cubicBezTo>
                <a:lnTo>
                  <a:pt x="111424" y="4577"/>
                </a:lnTo>
                <a:cubicBezTo>
                  <a:pt x="111453" y="4694"/>
                  <a:pt x="111467" y="4811"/>
                  <a:pt x="111482" y="4942"/>
                </a:cubicBezTo>
                <a:cubicBezTo>
                  <a:pt x="111424" y="5000"/>
                  <a:pt x="111351" y="5087"/>
                  <a:pt x="111249" y="5204"/>
                </a:cubicBezTo>
                <a:cubicBezTo>
                  <a:pt x="111234" y="5029"/>
                  <a:pt x="111205" y="4854"/>
                  <a:pt x="111190" y="4679"/>
                </a:cubicBezTo>
                <a:cubicBezTo>
                  <a:pt x="111365" y="4257"/>
                  <a:pt x="111642" y="3863"/>
                  <a:pt x="112079" y="3295"/>
                </a:cubicBezTo>
                <a:close/>
                <a:moveTo>
                  <a:pt x="85160" y="5743"/>
                </a:moveTo>
                <a:cubicBezTo>
                  <a:pt x="85160" y="5816"/>
                  <a:pt x="85175" y="5889"/>
                  <a:pt x="85189" y="5962"/>
                </a:cubicBezTo>
                <a:cubicBezTo>
                  <a:pt x="85160" y="5962"/>
                  <a:pt x="85145" y="5976"/>
                  <a:pt x="85131" y="5991"/>
                </a:cubicBezTo>
                <a:cubicBezTo>
                  <a:pt x="85131" y="5918"/>
                  <a:pt x="85145" y="5831"/>
                  <a:pt x="85160" y="5743"/>
                </a:cubicBezTo>
                <a:close/>
                <a:moveTo>
                  <a:pt x="89066" y="3921"/>
                </a:moveTo>
                <a:cubicBezTo>
                  <a:pt x="89372" y="4300"/>
                  <a:pt x="89576" y="4621"/>
                  <a:pt x="89722" y="4942"/>
                </a:cubicBezTo>
                <a:cubicBezTo>
                  <a:pt x="89722" y="5073"/>
                  <a:pt x="89707" y="5189"/>
                  <a:pt x="89693" y="5306"/>
                </a:cubicBezTo>
                <a:cubicBezTo>
                  <a:pt x="89620" y="5350"/>
                  <a:pt x="89562" y="5408"/>
                  <a:pt x="89489" y="5452"/>
                </a:cubicBezTo>
                <a:cubicBezTo>
                  <a:pt x="89212" y="5219"/>
                  <a:pt x="89008" y="5088"/>
                  <a:pt x="89008" y="5087"/>
                </a:cubicBezTo>
                <a:lnTo>
                  <a:pt x="89008" y="5087"/>
                </a:lnTo>
                <a:cubicBezTo>
                  <a:pt x="89139" y="5262"/>
                  <a:pt x="89256" y="5408"/>
                  <a:pt x="89372" y="5568"/>
                </a:cubicBezTo>
                <a:cubicBezTo>
                  <a:pt x="89226" y="5700"/>
                  <a:pt x="89081" y="5845"/>
                  <a:pt x="88949" y="6006"/>
                </a:cubicBezTo>
                <a:cubicBezTo>
                  <a:pt x="88906" y="5874"/>
                  <a:pt x="88862" y="5729"/>
                  <a:pt x="88818" y="5598"/>
                </a:cubicBezTo>
                <a:cubicBezTo>
                  <a:pt x="88847" y="5510"/>
                  <a:pt x="88877" y="5408"/>
                  <a:pt x="88906" y="5306"/>
                </a:cubicBezTo>
                <a:lnTo>
                  <a:pt x="88906" y="5306"/>
                </a:lnTo>
                <a:cubicBezTo>
                  <a:pt x="88906" y="5306"/>
                  <a:pt x="88862" y="5379"/>
                  <a:pt x="88789" y="5510"/>
                </a:cubicBezTo>
                <a:cubicBezTo>
                  <a:pt x="88673" y="5204"/>
                  <a:pt x="88527" y="4898"/>
                  <a:pt x="88381" y="4606"/>
                </a:cubicBezTo>
                <a:cubicBezTo>
                  <a:pt x="88556" y="4402"/>
                  <a:pt x="88789" y="4184"/>
                  <a:pt x="89066" y="3921"/>
                </a:cubicBezTo>
                <a:close/>
                <a:moveTo>
                  <a:pt x="71883" y="4723"/>
                </a:moveTo>
                <a:cubicBezTo>
                  <a:pt x="71999" y="4825"/>
                  <a:pt x="72101" y="4927"/>
                  <a:pt x="72189" y="5029"/>
                </a:cubicBezTo>
                <a:cubicBezTo>
                  <a:pt x="71999" y="5321"/>
                  <a:pt x="71824" y="5656"/>
                  <a:pt x="71722" y="6020"/>
                </a:cubicBezTo>
                <a:cubicBezTo>
                  <a:pt x="71649" y="5889"/>
                  <a:pt x="71606" y="5758"/>
                  <a:pt x="71562" y="5627"/>
                </a:cubicBezTo>
                <a:cubicBezTo>
                  <a:pt x="71708" y="5306"/>
                  <a:pt x="71810" y="5000"/>
                  <a:pt x="71883" y="4723"/>
                </a:cubicBezTo>
                <a:close/>
                <a:moveTo>
                  <a:pt x="59392" y="2887"/>
                </a:moveTo>
                <a:cubicBezTo>
                  <a:pt x="59465" y="2974"/>
                  <a:pt x="59538" y="3047"/>
                  <a:pt x="59596" y="3120"/>
                </a:cubicBezTo>
                <a:lnTo>
                  <a:pt x="59596" y="3134"/>
                </a:lnTo>
                <a:cubicBezTo>
                  <a:pt x="59465" y="3062"/>
                  <a:pt x="59392" y="3032"/>
                  <a:pt x="59392" y="3032"/>
                </a:cubicBezTo>
                <a:lnTo>
                  <a:pt x="59392" y="3032"/>
                </a:lnTo>
                <a:cubicBezTo>
                  <a:pt x="59538" y="3149"/>
                  <a:pt x="59669" y="3266"/>
                  <a:pt x="59786" y="3368"/>
                </a:cubicBezTo>
                <a:cubicBezTo>
                  <a:pt x="59844" y="3441"/>
                  <a:pt x="59902" y="3513"/>
                  <a:pt x="59946" y="3586"/>
                </a:cubicBezTo>
                <a:cubicBezTo>
                  <a:pt x="59829" y="3790"/>
                  <a:pt x="59727" y="4009"/>
                  <a:pt x="59625" y="4242"/>
                </a:cubicBezTo>
                <a:cubicBezTo>
                  <a:pt x="59567" y="4315"/>
                  <a:pt x="59494" y="4402"/>
                  <a:pt x="59436" y="4490"/>
                </a:cubicBezTo>
                <a:cubicBezTo>
                  <a:pt x="59378" y="4082"/>
                  <a:pt x="59334" y="3674"/>
                  <a:pt x="59348" y="3266"/>
                </a:cubicBezTo>
                <a:lnTo>
                  <a:pt x="59348" y="3266"/>
                </a:lnTo>
                <a:cubicBezTo>
                  <a:pt x="59348" y="3266"/>
                  <a:pt x="59115" y="4067"/>
                  <a:pt x="59071" y="5117"/>
                </a:cubicBezTo>
                <a:cubicBezTo>
                  <a:pt x="58940" y="5394"/>
                  <a:pt x="58838" y="5700"/>
                  <a:pt x="58780" y="6035"/>
                </a:cubicBezTo>
                <a:cubicBezTo>
                  <a:pt x="58693" y="5700"/>
                  <a:pt x="58634" y="5321"/>
                  <a:pt x="58576" y="4927"/>
                </a:cubicBezTo>
                <a:cubicBezTo>
                  <a:pt x="58707" y="4738"/>
                  <a:pt x="58853" y="4519"/>
                  <a:pt x="59028" y="4271"/>
                </a:cubicBezTo>
                <a:lnTo>
                  <a:pt x="59028" y="4271"/>
                </a:lnTo>
                <a:cubicBezTo>
                  <a:pt x="59028" y="4271"/>
                  <a:pt x="58824" y="4417"/>
                  <a:pt x="58532" y="4679"/>
                </a:cubicBezTo>
                <a:cubicBezTo>
                  <a:pt x="58518" y="4548"/>
                  <a:pt x="58503" y="4402"/>
                  <a:pt x="58503" y="4257"/>
                </a:cubicBezTo>
                <a:cubicBezTo>
                  <a:pt x="58678" y="3849"/>
                  <a:pt x="58940" y="3441"/>
                  <a:pt x="59392" y="2887"/>
                </a:cubicBezTo>
                <a:close/>
                <a:moveTo>
                  <a:pt x="85320" y="4665"/>
                </a:moveTo>
                <a:cubicBezTo>
                  <a:pt x="85335" y="4956"/>
                  <a:pt x="85393" y="5321"/>
                  <a:pt x="85539" y="5714"/>
                </a:cubicBezTo>
                <a:cubicBezTo>
                  <a:pt x="85495" y="5845"/>
                  <a:pt x="85466" y="5976"/>
                  <a:pt x="85437" y="6093"/>
                </a:cubicBezTo>
                <a:cubicBezTo>
                  <a:pt x="85350" y="5845"/>
                  <a:pt x="85262" y="5641"/>
                  <a:pt x="85189" y="5481"/>
                </a:cubicBezTo>
                <a:cubicBezTo>
                  <a:pt x="85218" y="5233"/>
                  <a:pt x="85262" y="4956"/>
                  <a:pt x="85320" y="4665"/>
                </a:cubicBezTo>
                <a:close/>
                <a:moveTo>
                  <a:pt x="91544" y="5802"/>
                </a:moveTo>
                <a:cubicBezTo>
                  <a:pt x="91573" y="5845"/>
                  <a:pt x="91602" y="5904"/>
                  <a:pt x="91617" y="5947"/>
                </a:cubicBezTo>
                <a:cubicBezTo>
                  <a:pt x="91573" y="5991"/>
                  <a:pt x="91515" y="6049"/>
                  <a:pt x="91442" y="6108"/>
                </a:cubicBezTo>
                <a:cubicBezTo>
                  <a:pt x="91485" y="6006"/>
                  <a:pt x="91515" y="5904"/>
                  <a:pt x="91544" y="5802"/>
                </a:cubicBezTo>
                <a:close/>
                <a:moveTo>
                  <a:pt x="33901" y="5860"/>
                </a:moveTo>
                <a:cubicBezTo>
                  <a:pt x="33974" y="5904"/>
                  <a:pt x="34032" y="5947"/>
                  <a:pt x="34105" y="5991"/>
                </a:cubicBezTo>
                <a:cubicBezTo>
                  <a:pt x="34091" y="6035"/>
                  <a:pt x="34061" y="6093"/>
                  <a:pt x="34047" y="6137"/>
                </a:cubicBezTo>
                <a:cubicBezTo>
                  <a:pt x="33989" y="6049"/>
                  <a:pt x="33945" y="5947"/>
                  <a:pt x="33901" y="5860"/>
                </a:cubicBezTo>
                <a:close/>
                <a:moveTo>
                  <a:pt x="81779" y="5204"/>
                </a:moveTo>
                <a:cubicBezTo>
                  <a:pt x="81808" y="5262"/>
                  <a:pt x="81837" y="5321"/>
                  <a:pt x="81866" y="5364"/>
                </a:cubicBezTo>
                <a:cubicBezTo>
                  <a:pt x="81866" y="5525"/>
                  <a:pt x="81866" y="5670"/>
                  <a:pt x="81866" y="5831"/>
                </a:cubicBezTo>
                <a:cubicBezTo>
                  <a:pt x="81808" y="5933"/>
                  <a:pt x="81750" y="6035"/>
                  <a:pt x="81691" y="6137"/>
                </a:cubicBezTo>
                <a:cubicBezTo>
                  <a:pt x="81648" y="6064"/>
                  <a:pt x="81604" y="6006"/>
                  <a:pt x="81560" y="5933"/>
                </a:cubicBezTo>
                <a:cubicBezTo>
                  <a:pt x="81618" y="5670"/>
                  <a:pt x="81677" y="5437"/>
                  <a:pt x="81779" y="5204"/>
                </a:cubicBezTo>
                <a:close/>
                <a:moveTo>
                  <a:pt x="106220" y="5845"/>
                </a:moveTo>
                <a:cubicBezTo>
                  <a:pt x="106177" y="5962"/>
                  <a:pt x="106147" y="6064"/>
                  <a:pt x="106104" y="6166"/>
                </a:cubicBezTo>
                <a:cubicBezTo>
                  <a:pt x="106075" y="6122"/>
                  <a:pt x="106045" y="6079"/>
                  <a:pt x="106016" y="6035"/>
                </a:cubicBezTo>
                <a:cubicBezTo>
                  <a:pt x="106089" y="5976"/>
                  <a:pt x="106147" y="5918"/>
                  <a:pt x="106220" y="5845"/>
                </a:cubicBezTo>
                <a:close/>
                <a:moveTo>
                  <a:pt x="32502" y="4592"/>
                </a:moveTo>
                <a:cubicBezTo>
                  <a:pt x="32604" y="4723"/>
                  <a:pt x="32706" y="4840"/>
                  <a:pt x="32793" y="4956"/>
                </a:cubicBezTo>
                <a:cubicBezTo>
                  <a:pt x="32589" y="5291"/>
                  <a:pt x="32400" y="5714"/>
                  <a:pt x="32312" y="6181"/>
                </a:cubicBezTo>
                <a:cubicBezTo>
                  <a:pt x="32196" y="5874"/>
                  <a:pt x="32050" y="5583"/>
                  <a:pt x="31904" y="5306"/>
                </a:cubicBezTo>
                <a:cubicBezTo>
                  <a:pt x="32050" y="5087"/>
                  <a:pt x="32254" y="4854"/>
                  <a:pt x="32502" y="4592"/>
                </a:cubicBezTo>
                <a:close/>
                <a:moveTo>
                  <a:pt x="74812" y="5641"/>
                </a:moveTo>
                <a:cubicBezTo>
                  <a:pt x="74841" y="5802"/>
                  <a:pt x="74856" y="5976"/>
                  <a:pt x="74885" y="6181"/>
                </a:cubicBezTo>
                <a:cubicBezTo>
                  <a:pt x="74870" y="6195"/>
                  <a:pt x="74870" y="6224"/>
                  <a:pt x="74856" y="6239"/>
                </a:cubicBezTo>
                <a:cubicBezTo>
                  <a:pt x="74841" y="6195"/>
                  <a:pt x="74812" y="6151"/>
                  <a:pt x="74797" y="6093"/>
                </a:cubicBezTo>
                <a:cubicBezTo>
                  <a:pt x="74797" y="5947"/>
                  <a:pt x="74797" y="5802"/>
                  <a:pt x="74812" y="5641"/>
                </a:cubicBezTo>
                <a:close/>
                <a:moveTo>
                  <a:pt x="73879" y="3659"/>
                </a:moveTo>
                <a:cubicBezTo>
                  <a:pt x="74098" y="3936"/>
                  <a:pt x="74258" y="4169"/>
                  <a:pt x="74389" y="4402"/>
                </a:cubicBezTo>
                <a:cubicBezTo>
                  <a:pt x="74010" y="4956"/>
                  <a:pt x="73646" y="5583"/>
                  <a:pt x="73427" y="6253"/>
                </a:cubicBezTo>
                <a:cubicBezTo>
                  <a:pt x="73282" y="5933"/>
                  <a:pt x="73063" y="5656"/>
                  <a:pt x="72844" y="5423"/>
                </a:cubicBezTo>
                <a:cubicBezTo>
                  <a:pt x="72830" y="5262"/>
                  <a:pt x="72830" y="5087"/>
                  <a:pt x="72830" y="4927"/>
                </a:cubicBezTo>
                <a:cubicBezTo>
                  <a:pt x="73063" y="4534"/>
                  <a:pt x="73369" y="4169"/>
                  <a:pt x="73879" y="3659"/>
                </a:cubicBezTo>
                <a:close/>
                <a:moveTo>
                  <a:pt x="109354" y="3790"/>
                </a:moveTo>
                <a:lnTo>
                  <a:pt x="109354" y="3790"/>
                </a:lnTo>
                <a:cubicBezTo>
                  <a:pt x="109252" y="4184"/>
                  <a:pt x="109237" y="4621"/>
                  <a:pt x="109310" y="5087"/>
                </a:cubicBezTo>
                <a:cubicBezTo>
                  <a:pt x="109281" y="5131"/>
                  <a:pt x="109237" y="5160"/>
                  <a:pt x="109208" y="5204"/>
                </a:cubicBezTo>
                <a:cubicBezTo>
                  <a:pt x="109204" y="5213"/>
                  <a:pt x="109199" y="5223"/>
                  <a:pt x="109194" y="5233"/>
                </a:cubicBezTo>
                <a:cubicBezTo>
                  <a:pt x="108975" y="5510"/>
                  <a:pt x="108785" y="5831"/>
                  <a:pt x="108625" y="6181"/>
                </a:cubicBezTo>
                <a:cubicBezTo>
                  <a:pt x="108581" y="6210"/>
                  <a:pt x="108523" y="6239"/>
                  <a:pt x="108465" y="6283"/>
                </a:cubicBezTo>
                <a:cubicBezTo>
                  <a:pt x="108494" y="6166"/>
                  <a:pt x="108538" y="6049"/>
                  <a:pt x="108567" y="5933"/>
                </a:cubicBezTo>
                <a:lnTo>
                  <a:pt x="108567" y="5933"/>
                </a:lnTo>
                <a:cubicBezTo>
                  <a:pt x="108567" y="5933"/>
                  <a:pt x="108509" y="6049"/>
                  <a:pt x="108392" y="6253"/>
                </a:cubicBezTo>
                <a:cubicBezTo>
                  <a:pt x="108348" y="5976"/>
                  <a:pt x="108319" y="5685"/>
                  <a:pt x="108290" y="5394"/>
                </a:cubicBezTo>
                <a:cubicBezTo>
                  <a:pt x="108334" y="5262"/>
                  <a:pt x="108392" y="5146"/>
                  <a:pt x="108450" y="5015"/>
                </a:cubicBezTo>
                <a:cubicBezTo>
                  <a:pt x="108654" y="4636"/>
                  <a:pt x="108917" y="4271"/>
                  <a:pt x="109354" y="3790"/>
                </a:cubicBezTo>
                <a:close/>
                <a:moveTo>
                  <a:pt x="36962" y="6210"/>
                </a:moveTo>
                <a:lnTo>
                  <a:pt x="36962" y="6283"/>
                </a:lnTo>
                <a:lnTo>
                  <a:pt x="36874" y="6355"/>
                </a:lnTo>
                <a:lnTo>
                  <a:pt x="36860" y="6312"/>
                </a:lnTo>
                <a:cubicBezTo>
                  <a:pt x="36889" y="6283"/>
                  <a:pt x="36918" y="6253"/>
                  <a:pt x="36962" y="6210"/>
                </a:cubicBezTo>
                <a:close/>
                <a:moveTo>
                  <a:pt x="83965" y="5947"/>
                </a:moveTo>
                <a:lnTo>
                  <a:pt x="83965" y="5947"/>
                </a:lnTo>
                <a:cubicBezTo>
                  <a:pt x="84052" y="6035"/>
                  <a:pt x="84125" y="6108"/>
                  <a:pt x="84184" y="6181"/>
                </a:cubicBezTo>
                <a:cubicBezTo>
                  <a:pt x="84154" y="6239"/>
                  <a:pt x="84111" y="6297"/>
                  <a:pt x="84067" y="6370"/>
                </a:cubicBezTo>
                <a:cubicBezTo>
                  <a:pt x="84038" y="6239"/>
                  <a:pt x="84009" y="6093"/>
                  <a:pt x="83965" y="5947"/>
                </a:cubicBezTo>
                <a:close/>
                <a:moveTo>
                  <a:pt x="105156" y="6020"/>
                </a:moveTo>
                <a:lnTo>
                  <a:pt x="105156" y="6020"/>
                </a:lnTo>
                <a:cubicBezTo>
                  <a:pt x="105127" y="6137"/>
                  <a:pt x="105098" y="6253"/>
                  <a:pt x="105054" y="6370"/>
                </a:cubicBezTo>
                <a:cubicBezTo>
                  <a:pt x="105025" y="6297"/>
                  <a:pt x="104982" y="6224"/>
                  <a:pt x="104952" y="6151"/>
                </a:cubicBezTo>
                <a:cubicBezTo>
                  <a:pt x="105011" y="6108"/>
                  <a:pt x="105084" y="6064"/>
                  <a:pt x="105156" y="6020"/>
                </a:cubicBezTo>
                <a:close/>
                <a:moveTo>
                  <a:pt x="35533" y="5481"/>
                </a:moveTo>
                <a:cubicBezTo>
                  <a:pt x="35577" y="5568"/>
                  <a:pt x="35621" y="5656"/>
                  <a:pt x="35650" y="5743"/>
                </a:cubicBezTo>
                <a:cubicBezTo>
                  <a:pt x="35635" y="5787"/>
                  <a:pt x="35533" y="6035"/>
                  <a:pt x="35475" y="6399"/>
                </a:cubicBezTo>
                <a:cubicBezTo>
                  <a:pt x="35475" y="6108"/>
                  <a:pt x="35490" y="5787"/>
                  <a:pt x="35533" y="5481"/>
                </a:cubicBezTo>
                <a:close/>
                <a:moveTo>
                  <a:pt x="88090" y="6122"/>
                </a:moveTo>
                <a:cubicBezTo>
                  <a:pt x="88090" y="6195"/>
                  <a:pt x="88104" y="6268"/>
                  <a:pt x="88119" y="6341"/>
                </a:cubicBezTo>
                <a:cubicBezTo>
                  <a:pt x="88075" y="6355"/>
                  <a:pt x="88017" y="6385"/>
                  <a:pt x="87973" y="6414"/>
                </a:cubicBezTo>
                <a:cubicBezTo>
                  <a:pt x="88002" y="6312"/>
                  <a:pt x="88046" y="6210"/>
                  <a:pt x="88090" y="6122"/>
                </a:cubicBezTo>
                <a:close/>
                <a:moveTo>
                  <a:pt x="105477" y="6020"/>
                </a:moveTo>
                <a:cubicBezTo>
                  <a:pt x="105506" y="6108"/>
                  <a:pt x="105535" y="6195"/>
                  <a:pt x="105550" y="6283"/>
                </a:cubicBezTo>
                <a:cubicBezTo>
                  <a:pt x="105506" y="6341"/>
                  <a:pt x="105448" y="6385"/>
                  <a:pt x="105390" y="6443"/>
                </a:cubicBezTo>
                <a:cubicBezTo>
                  <a:pt x="105390" y="6428"/>
                  <a:pt x="105375" y="6428"/>
                  <a:pt x="105375" y="6414"/>
                </a:cubicBezTo>
                <a:cubicBezTo>
                  <a:pt x="105404" y="6283"/>
                  <a:pt x="105433" y="6151"/>
                  <a:pt x="105477" y="6020"/>
                </a:cubicBezTo>
                <a:close/>
                <a:moveTo>
                  <a:pt x="105433" y="5874"/>
                </a:moveTo>
                <a:cubicBezTo>
                  <a:pt x="105433" y="5889"/>
                  <a:pt x="105448" y="5918"/>
                  <a:pt x="105448" y="5933"/>
                </a:cubicBezTo>
                <a:cubicBezTo>
                  <a:pt x="105404" y="6035"/>
                  <a:pt x="105346" y="6151"/>
                  <a:pt x="105273" y="6297"/>
                </a:cubicBezTo>
                <a:cubicBezTo>
                  <a:pt x="105244" y="6355"/>
                  <a:pt x="105229" y="6399"/>
                  <a:pt x="105200" y="6457"/>
                </a:cubicBezTo>
                <a:cubicBezTo>
                  <a:pt x="105200" y="6399"/>
                  <a:pt x="105215" y="6341"/>
                  <a:pt x="105215" y="6283"/>
                </a:cubicBezTo>
                <a:cubicBezTo>
                  <a:pt x="105215" y="6166"/>
                  <a:pt x="105215" y="6064"/>
                  <a:pt x="105215" y="5991"/>
                </a:cubicBezTo>
                <a:cubicBezTo>
                  <a:pt x="105288" y="5947"/>
                  <a:pt x="105360" y="5904"/>
                  <a:pt x="105433" y="5874"/>
                </a:cubicBezTo>
                <a:close/>
                <a:moveTo>
                  <a:pt x="105973" y="6283"/>
                </a:moveTo>
                <a:cubicBezTo>
                  <a:pt x="105987" y="6312"/>
                  <a:pt x="105987" y="6341"/>
                  <a:pt x="106002" y="6370"/>
                </a:cubicBezTo>
                <a:cubicBezTo>
                  <a:pt x="105987" y="6399"/>
                  <a:pt x="105973" y="6428"/>
                  <a:pt x="105958" y="6457"/>
                </a:cubicBezTo>
                <a:cubicBezTo>
                  <a:pt x="105973" y="6399"/>
                  <a:pt x="105973" y="6341"/>
                  <a:pt x="105973" y="6283"/>
                </a:cubicBezTo>
                <a:close/>
                <a:moveTo>
                  <a:pt x="77989" y="5189"/>
                </a:moveTo>
                <a:cubicBezTo>
                  <a:pt x="78252" y="5452"/>
                  <a:pt x="78456" y="5656"/>
                  <a:pt x="78616" y="5831"/>
                </a:cubicBezTo>
                <a:cubicBezTo>
                  <a:pt x="78631" y="6049"/>
                  <a:pt x="78572" y="6268"/>
                  <a:pt x="78485" y="6472"/>
                </a:cubicBezTo>
                <a:cubicBezTo>
                  <a:pt x="78383" y="6181"/>
                  <a:pt x="78237" y="5918"/>
                  <a:pt x="78062" y="5685"/>
                </a:cubicBezTo>
                <a:cubicBezTo>
                  <a:pt x="78018" y="5539"/>
                  <a:pt x="77975" y="5408"/>
                  <a:pt x="77916" y="5291"/>
                </a:cubicBezTo>
                <a:cubicBezTo>
                  <a:pt x="77946" y="5262"/>
                  <a:pt x="77960" y="5233"/>
                  <a:pt x="77989" y="5189"/>
                </a:cubicBezTo>
                <a:close/>
                <a:moveTo>
                  <a:pt x="45663" y="5787"/>
                </a:moveTo>
                <a:cubicBezTo>
                  <a:pt x="45736" y="5933"/>
                  <a:pt x="45809" y="6108"/>
                  <a:pt x="45881" y="6297"/>
                </a:cubicBezTo>
                <a:cubicBezTo>
                  <a:pt x="45867" y="6355"/>
                  <a:pt x="45852" y="6414"/>
                  <a:pt x="45838" y="6487"/>
                </a:cubicBezTo>
                <a:cubicBezTo>
                  <a:pt x="45779" y="6253"/>
                  <a:pt x="45721" y="6020"/>
                  <a:pt x="45663" y="5787"/>
                </a:cubicBezTo>
                <a:close/>
                <a:moveTo>
                  <a:pt x="79636" y="5816"/>
                </a:moveTo>
                <a:cubicBezTo>
                  <a:pt x="79651" y="6049"/>
                  <a:pt x="79651" y="6283"/>
                  <a:pt x="79651" y="6516"/>
                </a:cubicBezTo>
                <a:cubicBezTo>
                  <a:pt x="79607" y="6399"/>
                  <a:pt x="79549" y="6283"/>
                  <a:pt x="79505" y="6166"/>
                </a:cubicBezTo>
                <a:cubicBezTo>
                  <a:pt x="79534" y="6049"/>
                  <a:pt x="79578" y="5933"/>
                  <a:pt x="79636" y="5816"/>
                </a:cubicBezTo>
                <a:close/>
                <a:moveTo>
                  <a:pt x="85189" y="6006"/>
                </a:moveTo>
                <a:cubicBezTo>
                  <a:pt x="85204" y="6181"/>
                  <a:pt x="85218" y="6355"/>
                  <a:pt x="85218" y="6530"/>
                </a:cubicBezTo>
                <a:cubicBezTo>
                  <a:pt x="85175" y="6472"/>
                  <a:pt x="85145" y="6414"/>
                  <a:pt x="85102" y="6355"/>
                </a:cubicBezTo>
                <a:cubicBezTo>
                  <a:pt x="85102" y="6268"/>
                  <a:pt x="85116" y="6166"/>
                  <a:pt x="85116" y="6049"/>
                </a:cubicBezTo>
                <a:cubicBezTo>
                  <a:pt x="85145" y="6035"/>
                  <a:pt x="85160" y="6020"/>
                  <a:pt x="85189" y="6006"/>
                </a:cubicBezTo>
                <a:close/>
                <a:moveTo>
                  <a:pt x="109631" y="6122"/>
                </a:moveTo>
                <a:cubicBezTo>
                  <a:pt x="109675" y="6224"/>
                  <a:pt x="109733" y="6341"/>
                  <a:pt x="109791" y="6443"/>
                </a:cubicBezTo>
                <a:cubicBezTo>
                  <a:pt x="109777" y="6472"/>
                  <a:pt x="109762" y="6516"/>
                  <a:pt x="109747" y="6545"/>
                </a:cubicBezTo>
                <a:cubicBezTo>
                  <a:pt x="109733" y="6516"/>
                  <a:pt x="109718" y="6487"/>
                  <a:pt x="109704" y="6457"/>
                </a:cubicBezTo>
                <a:cubicBezTo>
                  <a:pt x="109718" y="6443"/>
                  <a:pt x="109733" y="6428"/>
                  <a:pt x="109747" y="6414"/>
                </a:cubicBezTo>
                <a:lnTo>
                  <a:pt x="109747" y="6414"/>
                </a:lnTo>
                <a:cubicBezTo>
                  <a:pt x="109747" y="6414"/>
                  <a:pt x="109718" y="6414"/>
                  <a:pt x="109689" y="6443"/>
                </a:cubicBezTo>
                <a:cubicBezTo>
                  <a:pt x="109631" y="6355"/>
                  <a:pt x="109587" y="6283"/>
                  <a:pt x="109543" y="6224"/>
                </a:cubicBezTo>
                <a:cubicBezTo>
                  <a:pt x="109558" y="6195"/>
                  <a:pt x="109602" y="6166"/>
                  <a:pt x="109631" y="6122"/>
                </a:cubicBezTo>
                <a:close/>
                <a:moveTo>
                  <a:pt x="87915" y="5233"/>
                </a:moveTo>
                <a:cubicBezTo>
                  <a:pt x="87988" y="5539"/>
                  <a:pt x="88031" y="5831"/>
                  <a:pt x="88075" y="6093"/>
                </a:cubicBezTo>
                <a:cubicBezTo>
                  <a:pt x="88031" y="6166"/>
                  <a:pt x="87944" y="6297"/>
                  <a:pt x="87827" y="6501"/>
                </a:cubicBezTo>
                <a:cubicBezTo>
                  <a:pt x="87798" y="6516"/>
                  <a:pt x="87754" y="6530"/>
                  <a:pt x="87725" y="6559"/>
                </a:cubicBezTo>
                <a:cubicBezTo>
                  <a:pt x="87681" y="6399"/>
                  <a:pt x="87623" y="6239"/>
                  <a:pt x="87550" y="6079"/>
                </a:cubicBezTo>
                <a:cubicBezTo>
                  <a:pt x="87565" y="6006"/>
                  <a:pt x="87579" y="5947"/>
                  <a:pt x="87594" y="5874"/>
                </a:cubicBezTo>
                <a:cubicBezTo>
                  <a:pt x="87696" y="5641"/>
                  <a:pt x="87798" y="5423"/>
                  <a:pt x="87915" y="5233"/>
                </a:cubicBezTo>
                <a:close/>
                <a:moveTo>
                  <a:pt x="104813" y="6257"/>
                </a:moveTo>
                <a:lnTo>
                  <a:pt x="104813" y="6257"/>
                </a:lnTo>
                <a:cubicBezTo>
                  <a:pt x="104840" y="6336"/>
                  <a:pt x="104866" y="6405"/>
                  <a:pt x="104879" y="6487"/>
                </a:cubicBezTo>
                <a:cubicBezTo>
                  <a:pt x="104850" y="6501"/>
                  <a:pt x="104807" y="6530"/>
                  <a:pt x="104763" y="6574"/>
                </a:cubicBezTo>
                <a:cubicBezTo>
                  <a:pt x="104763" y="6516"/>
                  <a:pt x="104748" y="6472"/>
                  <a:pt x="104748" y="6414"/>
                </a:cubicBezTo>
                <a:cubicBezTo>
                  <a:pt x="104774" y="6361"/>
                  <a:pt x="104789" y="6309"/>
                  <a:pt x="104813" y="6257"/>
                </a:cubicBezTo>
                <a:close/>
                <a:moveTo>
                  <a:pt x="71023" y="6501"/>
                </a:moveTo>
                <a:cubicBezTo>
                  <a:pt x="71037" y="6530"/>
                  <a:pt x="71052" y="6559"/>
                  <a:pt x="71066" y="6589"/>
                </a:cubicBezTo>
                <a:lnTo>
                  <a:pt x="70950" y="6589"/>
                </a:lnTo>
                <a:cubicBezTo>
                  <a:pt x="70964" y="6559"/>
                  <a:pt x="70994" y="6530"/>
                  <a:pt x="71023" y="6501"/>
                </a:cubicBezTo>
                <a:close/>
                <a:moveTo>
                  <a:pt x="69172" y="3761"/>
                </a:moveTo>
                <a:lnTo>
                  <a:pt x="69172" y="3776"/>
                </a:lnTo>
                <a:lnTo>
                  <a:pt x="69172" y="3790"/>
                </a:lnTo>
                <a:cubicBezTo>
                  <a:pt x="68778" y="4534"/>
                  <a:pt x="68414" y="5423"/>
                  <a:pt x="68341" y="6283"/>
                </a:cubicBezTo>
                <a:cubicBezTo>
                  <a:pt x="68283" y="6399"/>
                  <a:pt x="68210" y="6501"/>
                  <a:pt x="68151" y="6603"/>
                </a:cubicBezTo>
                <a:lnTo>
                  <a:pt x="68093" y="6603"/>
                </a:lnTo>
                <a:cubicBezTo>
                  <a:pt x="68064" y="6501"/>
                  <a:pt x="68049" y="6399"/>
                  <a:pt x="68020" y="6297"/>
                </a:cubicBezTo>
                <a:cubicBezTo>
                  <a:pt x="68268" y="5568"/>
                  <a:pt x="68647" y="4636"/>
                  <a:pt x="69172" y="3761"/>
                </a:cubicBezTo>
                <a:close/>
                <a:moveTo>
                  <a:pt x="72874" y="5889"/>
                </a:moveTo>
                <a:cubicBezTo>
                  <a:pt x="72976" y="6093"/>
                  <a:pt x="73049" y="6312"/>
                  <a:pt x="73136" y="6603"/>
                </a:cubicBezTo>
                <a:lnTo>
                  <a:pt x="72932" y="6603"/>
                </a:lnTo>
                <a:cubicBezTo>
                  <a:pt x="72903" y="6370"/>
                  <a:pt x="72888" y="6137"/>
                  <a:pt x="72874" y="5889"/>
                </a:cubicBezTo>
                <a:close/>
                <a:moveTo>
                  <a:pt x="66111" y="5802"/>
                </a:moveTo>
                <a:cubicBezTo>
                  <a:pt x="66213" y="6049"/>
                  <a:pt x="66359" y="6312"/>
                  <a:pt x="66534" y="6574"/>
                </a:cubicBezTo>
                <a:cubicBezTo>
                  <a:pt x="66534" y="6589"/>
                  <a:pt x="66519" y="6603"/>
                  <a:pt x="66519" y="6618"/>
                </a:cubicBezTo>
                <a:lnTo>
                  <a:pt x="66169" y="6618"/>
                </a:lnTo>
                <a:cubicBezTo>
                  <a:pt x="66140" y="6399"/>
                  <a:pt x="66096" y="6137"/>
                  <a:pt x="66082" y="5874"/>
                </a:cubicBezTo>
                <a:cubicBezTo>
                  <a:pt x="66082" y="5860"/>
                  <a:pt x="66096" y="5831"/>
                  <a:pt x="66111" y="5802"/>
                </a:cubicBezTo>
                <a:close/>
                <a:moveTo>
                  <a:pt x="108581" y="6283"/>
                </a:moveTo>
                <a:lnTo>
                  <a:pt x="108581" y="6283"/>
                </a:lnTo>
                <a:cubicBezTo>
                  <a:pt x="108538" y="6385"/>
                  <a:pt x="108494" y="6501"/>
                  <a:pt x="108465" y="6618"/>
                </a:cubicBezTo>
                <a:cubicBezTo>
                  <a:pt x="108450" y="6559"/>
                  <a:pt x="108436" y="6501"/>
                  <a:pt x="108436" y="6443"/>
                </a:cubicBezTo>
                <a:cubicBezTo>
                  <a:pt x="108479" y="6399"/>
                  <a:pt x="108523" y="6341"/>
                  <a:pt x="108581" y="6283"/>
                </a:cubicBezTo>
                <a:close/>
                <a:moveTo>
                  <a:pt x="98700" y="5918"/>
                </a:moveTo>
                <a:cubicBezTo>
                  <a:pt x="98729" y="6064"/>
                  <a:pt x="98744" y="6210"/>
                  <a:pt x="98787" y="6355"/>
                </a:cubicBezTo>
                <a:cubicBezTo>
                  <a:pt x="98714" y="6443"/>
                  <a:pt x="98642" y="6545"/>
                  <a:pt x="98554" y="6632"/>
                </a:cubicBezTo>
                <a:cubicBezTo>
                  <a:pt x="98540" y="6530"/>
                  <a:pt x="98525" y="6428"/>
                  <a:pt x="98525" y="6297"/>
                </a:cubicBezTo>
                <a:cubicBezTo>
                  <a:pt x="98540" y="6253"/>
                  <a:pt x="98554" y="6195"/>
                  <a:pt x="98583" y="6151"/>
                </a:cubicBezTo>
                <a:cubicBezTo>
                  <a:pt x="98612" y="6079"/>
                  <a:pt x="98656" y="5991"/>
                  <a:pt x="98700" y="5918"/>
                </a:cubicBezTo>
                <a:close/>
                <a:moveTo>
                  <a:pt x="111482" y="4971"/>
                </a:moveTo>
                <a:cubicBezTo>
                  <a:pt x="111569" y="5496"/>
                  <a:pt x="111613" y="6035"/>
                  <a:pt x="111613" y="6559"/>
                </a:cubicBezTo>
                <a:cubicBezTo>
                  <a:pt x="111613" y="6574"/>
                  <a:pt x="111598" y="6589"/>
                  <a:pt x="111584" y="6603"/>
                </a:cubicBezTo>
                <a:cubicBezTo>
                  <a:pt x="111569" y="6618"/>
                  <a:pt x="111540" y="6647"/>
                  <a:pt x="111526" y="6676"/>
                </a:cubicBezTo>
                <a:cubicBezTo>
                  <a:pt x="111482" y="6457"/>
                  <a:pt x="111424" y="6210"/>
                  <a:pt x="111365" y="5947"/>
                </a:cubicBezTo>
                <a:cubicBezTo>
                  <a:pt x="111438" y="5860"/>
                  <a:pt x="111496" y="5772"/>
                  <a:pt x="111569" y="5670"/>
                </a:cubicBezTo>
                <a:lnTo>
                  <a:pt x="111569" y="5670"/>
                </a:lnTo>
                <a:cubicBezTo>
                  <a:pt x="111569" y="5671"/>
                  <a:pt x="111482" y="5758"/>
                  <a:pt x="111351" y="5889"/>
                </a:cubicBezTo>
                <a:cubicBezTo>
                  <a:pt x="111321" y="5714"/>
                  <a:pt x="111292" y="5539"/>
                  <a:pt x="111263" y="5350"/>
                </a:cubicBezTo>
                <a:cubicBezTo>
                  <a:pt x="111336" y="5219"/>
                  <a:pt x="111409" y="5102"/>
                  <a:pt x="111482" y="4971"/>
                </a:cubicBezTo>
                <a:close/>
                <a:moveTo>
                  <a:pt x="101178" y="3980"/>
                </a:moveTo>
                <a:cubicBezTo>
                  <a:pt x="101338" y="4257"/>
                  <a:pt x="101454" y="4504"/>
                  <a:pt x="101556" y="4738"/>
                </a:cubicBezTo>
                <a:cubicBezTo>
                  <a:pt x="101440" y="4913"/>
                  <a:pt x="101338" y="5117"/>
                  <a:pt x="101221" y="5321"/>
                </a:cubicBezTo>
                <a:cubicBezTo>
                  <a:pt x="101032" y="4913"/>
                  <a:pt x="100770" y="4665"/>
                  <a:pt x="100769" y="4665"/>
                </a:cubicBezTo>
                <a:lnTo>
                  <a:pt x="100769" y="4665"/>
                </a:lnTo>
                <a:cubicBezTo>
                  <a:pt x="100944" y="5044"/>
                  <a:pt x="101061" y="5306"/>
                  <a:pt x="101119" y="5539"/>
                </a:cubicBezTo>
                <a:cubicBezTo>
                  <a:pt x="100988" y="5772"/>
                  <a:pt x="100886" y="6035"/>
                  <a:pt x="100799" y="6297"/>
                </a:cubicBezTo>
                <a:cubicBezTo>
                  <a:pt x="100770" y="6268"/>
                  <a:pt x="100769" y="6254"/>
                  <a:pt x="100769" y="6253"/>
                </a:cubicBezTo>
                <a:lnTo>
                  <a:pt x="100769" y="6253"/>
                </a:lnTo>
                <a:cubicBezTo>
                  <a:pt x="100769" y="6283"/>
                  <a:pt x="100784" y="6297"/>
                  <a:pt x="100784" y="6312"/>
                </a:cubicBezTo>
                <a:cubicBezTo>
                  <a:pt x="100740" y="6428"/>
                  <a:pt x="100697" y="6559"/>
                  <a:pt x="100667" y="6691"/>
                </a:cubicBezTo>
                <a:cubicBezTo>
                  <a:pt x="100667" y="6691"/>
                  <a:pt x="100667" y="6676"/>
                  <a:pt x="100667" y="6676"/>
                </a:cubicBezTo>
                <a:cubicBezTo>
                  <a:pt x="100740" y="6152"/>
                  <a:pt x="100711" y="5729"/>
                  <a:pt x="100711" y="5729"/>
                </a:cubicBezTo>
                <a:lnTo>
                  <a:pt x="100711" y="5729"/>
                </a:lnTo>
                <a:cubicBezTo>
                  <a:pt x="100667" y="5933"/>
                  <a:pt x="100609" y="6137"/>
                  <a:pt x="100551" y="6341"/>
                </a:cubicBezTo>
                <a:cubicBezTo>
                  <a:pt x="100478" y="6166"/>
                  <a:pt x="100376" y="6006"/>
                  <a:pt x="100288" y="5874"/>
                </a:cubicBezTo>
                <a:cubicBezTo>
                  <a:pt x="100420" y="5802"/>
                  <a:pt x="100551" y="5714"/>
                  <a:pt x="100711" y="5612"/>
                </a:cubicBezTo>
                <a:lnTo>
                  <a:pt x="100711" y="5612"/>
                </a:lnTo>
                <a:cubicBezTo>
                  <a:pt x="100711" y="5612"/>
                  <a:pt x="100522" y="5656"/>
                  <a:pt x="100259" y="5772"/>
                </a:cubicBezTo>
                <a:cubicBezTo>
                  <a:pt x="100259" y="5598"/>
                  <a:pt x="100274" y="5408"/>
                  <a:pt x="100274" y="5219"/>
                </a:cubicBezTo>
                <a:cubicBezTo>
                  <a:pt x="100478" y="4825"/>
                  <a:pt x="100740" y="4475"/>
                  <a:pt x="101178" y="3980"/>
                </a:cubicBezTo>
                <a:close/>
                <a:moveTo>
                  <a:pt x="61870" y="6181"/>
                </a:moveTo>
                <a:lnTo>
                  <a:pt x="61870" y="6195"/>
                </a:lnTo>
                <a:cubicBezTo>
                  <a:pt x="61826" y="6355"/>
                  <a:pt x="61797" y="6530"/>
                  <a:pt x="61768" y="6691"/>
                </a:cubicBezTo>
                <a:cubicBezTo>
                  <a:pt x="61651" y="6691"/>
                  <a:pt x="61549" y="6691"/>
                  <a:pt x="61433" y="6705"/>
                </a:cubicBezTo>
                <a:cubicBezTo>
                  <a:pt x="61607" y="6530"/>
                  <a:pt x="61753" y="6355"/>
                  <a:pt x="61870" y="6181"/>
                </a:cubicBezTo>
                <a:close/>
                <a:moveTo>
                  <a:pt x="37705" y="6006"/>
                </a:moveTo>
                <a:cubicBezTo>
                  <a:pt x="37720" y="6239"/>
                  <a:pt x="37720" y="6487"/>
                  <a:pt x="37720" y="6720"/>
                </a:cubicBezTo>
                <a:cubicBezTo>
                  <a:pt x="37603" y="6589"/>
                  <a:pt x="37486" y="6457"/>
                  <a:pt x="37370" y="6355"/>
                </a:cubicBezTo>
                <a:cubicBezTo>
                  <a:pt x="37355" y="6326"/>
                  <a:pt x="37355" y="6297"/>
                  <a:pt x="37341" y="6268"/>
                </a:cubicBezTo>
                <a:cubicBezTo>
                  <a:pt x="37443" y="6195"/>
                  <a:pt x="37559" y="6093"/>
                  <a:pt x="37705" y="6006"/>
                </a:cubicBezTo>
                <a:close/>
                <a:moveTo>
                  <a:pt x="91646" y="5991"/>
                </a:moveTo>
                <a:cubicBezTo>
                  <a:pt x="91646" y="6006"/>
                  <a:pt x="91660" y="6035"/>
                  <a:pt x="91660" y="6049"/>
                </a:cubicBezTo>
                <a:cubicBezTo>
                  <a:pt x="91719" y="6224"/>
                  <a:pt x="91762" y="6399"/>
                  <a:pt x="91806" y="6559"/>
                </a:cubicBezTo>
                <a:cubicBezTo>
                  <a:pt x="91806" y="6618"/>
                  <a:pt x="91806" y="6676"/>
                  <a:pt x="91806" y="6720"/>
                </a:cubicBezTo>
                <a:cubicBezTo>
                  <a:pt x="91660" y="6574"/>
                  <a:pt x="91529" y="6414"/>
                  <a:pt x="91413" y="6268"/>
                </a:cubicBezTo>
                <a:cubicBezTo>
                  <a:pt x="91485" y="6181"/>
                  <a:pt x="91558" y="6079"/>
                  <a:pt x="91646" y="5991"/>
                </a:cubicBezTo>
                <a:close/>
                <a:moveTo>
                  <a:pt x="105594" y="6487"/>
                </a:moveTo>
                <a:cubicBezTo>
                  <a:pt x="105608" y="6516"/>
                  <a:pt x="105608" y="6545"/>
                  <a:pt x="105623" y="6574"/>
                </a:cubicBezTo>
                <a:cubicBezTo>
                  <a:pt x="105608" y="6618"/>
                  <a:pt x="105608" y="6676"/>
                  <a:pt x="105594" y="6720"/>
                </a:cubicBezTo>
                <a:cubicBezTo>
                  <a:pt x="105565" y="6676"/>
                  <a:pt x="105535" y="6632"/>
                  <a:pt x="105506" y="6589"/>
                </a:cubicBezTo>
                <a:cubicBezTo>
                  <a:pt x="105535" y="6559"/>
                  <a:pt x="105565" y="6516"/>
                  <a:pt x="105594" y="6487"/>
                </a:cubicBezTo>
                <a:close/>
                <a:moveTo>
                  <a:pt x="60310" y="4257"/>
                </a:moveTo>
                <a:cubicBezTo>
                  <a:pt x="60427" y="4548"/>
                  <a:pt x="60500" y="4883"/>
                  <a:pt x="60587" y="5321"/>
                </a:cubicBezTo>
                <a:cubicBezTo>
                  <a:pt x="60412" y="5787"/>
                  <a:pt x="60281" y="6268"/>
                  <a:pt x="60208" y="6734"/>
                </a:cubicBezTo>
                <a:lnTo>
                  <a:pt x="60033" y="6734"/>
                </a:lnTo>
                <a:cubicBezTo>
                  <a:pt x="60004" y="6661"/>
                  <a:pt x="59975" y="6589"/>
                  <a:pt x="59946" y="6516"/>
                </a:cubicBezTo>
                <a:cubicBezTo>
                  <a:pt x="59990" y="6093"/>
                  <a:pt x="60077" y="5233"/>
                  <a:pt x="60310" y="4257"/>
                </a:cubicBezTo>
                <a:close/>
                <a:moveTo>
                  <a:pt x="82347" y="6516"/>
                </a:moveTo>
                <a:cubicBezTo>
                  <a:pt x="82376" y="6589"/>
                  <a:pt x="82391" y="6661"/>
                  <a:pt x="82420" y="6734"/>
                </a:cubicBezTo>
                <a:lnTo>
                  <a:pt x="82376" y="6734"/>
                </a:lnTo>
                <a:cubicBezTo>
                  <a:pt x="82362" y="6661"/>
                  <a:pt x="82362" y="6589"/>
                  <a:pt x="82347" y="6516"/>
                </a:cubicBezTo>
                <a:close/>
                <a:moveTo>
                  <a:pt x="109485" y="6283"/>
                </a:moveTo>
                <a:cubicBezTo>
                  <a:pt x="109529" y="6355"/>
                  <a:pt x="109558" y="6428"/>
                  <a:pt x="109573" y="6501"/>
                </a:cubicBezTo>
                <a:cubicBezTo>
                  <a:pt x="109485" y="6559"/>
                  <a:pt x="109354" y="6647"/>
                  <a:pt x="109208" y="6749"/>
                </a:cubicBezTo>
                <a:cubicBezTo>
                  <a:pt x="109223" y="6691"/>
                  <a:pt x="109252" y="6647"/>
                  <a:pt x="109266" y="6589"/>
                </a:cubicBezTo>
                <a:cubicBezTo>
                  <a:pt x="109325" y="6487"/>
                  <a:pt x="109412" y="6385"/>
                  <a:pt x="109485" y="6283"/>
                </a:cubicBezTo>
                <a:close/>
                <a:moveTo>
                  <a:pt x="89562" y="6093"/>
                </a:moveTo>
                <a:lnTo>
                  <a:pt x="89562" y="6093"/>
                </a:lnTo>
                <a:cubicBezTo>
                  <a:pt x="89532" y="6268"/>
                  <a:pt x="89489" y="6428"/>
                  <a:pt x="89460" y="6574"/>
                </a:cubicBezTo>
                <a:cubicBezTo>
                  <a:pt x="89372" y="6618"/>
                  <a:pt x="89241" y="6676"/>
                  <a:pt x="89081" y="6764"/>
                </a:cubicBezTo>
                <a:cubicBezTo>
                  <a:pt x="89081" y="6705"/>
                  <a:pt x="89081" y="6647"/>
                  <a:pt x="89066" y="6589"/>
                </a:cubicBezTo>
                <a:cubicBezTo>
                  <a:pt x="89212" y="6443"/>
                  <a:pt x="89372" y="6283"/>
                  <a:pt x="89562" y="6093"/>
                </a:cubicBezTo>
                <a:close/>
                <a:moveTo>
                  <a:pt x="57075" y="6006"/>
                </a:moveTo>
                <a:cubicBezTo>
                  <a:pt x="57118" y="6093"/>
                  <a:pt x="57177" y="6195"/>
                  <a:pt x="57250" y="6297"/>
                </a:cubicBezTo>
                <a:cubicBezTo>
                  <a:pt x="57148" y="6457"/>
                  <a:pt x="57031" y="6603"/>
                  <a:pt x="56871" y="6778"/>
                </a:cubicBezTo>
                <a:cubicBezTo>
                  <a:pt x="56856" y="6749"/>
                  <a:pt x="56856" y="6720"/>
                  <a:pt x="56842" y="6691"/>
                </a:cubicBezTo>
                <a:cubicBezTo>
                  <a:pt x="56900" y="6487"/>
                  <a:pt x="56987" y="6253"/>
                  <a:pt x="57075" y="6006"/>
                </a:cubicBezTo>
                <a:close/>
                <a:moveTo>
                  <a:pt x="84519" y="6618"/>
                </a:moveTo>
                <a:cubicBezTo>
                  <a:pt x="84562" y="6676"/>
                  <a:pt x="84606" y="6734"/>
                  <a:pt x="84635" y="6807"/>
                </a:cubicBezTo>
                <a:cubicBezTo>
                  <a:pt x="84593" y="6807"/>
                  <a:pt x="84536" y="6807"/>
                  <a:pt x="84492" y="6794"/>
                </a:cubicBezTo>
                <a:lnTo>
                  <a:pt x="84492" y="6794"/>
                </a:lnTo>
                <a:cubicBezTo>
                  <a:pt x="84506" y="6727"/>
                  <a:pt x="84519" y="6672"/>
                  <a:pt x="84519" y="6618"/>
                </a:cubicBezTo>
                <a:close/>
                <a:moveTo>
                  <a:pt x="84971" y="6559"/>
                </a:moveTo>
                <a:cubicBezTo>
                  <a:pt x="85000" y="6632"/>
                  <a:pt x="85029" y="6705"/>
                  <a:pt x="85058" y="6764"/>
                </a:cubicBezTo>
                <a:lnTo>
                  <a:pt x="85000" y="6822"/>
                </a:lnTo>
                <a:cubicBezTo>
                  <a:pt x="84941" y="6734"/>
                  <a:pt x="84883" y="6647"/>
                  <a:pt x="84825" y="6574"/>
                </a:cubicBezTo>
                <a:lnTo>
                  <a:pt x="84971" y="6559"/>
                </a:lnTo>
                <a:close/>
                <a:moveTo>
                  <a:pt x="37778" y="6020"/>
                </a:moveTo>
                <a:lnTo>
                  <a:pt x="37778" y="6020"/>
                </a:lnTo>
                <a:cubicBezTo>
                  <a:pt x="37924" y="6370"/>
                  <a:pt x="38011" y="6632"/>
                  <a:pt x="38040" y="6895"/>
                </a:cubicBezTo>
                <a:cubicBezTo>
                  <a:pt x="38026" y="6909"/>
                  <a:pt x="38026" y="6924"/>
                  <a:pt x="38011" y="6938"/>
                </a:cubicBezTo>
                <a:cubicBezTo>
                  <a:pt x="37938" y="6559"/>
                  <a:pt x="37851" y="6239"/>
                  <a:pt x="37778" y="6020"/>
                </a:cubicBezTo>
                <a:close/>
                <a:moveTo>
                  <a:pt x="46873" y="6006"/>
                </a:moveTo>
                <a:cubicBezTo>
                  <a:pt x="46945" y="6151"/>
                  <a:pt x="47018" y="6283"/>
                  <a:pt x="47106" y="6428"/>
                </a:cubicBezTo>
                <a:cubicBezTo>
                  <a:pt x="47004" y="6589"/>
                  <a:pt x="46887" y="6764"/>
                  <a:pt x="46756" y="6938"/>
                </a:cubicBezTo>
                <a:cubicBezTo>
                  <a:pt x="46741" y="6895"/>
                  <a:pt x="46727" y="6836"/>
                  <a:pt x="46727" y="6778"/>
                </a:cubicBezTo>
                <a:cubicBezTo>
                  <a:pt x="46741" y="6618"/>
                  <a:pt x="46770" y="6443"/>
                  <a:pt x="46800" y="6253"/>
                </a:cubicBezTo>
                <a:cubicBezTo>
                  <a:pt x="46814" y="6181"/>
                  <a:pt x="46843" y="6093"/>
                  <a:pt x="46873" y="6006"/>
                </a:cubicBezTo>
                <a:close/>
                <a:moveTo>
                  <a:pt x="53970" y="6297"/>
                </a:moveTo>
                <a:cubicBezTo>
                  <a:pt x="54043" y="6501"/>
                  <a:pt x="54131" y="6705"/>
                  <a:pt x="54262" y="6924"/>
                </a:cubicBezTo>
                <a:cubicBezTo>
                  <a:pt x="54102" y="6924"/>
                  <a:pt x="53927" y="6938"/>
                  <a:pt x="53766" y="6938"/>
                </a:cubicBezTo>
                <a:cubicBezTo>
                  <a:pt x="53810" y="6691"/>
                  <a:pt x="53868" y="6501"/>
                  <a:pt x="53970" y="6297"/>
                </a:cubicBezTo>
                <a:close/>
                <a:moveTo>
                  <a:pt x="88119" y="6399"/>
                </a:moveTo>
                <a:cubicBezTo>
                  <a:pt x="88148" y="6589"/>
                  <a:pt x="88162" y="6734"/>
                  <a:pt x="88177" y="6880"/>
                </a:cubicBezTo>
                <a:cubicBezTo>
                  <a:pt x="88177" y="6895"/>
                  <a:pt x="88177" y="6924"/>
                  <a:pt x="88162" y="6938"/>
                </a:cubicBezTo>
                <a:cubicBezTo>
                  <a:pt x="88060" y="6938"/>
                  <a:pt x="87944" y="6924"/>
                  <a:pt x="87842" y="6924"/>
                </a:cubicBezTo>
                <a:lnTo>
                  <a:pt x="87827" y="6880"/>
                </a:lnTo>
                <a:cubicBezTo>
                  <a:pt x="87842" y="6793"/>
                  <a:pt x="87871" y="6691"/>
                  <a:pt x="87900" y="6603"/>
                </a:cubicBezTo>
                <a:cubicBezTo>
                  <a:pt x="87973" y="6545"/>
                  <a:pt x="88046" y="6472"/>
                  <a:pt x="88119" y="6399"/>
                </a:cubicBezTo>
                <a:close/>
                <a:moveTo>
                  <a:pt x="35665" y="5758"/>
                </a:moveTo>
                <a:cubicBezTo>
                  <a:pt x="35796" y="6064"/>
                  <a:pt x="35912" y="6385"/>
                  <a:pt x="36000" y="6691"/>
                </a:cubicBezTo>
                <a:cubicBezTo>
                  <a:pt x="36000" y="6734"/>
                  <a:pt x="36000" y="6793"/>
                  <a:pt x="36014" y="6836"/>
                </a:cubicBezTo>
                <a:cubicBezTo>
                  <a:pt x="35971" y="6880"/>
                  <a:pt x="35942" y="6924"/>
                  <a:pt x="35912" y="6968"/>
                </a:cubicBezTo>
                <a:cubicBezTo>
                  <a:pt x="35840" y="6895"/>
                  <a:pt x="35767" y="6836"/>
                  <a:pt x="35694" y="6778"/>
                </a:cubicBezTo>
                <a:cubicBezTo>
                  <a:pt x="35650" y="6516"/>
                  <a:pt x="35650" y="6195"/>
                  <a:pt x="35665" y="5758"/>
                </a:cubicBezTo>
                <a:close/>
                <a:moveTo>
                  <a:pt x="100259" y="6093"/>
                </a:moveTo>
                <a:lnTo>
                  <a:pt x="100259" y="6093"/>
                </a:lnTo>
                <a:cubicBezTo>
                  <a:pt x="100347" y="6326"/>
                  <a:pt x="100405" y="6516"/>
                  <a:pt x="100420" y="6691"/>
                </a:cubicBezTo>
                <a:cubicBezTo>
                  <a:pt x="100376" y="6778"/>
                  <a:pt x="100347" y="6880"/>
                  <a:pt x="100303" y="6968"/>
                </a:cubicBezTo>
                <a:cubicBezTo>
                  <a:pt x="100288" y="6705"/>
                  <a:pt x="100274" y="6414"/>
                  <a:pt x="100259" y="6093"/>
                </a:cubicBezTo>
                <a:close/>
                <a:moveTo>
                  <a:pt x="89445" y="6618"/>
                </a:moveTo>
                <a:lnTo>
                  <a:pt x="89445" y="6618"/>
                </a:lnTo>
                <a:cubicBezTo>
                  <a:pt x="89416" y="6749"/>
                  <a:pt x="89387" y="6880"/>
                  <a:pt x="89358" y="6997"/>
                </a:cubicBezTo>
                <a:cubicBezTo>
                  <a:pt x="89270" y="6982"/>
                  <a:pt x="89183" y="6982"/>
                  <a:pt x="89095" y="6982"/>
                </a:cubicBezTo>
                <a:cubicBezTo>
                  <a:pt x="89095" y="6953"/>
                  <a:pt x="89095" y="6924"/>
                  <a:pt x="89095" y="6895"/>
                </a:cubicBezTo>
                <a:cubicBezTo>
                  <a:pt x="89197" y="6807"/>
                  <a:pt x="89314" y="6720"/>
                  <a:pt x="89445" y="6618"/>
                </a:cubicBezTo>
                <a:close/>
                <a:moveTo>
                  <a:pt x="109981" y="6764"/>
                </a:moveTo>
                <a:cubicBezTo>
                  <a:pt x="110010" y="6807"/>
                  <a:pt x="110039" y="6851"/>
                  <a:pt x="110068" y="6895"/>
                </a:cubicBezTo>
                <a:cubicBezTo>
                  <a:pt x="110039" y="6938"/>
                  <a:pt x="110010" y="6997"/>
                  <a:pt x="109981" y="7055"/>
                </a:cubicBezTo>
                <a:cubicBezTo>
                  <a:pt x="109951" y="6982"/>
                  <a:pt x="109937" y="6924"/>
                  <a:pt x="109908" y="6866"/>
                </a:cubicBezTo>
                <a:cubicBezTo>
                  <a:pt x="109937" y="6836"/>
                  <a:pt x="109966" y="6807"/>
                  <a:pt x="109981" y="6764"/>
                </a:cubicBezTo>
                <a:close/>
                <a:moveTo>
                  <a:pt x="34397" y="6195"/>
                </a:moveTo>
                <a:cubicBezTo>
                  <a:pt x="34470" y="6355"/>
                  <a:pt x="34528" y="6501"/>
                  <a:pt x="34601" y="6647"/>
                </a:cubicBezTo>
                <a:cubicBezTo>
                  <a:pt x="34528" y="6793"/>
                  <a:pt x="34455" y="6938"/>
                  <a:pt x="34353" y="7084"/>
                </a:cubicBezTo>
                <a:cubicBezTo>
                  <a:pt x="34324" y="6924"/>
                  <a:pt x="34280" y="6749"/>
                  <a:pt x="34236" y="6603"/>
                </a:cubicBezTo>
                <a:cubicBezTo>
                  <a:pt x="34280" y="6472"/>
                  <a:pt x="34338" y="6341"/>
                  <a:pt x="34397" y="6195"/>
                </a:cubicBezTo>
                <a:close/>
                <a:moveTo>
                  <a:pt x="50443" y="4956"/>
                </a:moveTo>
                <a:cubicBezTo>
                  <a:pt x="50604" y="5248"/>
                  <a:pt x="50735" y="5568"/>
                  <a:pt x="50895" y="5991"/>
                </a:cubicBezTo>
                <a:cubicBezTo>
                  <a:pt x="50793" y="6355"/>
                  <a:pt x="50735" y="6720"/>
                  <a:pt x="50691" y="7084"/>
                </a:cubicBezTo>
                <a:cubicBezTo>
                  <a:pt x="50589" y="7084"/>
                  <a:pt x="50487" y="7084"/>
                  <a:pt x="50385" y="7099"/>
                </a:cubicBezTo>
                <a:cubicBezTo>
                  <a:pt x="50356" y="6661"/>
                  <a:pt x="50341" y="5860"/>
                  <a:pt x="50443" y="4956"/>
                </a:cubicBezTo>
                <a:close/>
                <a:moveTo>
                  <a:pt x="91106" y="6764"/>
                </a:moveTo>
                <a:cubicBezTo>
                  <a:pt x="91179" y="6866"/>
                  <a:pt x="91267" y="6982"/>
                  <a:pt x="91354" y="7099"/>
                </a:cubicBezTo>
                <a:cubicBezTo>
                  <a:pt x="91238" y="7084"/>
                  <a:pt x="91121" y="7084"/>
                  <a:pt x="91019" y="7070"/>
                </a:cubicBezTo>
                <a:cubicBezTo>
                  <a:pt x="91004" y="7040"/>
                  <a:pt x="90990" y="6997"/>
                  <a:pt x="90975" y="6968"/>
                </a:cubicBezTo>
                <a:cubicBezTo>
                  <a:pt x="91019" y="6895"/>
                  <a:pt x="91063" y="6822"/>
                  <a:pt x="91106" y="6764"/>
                </a:cubicBezTo>
                <a:close/>
                <a:moveTo>
                  <a:pt x="104909" y="6589"/>
                </a:moveTo>
                <a:cubicBezTo>
                  <a:pt x="104923" y="6632"/>
                  <a:pt x="104923" y="6676"/>
                  <a:pt x="104923" y="6720"/>
                </a:cubicBezTo>
                <a:cubicBezTo>
                  <a:pt x="104879" y="6851"/>
                  <a:pt x="104821" y="6982"/>
                  <a:pt x="104763" y="7099"/>
                </a:cubicBezTo>
                <a:cubicBezTo>
                  <a:pt x="104763" y="6968"/>
                  <a:pt x="104763" y="6851"/>
                  <a:pt x="104763" y="6720"/>
                </a:cubicBezTo>
                <a:lnTo>
                  <a:pt x="104909" y="6589"/>
                </a:lnTo>
                <a:close/>
                <a:moveTo>
                  <a:pt x="103014" y="5729"/>
                </a:moveTo>
                <a:cubicBezTo>
                  <a:pt x="103014" y="5758"/>
                  <a:pt x="103014" y="5802"/>
                  <a:pt x="103014" y="5831"/>
                </a:cubicBezTo>
                <a:cubicBezTo>
                  <a:pt x="102970" y="5962"/>
                  <a:pt x="102839" y="6326"/>
                  <a:pt x="102868" y="6807"/>
                </a:cubicBezTo>
                <a:cubicBezTo>
                  <a:pt x="102781" y="6909"/>
                  <a:pt x="102679" y="7026"/>
                  <a:pt x="102577" y="7142"/>
                </a:cubicBezTo>
                <a:cubicBezTo>
                  <a:pt x="102562" y="7040"/>
                  <a:pt x="102548" y="6938"/>
                  <a:pt x="102548" y="6836"/>
                </a:cubicBezTo>
                <a:cubicBezTo>
                  <a:pt x="102679" y="6501"/>
                  <a:pt x="102839" y="6122"/>
                  <a:pt x="103014" y="5729"/>
                </a:cubicBezTo>
                <a:close/>
                <a:moveTo>
                  <a:pt x="49306" y="3630"/>
                </a:moveTo>
                <a:cubicBezTo>
                  <a:pt x="49583" y="3878"/>
                  <a:pt x="49802" y="4096"/>
                  <a:pt x="49991" y="4300"/>
                </a:cubicBezTo>
                <a:cubicBezTo>
                  <a:pt x="49627" y="5160"/>
                  <a:pt x="49350" y="6181"/>
                  <a:pt x="49496" y="7142"/>
                </a:cubicBezTo>
                <a:lnTo>
                  <a:pt x="49263" y="7157"/>
                </a:lnTo>
                <a:cubicBezTo>
                  <a:pt x="49030" y="6589"/>
                  <a:pt x="48767" y="5845"/>
                  <a:pt x="48578" y="5015"/>
                </a:cubicBezTo>
                <a:cubicBezTo>
                  <a:pt x="48709" y="4606"/>
                  <a:pt x="48928" y="4198"/>
                  <a:pt x="49306" y="3630"/>
                </a:cubicBezTo>
                <a:close/>
                <a:moveTo>
                  <a:pt x="106526" y="7040"/>
                </a:moveTo>
                <a:cubicBezTo>
                  <a:pt x="106526" y="7084"/>
                  <a:pt x="106541" y="7113"/>
                  <a:pt x="106556" y="7142"/>
                </a:cubicBezTo>
                <a:cubicBezTo>
                  <a:pt x="106541" y="7172"/>
                  <a:pt x="106512" y="7186"/>
                  <a:pt x="106497" y="7215"/>
                </a:cubicBezTo>
                <a:cubicBezTo>
                  <a:pt x="106512" y="7157"/>
                  <a:pt x="106512" y="7099"/>
                  <a:pt x="106526" y="7040"/>
                </a:cubicBezTo>
                <a:close/>
                <a:moveTo>
                  <a:pt x="47441" y="6924"/>
                </a:moveTo>
                <a:cubicBezTo>
                  <a:pt x="47528" y="7026"/>
                  <a:pt x="47616" y="7128"/>
                  <a:pt x="47718" y="7244"/>
                </a:cubicBezTo>
                <a:cubicBezTo>
                  <a:pt x="47558" y="7244"/>
                  <a:pt x="47397" y="7259"/>
                  <a:pt x="47251" y="7259"/>
                </a:cubicBezTo>
                <a:cubicBezTo>
                  <a:pt x="47324" y="7157"/>
                  <a:pt x="47383" y="7040"/>
                  <a:pt x="47441" y="6924"/>
                </a:cubicBezTo>
                <a:close/>
                <a:moveTo>
                  <a:pt x="94634" y="5539"/>
                </a:moveTo>
                <a:cubicBezTo>
                  <a:pt x="94648" y="5598"/>
                  <a:pt x="94663" y="5656"/>
                  <a:pt x="94663" y="5700"/>
                </a:cubicBezTo>
                <a:cubicBezTo>
                  <a:pt x="94546" y="6297"/>
                  <a:pt x="94386" y="6836"/>
                  <a:pt x="94240" y="7259"/>
                </a:cubicBezTo>
                <a:cubicBezTo>
                  <a:pt x="94196" y="7259"/>
                  <a:pt x="94167" y="7259"/>
                  <a:pt x="94123" y="7244"/>
                </a:cubicBezTo>
                <a:cubicBezTo>
                  <a:pt x="94269" y="6487"/>
                  <a:pt x="94386" y="6006"/>
                  <a:pt x="94634" y="5539"/>
                </a:cubicBezTo>
                <a:close/>
                <a:moveTo>
                  <a:pt x="32968" y="5204"/>
                </a:moveTo>
                <a:cubicBezTo>
                  <a:pt x="33143" y="5466"/>
                  <a:pt x="33274" y="5685"/>
                  <a:pt x="33376" y="5933"/>
                </a:cubicBezTo>
                <a:cubicBezTo>
                  <a:pt x="33347" y="6283"/>
                  <a:pt x="33289" y="6618"/>
                  <a:pt x="33216" y="6938"/>
                </a:cubicBezTo>
                <a:cubicBezTo>
                  <a:pt x="33143" y="7026"/>
                  <a:pt x="33056" y="7142"/>
                  <a:pt x="32968" y="7274"/>
                </a:cubicBezTo>
                <a:cubicBezTo>
                  <a:pt x="32983" y="6953"/>
                  <a:pt x="33041" y="6618"/>
                  <a:pt x="33129" y="6297"/>
                </a:cubicBezTo>
                <a:lnTo>
                  <a:pt x="33129" y="6297"/>
                </a:lnTo>
                <a:cubicBezTo>
                  <a:pt x="33129" y="6297"/>
                  <a:pt x="32997" y="6545"/>
                  <a:pt x="32852" y="6924"/>
                </a:cubicBezTo>
                <a:cubicBezTo>
                  <a:pt x="32721" y="6224"/>
                  <a:pt x="32735" y="5831"/>
                  <a:pt x="32968" y="5204"/>
                </a:cubicBezTo>
                <a:close/>
                <a:moveTo>
                  <a:pt x="98802" y="7084"/>
                </a:moveTo>
                <a:lnTo>
                  <a:pt x="98802" y="7230"/>
                </a:lnTo>
                <a:cubicBezTo>
                  <a:pt x="98802" y="7259"/>
                  <a:pt x="98787" y="7274"/>
                  <a:pt x="98787" y="7303"/>
                </a:cubicBezTo>
                <a:cubicBezTo>
                  <a:pt x="98758" y="7274"/>
                  <a:pt x="98744" y="7230"/>
                  <a:pt x="98714" y="7186"/>
                </a:cubicBezTo>
                <a:cubicBezTo>
                  <a:pt x="98744" y="7157"/>
                  <a:pt x="98773" y="7128"/>
                  <a:pt x="98802" y="7084"/>
                </a:cubicBezTo>
                <a:close/>
                <a:moveTo>
                  <a:pt x="105433" y="6676"/>
                </a:moveTo>
                <a:cubicBezTo>
                  <a:pt x="105477" y="6778"/>
                  <a:pt x="105506" y="6866"/>
                  <a:pt x="105535" y="6938"/>
                </a:cubicBezTo>
                <a:cubicBezTo>
                  <a:pt x="105477" y="7113"/>
                  <a:pt x="105360" y="7259"/>
                  <a:pt x="105215" y="7390"/>
                </a:cubicBezTo>
                <a:cubicBezTo>
                  <a:pt x="105229" y="7347"/>
                  <a:pt x="105229" y="7303"/>
                  <a:pt x="105229" y="7259"/>
                </a:cubicBezTo>
                <a:cubicBezTo>
                  <a:pt x="105244" y="7142"/>
                  <a:pt x="105258" y="7026"/>
                  <a:pt x="105273" y="6909"/>
                </a:cubicBezTo>
                <a:cubicBezTo>
                  <a:pt x="105331" y="6822"/>
                  <a:pt x="105375" y="6749"/>
                  <a:pt x="105433" y="6676"/>
                </a:cubicBezTo>
                <a:close/>
                <a:moveTo>
                  <a:pt x="44191" y="3980"/>
                </a:moveTo>
                <a:cubicBezTo>
                  <a:pt x="44482" y="4228"/>
                  <a:pt x="44715" y="4432"/>
                  <a:pt x="44905" y="4636"/>
                </a:cubicBezTo>
                <a:cubicBezTo>
                  <a:pt x="44584" y="5481"/>
                  <a:pt x="44366" y="6501"/>
                  <a:pt x="44526" y="7434"/>
                </a:cubicBezTo>
                <a:cubicBezTo>
                  <a:pt x="44453" y="7449"/>
                  <a:pt x="44366" y="7449"/>
                  <a:pt x="44293" y="7449"/>
                </a:cubicBezTo>
                <a:cubicBezTo>
                  <a:pt x="44030" y="6909"/>
                  <a:pt x="43739" y="6181"/>
                  <a:pt x="43520" y="5394"/>
                </a:cubicBezTo>
                <a:cubicBezTo>
                  <a:pt x="43637" y="4971"/>
                  <a:pt x="43841" y="4563"/>
                  <a:pt x="44191" y="3980"/>
                </a:cubicBezTo>
                <a:close/>
                <a:moveTo>
                  <a:pt x="96587" y="5860"/>
                </a:moveTo>
                <a:cubicBezTo>
                  <a:pt x="96616" y="5918"/>
                  <a:pt x="96645" y="5991"/>
                  <a:pt x="96674" y="6064"/>
                </a:cubicBezTo>
                <a:cubicBezTo>
                  <a:pt x="96557" y="6501"/>
                  <a:pt x="96485" y="6953"/>
                  <a:pt x="96499" y="7405"/>
                </a:cubicBezTo>
                <a:lnTo>
                  <a:pt x="96951" y="7419"/>
                </a:lnTo>
                <a:cubicBezTo>
                  <a:pt x="96951" y="7419"/>
                  <a:pt x="96951" y="7434"/>
                  <a:pt x="96951" y="7449"/>
                </a:cubicBezTo>
                <a:cubicBezTo>
                  <a:pt x="96761" y="7434"/>
                  <a:pt x="96572" y="7419"/>
                  <a:pt x="96382" y="7405"/>
                </a:cubicBezTo>
                <a:cubicBezTo>
                  <a:pt x="96353" y="7157"/>
                  <a:pt x="96310" y="6851"/>
                  <a:pt x="96266" y="6501"/>
                </a:cubicBezTo>
                <a:cubicBezTo>
                  <a:pt x="96397" y="6283"/>
                  <a:pt x="96499" y="6064"/>
                  <a:pt x="96587" y="5860"/>
                </a:cubicBezTo>
                <a:close/>
                <a:moveTo>
                  <a:pt x="109777" y="7244"/>
                </a:moveTo>
                <a:cubicBezTo>
                  <a:pt x="109777" y="7317"/>
                  <a:pt x="109777" y="7376"/>
                  <a:pt x="109777" y="7449"/>
                </a:cubicBezTo>
                <a:cubicBezTo>
                  <a:pt x="109762" y="7463"/>
                  <a:pt x="109747" y="7492"/>
                  <a:pt x="109747" y="7521"/>
                </a:cubicBezTo>
                <a:lnTo>
                  <a:pt x="109747" y="7507"/>
                </a:lnTo>
                <a:cubicBezTo>
                  <a:pt x="109747" y="7419"/>
                  <a:pt x="109762" y="7332"/>
                  <a:pt x="109777" y="7244"/>
                </a:cubicBezTo>
                <a:close/>
                <a:moveTo>
                  <a:pt x="98510" y="7419"/>
                </a:moveTo>
                <a:cubicBezTo>
                  <a:pt x="98525" y="7478"/>
                  <a:pt x="98554" y="7521"/>
                  <a:pt x="98583" y="7565"/>
                </a:cubicBezTo>
                <a:cubicBezTo>
                  <a:pt x="98510" y="7565"/>
                  <a:pt x="98452" y="7551"/>
                  <a:pt x="98379" y="7551"/>
                </a:cubicBezTo>
                <a:cubicBezTo>
                  <a:pt x="98423" y="7507"/>
                  <a:pt x="98467" y="7463"/>
                  <a:pt x="98510" y="7419"/>
                </a:cubicBezTo>
                <a:close/>
                <a:moveTo>
                  <a:pt x="112327" y="7215"/>
                </a:moveTo>
                <a:cubicBezTo>
                  <a:pt x="112283" y="7347"/>
                  <a:pt x="112225" y="7463"/>
                  <a:pt x="112181" y="7565"/>
                </a:cubicBezTo>
                <a:cubicBezTo>
                  <a:pt x="112167" y="7449"/>
                  <a:pt x="112152" y="7347"/>
                  <a:pt x="112138" y="7230"/>
                </a:cubicBezTo>
                <a:lnTo>
                  <a:pt x="112327" y="7215"/>
                </a:lnTo>
                <a:close/>
                <a:moveTo>
                  <a:pt x="41873" y="6414"/>
                </a:moveTo>
                <a:cubicBezTo>
                  <a:pt x="42063" y="6793"/>
                  <a:pt x="42340" y="7172"/>
                  <a:pt x="42704" y="7565"/>
                </a:cubicBezTo>
                <a:cubicBezTo>
                  <a:pt x="42369" y="7594"/>
                  <a:pt x="42034" y="7623"/>
                  <a:pt x="41713" y="7638"/>
                </a:cubicBezTo>
                <a:cubicBezTo>
                  <a:pt x="41713" y="7157"/>
                  <a:pt x="41757" y="6793"/>
                  <a:pt x="41873" y="6414"/>
                </a:cubicBezTo>
                <a:close/>
                <a:moveTo>
                  <a:pt x="104005" y="6982"/>
                </a:moveTo>
                <a:lnTo>
                  <a:pt x="104005" y="6982"/>
                </a:lnTo>
                <a:cubicBezTo>
                  <a:pt x="103990" y="7113"/>
                  <a:pt x="103961" y="7230"/>
                  <a:pt x="103947" y="7347"/>
                </a:cubicBezTo>
                <a:cubicBezTo>
                  <a:pt x="103874" y="7449"/>
                  <a:pt x="103801" y="7551"/>
                  <a:pt x="103728" y="7667"/>
                </a:cubicBezTo>
                <a:cubicBezTo>
                  <a:pt x="103743" y="7551"/>
                  <a:pt x="103757" y="7419"/>
                  <a:pt x="103757" y="7303"/>
                </a:cubicBezTo>
                <a:cubicBezTo>
                  <a:pt x="103845" y="7186"/>
                  <a:pt x="103918" y="7070"/>
                  <a:pt x="104005" y="6982"/>
                </a:cubicBezTo>
                <a:close/>
                <a:moveTo>
                  <a:pt x="109602" y="6545"/>
                </a:moveTo>
                <a:cubicBezTo>
                  <a:pt x="109616" y="6618"/>
                  <a:pt x="109645" y="6676"/>
                  <a:pt x="109660" y="6734"/>
                </a:cubicBezTo>
                <a:cubicBezTo>
                  <a:pt x="109645" y="6793"/>
                  <a:pt x="109616" y="6851"/>
                  <a:pt x="109587" y="6924"/>
                </a:cubicBezTo>
                <a:cubicBezTo>
                  <a:pt x="109500" y="7040"/>
                  <a:pt x="109398" y="7186"/>
                  <a:pt x="109310" y="7332"/>
                </a:cubicBezTo>
                <a:cubicBezTo>
                  <a:pt x="109310" y="7186"/>
                  <a:pt x="109310" y="7113"/>
                  <a:pt x="109310" y="7113"/>
                </a:cubicBezTo>
                <a:cubicBezTo>
                  <a:pt x="109281" y="7244"/>
                  <a:pt x="109252" y="7390"/>
                  <a:pt x="109208" y="7521"/>
                </a:cubicBezTo>
                <a:cubicBezTo>
                  <a:pt x="109194" y="7580"/>
                  <a:pt x="109179" y="7623"/>
                  <a:pt x="109150" y="7667"/>
                </a:cubicBezTo>
                <a:cubicBezTo>
                  <a:pt x="109106" y="7492"/>
                  <a:pt x="109092" y="7303"/>
                  <a:pt x="109121" y="7113"/>
                </a:cubicBezTo>
                <a:cubicBezTo>
                  <a:pt x="109179" y="7070"/>
                  <a:pt x="109237" y="7026"/>
                  <a:pt x="109310" y="6982"/>
                </a:cubicBezTo>
                <a:lnTo>
                  <a:pt x="109310" y="6982"/>
                </a:lnTo>
                <a:cubicBezTo>
                  <a:pt x="109310" y="6982"/>
                  <a:pt x="109237" y="7011"/>
                  <a:pt x="109121" y="7055"/>
                </a:cubicBezTo>
                <a:cubicBezTo>
                  <a:pt x="109121" y="7040"/>
                  <a:pt x="109121" y="7026"/>
                  <a:pt x="109135" y="7026"/>
                </a:cubicBezTo>
                <a:cubicBezTo>
                  <a:pt x="109252" y="6880"/>
                  <a:pt x="109412" y="6734"/>
                  <a:pt x="109602" y="6545"/>
                </a:cubicBezTo>
                <a:close/>
                <a:moveTo>
                  <a:pt x="33099" y="7478"/>
                </a:moveTo>
                <a:lnTo>
                  <a:pt x="33099" y="7478"/>
                </a:lnTo>
                <a:cubicBezTo>
                  <a:pt x="33085" y="7551"/>
                  <a:pt x="33056" y="7609"/>
                  <a:pt x="33041" y="7682"/>
                </a:cubicBezTo>
                <a:cubicBezTo>
                  <a:pt x="33041" y="7682"/>
                  <a:pt x="33027" y="7667"/>
                  <a:pt x="33027" y="7667"/>
                </a:cubicBezTo>
                <a:cubicBezTo>
                  <a:pt x="33041" y="7609"/>
                  <a:pt x="33070" y="7536"/>
                  <a:pt x="33099" y="7478"/>
                </a:cubicBezTo>
                <a:close/>
                <a:moveTo>
                  <a:pt x="101775" y="5437"/>
                </a:moveTo>
                <a:cubicBezTo>
                  <a:pt x="101833" y="5743"/>
                  <a:pt x="101863" y="6093"/>
                  <a:pt x="101892" y="6530"/>
                </a:cubicBezTo>
                <a:cubicBezTo>
                  <a:pt x="101702" y="6909"/>
                  <a:pt x="101556" y="7303"/>
                  <a:pt x="101440" y="7711"/>
                </a:cubicBezTo>
                <a:cubicBezTo>
                  <a:pt x="101425" y="7507"/>
                  <a:pt x="101382" y="7303"/>
                  <a:pt x="101309" y="7142"/>
                </a:cubicBezTo>
                <a:cubicBezTo>
                  <a:pt x="101411" y="6691"/>
                  <a:pt x="101556" y="6093"/>
                  <a:pt x="101775" y="5437"/>
                </a:cubicBezTo>
                <a:close/>
                <a:moveTo>
                  <a:pt x="31511" y="5976"/>
                </a:moveTo>
                <a:cubicBezTo>
                  <a:pt x="31584" y="6283"/>
                  <a:pt x="31642" y="6574"/>
                  <a:pt x="31686" y="6851"/>
                </a:cubicBezTo>
                <a:cubicBezTo>
                  <a:pt x="31598" y="6822"/>
                  <a:pt x="31555" y="6807"/>
                  <a:pt x="31555" y="6807"/>
                </a:cubicBezTo>
                <a:lnTo>
                  <a:pt x="31555" y="6807"/>
                </a:lnTo>
                <a:cubicBezTo>
                  <a:pt x="31598" y="6836"/>
                  <a:pt x="31642" y="6866"/>
                  <a:pt x="31686" y="6895"/>
                </a:cubicBezTo>
                <a:cubicBezTo>
                  <a:pt x="31729" y="7157"/>
                  <a:pt x="31759" y="7390"/>
                  <a:pt x="31773" y="7580"/>
                </a:cubicBezTo>
                <a:cubicBezTo>
                  <a:pt x="31744" y="7638"/>
                  <a:pt x="31729" y="7682"/>
                  <a:pt x="31700" y="7725"/>
                </a:cubicBezTo>
                <a:cubicBezTo>
                  <a:pt x="31627" y="7478"/>
                  <a:pt x="31584" y="7215"/>
                  <a:pt x="31555" y="6968"/>
                </a:cubicBezTo>
                <a:cubicBezTo>
                  <a:pt x="31555" y="6968"/>
                  <a:pt x="31525" y="7128"/>
                  <a:pt x="31511" y="7390"/>
                </a:cubicBezTo>
                <a:cubicBezTo>
                  <a:pt x="31438" y="7157"/>
                  <a:pt x="31380" y="6909"/>
                  <a:pt x="31336" y="6676"/>
                </a:cubicBezTo>
                <a:cubicBezTo>
                  <a:pt x="31336" y="6676"/>
                  <a:pt x="31307" y="6997"/>
                  <a:pt x="31336" y="7478"/>
                </a:cubicBezTo>
                <a:cubicBezTo>
                  <a:pt x="31292" y="7332"/>
                  <a:pt x="31249" y="7186"/>
                  <a:pt x="31190" y="7040"/>
                </a:cubicBezTo>
                <a:cubicBezTo>
                  <a:pt x="31292" y="6603"/>
                  <a:pt x="31380" y="6268"/>
                  <a:pt x="31511" y="5976"/>
                </a:cubicBezTo>
                <a:close/>
                <a:moveTo>
                  <a:pt x="38346" y="6895"/>
                </a:moveTo>
                <a:cubicBezTo>
                  <a:pt x="38478" y="7070"/>
                  <a:pt x="38594" y="7215"/>
                  <a:pt x="38711" y="7347"/>
                </a:cubicBezTo>
                <a:cubicBezTo>
                  <a:pt x="38623" y="7492"/>
                  <a:pt x="38521" y="7623"/>
                  <a:pt x="38390" y="7740"/>
                </a:cubicBezTo>
                <a:cubicBezTo>
                  <a:pt x="38434" y="7434"/>
                  <a:pt x="38405" y="7157"/>
                  <a:pt x="38346" y="6895"/>
                </a:cubicBezTo>
                <a:close/>
                <a:moveTo>
                  <a:pt x="113100" y="4942"/>
                </a:moveTo>
                <a:cubicBezTo>
                  <a:pt x="113172" y="5160"/>
                  <a:pt x="113231" y="5423"/>
                  <a:pt x="113289" y="5729"/>
                </a:cubicBezTo>
                <a:cubicBezTo>
                  <a:pt x="113216" y="5933"/>
                  <a:pt x="113143" y="6137"/>
                  <a:pt x="113085" y="6326"/>
                </a:cubicBezTo>
                <a:cubicBezTo>
                  <a:pt x="113027" y="6108"/>
                  <a:pt x="112968" y="5962"/>
                  <a:pt x="112968" y="5962"/>
                </a:cubicBezTo>
                <a:lnTo>
                  <a:pt x="112968" y="5962"/>
                </a:lnTo>
                <a:cubicBezTo>
                  <a:pt x="112998" y="6195"/>
                  <a:pt x="112998" y="6428"/>
                  <a:pt x="112998" y="6661"/>
                </a:cubicBezTo>
                <a:cubicBezTo>
                  <a:pt x="112939" y="6909"/>
                  <a:pt x="112896" y="7142"/>
                  <a:pt x="112866" y="7376"/>
                </a:cubicBezTo>
                <a:lnTo>
                  <a:pt x="112954" y="7376"/>
                </a:lnTo>
                <a:cubicBezTo>
                  <a:pt x="112939" y="7405"/>
                  <a:pt x="112939" y="7419"/>
                  <a:pt x="112939" y="7449"/>
                </a:cubicBezTo>
                <a:cubicBezTo>
                  <a:pt x="112779" y="7580"/>
                  <a:pt x="112589" y="7696"/>
                  <a:pt x="112400" y="7784"/>
                </a:cubicBezTo>
                <a:lnTo>
                  <a:pt x="112385" y="7784"/>
                </a:lnTo>
                <a:cubicBezTo>
                  <a:pt x="112458" y="7580"/>
                  <a:pt x="112502" y="7376"/>
                  <a:pt x="112531" y="7215"/>
                </a:cubicBezTo>
                <a:lnTo>
                  <a:pt x="112633" y="7201"/>
                </a:lnTo>
                <a:cubicBezTo>
                  <a:pt x="112633" y="7201"/>
                  <a:pt x="112648" y="6414"/>
                  <a:pt x="112852" y="5335"/>
                </a:cubicBezTo>
                <a:lnTo>
                  <a:pt x="112866" y="5321"/>
                </a:lnTo>
                <a:cubicBezTo>
                  <a:pt x="112881" y="5291"/>
                  <a:pt x="112910" y="5248"/>
                  <a:pt x="112939" y="5204"/>
                </a:cubicBezTo>
                <a:cubicBezTo>
                  <a:pt x="112954" y="5175"/>
                  <a:pt x="112968" y="5160"/>
                  <a:pt x="112998" y="5131"/>
                </a:cubicBezTo>
                <a:lnTo>
                  <a:pt x="112998" y="5131"/>
                </a:lnTo>
                <a:cubicBezTo>
                  <a:pt x="112997" y="5132"/>
                  <a:pt x="112983" y="5146"/>
                  <a:pt x="112954" y="5160"/>
                </a:cubicBezTo>
                <a:cubicBezTo>
                  <a:pt x="112998" y="5087"/>
                  <a:pt x="113056" y="5015"/>
                  <a:pt x="113100" y="4942"/>
                </a:cubicBezTo>
                <a:close/>
                <a:moveTo>
                  <a:pt x="102897" y="7478"/>
                </a:moveTo>
                <a:lnTo>
                  <a:pt x="102897" y="7478"/>
                </a:lnTo>
                <a:cubicBezTo>
                  <a:pt x="102883" y="7580"/>
                  <a:pt x="102868" y="7667"/>
                  <a:pt x="102868" y="7755"/>
                </a:cubicBezTo>
                <a:lnTo>
                  <a:pt x="102854" y="7755"/>
                </a:lnTo>
                <a:cubicBezTo>
                  <a:pt x="102839" y="7798"/>
                  <a:pt x="102824" y="7842"/>
                  <a:pt x="102810" y="7886"/>
                </a:cubicBezTo>
                <a:cubicBezTo>
                  <a:pt x="102766" y="7827"/>
                  <a:pt x="102752" y="7755"/>
                  <a:pt x="102722" y="7696"/>
                </a:cubicBezTo>
                <a:cubicBezTo>
                  <a:pt x="102781" y="7623"/>
                  <a:pt x="102839" y="7551"/>
                  <a:pt x="102897" y="7478"/>
                </a:cubicBezTo>
                <a:close/>
                <a:moveTo>
                  <a:pt x="37501" y="6953"/>
                </a:moveTo>
                <a:cubicBezTo>
                  <a:pt x="37559" y="7070"/>
                  <a:pt x="37618" y="7172"/>
                  <a:pt x="37676" y="7288"/>
                </a:cubicBezTo>
                <a:cubicBezTo>
                  <a:pt x="37647" y="7478"/>
                  <a:pt x="37618" y="7653"/>
                  <a:pt x="37588" y="7827"/>
                </a:cubicBezTo>
                <a:cubicBezTo>
                  <a:pt x="37559" y="7886"/>
                  <a:pt x="37530" y="7944"/>
                  <a:pt x="37501" y="8002"/>
                </a:cubicBezTo>
                <a:lnTo>
                  <a:pt x="37443" y="8002"/>
                </a:lnTo>
                <a:cubicBezTo>
                  <a:pt x="37530" y="7623"/>
                  <a:pt x="37530" y="7259"/>
                  <a:pt x="37501" y="6953"/>
                </a:cubicBezTo>
                <a:close/>
                <a:moveTo>
                  <a:pt x="117793" y="7740"/>
                </a:moveTo>
                <a:cubicBezTo>
                  <a:pt x="117836" y="7842"/>
                  <a:pt x="117851" y="7944"/>
                  <a:pt x="117880" y="8032"/>
                </a:cubicBezTo>
                <a:cubicBezTo>
                  <a:pt x="117793" y="8075"/>
                  <a:pt x="117691" y="8104"/>
                  <a:pt x="117589" y="8148"/>
                </a:cubicBezTo>
                <a:cubicBezTo>
                  <a:pt x="117661" y="8002"/>
                  <a:pt x="117734" y="7871"/>
                  <a:pt x="117793" y="7740"/>
                </a:cubicBezTo>
                <a:close/>
                <a:moveTo>
                  <a:pt x="34907" y="7434"/>
                </a:moveTo>
                <a:cubicBezTo>
                  <a:pt x="34907" y="7463"/>
                  <a:pt x="34921" y="7492"/>
                  <a:pt x="34921" y="7507"/>
                </a:cubicBezTo>
                <a:cubicBezTo>
                  <a:pt x="34907" y="7755"/>
                  <a:pt x="34921" y="8002"/>
                  <a:pt x="34950" y="8250"/>
                </a:cubicBezTo>
                <a:cubicBezTo>
                  <a:pt x="34921" y="8265"/>
                  <a:pt x="34892" y="8265"/>
                  <a:pt x="34863" y="8265"/>
                </a:cubicBezTo>
                <a:cubicBezTo>
                  <a:pt x="34776" y="8148"/>
                  <a:pt x="34703" y="8017"/>
                  <a:pt x="34630" y="7871"/>
                </a:cubicBezTo>
                <a:cubicBezTo>
                  <a:pt x="34732" y="7725"/>
                  <a:pt x="34819" y="7580"/>
                  <a:pt x="34892" y="7434"/>
                </a:cubicBezTo>
                <a:close/>
                <a:moveTo>
                  <a:pt x="114193" y="7784"/>
                </a:moveTo>
                <a:cubicBezTo>
                  <a:pt x="114222" y="7915"/>
                  <a:pt x="114236" y="8032"/>
                  <a:pt x="114251" y="8148"/>
                </a:cubicBezTo>
                <a:cubicBezTo>
                  <a:pt x="114178" y="8206"/>
                  <a:pt x="114105" y="8265"/>
                  <a:pt x="114032" y="8338"/>
                </a:cubicBezTo>
                <a:cubicBezTo>
                  <a:pt x="114076" y="8148"/>
                  <a:pt x="114134" y="7959"/>
                  <a:pt x="114193" y="7784"/>
                </a:cubicBezTo>
                <a:close/>
                <a:moveTo>
                  <a:pt x="110432" y="7886"/>
                </a:moveTo>
                <a:cubicBezTo>
                  <a:pt x="110462" y="7959"/>
                  <a:pt x="110491" y="8032"/>
                  <a:pt x="110534" y="8119"/>
                </a:cubicBezTo>
                <a:cubicBezTo>
                  <a:pt x="110505" y="8177"/>
                  <a:pt x="110491" y="8250"/>
                  <a:pt x="110462" y="8308"/>
                </a:cubicBezTo>
                <a:cubicBezTo>
                  <a:pt x="110462" y="8308"/>
                  <a:pt x="110462" y="8323"/>
                  <a:pt x="110462" y="8323"/>
                </a:cubicBezTo>
                <a:lnTo>
                  <a:pt x="110272" y="8352"/>
                </a:lnTo>
                <a:cubicBezTo>
                  <a:pt x="110301" y="8221"/>
                  <a:pt x="110360" y="8061"/>
                  <a:pt x="110418" y="7886"/>
                </a:cubicBezTo>
                <a:close/>
                <a:moveTo>
                  <a:pt x="107386" y="7798"/>
                </a:moveTo>
                <a:cubicBezTo>
                  <a:pt x="107386" y="7842"/>
                  <a:pt x="107401" y="7900"/>
                  <a:pt x="107401" y="7944"/>
                </a:cubicBezTo>
                <a:cubicBezTo>
                  <a:pt x="107415" y="8119"/>
                  <a:pt x="107415" y="8279"/>
                  <a:pt x="107415" y="8425"/>
                </a:cubicBezTo>
                <a:cubicBezTo>
                  <a:pt x="107357" y="8410"/>
                  <a:pt x="107313" y="8410"/>
                  <a:pt x="107255" y="8396"/>
                </a:cubicBezTo>
                <a:cubicBezTo>
                  <a:pt x="107226" y="8323"/>
                  <a:pt x="107211" y="8250"/>
                  <a:pt x="107197" y="8177"/>
                </a:cubicBezTo>
                <a:cubicBezTo>
                  <a:pt x="107241" y="8046"/>
                  <a:pt x="107313" y="7915"/>
                  <a:pt x="107386" y="7798"/>
                </a:cubicBezTo>
                <a:close/>
                <a:moveTo>
                  <a:pt x="115548" y="7667"/>
                </a:moveTo>
                <a:cubicBezTo>
                  <a:pt x="115548" y="7740"/>
                  <a:pt x="115548" y="7827"/>
                  <a:pt x="115534" y="7915"/>
                </a:cubicBezTo>
                <a:cubicBezTo>
                  <a:pt x="115490" y="8075"/>
                  <a:pt x="115432" y="8250"/>
                  <a:pt x="115373" y="8454"/>
                </a:cubicBezTo>
                <a:cubicBezTo>
                  <a:pt x="115315" y="8367"/>
                  <a:pt x="115271" y="8279"/>
                  <a:pt x="115227" y="8192"/>
                </a:cubicBezTo>
                <a:cubicBezTo>
                  <a:pt x="115315" y="8017"/>
                  <a:pt x="115432" y="7842"/>
                  <a:pt x="115548" y="7667"/>
                </a:cubicBezTo>
                <a:close/>
                <a:moveTo>
                  <a:pt x="118755" y="7813"/>
                </a:moveTo>
                <a:cubicBezTo>
                  <a:pt x="118623" y="8017"/>
                  <a:pt x="118463" y="8265"/>
                  <a:pt x="118303" y="8556"/>
                </a:cubicBezTo>
                <a:cubicBezTo>
                  <a:pt x="118259" y="8454"/>
                  <a:pt x="118215" y="8367"/>
                  <a:pt x="118186" y="8279"/>
                </a:cubicBezTo>
                <a:cubicBezTo>
                  <a:pt x="118259" y="8221"/>
                  <a:pt x="118346" y="8163"/>
                  <a:pt x="118434" y="8104"/>
                </a:cubicBezTo>
                <a:lnTo>
                  <a:pt x="118434" y="8104"/>
                </a:lnTo>
                <a:cubicBezTo>
                  <a:pt x="118434" y="8104"/>
                  <a:pt x="118332" y="8134"/>
                  <a:pt x="118142" y="8206"/>
                </a:cubicBezTo>
                <a:cubicBezTo>
                  <a:pt x="118128" y="8177"/>
                  <a:pt x="118113" y="8148"/>
                  <a:pt x="118099" y="8134"/>
                </a:cubicBezTo>
                <a:cubicBezTo>
                  <a:pt x="118288" y="8032"/>
                  <a:pt x="118507" y="7929"/>
                  <a:pt x="118755" y="7813"/>
                </a:cubicBezTo>
                <a:close/>
                <a:moveTo>
                  <a:pt x="117938" y="8221"/>
                </a:moveTo>
                <a:cubicBezTo>
                  <a:pt x="117938" y="8236"/>
                  <a:pt x="117953" y="8265"/>
                  <a:pt x="117953" y="8294"/>
                </a:cubicBezTo>
                <a:cubicBezTo>
                  <a:pt x="117793" y="8367"/>
                  <a:pt x="117603" y="8454"/>
                  <a:pt x="117385" y="8571"/>
                </a:cubicBezTo>
                <a:cubicBezTo>
                  <a:pt x="117399" y="8542"/>
                  <a:pt x="117414" y="8527"/>
                  <a:pt x="117414" y="8498"/>
                </a:cubicBezTo>
                <a:cubicBezTo>
                  <a:pt x="117574" y="8410"/>
                  <a:pt x="117734" y="8323"/>
                  <a:pt x="117938" y="8221"/>
                </a:cubicBezTo>
                <a:close/>
                <a:moveTo>
                  <a:pt x="31948" y="8483"/>
                </a:moveTo>
                <a:lnTo>
                  <a:pt x="32400" y="8498"/>
                </a:lnTo>
                <a:cubicBezTo>
                  <a:pt x="32400" y="8512"/>
                  <a:pt x="32400" y="8527"/>
                  <a:pt x="32385" y="8542"/>
                </a:cubicBezTo>
                <a:cubicBezTo>
                  <a:pt x="32254" y="8556"/>
                  <a:pt x="32138" y="8571"/>
                  <a:pt x="32006" y="8585"/>
                </a:cubicBezTo>
                <a:cubicBezTo>
                  <a:pt x="31992" y="8542"/>
                  <a:pt x="31977" y="8512"/>
                  <a:pt x="31948" y="8483"/>
                </a:cubicBezTo>
                <a:close/>
                <a:moveTo>
                  <a:pt x="26774" y="7303"/>
                </a:moveTo>
                <a:cubicBezTo>
                  <a:pt x="26818" y="7536"/>
                  <a:pt x="26862" y="7740"/>
                  <a:pt x="26891" y="7944"/>
                </a:cubicBezTo>
                <a:cubicBezTo>
                  <a:pt x="26803" y="8163"/>
                  <a:pt x="26730" y="8381"/>
                  <a:pt x="26658" y="8614"/>
                </a:cubicBezTo>
                <a:cubicBezTo>
                  <a:pt x="26614" y="8469"/>
                  <a:pt x="26570" y="8308"/>
                  <a:pt x="26512" y="8163"/>
                </a:cubicBezTo>
                <a:cubicBezTo>
                  <a:pt x="26585" y="7813"/>
                  <a:pt x="26658" y="7551"/>
                  <a:pt x="26774" y="7303"/>
                </a:cubicBezTo>
                <a:close/>
                <a:moveTo>
                  <a:pt x="114703" y="8308"/>
                </a:moveTo>
                <a:cubicBezTo>
                  <a:pt x="114732" y="8381"/>
                  <a:pt x="114747" y="8440"/>
                  <a:pt x="114761" y="8512"/>
                </a:cubicBezTo>
                <a:cubicBezTo>
                  <a:pt x="114747" y="8542"/>
                  <a:pt x="114717" y="8585"/>
                  <a:pt x="114688" y="8614"/>
                </a:cubicBezTo>
                <a:cubicBezTo>
                  <a:pt x="114688" y="8556"/>
                  <a:pt x="114674" y="8483"/>
                  <a:pt x="114674" y="8425"/>
                </a:cubicBezTo>
                <a:lnTo>
                  <a:pt x="114703" y="8308"/>
                </a:lnTo>
                <a:close/>
                <a:moveTo>
                  <a:pt x="30461" y="8600"/>
                </a:moveTo>
                <a:cubicBezTo>
                  <a:pt x="30476" y="8629"/>
                  <a:pt x="30505" y="8644"/>
                  <a:pt x="30534" y="8658"/>
                </a:cubicBezTo>
                <a:cubicBezTo>
                  <a:pt x="30520" y="8687"/>
                  <a:pt x="30520" y="8717"/>
                  <a:pt x="30505" y="8760"/>
                </a:cubicBezTo>
                <a:cubicBezTo>
                  <a:pt x="30491" y="8702"/>
                  <a:pt x="30476" y="8658"/>
                  <a:pt x="30461" y="8600"/>
                </a:cubicBezTo>
                <a:close/>
                <a:moveTo>
                  <a:pt x="119993" y="8425"/>
                </a:moveTo>
                <a:cubicBezTo>
                  <a:pt x="120037" y="8542"/>
                  <a:pt x="120081" y="8644"/>
                  <a:pt x="120110" y="8746"/>
                </a:cubicBezTo>
                <a:cubicBezTo>
                  <a:pt x="120052" y="8804"/>
                  <a:pt x="119993" y="8862"/>
                  <a:pt x="119935" y="8906"/>
                </a:cubicBezTo>
                <a:cubicBezTo>
                  <a:pt x="119979" y="8746"/>
                  <a:pt x="119993" y="8585"/>
                  <a:pt x="119993" y="8425"/>
                </a:cubicBezTo>
                <a:close/>
                <a:moveTo>
                  <a:pt x="29733" y="7973"/>
                </a:moveTo>
                <a:cubicBezTo>
                  <a:pt x="29762" y="8046"/>
                  <a:pt x="29791" y="8104"/>
                  <a:pt x="29820" y="8163"/>
                </a:cubicBezTo>
                <a:cubicBezTo>
                  <a:pt x="29806" y="8367"/>
                  <a:pt x="29820" y="8600"/>
                  <a:pt x="29835" y="8848"/>
                </a:cubicBezTo>
                <a:cubicBezTo>
                  <a:pt x="29631" y="8877"/>
                  <a:pt x="29427" y="8906"/>
                  <a:pt x="29223" y="8921"/>
                </a:cubicBezTo>
                <a:cubicBezTo>
                  <a:pt x="29456" y="8600"/>
                  <a:pt x="29616" y="8279"/>
                  <a:pt x="29733" y="7973"/>
                </a:cubicBezTo>
                <a:close/>
                <a:moveTo>
                  <a:pt x="115125" y="8396"/>
                </a:moveTo>
                <a:cubicBezTo>
                  <a:pt x="115155" y="8512"/>
                  <a:pt x="115198" y="8629"/>
                  <a:pt x="115227" y="8746"/>
                </a:cubicBezTo>
                <a:cubicBezTo>
                  <a:pt x="115198" y="8804"/>
                  <a:pt x="115155" y="8862"/>
                  <a:pt x="115125" y="8921"/>
                </a:cubicBezTo>
                <a:cubicBezTo>
                  <a:pt x="115111" y="8819"/>
                  <a:pt x="115082" y="8717"/>
                  <a:pt x="115038" y="8614"/>
                </a:cubicBezTo>
                <a:cubicBezTo>
                  <a:pt x="115053" y="8585"/>
                  <a:pt x="115053" y="8542"/>
                  <a:pt x="115053" y="8512"/>
                </a:cubicBezTo>
                <a:cubicBezTo>
                  <a:pt x="115082" y="8469"/>
                  <a:pt x="115096" y="8425"/>
                  <a:pt x="115125" y="8396"/>
                </a:cubicBezTo>
                <a:close/>
                <a:moveTo>
                  <a:pt x="114266" y="8367"/>
                </a:moveTo>
                <a:lnTo>
                  <a:pt x="114266" y="8425"/>
                </a:lnTo>
                <a:cubicBezTo>
                  <a:pt x="114149" y="8614"/>
                  <a:pt x="114032" y="8804"/>
                  <a:pt x="113916" y="8979"/>
                </a:cubicBezTo>
                <a:cubicBezTo>
                  <a:pt x="113930" y="8921"/>
                  <a:pt x="113945" y="8848"/>
                  <a:pt x="113959" y="8775"/>
                </a:cubicBezTo>
                <a:cubicBezTo>
                  <a:pt x="114032" y="8644"/>
                  <a:pt x="114134" y="8512"/>
                  <a:pt x="114266" y="8367"/>
                </a:cubicBezTo>
                <a:close/>
                <a:moveTo>
                  <a:pt x="116933" y="7128"/>
                </a:moveTo>
                <a:lnTo>
                  <a:pt x="116933" y="7128"/>
                </a:lnTo>
                <a:cubicBezTo>
                  <a:pt x="116947" y="7507"/>
                  <a:pt x="116904" y="7871"/>
                  <a:pt x="116860" y="8236"/>
                </a:cubicBezTo>
                <a:cubicBezTo>
                  <a:pt x="116802" y="8352"/>
                  <a:pt x="116758" y="8469"/>
                  <a:pt x="116729" y="8585"/>
                </a:cubicBezTo>
                <a:cubicBezTo>
                  <a:pt x="116510" y="8717"/>
                  <a:pt x="116291" y="8862"/>
                  <a:pt x="116102" y="9037"/>
                </a:cubicBezTo>
                <a:cubicBezTo>
                  <a:pt x="116204" y="8717"/>
                  <a:pt x="116233" y="8483"/>
                  <a:pt x="116233" y="8483"/>
                </a:cubicBezTo>
                <a:lnTo>
                  <a:pt x="116233" y="8483"/>
                </a:lnTo>
                <a:cubicBezTo>
                  <a:pt x="116175" y="8600"/>
                  <a:pt x="116131" y="8687"/>
                  <a:pt x="116087" y="8775"/>
                </a:cubicBezTo>
                <a:cubicBezTo>
                  <a:pt x="116087" y="8644"/>
                  <a:pt x="116073" y="8498"/>
                  <a:pt x="116058" y="8367"/>
                </a:cubicBezTo>
                <a:cubicBezTo>
                  <a:pt x="116321" y="7959"/>
                  <a:pt x="116612" y="7536"/>
                  <a:pt x="116933" y="7128"/>
                </a:cubicBezTo>
                <a:close/>
                <a:moveTo>
                  <a:pt x="27561" y="6195"/>
                </a:moveTo>
                <a:cubicBezTo>
                  <a:pt x="27926" y="6632"/>
                  <a:pt x="28130" y="6938"/>
                  <a:pt x="28275" y="7274"/>
                </a:cubicBezTo>
                <a:cubicBezTo>
                  <a:pt x="28188" y="7988"/>
                  <a:pt x="28028" y="8644"/>
                  <a:pt x="27882" y="9110"/>
                </a:cubicBezTo>
                <a:cubicBezTo>
                  <a:pt x="27838" y="9110"/>
                  <a:pt x="27780" y="9125"/>
                  <a:pt x="27721" y="9125"/>
                </a:cubicBezTo>
                <a:cubicBezTo>
                  <a:pt x="27780" y="8512"/>
                  <a:pt x="27590" y="7857"/>
                  <a:pt x="27343" y="7274"/>
                </a:cubicBezTo>
                <a:cubicBezTo>
                  <a:pt x="27401" y="7011"/>
                  <a:pt x="27488" y="6749"/>
                  <a:pt x="27590" y="6487"/>
                </a:cubicBezTo>
                <a:lnTo>
                  <a:pt x="27590" y="6487"/>
                </a:lnTo>
                <a:cubicBezTo>
                  <a:pt x="27590" y="6487"/>
                  <a:pt x="27444" y="6720"/>
                  <a:pt x="27255" y="7113"/>
                </a:cubicBezTo>
                <a:cubicBezTo>
                  <a:pt x="27197" y="6997"/>
                  <a:pt x="27138" y="6880"/>
                  <a:pt x="27080" y="6764"/>
                </a:cubicBezTo>
                <a:cubicBezTo>
                  <a:pt x="27211" y="6589"/>
                  <a:pt x="27357" y="6399"/>
                  <a:pt x="27561" y="6195"/>
                </a:cubicBezTo>
                <a:close/>
                <a:moveTo>
                  <a:pt x="114032" y="7244"/>
                </a:moveTo>
                <a:cubicBezTo>
                  <a:pt x="114091" y="7419"/>
                  <a:pt x="114134" y="7580"/>
                  <a:pt x="114178" y="7725"/>
                </a:cubicBezTo>
                <a:cubicBezTo>
                  <a:pt x="114076" y="7900"/>
                  <a:pt x="113901" y="8250"/>
                  <a:pt x="113741" y="8673"/>
                </a:cubicBezTo>
                <a:cubicBezTo>
                  <a:pt x="113610" y="8833"/>
                  <a:pt x="113493" y="9008"/>
                  <a:pt x="113406" y="9197"/>
                </a:cubicBezTo>
                <a:cubicBezTo>
                  <a:pt x="113362" y="9197"/>
                  <a:pt x="113318" y="9197"/>
                  <a:pt x="113274" y="9183"/>
                </a:cubicBezTo>
                <a:cubicBezTo>
                  <a:pt x="113318" y="9023"/>
                  <a:pt x="113333" y="8862"/>
                  <a:pt x="113347" y="8702"/>
                </a:cubicBezTo>
                <a:cubicBezTo>
                  <a:pt x="113493" y="8542"/>
                  <a:pt x="113668" y="8381"/>
                  <a:pt x="113887" y="8163"/>
                </a:cubicBezTo>
                <a:lnTo>
                  <a:pt x="113887" y="8163"/>
                </a:lnTo>
                <a:cubicBezTo>
                  <a:pt x="113886" y="8163"/>
                  <a:pt x="113668" y="8279"/>
                  <a:pt x="113362" y="8498"/>
                </a:cubicBezTo>
                <a:lnTo>
                  <a:pt x="113362" y="8454"/>
                </a:lnTo>
                <a:cubicBezTo>
                  <a:pt x="113377" y="8440"/>
                  <a:pt x="113377" y="8440"/>
                  <a:pt x="113377" y="8425"/>
                </a:cubicBezTo>
                <a:cubicBezTo>
                  <a:pt x="113566" y="8090"/>
                  <a:pt x="113712" y="7755"/>
                  <a:pt x="113814" y="7449"/>
                </a:cubicBezTo>
                <a:cubicBezTo>
                  <a:pt x="113828" y="7419"/>
                  <a:pt x="113857" y="7390"/>
                  <a:pt x="113872" y="7361"/>
                </a:cubicBezTo>
                <a:cubicBezTo>
                  <a:pt x="113901" y="7332"/>
                  <a:pt x="113930" y="7303"/>
                  <a:pt x="113959" y="7288"/>
                </a:cubicBezTo>
                <a:cubicBezTo>
                  <a:pt x="113989" y="7274"/>
                  <a:pt x="114018" y="7259"/>
                  <a:pt x="114032" y="7244"/>
                </a:cubicBezTo>
                <a:close/>
                <a:moveTo>
                  <a:pt x="27007" y="9008"/>
                </a:moveTo>
                <a:cubicBezTo>
                  <a:pt x="27022" y="9095"/>
                  <a:pt x="27022" y="9183"/>
                  <a:pt x="27022" y="9227"/>
                </a:cubicBezTo>
                <a:cubicBezTo>
                  <a:pt x="27007" y="9227"/>
                  <a:pt x="26993" y="9227"/>
                  <a:pt x="26978" y="9241"/>
                </a:cubicBezTo>
                <a:cubicBezTo>
                  <a:pt x="26993" y="9154"/>
                  <a:pt x="27007" y="9081"/>
                  <a:pt x="27007" y="9008"/>
                </a:cubicBezTo>
                <a:close/>
                <a:moveTo>
                  <a:pt x="123783" y="8498"/>
                </a:moveTo>
                <a:lnTo>
                  <a:pt x="123783" y="8498"/>
                </a:lnTo>
                <a:cubicBezTo>
                  <a:pt x="123724" y="8702"/>
                  <a:pt x="123637" y="8964"/>
                  <a:pt x="123564" y="9285"/>
                </a:cubicBezTo>
                <a:cubicBezTo>
                  <a:pt x="123506" y="9314"/>
                  <a:pt x="123462" y="9343"/>
                  <a:pt x="123418" y="9372"/>
                </a:cubicBezTo>
                <a:cubicBezTo>
                  <a:pt x="123520" y="9081"/>
                  <a:pt x="123637" y="8789"/>
                  <a:pt x="123783" y="8498"/>
                </a:cubicBezTo>
                <a:close/>
                <a:moveTo>
                  <a:pt x="124832" y="8775"/>
                </a:moveTo>
                <a:cubicBezTo>
                  <a:pt x="125007" y="8979"/>
                  <a:pt x="125167" y="9154"/>
                  <a:pt x="125284" y="9329"/>
                </a:cubicBezTo>
                <a:cubicBezTo>
                  <a:pt x="125226" y="9372"/>
                  <a:pt x="125167" y="9431"/>
                  <a:pt x="125109" y="9474"/>
                </a:cubicBezTo>
                <a:cubicBezTo>
                  <a:pt x="124992" y="9241"/>
                  <a:pt x="124861" y="9023"/>
                  <a:pt x="124730" y="8833"/>
                </a:cubicBezTo>
                <a:cubicBezTo>
                  <a:pt x="124759" y="8819"/>
                  <a:pt x="124803" y="8789"/>
                  <a:pt x="124832" y="8775"/>
                </a:cubicBezTo>
                <a:close/>
                <a:moveTo>
                  <a:pt x="11880" y="9493"/>
                </a:moveTo>
                <a:cubicBezTo>
                  <a:pt x="11880" y="9497"/>
                  <a:pt x="11879" y="9500"/>
                  <a:pt x="11879" y="9504"/>
                </a:cubicBezTo>
                <a:cubicBezTo>
                  <a:pt x="11881" y="9507"/>
                  <a:pt x="11884" y="9511"/>
                  <a:pt x="11888" y="9516"/>
                </a:cubicBezTo>
                <a:lnTo>
                  <a:pt x="11888" y="9516"/>
                </a:lnTo>
                <a:cubicBezTo>
                  <a:pt x="11885" y="9508"/>
                  <a:pt x="11883" y="9501"/>
                  <a:pt x="11880" y="9493"/>
                </a:cubicBezTo>
                <a:close/>
                <a:moveTo>
                  <a:pt x="25215" y="8571"/>
                </a:moveTo>
                <a:cubicBezTo>
                  <a:pt x="25331" y="8775"/>
                  <a:pt x="25477" y="8964"/>
                  <a:pt x="25652" y="9154"/>
                </a:cubicBezTo>
                <a:cubicBezTo>
                  <a:pt x="25637" y="9256"/>
                  <a:pt x="25608" y="9343"/>
                  <a:pt x="25608" y="9445"/>
                </a:cubicBezTo>
                <a:cubicBezTo>
                  <a:pt x="25404" y="9474"/>
                  <a:pt x="25200" y="9504"/>
                  <a:pt x="25011" y="9533"/>
                </a:cubicBezTo>
                <a:cubicBezTo>
                  <a:pt x="24981" y="9474"/>
                  <a:pt x="24967" y="9416"/>
                  <a:pt x="24938" y="9358"/>
                </a:cubicBezTo>
                <a:cubicBezTo>
                  <a:pt x="24981" y="9110"/>
                  <a:pt x="25069" y="8877"/>
                  <a:pt x="25215" y="8571"/>
                </a:cubicBezTo>
                <a:close/>
                <a:moveTo>
                  <a:pt x="24398" y="9110"/>
                </a:moveTo>
                <a:lnTo>
                  <a:pt x="24398" y="9110"/>
                </a:lnTo>
                <a:cubicBezTo>
                  <a:pt x="24384" y="9299"/>
                  <a:pt x="24384" y="9474"/>
                  <a:pt x="24355" y="9635"/>
                </a:cubicBezTo>
                <a:lnTo>
                  <a:pt x="24194" y="9664"/>
                </a:lnTo>
                <a:cubicBezTo>
                  <a:pt x="24180" y="9635"/>
                  <a:pt x="24180" y="9620"/>
                  <a:pt x="24165" y="9591"/>
                </a:cubicBezTo>
                <a:cubicBezTo>
                  <a:pt x="24224" y="9445"/>
                  <a:pt x="24296" y="9285"/>
                  <a:pt x="24398" y="9110"/>
                </a:cubicBezTo>
                <a:close/>
                <a:moveTo>
                  <a:pt x="9591" y="9664"/>
                </a:moveTo>
                <a:cubicBezTo>
                  <a:pt x="9591" y="9664"/>
                  <a:pt x="9605" y="9678"/>
                  <a:pt x="9605" y="9678"/>
                </a:cubicBezTo>
                <a:cubicBezTo>
                  <a:pt x="9605" y="9664"/>
                  <a:pt x="9591" y="9664"/>
                  <a:pt x="9591" y="9664"/>
                </a:cubicBezTo>
                <a:close/>
                <a:moveTo>
                  <a:pt x="117982" y="8410"/>
                </a:moveTo>
                <a:cubicBezTo>
                  <a:pt x="118026" y="8600"/>
                  <a:pt x="118070" y="8760"/>
                  <a:pt x="118084" y="8906"/>
                </a:cubicBezTo>
                <a:cubicBezTo>
                  <a:pt x="117807" y="9168"/>
                  <a:pt x="117545" y="9474"/>
                  <a:pt x="117341" y="9824"/>
                </a:cubicBezTo>
                <a:cubicBezTo>
                  <a:pt x="117297" y="9810"/>
                  <a:pt x="117253" y="9810"/>
                  <a:pt x="117224" y="9795"/>
                </a:cubicBezTo>
                <a:cubicBezTo>
                  <a:pt x="117210" y="9737"/>
                  <a:pt x="117195" y="9664"/>
                  <a:pt x="117195" y="9591"/>
                </a:cubicBezTo>
                <a:cubicBezTo>
                  <a:pt x="117210" y="9387"/>
                  <a:pt x="117224" y="9168"/>
                  <a:pt x="117224" y="8979"/>
                </a:cubicBezTo>
                <a:cubicBezTo>
                  <a:pt x="117443" y="8804"/>
                  <a:pt x="117691" y="8629"/>
                  <a:pt x="117982" y="8410"/>
                </a:cubicBezTo>
                <a:close/>
                <a:moveTo>
                  <a:pt x="22416" y="9489"/>
                </a:moveTo>
                <a:lnTo>
                  <a:pt x="22416" y="9489"/>
                </a:lnTo>
                <a:cubicBezTo>
                  <a:pt x="22518" y="9620"/>
                  <a:pt x="22620" y="9751"/>
                  <a:pt x="22722" y="9897"/>
                </a:cubicBezTo>
                <a:cubicBezTo>
                  <a:pt x="22635" y="9912"/>
                  <a:pt x="22547" y="9926"/>
                  <a:pt x="22475" y="9941"/>
                </a:cubicBezTo>
                <a:cubicBezTo>
                  <a:pt x="22445" y="9795"/>
                  <a:pt x="22431" y="9649"/>
                  <a:pt x="22416" y="9489"/>
                </a:cubicBezTo>
                <a:close/>
                <a:moveTo>
                  <a:pt x="119571" y="8134"/>
                </a:moveTo>
                <a:cubicBezTo>
                  <a:pt x="119542" y="8512"/>
                  <a:pt x="119425" y="8891"/>
                  <a:pt x="119206" y="9460"/>
                </a:cubicBezTo>
                <a:cubicBezTo>
                  <a:pt x="119031" y="9081"/>
                  <a:pt x="118842" y="8833"/>
                  <a:pt x="118784" y="8789"/>
                </a:cubicBezTo>
                <a:lnTo>
                  <a:pt x="118784" y="8789"/>
                </a:lnTo>
                <a:cubicBezTo>
                  <a:pt x="118915" y="9197"/>
                  <a:pt x="119002" y="9518"/>
                  <a:pt x="119061" y="9795"/>
                </a:cubicBezTo>
                <a:cubicBezTo>
                  <a:pt x="119002" y="9897"/>
                  <a:pt x="118929" y="9999"/>
                  <a:pt x="118842" y="10087"/>
                </a:cubicBezTo>
                <a:cubicBezTo>
                  <a:pt x="118725" y="10072"/>
                  <a:pt x="118609" y="10043"/>
                  <a:pt x="118507" y="10028"/>
                </a:cubicBezTo>
                <a:cubicBezTo>
                  <a:pt x="118521" y="9810"/>
                  <a:pt x="118521" y="9606"/>
                  <a:pt x="118507" y="9416"/>
                </a:cubicBezTo>
                <a:cubicBezTo>
                  <a:pt x="118565" y="9241"/>
                  <a:pt x="118609" y="9081"/>
                  <a:pt x="118638" y="8935"/>
                </a:cubicBezTo>
                <a:cubicBezTo>
                  <a:pt x="118682" y="8891"/>
                  <a:pt x="118740" y="8833"/>
                  <a:pt x="118784" y="8789"/>
                </a:cubicBezTo>
                <a:cubicBezTo>
                  <a:pt x="119002" y="8585"/>
                  <a:pt x="119250" y="8367"/>
                  <a:pt x="119571" y="8134"/>
                </a:cubicBezTo>
                <a:close/>
                <a:moveTo>
                  <a:pt x="21134" y="8396"/>
                </a:moveTo>
                <a:cubicBezTo>
                  <a:pt x="21440" y="8600"/>
                  <a:pt x="21673" y="8775"/>
                  <a:pt x="21877" y="8935"/>
                </a:cubicBezTo>
                <a:cubicBezTo>
                  <a:pt x="21804" y="9299"/>
                  <a:pt x="21746" y="9678"/>
                  <a:pt x="21731" y="10072"/>
                </a:cubicBezTo>
                <a:cubicBezTo>
                  <a:pt x="21469" y="10116"/>
                  <a:pt x="21192" y="10159"/>
                  <a:pt x="20930" y="10218"/>
                </a:cubicBezTo>
                <a:cubicBezTo>
                  <a:pt x="20857" y="10057"/>
                  <a:pt x="20784" y="9912"/>
                  <a:pt x="20711" y="9751"/>
                </a:cubicBezTo>
                <a:cubicBezTo>
                  <a:pt x="20755" y="9343"/>
                  <a:pt x="20886" y="8950"/>
                  <a:pt x="21134" y="8396"/>
                </a:cubicBezTo>
                <a:close/>
                <a:moveTo>
                  <a:pt x="120256" y="9955"/>
                </a:moveTo>
                <a:cubicBezTo>
                  <a:pt x="120241" y="10072"/>
                  <a:pt x="120241" y="10189"/>
                  <a:pt x="120227" y="10305"/>
                </a:cubicBezTo>
                <a:cubicBezTo>
                  <a:pt x="120227" y="10320"/>
                  <a:pt x="120212" y="10334"/>
                  <a:pt x="120212" y="10349"/>
                </a:cubicBezTo>
                <a:cubicBezTo>
                  <a:pt x="120197" y="10334"/>
                  <a:pt x="120168" y="10334"/>
                  <a:pt x="120154" y="10334"/>
                </a:cubicBezTo>
                <a:cubicBezTo>
                  <a:pt x="120183" y="10203"/>
                  <a:pt x="120212" y="10087"/>
                  <a:pt x="120256" y="9955"/>
                </a:cubicBezTo>
                <a:close/>
                <a:moveTo>
                  <a:pt x="121946" y="9882"/>
                </a:moveTo>
                <a:cubicBezTo>
                  <a:pt x="121946" y="9999"/>
                  <a:pt x="121946" y="10101"/>
                  <a:pt x="121946" y="10218"/>
                </a:cubicBezTo>
                <a:cubicBezTo>
                  <a:pt x="121917" y="10261"/>
                  <a:pt x="121874" y="10320"/>
                  <a:pt x="121830" y="10363"/>
                </a:cubicBezTo>
                <a:cubicBezTo>
                  <a:pt x="121830" y="10203"/>
                  <a:pt x="121859" y="10057"/>
                  <a:pt x="121903" y="9912"/>
                </a:cubicBezTo>
                <a:cubicBezTo>
                  <a:pt x="121917" y="9897"/>
                  <a:pt x="121932" y="9897"/>
                  <a:pt x="121946" y="9882"/>
                </a:cubicBezTo>
                <a:close/>
                <a:moveTo>
                  <a:pt x="10582" y="10276"/>
                </a:moveTo>
                <a:lnTo>
                  <a:pt x="10582" y="10276"/>
                </a:lnTo>
                <a:cubicBezTo>
                  <a:pt x="10640" y="10305"/>
                  <a:pt x="10684" y="10334"/>
                  <a:pt x="10727" y="10363"/>
                </a:cubicBezTo>
                <a:cubicBezTo>
                  <a:pt x="10727" y="10378"/>
                  <a:pt x="10727" y="10393"/>
                  <a:pt x="10742" y="10407"/>
                </a:cubicBezTo>
                <a:cubicBezTo>
                  <a:pt x="10698" y="10393"/>
                  <a:pt x="10655" y="10363"/>
                  <a:pt x="10611" y="10349"/>
                </a:cubicBezTo>
                <a:cubicBezTo>
                  <a:pt x="10596" y="10320"/>
                  <a:pt x="10596" y="10291"/>
                  <a:pt x="10582" y="10276"/>
                </a:cubicBezTo>
                <a:close/>
                <a:moveTo>
                  <a:pt x="121232" y="10465"/>
                </a:moveTo>
                <a:cubicBezTo>
                  <a:pt x="121232" y="10495"/>
                  <a:pt x="121232" y="10524"/>
                  <a:pt x="121232" y="10538"/>
                </a:cubicBezTo>
                <a:lnTo>
                  <a:pt x="121174" y="10538"/>
                </a:lnTo>
                <a:lnTo>
                  <a:pt x="121232" y="10465"/>
                </a:lnTo>
                <a:close/>
                <a:moveTo>
                  <a:pt x="124526" y="9023"/>
                </a:moveTo>
                <a:cubicBezTo>
                  <a:pt x="124643" y="9299"/>
                  <a:pt x="124730" y="9533"/>
                  <a:pt x="124803" y="9751"/>
                </a:cubicBezTo>
                <a:cubicBezTo>
                  <a:pt x="124497" y="10028"/>
                  <a:pt x="124205" y="10334"/>
                  <a:pt x="123943" y="10655"/>
                </a:cubicBezTo>
                <a:cubicBezTo>
                  <a:pt x="123914" y="10465"/>
                  <a:pt x="123899" y="10276"/>
                  <a:pt x="123885" y="10072"/>
                </a:cubicBezTo>
                <a:cubicBezTo>
                  <a:pt x="124016" y="9737"/>
                  <a:pt x="124220" y="9416"/>
                  <a:pt x="124526" y="9023"/>
                </a:cubicBezTo>
                <a:close/>
                <a:moveTo>
                  <a:pt x="125687" y="10079"/>
                </a:moveTo>
                <a:cubicBezTo>
                  <a:pt x="125739" y="10201"/>
                  <a:pt x="125767" y="10313"/>
                  <a:pt x="125809" y="10451"/>
                </a:cubicBezTo>
                <a:cubicBezTo>
                  <a:pt x="125721" y="10538"/>
                  <a:pt x="125634" y="10611"/>
                  <a:pt x="125546" y="10699"/>
                </a:cubicBezTo>
                <a:cubicBezTo>
                  <a:pt x="125589" y="10501"/>
                  <a:pt x="125631" y="10303"/>
                  <a:pt x="125687" y="10079"/>
                </a:cubicBezTo>
                <a:close/>
                <a:moveTo>
                  <a:pt x="13803" y="7915"/>
                </a:moveTo>
                <a:cubicBezTo>
                  <a:pt x="13803" y="8279"/>
                  <a:pt x="13846" y="8717"/>
                  <a:pt x="13919" y="9212"/>
                </a:cubicBezTo>
                <a:cubicBezTo>
                  <a:pt x="13788" y="9678"/>
                  <a:pt x="13744" y="10189"/>
                  <a:pt x="13817" y="10728"/>
                </a:cubicBezTo>
                <a:cubicBezTo>
                  <a:pt x="13657" y="10597"/>
                  <a:pt x="13511" y="10451"/>
                  <a:pt x="13395" y="10291"/>
                </a:cubicBezTo>
                <a:cubicBezTo>
                  <a:pt x="13467" y="9533"/>
                  <a:pt x="13584" y="8717"/>
                  <a:pt x="13803" y="7915"/>
                </a:cubicBezTo>
                <a:close/>
                <a:moveTo>
                  <a:pt x="123448" y="9795"/>
                </a:moveTo>
                <a:lnTo>
                  <a:pt x="123418" y="9970"/>
                </a:lnTo>
                <a:cubicBezTo>
                  <a:pt x="123258" y="10232"/>
                  <a:pt x="123127" y="10524"/>
                  <a:pt x="123025" y="10815"/>
                </a:cubicBezTo>
                <a:cubicBezTo>
                  <a:pt x="123069" y="10567"/>
                  <a:pt x="123127" y="10305"/>
                  <a:pt x="123214" y="10028"/>
                </a:cubicBezTo>
                <a:cubicBezTo>
                  <a:pt x="123287" y="9955"/>
                  <a:pt x="123360" y="9868"/>
                  <a:pt x="123448" y="9795"/>
                </a:cubicBezTo>
                <a:close/>
                <a:moveTo>
                  <a:pt x="10786" y="10815"/>
                </a:moveTo>
                <a:cubicBezTo>
                  <a:pt x="10786" y="10815"/>
                  <a:pt x="10800" y="10830"/>
                  <a:pt x="10815" y="10844"/>
                </a:cubicBezTo>
                <a:cubicBezTo>
                  <a:pt x="10829" y="10874"/>
                  <a:pt x="10829" y="10917"/>
                  <a:pt x="10844" y="10961"/>
                </a:cubicBezTo>
                <a:cubicBezTo>
                  <a:pt x="10815" y="10917"/>
                  <a:pt x="10800" y="10859"/>
                  <a:pt x="10786" y="10815"/>
                </a:cubicBezTo>
                <a:close/>
                <a:moveTo>
                  <a:pt x="9664" y="10174"/>
                </a:moveTo>
                <a:lnTo>
                  <a:pt x="9664" y="10174"/>
                </a:lnTo>
                <a:cubicBezTo>
                  <a:pt x="9882" y="10261"/>
                  <a:pt x="10057" y="10349"/>
                  <a:pt x="10203" y="10436"/>
                </a:cubicBezTo>
                <a:cubicBezTo>
                  <a:pt x="10101" y="10597"/>
                  <a:pt x="9999" y="10786"/>
                  <a:pt x="9911" y="10976"/>
                </a:cubicBezTo>
                <a:cubicBezTo>
                  <a:pt x="9824" y="10713"/>
                  <a:pt x="9736" y="10451"/>
                  <a:pt x="9664" y="10174"/>
                </a:cubicBezTo>
                <a:close/>
                <a:moveTo>
                  <a:pt x="16616" y="8921"/>
                </a:moveTo>
                <a:lnTo>
                  <a:pt x="16616" y="8921"/>
                </a:lnTo>
                <a:cubicBezTo>
                  <a:pt x="16863" y="9227"/>
                  <a:pt x="17097" y="9591"/>
                  <a:pt x="17359" y="10057"/>
                </a:cubicBezTo>
                <a:cubicBezTo>
                  <a:pt x="17344" y="10349"/>
                  <a:pt x="17344" y="10626"/>
                  <a:pt x="17359" y="10917"/>
                </a:cubicBezTo>
                <a:cubicBezTo>
                  <a:pt x="17213" y="10946"/>
                  <a:pt x="17082" y="10976"/>
                  <a:pt x="16951" y="11005"/>
                </a:cubicBezTo>
                <a:cubicBezTo>
                  <a:pt x="16834" y="10495"/>
                  <a:pt x="16688" y="9751"/>
                  <a:pt x="16616" y="8921"/>
                </a:cubicBezTo>
                <a:close/>
                <a:moveTo>
                  <a:pt x="124759" y="10684"/>
                </a:moveTo>
                <a:cubicBezTo>
                  <a:pt x="124686" y="10874"/>
                  <a:pt x="124628" y="11063"/>
                  <a:pt x="124584" y="11267"/>
                </a:cubicBezTo>
                <a:cubicBezTo>
                  <a:pt x="124541" y="11252"/>
                  <a:pt x="124482" y="11238"/>
                  <a:pt x="124439" y="11223"/>
                </a:cubicBezTo>
                <a:cubicBezTo>
                  <a:pt x="124526" y="11048"/>
                  <a:pt x="124643" y="10874"/>
                  <a:pt x="124759" y="10684"/>
                </a:cubicBezTo>
                <a:close/>
                <a:moveTo>
                  <a:pt x="9591" y="10203"/>
                </a:moveTo>
                <a:cubicBezTo>
                  <a:pt x="9591" y="10465"/>
                  <a:pt x="9605" y="10844"/>
                  <a:pt x="9649" y="11296"/>
                </a:cubicBezTo>
                <a:cubicBezTo>
                  <a:pt x="9634" y="11282"/>
                  <a:pt x="9634" y="11267"/>
                  <a:pt x="9620" y="11252"/>
                </a:cubicBezTo>
                <a:cubicBezTo>
                  <a:pt x="9547" y="10946"/>
                  <a:pt x="9547" y="10640"/>
                  <a:pt x="9591" y="10203"/>
                </a:cubicBezTo>
                <a:close/>
                <a:moveTo>
                  <a:pt x="15012" y="7565"/>
                </a:moveTo>
                <a:cubicBezTo>
                  <a:pt x="15391" y="7813"/>
                  <a:pt x="15697" y="8032"/>
                  <a:pt x="15945" y="8236"/>
                </a:cubicBezTo>
                <a:cubicBezTo>
                  <a:pt x="15756" y="9168"/>
                  <a:pt x="15668" y="10232"/>
                  <a:pt x="15931" y="11238"/>
                </a:cubicBezTo>
                <a:cubicBezTo>
                  <a:pt x="15814" y="11252"/>
                  <a:pt x="15712" y="11282"/>
                  <a:pt x="15595" y="11311"/>
                </a:cubicBezTo>
                <a:cubicBezTo>
                  <a:pt x="15246" y="10728"/>
                  <a:pt x="14837" y="10014"/>
                  <a:pt x="14502" y="9241"/>
                </a:cubicBezTo>
                <a:cubicBezTo>
                  <a:pt x="14546" y="8746"/>
                  <a:pt x="14706" y="8265"/>
                  <a:pt x="15012" y="7565"/>
                </a:cubicBezTo>
                <a:close/>
                <a:moveTo>
                  <a:pt x="125867" y="11427"/>
                </a:moveTo>
                <a:lnTo>
                  <a:pt x="125867" y="11427"/>
                </a:lnTo>
                <a:cubicBezTo>
                  <a:pt x="125852" y="11471"/>
                  <a:pt x="125838" y="11515"/>
                  <a:pt x="125823" y="11559"/>
                </a:cubicBezTo>
                <a:cubicBezTo>
                  <a:pt x="125809" y="11544"/>
                  <a:pt x="125794" y="11544"/>
                  <a:pt x="125780" y="11544"/>
                </a:cubicBezTo>
                <a:cubicBezTo>
                  <a:pt x="125809" y="11500"/>
                  <a:pt x="125838" y="11457"/>
                  <a:pt x="125867" y="11427"/>
                </a:cubicBezTo>
                <a:close/>
                <a:moveTo>
                  <a:pt x="13335" y="11252"/>
                </a:moveTo>
                <a:lnTo>
                  <a:pt x="13335" y="11252"/>
                </a:lnTo>
                <a:cubicBezTo>
                  <a:pt x="13477" y="11393"/>
                  <a:pt x="13619" y="11534"/>
                  <a:pt x="13788" y="11675"/>
                </a:cubicBezTo>
                <a:cubicBezTo>
                  <a:pt x="13774" y="11704"/>
                  <a:pt x="13774" y="11719"/>
                  <a:pt x="13774" y="11748"/>
                </a:cubicBezTo>
                <a:cubicBezTo>
                  <a:pt x="13613" y="11777"/>
                  <a:pt x="13467" y="11821"/>
                  <a:pt x="13307" y="11865"/>
                </a:cubicBezTo>
                <a:cubicBezTo>
                  <a:pt x="13307" y="11665"/>
                  <a:pt x="13321" y="11465"/>
                  <a:pt x="13335" y="11252"/>
                </a:cubicBezTo>
                <a:close/>
                <a:moveTo>
                  <a:pt x="134116" y="11748"/>
                </a:moveTo>
                <a:cubicBezTo>
                  <a:pt x="134116" y="11763"/>
                  <a:pt x="134131" y="11777"/>
                  <a:pt x="134145" y="11806"/>
                </a:cubicBezTo>
                <a:cubicBezTo>
                  <a:pt x="134072" y="11835"/>
                  <a:pt x="134000" y="11865"/>
                  <a:pt x="133927" y="11908"/>
                </a:cubicBezTo>
                <a:cubicBezTo>
                  <a:pt x="133985" y="11850"/>
                  <a:pt x="134043" y="11792"/>
                  <a:pt x="134116" y="11748"/>
                </a:cubicBezTo>
                <a:close/>
                <a:moveTo>
                  <a:pt x="9270" y="11311"/>
                </a:moveTo>
                <a:cubicBezTo>
                  <a:pt x="9285" y="11617"/>
                  <a:pt x="9357" y="11937"/>
                  <a:pt x="9503" y="12258"/>
                </a:cubicBezTo>
                <a:cubicBezTo>
                  <a:pt x="9314" y="12142"/>
                  <a:pt x="9153" y="12025"/>
                  <a:pt x="9022" y="11894"/>
                </a:cubicBezTo>
                <a:cubicBezTo>
                  <a:pt x="9095" y="11719"/>
                  <a:pt x="9168" y="11529"/>
                  <a:pt x="9270" y="11311"/>
                </a:cubicBezTo>
                <a:close/>
                <a:moveTo>
                  <a:pt x="129583" y="11704"/>
                </a:moveTo>
                <a:cubicBezTo>
                  <a:pt x="129642" y="11879"/>
                  <a:pt x="129671" y="12040"/>
                  <a:pt x="129686" y="12185"/>
                </a:cubicBezTo>
                <a:cubicBezTo>
                  <a:pt x="129569" y="12273"/>
                  <a:pt x="129452" y="12375"/>
                  <a:pt x="129350" y="12477"/>
                </a:cubicBezTo>
                <a:cubicBezTo>
                  <a:pt x="129146" y="12418"/>
                  <a:pt x="128928" y="12360"/>
                  <a:pt x="128724" y="12302"/>
                </a:cubicBezTo>
                <a:cubicBezTo>
                  <a:pt x="128928" y="12112"/>
                  <a:pt x="129190" y="11923"/>
                  <a:pt x="129583" y="11704"/>
                </a:cubicBezTo>
                <a:close/>
                <a:moveTo>
                  <a:pt x="10319" y="10917"/>
                </a:moveTo>
                <a:cubicBezTo>
                  <a:pt x="10421" y="11442"/>
                  <a:pt x="10596" y="12010"/>
                  <a:pt x="10931" y="12506"/>
                </a:cubicBezTo>
                <a:cubicBezTo>
                  <a:pt x="10873" y="12520"/>
                  <a:pt x="10829" y="12535"/>
                  <a:pt x="10771" y="12550"/>
                </a:cubicBezTo>
                <a:cubicBezTo>
                  <a:pt x="10669" y="12448"/>
                  <a:pt x="10567" y="12331"/>
                  <a:pt x="10451" y="12214"/>
                </a:cubicBezTo>
                <a:cubicBezTo>
                  <a:pt x="10349" y="12025"/>
                  <a:pt x="10261" y="11821"/>
                  <a:pt x="10159" y="11617"/>
                </a:cubicBezTo>
                <a:cubicBezTo>
                  <a:pt x="10188" y="11398"/>
                  <a:pt x="10232" y="11165"/>
                  <a:pt x="10319" y="10917"/>
                </a:cubicBezTo>
                <a:close/>
                <a:moveTo>
                  <a:pt x="6472" y="11180"/>
                </a:moveTo>
                <a:lnTo>
                  <a:pt x="6472" y="11180"/>
                </a:lnTo>
                <a:cubicBezTo>
                  <a:pt x="6661" y="11340"/>
                  <a:pt x="6836" y="11500"/>
                  <a:pt x="7040" y="11719"/>
                </a:cubicBezTo>
                <a:cubicBezTo>
                  <a:pt x="7055" y="11981"/>
                  <a:pt x="7084" y="12316"/>
                  <a:pt x="7142" y="12652"/>
                </a:cubicBezTo>
                <a:cubicBezTo>
                  <a:pt x="6953" y="12273"/>
                  <a:pt x="6705" y="11763"/>
                  <a:pt x="6472" y="11180"/>
                </a:cubicBezTo>
                <a:close/>
                <a:moveTo>
                  <a:pt x="134349" y="12273"/>
                </a:moveTo>
                <a:cubicBezTo>
                  <a:pt x="134379" y="12346"/>
                  <a:pt x="134408" y="12433"/>
                  <a:pt x="134437" y="12506"/>
                </a:cubicBezTo>
                <a:cubicBezTo>
                  <a:pt x="134335" y="12550"/>
                  <a:pt x="134233" y="12608"/>
                  <a:pt x="134131" y="12666"/>
                </a:cubicBezTo>
                <a:cubicBezTo>
                  <a:pt x="134189" y="12535"/>
                  <a:pt x="134262" y="12404"/>
                  <a:pt x="134349" y="12273"/>
                </a:cubicBezTo>
                <a:close/>
                <a:moveTo>
                  <a:pt x="131260" y="12185"/>
                </a:moveTo>
                <a:lnTo>
                  <a:pt x="131260" y="12200"/>
                </a:lnTo>
                <a:cubicBezTo>
                  <a:pt x="131187" y="12360"/>
                  <a:pt x="131114" y="12550"/>
                  <a:pt x="131056" y="12739"/>
                </a:cubicBezTo>
                <a:cubicBezTo>
                  <a:pt x="130997" y="12797"/>
                  <a:pt x="130939" y="12870"/>
                  <a:pt x="130881" y="12914"/>
                </a:cubicBezTo>
                <a:cubicBezTo>
                  <a:pt x="130779" y="12885"/>
                  <a:pt x="130691" y="12856"/>
                  <a:pt x="130589" y="12827"/>
                </a:cubicBezTo>
                <a:cubicBezTo>
                  <a:pt x="130793" y="12622"/>
                  <a:pt x="131026" y="12404"/>
                  <a:pt x="131260" y="12185"/>
                </a:cubicBezTo>
                <a:close/>
                <a:moveTo>
                  <a:pt x="4213" y="10801"/>
                </a:moveTo>
                <a:lnTo>
                  <a:pt x="4213" y="10801"/>
                </a:lnTo>
                <a:cubicBezTo>
                  <a:pt x="4300" y="11078"/>
                  <a:pt x="4431" y="11413"/>
                  <a:pt x="4592" y="11777"/>
                </a:cubicBezTo>
                <a:cubicBezTo>
                  <a:pt x="4621" y="12156"/>
                  <a:pt x="4694" y="12564"/>
                  <a:pt x="4883" y="12972"/>
                </a:cubicBezTo>
                <a:cubicBezTo>
                  <a:pt x="4737" y="12885"/>
                  <a:pt x="4592" y="12797"/>
                  <a:pt x="4475" y="12695"/>
                </a:cubicBezTo>
                <a:cubicBezTo>
                  <a:pt x="4344" y="12098"/>
                  <a:pt x="4242" y="11442"/>
                  <a:pt x="4213" y="10801"/>
                </a:cubicBezTo>
                <a:close/>
                <a:moveTo>
                  <a:pt x="132076" y="12579"/>
                </a:moveTo>
                <a:lnTo>
                  <a:pt x="132076" y="12579"/>
                </a:lnTo>
                <a:cubicBezTo>
                  <a:pt x="131945" y="12754"/>
                  <a:pt x="131799" y="12958"/>
                  <a:pt x="131668" y="13162"/>
                </a:cubicBezTo>
                <a:cubicBezTo>
                  <a:pt x="131639" y="13162"/>
                  <a:pt x="131595" y="13147"/>
                  <a:pt x="131566" y="13133"/>
                </a:cubicBezTo>
                <a:cubicBezTo>
                  <a:pt x="131580" y="13060"/>
                  <a:pt x="131595" y="12972"/>
                  <a:pt x="131624" y="12899"/>
                </a:cubicBezTo>
                <a:cubicBezTo>
                  <a:pt x="131755" y="12797"/>
                  <a:pt x="131915" y="12695"/>
                  <a:pt x="132076" y="12579"/>
                </a:cubicBezTo>
                <a:close/>
                <a:moveTo>
                  <a:pt x="134495" y="12666"/>
                </a:moveTo>
                <a:cubicBezTo>
                  <a:pt x="134495" y="12695"/>
                  <a:pt x="134510" y="12725"/>
                  <a:pt x="134510" y="12754"/>
                </a:cubicBezTo>
                <a:cubicBezTo>
                  <a:pt x="134262" y="12987"/>
                  <a:pt x="134000" y="13249"/>
                  <a:pt x="133766" y="13526"/>
                </a:cubicBezTo>
                <a:cubicBezTo>
                  <a:pt x="133810" y="13380"/>
                  <a:pt x="133868" y="13235"/>
                  <a:pt x="133941" y="13074"/>
                </a:cubicBezTo>
                <a:cubicBezTo>
                  <a:pt x="134087" y="12929"/>
                  <a:pt x="134262" y="12812"/>
                  <a:pt x="134495" y="12666"/>
                </a:cubicBezTo>
                <a:close/>
                <a:moveTo>
                  <a:pt x="134218" y="11981"/>
                </a:moveTo>
                <a:cubicBezTo>
                  <a:pt x="134262" y="12054"/>
                  <a:pt x="134291" y="12127"/>
                  <a:pt x="134320" y="12200"/>
                </a:cubicBezTo>
                <a:cubicBezTo>
                  <a:pt x="134160" y="12375"/>
                  <a:pt x="133941" y="12622"/>
                  <a:pt x="133708" y="12943"/>
                </a:cubicBezTo>
                <a:cubicBezTo>
                  <a:pt x="133460" y="13118"/>
                  <a:pt x="133227" y="13337"/>
                  <a:pt x="133038" y="13584"/>
                </a:cubicBezTo>
                <a:cubicBezTo>
                  <a:pt x="133023" y="13380"/>
                  <a:pt x="133052" y="13176"/>
                  <a:pt x="133140" y="12972"/>
                </a:cubicBezTo>
                <a:cubicBezTo>
                  <a:pt x="133358" y="12841"/>
                  <a:pt x="133635" y="12681"/>
                  <a:pt x="133985" y="12477"/>
                </a:cubicBezTo>
                <a:lnTo>
                  <a:pt x="133985" y="12477"/>
                </a:lnTo>
                <a:cubicBezTo>
                  <a:pt x="133985" y="12477"/>
                  <a:pt x="133693" y="12550"/>
                  <a:pt x="133285" y="12739"/>
                </a:cubicBezTo>
                <a:cubicBezTo>
                  <a:pt x="133315" y="12681"/>
                  <a:pt x="133358" y="12637"/>
                  <a:pt x="133387" y="12579"/>
                </a:cubicBezTo>
                <a:cubicBezTo>
                  <a:pt x="133621" y="12404"/>
                  <a:pt x="133883" y="12200"/>
                  <a:pt x="134218" y="11981"/>
                </a:cubicBezTo>
                <a:close/>
                <a:moveTo>
                  <a:pt x="5000" y="10363"/>
                </a:moveTo>
                <a:lnTo>
                  <a:pt x="5000" y="10363"/>
                </a:lnTo>
                <a:cubicBezTo>
                  <a:pt x="5335" y="10495"/>
                  <a:pt x="5597" y="10626"/>
                  <a:pt x="5830" y="10757"/>
                </a:cubicBezTo>
                <a:cubicBezTo>
                  <a:pt x="5918" y="11690"/>
                  <a:pt x="6195" y="12783"/>
                  <a:pt x="6894" y="13614"/>
                </a:cubicBezTo>
                <a:lnTo>
                  <a:pt x="7317" y="13424"/>
                </a:lnTo>
                <a:cubicBezTo>
                  <a:pt x="7346" y="13497"/>
                  <a:pt x="7361" y="13555"/>
                  <a:pt x="7375" y="13628"/>
                </a:cubicBezTo>
                <a:cubicBezTo>
                  <a:pt x="7259" y="13672"/>
                  <a:pt x="7142" y="13716"/>
                  <a:pt x="7026" y="13759"/>
                </a:cubicBezTo>
                <a:cubicBezTo>
                  <a:pt x="6967" y="13745"/>
                  <a:pt x="6923" y="13730"/>
                  <a:pt x="6865" y="13716"/>
                </a:cubicBezTo>
                <a:cubicBezTo>
                  <a:pt x="6413" y="13307"/>
                  <a:pt x="5685" y="12579"/>
                  <a:pt x="5029" y="11733"/>
                </a:cubicBezTo>
                <a:cubicBezTo>
                  <a:pt x="4941" y="11340"/>
                  <a:pt x="4941" y="10932"/>
                  <a:pt x="5000" y="10363"/>
                </a:cubicBezTo>
                <a:close/>
                <a:moveTo>
                  <a:pt x="3630" y="13730"/>
                </a:moveTo>
                <a:cubicBezTo>
                  <a:pt x="3688" y="13788"/>
                  <a:pt x="3746" y="13832"/>
                  <a:pt x="3805" y="13890"/>
                </a:cubicBezTo>
                <a:cubicBezTo>
                  <a:pt x="3819" y="13963"/>
                  <a:pt x="3848" y="14022"/>
                  <a:pt x="3863" y="14095"/>
                </a:cubicBezTo>
                <a:cubicBezTo>
                  <a:pt x="3805" y="14036"/>
                  <a:pt x="3746" y="13978"/>
                  <a:pt x="3702" y="13905"/>
                </a:cubicBezTo>
                <a:cubicBezTo>
                  <a:pt x="3673" y="13847"/>
                  <a:pt x="3644" y="13788"/>
                  <a:pt x="3630" y="13730"/>
                </a:cubicBezTo>
                <a:close/>
                <a:moveTo>
                  <a:pt x="134612" y="13788"/>
                </a:moveTo>
                <a:cubicBezTo>
                  <a:pt x="134612" y="13905"/>
                  <a:pt x="134597" y="14036"/>
                  <a:pt x="134583" y="14167"/>
                </a:cubicBezTo>
                <a:cubicBezTo>
                  <a:pt x="134510" y="14138"/>
                  <a:pt x="134451" y="14124"/>
                  <a:pt x="134393" y="14095"/>
                </a:cubicBezTo>
                <a:cubicBezTo>
                  <a:pt x="134451" y="14007"/>
                  <a:pt x="134524" y="13890"/>
                  <a:pt x="134612" y="13788"/>
                </a:cubicBezTo>
                <a:close/>
                <a:moveTo>
                  <a:pt x="5422" y="13905"/>
                </a:moveTo>
                <a:lnTo>
                  <a:pt x="5422" y="13905"/>
                </a:lnTo>
                <a:cubicBezTo>
                  <a:pt x="5451" y="13920"/>
                  <a:pt x="5481" y="13934"/>
                  <a:pt x="5510" y="13949"/>
                </a:cubicBezTo>
                <a:cubicBezTo>
                  <a:pt x="5597" y="14051"/>
                  <a:pt x="5685" y="14138"/>
                  <a:pt x="5772" y="14226"/>
                </a:cubicBezTo>
                <a:cubicBezTo>
                  <a:pt x="5670" y="14269"/>
                  <a:pt x="5568" y="14313"/>
                  <a:pt x="5481" y="14357"/>
                </a:cubicBezTo>
                <a:cubicBezTo>
                  <a:pt x="5466" y="14197"/>
                  <a:pt x="5451" y="14051"/>
                  <a:pt x="5422" y="13905"/>
                </a:cubicBezTo>
                <a:close/>
                <a:moveTo>
                  <a:pt x="4650" y="13439"/>
                </a:moveTo>
                <a:lnTo>
                  <a:pt x="4650" y="13439"/>
                </a:lnTo>
                <a:cubicBezTo>
                  <a:pt x="4781" y="13526"/>
                  <a:pt x="4927" y="13628"/>
                  <a:pt x="5087" y="13716"/>
                </a:cubicBezTo>
                <a:cubicBezTo>
                  <a:pt x="5116" y="13993"/>
                  <a:pt x="5116" y="14240"/>
                  <a:pt x="5058" y="14517"/>
                </a:cubicBezTo>
                <a:lnTo>
                  <a:pt x="4985" y="14561"/>
                </a:lnTo>
                <a:cubicBezTo>
                  <a:pt x="4970" y="14546"/>
                  <a:pt x="4970" y="14532"/>
                  <a:pt x="4970" y="14532"/>
                </a:cubicBezTo>
                <a:cubicBezTo>
                  <a:pt x="4868" y="14226"/>
                  <a:pt x="4752" y="13861"/>
                  <a:pt x="4650" y="13439"/>
                </a:cubicBezTo>
                <a:close/>
                <a:moveTo>
                  <a:pt x="2449" y="13074"/>
                </a:moveTo>
                <a:cubicBezTo>
                  <a:pt x="2493" y="13089"/>
                  <a:pt x="2537" y="13103"/>
                  <a:pt x="2580" y="13118"/>
                </a:cubicBezTo>
                <a:cubicBezTo>
                  <a:pt x="2770" y="13541"/>
                  <a:pt x="3003" y="13993"/>
                  <a:pt x="3309" y="14415"/>
                </a:cubicBezTo>
                <a:cubicBezTo>
                  <a:pt x="3382" y="14678"/>
                  <a:pt x="3484" y="14925"/>
                  <a:pt x="3615" y="15173"/>
                </a:cubicBezTo>
                <a:cubicBezTo>
                  <a:pt x="3557" y="15202"/>
                  <a:pt x="3484" y="15231"/>
                  <a:pt x="3426" y="15275"/>
                </a:cubicBezTo>
                <a:cubicBezTo>
                  <a:pt x="3120" y="14969"/>
                  <a:pt x="2784" y="14590"/>
                  <a:pt x="2464" y="14167"/>
                </a:cubicBezTo>
                <a:cubicBezTo>
                  <a:pt x="2391" y="13861"/>
                  <a:pt x="2391" y="13541"/>
                  <a:pt x="2434" y="13074"/>
                </a:cubicBezTo>
                <a:close/>
                <a:moveTo>
                  <a:pt x="84198" y="1"/>
                </a:moveTo>
                <a:cubicBezTo>
                  <a:pt x="84198" y="1"/>
                  <a:pt x="81516" y="1663"/>
                  <a:pt x="81706" y="4184"/>
                </a:cubicBezTo>
                <a:cubicBezTo>
                  <a:pt x="81444" y="4490"/>
                  <a:pt x="81167" y="4811"/>
                  <a:pt x="80890" y="5146"/>
                </a:cubicBezTo>
                <a:cubicBezTo>
                  <a:pt x="80846" y="5087"/>
                  <a:pt x="80788" y="5029"/>
                  <a:pt x="80744" y="4971"/>
                </a:cubicBezTo>
                <a:cubicBezTo>
                  <a:pt x="80700" y="4563"/>
                  <a:pt x="80671" y="4126"/>
                  <a:pt x="80686" y="3688"/>
                </a:cubicBezTo>
                <a:cubicBezTo>
                  <a:pt x="80802" y="3499"/>
                  <a:pt x="80948" y="3309"/>
                  <a:pt x="81094" y="3120"/>
                </a:cubicBezTo>
                <a:lnTo>
                  <a:pt x="81094" y="3120"/>
                </a:lnTo>
                <a:cubicBezTo>
                  <a:pt x="81094" y="3120"/>
                  <a:pt x="80933" y="3251"/>
                  <a:pt x="80686" y="3484"/>
                </a:cubicBezTo>
                <a:cubicBezTo>
                  <a:pt x="80700" y="3236"/>
                  <a:pt x="80715" y="2974"/>
                  <a:pt x="80759" y="2712"/>
                </a:cubicBezTo>
                <a:lnTo>
                  <a:pt x="80759" y="2712"/>
                </a:lnTo>
                <a:cubicBezTo>
                  <a:pt x="80758" y="2712"/>
                  <a:pt x="80598" y="3120"/>
                  <a:pt x="80438" y="3747"/>
                </a:cubicBezTo>
                <a:cubicBezTo>
                  <a:pt x="80380" y="3805"/>
                  <a:pt x="80321" y="3863"/>
                  <a:pt x="80263" y="3921"/>
                </a:cubicBezTo>
                <a:cubicBezTo>
                  <a:pt x="79665" y="2916"/>
                  <a:pt x="78718" y="2260"/>
                  <a:pt x="78368" y="2041"/>
                </a:cubicBezTo>
                <a:cubicBezTo>
                  <a:pt x="78558" y="1866"/>
                  <a:pt x="78776" y="1677"/>
                  <a:pt x="79024" y="1458"/>
                </a:cubicBezTo>
                <a:lnTo>
                  <a:pt x="79024" y="1458"/>
                </a:lnTo>
                <a:cubicBezTo>
                  <a:pt x="79024" y="1458"/>
                  <a:pt x="78820" y="1546"/>
                  <a:pt x="78529" y="1706"/>
                </a:cubicBezTo>
                <a:lnTo>
                  <a:pt x="78631" y="1590"/>
                </a:lnTo>
                <a:lnTo>
                  <a:pt x="78631" y="1590"/>
                </a:lnTo>
                <a:cubicBezTo>
                  <a:pt x="78630" y="1590"/>
                  <a:pt x="78558" y="1663"/>
                  <a:pt x="78427" y="1779"/>
                </a:cubicBezTo>
                <a:cubicBezTo>
                  <a:pt x="77800" y="2143"/>
                  <a:pt x="76838" y="2843"/>
                  <a:pt x="76299" y="3863"/>
                </a:cubicBezTo>
                <a:cubicBezTo>
                  <a:pt x="76080" y="3601"/>
                  <a:pt x="75934" y="3441"/>
                  <a:pt x="75934" y="3441"/>
                </a:cubicBezTo>
                <a:lnTo>
                  <a:pt x="75934" y="3441"/>
                </a:lnTo>
                <a:cubicBezTo>
                  <a:pt x="76036" y="3615"/>
                  <a:pt x="76138" y="3805"/>
                  <a:pt x="76226" y="3994"/>
                </a:cubicBezTo>
                <a:cubicBezTo>
                  <a:pt x="76182" y="4096"/>
                  <a:pt x="76124" y="4198"/>
                  <a:pt x="76095" y="4315"/>
                </a:cubicBezTo>
                <a:cubicBezTo>
                  <a:pt x="76051" y="4359"/>
                  <a:pt x="76022" y="4402"/>
                  <a:pt x="75993" y="4446"/>
                </a:cubicBezTo>
                <a:cubicBezTo>
                  <a:pt x="75876" y="4330"/>
                  <a:pt x="75803" y="4257"/>
                  <a:pt x="75803" y="4257"/>
                </a:cubicBezTo>
                <a:lnTo>
                  <a:pt x="75803" y="4257"/>
                </a:lnTo>
                <a:cubicBezTo>
                  <a:pt x="75861" y="4330"/>
                  <a:pt x="75905" y="4402"/>
                  <a:pt x="75963" y="4475"/>
                </a:cubicBezTo>
                <a:cubicBezTo>
                  <a:pt x="75818" y="4665"/>
                  <a:pt x="75687" y="4854"/>
                  <a:pt x="75555" y="5044"/>
                </a:cubicBezTo>
                <a:cubicBezTo>
                  <a:pt x="75380" y="4767"/>
                  <a:pt x="75191" y="4504"/>
                  <a:pt x="75016" y="4257"/>
                </a:cubicBezTo>
                <a:cubicBezTo>
                  <a:pt x="75264" y="3703"/>
                  <a:pt x="75570" y="3134"/>
                  <a:pt x="75934" y="2610"/>
                </a:cubicBezTo>
                <a:lnTo>
                  <a:pt x="75934" y="2610"/>
                </a:lnTo>
                <a:cubicBezTo>
                  <a:pt x="75934" y="2610"/>
                  <a:pt x="75366" y="3135"/>
                  <a:pt x="74754" y="3907"/>
                </a:cubicBezTo>
                <a:cubicBezTo>
                  <a:pt x="74579" y="3688"/>
                  <a:pt x="74419" y="3484"/>
                  <a:pt x="74258" y="3295"/>
                </a:cubicBezTo>
                <a:cubicBezTo>
                  <a:pt x="74346" y="3207"/>
                  <a:pt x="74433" y="3134"/>
                  <a:pt x="74521" y="3047"/>
                </a:cubicBezTo>
                <a:lnTo>
                  <a:pt x="74521" y="3047"/>
                </a:lnTo>
                <a:cubicBezTo>
                  <a:pt x="74520" y="3047"/>
                  <a:pt x="74389" y="3105"/>
                  <a:pt x="74200" y="3222"/>
                </a:cubicBezTo>
                <a:cubicBezTo>
                  <a:pt x="73705" y="2624"/>
                  <a:pt x="73355" y="2275"/>
                  <a:pt x="73355" y="2275"/>
                </a:cubicBezTo>
                <a:lnTo>
                  <a:pt x="73355" y="2275"/>
                </a:lnTo>
                <a:cubicBezTo>
                  <a:pt x="73588" y="2610"/>
                  <a:pt x="73806" y="2960"/>
                  <a:pt x="74025" y="3324"/>
                </a:cubicBezTo>
                <a:cubicBezTo>
                  <a:pt x="73996" y="3338"/>
                  <a:pt x="73952" y="3368"/>
                  <a:pt x="73923" y="3382"/>
                </a:cubicBezTo>
                <a:cubicBezTo>
                  <a:pt x="73500" y="3003"/>
                  <a:pt x="73151" y="2799"/>
                  <a:pt x="73151" y="2799"/>
                </a:cubicBezTo>
                <a:lnTo>
                  <a:pt x="73151" y="2799"/>
                </a:lnTo>
                <a:cubicBezTo>
                  <a:pt x="73369" y="3076"/>
                  <a:pt x="73559" y="3309"/>
                  <a:pt x="73734" y="3513"/>
                </a:cubicBezTo>
                <a:cubicBezTo>
                  <a:pt x="73457" y="3703"/>
                  <a:pt x="73151" y="3951"/>
                  <a:pt x="72859" y="4242"/>
                </a:cubicBezTo>
                <a:cubicBezTo>
                  <a:pt x="72888" y="3834"/>
                  <a:pt x="72947" y="3426"/>
                  <a:pt x="73049" y="3018"/>
                </a:cubicBezTo>
                <a:lnTo>
                  <a:pt x="73049" y="3018"/>
                </a:lnTo>
                <a:cubicBezTo>
                  <a:pt x="73048" y="3018"/>
                  <a:pt x="72640" y="3776"/>
                  <a:pt x="72349" y="4811"/>
                </a:cubicBezTo>
                <a:cubicBezTo>
                  <a:pt x="72320" y="4854"/>
                  <a:pt x="72291" y="4898"/>
                  <a:pt x="72247" y="4942"/>
                </a:cubicBezTo>
                <a:cubicBezTo>
                  <a:pt x="72101" y="4840"/>
                  <a:pt x="71970" y="4752"/>
                  <a:pt x="71883" y="4694"/>
                </a:cubicBezTo>
                <a:cubicBezTo>
                  <a:pt x="71883" y="4650"/>
                  <a:pt x="71897" y="4592"/>
                  <a:pt x="71912" y="4548"/>
                </a:cubicBezTo>
                <a:cubicBezTo>
                  <a:pt x="72087" y="4373"/>
                  <a:pt x="72276" y="4184"/>
                  <a:pt x="72509" y="3980"/>
                </a:cubicBezTo>
                <a:lnTo>
                  <a:pt x="72509" y="3980"/>
                </a:lnTo>
                <a:cubicBezTo>
                  <a:pt x="72509" y="3980"/>
                  <a:pt x="72276" y="4082"/>
                  <a:pt x="71955" y="4286"/>
                </a:cubicBezTo>
                <a:cubicBezTo>
                  <a:pt x="72028" y="3718"/>
                  <a:pt x="71970" y="3324"/>
                  <a:pt x="71970" y="3324"/>
                </a:cubicBezTo>
                <a:lnTo>
                  <a:pt x="71970" y="3324"/>
                </a:lnTo>
                <a:cubicBezTo>
                  <a:pt x="71824" y="3819"/>
                  <a:pt x="71708" y="4213"/>
                  <a:pt x="71591" y="4534"/>
                </a:cubicBezTo>
                <a:cubicBezTo>
                  <a:pt x="71562" y="4548"/>
                  <a:pt x="71547" y="4577"/>
                  <a:pt x="71518" y="4592"/>
                </a:cubicBezTo>
                <a:cubicBezTo>
                  <a:pt x="71912" y="2916"/>
                  <a:pt x="72116" y="2595"/>
                  <a:pt x="73792" y="1007"/>
                </a:cubicBezTo>
                <a:lnTo>
                  <a:pt x="73792" y="1007"/>
                </a:lnTo>
                <a:cubicBezTo>
                  <a:pt x="73792" y="1007"/>
                  <a:pt x="72815" y="1473"/>
                  <a:pt x="71985" y="2333"/>
                </a:cubicBezTo>
                <a:cubicBezTo>
                  <a:pt x="72291" y="1735"/>
                  <a:pt x="72626" y="1123"/>
                  <a:pt x="73005" y="555"/>
                </a:cubicBezTo>
                <a:lnTo>
                  <a:pt x="73005" y="555"/>
                </a:lnTo>
                <a:cubicBezTo>
                  <a:pt x="73004" y="555"/>
                  <a:pt x="71270" y="2435"/>
                  <a:pt x="70192" y="4636"/>
                </a:cubicBezTo>
                <a:cubicBezTo>
                  <a:pt x="70104" y="4432"/>
                  <a:pt x="69988" y="4228"/>
                  <a:pt x="69857" y="4053"/>
                </a:cubicBezTo>
                <a:cubicBezTo>
                  <a:pt x="69886" y="3805"/>
                  <a:pt x="69930" y="3572"/>
                  <a:pt x="69988" y="3338"/>
                </a:cubicBezTo>
                <a:lnTo>
                  <a:pt x="69988" y="3338"/>
                </a:lnTo>
                <a:cubicBezTo>
                  <a:pt x="69988" y="3339"/>
                  <a:pt x="69886" y="3543"/>
                  <a:pt x="69740" y="3892"/>
                </a:cubicBezTo>
                <a:cubicBezTo>
                  <a:pt x="69726" y="3863"/>
                  <a:pt x="69711" y="3849"/>
                  <a:pt x="69682" y="3819"/>
                </a:cubicBezTo>
                <a:cubicBezTo>
                  <a:pt x="69886" y="3164"/>
                  <a:pt x="70148" y="2479"/>
                  <a:pt x="70498" y="1837"/>
                </a:cubicBezTo>
                <a:lnTo>
                  <a:pt x="70498" y="1837"/>
                </a:lnTo>
                <a:cubicBezTo>
                  <a:pt x="70498" y="1838"/>
                  <a:pt x="69915" y="2493"/>
                  <a:pt x="69361" y="3455"/>
                </a:cubicBezTo>
                <a:cubicBezTo>
                  <a:pt x="69157" y="3236"/>
                  <a:pt x="68953" y="3062"/>
                  <a:pt x="68764" y="2901"/>
                </a:cubicBezTo>
                <a:cubicBezTo>
                  <a:pt x="68880" y="2756"/>
                  <a:pt x="69026" y="2595"/>
                  <a:pt x="69172" y="2406"/>
                </a:cubicBezTo>
                <a:lnTo>
                  <a:pt x="69172" y="2406"/>
                </a:lnTo>
                <a:cubicBezTo>
                  <a:pt x="69172" y="2406"/>
                  <a:pt x="68938" y="2552"/>
                  <a:pt x="68632" y="2814"/>
                </a:cubicBezTo>
                <a:cubicBezTo>
                  <a:pt x="68181" y="2464"/>
                  <a:pt x="67816" y="2304"/>
                  <a:pt x="67816" y="2304"/>
                </a:cubicBezTo>
                <a:lnTo>
                  <a:pt x="67816" y="2304"/>
                </a:lnTo>
                <a:cubicBezTo>
                  <a:pt x="68064" y="2551"/>
                  <a:pt x="68268" y="2756"/>
                  <a:pt x="68458" y="2960"/>
                </a:cubicBezTo>
                <a:cubicBezTo>
                  <a:pt x="68210" y="3178"/>
                  <a:pt x="67933" y="3441"/>
                  <a:pt x="67670" y="3776"/>
                </a:cubicBezTo>
                <a:cubicBezTo>
                  <a:pt x="67670" y="3368"/>
                  <a:pt x="67685" y="2945"/>
                  <a:pt x="67743" y="2537"/>
                </a:cubicBezTo>
                <a:lnTo>
                  <a:pt x="67743" y="2537"/>
                </a:lnTo>
                <a:cubicBezTo>
                  <a:pt x="67743" y="2537"/>
                  <a:pt x="67423" y="3324"/>
                  <a:pt x="67248" y="4388"/>
                </a:cubicBezTo>
                <a:cubicBezTo>
                  <a:pt x="67117" y="4606"/>
                  <a:pt x="67000" y="4840"/>
                  <a:pt x="66898" y="5087"/>
                </a:cubicBezTo>
                <a:cubicBezTo>
                  <a:pt x="66840" y="5029"/>
                  <a:pt x="66767" y="4971"/>
                  <a:pt x="66709" y="4927"/>
                </a:cubicBezTo>
                <a:cubicBezTo>
                  <a:pt x="66781" y="4825"/>
                  <a:pt x="66869" y="4723"/>
                  <a:pt x="66971" y="4606"/>
                </a:cubicBezTo>
                <a:lnTo>
                  <a:pt x="66971" y="4606"/>
                </a:lnTo>
                <a:cubicBezTo>
                  <a:pt x="66971" y="4607"/>
                  <a:pt x="66825" y="4694"/>
                  <a:pt x="66636" y="4869"/>
                </a:cubicBezTo>
                <a:cubicBezTo>
                  <a:pt x="66548" y="4796"/>
                  <a:pt x="66461" y="4738"/>
                  <a:pt x="66388" y="4694"/>
                </a:cubicBezTo>
                <a:cubicBezTo>
                  <a:pt x="66621" y="4373"/>
                  <a:pt x="66927" y="4009"/>
                  <a:pt x="67306" y="3543"/>
                </a:cubicBezTo>
                <a:lnTo>
                  <a:pt x="67306" y="3543"/>
                </a:lnTo>
                <a:cubicBezTo>
                  <a:pt x="67306" y="3543"/>
                  <a:pt x="66913" y="3790"/>
                  <a:pt x="66417" y="4242"/>
                </a:cubicBezTo>
                <a:cubicBezTo>
                  <a:pt x="66650" y="2537"/>
                  <a:pt x="66811" y="2202"/>
                  <a:pt x="68268" y="438"/>
                </a:cubicBezTo>
                <a:lnTo>
                  <a:pt x="68268" y="438"/>
                </a:lnTo>
                <a:cubicBezTo>
                  <a:pt x="68268" y="438"/>
                  <a:pt x="66126" y="1779"/>
                  <a:pt x="65805" y="3863"/>
                </a:cubicBezTo>
                <a:cubicBezTo>
                  <a:pt x="65397" y="4257"/>
                  <a:pt x="64916" y="4883"/>
                  <a:pt x="64858" y="5670"/>
                </a:cubicBezTo>
                <a:cubicBezTo>
                  <a:pt x="64741" y="4883"/>
                  <a:pt x="64712" y="3994"/>
                  <a:pt x="64828" y="3149"/>
                </a:cubicBezTo>
                <a:lnTo>
                  <a:pt x="64828" y="3149"/>
                </a:lnTo>
                <a:cubicBezTo>
                  <a:pt x="64828" y="3149"/>
                  <a:pt x="64289" y="4490"/>
                  <a:pt x="64216" y="6006"/>
                </a:cubicBezTo>
                <a:cubicBezTo>
                  <a:pt x="64202" y="5700"/>
                  <a:pt x="64216" y="5379"/>
                  <a:pt x="64260" y="5073"/>
                </a:cubicBezTo>
                <a:lnTo>
                  <a:pt x="64260" y="5073"/>
                </a:lnTo>
                <a:cubicBezTo>
                  <a:pt x="64260" y="5073"/>
                  <a:pt x="63954" y="5802"/>
                  <a:pt x="63881" y="6676"/>
                </a:cubicBezTo>
                <a:cubicBezTo>
                  <a:pt x="63750" y="6691"/>
                  <a:pt x="63619" y="6691"/>
                  <a:pt x="63488" y="6691"/>
                </a:cubicBezTo>
                <a:cubicBezTo>
                  <a:pt x="64187" y="5277"/>
                  <a:pt x="63808" y="3936"/>
                  <a:pt x="63808" y="3936"/>
                </a:cubicBezTo>
                <a:lnTo>
                  <a:pt x="63808" y="3936"/>
                </a:lnTo>
                <a:cubicBezTo>
                  <a:pt x="63560" y="5394"/>
                  <a:pt x="63400" y="5962"/>
                  <a:pt x="62817" y="6705"/>
                </a:cubicBezTo>
                <a:lnTo>
                  <a:pt x="62671" y="6705"/>
                </a:lnTo>
                <a:lnTo>
                  <a:pt x="62671" y="6691"/>
                </a:lnTo>
                <a:cubicBezTo>
                  <a:pt x="62919" y="5379"/>
                  <a:pt x="63444" y="3105"/>
                  <a:pt x="64493" y="1167"/>
                </a:cubicBezTo>
                <a:lnTo>
                  <a:pt x="64493" y="1167"/>
                </a:lnTo>
                <a:cubicBezTo>
                  <a:pt x="64493" y="1167"/>
                  <a:pt x="63546" y="2348"/>
                  <a:pt x="62744" y="3936"/>
                </a:cubicBezTo>
                <a:cubicBezTo>
                  <a:pt x="62788" y="3441"/>
                  <a:pt x="62744" y="3120"/>
                  <a:pt x="62744" y="3120"/>
                </a:cubicBezTo>
                <a:cubicBezTo>
                  <a:pt x="62467" y="4053"/>
                  <a:pt x="62278" y="4621"/>
                  <a:pt x="62016" y="5087"/>
                </a:cubicBezTo>
                <a:cubicBezTo>
                  <a:pt x="61914" y="4942"/>
                  <a:pt x="61797" y="4811"/>
                  <a:pt x="61680" y="4679"/>
                </a:cubicBezTo>
                <a:cubicBezTo>
                  <a:pt x="62147" y="3397"/>
                  <a:pt x="62832" y="1779"/>
                  <a:pt x="63764" y="351"/>
                </a:cubicBezTo>
                <a:lnTo>
                  <a:pt x="63764" y="351"/>
                </a:lnTo>
                <a:cubicBezTo>
                  <a:pt x="63764" y="351"/>
                  <a:pt x="62919" y="1269"/>
                  <a:pt x="62045" y="2581"/>
                </a:cubicBezTo>
                <a:cubicBezTo>
                  <a:pt x="62059" y="2551"/>
                  <a:pt x="62059" y="2537"/>
                  <a:pt x="62074" y="2508"/>
                </a:cubicBezTo>
                <a:lnTo>
                  <a:pt x="62074" y="2508"/>
                </a:lnTo>
                <a:cubicBezTo>
                  <a:pt x="62074" y="2508"/>
                  <a:pt x="61622" y="3120"/>
                  <a:pt x="61199" y="3994"/>
                </a:cubicBezTo>
                <a:cubicBezTo>
                  <a:pt x="61170" y="4038"/>
                  <a:pt x="61141" y="4082"/>
                  <a:pt x="61112" y="4140"/>
                </a:cubicBezTo>
                <a:cubicBezTo>
                  <a:pt x="60908" y="3965"/>
                  <a:pt x="60704" y="3805"/>
                  <a:pt x="60500" y="3674"/>
                </a:cubicBezTo>
                <a:cubicBezTo>
                  <a:pt x="60485" y="3659"/>
                  <a:pt x="60471" y="3645"/>
                  <a:pt x="60456" y="3615"/>
                </a:cubicBezTo>
                <a:cubicBezTo>
                  <a:pt x="60471" y="3601"/>
                  <a:pt x="60471" y="3572"/>
                  <a:pt x="60485" y="3543"/>
                </a:cubicBezTo>
                <a:cubicBezTo>
                  <a:pt x="60573" y="3411"/>
                  <a:pt x="60675" y="3280"/>
                  <a:pt x="60791" y="3120"/>
                </a:cubicBezTo>
                <a:lnTo>
                  <a:pt x="60791" y="3120"/>
                </a:lnTo>
                <a:cubicBezTo>
                  <a:pt x="60791" y="3120"/>
                  <a:pt x="60704" y="3178"/>
                  <a:pt x="60573" y="3295"/>
                </a:cubicBezTo>
                <a:cubicBezTo>
                  <a:pt x="60748" y="2741"/>
                  <a:pt x="60981" y="2173"/>
                  <a:pt x="61272" y="1633"/>
                </a:cubicBezTo>
                <a:lnTo>
                  <a:pt x="61272" y="1633"/>
                </a:lnTo>
                <a:cubicBezTo>
                  <a:pt x="61272" y="1634"/>
                  <a:pt x="60689" y="2304"/>
                  <a:pt x="60135" y="3251"/>
                </a:cubicBezTo>
                <a:cubicBezTo>
                  <a:pt x="59931" y="3032"/>
                  <a:pt x="59727" y="2858"/>
                  <a:pt x="59538" y="2712"/>
                </a:cubicBezTo>
                <a:cubicBezTo>
                  <a:pt x="59654" y="2551"/>
                  <a:pt x="59800" y="2391"/>
                  <a:pt x="59946" y="2202"/>
                </a:cubicBezTo>
                <a:lnTo>
                  <a:pt x="59946" y="2202"/>
                </a:lnTo>
                <a:cubicBezTo>
                  <a:pt x="59946" y="2202"/>
                  <a:pt x="59713" y="2347"/>
                  <a:pt x="59407" y="2610"/>
                </a:cubicBezTo>
                <a:cubicBezTo>
                  <a:pt x="59203" y="2449"/>
                  <a:pt x="59013" y="2333"/>
                  <a:pt x="58882" y="2245"/>
                </a:cubicBezTo>
                <a:cubicBezTo>
                  <a:pt x="59057" y="1954"/>
                  <a:pt x="59290" y="1619"/>
                  <a:pt x="59582" y="1211"/>
                </a:cubicBezTo>
                <a:lnTo>
                  <a:pt x="59582" y="1211"/>
                </a:lnTo>
                <a:cubicBezTo>
                  <a:pt x="59581" y="1211"/>
                  <a:pt x="59115" y="1531"/>
                  <a:pt x="58620" y="2100"/>
                </a:cubicBezTo>
                <a:lnTo>
                  <a:pt x="58591" y="2100"/>
                </a:lnTo>
                <a:lnTo>
                  <a:pt x="58605" y="2114"/>
                </a:lnTo>
                <a:cubicBezTo>
                  <a:pt x="58270" y="2508"/>
                  <a:pt x="57920" y="3003"/>
                  <a:pt x="57701" y="3601"/>
                </a:cubicBezTo>
                <a:cubicBezTo>
                  <a:pt x="57556" y="3717"/>
                  <a:pt x="57381" y="3863"/>
                  <a:pt x="57191" y="4053"/>
                </a:cubicBezTo>
                <a:cubicBezTo>
                  <a:pt x="57425" y="2333"/>
                  <a:pt x="57585" y="1998"/>
                  <a:pt x="59042" y="234"/>
                </a:cubicBezTo>
                <a:lnTo>
                  <a:pt x="59042" y="234"/>
                </a:lnTo>
                <a:cubicBezTo>
                  <a:pt x="59042" y="234"/>
                  <a:pt x="56375" y="1896"/>
                  <a:pt x="56550" y="4402"/>
                </a:cubicBezTo>
                <a:cubicBezTo>
                  <a:pt x="56506" y="4461"/>
                  <a:pt x="56463" y="4519"/>
                  <a:pt x="56419" y="4592"/>
                </a:cubicBezTo>
                <a:cubicBezTo>
                  <a:pt x="56404" y="4402"/>
                  <a:pt x="56390" y="4198"/>
                  <a:pt x="56404" y="4009"/>
                </a:cubicBezTo>
                <a:lnTo>
                  <a:pt x="56404" y="4009"/>
                </a:lnTo>
                <a:cubicBezTo>
                  <a:pt x="56404" y="4009"/>
                  <a:pt x="56302" y="4359"/>
                  <a:pt x="56215" y="4883"/>
                </a:cubicBezTo>
                <a:cubicBezTo>
                  <a:pt x="56186" y="4956"/>
                  <a:pt x="56142" y="5015"/>
                  <a:pt x="56098" y="5087"/>
                </a:cubicBezTo>
                <a:cubicBezTo>
                  <a:pt x="55982" y="4956"/>
                  <a:pt x="55850" y="4840"/>
                  <a:pt x="55719" y="4752"/>
                </a:cubicBezTo>
                <a:cubicBezTo>
                  <a:pt x="55807" y="4650"/>
                  <a:pt x="55880" y="4548"/>
                  <a:pt x="55982" y="4432"/>
                </a:cubicBezTo>
                <a:lnTo>
                  <a:pt x="55982" y="4432"/>
                </a:lnTo>
                <a:cubicBezTo>
                  <a:pt x="55982" y="4432"/>
                  <a:pt x="55836" y="4519"/>
                  <a:pt x="55646" y="4679"/>
                </a:cubicBezTo>
                <a:cubicBezTo>
                  <a:pt x="55603" y="4665"/>
                  <a:pt x="55574" y="4636"/>
                  <a:pt x="55544" y="4606"/>
                </a:cubicBezTo>
                <a:cubicBezTo>
                  <a:pt x="55515" y="4067"/>
                  <a:pt x="55530" y="3499"/>
                  <a:pt x="55603" y="2945"/>
                </a:cubicBezTo>
                <a:lnTo>
                  <a:pt x="55603" y="2945"/>
                </a:lnTo>
                <a:cubicBezTo>
                  <a:pt x="55603" y="2945"/>
                  <a:pt x="55369" y="3543"/>
                  <a:pt x="55180" y="4388"/>
                </a:cubicBezTo>
                <a:cubicBezTo>
                  <a:pt x="55151" y="4373"/>
                  <a:pt x="55137" y="4359"/>
                  <a:pt x="55136" y="4359"/>
                </a:cubicBezTo>
                <a:lnTo>
                  <a:pt x="55136" y="4359"/>
                </a:lnTo>
                <a:cubicBezTo>
                  <a:pt x="55151" y="4373"/>
                  <a:pt x="55165" y="4388"/>
                  <a:pt x="55180" y="4402"/>
                </a:cubicBezTo>
                <a:cubicBezTo>
                  <a:pt x="55122" y="4636"/>
                  <a:pt x="55078" y="4883"/>
                  <a:pt x="55049" y="5146"/>
                </a:cubicBezTo>
                <a:cubicBezTo>
                  <a:pt x="55049" y="4942"/>
                  <a:pt x="55063" y="4723"/>
                  <a:pt x="55093" y="4519"/>
                </a:cubicBezTo>
                <a:lnTo>
                  <a:pt x="55093" y="4519"/>
                </a:lnTo>
                <a:cubicBezTo>
                  <a:pt x="55093" y="4519"/>
                  <a:pt x="54889" y="5015"/>
                  <a:pt x="54772" y="5670"/>
                </a:cubicBezTo>
                <a:cubicBezTo>
                  <a:pt x="54626" y="5918"/>
                  <a:pt x="54510" y="6181"/>
                  <a:pt x="54466" y="6487"/>
                </a:cubicBezTo>
                <a:cubicBezTo>
                  <a:pt x="54335" y="6297"/>
                  <a:pt x="54262" y="6079"/>
                  <a:pt x="54247" y="5860"/>
                </a:cubicBezTo>
                <a:cubicBezTo>
                  <a:pt x="54393" y="5656"/>
                  <a:pt x="54582" y="5437"/>
                  <a:pt x="54816" y="5146"/>
                </a:cubicBezTo>
                <a:lnTo>
                  <a:pt x="54816" y="5146"/>
                </a:lnTo>
                <a:cubicBezTo>
                  <a:pt x="54816" y="5146"/>
                  <a:pt x="54568" y="5292"/>
                  <a:pt x="54262" y="5583"/>
                </a:cubicBezTo>
                <a:cubicBezTo>
                  <a:pt x="54408" y="4519"/>
                  <a:pt x="54510" y="4300"/>
                  <a:pt x="55428" y="3207"/>
                </a:cubicBezTo>
                <a:lnTo>
                  <a:pt x="55428" y="3207"/>
                </a:lnTo>
                <a:cubicBezTo>
                  <a:pt x="55427" y="3208"/>
                  <a:pt x="53621" y="4315"/>
                  <a:pt x="53883" y="5991"/>
                </a:cubicBezTo>
                <a:cubicBezTo>
                  <a:pt x="53679" y="6253"/>
                  <a:pt x="53475" y="6574"/>
                  <a:pt x="53358" y="6953"/>
                </a:cubicBezTo>
                <a:cubicBezTo>
                  <a:pt x="53242" y="6355"/>
                  <a:pt x="53169" y="5612"/>
                  <a:pt x="53271" y="4898"/>
                </a:cubicBezTo>
                <a:lnTo>
                  <a:pt x="53271" y="4898"/>
                </a:lnTo>
                <a:cubicBezTo>
                  <a:pt x="53271" y="4898"/>
                  <a:pt x="52848" y="5918"/>
                  <a:pt x="52877" y="6997"/>
                </a:cubicBezTo>
                <a:cubicBezTo>
                  <a:pt x="52644" y="7011"/>
                  <a:pt x="52411" y="7026"/>
                  <a:pt x="52192" y="7026"/>
                </a:cubicBezTo>
                <a:cubicBezTo>
                  <a:pt x="53314" y="5437"/>
                  <a:pt x="52819" y="3761"/>
                  <a:pt x="52819" y="3761"/>
                </a:cubicBezTo>
                <a:lnTo>
                  <a:pt x="52819" y="3761"/>
                </a:lnTo>
                <a:cubicBezTo>
                  <a:pt x="52557" y="5321"/>
                  <a:pt x="52396" y="5860"/>
                  <a:pt x="51711" y="6676"/>
                </a:cubicBezTo>
                <a:cubicBezTo>
                  <a:pt x="51711" y="6632"/>
                  <a:pt x="51697" y="6574"/>
                  <a:pt x="51697" y="6516"/>
                </a:cubicBezTo>
                <a:cubicBezTo>
                  <a:pt x="51930" y="5204"/>
                  <a:pt x="52455" y="2930"/>
                  <a:pt x="53504" y="992"/>
                </a:cubicBezTo>
                <a:lnTo>
                  <a:pt x="53504" y="992"/>
                </a:lnTo>
                <a:cubicBezTo>
                  <a:pt x="53504" y="992"/>
                  <a:pt x="51974" y="2902"/>
                  <a:pt x="51157" y="5117"/>
                </a:cubicBezTo>
                <a:cubicBezTo>
                  <a:pt x="50968" y="4825"/>
                  <a:pt x="50749" y="4563"/>
                  <a:pt x="50516" y="4330"/>
                </a:cubicBezTo>
                <a:cubicBezTo>
                  <a:pt x="50633" y="3674"/>
                  <a:pt x="50808" y="2989"/>
                  <a:pt x="51085" y="2347"/>
                </a:cubicBezTo>
                <a:lnTo>
                  <a:pt x="51085" y="2347"/>
                </a:lnTo>
                <a:cubicBezTo>
                  <a:pt x="51084" y="2348"/>
                  <a:pt x="50589" y="3018"/>
                  <a:pt x="50137" y="3965"/>
                </a:cubicBezTo>
                <a:cubicBezTo>
                  <a:pt x="49904" y="3776"/>
                  <a:pt x="49656" y="3601"/>
                  <a:pt x="49438" y="3455"/>
                </a:cubicBezTo>
                <a:cubicBezTo>
                  <a:pt x="49540" y="3295"/>
                  <a:pt x="49656" y="3134"/>
                  <a:pt x="49787" y="2945"/>
                </a:cubicBezTo>
                <a:lnTo>
                  <a:pt x="49787" y="2945"/>
                </a:lnTo>
                <a:cubicBezTo>
                  <a:pt x="49787" y="2945"/>
                  <a:pt x="49583" y="3091"/>
                  <a:pt x="49292" y="3353"/>
                </a:cubicBezTo>
                <a:cubicBezTo>
                  <a:pt x="48782" y="3047"/>
                  <a:pt x="48388" y="2887"/>
                  <a:pt x="48388" y="2887"/>
                </a:cubicBezTo>
                <a:lnTo>
                  <a:pt x="48388" y="2887"/>
                </a:lnTo>
                <a:cubicBezTo>
                  <a:pt x="48665" y="3120"/>
                  <a:pt x="48913" y="3324"/>
                  <a:pt x="49132" y="3513"/>
                </a:cubicBezTo>
                <a:cubicBezTo>
                  <a:pt x="48913" y="3732"/>
                  <a:pt x="48665" y="4009"/>
                  <a:pt x="48432" y="4344"/>
                </a:cubicBezTo>
                <a:cubicBezTo>
                  <a:pt x="48374" y="3936"/>
                  <a:pt x="48345" y="3528"/>
                  <a:pt x="48345" y="3120"/>
                </a:cubicBezTo>
                <a:cubicBezTo>
                  <a:pt x="48345" y="3120"/>
                  <a:pt x="48126" y="3907"/>
                  <a:pt x="48068" y="4956"/>
                </a:cubicBezTo>
                <a:cubicBezTo>
                  <a:pt x="47980" y="5160"/>
                  <a:pt x="47893" y="5379"/>
                  <a:pt x="47834" y="5612"/>
                </a:cubicBezTo>
                <a:cubicBezTo>
                  <a:pt x="47878" y="5146"/>
                  <a:pt x="47849" y="4723"/>
                  <a:pt x="47805" y="4446"/>
                </a:cubicBezTo>
                <a:cubicBezTo>
                  <a:pt x="47878" y="4344"/>
                  <a:pt x="47951" y="4228"/>
                  <a:pt x="48024" y="4126"/>
                </a:cubicBezTo>
                <a:lnTo>
                  <a:pt x="48024" y="4126"/>
                </a:lnTo>
                <a:cubicBezTo>
                  <a:pt x="48024" y="4126"/>
                  <a:pt x="47936" y="4184"/>
                  <a:pt x="47776" y="4315"/>
                </a:cubicBezTo>
                <a:cubicBezTo>
                  <a:pt x="47732" y="4126"/>
                  <a:pt x="47703" y="4009"/>
                  <a:pt x="47703" y="4009"/>
                </a:cubicBezTo>
                <a:cubicBezTo>
                  <a:pt x="47689" y="4155"/>
                  <a:pt x="47674" y="4286"/>
                  <a:pt x="47645" y="4417"/>
                </a:cubicBezTo>
                <a:cubicBezTo>
                  <a:pt x="47514" y="4534"/>
                  <a:pt x="47368" y="4679"/>
                  <a:pt x="47208" y="4854"/>
                </a:cubicBezTo>
                <a:cubicBezTo>
                  <a:pt x="47208" y="4592"/>
                  <a:pt x="47208" y="4359"/>
                  <a:pt x="47222" y="4155"/>
                </a:cubicBezTo>
                <a:cubicBezTo>
                  <a:pt x="47383" y="3484"/>
                  <a:pt x="47601" y="2785"/>
                  <a:pt x="47878" y="2100"/>
                </a:cubicBezTo>
                <a:cubicBezTo>
                  <a:pt x="48053" y="1794"/>
                  <a:pt x="48301" y="1458"/>
                  <a:pt x="48607" y="1036"/>
                </a:cubicBezTo>
                <a:lnTo>
                  <a:pt x="48607" y="1036"/>
                </a:lnTo>
                <a:cubicBezTo>
                  <a:pt x="48607" y="1036"/>
                  <a:pt x="48432" y="1152"/>
                  <a:pt x="48199" y="1356"/>
                </a:cubicBezTo>
                <a:cubicBezTo>
                  <a:pt x="48213" y="1313"/>
                  <a:pt x="48228" y="1269"/>
                  <a:pt x="48257" y="1225"/>
                </a:cubicBezTo>
                <a:lnTo>
                  <a:pt x="48257" y="1225"/>
                </a:lnTo>
                <a:cubicBezTo>
                  <a:pt x="48257" y="1225"/>
                  <a:pt x="48199" y="1298"/>
                  <a:pt x="48111" y="1444"/>
                </a:cubicBezTo>
                <a:cubicBezTo>
                  <a:pt x="47528" y="1968"/>
                  <a:pt x="46639" y="2974"/>
                  <a:pt x="46537" y="4286"/>
                </a:cubicBezTo>
                <a:cubicBezTo>
                  <a:pt x="46377" y="4650"/>
                  <a:pt x="46231" y="5029"/>
                  <a:pt x="46115" y="5408"/>
                </a:cubicBezTo>
                <a:cubicBezTo>
                  <a:pt x="45911" y="5131"/>
                  <a:pt x="45692" y="4883"/>
                  <a:pt x="45459" y="4650"/>
                </a:cubicBezTo>
                <a:cubicBezTo>
                  <a:pt x="45444" y="4636"/>
                  <a:pt x="45444" y="4606"/>
                  <a:pt x="45444" y="4592"/>
                </a:cubicBezTo>
                <a:cubicBezTo>
                  <a:pt x="45532" y="3951"/>
                  <a:pt x="45663" y="3280"/>
                  <a:pt x="45911" y="2639"/>
                </a:cubicBezTo>
                <a:lnTo>
                  <a:pt x="45911" y="2639"/>
                </a:lnTo>
                <a:cubicBezTo>
                  <a:pt x="45910" y="2639"/>
                  <a:pt x="45444" y="3324"/>
                  <a:pt x="45036" y="4300"/>
                </a:cubicBezTo>
                <a:cubicBezTo>
                  <a:pt x="44788" y="4096"/>
                  <a:pt x="44541" y="3936"/>
                  <a:pt x="44307" y="3805"/>
                </a:cubicBezTo>
                <a:cubicBezTo>
                  <a:pt x="44409" y="3645"/>
                  <a:pt x="44526" y="3470"/>
                  <a:pt x="44643" y="3280"/>
                </a:cubicBezTo>
                <a:lnTo>
                  <a:pt x="44643" y="3280"/>
                </a:lnTo>
                <a:cubicBezTo>
                  <a:pt x="44642" y="3280"/>
                  <a:pt x="44438" y="3441"/>
                  <a:pt x="44162" y="3717"/>
                </a:cubicBezTo>
                <a:cubicBezTo>
                  <a:pt x="43637" y="3411"/>
                  <a:pt x="43229" y="3266"/>
                  <a:pt x="43229" y="3266"/>
                </a:cubicBezTo>
                <a:lnTo>
                  <a:pt x="43229" y="3266"/>
                </a:lnTo>
                <a:cubicBezTo>
                  <a:pt x="43535" y="3484"/>
                  <a:pt x="43783" y="3688"/>
                  <a:pt x="44016" y="3863"/>
                </a:cubicBezTo>
                <a:cubicBezTo>
                  <a:pt x="43797" y="4096"/>
                  <a:pt x="43564" y="4373"/>
                  <a:pt x="43345" y="4723"/>
                </a:cubicBezTo>
                <a:cubicBezTo>
                  <a:pt x="43273" y="4315"/>
                  <a:pt x="43214" y="3907"/>
                  <a:pt x="43200" y="3499"/>
                </a:cubicBezTo>
                <a:cubicBezTo>
                  <a:pt x="43200" y="3499"/>
                  <a:pt x="43010" y="4300"/>
                  <a:pt x="43025" y="5350"/>
                </a:cubicBezTo>
                <a:cubicBezTo>
                  <a:pt x="42850" y="5743"/>
                  <a:pt x="42733" y="6181"/>
                  <a:pt x="42733" y="6661"/>
                </a:cubicBezTo>
                <a:cubicBezTo>
                  <a:pt x="42471" y="6355"/>
                  <a:pt x="42282" y="6049"/>
                  <a:pt x="42194" y="5700"/>
                </a:cubicBezTo>
                <a:cubicBezTo>
                  <a:pt x="42384" y="5379"/>
                  <a:pt x="42617" y="5000"/>
                  <a:pt x="42937" y="4504"/>
                </a:cubicBezTo>
                <a:lnTo>
                  <a:pt x="42937" y="4504"/>
                </a:lnTo>
                <a:cubicBezTo>
                  <a:pt x="42937" y="4505"/>
                  <a:pt x="42558" y="4781"/>
                  <a:pt x="42150" y="5262"/>
                </a:cubicBezTo>
                <a:cubicBezTo>
                  <a:pt x="42063" y="3572"/>
                  <a:pt x="42165" y="3222"/>
                  <a:pt x="43360" y="1415"/>
                </a:cubicBezTo>
                <a:lnTo>
                  <a:pt x="43360" y="1415"/>
                </a:lnTo>
                <a:cubicBezTo>
                  <a:pt x="43360" y="1415"/>
                  <a:pt x="40722" y="3339"/>
                  <a:pt x="41640" y="5933"/>
                </a:cubicBezTo>
                <a:cubicBezTo>
                  <a:pt x="41363" y="6385"/>
                  <a:pt x="41130" y="6909"/>
                  <a:pt x="41057" y="7492"/>
                </a:cubicBezTo>
                <a:cubicBezTo>
                  <a:pt x="40693" y="6559"/>
                  <a:pt x="40343" y="5408"/>
                  <a:pt x="40299" y="4286"/>
                </a:cubicBezTo>
                <a:cubicBezTo>
                  <a:pt x="40299" y="4286"/>
                  <a:pt x="40095" y="5160"/>
                  <a:pt x="40124" y="6297"/>
                </a:cubicBezTo>
                <a:cubicBezTo>
                  <a:pt x="40095" y="6224"/>
                  <a:pt x="40081" y="6195"/>
                  <a:pt x="40081" y="6195"/>
                </a:cubicBezTo>
                <a:lnTo>
                  <a:pt x="40081" y="6195"/>
                </a:lnTo>
                <a:cubicBezTo>
                  <a:pt x="40154" y="6720"/>
                  <a:pt x="40139" y="7274"/>
                  <a:pt x="40066" y="7798"/>
                </a:cubicBezTo>
                <a:cubicBezTo>
                  <a:pt x="40037" y="7813"/>
                  <a:pt x="39993" y="7813"/>
                  <a:pt x="39950" y="7813"/>
                </a:cubicBezTo>
                <a:cubicBezTo>
                  <a:pt x="40081" y="7041"/>
                  <a:pt x="40037" y="6414"/>
                  <a:pt x="40037" y="6414"/>
                </a:cubicBezTo>
                <a:lnTo>
                  <a:pt x="40037" y="6414"/>
                </a:lnTo>
                <a:cubicBezTo>
                  <a:pt x="39950" y="6909"/>
                  <a:pt x="39789" y="7405"/>
                  <a:pt x="39585" y="7842"/>
                </a:cubicBezTo>
                <a:cubicBezTo>
                  <a:pt x="39527" y="7842"/>
                  <a:pt x="39483" y="7857"/>
                  <a:pt x="39425" y="7857"/>
                </a:cubicBezTo>
                <a:cubicBezTo>
                  <a:pt x="39367" y="7769"/>
                  <a:pt x="39294" y="7682"/>
                  <a:pt x="39235" y="7609"/>
                </a:cubicBezTo>
                <a:cubicBezTo>
                  <a:pt x="39279" y="7361"/>
                  <a:pt x="39279" y="7128"/>
                  <a:pt x="39265" y="6909"/>
                </a:cubicBezTo>
                <a:cubicBezTo>
                  <a:pt x="39600" y="5525"/>
                  <a:pt x="38463" y="4403"/>
                  <a:pt x="38463" y="4402"/>
                </a:cubicBezTo>
                <a:lnTo>
                  <a:pt x="38463" y="4402"/>
                </a:lnTo>
                <a:cubicBezTo>
                  <a:pt x="38769" y="5073"/>
                  <a:pt x="38915" y="5452"/>
                  <a:pt x="38944" y="5831"/>
                </a:cubicBezTo>
                <a:cubicBezTo>
                  <a:pt x="38390" y="4738"/>
                  <a:pt x="37283" y="4097"/>
                  <a:pt x="37282" y="4096"/>
                </a:cubicBezTo>
                <a:lnTo>
                  <a:pt x="37282" y="4096"/>
                </a:lnTo>
                <a:cubicBezTo>
                  <a:pt x="38332" y="5321"/>
                  <a:pt x="38550" y="5656"/>
                  <a:pt x="38682" y="6661"/>
                </a:cubicBezTo>
                <a:cubicBezTo>
                  <a:pt x="38550" y="6487"/>
                  <a:pt x="38448" y="6385"/>
                  <a:pt x="38448" y="6385"/>
                </a:cubicBezTo>
                <a:lnTo>
                  <a:pt x="38448" y="6385"/>
                </a:lnTo>
                <a:cubicBezTo>
                  <a:pt x="38565" y="6647"/>
                  <a:pt x="38652" y="6851"/>
                  <a:pt x="38740" y="7040"/>
                </a:cubicBezTo>
                <a:cubicBezTo>
                  <a:pt x="38740" y="7055"/>
                  <a:pt x="38740" y="7084"/>
                  <a:pt x="38740" y="7099"/>
                </a:cubicBezTo>
                <a:cubicBezTo>
                  <a:pt x="38594" y="6968"/>
                  <a:pt x="38463" y="6866"/>
                  <a:pt x="38346" y="6778"/>
                </a:cubicBezTo>
                <a:cubicBezTo>
                  <a:pt x="38419" y="6181"/>
                  <a:pt x="38376" y="5729"/>
                  <a:pt x="38376" y="5729"/>
                </a:cubicBezTo>
                <a:lnTo>
                  <a:pt x="38376" y="5729"/>
                </a:lnTo>
                <a:cubicBezTo>
                  <a:pt x="38332" y="5991"/>
                  <a:pt x="38259" y="6239"/>
                  <a:pt x="38186" y="6501"/>
                </a:cubicBezTo>
                <a:cubicBezTo>
                  <a:pt x="38084" y="6268"/>
                  <a:pt x="37967" y="6079"/>
                  <a:pt x="37865" y="5918"/>
                </a:cubicBezTo>
                <a:cubicBezTo>
                  <a:pt x="38011" y="5816"/>
                  <a:pt x="38186" y="5714"/>
                  <a:pt x="38376" y="5583"/>
                </a:cubicBezTo>
                <a:lnTo>
                  <a:pt x="38376" y="5583"/>
                </a:lnTo>
                <a:cubicBezTo>
                  <a:pt x="38375" y="5583"/>
                  <a:pt x="38128" y="5656"/>
                  <a:pt x="37778" y="5802"/>
                </a:cubicBezTo>
                <a:cubicBezTo>
                  <a:pt x="37720" y="5714"/>
                  <a:pt x="37647" y="5641"/>
                  <a:pt x="37603" y="5583"/>
                </a:cubicBezTo>
                <a:cubicBezTo>
                  <a:pt x="37559" y="5539"/>
                  <a:pt x="37530" y="5510"/>
                  <a:pt x="37530" y="5510"/>
                </a:cubicBezTo>
                <a:lnTo>
                  <a:pt x="37530" y="5510"/>
                </a:lnTo>
                <a:cubicBezTo>
                  <a:pt x="37545" y="5539"/>
                  <a:pt x="37559" y="5568"/>
                  <a:pt x="37574" y="5598"/>
                </a:cubicBezTo>
                <a:lnTo>
                  <a:pt x="37574" y="5598"/>
                </a:lnTo>
                <a:cubicBezTo>
                  <a:pt x="37579" y="5593"/>
                  <a:pt x="37584" y="5588"/>
                  <a:pt x="37588" y="5583"/>
                </a:cubicBezTo>
                <a:cubicBezTo>
                  <a:pt x="37618" y="5656"/>
                  <a:pt x="37661" y="5729"/>
                  <a:pt x="37691" y="5802"/>
                </a:cubicBezTo>
                <a:cubicBezTo>
                  <a:pt x="37691" y="5802"/>
                  <a:pt x="37691" y="5816"/>
                  <a:pt x="37691" y="5831"/>
                </a:cubicBezTo>
                <a:cubicBezTo>
                  <a:pt x="37559" y="5889"/>
                  <a:pt x="37414" y="5976"/>
                  <a:pt x="37268" y="6064"/>
                </a:cubicBezTo>
                <a:cubicBezTo>
                  <a:pt x="37239" y="5991"/>
                  <a:pt x="37224" y="5947"/>
                  <a:pt x="37224" y="5947"/>
                </a:cubicBezTo>
                <a:cubicBezTo>
                  <a:pt x="37224" y="5991"/>
                  <a:pt x="37224" y="6035"/>
                  <a:pt x="37224" y="6079"/>
                </a:cubicBezTo>
                <a:cubicBezTo>
                  <a:pt x="37210" y="6049"/>
                  <a:pt x="37210" y="6006"/>
                  <a:pt x="37195" y="5976"/>
                </a:cubicBezTo>
                <a:cubicBezTo>
                  <a:pt x="37308" y="5850"/>
                  <a:pt x="37434" y="5737"/>
                  <a:pt x="37574" y="5598"/>
                </a:cubicBezTo>
                <a:lnTo>
                  <a:pt x="37574" y="5598"/>
                </a:lnTo>
                <a:cubicBezTo>
                  <a:pt x="37501" y="5641"/>
                  <a:pt x="37341" y="5714"/>
                  <a:pt x="37137" y="5860"/>
                </a:cubicBezTo>
                <a:cubicBezTo>
                  <a:pt x="37078" y="5627"/>
                  <a:pt x="37005" y="5423"/>
                  <a:pt x="36947" y="5291"/>
                </a:cubicBezTo>
                <a:cubicBezTo>
                  <a:pt x="37035" y="4767"/>
                  <a:pt x="37151" y="4228"/>
                  <a:pt x="37312" y="3717"/>
                </a:cubicBezTo>
                <a:lnTo>
                  <a:pt x="37312" y="3717"/>
                </a:lnTo>
                <a:cubicBezTo>
                  <a:pt x="37311" y="3718"/>
                  <a:pt x="36962" y="4359"/>
                  <a:pt x="36627" y="5291"/>
                </a:cubicBezTo>
                <a:cubicBezTo>
                  <a:pt x="36495" y="4840"/>
                  <a:pt x="36379" y="4548"/>
                  <a:pt x="36379" y="4548"/>
                </a:cubicBezTo>
                <a:lnTo>
                  <a:pt x="36379" y="4548"/>
                </a:lnTo>
                <a:cubicBezTo>
                  <a:pt x="36437" y="4985"/>
                  <a:pt x="36452" y="5437"/>
                  <a:pt x="36423" y="5874"/>
                </a:cubicBezTo>
                <a:cubicBezTo>
                  <a:pt x="36393" y="5947"/>
                  <a:pt x="36379" y="6035"/>
                  <a:pt x="36350" y="6122"/>
                </a:cubicBezTo>
                <a:cubicBezTo>
                  <a:pt x="36058" y="4942"/>
                  <a:pt x="35563" y="3966"/>
                  <a:pt x="35563" y="3965"/>
                </a:cubicBezTo>
                <a:lnTo>
                  <a:pt x="35563" y="3965"/>
                </a:lnTo>
                <a:cubicBezTo>
                  <a:pt x="35752" y="4621"/>
                  <a:pt x="35869" y="5321"/>
                  <a:pt x="35942" y="5962"/>
                </a:cubicBezTo>
                <a:cubicBezTo>
                  <a:pt x="35781" y="5729"/>
                  <a:pt x="35635" y="5554"/>
                  <a:pt x="35533" y="5437"/>
                </a:cubicBezTo>
                <a:cubicBezTo>
                  <a:pt x="35548" y="5291"/>
                  <a:pt x="35577" y="5146"/>
                  <a:pt x="35606" y="5015"/>
                </a:cubicBezTo>
                <a:lnTo>
                  <a:pt x="35606" y="5015"/>
                </a:lnTo>
                <a:cubicBezTo>
                  <a:pt x="35606" y="5015"/>
                  <a:pt x="35548" y="5131"/>
                  <a:pt x="35461" y="5335"/>
                </a:cubicBezTo>
                <a:cubicBezTo>
                  <a:pt x="35417" y="5292"/>
                  <a:pt x="35402" y="5277"/>
                  <a:pt x="35402" y="5277"/>
                </a:cubicBezTo>
                <a:lnTo>
                  <a:pt x="35402" y="5277"/>
                </a:lnTo>
                <a:lnTo>
                  <a:pt x="35446" y="5364"/>
                </a:lnTo>
                <a:cubicBezTo>
                  <a:pt x="35417" y="5423"/>
                  <a:pt x="35402" y="5481"/>
                  <a:pt x="35373" y="5554"/>
                </a:cubicBezTo>
                <a:cubicBezTo>
                  <a:pt x="35271" y="3339"/>
                  <a:pt x="32896" y="1969"/>
                  <a:pt x="32895" y="1968"/>
                </a:cubicBezTo>
                <a:lnTo>
                  <a:pt x="32895" y="1968"/>
                </a:lnTo>
                <a:cubicBezTo>
                  <a:pt x="34367" y="3659"/>
                  <a:pt x="34528" y="3994"/>
                  <a:pt x="34703" y="5685"/>
                </a:cubicBezTo>
                <a:lnTo>
                  <a:pt x="34659" y="5641"/>
                </a:lnTo>
                <a:cubicBezTo>
                  <a:pt x="34659" y="5627"/>
                  <a:pt x="34674" y="5612"/>
                  <a:pt x="34674" y="5612"/>
                </a:cubicBezTo>
                <a:lnTo>
                  <a:pt x="34674" y="5612"/>
                </a:lnTo>
                <a:cubicBezTo>
                  <a:pt x="34674" y="5612"/>
                  <a:pt x="34659" y="5612"/>
                  <a:pt x="34644" y="5627"/>
                </a:cubicBezTo>
                <a:cubicBezTo>
                  <a:pt x="34572" y="5554"/>
                  <a:pt x="34499" y="5496"/>
                  <a:pt x="34426" y="5437"/>
                </a:cubicBezTo>
                <a:cubicBezTo>
                  <a:pt x="34426" y="5394"/>
                  <a:pt x="34440" y="5364"/>
                  <a:pt x="34455" y="5321"/>
                </a:cubicBezTo>
                <a:lnTo>
                  <a:pt x="34455" y="5321"/>
                </a:lnTo>
                <a:cubicBezTo>
                  <a:pt x="34455" y="5321"/>
                  <a:pt x="34440" y="5365"/>
                  <a:pt x="34397" y="5423"/>
                </a:cubicBezTo>
                <a:cubicBezTo>
                  <a:pt x="34280" y="5335"/>
                  <a:pt x="34178" y="5262"/>
                  <a:pt x="34091" y="5189"/>
                </a:cubicBezTo>
                <a:cubicBezTo>
                  <a:pt x="33887" y="4927"/>
                  <a:pt x="33697" y="4709"/>
                  <a:pt x="33566" y="4548"/>
                </a:cubicBezTo>
                <a:cubicBezTo>
                  <a:pt x="33464" y="4228"/>
                  <a:pt x="33376" y="4024"/>
                  <a:pt x="33376" y="4023"/>
                </a:cubicBezTo>
                <a:lnTo>
                  <a:pt x="33376" y="4023"/>
                </a:lnTo>
                <a:cubicBezTo>
                  <a:pt x="33390" y="4079"/>
                  <a:pt x="33391" y="4134"/>
                  <a:pt x="33404" y="4190"/>
                </a:cubicBezTo>
                <a:lnTo>
                  <a:pt x="33404" y="4190"/>
                </a:lnTo>
                <a:cubicBezTo>
                  <a:pt x="33404" y="4188"/>
                  <a:pt x="33405" y="4186"/>
                  <a:pt x="33406" y="4184"/>
                </a:cubicBezTo>
                <a:cubicBezTo>
                  <a:pt x="33420" y="4242"/>
                  <a:pt x="33420" y="4300"/>
                  <a:pt x="33420" y="4359"/>
                </a:cubicBezTo>
                <a:cubicBezTo>
                  <a:pt x="33391" y="4330"/>
                  <a:pt x="33376" y="4300"/>
                  <a:pt x="33362" y="4300"/>
                </a:cubicBezTo>
                <a:cubicBezTo>
                  <a:pt x="33391" y="4330"/>
                  <a:pt x="33406" y="4373"/>
                  <a:pt x="33435" y="4402"/>
                </a:cubicBezTo>
                <a:cubicBezTo>
                  <a:pt x="33449" y="4679"/>
                  <a:pt x="33449" y="4942"/>
                  <a:pt x="33435" y="5219"/>
                </a:cubicBezTo>
                <a:cubicBezTo>
                  <a:pt x="33333" y="5087"/>
                  <a:pt x="33216" y="4971"/>
                  <a:pt x="33099" y="4854"/>
                </a:cubicBezTo>
                <a:cubicBezTo>
                  <a:pt x="33172" y="4694"/>
                  <a:pt x="33260" y="4504"/>
                  <a:pt x="33362" y="4300"/>
                </a:cubicBezTo>
                <a:cubicBezTo>
                  <a:pt x="33374" y="4265"/>
                  <a:pt x="33386" y="4239"/>
                  <a:pt x="33398" y="4206"/>
                </a:cubicBezTo>
                <a:lnTo>
                  <a:pt x="33398" y="4206"/>
                </a:lnTo>
                <a:cubicBezTo>
                  <a:pt x="33332" y="4273"/>
                  <a:pt x="33149" y="4458"/>
                  <a:pt x="32954" y="4738"/>
                </a:cubicBezTo>
                <a:cubicBezTo>
                  <a:pt x="32837" y="4636"/>
                  <a:pt x="32735" y="4548"/>
                  <a:pt x="32633" y="4461"/>
                </a:cubicBezTo>
                <a:cubicBezTo>
                  <a:pt x="32837" y="4257"/>
                  <a:pt x="33056" y="4038"/>
                  <a:pt x="33318" y="3790"/>
                </a:cubicBezTo>
                <a:lnTo>
                  <a:pt x="33318" y="3790"/>
                </a:lnTo>
                <a:cubicBezTo>
                  <a:pt x="33318" y="3790"/>
                  <a:pt x="32939" y="3980"/>
                  <a:pt x="32458" y="4315"/>
                </a:cubicBezTo>
                <a:cubicBezTo>
                  <a:pt x="32152" y="4067"/>
                  <a:pt x="31919" y="3936"/>
                  <a:pt x="31919" y="3936"/>
                </a:cubicBezTo>
                <a:lnTo>
                  <a:pt x="31919" y="3936"/>
                </a:lnTo>
                <a:cubicBezTo>
                  <a:pt x="32065" y="4111"/>
                  <a:pt x="32196" y="4271"/>
                  <a:pt x="32327" y="4417"/>
                </a:cubicBezTo>
                <a:cubicBezTo>
                  <a:pt x="32123" y="4577"/>
                  <a:pt x="31904" y="4767"/>
                  <a:pt x="31686" y="4985"/>
                </a:cubicBezTo>
                <a:cubicBezTo>
                  <a:pt x="31132" y="4053"/>
                  <a:pt x="30564" y="3412"/>
                  <a:pt x="30564" y="3411"/>
                </a:cubicBezTo>
                <a:lnTo>
                  <a:pt x="30564" y="3411"/>
                </a:lnTo>
                <a:cubicBezTo>
                  <a:pt x="30913" y="4038"/>
                  <a:pt x="31161" y="4709"/>
                  <a:pt x="31351" y="5350"/>
                </a:cubicBezTo>
                <a:cubicBezTo>
                  <a:pt x="31132" y="5598"/>
                  <a:pt x="30957" y="5874"/>
                  <a:pt x="30797" y="6181"/>
                </a:cubicBezTo>
                <a:cubicBezTo>
                  <a:pt x="29747" y="4024"/>
                  <a:pt x="28013" y="2217"/>
                  <a:pt x="28013" y="2216"/>
                </a:cubicBezTo>
                <a:lnTo>
                  <a:pt x="28013" y="2216"/>
                </a:lnTo>
                <a:cubicBezTo>
                  <a:pt x="29266" y="4082"/>
                  <a:pt x="30039" y="6312"/>
                  <a:pt x="30418" y="7609"/>
                </a:cubicBezTo>
                <a:cubicBezTo>
                  <a:pt x="30418" y="7667"/>
                  <a:pt x="30418" y="7725"/>
                  <a:pt x="30418" y="7769"/>
                </a:cubicBezTo>
                <a:cubicBezTo>
                  <a:pt x="30199" y="7551"/>
                  <a:pt x="30024" y="7347"/>
                  <a:pt x="29879" y="7142"/>
                </a:cubicBezTo>
                <a:cubicBezTo>
                  <a:pt x="29908" y="6283"/>
                  <a:pt x="29485" y="5568"/>
                  <a:pt x="29033" y="5044"/>
                </a:cubicBezTo>
                <a:cubicBezTo>
                  <a:pt x="29019" y="5000"/>
                  <a:pt x="29004" y="4971"/>
                  <a:pt x="29004" y="4927"/>
                </a:cubicBezTo>
                <a:cubicBezTo>
                  <a:pt x="29004" y="4927"/>
                  <a:pt x="28989" y="4956"/>
                  <a:pt x="28989" y="5000"/>
                </a:cubicBezTo>
                <a:cubicBezTo>
                  <a:pt x="28465" y="4403"/>
                  <a:pt x="27897" y="4082"/>
                  <a:pt x="27896" y="4082"/>
                </a:cubicBezTo>
                <a:lnTo>
                  <a:pt x="27896" y="4082"/>
                </a:lnTo>
                <a:cubicBezTo>
                  <a:pt x="28450" y="4723"/>
                  <a:pt x="28771" y="5131"/>
                  <a:pt x="28975" y="5510"/>
                </a:cubicBezTo>
                <a:cubicBezTo>
                  <a:pt x="28975" y="5904"/>
                  <a:pt x="29048" y="6443"/>
                  <a:pt x="29296" y="7026"/>
                </a:cubicBezTo>
                <a:cubicBezTo>
                  <a:pt x="28931" y="6705"/>
                  <a:pt x="28625" y="6530"/>
                  <a:pt x="28625" y="6530"/>
                </a:cubicBezTo>
                <a:lnTo>
                  <a:pt x="28625" y="6530"/>
                </a:lnTo>
                <a:cubicBezTo>
                  <a:pt x="28931" y="6895"/>
                  <a:pt x="29179" y="7186"/>
                  <a:pt x="29368" y="7434"/>
                </a:cubicBezTo>
                <a:cubicBezTo>
                  <a:pt x="29339" y="7711"/>
                  <a:pt x="29223" y="7973"/>
                  <a:pt x="29062" y="8236"/>
                </a:cubicBezTo>
                <a:cubicBezTo>
                  <a:pt x="28989" y="7857"/>
                  <a:pt x="28844" y="7507"/>
                  <a:pt x="28654" y="7201"/>
                </a:cubicBezTo>
                <a:cubicBezTo>
                  <a:pt x="28538" y="6370"/>
                  <a:pt x="28275" y="5744"/>
                  <a:pt x="28275" y="5743"/>
                </a:cubicBezTo>
                <a:lnTo>
                  <a:pt x="28275" y="5743"/>
                </a:lnTo>
                <a:cubicBezTo>
                  <a:pt x="28319" y="6064"/>
                  <a:pt x="28334" y="6399"/>
                  <a:pt x="28319" y="6720"/>
                </a:cubicBezTo>
                <a:cubicBezTo>
                  <a:pt x="28100" y="6472"/>
                  <a:pt x="27882" y="6268"/>
                  <a:pt x="27678" y="6093"/>
                </a:cubicBezTo>
                <a:cubicBezTo>
                  <a:pt x="27838" y="5933"/>
                  <a:pt x="28013" y="5758"/>
                  <a:pt x="28232" y="5554"/>
                </a:cubicBezTo>
                <a:lnTo>
                  <a:pt x="28232" y="5554"/>
                </a:lnTo>
                <a:cubicBezTo>
                  <a:pt x="28231" y="5554"/>
                  <a:pt x="27925" y="5700"/>
                  <a:pt x="27547" y="5976"/>
                </a:cubicBezTo>
                <a:cubicBezTo>
                  <a:pt x="27284" y="5787"/>
                  <a:pt x="27095" y="5670"/>
                  <a:pt x="27095" y="5670"/>
                </a:cubicBezTo>
                <a:lnTo>
                  <a:pt x="27095" y="5670"/>
                </a:lnTo>
                <a:cubicBezTo>
                  <a:pt x="27226" y="5816"/>
                  <a:pt x="27328" y="5947"/>
                  <a:pt x="27430" y="6064"/>
                </a:cubicBezTo>
                <a:cubicBezTo>
                  <a:pt x="27270" y="6195"/>
                  <a:pt x="27095" y="6341"/>
                  <a:pt x="26920" y="6516"/>
                </a:cubicBezTo>
                <a:cubicBezTo>
                  <a:pt x="26468" y="5773"/>
                  <a:pt x="26002" y="5248"/>
                  <a:pt x="26002" y="5248"/>
                </a:cubicBezTo>
                <a:lnTo>
                  <a:pt x="26002" y="5248"/>
                </a:lnTo>
                <a:cubicBezTo>
                  <a:pt x="26293" y="5758"/>
                  <a:pt x="26497" y="6297"/>
                  <a:pt x="26643" y="6822"/>
                </a:cubicBezTo>
                <a:cubicBezTo>
                  <a:pt x="26468" y="7011"/>
                  <a:pt x="26322" y="7230"/>
                  <a:pt x="26191" y="7478"/>
                </a:cubicBezTo>
                <a:cubicBezTo>
                  <a:pt x="25346" y="5744"/>
                  <a:pt x="23947" y="4286"/>
                  <a:pt x="23947" y="4286"/>
                </a:cubicBezTo>
                <a:lnTo>
                  <a:pt x="23947" y="4286"/>
                </a:lnTo>
                <a:cubicBezTo>
                  <a:pt x="24909" y="5714"/>
                  <a:pt x="25521" y="7405"/>
                  <a:pt x="25841" y="8454"/>
                </a:cubicBezTo>
                <a:cubicBezTo>
                  <a:pt x="25827" y="8498"/>
                  <a:pt x="25812" y="8556"/>
                  <a:pt x="25798" y="8600"/>
                </a:cubicBezTo>
                <a:cubicBezTo>
                  <a:pt x="25754" y="8571"/>
                  <a:pt x="25696" y="8527"/>
                  <a:pt x="25652" y="8498"/>
                </a:cubicBezTo>
                <a:cubicBezTo>
                  <a:pt x="25564" y="8396"/>
                  <a:pt x="25477" y="8294"/>
                  <a:pt x="25404" y="8177"/>
                </a:cubicBezTo>
                <a:cubicBezTo>
                  <a:pt x="25448" y="8119"/>
                  <a:pt x="25477" y="8046"/>
                  <a:pt x="25521" y="7973"/>
                </a:cubicBezTo>
                <a:lnTo>
                  <a:pt x="25521" y="7973"/>
                </a:lnTo>
                <a:cubicBezTo>
                  <a:pt x="25521" y="7973"/>
                  <a:pt x="25462" y="8032"/>
                  <a:pt x="25375" y="8119"/>
                </a:cubicBezTo>
                <a:cubicBezTo>
                  <a:pt x="25127" y="7725"/>
                  <a:pt x="24967" y="7274"/>
                  <a:pt x="24748" y="6472"/>
                </a:cubicBezTo>
                <a:lnTo>
                  <a:pt x="24748" y="6472"/>
                </a:lnTo>
                <a:cubicBezTo>
                  <a:pt x="24748" y="6472"/>
                  <a:pt x="24603" y="7245"/>
                  <a:pt x="24967" y="8134"/>
                </a:cubicBezTo>
                <a:cubicBezTo>
                  <a:pt x="24792" y="8061"/>
                  <a:pt x="24661" y="8017"/>
                  <a:pt x="24661" y="8017"/>
                </a:cubicBezTo>
                <a:lnTo>
                  <a:pt x="24661" y="8017"/>
                </a:lnTo>
                <a:cubicBezTo>
                  <a:pt x="24807" y="8119"/>
                  <a:pt x="24923" y="8206"/>
                  <a:pt x="25040" y="8279"/>
                </a:cubicBezTo>
                <a:cubicBezTo>
                  <a:pt x="25054" y="8338"/>
                  <a:pt x="25083" y="8381"/>
                  <a:pt x="25113" y="8440"/>
                </a:cubicBezTo>
                <a:cubicBezTo>
                  <a:pt x="25011" y="8571"/>
                  <a:pt x="24909" y="8746"/>
                  <a:pt x="24807" y="8935"/>
                </a:cubicBezTo>
                <a:cubicBezTo>
                  <a:pt x="24734" y="8687"/>
                  <a:pt x="24690" y="8425"/>
                  <a:pt x="24661" y="8177"/>
                </a:cubicBezTo>
                <a:cubicBezTo>
                  <a:pt x="24661" y="8177"/>
                  <a:pt x="24617" y="8440"/>
                  <a:pt x="24617" y="8848"/>
                </a:cubicBezTo>
                <a:cubicBezTo>
                  <a:pt x="24515" y="8411"/>
                  <a:pt x="24384" y="8148"/>
                  <a:pt x="24384" y="8148"/>
                </a:cubicBezTo>
                <a:lnTo>
                  <a:pt x="24384" y="8148"/>
                </a:lnTo>
                <a:cubicBezTo>
                  <a:pt x="24398" y="8469"/>
                  <a:pt x="24398" y="8746"/>
                  <a:pt x="24398" y="8979"/>
                </a:cubicBezTo>
                <a:cubicBezTo>
                  <a:pt x="24311" y="9066"/>
                  <a:pt x="24209" y="9197"/>
                  <a:pt x="24107" y="9343"/>
                </a:cubicBezTo>
                <a:cubicBezTo>
                  <a:pt x="23990" y="8265"/>
                  <a:pt x="24034" y="8046"/>
                  <a:pt x="24661" y="6836"/>
                </a:cubicBezTo>
                <a:lnTo>
                  <a:pt x="24661" y="6836"/>
                </a:lnTo>
                <a:cubicBezTo>
                  <a:pt x="24661" y="6837"/>
                  <a:pt x="24311" y="7157"/>
                  <a:pt x="24034" y="7653"/>
                </a:cubicBezTo>
                <a:cubicBezTo>
                  <a:pt x="24136" y="6953"/>
                  <a:pt x="24282" y="6224"/>
                  <a:pt x="24500" y="5525"/>
                </a:cubicBezTo>
                <a:lnTo>
                  <a:pt x="24500" y="5525"/>
                </a:lnTo>
                <a:cubicBezTo>
                  <a:pt x="24500" y="5525"/>
                  <a:pt x="23451" y="7449"/>
                  <a:pt x="23101" y="9562"/>
                </a:cubicBezTo>
                <a:cubicBezTo>
                  <a:pt x="23043" y="9314"/>
                  <a:pt x="22985" y="9052"/>
                  <a:pt x="22970" y="8804"/>
                </a:cubicBezTo>
                <a:cubicBezTo>
                  <a:pt x="22970" y="8804"/>
                  <a:pt x="22926" y="9023"/>
                  <a:pt x="22926" y="9372"/>
                </a:cubicBezTo>
                <a:cubicBezTo>
                  <a:pt x="22752" y="9197"/>
                  <a:pt x="22562" y="9037"/>
                  <a:pt x="22373" y="8906"/>
                </a:cubicBezTo>
                <a:cubicBezTo>
                  <a:pt x="22358" y="8294"/>
                  <a:pt x="22402" y="7638"/>
                  <a:pt x="22533" y="7026"/>
                </a:cubicBezTo>
                <a:lnTo>
                  <a:pt x="22533" y="7026"/>
                </a:lnTo>
                <a:cubicBezTo>
                  <a:pt x="22533" y="7026"/>
                  <a:pt x="22198" y="7696"/>
                  <a:pt x="21950" y="8614"/>
                </a:cubicBezTo>
                <a:cubicBezTo>
                  <a:pt x="21702" y="8454"/>
                  <a:pt x="21454" y="8323"/>
                  <a:pt x="21221" y="8206"/>
                </a:cubicBezTo>
                <a:cubicBezTo>
                  <a:pt x="21294" y="8061"/>
                  <a:pt x="21367" y="7900"/>
                  <a:pt x="21454" y="7711"/>
                </a:cubicBezTo>
                <a:lnTo>
                  <a:pt x="21454" y="7711"/>
                </a:lnTo>
                <a:cubicBezTo>
                  <a:pt x="21454" y="7711"/>
                  <a:pt x="21279" y="7871"/>
                  <a:pt x="21075" y="8148"/>
                </a:cubicBezTo>
                <a:cubicBezTo>
                  <a:pt x="20536" y="7900"/>
                  <a:pt x="20143" y="7798"/>
                  <a:pt x="20143" y="7798"/>
                </a:cubicBezTo>
                <a:lnTo>
                  <a:pt x="20143" y="7798"/>
                </a:lnTo>
                <a:cubicBezTo>
                  <a:pt x="20449" y="7988"/>
                  <a:pt x="20711" y="8148"/>
                  <a:pt x="20944" y="8294"/>
                </a:cubicBezTo>
                <a:cubicBezTo>
                  <a:pt x="20784" y="8527"/>
                  <a:pt x="20609" y="8804"/>
                  <a:pt x="20463" y="9139"/>
                </a:cubicBezTo>
                <a:cubicBezTo>
                  <a:pt x="20332" y="8760"/>
                  <a:pt x="20216" y="8396"/>
                  <a:pt x="20157" y="8017"/>
                </a:cubicBezTo>
                <a:lnTo>
                  <a:pt x="20157" y="8017"/>
                </a:lnTo>
                <a:cubicBezTo>
                  <a:pt x="20157" y="8017"/>
                  <a:pt x="20084" y="8775"/>
                  <a:pt x="20245" y="9737"/>
                </a:cubicBezTo>
                <a:cubicBezTo>
                  <a:pt x="20186" y="9941"/>
                  <a:pt x="20157" y="10159"/>
                  <a:pt x="20143" y="10378"/>
                </a:cubicBezTo>
                <a:cubicBezTo>
                  <a:pt x="19997" y="10407"/>
                  <a:pt x="19851" y="10436"/>
                  <a:pt x="19720" y="10465"/>
                </a:cubicBezTo>
                <a:cubicBezTo>
                  <a:pt x="19647" y="10349"/>
                  <a:pt x="19589" y="10247"/>
                  <a:pt x="19531" y="10130"/>
                </a:cubicBezTo>
                <a:cubicBezTo>
                  <a:pt x="19662" y="9810"/>
                  <a:pt x="19822" y="9445"/>
                  <a:pt x="20055" y="8964"/>
                </a:cubicBezTo>
                <a:lnTo>
                  <a:pt x="20055" y="8964"/>
                </a:lnTo>
                <a:cubicBezTo>
                  <a:pt x="20055" y="8964"/>
                  <a:pt x="19764" y="9227"/>
                  <a:pt x="19472" y="9664"/>
                </a:cubicBezTo>
                <a:cubicBezTo>
                  <a:pt x="19531" y="8964"/>
                  <a:pt x="19414" y="8338"/>
                  <a:pt x="19297" y="7900"/>
                </a:cubicBezTo>
                <a:cubicBezTo>
                  <a:pt x="19385" y="7419"/>
                  <a:pt x="19603" y="6909"/>
                  <a:pt x="19997" y="6079"/>
                </a:cubicBezTo>
                <a:lnTo>
                  <a:pt x="19997" y="6079"/>
                </a:lnTo>
                <a:cubicBezTo>
                  <a:pt x="19997" y="6079"/>
                  <a:pt x="19487" y="6560"/>
                  <a:pt x="19093" y="7317"/>
                </a:cubicBezTo>
                <a:cubicBezTo>
                  <a:pt x="19064" y="7274"/>
                  <a:pt x="19064" y="7244"/>
                  <a:pt x="19064" y="7244"/>
                </a:cubicBezTo>
                <a:cubicBezTo>
                  <a:pt x="19064" y="7303"/>
                  <a:pt x="19064" y="7347"/>
                  <a:pt x="19064" y="7390"/>
                </a:cubicBezTo>
                <a:cubicBezTo>
                  <a:pt x="18729" y="8061"/>
                  <a:pt x="18525" y="8950"/>
                  <a:pt x="18846" y="9912"/>
                </a:cubicBezTo>
                <a:cubicBezTo>
                  <a:pt x="18758" y="10174"/>
                  <a:pt x="18641" y="10422"/>
                  <a:pt x="18481" y="10713"/>
                </a:cubicBezTo>
                <a:lnTo>
                  <a:pt x="18467" y="10713"/>
                </a:lnTo>
                <a:cubicBezTo>
                  <a:pt x="18437" y="10655"/>
                  <a:pt x="18423" y="10597"/>
                  <a:pt x="18408" y="10538"/>
                </a:cubicBezTo>
                <a:cubicBezTo>
                  <a:pt x="18379" y="9008"/>
                  <a:pt x="18452" y="6355"/>
                  <a:pt x="19195" y="4009"/>
                </a:cubicBezTo>
                <a:lnTo>
                  <a:pt x="19195" y="4009"/>
                </a:lnTo>
                <a:cubicBezTo>
                  <a:pt x="19195" y="4009"/>
                  <a:pt x="17898" y="6385"/>
                  <a:pt x="17476" y="9008"/>
                </a:cubicBezTo>
                <a:cubicBezTo>
                  <a:pt x="17199" y="8702"/>
                  <a:pt x="16893" y="8425"/>
                  <a:pt x="16572" y="8192"/>
                </a:cubicBezTo>
                <a:cubicBezTo>
                  <a:pt x="16543" y="7434"/>
                  <a:pt x="16586" y="6632"/>
                  <a:pt x="16761" y="5860"/>
                </a:cubicBezTo>
                <a:lnTo>
                  <a:pt x="16761" y="5860"/>
                </a:lnTo>
                <a:cubicBezTo>
                  <a:pt x="16761" y="5860"/>
                  <a:pt x="16339" y="6691"/>
                  <a:pt x="16047" y="7827"/>
                </a:cubicBezTo>
                <a:cubicBezTo>
                  <a:pt x="15727" y="7638"/>
                  <a:pt x="15420" y="7478"/>
                  <a:pt x="15129" y="7332"/>
                </a:cubicBezTo>
                <a:cubicBezTo>
                  <a:pt x="15216" y="7142"/>
                  <a:pt x="15318" y="6938"/>
                  <a:pt x="15420" y="6720"/>
                </a:cubicBezTo>
                <a:lnTo>
                  <a:pt x="15420" y="6720"/>
                </a:lnTo>
                <a:cubicBezTo>
                  <a:pt x="15420" y="6720"/>
                  <a:pt x="15216" y="6909"/>
                  <a:pt x="14940" y="7244"/>
                </a:cubicBezTo>
                <a:cubicBezTo>
                  <a:pt x="14284" y="6953"/>
                  <a:pt x="13788" y="6822"/>
                  <a:pt x="13788" y="6822"/>
                </a:cubicBezTo>
                <a:lnTo>
                  <a:pt x="13788" y="6822"/>
                </a:lnTo>
                <a:cubicBezTo>
                  <a:pt x="14182" y="7055"/>
                  <a:pt x="14502" y="7259"/>
                  <a:pt x="14794" y="7449"/>
                </a:cubicBezTo>
                <a:cubicBezTo>
                  <a:pt x="14590" y="7725"/>
                  <a:pt x="14371" y="8075"/>
                  <a:pt x="14182" y="8469"/>
                </a:cubicBezTo>
                <a:cubicBezTo>
                  <a:pt x="14080" y="8177"/>
                  <a:pt x="13978" y="7857"/>
                  <a:pt x="13905" y="7551"/>
                </a:cubicBezTo>
                <a:cubicBezTo>
                  <a:pt x="13919" y="7507"/>
                  <a:pt x="13934" y="7449"/>
                  <a:pt x="13948" y="7405"/>
                </a:cubicBezTo>
                <a:lnTo>
                  <a:pt x="13948" y="7405"/>
                </a:lnTo>
                <a:cubicBezTo>
                  <a:pt x="13948" y="7406"/>
                  <a:pt x="13933" y="7449"/>
                  <a:pt x="13890" y="7507"/>
                </a:cubicBezTo>
                <a:cubicBezTo>
                  <a:pt x="13861" y="7376"/>
                  <a:pt x="13832" y="7230"/>
                  <a:pt x="13803" y="7099"/>
                </a:cubicBezTo>
                <a:cubicBezTo>
                  <a:pt x="13803" y="7099"/>
                  <a:pt x="13774" y="7332"/>
                  <a:pt x="13788" y="7725"/>
                </a:cubicBezTo>
                <a:cubicBezTo>
                  <a:pt x="13686" y="7915"/>
                  <a:pt x="13555" y="8206"/>
                  <a:pt x="13409" y="8556"/>
                </a:cubicBezTo>
                <a:cubicBezTo>
                  <a:pt x="13263" y="8717"/>
                  <a:pt x="13089" y="8935"/>
                  <a:pt x="12899" y="9212"/>
                </a:cubicBezTo>
                <a:cubicBezTo>
                  <a:pt x="12506" y="7288"/>
                  <a:pt x="12564" y="6880"/>
                  <a:pt x="13613" y="4679"/>
                </a:cubicBezTo>
                <a:lnTo>
                  <a:pt x="13613" y="4679"/>
                </a:lnTo>
                <a:cubicBezTo>
                  <a:pt x="13613" y="4680"/>
                  <a:pt x="10932" y="7157"/>
                  <a:pt x="12433" y="10043"/>
                </a:cubicBezTo>
                <a:cubicBezTo>
                  <a:pt x="12404" y="10116"/>
                  <a:pt x="12374" y="10203"/>
                  <a:pt x="12331" y="10276"/>
                </a:cubicBezTo>
                <a:cubicBezTo>
                  <a:pt x="12154" y="9869"/>
                  <a:pt x="11940" y="9588"/>
                  <a:pt x="11888" y="9516"/>
                </a:cubicBezTo>
                <a:lnTo>
                  <a:pt x="11888" y="9516"/>
                </a:lnTo>
                <a:cubicBezTo>
                  <a:pt x="12043" y="9997"/>
                  <a:pt x="12157" y="10340"/>
                  <a:pt x="12214" y="10640"/>
                </a:cubicBezTo>
                <a:cubicBezTo>
                  <a:pt x="12170" y="10757"/>
                  <a:pt x="12141" y="10874"/>
                  <a:pt x="12127" y="10990"/>
                </a:cubicBezTo>
                <a:cubicBezTo>
                  <a:pt x="12039" y="10917"/>
                  <a:pt x="11952" y="10844"/>
                  <a:pt x="11879" y="10786"/>
                </a:cubicBezTo>
                <a:cubicBezTo>
                  <a:pt x="11864" y="10728"/>
                  <a:pt x="11850" y="10670"/>
                  <a:pt x="11821" y="10611"/>
                </a:cubicBezTo>
                <a:cubicBezTo>
                  <a:pt x="11821" y="10247"/>
                  <a:pt x="11835" y="9868"/>
                  <a:pt x="11879" y="9489"/>
                </a:cubicBezTo>
                <a:cubicBezTo>
                  <a:pt x="11879" y="9490"/>
                  <a:pt x="11880" y="9492"/>
                  <a:pt x="11880" y="9493"/>
                </a:cubicBezTo>
                <a:lnTo>
                  <a:pt x="11880" y="9493"/>
                </a:lnTo>
                <a:cubicBezTo>
                  <a:pt x="11909" y="9293"/>
                  <a:pt x="11938" y="9092"/>
                  <a:pt x="11981" y="8891"/>
                </a:cubicBezTo>
                <a:lnTo>
                  <a:pt x="11981" y="8891"/>
                </a:lnTo>
                <a:cubicBezTo>
                  <a:pt x="11981" y="8892"/>
                  <a:pt x="11806" y="9241"/>
                  <a:pt x="11617" y="9780"/>
                </a:cubicBezTo>
                <a:cubicBezTo>
                  <a:pt x="11456" y="9037"/>
                  <a:pt x="11340" y="8236"/>
                  <a:pt x="11340" y="7463"/>
                </a:cubicBezTo>
                <a:cubicBezTo>
                  <a:pt x="11340" y="7463"/>
                  <a:pt x="11092" y="8760"/>
                  <a:pt x="11223" y="10232"/>
                </a:cubicBezTo>
                <a:cubicBezTo>
                  <a:pt x="10961" y="9606"/>
                  <a:pt x="10742" y="8935"/>
                  <a:pt x="10611" y="8279"/>
                </a:cubicBezTo>
                <a:lnTo>
                  <a:pt x="10611" y="8279"/>
                </a:lnTo>
                <a:cubicBezTo>
                  <a:pt x="10611" y="8279"/>
                  <a:pt x="10567" y="8921"/>
                  <a:pt x="10655" y="9839"/>
                </a:cubicBezTo>
                <a:cubicBezTo>
                  <a:pt x="10611" y="9897"/>
                  <a:pt x="10567" y="9955"/>
                  <a:pt x="10509" y="10014"/>
                </a:cubicBezTo>
                <a:cubicBezTo>
                  <a:pt x="10509" y="10014"/>
                  <a:pt x="10494" y="9999"/>
                  <a:pt x="10494" y="9999"/>
                </a:cubicBezTo>
                <a:cubicBezTo>
                  <a:pt x="10392" y="9635"/>
                  <a:pt x="10305" y="9270"/>
                  <a:pt x="10276" y="8891"/>
                </a:cubicBezTo>
                <a:cubicBezTo>
                  <a:pt x="10276" y="8891"/>
                  <a:pt x="10217" y="9299"/>
                  <a:pt x="10217" y="9882"/>
                </a:cubicBezTo>
                <a:cubicBezTo>
                  <a:pt x="9955" y="9780"/>
                  <a:pt x="9736" y="9708"/>
                  <a:pt x="9649" y="9678"/>
                </a:cubicBezTo>
                <a:lnTo>
                  <a:pt x="9649" y="9678"/>
                </a:lnTo>
                <a:cubicBezTo>
                  <a:pt x="9868" y="9810"/>
                  <a:pt x="10057" y="9926"/>
                  <a:pt x="10232" y="10043"/>
                </a:cubicBezTo>
                <a:cubicBezTo>
                  <a:pt x="10232" y="10087"/>
                  <a:pt x="10232" y="10130"/>
                  <a:pt x="10232" y="10189"/>
                </a:cubicBezTo>
                <a:cubicBezTo>
                  <a:pt x="10028" y="10101"/>
                  <a:pt x="9809" y="10028"/>
                  <a:pt x="9620" y="9984"/>
                </a:cubicBezTo>
                <a:cubicBezTo>
                  <a:pt x="9620" y="9970"/>
                  <a:pt x="9620" y="9955"/>
                  <a:pt x="9620" y="9941"/>
                </a:cubicBezTo>
                <a:cubicBezTo>
                  <a:pt x="9620" y="9868"/>
                  <a:pt x="9634" y="9780"/>
                  <a:pt x="9649" y="9678"/>
                </a:cubicBezTo>
                <a:cubicBezTo>
                  <a:pt x="9649" y="9649"/>
                  <a:pt x="9664" y="9620"/>
                  <a:pt x="9664" y="9576"/>
                </a:cubicBezTo>
                <a:lnTo>
                  <a:pt x="9664" y="9576"/>
                </a:lnTo>
                <a:cubicBezTo>
                  <a:pt x="9663" y="9576"/>
                  <a:pt x="9634" y="9606"/>
                  <a:pt x="9605" y="9678"/>
                </a:cubicBezTo>
                <a:cubicBezTo>
                  <a:pt x="9576" y="9737"/>
                  <a:pt x="9532" y="9839"/>
                  <a:pt x="9489" y="9955"/>
                </a:cubicBezTo>
                <a:cubicBezTo>
                  <a:pt x="9051" y="9853"/>
                  <a:pt x="8745" y="9824"/>
                  <a:pt x="8745" y="9824"/>
                </a:cubicBezTo>
                <a:lnTo>
                  <a:pt x="8745" y="9824"/>
                </a:lnTo>
                <a:cubicBezTo>
                  <a:pt x="9008" y="9926"/>
                  <a:pt x="9241" y="10014"/>
                  <a:pt x="9430" y="10101"/>
                </a:cubicBezTo>
                <a:cubicBezTo>
                  <a:pt x="9372" y="10291"/>
                  <a:pt x="9314" y="10538"/>
                  <a:pt x="9285" y="10815"/>
                </a:cubicBezTo>
                <a:cubicBezTo>
                  <a:pt x="9095" y="10553"/>
                  <a:pt x="8935" y="10276"/>
                  <a:pt x="8804" y="9984"/>
                </a:cubicBezTo>
                <a:lnTo>
                  <a:pt x="8804" y="9984"/>
                </a:lnTo>
                <a:cubicBezTo>
                  <a:pt x="8804" y="9985"/>
                  <a:pt x="8906" y="10495"/>
                  <a:pt x="9197" y="11165"/>
                </a:cubicBezTo>
                <a:cubicBezTo>
                  <a:pt x="9095" y="11282"/>
                  <a:pt x="8993" y="11427"/>
                  <a:pt x="8876" y="11602"/>
                </a:cubicBezTo>
                <a:cubicBezTo>
                  <a:pt x="8862" y="11573"/>
                  <a:pt x="8862" y="11559"/>
                  <a:pt x="8862" y="11529"/>
                </a:cubicBezTo>
                <a:cubicBezTo>
                  <a:pt x="8876" y="11311"/>
                  <a:pt x="8906" y="11048"/>
                  <a:pt x="8949" y="10742"/>
                </a:cubicBezTo>
                <a:lnTo>
                  <a:pt x="8949" y="10742"/>
                </a:lnTo>
                <a:cubicBezTo>
                  <a:pt x="8949" y="10742"/>
                  <a:pt x="8862" y="10874"/>
                  <a:pt x="8774" y="11107"/>
                </a:cubicBezTo>
                <a:cubicBezTo>
                  <a:pt x="8585" y="9941"/>
                  <a:pt x="8702" y="9518"/>
                  <a:pt x="9445" y="7944"/>
                </a:cubicBezTo>
                <a:lnTo>
                  <a:pt x="9445" y="7944"/>
                </a:lnTo>
                <a:cubicBezTo>
                  <a:pt x="9445" y="7944"/>
                  <a:pt x="8483" y="8833"/>
                  <a:pt x="8206" y="10101"/>
                </a:cubicBezTo>
                <a:cubicBezTo>
                  <a:pt x="8191" y="10072"/>
                  <a:pt x="8162" y="10043"/>
                  <a:pt x="8148" y="10014"/>
                </a:cubicBezTo>
                <a:cubicBezTo>
                  <a:pt x="8104" y="9635"/>
                  <a:pt x="8148" y="9212"/>
                  <a:pt x="8235" y="8512"/>
                </a:cubicBezTo>
                <a:lnTo>
                  <a:pt x="8235" y="8512"/>
                </a:lnTo>
                <a:cubicBezTo>
                  <a:pt x="8235" y="8513"/>
                  <a:pt x="7973" y="8950"/>
                  <a:pt x="7871" y="9606"/>
                </a:cubicBezTo>
                <a:cubicBezTo>
                  <a:pt x="7842" y="9562"/>
                  <a:pt x="7827" y="9547"/>
                  <a:pt x="7827" y="9547"/>
                </a:cubicBezTo>
                <a:lnTo>
                  <a:pt x="7827" y="9547"/>
                </a:lnTo>
                <a:cubicBezTo>
                  <a:pt x="7842" y="9591"/>
                  <a:pt x="7856" y="9620"/>
                  <a:pt x="7871" y="9649"/>
                </a:cubicBezTo>
                <a:cubicBezTo>
                  <a:pt x="7798" y="10189"/>
                  <a:pt x="7827" y="10830"/>
                  <a:pt x="8206" y="11486"/>
                </a:cubicBezTo>
                <a:cubicBezTo>
                  <a:pt x="8235" y="11588"/>
                  <a:pt x="8264" y="11690"/>
                  <a:pt x="8293" y="11792"/>
                </a:cubicBezTo>
                <a:cubicBezTo>
                  <a:pt x="8279" y="11952"/>
                  <a:pt x="8264" y="12127"/>
                  <a:pt x="8221" y="12316"/>
                </a:cubicBezTo>
                <a:cubicBezTo>
                  <a:pt x="8191" y="12273"/>
                  <a:pt x="8162" y="12229"/>
                  <a:pt x="8133" y="12185"/>
                </a:cubicBezTo>
                <a:cubicBezTo>
                  <a:pt x="7754" y="11005"/>
                  <a:pt x="7186" y="8935"/>
                  <a:pt x="7171" y="7011"/>
                </a:cubicBezTo>
                <a:cubicBezTo>
                  <a:pt x="7171" y="7011"/>
                  <a:pt x="6795" y="9020"/>
                  <a:pt x="7095" y="11110"/>
                </a:cubicBezTo>
                <a:lnTo>
                  <a:pt x="7095" y="11110"/>
                </a:lnTo>
                <a:cubicBezTo>
                  <a:pt x="7068" y="11025"/>
                  <a:pt x="7054" y="10928"/>
                  <a:pt x="7040" y="10844"/>
                </a:cubicBezTo>
                <a:cubicBezTo>
                  <a:pt x="7040" y="10844"/>
                  <a:pt x="7026" y="10932"/>
                  <a:pt x="7026" y="11078"/>
                </a:cubicBezTo>
                <a:cubicBezTo>
                  <a:pt x="6778" y="10903"/>
                  <a:pt x="6515" y="10757"/>
                  <a:pt x="6268" y="10626"/>
                </a:cubicBezTo>
                <a:cubicBezTo>
                  <a:pt x="6064" y="10043"/>
                  <a:pt x="5903" y="9416"/>
                  <a:pt x="5845" y="8789"/>
                </a:cubicBezTo>
                <a:cubicBezTo>
                  <a:pt x="5845" y="8789"/>
                  <a:pt x="5743" y="9489"/>
                  <a:pt x="5801" y="10422"/>
                </a:cubicBezTo>
                <a:cubicBezTo>
                  <a:pt x="5524" y="10320"/>
                  <a:pt x="5262" y="10232"/>
                  <a:pt x="5029" y="10159"/>
                </a:cubicBezTo>
                <a:cubicBezTo>
                  <a:pt x="5043" y="9999"/>
                  <a:pt x="5058" y="9839"/>
                  <a:pt x="5087" y="9649"/>
                </a:cubicBezTo>
                <a:lnTo>
                  <a:pt x="5087" y="9649"/>
                </a:lnTo>
                <a:cubicBezTo>
                  <a:pt x="5087" y="9649"/>
                  <a:pt x="4985" y="9824"/>
                  <a:pt x="4868" y="10116"/>
                </a:cubicBezTo>
                <a:cubicBezTo>
                  <a:pt x="4329" y="9985"/>
                  <a:pt x="3950" y="9955"/>
                  <a:pt x="3950" y="9955"/>
                </a:cubicBezTo>
                <a:lnTo>
                  <a:pt x="3950" y="9955"/>
                </a:lnTo>
                <a:cubicBezTo>
                  <a:pt x="4271" y="10072"/>
                  <a:pt x="4562" y="10189"/>
                  <a:pt x="4810" y="10291"/>
                </a:cubicBezTo>
                <a:cubicBezTo>
                  <a:pt x="4723" y="10538"/>
                  <a:pt x="4650" y="10844"/>
                  <a:pt x="4621" y="11180"/>
                </a:cubicBezTo>
                <a:cubicBezTo>
                  <a:pt x="4460" y="10961"/>
                  <a:pt x="4329" y="10728"/>
                  <a:pt x="4198" y="10509"/>
                </a:cubicBezTo>
                <a:cubicBezTo>
                  <a:pt x="4198" y="10465"/>
                  <a:pt x="4198" y="10422"/>
                  <a:pt x="4198" y="10378"/>
                </a:cubicBezTo>
                <a:cubicBezTo>
                  <a:pt x="4198" y="10378"/>
                  <a:pt x="4183" y="10422"/>
                  <a:pt x="4183" y="10465"/>
                </a:cubicBezTo>
                <a:cubicBezTo>
                  <a:pt x="4125" y="10363"/>
                  <a:pt x="4067" y="10261"/>
                  <a:pt x="4023" y="10159"/>
                </a:cubicBezTo>
                <a:lnTo>
                  <a:pt x="4023" y="10159"/>
                </a:lnTo>
                <a:cubicBezTo>
                  <a:pt x="4023" y="10160"/>
                  <a:pt x="4052" y="10349"/>
                  <a:pt x="4154" y="10655"/>
                </a:cubicBezTo>
                <a:cubicBezTo>
                  <a:pt x="4125" y="10815"/>
                  <a:pt x="4096" y="11048"/>
                  <a:pt x="4081" y="11340"/>
                </a:cubicBezTo>
                <a:cubicBezTo>
                  <a:pt x="4009" y="11486"/>
                  <a:pt x="3936" y="11690"/>
                  <a:pt x="3863" y="11937"/>
                </a:cubicBezTo>
                <a:cubicBezTo>
                  <a:pt x="3134" y="10495"/>
                  <a:pt x="3076" y="10174"/>
                  <a:pt x="3324" y="8323"/>
                </a:cubicBezTo>
                <a:lnTo>
                  <a:pt x="3324" y="8323"/>
                </a:lnTo>
                <a:cubicBezTo>
                  <a:pt x="3323" y="8323"/>
                  <a:pt x="1968" y="10611"/>
                  <a:pt x="3732" y="12637"/>
                </a:cubicBezTo>
                <a:cubicBezTo>
                  <a:pt x="3702" y="12885"/>
                  <a:pt x="3702" y="13147"/>
                  <a:pt x="3732" y="13424"/>
                </a:cubicBezTo>
                <a:cubicBezTo>
                  <a:pt x="3644" y="13380"/>
                  <a:pt x="3557" y="13337"/>
                  <a:pt x="3455" y="13293"/>
                </a:cubicBezTo>
                <a:cubicBezTo>
                  <a:pt x="3309" y="12812"/>
                  <a:pt x="3178" y="12316"/>
                  <a:pt x="3134" y="11821"/>
                </a:cubicBezTo>
                <a:cubicBezTo>
                  <a:pt x="3134" y="11821"/>
                  <a:pt x="3047" y="12375"/>
                  <a:pt x="3090" y="13133"/>
                </a:cubicBezTo>
                <a:cubicBezTo>
                  <a:pt x="3061" y="13118"/>
                  <a:pt x="3032" y="13103"/>
                  <a:pt x="3003" y="13089"/>
                </a:cubicBezTo>
                <a:cubicBezTo>
                  <a:pt x="2624" y="12608"/>
                  <a:pt x="2274" y="12069"/>
                  <a:pt x="1997" y="11529"/>
                </a:cubicBezTo>
                <a:lnTo>
                  <a:pt x="1997" y="11529"/>
                </a:lnTo>
                <a:cubicBezTo>
                  <a:pt x="1997" y="11530"/>
                  <a:pt x="2114" y="12040"/>
                  <a:pt x="2405" y="12739"/>
                </a:cubicBezTo>
                <a:cubicBezTo>
                  <a:pt x="2376" y="12783"/>
                  <a:pt x="2362" y="12827"/>
                  <a:pt x="2347" y="12885"/>
                </a:cubicBezTo>
                <a:cubicBezTo>
                  <a:pt x="1895" y="12768"/>
                  <a:pt x="1589" y="12754"/>
                  <a:pt x="1589" y="12754"/>
                </a:cubicBezTo>
                <a:lnTo>
                  <a:pt x="1589" y="12754"/>
                </a:lnTo>
                <a:cubicBezTo>
                  <a:pt x="1866" y="12856"/>
                  <a:pt x="2085" y="12943"/>
                  <a:pt x="2289" y="13031"/>
                </a:cubicBezTo>
                <a:cubicBezTo>
                  <a:pt x="2230" y="13220"/>
                  <a:pt x="2158" y="13468"/>
                  <a:pt x="2128" y="13730"/>
                </a:cubicBezTo>
                <a:cubicBezTo>
                  <a:pt x="1954" y="13468"/>
                  <a:pt x="1793" y="13191"/>
                  <a:pt x="1647" y="12914"/>
                </a:cubicBezTo>
                <a:lnTo>
                  <a:pt x="1647" y="12914"/>
                </a:lnTo>
                <a:cubicBezTo>
                  <a:pt x="1648" y="12914"/>
                  <a:pt x="1779" y="13512"/>
                  <a:pt x="2128" y="14240"/>
                </a:cubicBezTo>
                <a:cubicBezTo>
                  <a:pt x="2143" y="14546"/>
                  <a:pt x="2201" y="14867"/>
                  <a:pt x="2347" y="15202"/>
                </a:cubicBezTo>
                <a:cubicBezTo>
                  <a:pt x="2099" y="15042"/>
                  <a:pt x="1866" y="14852"/>
                  <a:pt x="1706" y="14634"/>
                </a:cubicBezTo>
                <a:cubicBezTo>
                  <a:pt x="1720" y="14371"/>
                  <a:pt x="1749" y="14065"/>
                  <a:pt x="1808" y="13672"/>
                </a:cubicBezTo>
                <a:lnTo>
                  <a:pt x="1808" y="13672"/>
                </a:lnTo>
                <a:cubicBezTo>
                  <a:pt x="1808" y="13672"/>
                  <a:pt x="1647" y="13934"/>
                  <a:pt x="1531" y="14342"/>
                </a:cubicBezTo>
                <a:cubicBezTo>
                  <a:pt x="933" y="13176"/>
                  <a:pt x="904" y="12929"/>
                  <a:pt x="1094" y="11442"/>
                </a:cubicBezTo>
                <a:lnTo>
                  <a:pt x="1094" y="11442"/>
                </a:lnTo>
                <a:cubicBezTo>
                  <a:pt x="1093" y="11442"/>
                  <a:pt x="1" y="13278"/>
                  <a:pt x="1414" y="14911"/>
                </a:cubicBezTo>
                <a:cubicBezTo>
                  <a:pt x="1385" y="15202"/>
                  <a:pt x="1400" y="15523"/>
                  <a:pt x="1473" y="15873"/>
                </a:cubicBezTo>
                <a:lnTo>
                  <a:pt x="1473" y="15843"/>
                </a:lnTo>
                <a:lnTo>
                  <a:pt x="1910" y="15843"/>
                </a:lnTo>
                <a:cubicBezTo>
                  <a:pt x="1822" y="15610"/>
                  <a:pt x="1764" y="15406"/>
                  <a:pt x="1735" y="15202"/>
                </a:cubicBezTo>
                <a:lnTo>
                  <a:pt x="1735" y="15202"/>
                </a:lnTo>
                <a:cubicBezTo>
                  <a:pt x="1939" y="15392"/>
                  <a:pt x="2201" y="15581"/>
                  <a:pt x="2493" y="15756"/>
                </a:cubicBezTo>
                <a:cubicBezTo>
                  <a:pt x="2434" y="15785"/>
                  <a:pt x="2391" y="15814"/>
                  <a:pt x="2347" y="15843"/>
                </a:cubicBezTo>
                <a:lnTo>
                  <a:pt x="138416" y="15843"/>
                </a:lnTo>
                <a:cubicBezTo>
                  <a:pt x="138357" y="15814"/>
                  <a:pt x="138299" y="15785"/>
                  <a:pt x="138226" y="15741"/>
                </a:cubicBezTo>
                <a:cubicBezTo>
                  <a:pt x="138285" y="15610"/>
                  <a:pt x="138343" y="15465"/>
                  <a:pt x="138401" y="15319"/>
                </a:cubicBezTo>
                <a:cubicBezTo>
                  <a:pt x="138620" y="15115"/>
                  <a:pt x="138882" y="14925"/>
                  <a:pt x="139290" y="14692"/>
                </a:cubicBezTo>
                <a:cubicBezTo>
                  <a:pt x="139348" y="14867"/>
                  <a:pt x="139392" y="15027"/>
                  <a:pt x="139407" y="15173"/>
                </a:cubicBezTo>
                <a:cubicBezTo>
                  <a:pt x="139159" y="15377"/>
                  <a:pt x="138897" y="15596"/>
                  <a:pt x="138663" y="15843"/>
                </a:cubicBezTo>
                <a:lnTo>
                  <a:pt x="139217" y="15843"/>
                </a:lnTo>
                <a:cubicBezTo>
                  <a:pt x="139276" y="15771"/>
                  <a:pt x="139334" y="15683"/>
                  <a:pt x="139407" y="15596"/>
                </a:cubicBezTo>
                <a:lnTo>
                  <a:pt x="139407" y="15596"/>
                </a:lnTo>
                <a:cubicBezTo>
                  <a:pt x="139407" y="15683"/>
                  <a:pt x="139378" y="15756"/>
                  <a:pt x="139363" y="15843"/>
                </a:cubicBezTo>
                <a:lnTo>
                  <a:pt x="140281" y="15843"/>
                </a:lnTo>
                <a:cubicBezTo>
                  <a:pt x="140879" y="15246"/>
                  <a:pt x="141651" y="14561"/>
                  <a:pt x="142497" y="13978"/>
                </a:cubicBezTo>
                <a:lnTo>
                  <a:pt x="142497" y="13978"/>
                </a:lnTo>
                <a:cubicBezTo>
                  <a:pt x="142496" y="13978"/>
                  <a:pt x="140981" y="14751"/>
                  <a:pt x="139742" y="15800"/>
                </a:cubicBezTo>
                <a:cubicBezTo>
                  <a:pt x="139757" y="15610"/>
                  <a:pt x="139727" y="15435"/>
                  <a:pt x="139698" y="15275"/>
                </a:cubicBezTo>
                <a:cubicBezTo>
                  <a:pt x="139990" y="14940"/>
                  <a:pt x="140340" y="14590"/>
                  <a:pt x="140718" y="14299"/>
                </a:cubicBezTo>
                <a:lnTo>
                  <a:pt x="140718" y="14299"/>
                </a:lnTo>
                <a:cubicBezTo>
                  <a:pt x="140718" y="14299"/>
                  <a:pt x="140208" y="14576"/>
                  <a:pt x="139625" y="15013"/>
                </a:cubicBezTo>
                <a:cubicBezTo>
                  <a:pt x="139567" y="14852"/>
                  <a:pt x="139509" y="14721"/>
                  <a:pt x="139451" y="14605"/>
                </a:cubicBezTo>
                <a:cubicBezTo>
                  <a:pt x="139567" y="14546"/>
                  <a:pt x="139684" y="14473"/>
                  <a:pt x="139815" y="14401"/>
                </a:cubicBezTo>
                <a:lnTo>
                  <a:pt x="139815" y="14401"/>
                </a:lnTo>
                <a:cubicBezTo>
                  <a:pt x="139815" y="14401"/>
                  <a:pt x="139654" y="14444"/>
                  <a:pt x="139407" y="14532"/>
                </a:cubicBezTo>
                <a:cubicBezTo>
                  <a:pt x="139247" y="14270"/>
                  <a:pt x="139101" y="14109"/>
                  <a:pt x="139101" y="14109"/>
                </a:cubicBezTo>
                <a:lnTo>
                  <a:pt x="139101" y="14109"/>
                </a:lnTo>
                <a:cubicBezTo>
                  <a:pt x="139174" y="14299"/>
                  <a:pt x="139217" y="14444"/>
                  <a:pt x="139261" y="14590"/>
                </a:cubicBezTo>
                <a:cubicBezTo>
                  <a:pt x="139072" y="14663"/>
                  <a:pt x="138838" y="14780"/>
                  <a:pt x="138591" y="14911"/>
                </a:cubicBezTo>
                <a:cubicBezTo>
                  <a:pt x="138707" y="14678"/>
                  <a:pt x="138838" y="14459"/>
                  <a:pt x="138999" y="14240"/>
                </a:cubicBezTo>
                <a:lnTo>
                  <a:pt x="138999" y="14240"/>
                </a:lnTo>
                <a:cubicBezTo>
                  <a:pt x="138998" y="14240"/>
                  <a:pt x="138590" y="14619"/>
                  <a:pt x="138168" y="15188"/>
                </a:cubicBezTo>
                <a:cubicBezTo>
                  <a:pt x="138037" y="15290"/>
                  <a:pt x="137906" y="15392"/>
                  <a:pt x="137774" y="15523"/>
                </a:cubicBezTo>
                <a:cubicBezTo>
                  <a:pt x="137702" y="15479"/>
                  <a:pt x="137629" y="15450"/>
                  <a:pt x="137541" y="15406"/>
                </a:cubicBezTo>
                <a:cubicBezTo>
                  <a:pt x="137556" y="15348"/>
                  <a:pt x="137585" y="15275"/>
                  <a:pt x="137614" y="15217"/>
                </a:cubicBezTo>
                <a:cubicBezTo>
                  <a:pt x="137833" y="15071"/>
                  <a:pt x="138110" y="14925"/>
                  <a:pt x="138459" y="14721"/>
                </a:cubicBezTo>
                <a:lnTo>
                  <a:pt x="138459" y="14721"/>
                </a:lnTo>
                <a:cubicBezTo>
                  <a:pt x="138459" y="14721"/>
                  <a:pt x="138153" y="14794"/>
                  <a:pt x="137760" y="14969"/>
                </a:cubicBezTo>
                <a:cubicBezTo>
                  <a:pt x="138372" y="14051"/>
                  <a:pt x="138561" y="13890"/>
                  <a:pt x="139888" y="13147"/>
                </a:cubicBezTo>
                <a:lnTo>
                  <a:pt x="139888" y="13147"/>
                </a:lnTo>
                <a:cubicBezTo>
                  <a:pt x="139887" y="13147"/>
                  <a:pt x="137774" y="13687"/>
                  <a:pt x="137235" y="15246"/>
                </a:cubicBezTo>
                <a:lnTo>
                  <a:pt x="137206" y="15246"/>
                </a:lnTo>
                <a:cubicBezTo>
                  <a:pt x="137046" y="15173"/>
                  <a:pt x="136871" y="15100"/>
                  <a:pt x="136681" y="15013"/>
                </a:cubicBezTo>
                <a:cubicBezTo>
                  <a:pt x="136812" y="14707"/>
                  <a:pt x="136987" y="14401"/>
                  <a:pt x="137191" y="14109"/>
                </a:cubicBezTo>
                <a:lnTo>
                  <a:pt x="137191" y="14109"/>
                </a:lnTo>
                <a:cubicBezTo>
                  <a:pt x="137191" y="14109"/>
                  <a:pt x="136842" y="14430"/>
                  <a:pt x="136463" y="14925"/>
                </a:cubicBezTo>
                <a:cubicBezTo>
                  <a:pt x="136404" y="14896"/>
                  <a:pt x="136346" y="14867"/>
                  <a:pt x="136273" y="14838"/>
                </a:cubicBezTo>
                <a:cubicBezTo>
                  <a:pt x="137118" y="13891"/>
                  <a:pt x="137323" y="12973"/>
                  <a:pt x="137323" y="12972"/>
                </a:cubicBezTo>
                <a:lnTo>
                  <a:pt x="137323" y="12972"/>
                </a:lnTo>
                <a:cubicBezTo>
                  <a:pt x="136710" y="13803"/>
                  <a:pt x="136332" y="14284"/>
                  <a:pt x="135880" y="14678"/>
                </a:cubicBezTo>
                <a:cubicBezTo>
                  <a:pt x="135763" y="14619"/>
                  <a:pt x="135632" y="14575"/>
                  <a:pt x="135501" y="14517"/>
                </a:cubicBezTo>
                <a:cubicBezTo>
                  <a:pt x="136244" y="13978"/>
                  <a:pt x="136550" y="13337"/>
                  <a:pt x="136638" y="13162"/>
                </a:cubicBezTo>
                <a:cubicBezTo>
                  <a:pt x="137031" y="12710"/>
                  <a:pt x="137468" y="12244"/>
                  <a:pt x="137949" y="11792"/>
                </a:cubicBezTo>
                <a:cubicBezTo>
                  <a:pt x="137978" y="11777"/>
                  <a:pt x="138008" y="11748"/>
                  <a:pt x="138037" y="11733"/>
                </a:cubicBezTo>
                <a:lnTo>
                  <a:pt x="138037" y="11733"/>
                </a:lnTo>
                <a:cubicBezTo>
                  <a:pt x="138035" y="11734"/>
                  <a:pt x="138007" y="11748"/>
                  <a:pt x="137978" y="11763"/>
                </a:cubicBezTo>
                <a:cubicBezTo>
                  <a:pt x="138372" y="11384"/>
                  <a:pt x="138780" y="11019"/>
                  <a:pt x="139217" y="10684"/>
                </a:cubicBezTo>
                <a:lnTo>
                  <a:pt x="139217" y="10684"/>
                </a:lnTo>
                <a:cubicBezTo>
                  <a:pt x="139217" y="10684"/>
                  <a:pt x="137643" y="11602"/>
                  <a:pt x="136098" y="12929"/>
                </a:cubicBezTo>
                <a:cubicBezTo>
                  <a:pt x="135821" y="13118"/>
                  <a:pt x="135545" y="13337"/>
                  <a:pt x="135282" y="13555"/>
                </a:cubicBezTo>
                <a:cubicBezTo>
                  <a:pt x="135282" y="13366"/>
                  <a:pt x="135268" y="13191"/>
                  <a:pt x="135238" y="13031"/>
                </a:cubicBezTo>
                <a:cubicBezTo>
                  <a:pt x="135530" y="12695"/>
                  <a:pt x="135880" y="12346"/>
                  <a:pt x="136259" y="12054"/>
                </a:cubicBezTo>
                <a:lnTo>
                  <a:pt x="136259" y="12054"/>
                </a:lnTo>
                <a:cubicBezTo>
                  <a:pt x="136258" y="12054"/>
                  <a:pt x="135748" y="12331"/>
                  <a:pt x="135166" y="12768"/>
                </a:cubicBezTo>
                <a:cubicBezTo>
                  <a:pt x="135151" y="12739"/>
                  <a:pt x="135151" y="12725"/>
                  <a:pt x="135136" y="12710"/>
                </a:cubicBezTo>
                <a:cubicBezTo>
                  <a:pt x="135515" y="12214"/>
                  <a:pt x="135953" y="11719"/>
                  <a:pt x="136434" y="11267"/>
                </a:cubicBezTo>
                <a:lnTo>
                  <a:pt x="136434" y="11267"/>
                </a:lnTo>
                <a:cubicBezTo>
                  <a:pt x="136433" y="11267"/>
                  <a:pt x="135836" y="11632"/>
                  <a:pt x="135107" y="12229"/>
                </a:cubicBezTo>
                <a:cubicBezTo>
                  <a:pt x="135064" y="12244"/>
                  <a:pt x="135005" y="12273"/>
                  <a:pt x="134947" y="12287"/>
                </a:cubicBezTo>
                <a:cubicBezTo>
                  <a:pt x="134787" y="12025"/>
                  <a:pt x="134641" y="11879"/>
                  <a:pt x="134641" y="11879"/>
                </a:cubicBezTo>
                <a:lnTo>
                  <a:pt x="134641" y="11879"/>
                </a:lnTo>
                <a:cubicBezTo>
                  <a:pt x="134699" y="12054"/>
                  <a:pt x="134757" y="12200"/>
                  <a:pt x="134801" y="12346"/>
                </a:cubicBezTo>
                <a:cubicBezTo>
                  <a:pt x="134787" y="12346"/>
                  <a:pt x="134787" y="12346"/>
                  <a:pt x="134772" y="12360"/>
                </a:cubicBezTo>
                <a:cubicBezTo>
                  <a:pt x="134670" y="12171"/>
                  <a:pt x="134553" y="11981"/>
                  <a:pt x="134451" y="11835"/>
                </a:cubicBezTo>
                <a:cubicBezTo>
                  <a:pt x="134612" y="11719"/>
                  <a:pt x="134801" y="11602"/>
                  <a:pt x="134991" y="11471"/>
                </a:cubicBezTo>
                <a:lnTo>
                  <a:pt x="134991" y="11471"/>
                </a:lnTo>
                <a:cubicBezTo>
                  <a:pt x="134991" y="11471"/>
                  <a:pt x="134743" y="11544"/>
                  <a:pt x="134364" y="11704"/>
                </a:cubicBezTo>
                <a:cubicBezTo>
                  <a:pt x="134335" y="11675"/>
                  <a:pt x="134306" y="11646"/>
                  <a:pt x="134277" y="11617"/>
                </a:cubicBezTo>
                <a:cubicBezTo>
                  <a:pt x="134553" y="11413"/>
                  <a:pt x="134903" y="11209"/>
                  <a:pt x="135428" y="10917"/>
                </a:cubicBezTo>
                <a:lnTo>
                  <a:pt x="135428" y="10917"/>
                </a:lnTo>
                <a:cubicBezTo>
                  <a:pt x="135428" y="10917"/>
                  <a:pt x="134816" y="11063"/>
                  <a:pt x="134160" y="11457"/>
                </a:cubicBezTo>
                <a:cubicBezTo>
                  <a:pt x="133941" y="11194"/>
                  <a:pt x="133767" y="11049"/>
                  <a:pt x="133766" y="11048"/>
                </a:cubicBezTo>
                <a:lnTo>
                  <a:pt x="133766" y="11048"/>
                </a:lnTo>
                <a:cubicBezTo>
                  <a:pt x="133868" y="11223"/>
                  <a:pt x="133941" y="11384"/>
                  <a:pt x="134014" y="11544"/>
                </a:cubicBezTo>
                <a:cubicBezTo>
                  <a:pt x="133708" y="11733"/>
                  <a:pt x="133402" y="11981"/>
                  <a:pt x="133169" y="12287"/>
                </a:cubicBezTo>
                <a:cubicBezTo>
                  <a:pt x="133285" y="11937"/>
                  <a:pt x="133446" y="11588"/>
                  <a:pt x="133621" y="11252"/>
                </a:cubicBezTo>
                <a:lnTo>
                  <a:pt x="133621" y="11252"/>
                </a:lnTo>
                <a:cubicBezTo>
                  <a:pt x="133620" y="11253"/>
                  <a:pt x="133052" y="11894"/>
                  <a:pt x="132528" y="12827"/>
                </a:cubicBezTo>
                <a:cubicBezTo>
                  <a:pt x="132367" y="12972"/>
                  <a:pt x="132207" y="13118"/>
                  <a:pt x="132061" y="13293"/>
                </a:cubicBezTo>
                <a:lnTo>
                  <a:pt x="132003" y="13278"/>
                </a:lnTo>
                <a:cubicBezTo>
                  <a:pt x="132119" y="12972"/>
                  <a:pt x="132251" y="12666"/>
                  <a:pt x="132426" y="12360"/>
                </a:cubicBezTo>
                <a:cubicBezTo>
                  <a:pt x="132557" y="12273"/>
                  <a:pt x="132717" y="12171"/>
                  <a:pt x="132877" y="12069"/>
                </a:cubicBezTo>
                <a:lnTo>
                  <a:pt x="132877" y="12069"/>
                </a:lnTo>
                <a:cubicBezTo>
                  <a:pt x="132877" y="12069"/>
                  <a:pt x="132746" y="12098"/>
                  <a:pt x="132528" y="12185"/>
                </a:cubicBezTo>
                <a:cubicBezTo>
                  <a:pt x="132586" y="12083"/>
                  <a:pt x="132659" y="11967"/>
                  <a:pt x="132732" y="11865"/>
                </a:cubicBezTo>
                <a:lnTo>
                  <a:pt x="132732" y="11865"/>
                </a:lnTo>
                <a:cubicBezTo>
                  <a:pt x="132731" y="11865"/>
                  <a:pt x="132571" y="12010"/>
                  <a:pt x="132367" y="12244"/>
                </a:cubicBezTo>
                <a:cubicBezTo>
                  <a:pt x="132207" y="12316"/>
                  <a:pt x="132017" y="12404"/>
                  <a:pt x="131799" y="12506"/>
                </a:cubicBezTo>
                <a:cubicBezTo>
                  <a:pt x="132163" y="11821"/>
                  <a:pt x="132411" y="11384"/>
                  <a:pt x="132761" y="11005"/>
                </a:cubicBezTo>
                <a:cubicBezTo>
                  <a:pt x="132775" y="10990"/>
                  <a:pt x="132775" y="10990"/>
                  <a:pt x="132775" y="10990"/>
                </a:cubicBezTo>
                <a:cubicBezTo>
                  <a:pt x="133198" y="10538"/>
                  <a:pt x="133752" y="10145"/>
                  <a:pt x="134830" y="9460"/>
                </a:cubicBezTo>
                <a:lnTo>
                  <a:pt x="134830" y="9460"/>
                </a:lnTo>
                <a:cubicBezTo>
                  <a:pt x="134830" y="9460"/>
                  <a:pt x="132629" y="10101"/>
                  <a:pt x="131551" y="11704"/>
                </a:cubicBezTo>
                <a:cubicBezTo>
                  <a:pt x="131114" y="11981"/>
                  <a:pt x="130618" y="12331"/>
                  <a:pt x="130166" y="12710"/>
                </a:cubicBezTo>
                <a:cubicBezTo>
                  <a:pt x="130123" y="12695"/>
                  <a:pt x="130094" y="12681"/>
                  <a:pt x="130050" y="12666"/>
                </a:cubicBezTo>
                <a:cubicBezTo>
                  <a:pt x="130123" y="12418"/>
                  <a:pt x="130210" y="12171"/>
                  <a:pt x="130312" y="11923"/>
                </a:cubicBezTo>
                <a:cubicBezTo>
                  <a:pt x="130531" y="11704"/>
                  <a:pt x="130764" y="11500"/>
                  <a:pt x="131012" y="11296"/>
                </a:cubicBezTo>
                <a:lnTo>
                  <a:pt x="131012" y="11296"/>
                </a:lnTo>
                <a:cubicBezTo>
                  <a:pt x="131012" y="11296"/>
                  <a:pt x="130764" y="11427"/>
                  <a:pt x="130429" y="11661"/>
                </a:cubicBezTo>
                <a:cubicBezTo>
                  <a:pt x="130502" y="11471"/>
                  <a:pt x="130589" y="11296"/>
                  <a:pt x="130691" y="11121"/>
                </a:cubicBezTo>
                <a:lnTo>
                  <a:pt x="130691" y="11121"/>
                </a:lnTo>
                <a:cubicBezTo>
                  <a:pt x="130691" y="11121"/>
                  <a:pt x="130429" y="11413"/>
                  <a:pt x="130108" y="11865"/>
                </a:cubicBezTo>
                <a:cubicBezTo>
                  <a:pt x="130050" y="11908"/>
                  <a:pt x="129977" y="11967"/>
                  <a:pt x="129919" y="12010"/>
                </a:cubicBezTo>
                <a:cubicBezTo>
                  <a:pt x="129860" y="11865"/>
                  <a:pt x="129802" y="11733"/>
                  <a:pt x="129744" y="11617"/>
                </a:cubicBezTo>
                <a:cubicBezTo>
                  <a:pt x="129846" y="11544"/>
                  <a:pt x="129977" y="11471"/>
                  <a:pt x="130108" y="11398"/>
                </a:cubicBezTo>
                <a:lnTo>
                  <a:pt x="130108" y="11398"/>
                </a:lnTo>
                <a:cubicBezTo>
                  <a:pt x="130108" y="11398"/>
                  <a:pt x="129948" y="11442"/>
                  <a:pt x="129700" y="11529"/>
                </a:cubicBezTo>
                <a:cubicBezTo>
                  <a:pt x="129540" y="11267"/>
                  <a:pt x="129394" y="11121"/>
                  <a:pt x="129394" y="11121"/>
                </a:cubicBezTo>
                <a:lnTo>
                  <a:pt x="129394" y="11121"/>
                </a:lnTo>
                <a:cubicBezTo>
                  <a:pt x="129452" y="11296"/>
                  <a:pt x="129511" y="11457"/>
                  <a:pt x="129554" y="11588"/>
                </a:cubicBezTo>
                <a:cubicBezTo>
                  <a:pt x="129350" y="11675"/>
                  <a:pt x="129117" y="11777"/>
                  <a:pt x="128884" y="11923"/>
                </a:cubicBezTo>
                <a:cubicBezTo>
                  <a:pt x="129001" y="11690"/>
                  <a:pt x="129132" y="11457"/>
                  <a:pt x="129277" y="11238"/>
                </a:cubicBezTo>
                <a:lnTo>
                  <a:pt x="129277" y="11238"/>
                </a:lnTo>
                <a:cubicBezTo>
                  <a:pt x="129277" y="11238"/>
                  <a:pt x="128869" y="11632"/>
                  <a:pt x="128461" y="12185"/>
                </a:cubicBezTo>
                <a:cubicBezTo>
                  <a:pt x="128447" y="12200"/>
                  <a:pt x="128447" y="12200"/>
                  <a:pt x="128432" y="12214"/>
                </a:cubicBezTo>
                <a:cubicBezTo>
                  <a:pt x="128315" y="12185"/>
                  <a:pt x="128199" y="12156"/>
                  <a:pt x="128068" y="12112"/>
                </a:cubicBezTo>
                <a:cubicBezTo>
                  <a:pt x="128257" y="12010"/>
                  <a:pt x="128476" y="11879"/>
                  <a:pt x="128753" y="11733"/>
                </a:cubicBezTo>
                <a:lnTo>
                  <a:pt x="128753" y="11733"/>
                </a:lnTo>
                <a:cubicBezTo>
                  <a:pt x="128753" y="11733"/>
                  <a:pt x="128447" y="11806"/>
                  <a:pt x="128039" y="11981"/>
                </a:cubicBezTo>
                <a:cubicBezTo>
                  <a:pt x="128665" y="11063"/>
                  <a:pt x="128855" y="10903"/>
                  <a:pt x="130181" y="10159"/>
                </a:cubicBezTo>
                <a:lnTo>
                  <a:pt x="130181" y="10159"/>
                </a:lnTo>
                <a:cubicBezTo>
                  <a:pt x="130181" y="10159"/>
                  <a:pt x="128286" y="10640"/>
                  <a:pt x="127616" y="11996"/>
                </a:cubicBezTo>
                <a:cubicBezTo>
                  <a:pt x="127514" y="11967"/>
                  <a:pt x="127426" y="11952"/>
                  <a:pt x="127324" y="11923"/>
                </a:cubicBezTo>
                <a:cubicBezTo>
                  <a:pt x="128374" y="10436"/>
                  <a:pt x="128155" y="8906"/>
                  <a:pt x="128155" y="8906"/>
                </a:cubicBezTo>
                <a:lnTo>
                  <a:pt x="128155" y="8906"/>
                </a:lnTo>
                <a:cubicBezTo>
                  <a:pt x="127689" y="10451"/>
                  <a:pt x="127470" y="11005"/>
                  <a:pt x="126741" y="11777"/>
                </a:cubicBezTo>
                <a:cubicBezTo>
                  <a:pt x="126727" y="11777"/>
                  <a:pt x="126712" y="11763"/>
                  <a:pt x="126698" y="11763"/>
                </a:cubicBezTo>
                <a:lnTo>
                  <a:pt x="126698" y="11690"/>
                </a:lnTo>
                <a:cubicBezTo>
                  <a:pt x="127426" y="10801"/>
                  <a:pt x="127601" y="9985"/>
                  <a:pt x="127601" y="9984"/>
                </a:cubicBezTo>
                <a:lnTo>
                  <a:pt x="127601" y="9984"/>
                </a:lnTo>
                <a:cubicBezTo>
                  <a:pt x="127368" y="10305"/>
                  <a:pt x="127164" y="10582"/>
                  <a:pt x="126975" y="10830"/>
                </a:cubicBezTo>
                <a:cubicBezTo>
                  <a:pt x="127091" y="10465"/>
                  <a:pt x="127237" y="10057"/>
                  <a:pt x="127397" y="9649"/>
                </a:cubicBezTo>
                <a:cubicBezTo>
                  <a:pt x="128024" y="8979"/>
                  <a:pt x="128738" y="8294"/>
                  <a:pt x="129496" y="7682"/>
                </a:cubicBezTo>
                <a:lnTo>
                  <a:pt x="129496" y="7682"/>
                </a:lnTo>
                <a:cubicBezTo>
                  <a:pt x="129496" y="7682"/>
                  <a:pt x="128723" y="8148"/>
                  <a:pt x="127718" y="8877"/>
                </a:cubicBezTo>
                <a:cubicBezTo>
                  <a:pt x="128111" y="7973"/>
                  <a:pt x="128592" y="7026"/>
                  <a:pt x="129175" y="6137"/>
                </a:cubicBezTo>
                <a:lnTo>
                  <a:pt x="129175" y="6137"/>
                </a:lnTo>
                <a:cubicBezTo>
                  <a:pt x="129175" y="6137"/>
                  <a:pt x="127703" y="7755"/>
                  <a:pt x="126625" y="9737"/>
                </a:cubicBezTo>
                <a:cubicBezTo>
                  <a:pt x="126508" y="9824"/>
                  <a:pt x="126392" y="9926"/>
                  <a:pt x="126275" y="10028"/>
                </a:cubicBezTo>
                <a:cubicBezTo>
                  <a:pt x="126158" y="9810"/>
                  <a:pt x="126013" y="9606"/>
                  <a:pt x="125867" y="9416"/>
                </a:cubicBezTo>
                <a:cubicBezTo>
                  <a:pt x="125896" y="9285"/>
                  <a:pt x="125940" y="9154"/>
                  <a:pt x="125984" y="9037"/>
                </a:cubicBezTo>
                <a:cubicBezTo>
                  <a:pt x="126217" y="8775"/>
                  <a:pt x="126465" y="8512"/>
                  <a:pt x="126727" y="8279"/>
                </a:cubicBezTo>
                <a:lnTo>
                  <a:pt x="126727" y="8279"/>
                </a:lnTo>
                <a:cubicBezTo>
                  <a:pt x="126727" y="8279"/>
                  <a:pt x="126464" y="8425"/>
                  <a:pt x="126100" y="8702"/>
                </a:cubicBezTo>
                <a:cubicBezTo>
                  <a:pt x="126260" y="8265"/>
                  <a:pt x="126450" y="7842"/>
                  <a:pt x="126669" y="7434"/>
                </a:cubicBezTo>
                <a:lnTo>
                  <a:pt x="126669" y="7434"/>
                </a:lnTo>
                <a:cubicBezTo>
                  <a:pt x="126668" y="7434"/>
                  <a:pt x="126100" y="8090"/>
                  <a:pt x="125532" y="9037"/>
                </a:cubicBezTo>
                <a:cubicBezTo>
                  <a:pt x="125386" y="8877"/>
                  <a:pt x="125226" y="8746"/>
                  <a:pt x="125080" y="8614"/>
                </a:cubicBezTo>
                <a:cubicBezTo>
                  <a:pt x="125138" y="8571"/>
                  <a:pt x="125211" y="8527"/>
                  <a:pt x="125284" y="8483"/>
                </a:cubicBezTo>
                <a:lnTo>
                  <a:pt x="125284" y="8483"/>
                </a:lnTo>
                <a:cubicBezTo>
                  <a:pt x="125284" y="8483"/>
                  <a:pt x="125182" y="8512"/>
                  <a:pt x="125022" y="8571"/>
                </a:cubicBezTo>
                <a:cubicBezTo>
                  <a:pt x="124992" y="8542"/>
                  <a:pt x="124963" y="8512"/>
                  <a:pt x="124934" y="8498"/>
                </a:cubicBezTo>
                <a:cubicBezTo>
                  <a:pt x="125051" y="8338"/>
                  <a:pt x="125197" y="8177"/>
                  <a:pt x="125342" y="8002"/>
                </a:cubicBezTo>
                <a:lnTo>
                  <a:pt x="125342" y="8002"/>
                </a:lnTo>
                <a:cubicBezTo>
                  <a:pt x="125342" y="8002"/>
                  <a:pt x="125124" y="8134"/>
                  <a:pt x="124803" y="8396"/>
                </a:cubicBezTo>
                <a:cubicBezTo>
                  <a:pt x="124351" y="8061"/>
                  <a:pt x="123987" y="7886"/>
                  <a:pt x="123987" y="7886"/>
                </a:cubicBezTo>
                <a:lnTo>
                  <a:pt x="123987" y="7886"/>
                </a:lnTo>
                <a:cubicBezTo>
                  <a:pt x="124235" y="8134"/>
                  <a:pt x="124453" y="8352"/>
                  <a:pt x="124628" y="8542"/>
                </a:cubicBezTo>
                <a:cubicBezTo>
                  <a:pt x="124599" y="8571"/>
                  <a:pt x="124584" y="8585"/>
                  <a:pt x="124555" y="8614"/>
                </a:cubicBezTo>
                <a:cubicBezTo>
                  <a:pt x="124278" y="8265"/>
                  <a:pt x="124060" y="8061"/>
                  <a:pt x="124060" y="8061"/>
                </a:cubicBezTo>
                <a:lnTo>
                  <a:pt x="124060" y="8061"/>
                </a:lnTo>
                <a:cubicBezTo>
                  <a:pt x="124191" y="8323"/>
                  <a:pt x="124307" y="8542"/>
                  <a:pt x="124395" y="8760"/>
                </a:cubicBezTo>
                <a:cubicBezTo>
                  <a:pt x="124351" y="8804"/>
                  <a:pt x="124307" y="8848"/>
                  <a:pt x="124264" y="8891"/>
                </a:cubicBezTo>
                <a:cubicBezTo>
                  <a:pt x="124133" y="8950"/>
                  <a:pt x="123987" y="9023"/>
                  <a:pt x="123841" y="9110"/>
                </a:cubicBezTo>
                <a:cubicBezTo>
                  <a:pt x="123856" y="8833"/>
                  <a:pt x="123870" y="8556"/>
                  <a:pt x="123899" y="8279"/>
                </a:cubicBezTo>
                <a:cubicBezTo>
                  <a:pt x="123899" y="8265"/>
                  <a:pt x="123914" y="8265"/>
                  <a:pt x="123914" y="8265"/>
                </a:cubicBezTo>
                <a:lnTo>
                  <a:pt x="123899" y="8265"/>
                </a:lnTo>
                <a:cubicBezTo>
                  <a:pt x="123914" y="8221"/>
                  <a:pt x="123914" y="8163"/>
                  <a:pt x="123914" y="8119"/>
                </a:cubicBezTo>
                <a:lnTo>
                  <a:pt x="123914" y="8119"/>
                </a:lnTo>
                <a:cubicBezTo>
                  <a:pt x="123914" y="8119"/>
                  <a:pt x="123885" y="8206"/>
                  <a:pt x="123841" y="8338"/>
                </a:cubicBezTo>
                <a:cubicBezTo>
                  <a:pt x="123695" y="8512"/>
                  <a:pt x="123389" y="8906"/>
                  <a:pt x="123039" y="9445"/>
                </a:cubicBezTo>
                <a:cubicBezTo>
                  <a:pt x="122908" y="9547"/>
                  <a:pt x="122763" y="9678"/>
                  <a:pt x="122588" y="9839"/>
                </a:cubicBezTo>
                <a:cubicBezTo>
                  <a:pt x="122588" y="9824"/>
                  <a:pt x="122588" y="9824"/>
                  <a:pt x="122588" y="9810"/>
                </a:cubicBezTo>
                <a:cubicBezTo>
                  <a:pt x="122690" y="9620"/>
                  <a:pt x="122763" y="9445"/>
                  <a:pt x="122806" y="9299"/>
                </a:cubicBezTo>
                <a:cubicBezTo>
                  <a:pt x="122923" y="9227"/>
                  <a:pt x="123039" y="9154"/>
                  <a:pt x="123156" y="9066"/>
                </a:cubicBezTo>
                <a:lnTo>
                  <a:pt x="123156" y="9066"/>
                </a:lnTo>
                <a:cubicBezTo>
                  <a:pt x="123156" y="9066"/>
                  <a:pt x="123039" y="9110"/>
                  <a:pt x="122850" y="9183"/>
                </a:cubicBezTo>
                <a:cubicBezTo>
                  <a:pt x="122908" y="9008"/>
                  <a:pt x="122923" y="8891"/>
                  <a:pt x="122923" y="8891"/>
                </a:cubicBezTo>
                <a:lnTo>
                  <a:pt x="122923" y="8891"/>
                </a:lnTo>
                <a:cubicBezTo>
                  <a:pt x="122835" y="9023"/>
                  <a:pt x="122763" y="9139"/>
                  <a:pt x="122690" y="9241"/>
                </a:cubicBezTo>
                <a:lnTo>
                  <a:pt x="122675" y="9241"/>
                </a:lnTo>
                <a:cubicBezTo>
                  <a:pt x="122733" y="8906"/>
                  <a:pt x="122792" y="8614"/>
                  <a:pt x="122894" y="8352"/>
                </a:cubicBezTo>
                <a:cubicBezTo>
                  <a:pt x="123229" y="7973"/>
                  <a:pt x="123579" y="7594"/>
                  <a:pt x="123972" y="7230"/>
                </a:cubicBezTo>
                <a:cubicBezTo>
                  <a:pt x="124264" y="7011"/>
                  <a:pt x="124643" y="6764"/>
                  <a:pt x="125109" y="6472"/>
                </a:cubicBezTo>
                <a:lnTo>
                  <a:pt x="125109" y="6472"/>
                </a:lnTo>
                <a:cubicBezTo>
                  <a:pt x="125109" y="6472"/>
                  <a:pt x="124905" y="6530"/>
                  <a:pt x="124584" y="6661"/>
                </a:cubicBezTo>
                <a:cubicBezTo>
                  <a:pt x="124628" y="6618"/>
                  <a:pt x="124672" y="6589"/>
                  <a:pt x="124701" y="6559"/>
                </a:cubicBezTo>
                <a:lnTo>
                  <a:pt x="124701" y="6559"/>
                </a:lnTo>
                <a:cubicBezTo>
                  <a:pt x="124701" y="6560"/>
                  <a:pt x="124628" y="6603"/>
                  <a:pt x="124482" y="6705"/>
                </a:cubicBezTo>
                <a:cubicBezTo>
                  <a:pt x="124205" y="6822"/>
                  <a:pt x="123870" y="6982"/>
                  <a:pt x="123520" y="7186"/>
                </a:cubicBezTo>
                <a:cubicBezTo>
                  <a:pt x="123754" y="6866"/>
                  <a:pt x="124045" y="6501"/>
                  <a:pt x="124439" y="6020"/>
                </a:cubicBezTo>
                <a:lnTo>
                  <a:pt x="124439" y="6020"/>
                </a:lnTo>
                <a:cubicBezTo>
                  <a:pt x="124438" y="6020"/>
                  <a:pt x="123375" y="6691"/>
                  <a:pt x="122631" y="7827"/>
                </a:cubicBezTo>
                <a:cubicBezTo>
                  <a:pt x="122296" y="8104"/>
                  <a:pt x="121990" y="8440"/>
                  <a:pt x="121757" y="8833"/>
                </a:cubicBezTo>
                <a:cubicBezTo>
                  <a:pt x="121465" y="9081"/>
                  <a:pt x="121189" y="9358"/>
                  <a:pt x="120926" y="9635"/>
                </a:cubicBezTo>
                <a:cubicBezTo>
                  <a:pt x="120941" y="9343"/>
                  <a:pt x="120955" y="9037"/>
                  <a:pt x="120999" y="8746"/>
                </a:cubicBezTo>
                <a:lnTo>
                  <a:pt x="120999" y="8746"/>
                </a:lnTo>
                <a:cubicBezTo>
                  <a:pt x="120999" y="8746"/>
                  <a:pt x="120941" y="8877"/>
                  <a:pt x="120868" y="9110"/>
                </a:cubicBezTo>
                <a:cubicBezTo>
                  <a:pt x="120882" y="9008"/>
                  <a:pt x="120882" y="8964"/>
                  <a:pt x="120882" y="8964"/>
                </a:cubicBezTo>
                <a:lnTo>
                  <a:pt x="120882" y="8964"/>
                </a:lnTo>
                <a:cubicBezTo>
                  <a:pt x="120839" y="9066"/>
                  <a:pt x="120795" y="9183"/>
                  <a:pt x="120751" y="9299"/>
                </a:cubicBezTo>
                <a:cubicBezTo>
                  <a:pt x="120708" y="9154"/>
                  <a:pt x="120664" y="9023"/>
                  <a:pt x="120606" y="8891"/>
                </a:cubicBezTo>
                <a:cubicBezTo>
                  <a:pt x="120620" y="8862"/>
                  <a:pt x="120635" y="8848"/>
                  <a:pt x="120635" y="8819"/>
                </a:cubicBezTo>
                <a:cubicBezTo>
                  <a:pt x="121014" y="8279"/>
                  <a:pt x="121451" y="7711"/>
                  <a:pt x="121946" y="7215"/>
                </a:cubicBezTo>
                <a:lnTo>
                  <a:pt x="121946" y="7215"/>
                </a:lnTo>
                <a:cubicBezTo>
                  <a:pt x="121946" y="7216"/>
                  <a:pt x="121218" y="7696"/>
                  <a:pt x="120401" y="8454"/>
                </a:cubicBezTo>
                <a:cubicBezTo>
                  <a:pt x="120270" y="8221"/>
                  <a:pt x="120139" y="8017"/>
                  <a:pt x="119993" y="7827"/>
                </a:cubicBezTo>
                <a:cubicBezTo>
                  <a:pt x="120154" y="7711"/>
                  <a:pt x="120329" y="7594"/>
                  <a:pt x="120533" y="7463"/>
                </a:cubicBezTo>
                <a:lnTo>
                  <a:pt x="120533" y="7463"/>
                </a:lnTo>
                <a:cubicBezTo>
                  <a:pt x="120533" y="7463"/>
                  <a:pt x="120270" y="7536"/>
                  <a:pt x="119906" y="7711"/>
                </a:cubicBezTo>
                <a:cubicBezTo>
                  <a:pt x="119702" y="6880"/>
                  <a:pt x="119221" y="6297"/>
                  <a:pt x="119221" y="6297"/>
                </a:cubicBezTo>
                <a:lnTo>
                  <a:pt x="119221" y="6297"/>
                </a:lnTo>
                <a:cubicBezTo>
                  <a:pt x="119338" y="6676"/>
                  <a:pt x="119425" y="6982"/>
                  <a:pt x="119483" y="7244"/>
                </a:cubicBezTo>
                <a:cubicBezTo>
                  <a:pt x="119352" y="7128"/>
                  <a:pt x="119279" y="7070"/>
                  <a:pt x="119279" y="7070"/>
                </a:cubicBezTo>
                <a:lnTo>
                  <a:pt x="119279" y="7070"/>
                </a:lnTo>
                <a:cubicBezTo>
                  <a:pt x="119367" y="7230"/>
                  <a:pt x="119454" y="7376"/>
                  <a:pt x="119527" y="7521"/>
                </a:cubicBezTo>
                <a:cubicBezTo>
                  <a:pt x="119556" y="7638"/>
                  <a:pt x="119571" y="7755"/>
                  <a:pt x="119571" y="7871"/>
                </a:cubicBezTo>
                <a:cubicBezTo>
                  <a:pt x="119323" y="8002"/>
                  <a:pt x="119046" y="8163"/>
                  <a:pt x="118769" y="8352"/>
                </a:cubicBezTo>
                <a:cubicBezTo>
                  <a:pt x="118784" y="8250"/>
                  <a:pt x="118798" y="8163"/>
                  <a:pt x="118798" y="8104"/>
                </a:cubicBezTo>
                <a:cubicBezTo>
                  <a:pt x="118900" y="7813"/>
                  <a:pt x="119017" y="7536"/>
                  <a:pt x="119148" y="7274"/>
                </a:cubicBezTo>
                <a:lnTo>
                  <a:pt x="119148" y="7274"/>
                </a:lnTo>
                <a:cubicBezTo>
                  <a:pt x="119148" y="7274"/>
                  <a:pt x="118988" y="7463"/>
                  <a:pt x="118769" y="7784"/>
                </a:cubicBezTo>
                <a:cubicBezTo>
                  <a:pt x="118638" y="7798"/>
                  <a:pt x="118361" y="7871"/>
                  <a:pt x="118011" y="7988"/>
                </a:cubicBezTo>
                <a:cubicBezTo>
                  <a:pt x="117938" y="7857"/>
                  <a:pt x="117865" y="7755"/>
                  <a:pt x="117822" y="7696"/>
                </a:cubicBezTo>
                <a:cubicBezTo>
                  <a:pt x="118303" y="6866"/>
                  <a:pt x="118784" y="6457"/>
                  <a:pt x="120256" y="5452"/>
                </a:cubicBezTo>
                <a:lnTo>
                  <a:pt x="120256" y="5452"/>
                </a:lnTo>
                <a:cubicBezTo>
                  <a:pt x="120255" y="5452"/>
                  <a:pt x="118142" y="6137"/>
                  <a:pt x="117108" y="7740"/>
                </a:cubicBezTo>
                <a:cubicBezTo>
                  <a:pt x="117064" y="7449"/>
                  <a:pt x="117006" y="7215"/>
                  <a:pt x="116962" y="7084"/>
                </a:cubicBezTo>
                <a:cubicBezTo>
                  <a:pt x="117020" y="7011"/>
                  <a:pt x="117078" y="6953"/>
                  <a:pt x="117122" y="6895"/>
                </a:cubicBezTo>
                <a:lnTo>
                  <a:pt x="117122" y="6895"/>
                </a:lnTo>
                <a:cubicBezTo>
                  <a:pt x="117122" y="6895"/>
                  <a:pt x="117064" y="6953"/>
                  <a:pt x="116962" y="7040"/>
                </a:cubicBezTo>
                <a:cubicBezTo>
                  <a:pt x="116933" y="6968"/>
                  <a:pt x="116918" y="6924"/>
                  <a:pt x="116918" y="6924"/>
                </a:cubicBezTo>
                <a:lnTo>
                  <a:pt x="116918" y="6924"/>
                </a:lnTo>
                <a:cubicBezTo>
                  <a:pt x="116918" y="6968"/>
                  <a:pt x="116933" y="7026"/>
                  <a:pt x="116933" y="7070"/>
                </a:cubicBezTo>
                <a:cubicBezTo>
                  <a:pt x="116729" y="7259"/>
                  <a:pt x="116408" y="7580"/>
                  <a:pt x="116058" y="7973"/>
                </a:cubicBezTo>
                <a:cubicBezTo>
                  <a:pt x="116087" y="7798"/>
                  <a:pt x="116102" y="7609"/>
                  <a:pt x="116087" y="7449"/>
                </a:cubicBezTo>
                <a:cubicBezTo>
                  <a:pt x="116131" y="7376"/>
                  <a:pt x="116160" y="7303"/>
                  <a:pt x="116189" y="7230"/>
                </a:cubicBezTo>
                <a:lnTo>
                  <a:pt x="116189" y="7230"/>
                </a:lnTo>
                <a:cubicBezTo>
                  <a:pt x="116189" y="7230"/>
                  <a:pt x="116160" y="7274"/>
                  <a:pt x="116087" y="7361"/>
                </a:cubicBezTo>
                <a:cubicBezTo>
                  <a:pt x="116058" y="6647"/>
                  <a:pt x="115738" y="6049"/>
                  <a:pt x="115504" y="5670"/>
                </a:cubicBezTo>
                <a:cubicBezTo>
                  <a:pt x="115461" y="5554"/>
                  <a:pt x="115446" y="5496"/>
                  <a:pt x="115446" y="5496"/>
                </a:cubicBezTo>
                <a:lnTo>
                  <a:pt x="115446" y="5496"/>
                </a:lnTo>
                <a:cubicBezTo>
                  <a:pt x="115446" y="5525"/>
                  <a:pt x="115461" y="5568"/>
                  <a:pt x="115461" y="5612"/>
                </a:cubicBezTo>
                <a:cubicBezTo>
                  <a:pt x="115367" y="5472"/>
                  <a:pt x="115292" y="5378"/>
                  <a:pt x="115251" y="5332"/>
                </a:cubicBezTo>
                <a:lnTo>
                  <a:pt x="115251" y="5332"/>
                </a:lnTo>
                <a:cubicBezTo>
                  <a:pt x="115377" y="5684"/>
                  <a:pt x="115462" y="5968"/>
                  <a:pt x="115534" y="6224"/>
                </a:cubicBezTo>
                <a:cubicBezTo>
                  <a:pt x="115563" y="6676"/>
                  <a:pt x="115577" y="7142"/>
                  <a:pt x="115548" y="7594"/>
                </a:cubicBezTo>
                <a:cubicBezTo>
                  <a:pt x="115446" y="7696"/>
                  <a:pt x="115300" y="7857"/>
                  <a:pt x="115140" y="8046"/>
                </a:cubicBezTo>
                <a:cubicBezTo>
                  <a:pt x="115155" y="7944"/>
                  <a:pt x="115169" y="7842"/>
                  <a:pt x="115198" y="7740"/>
                </a:cubicBezTo>
                <a:lnTo>
                  <a:pt x="115198" y="7740"/>
                </a:lnTo>
                <a:cubicBezTo>
                  <a:pt x="115198" y="7740"/>
                  <a:pt x="115140" y="7813"/>
                  <a:pt x="115067" y="7959"/>
                </a:cubicBezTo>
                <a:cubicBezTo>
                  <a:pt x="114980" y="7842"/>
                  <a:pt x="114907" y="7769"/>
                  <a:pt x="114907" y="7769"/>
                </a:cubicBezTo>
                <a:lnTo>
                  <a:pt x="114907" y="7769"/>
                </a:lnTo>
                <a:cubicBezTo>
                  <a:pt x="114951" y="7871"/>
                  <a:pt x="114980" y="7973"/>
                  <a:pt x="115009" y="8061"/>
                </a:cubicBezTo>
                <a:cubicBezTo>
                  <a:pt x="114980" y="8119"/>
                  <a:pt x="114936" y="8192"/>
                  <a:pt x="114907" y="8279"/>
                </a:cubicBezTo>
                <a:cubicBezTo>
                  <a:pt x="114863" y="8192"/>
                  <a:pt x="114819" y="8104"/>
                  <a:pt x="114761" y="8032"/>
                </a:cubicBezTo>
                <a:cubicBezTo>
                  <a:pt x="114790" y="7944"/>
                  <a:pt x="114790" y="7886"/>
                  <a:pt x="114805" y="7813"/>
                </a:cubicBezTo>
                <a:cubicBezTo>
                  <a:pt x="114863" y="7755"/>
                  <a:pt x="114921" y="7711"/>
                  <a:pt x="114980" y="7653"/>
                </a:cubicBezTo>
                <a:lnTo>
                  <a:pt x="114980" y="7653"/>
                </a:lnTo>
                <a:cubicBezTo>
                  <a:pt x="114980" y="7653"/>
                  <a:pt x="114921" y="7682"/>
                  <a:pt x="114819" y="7740"/>
                </a:cubicBezTo>
                <a:cubicBezTo>
                  <a:pt x="114907" y="7259"/>
                  <a:pt x="114921" y="6953"/>
                  <a:pt x="114921" y="6953"/>
                </a:cubicBezTo>
                <a:lnTo>
                  <a:pt x="114921" y="6953"/>
                </a:lnTo>
                <a:cubicBezTo>
                  <a:pt x="114834" y="7230"/>
                  <a:pt x="114717" y="7507"/>
                  <a:pt x="114601" y="7769"/>
                </a:cubicBezTo>
                <a:cubicBezTo>
                  <a:pt x="114528" y="7667"/>
                  <a:pt x="114455" y="7594"/>
                  <a:pt x="114411" y="7536"/>
                </a:cubicBezTo>
                <a:cubicBezTo>
                  <a:pt x="114338" y="7390"/>
                  <a:pt x="114280" y="7259"/>
                  <a:pt x="114207" y="7142"/>
                </a:cubicBezTo>
                <a:cubicBezTo>
                  <a:pt x="114426" y="7026"/>
                  <a:pt x="114659" y="6909"/>
                  <a:pt x="114951" y="6764"/>
                </a:cubicBezTo>
                <a:lnTo>
                  <a:pt x="114951" y="6764"/>
                </a:lnTo>
                <a:cubicBezTo>
                  <a:pt x="114950" y="6764"/>
                  <a:pt x="114688" y="6807"/>
                  <a:pt x="114295" y="6938"/>
                </a:cubicBezTo>
                <a:cubicBezTo>
                  <a:pt x="114397" y="6822"/>
                  <a:pt x="114513" y="6691"/>
                  <a:pt x="114601" y="6559"/>
                </a:cubicBezTo>
                <a:cubicBezTo>
                  <a:pt x="114659" y="6501"/>
                  <a:pt x="114732" y="6428"/>
                  <a:pt x="114805" y="6355"/>
                </a:cubicBezTo>
                <a:lnTo>
                  <a:pt x="114805" y="6355"/>
                </a:lnTo>
                <a:cubicBezTo>
                  <a:pt x="114805" y="6355"/>
                  <a:pt x="114761" y="6385"/>
                  <a:pt x="114703" y="6414"/>
                </a:cubicBezTo>
                <a:cubicBezTo>
                  <a:pt x="114948" y="6053"/>
                  <a:pt x="115122" y="5678"/>
                  <a:pt x="115238" y="5317"/>
                </a:cubicBezTo>
                <a:lnTo>
                  <a:pt x="115238" y="5317"/>
                </a:lnTo>
                <a:cubicBezTo>
                  <a:pt x="115242" y="5322"/>
                  <a:pt x="115247" y="5326"/>
                  <a:pt x="115251" y="5332"/>
                </a:cubicBezTo>
                <a:lnTo>
                  <a:pt x="115251" y="5332"/>
                </a:lnTo>
                <a:cubicBezTo>
                  <a:pt x="115248" y="5323"/>
                  <a:pt x="115245" y="5315"/>
                  <a:pt x="115242" y="5306"/>
                </a:cubicBezTo>
                <a:cubicBezTo>
                  <a:pt x="115241" y="5310"/>
                  <a:pt x="115240" y="5314"/>
                  <a:pt x="115238" y="5317"/>
                </a:cubicBezTo>
                <a:lnTo>
                  <a:pt x="115238" y="5317"/>
                </a:lnTo>
                <a:cubicBezTo>
                  <a:pt x="115234" y="5313"/>
                  <a:pt x="115230" y="5309"/>
                  <a:pt x="115227" y="5306"/>
                </a:cubicBezTo>
                <a:cubicBezTo>
                  <a:pt x="115563" y="4301"/>
                  <a:pt x="115446" y="3514"/>
                  <a:pt x="115446" y="3513"/>
                </a:cubicBezTo>
                <a:lnTo>
                  <a:pt x="115446" y="3513"/>
                </a:lnTo>
                <a:cubicBezTo>
                  <a:pt x="114980" y="5087"/>
                  <a:pt x="114761" y="5627"/>
                  <a:pt x="113989" y="6428"/>
                </a:cubicBezTo>
                <a:cubicBezTo>
                  <a:pt x="113989" y="6370"/>
                  <a:pt x="114003" y="6326"/>
                  <a:pt x="114003" y="6268"/>
                </a:cubicBezTo>
                <a:cubicBezTo>
                  <a:pt x="114397" y="4942"/>
                  <a:pt x="115213" y="2668"/>
                  <a:pt x="116481" y="744"/>
                </a:cubicBezTo>
                <a:lnTo>
                  <a:pt x="116481" y="744"/>
                </a:lnTo>
                <a:cubicBezTo>
                  <a:pt x="116480" y="745"/>
                  <a:pt x="114746" y="2625"/>
                  <a:pt x="113668" y="4825"/>
                </a:cubicBezTo>
                <a:cubicBezTo>
                  <a:pt x="113595" y="4679"/>
                  <a:pt x="113522" y="4534"/>
                  <a:pt x="113435" y="4388"/>
                </a:cubicBezTo>
                <a:cubicBezTo>
                  <a:pt x="113551" y="4228"/>
                  <a:pt x="113668" y="4067"/>
                  <a:pt x="113785" y="3907"/>
                </a:cubicBezTo>
                <a:lnTo>
                  <a:pt x="113785" y="3907"/>
                </a:lnTo>
                <a:cubicBezTo>
                  <a:pt x="113784" y="3907"/>
                  <a:pt x="113624" y="4053"/>
                  <a:pt x="113391" y="4315"/>
                </a:cubicBezTo>
                <a:cubicBezTo>
                  <a:pt x="113318" y="4213"/>
                  <a:pt x="113245" y="4111"/>
                  <a:pt x="113158" y="4009"/>
                </a:cubicBezTo>
                <a:cubicBezTo>
                  <a:pt x="113362" y="3353"/>
                  <a:pt x="113624" y="2668"/>
                  <a:pt x="113974" y="2027"/>
                </a:cubicBezTo>
                <a:lnTo>
                  <a:pt x="113974" y="2027"/>
                </a:lnTo>
                <a:cubicBezTo>
                  <a:pt x="113974" y="2027"/>
                  <a:pt x="113391" y="2697"/>
                  <a:pt x="112837" y="3645"/>
                </a:cubicBezTo>
                <a:cubicBezTo>
                  <a:pt x="112633" y="3426"/>
                  <a:pt x="112429" y="3251"/>
                  <a:pt x="112240" y="3091"/>
                </a:cubicBezTo>
                <a:cubicBezTo>
                  <a:pt x="112356" y="2945"/>
                  <a:pt x="112487" y="2785"/>
                  <a:pt x="112648" y="2595"/>
                </a:cubicBezTo>
                <a:lnTo>
                  <a:pt x="112648" y="2595"/>
                </a:lnTo>
                <a:cubicBezTo>
                  <a:pt x="112648" y="2595"/>
                  <a:pt x="112414" y="2741"/>
                  <a:pt x="112109" y="3003"/>
                </a:cubicBezTo>
                <a:cubicBezTo>
                  <a:pt x="111657" y="2654"/>
                  <a:pt x="111292" y="2493"/>
                  <a:pt x="111292" y="2493"/>
                </a:cubicBezTo>
                <a:lnTo>
                  <a:pt x="111292" y="2493"/>
                </a:lnTo>
                <a:cubicBezTo>
                  <a:pt x="111540" y="2741"/>
                  <a:pt x="111744" y="2945"/>
                  <a:pt x="111934" y="3149"/>
                </a:cubicBezTo>
                <a:cubicBezTo>
                  <a:pt x="111686" y="3368"/>
                  <a:pt x="111409" y="3630"/>
                  <a:pt x="111147" y="3965"/>
                </a:cubicBezTo>
                <a:cubicBezTo>
                  <a:pt x="111147" y="3557"/>
                  <a:pt x="111161" y="3134"/>
                  <a:pt x="111219" y="2726"/>
                </a:cubicBezTo>
                <a:lnTo>
                  <a:pt x="111219" y="2726"/>
                </a:lnTo>
                <a:cubicBezTo>
                  <a:pt x="111219" y="2727"/>
                  <a:pt x="110899" y="3514"/>
                  <a:pt x="110724" y="4577"/>
                </a:cubicBezTo>
                <a:cubicBezTo>
                  <a:pt x="110505" y="4942"/>
                  <a:pt x="110330" y="5335"/>
                  <a:pt x="110228" y="5772"/>
                </a:cubicBezTo>
                <a:cubicBezTo>
                  <a:pt x="110185" y="5729"/>
                  <a:pt x="110156" y="5700"/>
                  <a:pt x="110156" y="5700"/>
                </a:cubicBezTo>
                <a:lnTo>
                  <a:pt x="110156" y="5700"/>
                </a:lnTo>
                <a:cubicBezTo>
                  <a:pt x="110185" y="5743"/>
                  <a:pt x="110199" y="5787"/>
                  <a:pt x="110214" y="5816"/>
                </a:cubicBezTo>
                <a:cubicBezTo>
                  <a:pt x="110214" y="5845"/>
                  <a:pt x="110214" y="5860"/>
                  <a:pt x="110214" y="5874"/>
                </a:cubicBezTo>
                <a:cubicBezTo>
                  <a:pt x="110156" y="5787"/>
                  <a:pt x="110097" y="5700"/>
                  <a:pt x="110068" y="5612"/>
                </a:cubicBezTo>
                <a:cubicBezTo>
                  <a:pt x="110170" y="5496"/>
                  <a:pt x="110272" y="5379"/>
                  <a:pt x="110389" y="5248"/>
                </a:cubicBezTo>
                <a:lnTo>
                  <a:pt x="110389" y="5248"/>
                </a:lnTo>
                <a:cubicBezTo>
                  <a:pt x="110389" y="5248"/>
                  <a:pt x="110243" y="5321"/>
                  <a:pt x="110010" y="5496"/>
                </a:cubicBezTo>
                <a:cubicBezTo>
                  <a:pt x="109981" y="5437"/>
                  <a:pt x="109966" y="5379"/>
                  <a:pt x="109951" y="5321"/>
                </a:cubicBezTo>
                <a:cubicBezTo>
                  <a:pt x="110126" y="5117"/>
                  <a:pt x="110345" y="4898"/>
                  <a:pt x="110651" y="4606"/>
                </a:cubicBezTo>
                <a:lnTo>
                  <a:pt x="110651" y="4606"/>
                </a:lnTo>
                <a:cubicBezTo>
                  <a:pt x="110651" y="4607"/>
                  <a:pt x="110301" y="4781"/>
                  <a:pt x="109893" y="5131"/>
                </a:cubicBezTo>
                <a:cubicBezTo>
                  <a:pt x="109879" y="5044"/>
                  <a:pt x="109879" y="4971"/>
                  <a:pt x="109864" y="4883"/>
                </a:cubicBezTo>
                <a:cubicBezTo>
                  <a:pt x="110097" y="4563"/>
                  <a:pt x="110403" y="4198"/>
                  <a:pt x="110782" y="3732"/>
                </a:cubicBezTo>
                <a:lnTo>
                  <a:pt x="110782" y="3732"/>
                </a:lnTo>
                <a:cubicBezTo>
                  <a:pt x="110782" y="3732"/>
                  <a:pt x="110389" y="3980"/>
                  <a:pt x="109893" y="4432"/>
                </a:cubicBezTo>
                <a:cubicBezTo>
                  <a:pt x="110126" y="2726"/>
                  <a:pt x="110287" y="2391"/>
                  <a:pt x="111744" y="628"/>
                </a:cubicBezTo>
                <a:lnTo>
                  <a:pt x="111744" y="628"/>
                </a:lnTo>
                <a:cubicBezTo>
                  <a:pt x="111744" y="628"/>
                  <a:pt x="109981" y="1721"/>
                  <a:pt x="109412" y="3484"/>
                </a:cubicBezTo>
                <a:cubicBezTo>
                  <a:pt x="109092" y="3732"/>
                  <a:pt x="108640" y="4111"/>
                  <a:pt x="108232" y="4650"/>
                </a:cubicBezTo>
                <a:cubicBezTo>
                  <a:pt x="108217" y="4213"/>
                  <a:pt x="108246" y="3776"/>
                  <a:pt x="108305" y="3338"/>
                </a:cubicBezTo>
                <a:lnTo>
                  <a:pt x="108305" y="3338"/>
                </a:lnTo>
                <a:cubicBezTo>
                  <a:pt x="108304" y="3339"/>
                  <a:pt x="107955" y="4228"/>
                  <a:pt x="107765" y="5364"/>
                </a:cubicBezTo>
                <a:cubicBezTo>
                  <a:pt x="107678" y="5539"/>
                  <a:pt x="107605" y="5729"/>
                  <a:pt x="107532" y="5918"/>
                </a:cubicBezTo>
                <a:cubicBezTo>
                  <a:pt x="107518" y="5933"/>
                  <a:pt x="107503" y="5962"/>
                  <a:pt x="107474" y="5976"/>
                </a:cubicBezTo>
                <a:cubicBezTo>
                  <a:pt x="107415" y="4796"/>
                  <a:pt x="106614" y="3922"/>
                  <a:pt x="106614" y="3921"/>
                </a:cubicBezTo>
                <a:lnTo>
                  <a:pt x="106614" y="3921"/>
                </a:lnTo>
                <a:cubicBezTo>
                  <a:pt x="106905" y="4767"/>
                  <a:pt x="107051" y="5248"/>
                  <a:pt x="107051" y="5700"/>
                </a:cubicBezTo>
                <a:cubicBezTo>
                  <a:pt x="107051" y="5700"/>
                  <a:pt x="107051" y="5700"/>
                  <a:pt x="107051" y="5714"/>
                </a:cubicBezTo>
                <a:cubicBezTo>
                  <a:pt x="107051" y="6006"/>
                  <a:pt x="106993" y="6312"/>
                  <a:pt x="106876" y="6705"/>
                </a:cubicBezTo>
                <a:cubicBezTo>
                  <a:pt x="106803" y="6778"/>
                  <a:pt x="106745" y="6866"/>
                  <a:pt x="106672" y="6953"/>
                </a:cubicBezTo>
                <a:cubicBezTo>
                  <a:pt x="106628" y="6866"/>
                  <a:pt x="106570" y="6793"/>
                  <a:pt x="106526" y="6720"/>
                </a:cubicBezTo>
                <a:cubicBezTo>
                  <a:pt x="106526" y="6603"/>
                  <a:pt x="106526" y="6516"/>
                  <a:pt x="106526" y="6443"/>
                </a:cubicBezTo>
                <a:cubicBezTo>
                  <a:pt x="106541" y="6399"/>
                  <a:pt x="106541" y="6341"/>
                  <a:pt x="106541" y="6297"/>
                </a:cubicBezTo>
                <a:cubicBezTo>
                  <a:pt x="106687" y="6049"/>
                  <a:pt x="106847" y="5802"/>
                  <a:pt x="107022" y="5568"/>
                </a:cubicBezTo>
                <a:lnTo>
                  <a:pt x="107022" y="5568"/>
                </a:lnTo>
                <a:cubicBezTo>
                  <a:pt x="107022" y="5569"/>
                  <a:pt x="106847" y="5729"/>
                  <a:pt x="106599" y="6006"/>
                </a:cubicBezTo>
                <a:cubicBezTo>
                  <a:pt x="106628" y="5816"/>
                  <a:pt x="106672" y="5612"/>
                  <a:pt x="106716" y="5423"/>
                </a:cubicBezTo>
                <a:lnTo>
                  <a:pt x="106716" y="5423"/>
                </a:lnTo>
                <a:cubicBezTo>
                  <a:pt x="106716" y="5423"/>
                  <a:pt x="106556" y="5743"/>
                  <a:pt x="106366" y="6268"/>
                </a:cubicBezTo>
                <a:cubicBezTo>
                  <a:pt x="106322" y="6326"/>
                  <a:pt x="106279" y="6385"/>
                  <a:pt x="106235" y="6443"/>
                </a:cubicBezTo>
                <a:cubicBezTo>
                  <a:pt x="106220" y="6414"/>
                  <a:pt x="106206" y="6399"/>
                  <a:pt x="106206" y="6385"/>
                </a:cubicBezTo>
                <a:cubicBezTo>
                  <a:pt x="106250" y="6137"/>
                  <a:pt x="106264" y="5918"/>
                  <a:pt x="106279" y="5787"/>
                </a:cubicBezTo>
                <a:cubicBezTo>
                  <a:pt x="106293" y="5656"/>
                  <a:pt x="106293" y="5583"/>
                  <a:pt x="106293" y="5583"/>
                </a:cubicBezTo>
                <a:lnTo>
                  <a:pt x="106293" y="5583"/>
                </a:lnTo>
                <a:cubicBezTo>
                  <a:pt x="106264" y="5656"/>
                  <a:pt x="106250" y="5743"/>
                  <a:pt x="106220" y="5816"/>
                </a:cubicBezTo>
                <a:cubicBezTo>
                  <a:pt x="106162" y="5845"/>
                  <a:pt x="106075" y="5904"/>
                  <a:pt x="105958" y="5976"/>
                </a:cubicBezTo>
                <a:lnTo>
                  <a:pt x="105914" y="5918"/>
                </a:lnTo>
                <a:cubicBezTo>
                  <a:pt x="105885" y="5816"/>
                  <a:pt x="105871" y="5729"/>
                  <a:pt x="105841" y="5641"/>
                </a:cubicBezTo>
                <a:cubicBezTo>
                  <a:pt x="105987" y="5568"/>
                  <a:pt x="106147" y="5481"/>
                  <a:pt x="106322" y="5394"/>
                </a:cubicBezTo>
                <a:lnTo>
                  <a:pt x="106322" y="5394"/>
                </a:lnTo>
                <a:cubicBezTo>
                  <a:pt x="106322" y="5394"/>
                  <a:pt x="106104" y="5437"/>
                  <a:pt x="105798" y="5539"/>
                </a:cubicBezTo>
                <a:cubicBezTo>
                  <a:pt x="105725" y="5350"/>
                  <a:pt x="105623" y="5189"/>
                  <a:pt x="105535" y="5058"/>
                </a:cubicBezTo>
                <a:cubicBezTo>
                  <a:pt x="105696" y="4898"/>
                  <a:pt x="105871" y="4709"/>
                  <a:pt x="106118" y="4490"/>
                </a:cubicBezTo>
                <a:lnTo>
                  <a:pt x="106118" y="4490"/>
                </a:lnTo>
                <a:cubicBezTo>
                  <a:pt x="106118" y="4490"/>
                  <a:pt x="105812" y="4636"/>
                  <a:pt x="105448" y="4927"/>
                </a:cubicBezTo>
                <a:cubicBezTo>
                  <a:pt x="105346" y="4796"/>
                  <a:pt x="105259" y="4709"/>
                  <a:pt x="105258" y="4709"/>
                </a:cubicBezTo>
                <a:lnTo>
                  <a:pt x="105258" y="4709"/>
                </a:lnTo>
                <a:cubicBezTo>
                  <a:pt x="105302" y="4811"/>
                  <a:pt x="105346" y="4898"/>
                  <a:pt x="105390" y="4985"/>
                </a:cubicBezTo>
                <a:cubicBezTo>
                  <a:pt x="105142" y="5189"/>
                  <a:pt x="104894" y="5452"/>
                  <a:pt x="104690" y="5787"/>
                </a:cubicBezTo>
                <a:cubicBezTo>
                  <a:pt x="104675" y="5758"/>
                  <a:pt x="104661" y="5743"/>
                  <a:pt x="104646" y="5729"/>
                </a:cubicBezTo>
                <a:cubicBezTo>
                  <a:pt x="104515" y="5073"/>
                  <a:pt x="104340" y="4607"/>
                  <a:pt x="104340" y="4606"/>
                </a:cubicBezTo>
                <a:lnTo>
                  <a:pt x="104340" y="4606"/>
                </a:lnTo>
                <a:cubicBezTo>
                  <a:pt x="104399" y="5087"/>
                  <a:pt x="104369" y="5583"/>
                  <a:pt x="104311" y="6049"/>
                </a:cubicBezTo>
                <a:cubicBezTo>
                  <a:pt x="104297" y="6064"/>
                  <a:pt x="104282" y="6079"/>
                  <a:pt x="104267" y="6093"/>
                </a:cubicBezTo>
                <a:cubicBezTo>
                  <a:pt x="104136" y="5583"/>
                  <a:pt x="103961" y="5204"/>
                  <a:pt x="103961" y="5204"/>
                </a:cubicBezTo>
                <a:lnTo>
                  <a:pt x="103961" y="5204"/>
                </a:lnTo>
                <a:cubicBezTo>
                  <a:pt x="104034" y="5539"/>
                  <a:pt x="104063" y="5904"/>
                  <a:pt x="104049" y="6239"/>
                </a:cubicBezTo>
                <a:cubicBezTo>
                  <a:pt x="103976" y="6297"/>
                  <a:pt x="103918" y="6355"/>
                  <a:pt x="103845" y="6414"/>
                </a:cubicBezTo>
                <a:cubicBezTo>
                  <a:pt x="103888" y="6210"/>
                  <a:pt x="103947" y="6006"/>
                  <a:pt x="104020" y="5816"/>
                </a:cubicBezTo>
                <a:lnTo>
                  <a:pt x="104020" y="5816"/>
                </a:lnTo>
                <a:cubicBezTo>
                  <a:pt x="104019" y="5816"/>
                  <a:pt x="103859" y="6093"/>
                  <a:pt x="103670" y="6516"/>
                </a:cubicBezTo>
                <a:cubicBezTo>
                  <a:pt x="103641" y="6414"/>
                  <a:pt x="103626" y="6312"/>
                  <a:pt x="103597" y="6195"/>
                </a:cubicBezTo>
                <a:cubicBezTo>
                  <a:pt x="103932" y="5335"/>
                  <a:pt x="103932" y="4621"/>
                  <a:pt x="103932" y="4621"/>
                </a:cubicBezTo>
                <a:lnTo>
                  <a:pt x="103932" y="4621"/>
                </a:lnTo>
                <a:cubicBezTo>
                  <a:pt x="103757" y="5058"/>
                  <a:pt x="103626" y="5408"/>
                  <a:pt x="103495" y="5700"/>
                </a:cubicBezTo>
                <a:cubicBezTo>
                  <a:pt x="103451" y="5452"/>
                  <a:pt x="103407" y="5219"/>
                  <a:pt x="103349" y="4985"/>
                </a:cubicBezTo>
                <a:cubicBezTo>
                  <a:pt x="103830" y="4023"/>
                  <a:pt x="104413" y="2960"/>
                  <a:pt x="105098" y="2027"/>
                </a:cubicBezTo>
                <a:lnTo>
                  <a:pt x="105098" y="2027"/>
                </a:lnTo>
                <a:cubicBezTo>
                  <a:pt x="105098" y="2027"/>
                  <a:pt x="104136" y="2974"/>
                  <a:pt x="103174" y="4330"/>
                </a:cubicBezTo>
                <a:cubicBezTo>
                  <a:pt x="102985" y="3659"/>
                  <a:pt x="102795" y="3222"/>
                  <a:pt x="102795" y="3222"/>
                </a:cubicBezTo>
                <a:lnTo>
                  <a:pt x="102795" y="3222"/>
                </a:lnTo>
                <a:cubicBezTo>
                  <a:pt x="102882" y="3597"/>
                  <a:pt x="102926" y="4000"/>
                  <a:pt x="102955" y="4390"/>
                </a:cubicBezTo>
                <a:lnTo>
                  <a:pt x="102955" y="4390"/>
                </a:lnTo>
                <a:cubicBezTo>
                  <a:pt x="102952" y="4369"/>
                  <a:pt x="102941" y="4359"/>
                  <a:pt x="102941" y="4359"/>
                </a:cubicBezTo>
                <a:lnTo>
                  <a:pt x="102941" y="4359"/>
                </a:lnTo>
                <a:cubicBezTo>
                  <a:pt x="102948" y="4372"/>
                  <a:pt x="102952" y="4383"/>
                  <a:pt x="102955" y="4393"/>
                </a:cubicBezTo>
                <a:lnTo>
                  <a:pt x="102955" y="4393"/>
                </a:lnTo>
                <a:cubicBezTo>
                  <a:pt x="102955" y="4396"/>
                  <a:pt x="102955" y="4399"/>
                  <a:pt x="102956" y="4402"/>
                </a:cubicBezTo>
                <a:cubicBezTo>
                  <a:pt x="102956" y="4399"/>
                  <a:pt x="102955" y="4397"/>
                  <a:pt x="102955" y="4394"/>
                </a:cubicBezTo>
                <a:lnTo>
                  <a:pt x="102955" y="4394"/>
                </a:lnTo>
                <a:cubicBezTo>
                  <a:pt x="102959" y="4405"/>
                  <a:pt x="102963" y="4416"/>
                  <a:pt x="102970" y="4432"/>
                </a:cubicBezTo>
                <a:cubicBezTo>
                  <a:pt x="102970" y="4490"/>
                  <a:pt x="102970" y="4548"/>
                  <a:pt x="102985" y="4606"/>
                </a:cubicBezTo>
                <a:cubicBezTo>
                  <a:pt x="102752" y="4956"/>
                  <a:pt x="102518" y="5321"/>
                  <a:pt x="102300" y="5700"/>
                </a:cubicBezTo>
                <a:cubicBezTo>
                  <a:pt x="102227" y="5379"/>
                  <a:pt x="102110" y="5087"/>
                  <a:pt x="101979" y="4825"/>
                </a:cubicBezTo>
                <a:cubicBezTo>
                  <a:pt x="102212" y="4198"/>
                  <a:pt x="102504" y="3557"/>
                  <a:pt x="102883" y="2974"/>
                </a:cubicBezTo>
                <a:lnTo>
                  <a:pt x="102883" y="2974"/>
                </a:lnTo>
                <a:cubicBezTo>
                  <a:pt x="102883" y="2974"/>
                  <a:pt x="102329" y="3557"/>
                  <a:pt x="101746" y="4417"/>
                </a:cubicBezTo>
                <a:cubicBezTo>
                  <a:pt x="101615" y="4184"/>
                  <a:pt x="101454" y="3980"/>
                  <a:pt x="101323" y="3805"/>
                </a:cubicBezTo>
                <a:cubicBezTo>
                  <a:pt x="101440" y="3674"/>
                  <a:pt x="101571" y="3528"/>
                  <a:pt x="101717" y="3368"/>
                </a:cubicBezTo>
                <a:lnTo>
                  <a:pt x="101717" y="3368"/>
                </a:lnTo>
                <a:cubicBezTo>
                  <a:pt x="101717" y="3368"/>
                  <a:pt x="101513" y="3484"/>
                  <a:pt x="101221" y="3688"/>
                </a:cubicBezTo>
                <a:cubicBezTo>
                  <a:pt x="100886" y="3309"/>
                  <a:pt x="100609" y="3091"/>
                  <a:pt x="100609" y="3091"/>
                </a:cubicBezTo>
                <a:lnTo>
                  <a:pt x="100609" y="3091"/>
                </a:lnTo>
                <a:cubicBezTo>
                  <a:pt x="100784" y="3368"/>
                  <a:pt x="100930" y="3601"/>
                  <a:pt x="101061" y="3819"/>
                </a:cubicBezTo>
                <a:cubicBezTo>
                  <a:pt x="100828" y="3994"/>
                  <a:pt x="100565" y="4242"/>
                  <a:pt x="100318" y="4519"/>
                </a:cubicBezTo>
                <a:cubicBezTo>
                  <a:pt x="100361" y="4111"/>
                  <a:pt x="100420" y="3703"/>
                  <a:pt x="100522" y="3309"/>
                </a:cubicBezTo>
                <a:lnTo>
                  <a:pt x="100522" y="3309"/>
                </a:lnTo>
                <a:cubicBezTo>
                  <a:pt x="100522" y="3310"/>
                  <a:pt x="100172" y="4053"/>
                  <a:pt x="99895" y="5073"/>
                </a:cubicBezTo>
                <a:cubicBezTo>
                  <a:pt x="99793" y="5219"/>
                  <a:pt x="99691" y="5379"/>
                  <a:pt x="99603" y="5554"/>
                </a:cubicBezTo>
                <a:lnTo>
                  <a:pt x="99603" y="5510"/>
                </a:lnTo>
                <a:cubicBezTo>
                  <a:pt x="99720" y="5117"/>
                  <a:pt x="99764" y="4781"/>
                  <a:pt x="99793" y="4519"/>
                </a:cubicBezTo>
                <a:cubicBezTo>
                  <a:pt x="99880" y="4432"/>
                  <a:pt x="99953" y="4344"/>
                  <a:pt x="100055" y="4242"/>
                </a:cubicBezTo>
                <a:lnTo>
                  <a:pt x="100055" y="4242"/>
                </a:lnTo>
                <a:cubicBezTo>
                  <a:pt x="100055" y="4242"/>
                  <a:pt x="99953" y="4300"/>
                  <a:pt x="99808" y="4388"/>
                </a:cubicBezTo>
                <a:cubicBezTo>
                  <a:pt x="99822" y="4198"/>
                  <a:pt x="99808" y="4082"/>
                  <a:pt x="99808" y="4082"/>
                </a:cubicBezTo>
                <a:cubicBezTo>
                  <a:pt x="99764" y="4228"/>
                  <a:pt x="99720" y="4359"/>
                  <a:pt x="99676" y="4475"/>
                </a:cubicBezTo>
                <a:cubicBezTo>
                  <a:pt x="99545" y="4563"/>
                  <a:pt x="99399" y="4679"/>
                  <a:pt x="99225" y="4825"/>
                </a:cubicBezTo>
                <a:cubicBezTo>
                  <a:pt x="99283" y="4577"/>
                  <a:pt x="99341" y="4344"/>
                  <a:pt x="99399" y="4155"/>
                </a:cubicBezTo>
                <a:cubicBezTo>
                  <a:pt x="99691" y="3528"/>
                  <a:pt x="100012" y="2872"/>
                  <a:pt x="100391" y="2245"/>
                </a:cubicBezTo>
                <a:cubicBezTo>
                  <a:pt x="100609" y="1983"/>
                  <a:pt x="100871" y="1677"/>
                  <a:pt x="101207" y="1313"/>
                </a:cubicBezTo>
                <a:lnTo>
                  <a:pt x="101207" y="1313"/>
                </a:lnTo>
                <a:cubicBezTo>
                  <a:pt x="101207" y="1313"/>
                  <a:pt x="101046" y="1400"/>
                  <a:pt x="100799" y="1575"/>
                </a:cubicBezTo>
                <a:cubicBezTo>
                  <a:pt x="100827" y="1532"/>
                  <a:pt x="100856" y="1489"/>
                  <a:pt x="100885" y="1460"/>
                </a:cubicBezTo>
                <a:lnTo>
                  <a:pt x="100885" y="1460"/>
                </a:lnTo>
                <a:cubicBezTo>
                  <a:pt x="100876" y="1469"/>
                  <a:pt x="100819" y="1527"/>
                  <a:pt x="100726" y="1633"/>
                </a:cubicBezTo>
                <a:cubicBezTo>
                  <a:pt x="100143" y="2056"/>
                  <a:pt x="99210" y="2916"/>
                  <a:pt x="98831" y="4169"/>
                </a:cubicBezTo>
                <a:cubicBezTo>
                  <a:pt x="98744" y="4315"/>
                  <a:pt x="98656" y="4461"/>
                  <a:pt x="98569" y="4592"/>
                </a:cubicBezTo>
                <a:cubicBezTo>
                  <a:pt x="98496" y="4432"/>
                  <a:pt x="98452" y="4330"/>
                  <a:pt x="98452" y="4330"/>
                </a:cubicBezTo>
                <a:lnTo>
                  <a:pt x="98452" y="4330"/>
                </a:lnTo>
                <a:cubicBezTo>
                  <a:pt x="98481" y="4446"/>
                  <a:pt x="98510" y="4548"/>
                  <a:pt x="98540" y="4665"/>
                </a:cubicBezTo>
                <a:cubicBezTo>
                  <a:pt x="98438" y="4840"/>
                  <a:pt x="98335" y="5015"/>
                  <a:pt x="98233" y="5204"/>
                </a:cubicBezTo>
                <a:cubicBezTo>
                  <a:pt x="98161" y="4738"/>
                  <a:pt x="98073" y="4330"/>
                  <a:pt x="97986" y="4038"/>
                </a:cubicBezTo>
                <a:cubicBezTo>
                  <a:pt x="98175" y="3513"/>
                  <a:pt x="98408" y="2974"/>
                  <a:pt x="98700" y="2479"/>
                </a:cubicBezTo>
                <a:lnTo>
                  <a:pt x="98700" y="2479"/>
                </a:lnTo>
                <a:cubicBezTo>
                  <a:pt x="98700" y="2479"/>
                  <a:pt x="98306" y="2916"/>
                  <a:pt x="97855" y="3615"/>
                </a:cubicBezTo>
                <a:cubicBezTo>
                  <a:pt x="97840" y="3601"/>
                  <a:pt x="97840" y="3601"/>
                  <a:pt x="97840" y="3601"/>
                </a:cubicBezTo>
                <a:lnTo>
                  <a:pt x="97840" y="3615"/>
                </a:lnTo>
                <a:cubicBezTo>
                  <a:pt x="97782" y="3732"/>
                  <a:pt x="97709" y="3834"/>
                  <a:pt x="97636" y="3951"/>
                </a:cubicBezTo>
                <a:cubicBezTo>
                  <a:pt x="97476" y="3717"/>
                  <a:pt x="97330" y="3528"/>
                  <a:pt x="97170" y="3353"/>
                </a:cubicBezTo>
                <a:cubicBezTo>
                  <a:pt x="97286" y="3207"/>
                  <a:pt x="97417" y="3062"/>
                  <a:pt x="97548" y="2901"/>
                </a:cubicBezTo>
                <a:lnTo>
                  <a:pt x="97548" y="2901"/>
                </a:lnTo>
                <a:cubicBezTo>
                  <a:pt x="97548" y="2901"/>
                  <a:pt x="97359" y="3018"/>
                  <a:pt x="97068" y="3236"/>
                </a:cubicBezTo>
                <a:cubicBezTo>
                  <a:pt x="96718" y="2858"/>
                  <a:pt x="96441" y="2654"/>
                  <a:pt x="96441" y="2653"/>
                </a:cubicBezTo>
                <a:lnTo>
                  <a:pt x="96441" y="2653"/>
                </a:lnTo>
                <a:cubicBezTo>
                  <a:pt x="96616" y="2930"/>
                  <a:pt x="96776" y="3164"/>
                  <a:pt x="96907" y="3368"/>
                </a:cubicBezTo>
                <a:cubicBezTo>
                  <a:pt x="96820" y="3441"/>
                  <a:pt x="96732" y="3528"/>
                  <a:pt x="96630" y="3630"/>
                </a:cubicBezTo>
                <a:cubicBezTo>
                  <a:pt x="96557" y="3382"/>
                  <a:pt x="96455" y="3164"/>
                  <a:pt x="96339" y="2960"/>
                </a:cubicBezTo>
                <a:cubicBezTo>
                  <a:pt x="96353" y="2930"/>
                  <a:pt x="96353" y="2901"/>
                  <a:pt x="96353" y="2887"/>
                </a:cubicBezTo>
                <a:lnTo>
                  <a:pt x="96353" y="2887"/>
                </a:lnTo>
                <a:cubicBezTo>
                  <a:pt x="96353" y="2887"/>
                  <a:pt x="96353" y="2902"/>
                  <a:pt x="96339" y="2945"/>
                </a:cubicBezTo>
                <a:cubicBezTo>
                  <a:pt x="96193" y="2683"/>
                  <a:pt x="96033" y="2464"/>
                  <a:pt x="95872" y="2245"/>
                </a:cubicBezTo>
                <a:cubicBezTo>
                  <a:pt x="96106" y="1881"/>
                  <a:pt x="96455" y="1458"/>
                  <a:pt x="96951" y="861"/>
                </a:cubicBezTo>
                <a:lnTo>
                  <a:pt x="96951" y="861"/>
                </a:lnTo>
                <a:cubicBezTo>
                  <a:pt x="96951" y="861"/>
                  <a:pt x="96280" y="1254"/>
                  <a:pt x="95654" y="1998"/>
                </a:cubicBezTo>
                <a:cubicBezTo>
                  <a:pt x="95042" y="1342"/>
                  <a:pt x="94415" y="963"/>
                  <a:pt x="94415" y="963"/>
                </a:cubicBezTo>
                <a:lnTo>
                  <a:pt x="94415" y="963"/>
                </a:lnTo>
                <a:cubicBezTo>
                  <a:pt x="94881" y="1517"/>
                  <a:pt x="95202" y="1925"/>
                  <a:pt x="95435" y="2275"/>
                </a:cubicBezTo>
                <a:cubicBezTo>
                  <a:pt x="95231" y="2551"/>
                  <a:pt x="95056" y="2843"/>
                  <a:pt x="94910" y="3193"/>
                </a:cubicBezTo>
                <a:cubicBezTo>
                  <a:pt x="94867" y="3091"/>
                  <a:pt x="94852" y="3033"/>
                  <a:pt x="94852" y="3032"/>
                </a:cubicBezTo>
                <a:lnTo>
                  <a:pt x="94852" y="3032"/>
                </a:lnTo>
                <a:cubicBezTo>
                  <a:pt x="94852" y="3105"/>
                  <a:pt x="94867" y="3193"/>
                  <a:pt x="94867" y="3266"/>
                </a:cubicBezTo>
                <a:cubicBezTo>
                  <a:pt x="94779" y="3499"/>
                  <a:pt x="94692" y="3732"/>
                  <a:pt x="94648" y="3994"/>
                </a:cubicBezTo>
                <a:cubicBezTo>
                  <a:pt x="94459" y="3790"/>
                  <a:pt x="94269" y="3615"/>
                  <a:pt x="94094" y="3455"/>
                </a:cubicBezTo>
                <a:cubicBezTo>
                  <a:pt x="94298" y="3266"/>
                  <a:pt x="94517" y="3047"/>
                  <a:pt x="94794" y="2799"/>
                </a:cubicBezTo>
                <a:lnTo>
                  <a:pt x="94794" y="2799"/>
                </a:lnTo>
                <a:cubicBezTo>
                  <a:pt x="94794" y="2799"/>
                  <a:pt x="94415" y="2974"/>
                  <a:pt x="93919" y="3309"/>
                </a:cubicBezTo>
                <a:cubicBezTo>
                  <a:pt x="93905" y="3295"/>
                  <a:pt x="93890" y="3280"/>
                  <a:pt x="93861" y="3266"/>
                </a:cubicBezTo>
                <a:cubicBezTo>
                  <a:pt x="93584" y="3047"/>
                  <a:pt x="93380" y="2930"/>
                  <a:pt x="93380" y="2930"/>
                </a:cubicBezTo>
                <a:lnTo>
                  <a:pt x="93380" y="2930"/>
                </a:lnTo>
                <a:cubicBezTo>
                  <a:pt x="93526" y="3105"/>
                  <a:pt x="93657" y="3266"/>
                  <a:pt x="93788" y="3411"/>
                </a:cubicBezTo>
                <a:cubicBezTo>
                  <a:pt x="93570" y="3572"/>
                  <a:pt x="93351" y="3747"/>
                  <a:pt x="93132" y="3965"/>
                </a:cubicBezTo>
                <a:cubicBezTo>
                  <a:pt x="92608" y="3033"/>
                  <a:pt x="92039" y="2377"/>
                  <a:pt x="92039" y="2377"/>
                </a:cubicBezTo>
                <a:lnTo>
                  <a:pt x="92039" y="2377"/>
                </a:lnTo>
                <a:cubicBezTo>
                  <a:pt x="92360" y="2989"/>
                  <a:pt x="92593" y="3645"/>
                  <a:pt x="92753" y="4286"/>
                </a:cubicBezTo>
                <a:cubicBezTo>
                  <a:pt x="92753" y="4300"/>
                  <a:pt x="92753" y="4330"/>
                  <a:pt x="92768" y="4344"/>
                </a:cubicBezTo>
                <a:cubicBezTo>
                  <a:pt x="92549" y="4592"/>
                  <a:pt x="92360" y="4854"/>
                  <a:pt x="92200" y="5146"/>
                </a:cubicBezTo>
                <a:cubicBezTo>
                  <a:pt x="92039" y="4767"/>
                  <a:pt x="91835" y="4402"/>
                  <a:pt x="91631" y="4053"/>
                </a:cubicBezTo>
                <a:cubicBezTo>
                  <a:pt x="91354" y="2770"/>
                  <a:pt x="90334" y="1823"/>
                  <a:pt x="89693" y="1342"/>
                </a:cubicBezTo>
                <a:cubicBezTo>
                  <a:pt x="89591" y="1211"/>
                  <a:pt x="89518" y="1138"/>
                  <a:pt x="89518" y="1138"/>
                </a:cubicBezTo>
                <a:lnTo>
                  <a:pt x="89518" y="1138"/>
                </a:lnTo>
                <a:cubicBezTo>
                  <a:pt x="89547" y="1181"/>
                  <a:pt x="89576" y="1225"/>
                  <a:pt x="89605" y="1269"/>
                </a:cubicBezTo>
                <a:cubicBezTo>
                  <a:pt x="89328" y="1079"/>
                  <a:pt x="89154" y="977"/>
                  <a:pt x="89153" y="977"/>
                </a:cubicBezTo>
                <a:lnTo>
                  <a:pt x="89153" y="977"/>
                </a:lnTo>
                <a:cubicBezTo>
                  <a:pt x="89503" y="1386"/>
                  <a:pt x="89795" y="1706"/>
                  <a:pt x="90013" y="1983"/>
                </a:cubicBezTo>
                <a:cubicBezTo>
                  <a:pt x="90378" y="2653"/>
                  <a:pt x="90684" y="3324"/>
                  <a:pt x="90932" y="3980"/>
                </a:cubicBezTo>
                <a:cubicBezTo>
                  <a:pt x="90975" y="4184"/>
                  <a:pt x="91004" y="4417"/>
                  <a:pt x="91048" y="4679"/>
                </a:cubicBezTo>
                <a:cubicBezTo>
                  <a:pt x="90859" y="4519"/>
                  <a:pt x="90684" y="4388"/>
                  <a:pt x="90538" y="4286"/>
                </a:cubicBezTo>
                <a:cubicBezTo>
                  <a:pt x="90509" y="4155"/>
                  <a:pt x="90465" y="4023"/>
                  <a:pt x="90436" y="3878"/>
                </a:cubicBezTo>
                <a:cubicBezTo>
                  <a:pt x="90436" y="3878"/>
                  <a:pt x="90407" y="3994"/>
                  <a:pt x="90407" y="4184"/>
                </a:cubicBezTo>
                <a:cubicBezTo>
                  <a:pt x="90232" y="4067"/>
                  <a:pt x="90130" y="4009"/>
                  <a:pt x="90130" y="4009"/>
                </a:cubicBezTo>
                <a:lnTo>
                  <a:pt x="90130" y="4009"/>
                </a:lnTo>
                <a:cubicBezTo>
                  <a:pt x="90217" y="4111"/>
                  <a:pt x="90305" y="4213"/>
                  <a:pt x="90392" y="4315"/>
                </a:cubicBezTo>
                <a:cubicBezTo>
                  <a:pt x="90392" y="4461"/>
                  <a:pt x="90392" y="4650"/>
                  <a:pt x="90421" y="4869"/>
                </a:cubicBezTo>
                <a:cubicBezTo>
                  <a:pt x="90363" y="4898"/>
                  <a:pt x="90319" y="4927"/>
                  <a:pt x="90261" y="4956"/>
                </a:cubicBezTo>
                <a:cubicBezTo>
                  <a:pt x="90232" y="4913"/>
                  <a:pt x="90217" y="4883"/>
                  <a:pt x="90188" y="4854"/>
                </a:cubicBezTo>
                <a:cubicBezTo>
                  <a:pt x="90013" y="3805"/>
                  <a:pt x="89678" y="3033"/>
                  <a:pt x="89678" y="3032"/>
                </a:cubicBezTo>
                <a:lnTo>
                  <a:pt x="89678" y="3032"/>
                </a:lnTo>
                <a:cubicBezTo>
                  <a:pt x="89693" y="3134"/>
                  <a:pt x="89707" y="3235"/>
                  <a:pt x="89722" y="3336"/>
                </a:cubicBezTo>
                <a:lnTo>
                  <a:pt x="89722" y="3336"/>
                </a:lnTo>
                <a:cubicBezTo>
                  <a:pt x="89727" y="3332"/>
                  <a:pt x="89731" y="3328"/>
                  <a:pt x="89736" y="3324"/>
                </a:cubicBezTo>
                <a:lnTo>
                  <a:pt x="89736" y="3309"/>
                </a:lnTo>
                <a:cubicBezTo>
                  <a:pt x="89766" y="3615"/>
                  <a:pt x="89780" y="3936"/>
                  <a:pt x="89766" y="4242"/>
                </a:cubicBezTo>
                <a:cubicBezTo>
                  <a:pt x="89605" y="4053"/>
                  <a:pt x="89430" y="3878"/>
                  <a:pt x="89270" y="3732"/>
                </a:cubicBezTo>
                <a:cubicBezTo>
                  <a:pt x="89411" y="3605"/>
                  <a:pt x="89552" y="3479"/>
                  <a:pt x="89719" y="3339"/>
                </a:cubicBezTo>
                <a:lnTo>
                  <a:pt x="89719" y="3339"/>
                </a:lnTo>
                <a:cubicBezTo>
                  <a:pt x="89678" y="3346"/>
                  <a:pt x="89450" y="3461"/>
                  <a:pt x="89139" y="3645"/>
                </a:cubicBezTo>
                <a:cubicBezTo>
                  <a:pt x="89066" y="3586"/>
                  <a:pt x="89008" y="3528"/>
                  <a:pt x="88949" y="3484"/>
                </a:cubicBezTo>
                <a:cubicBezTo>
                  <a:pt x="89139" y="3280"/>
                  <a:pt x="89358" y="3062"/>
                  <a:pt x="89605" y="2799"/>
                </a:cubicBezTo>
                <a:lnTo>
                  <a:pt x="89605" y="2799"/>
                </a:lnTo>
                <a:cubicBezTo>
                  <a:pt x="89605" y="2799"/>
                  <a:pt x="89241" y="2989"/>
                  <a:pt x="88775" y="3338"/>
                </a:cubicBezTo>
                <a:cubicBezTo>
                  <a:pt x="88439" y="3105"/>
                  <a:pt x="88221" y="2974"/>
                  <a:pt x="88221" y="2974"/>
                </a:cubicBezTo>
                <a:lnTo>
                  <a:pt x="88221" y="2974"/>
                </a:lnTo>
                <a:cubicBezTo>
                  <a:pt x="88366" y="3149"/>
                  <a:pt x="88512" y="3295"/>
                  <a:pt x="88629" y="3441"/>
                </a:cubicBezTo>
                <a:cubicBezTo>
                  <a:pt x="88425" y="3601"/>
                  <a:pt x="88221" y="3790"/>
                  <a:pt x="88002" y="4009"/>
                </a:cubicBezTo>
                <a:cubicBezTo>
                  <a:pt x="87973" y="3936"/>
                  <a:pt x="87929" y="3878"/>
                  <a:pt x="87885" y="3805"/>
                </a:cubicBezTo>
                <a:cubicBezTo>
                  <a:pt x="87958" y="3251"/>
                  <a:pt x="87900" y="2887"/>
                  <a:pt x="87900" y="2887"/>
                </a:cubicBezTo>
                <a:lnTo>
                  <a:pt x="87900" y="2887"/>
                </a:lnTo>
                <a:cubicBezTo>
                  <a:pt x="87827" y="3134"/>
                  <a:pt x="87769" y="3338"/>
                  <a:pt x="87696" y="3543"/>
                </a:cubicBezTo>
                <a:cubicBezTo>
                  <a:pt x="87579" y="3382"/>
                  <a:pt x="87477" y="3222"/>
                  <a:pt x="87375" y="3091"/>
                </a:cubicBezTo>
                <a:cubicBezTo>
                  <a:pt x="87783" y="2114"/>
                  <a:pt x="88294" y="1065"/>
                  <a:pt x="88920" y="118"/>
                </a:cubicBezTo>
                <a:lnTo>
                  <a:pt x="88920" y="118"/>
                </a:lnTo>
                <a:cubicBezTo>
                  <a:pt x="88920" y="118"/>
                  <a:pt x="87944" y="1182"/>
                  <a:pt x="87011" y="2639"/>
                </a:cubicBezTo>
                <a:cubicBezTo>
                  <a:pt x="86909" y="2522"/>
                  <a:pt x="86851" y="2464"/>
                  <a:pt x="86851" y="2464"/>
                </a:cubicBezTo>
                <a:lnTo>
                  <a:pt x="86851" y="2464"/>
                </a:lnTo>
                <a:cubicBezTo>
                  <a:pt x="86894" y="2537"/>
                  <a:pt x="86938" y="2610"/>
                  <a:pt x="86967" y="2697"/>
                </a:cubicBezTo>
                <a:cubicBezTo>
                  <a:pt x="86749" y="3047"/>
                  <a:pt x="86515" y="3426"/>
                  <a:pt x="86311" y="3819"/>
                </a:cubicBezTo>
                <a:cubicBezTo>
                  <a:pt x="86122" y="3543"/>
                  <a:pt x="85918" y="3266"/>
                  <a:pt x="85728" y="3018"/>
                </a:cubicBezTo>
                <a:cubicBezTo>
                  <a:pt x="85903" y="2479"/>
                  <a:pt x="86137" y="1925"/>
                  <a:pt x="86413" y="1400"/>
                </a:cubicBezTo>
                <a:lnTo>
                  <a:pt x="86413" y="1400"/>
                </a:lnTo>
                <a:cubicBezTo>
                  <a:pt x="86413" y="1400"/>
                  <a:pt x="85976" y="1910"/>
                  <a:pt x="85481" y="2697"/>
                </a:cubicBezTo>
                <a:cubicBezTo>
                  <a:pt x="85306" y="2464"/>
                  <a:pt x="85145" y="2275"/>
                  <a:pt x="84985" y="2100"/>
                </a:cubicBezTo>
                <a:cubicBezTo>
                  <a:pt x="85029" y="2056"/>
                  <a:pt x="85058" y="2012"/>
                  <a:pt x="85087" y="1968"/>
                </a:cubicBezTo>
                <a:lnTo>
                  <a:pt x="85087" y="1968"/>
                </a:lnTo>
                <a:cubicBezTo>
                  <a:pt x="85087" y="1969"/>
                  <a:pt x="85043" y="1998"/>
                  <a:pt x="84956" y="2056"/>
                </a:cubicBezTo>
                <a:cubicBezTo>
                  <a:pt x="84548" y="1575"/>
                  <a:pt x="84271" y="1284"/>
                  <a:pt x="84271" y="1283"/>
                </a:cubicBezTo>
                <a:lnTo>
                  <a:pt x="84271" y="1283"/>
                </a:lnTo>
                <a:cubicBezTo>
                  <a:pt x="84460" y="1575"/>
                  <a:pt x="84650" y="1866"/>
                  <a:pt x="84825" y="2158"/>
                </a:cubicBezTo>
                <a:cubicBezTo>
                  <a:pt x="84752" y="2216"/>
                  <a:pt x="84650" y="2289"/>
                  <a:pt x="84562" y="2362"/>
                </a:cubicBezTo>
                <a:cubicBezTo>
                  <a:pt x="84096" y="2027"/>
                  <a:pt x="83746" y="1852"/>
                  <a:pt x="83746" y="1852"/>
                </a:cubicBezTo>
                <a:lnTo>
                  <a:pt x="83746" y="1852"/>
                </a:lnTo>
                <a:cubicBezTo>
                  <a:pt x="83994" y="2100"/>
                  <a:pt x="84198" y="2318"/>
                  <a:pt x="84388" y="2508"/>
                </a:cubicBezTo>
                <a:cubicBezTo>
                  <a:pt x="84140" y="2726"/>
                  <a:pt x="83863" y="3003"/>
                  <a:pt x="83601" y="3324"/>
                </a:cubicBezTo>
                <a:cubicBezTo>
                  <a:pt x="83601" y="3018"/>
                  <a:pt x="83601" y="2697"/>
                  <a:pt x="83644" y="2377"/>
                </a:cubicBezTo>
                <a:cubicBezTo>
                  <a:pt x="83703" y="2304"/>
                  <a:pt x="83761" y="2231"/>
                  <a:pt x="83819" y="2173"/>
                </a:cubicBezTo>
                <a:lnTo>
                  <a:pt x="83819" y="2173"/>
                </a:lnTo>
                <a:cubicBezTo>
                  <a:pt x="83819" y="2173"/>
                  <a:pt x="83761" y="2216"/>
                  <a:pt x="83644" y="2318"/>
                </a:cubicBezTo>
                <a:cubicBezTo>
                  <a:pt x="83659" y="2245"/>
                  <a:pt x="83659" y="2173"/>
                  <a:pt x="83673" y="2085"/>
                </a:cubicBezTo>
                <a:lnTo>
                  <a:pt x="83673" y="2085"/>
                </a:lnTo>
                <a:cubicBezTo>
                  <a:pt x="83673" y="2085"/>
                  <a:pt x="83630" y="2202"/>
                  <a:pt x="83571" y="2391"/>
                </a:cubicBezTo>
                <a:cubicBezTo>
                  <a:pt x="83309" y="2610"/>
                  <a:pt x="82886" y="2989"/>
                  <a:pt x="82391" y="3484"/>
                </a:cubicBezTo>
                <a:cubicBezTo>
                  <a:pt x="82595" y="2041"/>
                  <a:pt x="82828" y="1633"/>
                  <a:pt x="841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1">
    <p:spTree>
      <p:nvGrpSpPr>
        <p:cNvPr id="289" name="Shape 289"/>
        <p:cNvGrpSpPr/>
        <p:nvPr/>
      </p:nvGrpSpPr>
      <p:grpSpPr>
        <a:xfrm>
          <a:off x="0" y="0"/>
          <a:ext cx="0" cy="0"/>
          <a:chOff x="0" y="0"/>
          <a:chExt cx="0" cy="0"/>
        </a:xfrm>
      </p:grpSpPr>
      <p:sp>
        <p:nvSpPr>
          <p:cNvPr id="290" name="Google Shape;290;p14"/>
          <p:cNvSpPr txBox="1"/>
          <p:nvPr>
            <p:ph idx="1" type="subTitle"/>
          </p:nvPr>
        </p:nvSpPr>
        <p:spPr>
          <a:xfrm>
            <a:off x="5316725" y="1549800"/>
            <a:ext cx="2764800" cy="108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291" name="Google Shape;291;p14"/>
          <p:cNvSpPr txBox="1"/>
          <p:nvPr>
            <p:ph type="title"/>
          </p:nvPr>
        </p:nvSpPr>
        <p:spPr>
          <a:xfrm>
            <a:off x="7151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r">
              <a:spcBef>
                <a:spcPts val="0"/>
              </a:spcBef>
              <a:spcAft>
                <a:spcPts val="0"/>
              </a:spcAft>
              <a:buSzPts val="3500"/>
              <a:buNone/>
              <a:defRPr/>
            </a:lvl2pPr>
            <a:lvl3pPr lvl="2" rtl="0" algn="r">
              <a:spcBef>
                <a:spcPts val="0"/>
              </a:spcBef>
              <a:spcAft>
                <a:spcPts val="0"/>
              </a:spcAft>
              <a:buSzPts val="3500"/>
              <a:buNone/>
              <a:defRPr/>
            </a:lvl3pPr>
            <a:lvl4pPr lvl="3" rtl="0" algn="r">
              <a:spcBef>
                <a:spcPts val="0"/>
              </a:spcBef>
              <a:spcAft>
                <a:spcPts val="0"/>
              </a:spcAft>
              <a:buSzPts val="3500"/>
              <a:buNone/>
              <a:defRPr/>
            </a:lvl4pPr>
            <a:lvl5pPr lvl="4" rtl="0" algn="r">
              <a:spcBef>
                <a:spcPts val="0"/>
              </a:spcBef>
              <a:spcAft>
                <a:spcPts val="0"/>
              </a:spcAft>
              <a:buSzPts val="3500"/>
              <a:buNone/>
              <a:defRPr/>
            </a:lvl5pPr>
            <a:lvl6pPr lvl="5" rtl="0" algn="r">
              <a:spcBef>
                <a:spcPts val="0"/>
              </a:spcBef>
              <a:spcAft>
                <a:spcPts val="0"/>
              </a:spcAft>
              <a:buSzPts val="3500"/>
              <a:buNone/>
              <a:defRPr/>
            </a:lvl6pPr>
            <a:lvl7pPr lvl="6" rtl="0" algn="r">
              <a:spcBef>
                <a:spcPts val="0"/>
              </a:spcBef>
              <a:spcAft>
                <a:spcPts val="0"/>
              </a:spcAft>
              <a:buSzPts val="3500"/>
              <a:buNone/>
              <a:defRPr/>
            </a:lvl7pPr>
            <a:lvl8pPr lvl="7" rtl="0" algn="r">
              <a:spcBef>
                <a:spcPts val="0"/>
              </a:spcBef>
              <a:spcAft>
                <a:spcPts val="0"/>
              </a:spcAft>
              <a:buSzPts val="3500"/>
              <a:buNone/>
              <a:defRPr/>
            </a:lvl8pPr>
            <a:lvl9pPr lvl="8" rtl="0" algn="r">
              <a:spcBef>
                <a:spcPts val="0"/>
              </a:spcBef>
              <a:spcAft>
                <a:spcPts val="0"/>
              </a:spcAft>
              <a:buSzPts val="3500"/>
              <a:buNone/>
              <a:defRPr/>
            </a:lvl9pPr>
          </a:lstStyle>
          <a:p/>
        </p:txBody>
      </p:sp>
      <p:sp>
        <p:nvSpPr>
          <p:cNvPr id="292" name="Google Shape;292;p14"/>
          <p:cNvSpPr/>
          <p:nvPr/>
        </p:nvSpPr>
        <p:spPr>
          <a:xfrm flipH="1">
            <a:off x="-2377644" y="3945298"/>
            <a:ext cx="7912540" cy="2090659"/>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4"/>
          <p:cNvSpPr/>
          <p:nvPr/>
        </p:nvSpPr>
        <p:spPr>
          <a:xfrm flipH="1">
            <a:off x="-3230170" y="510250"/>
            <a:ext cx="4755245" cy="929056"/>
          </a:xfrm>
          <a:custGeom>
            <a:rect b="b" l="l" r="r" t="t"/>
            <a:pathLst>
              <a:path extrusionOk="0" h="12090" w="61881">
                <a:moveTo>
                  <a:pt x="31820" y="0"/>
                </a:moveTo>
                <a:cubicBezTo>
                  <a:pt x="22046" y="0"/>
                  <a:pt x="7533" y="425"/>
                  <a:pt x="4448" y="2857"/>
                </a:cubicBezTo>
                <a:cubicBezTo>
                  <a:pt x="2668" y="4275"/>
                  <a:pt x="11798" y="7525"/>
                  <a:pt x="5544" y="7847"/>
                </a:cubicBezTo>
                <a:cubicBezTo>
                  <a:pt x="1" y="8132"/>
                  <a:pt x="471" y="12089"/>
                  <a:pt x="28521" y="12089"/>
                </a:cubicBezTo>
                <a:cubicBezTo>
                  <a:pt x="32183" y="12089"/>
                  <a:pt x="36315" y="12022"/>
                  <a:pt x="40965" y="11870"/>
                </a:cubicBezTo>
                <a:cubicBezTo>
                  <a:pt x="61880" y="11200"/>
                  <a:pt x="40965" y="123"/>
                  <a:pt x="40965" y="123"/>
                </a:cubicBezTo>
                <a:cubicBezTo>
                  <a:pt x="40965" y="123"/>
                  <a:pt x="37078" y="0"/>
                  <a:pt x="31820" y="0"/>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4"/>
          <p:cNvSpPr/>
          <p:nvPr/>
        </p:nvSpPr>
        <p:spPr>
          <a:xfrm flipH="1">
            <a:off x="5405475" y="2808025"/>
            <a:ext cx="5149563" cy="1360633"/>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4"/>
          <p:cNvSpPr/>
          <p:nvPr/>
        </p:nvSpPr>
        <p:spPr>
          <a:xfrm>
            <a:off x="4755850" y="-549125"/>
            <a:ext cx="6142522" cy="1800198"/>
          </a:xfrm>
          <a:custGeom>
            <a:rect b="b" l="l" r="r" t="t"/>
            <a:pathLst>
              <a:path extrusionOk="0" h="12709" w="52625">
                <a:moveTo>
                  <a:pt x="30491" y="1"/>
                </a:moveTo>
                <a:cubicBezTo>
                  <a:pt x="26558" y="1"/>
                  <a:pt x="21926" y="118"/>
                  <a:pt x="16498" y="393"/>
                </a:cubicBezTo>
                <a:cubicBezTo>
                  <a:pt x="0" y="1243"/>
                  <a:pt x="3330" y="12708"/>
                  <a:pt x="12898" y="12708"/>
                </a:cubicBezTo>
                <a:cubicBezTo>
                  <a:pt x="14069" y="12708"/>
                  <a:pt x="15333" y="12537"/>
                  <a:pt x="16666" y="12153"/>
                </a:cubicBezTo>
                <a:cubicBezTo>
                  <a:pt x="23035" y="10319"/>
                  <a:pt x="28416" y="9855"/>
                  <a:pt x="32894" y="9855"/>
                </a:cubicBezTo>
                <a:cubicBezTo>
                  <a:pt x="37488" y="9855"/>
                  <a:pt x="41132" y="10344"/>
                  <a:pt x="43921" y="10344"/>
                </a:cubicBezTo>
                <a:cubicBezTo>
                  <a:pt x="46119" y="10344"/>
                  <a:pt x="47786" y="10040"/>
                  <a:pt x="48966" y="8955"/>
                </a:cubicBezTo>
                <a:cubicBezTo>
                  <a:pt x="50540" y="7524"/>
                  <a:pt x="42390" y="4378"/>
                  <a:pt x="47935" y="3978"/>
                </a:cubicBezTo>
                <a:cubicBezTo>
                  <a:pt x="52625" y="3639"/>
                  <a:pt x="52393" y="1"/>
                  <a:pt x="30491"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4"/>
          <p:cNvSpPr/>
          <p:nvPr/>
        </p:nvSpPr>
        <p:spPr>
          <a:xfrm>
            <a:off x="-59625" y="4027600"/>
            <a:ext cx="9263374" cy="1115912"/>
          </a:xfrm>
          <a:custGeom>
            <a:rect b="b" l="l" r="r" t="t"/>
            <a:pathLst>
              <a:path extrusionOk="0" h="15873" w="142497">
                <a:moveTo>
                  <a:pt x="100886" y="1458"/>
                </a:moveTo>
                <a:lnTo>
                  <a:pt x="100886" y="1458"/>
                </a:lnTo>
                <a:cubicBezTo>
                  <a:pt x="100886" y="1459"/>
                  <a:pt x="100885" y="1459"/>
                  <a:pt x="100885" y="1460"/>
                </a:cubicBezTo>
                <a:lnTo>
                  <a:pt x="100885" y="1460"/>
                </a:lnTo>
                <a:cubicBezTo>
                  <a:pt x="100886" y="1459"/>
                  <a:pt x="100886" y="1459"/>
                  <a:pt x="100886" y="1458"/>
                </a:cubicBezTo>
                <a:close/>
                <a:moveTo>
                  <a:pt x="84883" y="2216"/>
                </a:moveTo>
                <a:cubicBezTo>
                  <a:pt x="85043" y="2479"/>
                  <a:pt x="85175" y="2726"/>
                  <a:pt x="85306" y="2989"/>
                </a:cubicBezTo>
                <a:cubicBezTo>
                  <a:pt x="85102" y="2785"/>
                  <a:pt x="84898" y="2595"/>
                  <a:pt x="84708" y="2449"/>
                </a:cubicBezTo>
                <a:cubicBezTo>
                  <a:pt x="84767" y="2377"/>
                  <a:pt x="84825" y="2304"/>
                  <a:pt x="84883" y="2216"/>
                </a:cubicBezTo>
                <a:close/>
                <a:moveTo>
                  <a:pt x="93876" y="3207"/>
                </a:moveTo>
                <a:cubicBezTo>
                  <a:pt x="93876" y="3208"/>
                  <a:pt x="93875" y="3222"/>
                  <a:pt x="93861" y="3266"/>
                </a:cubicBezTo>
                <a:cubicBezTo>
                  <a:pt x="93876" y="3251"/>
                  <a:pt x="93876" y="3222"/>
                  <a:pt x="93876" y="3207"/>
                </a:cubicBezTo>
                <a:close/>
                <a:moveTo>
                  <a:pt x="89722" y="3336"/>
                </a:moveTo>
                <a:cubicBezTo>
                  <a:pt x="89721" y="3337"/>
                  <a:pt x="89720" y="3338"/>
                  <a:pt x="89719" y="3339"/>
                </a:cubicBezTo>
                <a:lnTo>
                  <a:pt x="89719" y="3339"/>
                </a:lnTo>
                <a:cubicBezTo>
                  <a:pt x="89720" y="3339"/>
                  <a:pt x="89721" y="3338"/>
                  <a:pt x="89722" y="3338"/>
                </a:cubicBezTo>
                <a:cubicBezTo>
                  <a:pt x="89722" y="3338"/>
                  <a:pt x="89722" y="3337"/>
                  <a:pt x="89722" y="3336"/>
                </a:cubicBezTo>
                <a:close/>
                <a:moveTo>
                  <a:pt x="58838" y="2304"/>
                </a:moveTo>
                <a:cubicBezTo>
                  <a:pt x="58984" y="2464"/>
                  <a:pt x="59130" y="2610"/>
                  <a:pt x="59246" y="2741"/>
                </a:cubicBezTo>
                <a:cubicBezTo>
                  <a:pt x="58999" y="2945"/>
                  <a:pt x="58722" y="3222"/>
                  <a:pt x="58459" y="3543"/>
                </a:cubicBezTo>
                <a:cubicBezTo>
                  <a:pt x="58459" y="3368"/>
                  <a:pt x="58459" y="3193"/>
                  <a:pt x="58474" y="3018"/>
                </a:cubicBezTo>
                <a:cubicBezTo>
                  <a:pt x="58561" y="2799"/>
                  <a:pt x="58678" y="2566"/>
                  <a:pt x="58838" y="2304"/>
                </a:cubicBezTo>
                <a:close/>
                <a:moveTo>
                  <a:pt x="74112" y="3426"/>
                </a:moveTo>
                <a:cubicBezTo>
                  <a:pt x="74142" y="3484"/>
                  <a:pt x="74171" y="3543"/>
                  <a:pt x="74200" y="3586"/>
                </a:cubicBezTo>
                <a:cubicBezTo>
                  <a:pt x="74189" y="3581"/>
                  <a:pt x="74181" y="3576"/>
                  <a:pt x="74174" y="3571"/>
                </a:cubicBezTo>
                <a:lnTo>
                  <a:pt x="74174" y="3571"/>
                </a:lnTo>
                <a:cubicBezTo>
                  <a:pt x="74177" y="3576"/>
                  <a:pt x="74180" y="3581"/>
                  <a:pt x="74185" y="3586"/>
                </a:cubicBezTo>
                <a:cubicBezTo>
                  <a:pt x="74178" y="3579"/>
                  <a:pt x="74171" y="3571"/>
                  <a:pt x="74164" y="3564"/>
                </a:cubicBezTo>
                <a:lnTo>
                  <a:pt x="74164" y="3564"/>
                </a:lnTo>
                <a:cubicBezTo>
                  <a:pt x="74167" y="3566"/>
                  <a:pt x="74170" y="3568"/>
                  <a:pt x="74174" y="3571"/>
                </a:cubicBezTo>
                <a:lnTo>
                  <a:pt x="74174" y="3571"/>
                </a:lnTo>
                <a:cubicBezTo>
                  <a:pt x="74169" y="3564"/>
                  <a:pt x="74166" y="3558"/>
                  <a:pt x="74158" y="3557"/>
                </a:cubicBezTo>
                <a:lnTo>
                  <a:pt x="74158" y="3557"/>
                </a:lnTo>
                <a:cubicBezTo>
                  <a:pt x="74160" y="3559"/>
                  <a:pt x="74162" y="3562"/>
                  <a:pt x="74164" y="3564"/>
                </a:cubicBezTo>
                <a:lnTo>
                  <a:pt x="74164" y="3564"/>
                </a:lnTo>
                <a:cubicBezTo>
                  <a:pt x="74159" y="3560"/>
                  <a:pt x="74156" y="3557"/>
                  <a:pt x="74156" y="3557"/>
                </a:cubicBezTo>
                <a:cubicBezTo>
                  <a:pt x="74157" y="3557"/>
                  <a:pt x="74157" y="3557"/>
                  <a:pt x="74158" y="3557"/>
                </a:cubicBezTo>
                <a:lnTo>
                  <a:pt x="74158" y="3557"/>
                </a:lnTo>
                <a:cubicBezTo>
                  <a:pt x="74128" y="3524"/>
                  <a:pt x="74103" y="3492"/>
                  <a:pt x="74069" y="3470"/>
                </a:cubicBezTo>
                <a:cubicBezTo>
                  <a:pt x="74083" y="3455"/>
                  <a:pt x="74098" y="3441"/>
                  <a:pt x="74112" y="3426"/>
                </a:cubicBezTo>
                <a:close/>
                <a:moveTo>
                  <a:pt x="83542" y="2508"/>
                </a:moveTo>
                <a:lnTo>
                  <a:pt x="83542" y="2508"/>
                </a:lnTo>
                <a:cubicBezTo>
                  <a:pt x="83440" y="2828"/>
                  <a:pt x="83294" y="3338"/>
                  <a:pt x="83192" y="3936"/>
                </a:cubicBezTo>
                <a:cubicBezTo>
                  <a:pt x="83178" y="3936"/>
                  <a:pt x="83178" y="3936"/>
                  <a:pt x="83178" y="3951"/>
                </a:cubicBezTo>
                <a:cubicBezTo>
                  <a:pt x="83003" y="3819"/>
                  <a:pt x="82857" y="3732"/>
                  <a:pt x="82770" y="3674"/>
                </a:cubicBezTo>
                <a:cubicBezTo>
                  <a:pt x="82916" y="3499"/>
                  <a:pt x="83076" y="3295"/>
                  <a:pt x="83265" y="3076"/>
                </a:cubicBezTo>
                <a:lnTo>
                  <a:pt x="83265" y="3076"/>
                </a:lnTo>
                <a:cubicBezTo>
                  <a:pt x="83265" y="3076"/>
                  <a:pt x="83105" y="3178"/>
                  <a:pt x="82857" y="3368"/>
                </a:cubicBezTo>
                <a:cubicBezTo>
                  <a:pt x="83076" y="3076"/>
                  <a:pt x="83309" y="2785"/>
                  <a:pt x="83542" y="2508"/>
                </a:cubicBezTo>
                <a:close/>
                <a:moveTo>
                  <a:pt x="88818" y="3615"/>
                </a:moveTo>
                <a:cubicBezTo>
                  <a:pt x="88862" y="3674"/>
                  <a:pt x="88891" y="3717"/>
                  <a:pt x="88935" y="3761"/>
                </a:cubicBezTo>
                <a:cubicBezTo>
                  <a:pt x="88745" y="3878"/>
                  <a:pt x="88556" y="4023"/>
                  <a:pt x="88352" y="4184"/>
                </a:cubicBezTo>
                <a:cubicBezTo>
                  <a:pt x="88483" y="4009"/>
                  <a:pt x="88629" y="3819"/>
                  <a:pt x="88818" y="3615"/>
                </a:cubicBezTo>
                <a:close/>
                <a:moveTo>
                  <a:pt x="33404" y="4190"/>
                </a:moveTo>
                <a:lnTo>
                  <a:pt x="33404" y="4190"/>
                </a:lnTo>
                <a:cubicBezTo>
                  <a:pt x="33402" y="4196"/>
                  <a:pt x="33400" y="4201"/>
                  <a:pt x="33398" y="4206"/>
                </a:cubicBezTo>
                <a:lnTo>
                  <a:pt x="33398" y="4206"/>
                </a:lnTo>
                <a:cubicBezTo>
                  <a:pt x="33401" y="4203"/>
                  <a:pt x="33403" y="4201"/>
                  <a:pt x="33406" y="4198"/>
                </a:cubicBezTo>
                <a:cubicBezTo>
                  <a:pt x="33405" y="4196"/>
                  <a:pt x="33404" y="4193"/>
                  <a:pt x="33404" y="4190"/>
                </a:cubicBezTo>
                <a:close/>
                <a:moveTo>
                  <a:pt x="78354" y="2056"/>
                </a:moveTo>
                <a:cubicBezTo>
                  <a:pt x="78937" y="2697"/>
                  <a:pt x="79301" y="3134"/>
                  <a:pt x="79549" y="3543"/>
                </a:cubicBezTo>
                <a:cubicBezTo>
                  <a:pt x="79447" y="3601"/>
                  <a:pt x="79272" y="3688"/>
                  <a:pt x="79068" y="3819"/>
                </a:cubicBezTo>
                <a:cubicBezTo>
                  <a:pt x="78645" y="3426"/>
                  <a:pt x="78310" y="3207"/>
                  <a:pt x="78310" y="3207"/>
                </a:cubicBezTo>
                <a:lnTo>
                  <a:pt x="78310" y="3207"/>
                </a:lnTo>
                <a:cubicBezTo>
                  <a:pt x="78529" y="3484"/>
                  <a:pt x="78703" y="3732"/>
                  <a:pt x="78864" y="3936"/>
                </a:cubicBezTo>
                <a:cubicBezTo>
                  <a:pt x="78835" y="3965"/>
                  <a:pt x="78806" y="3980"/>
                  <a:pt x="78791" y="3994"/>
                </a:cubicBezTo>
                <a:cubicBezTo>
                  <a:pt x="78645" y="4082"/>
                  <a:pt x="78514" y="4184"/>
                  <a:pt x="78368" y="4300"/>
                </a:cubicBezTo>
                <a:cubicBezTo>
                  <a:pt x="78339" y="4271"/>
                  <a:pt x="78310" y="4228"/>
                  <a:pt x="78281" y="4198"/>
                </a:cubicBezTo>
                <a:cubicBezTo>
                  <a:pt x="78412" y="4067"/>
                  <a:pt x="78558" y="3921"/>
                  <a:pt x="78718" y="3761"/>
                </a:cubicBezTo>
                <a:lnTo>
                  <a:pt x="78718" y="3761"/>
                </a:lnTo>
                <a:cubicBezTo>
                  <a:pt x="78718" y="3761"/>
                  <a:pt x="78499" y="3878"/>
                  <a:pt x="78179" y="4082"/>
                </a:cubicBezTo>
                <a:cubicBezTo>
                  <a:pt x="78135" y="4053"/>
                  <a:pt x="78106" y="4009"/>
                  <a:pt x="78062" y="3980"/>
                </a:cubicBezTo>
                <a:cubicBezTo>
                  <a:pt x="78106" y="3790"/>
                  <a:pt x="78150" y="3615"/>
                  <a:pt x="78208" y="3441"/>
                </a:cubicBezTo>
                <a:lnTo>
                  <a:pt x="78208" y="3441"/>
                </a:lnTo>
                <a:cubicBezTo>
                  <a:pt x="78208" y="3441"/>
                  <a:pt x="78106" y="3601"/>
                  <a:pt x="77975" y="3892"/>
                </a:cubicBezTo>
                <a:cubicBezTo>
                  <a:pt x="77727" y="3674"/>
                  <a:pt x="77494" y="3513"/>
                  <a:pt x="77333" y="3411"/>
                </a:cubicBezTo>
                <a:cubicBezTo>
                  <a:pt x="77552" y="3062"/>
                  <a:pt x="77785" y="2712"/>
                  <a:pt x="78033" y="2362"/>
                </a:cubicBezTo>
                <a:cubicBezTo>
                  <a:pt x="78135" y="2260"/>
                  <a:pt x="78237" y="2158"/>
                  <a:pt x="78354" y="2056"/>
                </a:cubicBezTo>
                <a:close/>
                <a:moveTo>
                  <a:pt x="95654" y="2610"/>
                </a:moveTo>
                <a:cubicBezTo>
                  <a:pt x="95858" y="2989"/>
                  <a:pt x="95974" y="3324"/>
                  <a:pt x="96047" y="3776"/>
                </a:cubicBezTo>
                <a:cubicBezTo>
                  <a:pt x="95974" y="3965"/>
                  <a:pt x="95916" y="4198"/>
                  <a:pt x="95858" y="4432"/>
                </a:cubicBezTo>
                <a:cubicBezTo>
                  <a:pt x="95756" y="4359"/>
                  <a:pt x="95668" y="4286"/>
                  <a:pt x="95581" y="4228"/>
                </a:cubicBezTo>
                <a:cubicBezTo>
                  <a:pt x="95683" y="4096"/>
                  <a:pt x="95800" y="3965"/>
                  <a:pt x="95931" y="3805"/>
                </a:cubicBezTo>
                <a:lnTo>
                  <a:pt x="95931" y="3805"/>
                </a:lnTo>
                <a:cubicBezTo>
                  <a:pt x="95931" y="3805"/>
                  <a:pt x="95741" y="3922"/>
                  <a:pt x="95464" y="4140"/>
                </a:cubicBezTo>
                <a:cubicBezTo>
                  <a:pt x="95333" y="4053"/>
                  <a:pt x="95260" y="3994"/>
                  <a:pt x="95260" y="3994"/>
                </a:cubicBezTo>
                <a:lnTo>
                  <a:pt x="95260" y="3994"/>
                </a:lnTo>
                <a:cubicBezTo>
                  <a:pt x="95319" y="4067"/>
                  <a:pt x="95362" y="4126"/>
                  <a:pt x="95406" y="4184"/>
                </a:cubicBezTo>
                <a:cubicBezTo>
                  <a:pt x="95348" y="4228"/>
                  <a:pt x="95275" y="4286"/>
                  <a:pt x="95217" y="4344"/>
                </a:cubicBezTo>
                <a:cubicBezTo>
                  <a:pt x="95202" y="4286"/>
                  <a:pt x="95187" y="4228"/>
                  <a:pt x="95173" y="4184"/>
                </a:cubicBezTo>
                <a:cubicBezTo>
                  <a:pt x="95319" y="3484"/>
                  <a:pt x="95435" y="3047"/>
                  <a:pt x="95654" y="2610"/>
                </a:cubicBezTo>
                <a:close/>
                <a:moveTo>
                  <a:pt x="78106" y="4388"/>
                </a:moveTo>
                <a:cubicBezTo>
                  <a:pt x="78120" y="4417"/>
                  <a:pt x="78135" y="4432"/>
                  <a:pt x="78150" y="4461"/>
                </a:cubicBezTo>
                <a:cubicBezTo>
                  <a:pt x="78135" y="4475"/>
                  <a:pt x="78135" y="4490"/>
                  <a:pt x="78120" y="4490"/>
                </a:cubicBezTo>
                <a:lnTo>
                  <a:pt x="78048" y="4446"/>
                </a:lnTo>
                <a:cubicBezTo>
                  <a:pt x="78062" y="4417"/>
                  <a:pt x="78091" y="4402"/>
                  <a:pt x="78106" y="4388"/>
                </a:cubicBezTo>
                <a:close/>
                <a:moveTo>
                  <a:pt x="93599" y="3980"/>
                </a:moveTo>
                <a:lnTo>
                  <a:pt x="93599" y="3980"/>
                </a:lnTo>
                <a:cubicBezTo>
                  <a:pt x="93555" y="4140"/>
                  <a:pt x="93497" y="4315"/>
                  <a:pt x="93438" y="4504"/>
                </a:cubicBezTo>
                <a:cubicBezTo>
                  <a:pt x="93409" y="4432"/>
                  <a:pt x="93380" y="4373"/>
                  <a:pt x="93336" y="4300"/>
                </a:cubicBezTo>
                <a:cubicBezTo>
                  <a:pt x="93424" y="4198"/>
                  <a:pt x="93497" y="4082"/>
                  <a:pt x="93599" y="3980"/>
                </a:cubicBezTo>
                <a:close/>
                <a:moveTo>
                  <a:pt x="79563" y="3586"/>
                </a:moveTo>
                <a:cubicBezTo>
                  <a:pt x="79636" y="3688"/>
                  <a:pt x="79695" y="3805"/>
                  <a:pt x="79738" y="3907"/>
                </a:cubicBezTo>
                <a:cubicBezTo>
                  <a:pt x="79797" y="4053"/>
                  <a:pt x="79855" y="4184"/>
                  <a:pt x="79899" y="4330"/>
                </a:cubicBezTo>
                <a:cubicBezTo>
                  <a:pt x="79840" y="4388"/>
                  <a:pt x="79782" y="4461"/>
                  <a:pt x="79724" y="4534"/>
                </a:cubicBezTo>
                <a:cubicBezTo>
                  <a:pt x="79549" y="4315"/>
                  <a:pt x="79359" y="4096"/>
                  <a:pt x="79184" y="3921"/>
                </a:cubicBezTo>
                <a:cubicBezTo>
                  <a:pt x="79301" y="3819"/>
                  <a:pt x="79432" y="3703"/>
                  <a:pt x="79563" y="3586"/>
                </a:cubicBezTo>
                <a:close/>
                <a:moveTo>
                  <a:pt x="93963" y="3601"/>
                </a:moveTo>
                <a:cubicBezTo>
                  <a:pt x="94123" y="3805"/>
                  <a:pt x="94255" y="3994"/>
                  <a:pt x="94371" y="4169"/>
                </a:cubicBezTo>
                <a:cubicBezTo>
                  <a:pt x="94225" y="4286"/>
                  <a:pt x="93992" y="4490"/>
                  <a:pt x="93715" y="4752"/>
                </a:cubicBezTo>
                <a:cubicBezTo>
                  <a:pt x="93730" y="4417"/>
                  <a:pt x="93759" y="4096"/>
                  <a:pt x="93803" y="3761"/>
                </a:cubicBezTo>
                <a:cubicBezTo>
                  <a:pt x="93847" y="3703"/>
                  <a:pt x="93905" y="3659"/>
                  <a:pt x="93963" y="3601"/>
                </a:cubicBezTo>
                <a:close/>
                <a:moveTo>
                  <a:pt x="57629" y="3892"/>
                </a:moveTo>
                <a:lnTo>
                  <a:pt x="57629" y="3892"/>
                </a:lnTo>
                <a:cubicBezTo>
                  <a:pt x="57599" y="4023"/>
                  <a:pt x="57570" y="4155"/>
                  <a:pt x="57556" y="4300"/>
                </a:cubicBezTo>
                <a:cubicBezTo>
                  <a:pt x="57439" y="4446"/>
                  <a:pt x="57337" y="4606"/>
                  <a:pt x="57220" y="4781"/>
                </a:cubicBezTo>
                <a:cubicBezTo>
                  <a:pt x="57206" y="4679"/>
                  <a:pt x="57191" y="4577"/>
                  <a:pt x="57177" y="4475"/>
                </a:cubicBezTo>
                <a:cubicBezTo>
                  <a:pt x="57308" y="4286"/>
                  <a:pt x="57454" y="4096"/>
                  <a:pt x="57629" y="3892"/>
                </a:cubicBezTo>
                <a:close/>
                <a:moveTo>
                  <a:pt x="77290" y="3455"/>
                </a:moveTo>
                <a:cubicBezTo>
                  <a:pt x="77538" y="3703"/>
                  <a:pt x="77727" y="3892"/>
                  <a:pt x="77873" y="4067"/>
                </a:cubicBezTo>
                <a:cubicBezTo>
                  <a:pt x="77844" y="4126"/>
                  <a:pt x="77814" y="4184"/>
                  <a:pt x="77785" y="4242"/>
                </a:cubicBezTo>
                <a:cubicBezTo>
                  <a:pt x="77508" y="4038"/>
                  <a:pt x="77319" y="3922"/>
                  <a:pt x="77319" y="3921"/>
                </a:cubicBezTo>
                <a:lnTo>
                  <a:pt x="77319" y="3921"/>
                </a:lnTo>
                <a:cubicBezTo>
                  <a:pt x="77465" y="4096"/>
                  <a:pt x="77596" y="4242"/>
                  <a:pt x="77727" y="4388"/>
                </a:cubicBezTo>
                <a:cubicBezTo>
                  <a:pt x="77727" y="4402"/>
                  <a:pt x="77712" y="4417"/>
                  <a:pt x="77712" y="4417"/>
                </a:cubicBezTo>
                <a:cubicBezTo>
                  <a:pt x="77567" y="4534"/>
                  <a:pt x="77421" y="4665"/>
                  <a:pt x="77275" y="4796"/>
                </a:cubicBezTo>
                <a:cubicBezTo>
                  <a:pt x="77290" y="4767"/>
                  <a:pt x="77290" y="4738"/>
                  <a:pt x="77290" y="4709"/>
                </a:cubicBezTo>
                <a:cubicBezTo>
                  <a:pt x="77333" y="4650"/>
                  <a:pt x="77377" y="4592"/>
                  <a:pt x="77435" y="4519"/>
                </a:cubicBezTo>
                <a:cubicBezTo>
                  <a:pt x="77494" y="4475"/>
                  <a:pt x="77552" y="4417"/>
                  <a:pt x="77610" y="4359"/>
                </a:cubicBezTo>
                <a:lnTo>
                  <a:pt x="77610" y="4359"/>
                </a:lnTo>
                <a:cubicBezTo>
                  <a:pt x="77610" y="4359"/>
                  <a:pt x="77494" y="4417"/>
                  <a:pt x="77319" y="4519"/>
                </a:cubicBezTo>
                <a:cubicBezTo>
                  <a:pt x="77333" y="4315"/>
                  <a:pt x="77319" y="4213"/>
                  <a:pt x="77319" y="4213"/>
                </a:cubicBezTo>
                <a:cubicBezTo>
                  <a:pt x="77261" y="4344"/>
                  <a:pt x="77217" y="4475"/>
                  <a:pt x="77159" y="4592"/>
                </a:cubicBezTo>
                <a:cubicBezTo>
                  <a:pt x="77100" y="4636"/>
                  <a:pt x="77042" y="4665"/>
                  <a:pt x="76984" y="4709"/>
                </a:cubicBezTo>
                <a:cubicBezTo>
                  <a:pt x="76955" y="4694"/>
                  <a:pt x="76940" y="4679"/>
                  <a:pt x="76911" y="4665"/>
                </a:cubicBezTo>
                <a:cubicBezTo>
                  <a:pt x="76867" y="4577"/>
                  <a:pt x="76809" y="4504"/>
                  <a:pt x="76750" y="4432"/>
                </a:cubicBezTo>
                <a:cubicBezTo>
                  <a:pt x="76780" y="4373"/>
                  <a:pt x="76794" y="4315"/>
                  <a:pt x="76809" y="4271"/>
                </a:cubicBezTo>
                <a:cubicBezTo>
                  <a:pt x="76955" y="4009"/>
                  <a:pt x="77115" y="3732"/>
                  <a:pt x="77290" y="3455"/>
                </a:cubicBezTo>
                <a:close/>
                <a:moveTo>
                  <a:pt x="112998" y="4665"/>
                </a:moveTo>
                <a:cubicBezTo>
                  <a:pt x="113012" y="4679"/>
                  <a:pt x="113012" y="4709"/>
                  <a:pt x="113027" y="4723"/>
                </a:cubicBezTo>
                <a:cubicBezTo>
                  <a:pt x="113012" y="4752"/>
                  <a:pt x="112983" y="4767"/>
                  <a:pt x="112968" y="4796"/>
                </a:cubicBezTo>
                <a:cubicBezTo>
                  <a:pt x="112983" y="4752"/>
                  <a:pt x="112998" y="4709"/>
                  <a:pt x="112998" y="4665"/>
                </a:cubicBezTo>
                <a:close/>
                <a:moveTo>
                  <a:pt x="111569" y="4840"/>
                </a:moveTo>
                <a:cubicBezTo>
                  <a:pt x="111567" y="4842"/>
                  <a:pt x="111566" y="4844"/>
                  <a:pt x="111564" y="4846"/>
                </a:cubicBezTo>
                <a:lnTo>
                  <a:pt x="111564" y="4846"/>
                </a:lnTo>
                <a:cubicBezTo>
                  <a:pt x="111567" y="4842"/>
                  <a:pt x="111569" y="4840"/>
                  <a:pt x="111569" y="4840"/>
                </a:cubicBezTo>
                <a:close/>
                <a:moveTo>
                  <a:pt x="56585" y="4569"/>
                </a:moveTo>
                <a:lnTo>
                  <a:pt x="56585" y="4569"/>
                </a:lnTo>
                <a:cubicBezTo>
                  <a:pt x="56594" y="4605"/>
                  <a:pt x="56596" y="4642"/>
                  <a:pt x="56608" y="4679"/>
                </a:cubicBezTo>
                <a:cubicBezTo>
                  <a:pt x="56550" y="4738"/>
                  <a:pt x="56506" y="4796"/>
                  <a:pt x="56463" y="4854"/>
                </a:cubicBezTo>
                <a:cubicBezTo>
                  <a:pt x="56503" y="4759"/>
                  <a:pt x="56544" y="4664"/>
                  <a:pt x="56585" y="4569"/>
                </a:cubicBezTo>
                <a:close/>
                <a:moveTo>
                  <a:pt x="111564" y="4846"/>
                </a:moveTo>
                <a:lnTo>
                  <a:pt x="111564" y="4846"/>
                </a:lnTo>
                <a:cubicBezTo>
                  <a:pt x="111559" y="4852"/>
                  <a:pt x="111549" y="4865"/>
                  <a:pt x="111540" y="4883"/>
                </a:cubicBezTo>
                <a:cubicBezTo>
                  <a:pt x="111553" y="4871"/>
                  <a:pt x="111554" y="4858"/>
                  <a:pt x="111564" y="4846"/>
                </a:cubicBezTo>
                <a:close/>
                <a:moveTo>
                  <a:pt x="66432" y="4811"/>
                </a:moveTo>
                <a:lnTo>
                  <a:pt x="66432" y="4811"/>
                </a:lnTo>
                <a:cubicBezTo>
                  <a:pt x="66475" y="4854"/>
                  <a:pt x="66505" y="4883"/>
                  <a:pt x="66548" y="4927"/>
                </a:cubicBezTo>
                <a:cubicBezTo>
                  <a:pt x="66519" y="4956"/>
                  <a:pt x="66490" y="4971"/>
                  <a:pt x="66461" y="5000"/>
                </a:cubicBezTo>
                <a:cubicBezTo>
                  <a:pt x="66446" y="4927"/>
                  <a:pt x="66432" y="4869"/>
                  <a:pt x="66432" y="4811"/>
                </a:cubicBezTo>
                <a:close/>
                <a:moveTo>
                  <a:pt x="87288" y="3295"/>
                </a:moveTo>
                <a:cubicBezTo>
                  <a:pt x="87390" y="3528"/>
                  <a:pt x="87477" y="3747"/>
                  <a:pt x="87565" y="3980"/>
                </a:cubicBezTo>
                <a:cubicBezTo>
                  <a:pt x="87405" y="4402"/>
                  <a:pt x="87259" y="4738"/>
                  <a:pt x="87069" y="5029"/>
                </a:cubicBezTo>
                <a:cubicBezTo>
                  <a:pt x="86982" y="4869"/>
                  <a:pt x="86894" y="4723"/>
                  <a:pt x="86807" y="4563"/>
                </a:cubicBezTo>
                <a:cubicBezTo>
                  <a:pt x="86953" y="4169"/>
                  <a:pt x="87113" y="3747"/>
                  <a:pt x="87288" y="3295"/>
                </a:cubicBezTo>
                <a:close/>
                <a:moveTo>
                  <a:pt x="80030" y="4883"/>
                </a:moveTo>
                <a:cubicBezTo>
                  <a:pt x="80044" y="4942"/>
                  <a:pt x="80059" y="5000"/>
                  <a:pt x="80059" y="5058"/>
                </a:cubicBezTo>
                <a:cubicBezTo>
                  <a:pt x="80044" y="5029"/>
                  <a:pt x="80015" y="4985"/>
                  <a:pt x="80001" y="4956"/>
                </a:cubicBezTo>
                <a:cubicBezTo>
                  <a:pt x="80001" y="4927"/>
                  <a:pt x="80015" y="4913"/>
                  <a:pt x="80030" y="4883"/>
                </a:cubicBezTo>
                <a:close/>
                <a:moveTo>
                  <a:pt x="84548" y="2653"/>
                </a:moveTo>
                <a:cubicBezTo>
                  <a:pt x="84781" y="2916"/>
                  <a:pt x="84956" y="3134"/>
                  <a:pt x="85102" y="3353"/>
                </a:cubicBezTo>
                <a:cubicBezTo>
                  <a:pt x="84839" y="3849"/>
                  <a:pt x="84592" y="4402"/>
                  <a:pt x="84431" y="4971"/>
                </a:cubicBezTo>
                <a:cubicBezTo>
                  <a:pt x="84373" y="5000"/>
                  <a:pt x="84300" y="5044"/>
                  <a:pt x="84242" y="5087"/>
                </a:cubicBezTo>
                <a:cubicBezTo>
                  <a:pt x="84082" y="4811"/>
                  <a:pt x="83892" y="4577"/>
                  <a:pt x="83688" y="4373"/>
                </a:cubicBezTo>
                <a:cubicBezTo>
                  <a:pt x="83673" y="4257"/>
                  <a:pt x="83659" y="4140"/>
                  <a:pt x="83659" y="4023"/>
                </a:cubicBezTo>
                <a:cubicBezTo>
                  <a:pt x="83834" y="3615"/>
                  <a:pt x="84096" y="3207"/>
                  <a:pt x="84548" y="2653"/>
                </a:cubicBezTo>
                <a:close/>
                <a:moveTo>
                  <a:pt x="82755" y="3703"/>
                </a:moveTo>
                <a:cubicBezTo>
                  <a:pt x="82886" y="3834"/>
                  <a:pt x="83003" y="3951"/>
                  <a:pt x="83105" y="4067"/>
                </a:cubicBezTo>
                <a:cubicBezTo>
                  <a:pt x="82945" y="4359"/>
                  <a:pt x="82814" y="4679"/>
                  <a:pt x="82726" y="5029"/>
                </a:cubicBezTo>
                <a:cubicBezTo>
                  <a:pt x="82697" y="5058"/>
                  <a:pt x="82668" y="5087"/>
                  <a:pt x="82639" y="5102"/>
                </a:cubicBezTo>
                <a:cubicBezTo>
                  <a:pt x="82624" y="5102"/>
                  <a:pt x="82609" y="5087"/>
                  <a:pt x="82595" y="5073"/>
                </a:cubicBezTo>
                <a:cubicBezTo>
                  <a:pt x="82449" y="4811"/>
                  <a:pt x="82347" y="4534"/>
                  <a:pt x="82333" y="4242"/>
                </a:cubicBezTo>
                <a:cubicBezTo>
                  <a:pt x="82449" y="4067"/>
                  <a:pt x="82595" y="3892"/>
                  <a:pt x="82755" y="3703"/>
                </a:cubicBezTo>
                <a:close/>
                <a:moveTo>
                  <a:pt x="78820" y="4271"/>
                </a:moveTo>
                <a:cubicBezTo>
                  <a:pt x="78849" y="4563"/>
                  <a:pt x="78864" y="4840"/>
                  <a:pt x="78864" y="5131"/>
                </a:cubicBezTo>
                <a:cubicBezTo>
                  <a:pt x="78776" y="4913"/>
                  <a:pt x="78674" y="4723"/>
                  <a:pt x="78543" y="4534"/>
                </a:cubicBezTo>
                <a:cubicBezTo>
                  <a:pt x="78631" y="4446"/>
                  <a:pt x="78718" y="4359"/>
                  <a:pt x="78820" y="4271"/>
                </a:cubicBezTo>
                <a:close/>
                <a:moveTo>
                  <a:pt x="85452" y="4023"/>
                </a:moveTo>
                <a:cubicBezTo>
                  <a:pt x="85568" y="4315"/>
                  <a:pt x="85656" y="4650"/>
                  <a:pt x="85743" y="5087"/>
                </a:cubicBezTo>
                <a:cubicBezTo>
                  <a:pt x="85743" y="5102"/>
                  <a:pt x="85728" y="5131"/>
                  <a:pt x="85728" y="5146"/>
                </a:cubicBezTo>
                <a:cubicBezTo>
                  <a:pt x="85626" y="4898"/>
                  <a:pt x="85524" y="4592"/>
                  <a:pt x="85408" y="4242"/>
                </a:cubicBezTo>
                <a:cubicBezTo>
                  <a:pt x="85422" y="4169"/>
                  <a:pt x="85437" y="4096"/>
                  <a:pt x="85452" y="4023"/>
                </a:cubicBezTo>
                <a:close/>
                <a:moveTo>
                  <a:pt x="109223" y="5175"/>
                </a:moveTo>
                <a:lnTo>
                  <a:pt x="109223" y="5175"/>
                </a:lnTo>
                <a:cubicBezTo>
                  <a:pt x="109208" y="5189"/>
                  <a:pt x="109208" y="5204"/>
                  <a:pt x="109208" y="5204"/>
                </a:cubicBezTo>
                <a:cubicBezTo>
                  <a:pt x="109217" y="5187"/>
                  <a:pt x="109223" y="5175"/>
                  <a:pt x="109223" y="5175"/>
                </a:cubicBezTo>
                <a:close/>
                <a:moveTo>
                  <a:pt x="95508" y="4315"/>
                </a:moveTo>
                <a:cubicBezTo>
                  <a:pt x="95610" y="4432"/>
                  <a:pt x="95712" y="4548"/>
                  <a:pt x="95800" y="4665"/>
                </a:cubicBezTo>
                <a:cubicBezTo>
                  <a:pt x="95683" y="4840"/>
                  <a:pt x="95581" y="5044"/>
                  <a:pt x="95493" y="5248"/>
                </a:cubicBezTo>
                <a:cubicBezTo>
                  <a:pt x="95435" y="5102"/>
                  <a:pt x="95362" y="4971"/>
                  <a:pt x="95289" y="4840"/>
                </a:cubicBezTo>
                <a:cubicBezTo>
                  <a:pt x="95275" y="4767"/>
                  <a:pt x="95275" y="4694"/>
                  <a:pt x="95260" y="4621"/>
                </a:cubicBezTo>
                <a:cubicBezTo>
                  <a:pt x="95333" y="4534"/>
                  <a:pt x="95421" y="4417"/>
                  <a:pt x="95508" y="4315"/>
                </a:cubicBezTo>
                <a:close/>
                <a:moveTo>
                  <a:pt x="78995" y="4111"/>
                </a:moveTo>
                <a:cubicBezTo>
                  <a:pt x="79184" y="4402"/>
                  <a:pt x="79345" y="4636"/>
                  <a:pt x="79461" y="4869"/>
                </a:cubicBezTo>
                <a:cubicBezTo>
                  <a:pt x="79418" y="4927"/>
                  <a:pt x="79388" y="4985"/>
                  <a:pt x="79345" y="5029"/>
                </a:cubicBezTo>
                <a:cubicBezTo>
                  <a:pt x="79272" y="4985"/>
                  <a:pt x="79228" y="4971"/>
                  <a:pt x="79228" y="4971"/>
                </a:cubicBezTo>
                <a:lnTo>
                  <a:pt x="79228" y="4971"/>
                </a:lnTo>
                <a:cubicBezTo>
                  <a:pt x="79257" y="5000"/>
                  <a:pt x="79286" y="5029"/>
                  <a:pt x="79316" y="5073"/>
                </a:cubicBezTo>
                <a:cubicBezTo>
                  <a:pt x="79272" y="5131"/>
                  <a:pt x="79228" y="5189"/>
                  <a:pt x="79184" y="5262"/>
                </a:cubicBezTo>
                <a:cubicBezTo>
                  <a:pt x="79068" y="4796"/>
                  <a:pt x="78951" y="4432"/>
                  <a:pt x="78878" y="4213"/>
                </a:cubicBezTo>
                <a:cubicBezTo>
                  <a:pt x="78908" y="4184"/>
                  <a:pt x="78951" y="4155"/>
                  <a:pt x="78995" y="4111"/>
                </a:cubicBezTo>
                <a:close/>
                <a:moveTo>
                  <a:pt x="83746" y="4854"/>
                </a:moveTo>
                <a:lnTo>
                  <a:pt x="83746" y="4854"/>
                </a:lnTo>
                <a:cubicBezTo>
                  <a:pt x="83834" y="4985"/>
                  <a:pt x="83892" y="5131"/>
                  <a:pt x="83950" y="5306"/>
                </a:cubicBezTo>
                <a:cubicBezTo>
                  <a:pt x="83921" y="5321"/>
                  <a:pt x="83877" y="5350"/>
                  <a:pt x="83848" y="5394"/>
                </a:cubicBezTo>
                <a:cubicBezTo>
                  <a:pt x="83805" y="5219"/>
                  <a:pt x="83775" y="5044"/>
                  <a:pt x="83746" y="4854"/>
                </a:cubicBezTo>
                <a:close/>
                <a:moveTo>
                  <a:pt x="57527" y="4854"/>
                </a:moveTo>
                <a:cubicBezTo>
                  <a:pt x="57541" y="4985"/>
                  <a:pt x="57556" y="5117"/>
                  <a:pt x="57570" y="5248"/>
                </a:cubicBezTo>
                <a:cubicBezTo>
                  <a:pt x="57556" y="5321"/>
                  <a:pt x="57541" y="5394"/>
                  <a:pt x="57527" y="5466"/>
                </a:cubicBezTo>
                <a:cubicBezTo>
                  <a:pt x="57468" y="5379"/>
                  <a:pt x="57425" y="5291"/>
                  <a:pt x="57381" y="5204"/>
                </a:cubicBezTo>
                <a:cubicBezTo>
                  <a:pt x="57425" y="5087"/>
                  <a:pt x="57483" y="4971"/>
                  <a:pt x="57527" y="4854"/>
                </a:cubicBezTo>
                <a:close/>
                <a:moveTo>
                  <a:pt x="90436" y="4927"/>
                </a:moveTo>
                <a:cubicBezTo>
                  <a:pt x="90465" y="5102"/>
                  <a:pt x="90494" y="5277"/>
                  <a:pt x="90538" y="5466"/>
                </a:cubicBezTo>
                <a:cubicBezTo>
                  <a:pt x="90480" y="5306"/>
                  <a:pt x="90407" y="5160"/>
                  <a:pt x="90319" y="5015"/>
                </a:cubicBezTo>
                <a:cubicBezTo>
                  <a:pt x="90363" y="4985"/>
                  <a:pt x="90407" y="4956"/>
                  <a:pt x="90436" y="4927"/>
                </a:cubicBezTo>
                <a:close/>
                <a:moveTo>
                  <a:pt x="97038" y="3528"/>
                </a:moveTo>
                <a:cubicBezTo>
                  <a:pt x="97213" y="3805"/>
                  <a:pt x="97344" y="4038"/>
                  <a:pt x="97446" y="4271"/>
                </a:cubicBezTo>
                <a:cubicBezTo>
                  <a:pt x="97228" y="4650"/>
                  <a:pt x="97024" y="5058"/>
                  <a:pt x="96863" y="5496"/>
                </a:cubicBezTo>
                <a:cubicBezTo>
                  <a:pt x="96820" y="5437"/>
                  <a:pt x="96776" y="5379"/>
                  <a:pt x="96747" y="5335"/>
                </a:cubicBezTo>
                <a:cubicBezTo>
                  <a:pt x="96849" y="4825"/>
                  <a:pt x="96834" y="4344"/>
                  <a:pt x="96732" y="3907"/>
                </a:cubicBezTo>
                <a:cubicBezTo>
                  <a:pt x="96820" y="3790"/>
                  <a:pt x="96922" y="3659"/>
                  <a:pt x="97038" y="3528"/>
                </a:cubicBezTo>
                <a:close/>
                <a:moveTo>
                  <a:pt x="68618" y="3091"/>
                </a:moveTo>
                <a:cubicBezTo>
                  <a:pt x="68822" y="3309"/>
                  <a:pt x="68997" y="3513"/>
                  <a:pt x="69128" y="3717"/>
                </a:cubicBezTo>
                <a:cubicBezTo>
                  <a:pt x="68836" y="4082"/>
                  <a:pt x="68312" y="4752"/>
                  <a:pt x="67875" y="5525"/>
                </a:cubicBezTo>
                <a:cubicBezTo>
                  <a:pt x="67816" y="5189"/>
                  <a:pt x="67758" y="4840"/>
                  <a:pt x="67729" y="4461"/>
                </a:cubicBezTo>
                <a:cubicBezTo>
                  <a:pt x="67904" y="4038"/>
                  <a:pt x="68181" y="3645"/>
                  <a:pt x="68618" y="3091"/>
                </a:cubicBezTo>
                <a:close/>
                <a:moveTo>
                  <a:pt x="78179" y="4942"/>
                </a:moveTo>
                <a:cubicBezTo>
                  <a:pt x="78310" y="5102"/>
                  <a:pt x="78412" y="5248"/>
                  <a:pt x="78514" y="5379"/>
                </a:cubicBezTo>
                <a:cubicBezTo>
                  <a:pt x="78529" y="5437"/>
                  <a:pt x="78543" y="5496"/>
                  <a:pt x="78558" y="5554"/>
                </a:cubicBezTo>
                <a:cubicBezTo>
                  <a:pt x="78295" y="5364"/>
                  <a:pt x="78091" y="5233"/>
                  <a:pt x="77989" y="5175"/>
                </a:cubicBezTo>
                <a:cubicBezTo>
                  <a:pt x="78048" y="5102"/>
                  <a:pt x="78106" y="5015"/>
                  <a:pt x="78179" y="4942"/>
                </a:cubicBezTo>
                <a:close/>
                <a:moveTo>
                  <a:pt x="90640" y="4548"/>
                </a:moveTo>
                <a:lnTo>
                  <a:pt x="90640" y="4548"/>
                </a:lnTo>
                <a:cubicBezTo>
                  <a:pt x="90815" y="4752"/>
                  <a:pt x="90961" y="4927"/>
                  <a:pt x="91092" y="5102"/>
                </a:cubicBezTo>
                <a:cubicBezTo>
                  <a:pt x="91077" y="5262"/>
                  <a:pt x="91048" y="5408"/>
                  <a:pt x="90990" y="5568"/>
                </a:cubicBezTo>
                <a:cubicBezTo>
                  <a:pt x="90859" y="5277"/>
                  <a:pt x="90757" y="4956"/>
                  <a:pt x="90640" y="4548"/>
                </a:cubicBezTo>
                <a:close/>
                <a:moveTo>
                  <a:pt x="37618" y="5568"/>
                </a:moveTo>
                <a:lnTo>
                  <a:pt x="37603" y="5583"/>
                </a:lnTo>
                <a:cubicBezTo>
                  <a:pt x="37618" y="5583"/>
                  <a:pt x="37618" y="5568"/>
                  <a:pt x="37618" y="5568"/>
                </a:cubicBezTo>
                <a:close/>
                <a:moveTo>
                  <a:pt x="37574" y="5598"/>
                </a:moveTo>
                <a:cubicBezTo>
                  <a:pt x="37574" y="5598"/>
                  <a:pt x="37574" y="5598"/>
                  <a:pt x="37574" y="5598"/>
                </a:cubicBezTo>
                <a:lnTo>
                  <a:pt x="37574" y="5598"/>
                </a:lnTo>
                <a:cubicBezTo>
                  <a:pt x="37574" y="5598"/>
                  <a:pt x="37574" y="5598"/>
                  <a:pt x="37574" y="5598"/>
                </a:cubicBezTo>
                <a:cubicBezTo>
                  <a:pt x="37574" y="5598"/>
                  <a:pt x="37574" y="5598"/>
                  <a:pt x="37574" y="5598"/>
                </a:cubicBezTo>
                <a:close/>
                <a:moveTo>
                  <a:pt x="69784" y="5321"/>
                </a:moveTo>
                <a:cubicBezTo>
                  <a:pt x="69798" y="5394"/>
                  <a:pt x="69813" y="5452"/>
                  <a:pt x="69828" y="5525"/>
                </a:cubicBezTo>
                <a:cubicBezTo>
                  <a:pt x="69813" y="5554"/>
                  <a:pt x="69798" y="5583"/>
                  <a:pt x="69784" y="5612"/>
                </a:cubicBezTo>
                <a:cubicBezTo>
                  <a:pt x="69784" y="5525"/>
                  <a:pt x="69784" y="5423"/>
                  <a:pt x="69784" y="5321"/>
                </a:cubicBezTo>
                <a:close/>
                <a:moveTo>
                  <a:pt x="105477" y="5146"/>
                </a:moveTo>
                <a:cubicBezTo>
                  <a:pt x="105550" y="5321"/>
                  <a:pt x="105594" y="5466"/>
                  <a:pt x="105623" y="5598"/>
                </a:cubicBezTo>
                <a:cubicBezTo>
                  <a:pt x="105594" y="5612"/>
                  <a:pt x="105550" y="5627"/>
                  <a:pt x="105506" y="5641"/>
                </a:cubicBezTo>
                <a:cubicBezTo>
                  <a:pt x="105433" y="5510"/>
                  <a:pt x="105360" y="5408"/>
                  <a:pt x="105302" y="5350"/>
                </a:cubicBezTo>
                <a:cubicBezTo>
                  <a:pt x="105360" y="5277"/>
                  <a:pt x="105404" y="5219"/>
                  <a:pt x="105477" y="5146"/>
                </a:cubicBezTo>
                <a:close/>
                <a:moveTo>
                  <a:pt x="66636" y="5029"/>
                </a:moveTo>
                <a:cubicBezTo>
                  <a:pt x="66709" y="5117"/>
                  <a:pt x="66781" y="5204"/>
                  <a:pt x="66854" y="5277"/>
                </a:cubicBezTo>
                <a:cubicBezTo>
                  <a:pt x="66811" y="5408"/>
                  <a:pt x="66781" y="5525"/>
                  <a:pt x="66752" y="5656"/>
                </a:cubicBezTo>
                <a:cubicBezTo>
                  <a:pt x="66650" y="5496"/>
                  <a:pt x="66577" y="5335"/>
                  <a:pt x="66519" y="5160"/>
                </a:cubicBezTo>
                <a:cubicBezTo>
                  <a:pt x="66548" y="5117"/>
                  <a:pt x="66592" y="5073"/>
                  <a:pt x="66636" y="5029"/>
                </a:cubicBezTo>
                <a:close/>
                <a:moveTo>
                  <a:pt x="47616" y="4694"/>
                </a:moveTo>
                <a:lnTo>
                  <a:pt x="47616" y="4694"/>
                </a:lnTo>
                <a:cubicBezTo>
                  <a:pt x="47558" y="5102"/>
                  <a:pt x="47499" y="5437"/>
                  <a:pt x="47412" y="5729"/>
                </a:cubicBezTo>
                <a:cubicBezTo>
                  <a:pt x="47339" y="5583"/>
                  <a:pt x="47281" y="5423"/>
                  <a:pt x="47251" y="5262"/>
                </a:cubicBezTo>
                <a:cubicBezTo>
                  <a:pt x="47353" y="5087"/>
                  <a:pt x="47470" y="4913"/>
                  <a:pt x="47616" y="4694"/>
                </a:cubicBezTo>
                <a:close/>
                <a:moveTo>
                  <a:pt x="65805" y="4155"/>
                </a:moveTo>
                <a:lnTo>
                  <a:pt x="65805" y="4155"/>
                </a:lnTo>
                <a:cubicBezTo>
                  <a:pt x="65790" y="4388"/>
                  <a:pt x="65790" y="4621"/>
                  <a:pt x="65834" y="4869"/>
                </a:cubicBezTo>
                <a:cubicBezTo>
                  <a:pt x="65630" y="5131"/>
                  <a:pt x="65426" y="5423"/>
                  <a:pt x="65266" y="5729"/>
                </a:cubicBezTo>
                <a:cubicBezTo>
                  <a:pt x="65368" y="4985"/>
                  <a:pt x="65455" y="4650"/>
                  <a:pt x="65805" y="4155"/>
                </a:cubicBezTo>
                <a:close/>
                <a:moveTo>
                  <a:pt x="99589" y="4752"/>
                </a:moveTo>
                <a:cubicBezTo>
                  <a:pt x="99443" y="5146"/>
                  <a:pt x="99327" y="5452"/>
                  <a:pt x="99181" y="5729"/>
                </a:cubicBezTo>
                <a:cubicBezTo>
                  <a:pt x="99166" y="5568"/>
                  <a:pt x="99152" y="5408"/>
                  <a:pt x="99166" y="5248"/>
                </a:cubicBezTo>
                <a:cubicBezTo>
                  <a:pt x="99283" y="5102"/>
                  <a:pt x="99429" y="4942"/>
                  <a:pt x="99589" y="4752"/>
                </a:cubicBezTo>
                <a:close/>
                <a:moveTo>
                  <a:pt x="86457" y="5612"/>
                </a:moveTo>
                <a:cubicBezTo>
                  <a:pt x="86472" y="5656"/>
                  <a:pt x="86486" y="5700"/>
                  <a:pt x="86501" y="5729"/>
                </a:cubicBezTo>
                <a:cubicBezTo>
                  <a:pt x="86486" y="5758"/>
                  <a:pt x="86472" y="5772"/>
                  <a:pt x="86457" y="5787"/>
                </a:cubicBezTo>
                <a:cubicBezTo>
                  <a:pt x="86457" y="5729"/>
                  <a:pt x="86457" y="5670"/>
                  <a:pt x="86457" y="5612"/>
                </a:cubicBezTo>
                <a:close/>
                <a:moveTo>
                  <a:pt x="56725" y="5204"/>
                </a:moveTo>
                <a:cubicBezTo>
                  <a:pt x="56754" y="5291"/>
                  <a:pt x="56783" y="5379"/>
                  <a:pt x="56812" y="5452"/>
                </a:cubicBezTo>
                <a:cubicBezTo>
                  <a:pt x="56754" y="5568"/>
                  <a:pt x="56696" y="5685"/>
                  <a:pt x="56638" y="5802"/>
                </a:cubicBezTo>
                <a:cubicBezTo>
                  <a:pt x="56623" y="5787"/>
                  <a:pt x="56608" y="5758"/>
                  <a:pt x="56594" y="5729"/>
                </a:cubicBezTo>
                <a:lnTo>
                  <a:pt x="56565" y="5568"/>
                </a:lnTo>
                <a:cubicBezTo>
                  <a:pt x="56608" y="5452"/>
                  <a:pt x="56667" y="5321"/>
                  <a:pt x="56725" y="5204"/>
                </a:cubicBezTo>
                <a:close/>
                <a:moveTo>
                  <a:pt x="92739" y="5496"/>
                </a:moveTo>
                <a:lnTo>
                  <a:pt x="92739" y="5496"/>
                </a:lnTo>
                <a:cubicBezTo>
                  <a:pt x="92724" y="5583"/>
                  <a:pt x="92710" y="5656"/>
                  <a:pt x="92710" y="5743"/>
                </a:cubicBezTo>
                <a:lnTo>
                  <a:pt x="92637" y="5816"/>
                </a:lnTo>
                <a:cubicBezTo>
                  <a:pt x="92666" y="5700"/>
                  <a:pt x="92695" y="5598"/>
                  <a:pt x="92739" y="5496"/>
                </a:cubicBezTo>
                <a:close/>
                <a:moveTo>
                  <a:pt x="105273" y="5379"/>
                </a:moveTo>
                <a:cubicBezTo>
                  <a:pt x="105302" y="5496"/>
                  <a:pt x="105346" y="5598"/>
                  <a:pt x="105375" y="5685"/>
                </a:cubicBezTo>
                <a:cubicBezTo>
                  <a:pt x="105244" y="5729"/>
                  <a:pt x="105113" y="5787"/>
                  <a:pt x="104982" y="5860"/>
                </a:cubicBezTo>
                <a:cubicBezTo>
                  <a:pt x="104996" y="5831"/>
                  <a:pt x="105011" y="5802"/>
                  <a:pt x="105025" y="5772"/>
                </a:cubicBezTo>
                <a:cubicBezTo>
                  <a:pt x="105084" y="5729"/>
                  <a:pt x="105142" y="5700"/>
                  <a:pt x="105215" y="5656"/>
                </a:cubicBezTo>
                <a:lnTo>
                  <a:pt x="105215" y="5656"/>
                </a:lnTo>
                <a:cubicBezTo>
                  <a:pt x="105215" y="5656"/>
                  <a:pt x="105156" y="5670"/>
                  <a:pt x="105054" y="5700"/>
                </a:cubicBezTo>
                <a:cubicBezTo>
                  <a:pt x="105127" y="5598"/>
                  <a:pt x="105186" y="5496"/>
                  <a:pt x="105273" y="5379"/>
                </a:cubicBezTo>
                <a:close/>
                <a:moveTo>
                  <a:pt x="33624" y="4709"/>
                </a:moveTo>
                <a:lnTo>
                  <a:pt x="33624" y="4709"/>
                </a:lnTo>
                <a:cubicBezTo>
                  <a:pt x="33843" y="5058"/>
                  <a:pt x="34032" y="5423"/>
                  <a:pt x="34207" y="5787"/>
                </a:cubicBezTo>
                <a:cubicBezTo>
                  <a:pt x="34193" y="5816"/>
                  <a:pt x="34178" y="5845"/>
                  <a:pt x="34163" y="5874"/>
                </a:cubicBezTo>
                <a:cubicBezTo>
                  <a:pt x="34047" y="5831"/>
                  <a:pt x="33945" y="5787"/>
                  <a:pt x="33857" y="5758"/>
                </a:cubicBezTo>
                <a:cubicBezTo>
                  <a:pt x="33785" y="5350"/>
                  <a:pt x="33697" y="5000"/>
                  <a:pt x="33624" y="4709"/>
                </a:cubicBezTo>
                <a:close/>
                <a:moveTo>
                  <a:pt x="55632" y="4854"/>
                </a:moveTo>
                <a:cubicBezTo>
                  <a:pt x="55778" y="5015"/>
                  <a:pt x="55894" y="5146"/>
                  <a:pt x="55982" y="5291"/>
                </a:cubicBezTo>
                <a:cubicBezTo>
                  <a:pt x="55880" y="5481"/>
                  <a:pt x="55792" y="5670"/>
                  <a:pt x="55705" y="5889"/>
                </a:cubicBezTo>
                <a:cubicBezTo>
                  <a:pt x="55661" y="5583"/>
                  <a:pt x="55617" y="5262"/>
                  <a:pt x="55588" y="4913"/>
                </a:cubicBezTo>
                <a:cubicBezTo>
                  <a:pt x="55603" y="4898"/>
                  <a:pt x="55617" y="4869"/>
                  <a:pt x="55632" y="4854"/>
                </a:cubicBezTo>
                <a:close/>
                <a:moveTo>
                  <a:pt x="70935" y="5670"/>
                </a:moveTo>
                <a:lnTo>
                  <a:pt x="70935" y="5685"/>
                </a:lnTo>
                <a:cubicBezTo>
                  <a:pt x="70935" y="5700"/>
                  <a:pt x="70935" y="5729"/>
                  <a:pt x="70950" y="5743"/>
                </a:cubicBezTo>
                <a:cubicBezTo>
                  <a:pt x="70906" y="5802"/>
                  <a:pt x="70862" y="5860"/>
                  <a:pt x="70819" y="5904"/>
                </a:cubicBezTo>
                <a:cubicBezTo>
                  <a:pt x="70804" y="5904"/>
                  <a:pt x="70804" y="5904"/>
                  <a:pt x="70804" y="5889"/>
                </a:cubicBezTo>
                <a:cubicBezTo>
                  <a:pt x="70848" y="5816"/>
                  <a:pt x="70877" y="5743"/>
                  <a:pt x="70935" y="5670"/>
                </a:cubicBezTo>
                <a:close/>
                <a:moveTo>
                  <a:pt x="84023" y="5525"/>
                </a:moveTo>
                <a:cubicBezTo>
                  <a:pt x="84052" y="5641"/>
                  <a:pt x="84096" y="5758"/>
                  <a:pt x="84125" y="5904"/>
                </a:cubicBezTo>
                <a:cubicBezTo>
                  <a:pt x="84052" y="5845"/>
                  <a:pt x="83979" y="5787"/>
                  <a:pt x="83921" y="5743"/>
                </a:cubicBezTo>
                <a:cubicBezTo>
                  <a:pt x="83907" y="5714"/>
                  <a:pt x="83907" y="5700"/>
                  <a:pt x="83907" y="5670"/>
                </a:cubicBezTo>
                <a:cubicBezTo>
                  <a:pt x="83936" y="5627"/>
                  <a:pt x="83979" y="5568"/>
                  <a:pt x="84023" y="5525"/>
                </a:cubicBezTo>
                <a:close/>
                <a:moveTo>
                  <a:pt x="105652" y="5743"/>
                </a:moveTo>
                <a:cubicBezTo>
                  <a:pt x="105667" y="5802"/>
                  <a:pt x="105681" y="5860"/>
                  <a:pt x="105681" y="5918"/>
                </a:cubicBezTo>
                <a:cubicBezTo>
                  <a:pt x="105652" y="5874"/>
                  <a:pt x="105623" y="5816"/>
                  <a:pt x="105594" y="5772"/>
                </a:cubicBezTo>
                <a:lnTo>
                  <a:pt x="105652" y="5743"/>
                </a:lnTo>
                <a:close/>
                <a:moveTo>
                  <a:pt x="61505" y="5248"/>
                </a:moveTo>
                <a:cubicBezTo>
                  <a:pt x="61564" y="5364"/>
                  <a:pt x="61622" y="5481"/>
                  <a:pt x="61666" y="5612"/>
                </a:cubicBezTo>
                <a:cubicBezTo>
                  <a:pt x="61578" y="5714"/>
                  <a:pt x="61491" y="5831"/>
                  <a:pt x="61374" y="5947"/>
                </a:cubicBezTo>
                <a:cubicBezTo>
                  <a:pt x="61374" y="5831"/>
                  <a:pt x="61389" y="5700"/>
                  <a:pt x="61403" y="5568"/>
                </a:cubicBezTo>
                <a:cubicBezTo>
                  <a:pt x="61433" y="5466"/>
                  <a:pt x="61462" y="5364"/>
                  <a:pt x="61505" y="5248"/>
                </a:cubicBezTo>
                <a:close/>
                <a:moveTo>
                  <a:pt x="89518" y="5758"/>
                </a:moveTo>
                <a:cubicBezTo>
                  <a:pt x="89532" y="5772"/>
                  <a:pt x="89547" y="5802"/>
                  <a:pt x="89562" y="5816"/>
                </a:cubicBezTo>
                <a:cubicBezTo>
                  <a:pt x="89503" y="5860"/>
                  <a:pt x="89430" y="5904"/>
                  <a:pt x="89372" y="5947"/>
                </a:cubicBezTo>
                <a:cubicBezTo>
                  <a:pt x="89416" y="5874"/>
                  <a:pt x="89460" y="5816"/>
                  <a:pt x="89518" y="5758"/>
                </a:cubicBezTo>
                <a:close/>
                <a:moveTo>
                  <a:pt x="94400" y="4198"/>
                </a:moveTo>
                <a:cubicBezTo>
                  <a:pt x="94459" y="4300"/>
                  <a:pt x="94532" y="4402"/>
                  <a:pt x="94590" y="4490"/>
                </a:cubicBezTo>
                <a:cubicBezTo>
                  <a:pt x="94575" y="4665"/>
                  <a:pt x="94575" y="4825"/>
                  <a:pt x="94575" y="5015"/>
                </a:cubicBezTo>
                <a:cubicBezTo>
                  <a:pt x="94357" y="5277"/>
                  <a:pt x="94138" y="5583"/>
                  <a:pt x="93963" y="5947"/>
                </a:cubicBezTo>
                <a:cubicBezTo>
                  <a:pt x="93905" y="5656"/>
                  <a:pt x="93817" y="5379"/>
                  <a:pt x="93715" y="5117"/>
                </a:cubicBezTo>
                <a:lnTo>
                  <a:pt x="93715" y="5029"/>
                </a:lnTo>
                <a:cubicBezTo>
                  <a:pt x="93934" y="4752"/>
                  <a:pt x="94153" y="4461"/>
                  <a:pt x="94400" y="4198"/>
                </a:cubicBezTo>
                <a:close/>
                <a:moveTo>
                  <a:pt x="36918" y="5496"/>
                </a:moveTo>
                <a:cubicBezTo>
                  <a:pt x="36933" y="5641"/>
                  <a:pt x="36947" y="5802"/>
                  <a:pt x="36947" y="5962"/>
                </a:cubicBezTo>
                <a:cubicBezTo>
                  <a:pt x="36947" y="5962"/>
                  <a:pt x="36947" y="5962"/>
                  <a:pt x="36933" y="5976"/>
                </a:cubicBezTo>
                <a:cubicBezTo>
                  <a:pt x="36918" y="5947"/>
                  <a:pt x="36889" y="5933"/>
                  <a:pt x="36874" y="5918"/>
                </a:cubicBezTo>
                <a:cubicBezTo>
                  <a:pt x="36889" y="5772"/>
                  <a:pt x="36903" y="5641"/>
                  <a:pt x="36918" y="5496"/>
                </a:cubicBezTo>
                <a:close/>
                <a:moveTo>
                  <a:pt x="112079" y="3295"/>
                </a:moveTo>
                <a:cubicBezTo>
                  <a:pt x="112313" y="3557"/>
                  <a:pt x="112502" y="3776"/>
                  <a:pt x="112648" y="3994"/>
                </a:cubicBezTo>
                <a:cubicBezTo>
                  <a:pt x="112313" y="4592"/>
                  <a:pt x="112021" y="5291"/>
                  <a:pt x="111875" y="5976"/>
                </a:cubicBezTo>
                <a:cubicBezTo>
                  <a:pt x="111759" y="5510"/>
                  <a:pt x="111628" y="5131"/>
                  <a:pt x="111540" y="4883"/>
                </a:cubicBezTo>
                <a:cubicBezTo>
                  <a:pt x="111467" y="4694"/>
                  <a:pt x="111424" y="4578"/>
                  <a:pt x="111424" y="4577"/>
                </a:cubicBezTo>
                <a:lnTo>
                  <a:pt x="111424" y="4577"/>
                </a:lnTo>
                <a:cubicBezTo>
                  <a:pt x="111453" y="4694"/>
                  <a:pt x="111467" y="4811"/>
                  <a:pt x="111482" y="4942"/>
                </a:cubicBezTo>
                <a:cubicBezTo>
                  <a:pt x="111424" y="5000"/>
                  <a:pt x="111351" y="5087"/>
                  <a:pt x="111249" y="5204"/>
                </a:cubicBezTo>
                <a:cubicBezTo>
                  <a:pt x="111234" y="5029"/>
                  <a:pt x="111205" y="4854"/>
                  <a:pt x="111190" y="4679"/>
                </a:cubicBezTo>
                <a:cubicBezTo>
                  <a:pt x="111365" y="4257"/>
                  <a:pt x="111642" y="3863"/>
                  <a:pt x="112079" y="3295"/>
                </a:cubicBezTo>
                <a:close/>
                <a:moveTo>
                  <a:pt x="85160" y="5743"/>
                </a:moveTo>
                <a:cubicBezTo>
                  <a:pt x="85160" y="5816"/>
                  <a:pt x="85175" y="5889"/>
                  <a:pt x="85189" y="5962"/>
                </a:cubicBezTo>
                <a:cubicBezTo>
                  <a:pt x="85160" y="5962"/>
                  <a:pt x="85145" y="5976"/>
                  <a:pt x="85131" y="5991"/>
                </a:cubicBezTo>
                <a:cubicBezTo>
                  <a:pt x="85131" y="5918"/>
                  <a:pt x="85145" y="5831"/>
                  <a:pt x="85160" y="5743"/>
                </a:cubicBezTo>
                <a:close/>
                <a:moveTo>
                  <a:pt x="89066" y="3921"/>
                </a:moveTo>
                <a:cubicBezTo>
                  <a:pt x="89372" y="4300"/>
                  <a:pt x="89576" y="4621"/>
                  <a:pt x="89722" y="4942"/>
                </a:cubicBezTo>
                <a:cubicBezTo>
                  <a:pt x="89722" y="5073"/>
                  <a:pt x="89707" y="5189"/>
                  <a:pt x="89693" y="5306"/>
                </a:cubicBezTo>
                <a:cubicBezTo>
                  <a:pt x="89620" y="5350"/>
                  <a:pt x="89562" y="5408"/>
                  <a:pt x="89489" y="5452"/>
                </a:cubicBezTo>
                <a:cubicBezTo>
                  <a:pt x="89212" y="5219"/>
                  <a:pt x="89008" y="5088"/>
                  <a:pt x="89008" y="5087"/>
                </a:cubicBezTo>
                <a:lnTo>
                  <a:pt x="89008" y="5087"/>
                </a:lnTo>
                <a:cubicBezTo>
                  <a:pt x="89139" y="5262"/>
                  <a:pt x="89256" y="5408"/>
                  <a:pt x="89372" y="5568"/>
                </a:cubicBezTo>
                <a:cubicBezTo>
                  <a:pt x="89226" y="5700"/>
                  <a:pt x="89081" y="5845"/>
                  <a:pt x="88949" y="6006"/>
                </a:cubicBezTo>
                <a:cubicBezTo>
                  <a:pt x="88906" y="5874"/>
                  <a:pt x="88862" y="5729"/>
                  <a:pt x="88818" y="5598"/>
                </a:cubicBezTo>
                <a:cubicBezTo>
                  <a:pt x="88847" y="5510"/>
                  <a:pt x="88877" y="5408"/>
                  <a:pt x="88906" y="5306"/>
                </a:cubicBezTo>
                <a:lnTo>
                  <a:pt x="88906" y="5306"/>
                </a:lnTo>
                <a:cubicBezTo>
                  <a:pt x="88906" y="5306"/>
                  <a:pt x="88862" y="5379"/>
                  <a:pt x="88789" y="5510"/>
                </a:cubicBezTo>
                <a:cubicBezTo>
                  <a:pt x="88673" y="5204"/>
                  <a:pt x="88527" y="4898"/>
                  <a:pt x="88381" y="4606"/>
                </a:cubicBezTo>
                <a:cubicBezTo>
                  <a:pt x="88556" y="4402"/>
                  <a:pt x="88789" y="4184"/>
                  <a:pt x="89066" y="3921"/>
                </a:cubicBezTo>
                <a:close/>
                <a:moveTo>
                  <a:pt x="71883" y="4723"/>
                </a:moveTo>
                <a:cubicBezTo>
                  <a:pt x="71999" y="4825"/>
                  <a:pt x="72101" y="4927"/>
                  <a:pt x="72189" y="5029"/>
                </a:cubicBezTo>
                <a:cubicBezTo>
                  <a:pt x="71999" y="5321"/>
                  <a:pt x="71824" y="5656"/>
                  <a:pt x="71722" y="6020"/>
                </a:cubicBezTo>
                <a:cubicBezTo>
                  <a:pt x="71649" y="5889"/>
                  <a:pt x="71606" y="5758"/>
                  <a:pt x="71562" y="5627"/>
                </a:cubicBezTo>
                <a:cubicBezTo>
                  <a:pt x="71708" y="5306"/>
                  <a:pt x="71810" y="5000"/>
                  <a:pt x="71883" y="4723"/>
                </a:cubicBezTo>
                <a:close/>
                <a:moveTo>
                  <a:pt x="59392" y="2887"/>
                </a:moveTo>
                <a:cubicBezTo>
                  <a:pt x="59465" y="2974"/>
                  <a:pt x="59538" y="3047"/>
                  <a:pt x="59596" y="3120"/>
                </a:cubicBezTo>
                <a:lnTo>
                  <a:pt x="59596" y="3134"/>
                </a:lnTo>
                <a:cubicBezTo>
                  <a:pt x="59465" y="3062"/>
                  <a:pt x="59392" y="3032"/>
                  <a:pt x="59392" y="3032"/>
                </a:cubicBezTo>
                <a:lnTo>
                  <a:pt x="59392" y="3032"/>
                </a:lnTo>
                <a:cubicBezTo>
                  <a:pt x="59538" y="3149"/>
                  <a:pt x="59669" y="3266"/>
                  <a:pt x="59786" y="3368"/>
                </a:cubicBezTo>
                <a:cubicBezTo>
                  <a:pt x="59844" y="3441"/>
                  <a:pt x="59902" y="3513"/>
                  <a:pt x="59946" y="3586"/>
                </a:cubicBezTo>
                <a:cubicBezTo>
                  <a:pt x="59829" y="3790"/>
                  <a:pt x="59727" y="4009"/>
                  <a:pt x="59625" y="4242"/>
                </a:cubicBezTo>
                <a:cubicBezTo>
                  <a:pt x="59567" y="4315"/>
                  <a:pt x="59494" y="4402"/>
                  <a:pt x="59436" y="4490"/>
                </a:cubicBezTo>
                <a:cubicBezTo>
                  <a:pt x="59378" y="4082"/>
                  <a:pt x="59334" y="3674"/>
                  <a:pt x="59348" y="3266"/>
                </a:cubicBezTo>
                <a:lnTo>
                  <a:pt x="59348" y="3266"/>
                </a:lnTo>
                <a:cubicBezTo>
                  <a:pt x="59348" y="3266"/>
                  <a:pt x="59115" y="4067"/>
                  <a:pt x="59071" y="5117"/>
                </a:cubicBezTo>
                <a:cubicBezTo>
                  <a:pt x="58940" y="5394"/>
                  <a:pt x="58838" y="5700"/>
                  <a:pt x="58780" y="6035"/>
                </a:cubicBezTo>
                <a:cubicBezTo>
                  <a:pt x="58693" y="5700"/>
                  <a:pt x="58634" y="5321"/>
                  <a:pt x="58576" y="4927"/>
                </a:cubicBezTo>
                <a:cubicBezTo>
                  <a:pt x="58707" y="4738"/>
                  <a:pt x="58853" y="4519"/>
                  <a:pt x="59028" y="4271"/>
                </a:cubicBezTo>
                <a:lnTo>
                  <a:pt x="59028" y="4271"/>
                </a:lnTo>
                <a:cubicBezTo>
                  <a:pt x="59028" y="4271"/>
                  <a:pt x="58824" y="4417"/>
                  <a:pt x="58532" y="4679"/>
                </a:cubicBezTo>
                <a:cubicBezTo>
                  <a:pt x="58518" y="4548"/>
                  <a:pt x="58503" y="4402"/>
                  <a:pt x="58503" y="4257"/>
                </a:cubicBezTo>
                <a:cubicBezTo>
                  <a:pt x="58678" y="3849"/>
                  <a:pt x="58940" y="3441"/>
                  <a:pt x="59392" y="2887"/>
                </a:cubicBezTo>
                <a:close/>
                <a:moveTo>
                  <a:pt x="85320" y="4665"/>
                </a:moveTo>
                <a:cubicBezTo>
                  <a:pt x="85335" y="4956"/>
                  <a:pt x="85393" y="5321"/>
                  <a:pt x="85539" y="5714"/>
                </a:cubicBezTo>
                <a:cubicBezTo>
                  <a:pt x="85495" y="5845"/>
                  <a:pt x="85466" y="5976"/>
                  <a:pt x="85437" y="6093"/>
                </a:cubicBezTo>
                <a:cubicBezTo>
                  <a:pt x="85350" y="5845"/>
                  <a:pt x="85262" y="5641"/>
                  <a:pt x="85189" y="5481"/>
                </a:cubicBezTo>
                <a:cubicBezTo>
                  <a:pt x="85218" y="5233"/>
                  <a:pt x="85262" y="4956"/>
                  <a:pt x="85320" y="4665"/>
                </a:cubicBezTo>
                <a:close/>
                <a:moveTo>
                  <a:pt x="91544" y="5802"/>
                </a:moveTo>
                <a:cubicBezTo>
                  <a:pt x="91573" y="5845"/>
                  <a:pt x="91602" y="5904"/>
                  <a:pt x="91617" y="5947"/>
                </a:cubicBezTo>
                <a:cubicBezTo>
                  <a:pt x="91573" y="5991"/>
                  <a:pt x="91515" y="6049"/>
                  <a:pt x="91442" y="6108"/>
                </a:cubicBezTo>
                <a:cubicBezTo>
                  <a:pt x="91485" y="6006"/>
                  <a:pt x="91515" y="5904"/>
                  <a:pt x="91544" y="5802"/>
                </a:cubicBezTo>
                <a:close/>
                <a:moveTo>
                  <a:pt x="33901" y="5860"/>
                </a:moveTo>
                <a:cubicBezTo>
                  <a:pt x="33974" y="5904"/>
                  <a:pt x="34032" y="5947"/>
                  <a:pt x="34105" y="5991"/>
                </a:cubicBezTo>
                <a:cubicBezTo>
                  <a:pt x="34091" y="6035"/>
                  <a:pt x="34061" y="6093"/>
                  <a:pt x="34047" y="6137"/>
                </a:cubicBezTo>
                <a:cubicBezTo>
                  <a:pt x="33989" y="6049"/>
                  <a:pt x="33945" y="5947"/>
                  <a:pt x="33901" y="5860"/>
                </a:cubicBezTo>
                <a:close/>
                <a:moveTo>
                  <a:pt x="81779" y="5204"/>
                </a:moveTo>
                <a:cubicBezTo>
                  <a:pt x="81808" y="5262"/>
                  <a:pt x="81837" y="5321"/>
                  <a:pt x="81866" y="5364"/>
                </a:cubicBezTo>
                <a:cubicBezTo>
                  <a:pt x="81866" y="5525"/>
                  <a:pt x="81866" y="5670"/>
                  <a:pt x="81866" y="5831"/>
                </a:cubicBezTo>
                <a:cubicBezTo>
                  <a:pt x="81808" y="5933"/>
                  <a:pt x="81750" y="6035"/>
                  <a:pt x="81691" y="6137"/>
                </a:cubicBezTo>
                <a:cubicBezTo>
                  <a:pt x="81648" y="6064"/>
                  <a:pt x="81604" y="6006"/>
                  <a:pt x="81560" y="5933"/>
                </a:cubicBezTo>
                <a:cubicBezTo>
                  <a:pt x="81618" y="5670"/>
                  <a:pt x="81677" y="5437"/>
                  <a:pt x="81779" y="5204"/>
                </a:cubicBezTo>
                <a:close/>
                <a:moveTo>
                  <a:pt x="106220" y="5845"/>
                </a:moveTo>
                <a:cubicBezTo>
                  <a:pt x="106177" y="5962"/>
                  <a:pt x="106147" y="6064"/>
                  <a:pt x="106104" y="6166"/>
                </a:cubicBezTo>
                <a:cubicBezTo>
                  <a:pt x="106075" y="6122"/>
                  <a:pt x="106045" y="6079"/>
                  <a:pt x="106016" y="6035"/>
                </a:cubicBezTo>
                <a:cubicBezTo>
                  <a:pt x="106089" y="5976"/>
                  <a:pt x="106147" y="5918"/>
                  <a:pt x="106220" y="5845"/>
                </a:cubicBezTo>
                <a:close/>
                <a:moveTo>
                  <a:pt x="32502" y="4592"/>
                </a:moveTo>
                <a:cubicBezTo>
                  <a:pt x="32604" y="4723"/>
                  <a:pt x="32706" y="4840"/>
                  <a:pt x="32793" y="4956"/>
                </a:cubicBezTo>
                <a:cubicBezTo>
                  <a:pt x="32589" y="5291"/>
                  <a:pt x="32400" y="5714"/>
                  <a:pt x="32312" y="6181"/>
                </a:cubicBezTo>
                <a:cubicBezTo>
                  <a:pt x="32196" y="5874"/>
                  <a:pt x="32050" y="5583"/>
                  <a:pt x="31904" y="5306"/>
                </a:cubicBezTo>
                <a:cubicBezTo>
                  <a:pt x="32050" y="5087"/>
                  <a:pt x="32254" y="4854"/>
                  <a:pt x="32502" y="4592"/>
                </a:cubicBezTo>
                <a:close/>
                <a:moveTo>
                  <a:pt x="74812" y="5641"/>
                </a:moveTo>
                <a:cubicBezTo>
                  <a:pt x="74841" y="5802"/>
                  <a:pt x="74856" y="5976"/>
                  <a:pt x="74885" y="6181"/>
                </a:cubicBezTo>
                <a:cubicBezTo>
                  <a:pt x="74870" y="6195"/>
                  <a:pt x="74870" y="6224"/>
                  <a:pt x="74856" y="6239"/>
                </a:cubicBezTo>
                <a:cubicBezTo>
                  <a:pt x="74841" y="6195"/>
                  <a:pt x="74812" y="6151"/>
                  <a:pt x="74797" y="6093"/>
                </a:cubicBezTo>
                <a:cubicBezTo>
                  <a:pt x="74797" y="5947"/>
                  <a:pt x="74797" y="5802"/>
                  <a:pt x="74812" y="5641"/>
                </a:cubicBezTo>
                <a:close/>
                <a:moveTo>
                  <a:pt x="73879" y="3659"/>
                </a:moveTo>
                <a:cubicBezTo>
                  <a:pt x="74098" y="3936"/>
                  <a:pt x="74258" y="4169"/>
                  <a:pt x="74389" y="4402"/>
                </a:cubicBezTo>
                <a:cubicBezTo>
                  <a:pt x="74010" y="4956"/>
                  <a:pt x="73646" y="5583"/>
                  <a:pt x="73427" y="6253"/>
                </a:cubicBezTo>
                <a:cubicBezTo>
                  <a:pt x="73282" y="5933"/>
                  <a:pt x="73063" y="5656"/>
                  <a:pt x="72844" y="5423"/>
                </a:cubicBezTo>
                <a:cubicBezTo>
                  <a:pt x="72830" y="5262"/>
                  <a:pt x="72830" y="5087"/>
                  <a:pt x="72830" y="4927"/>
                </a:cubicBezTo>
                <a:cubicBezTo>
                  <a:pt x="73063" y="4534"/>
                  <a:pt x="73369" y="4169"/>
                  <a:pt x="73879" y="3659"/>
                </a:cubicBezTo>
                <a:close/>
                <a:moveTo>
                  <a:pt x="109354" y="3790"/>
                </a:moveTo>
                <a:lnTo>
                  <a:pt x="109354" y="3790"/>
                </a:lnTo>
                <a:cubicBezTo>
                  <a:pt x="109252" y="4184"/>
                  <a:pt x="109237" y="4621"/>
                  <a:pt x="109310" y="5087"/>
                </a:cubicBezTo>
                <a:cubicBezTo>
                  <a:pt x="109281" y="5131"/>
                  <a:pt x="109237" y="5160"/>
                  <a:pt x="109208" y="5204"/>
                </a:cubicBezTo>
                <a:cubicBezTo>
                  <a:pt x="109204" y="5213"/>
                  <a:pt x="109199" y="5223"/>
                  <a:pt x="109194" y="5233"/>
                </a:cubicBezTo>
                <a:cubicBezTo>
                  <a:pt x="108975" y="5510"/>
                  <a:pt x="108785" y="5831"/>
                  <a:pt x="108625" y="6181"/>
                </a:cubicBezTo>
                <a:cubicBezTo>
                  <a:pt x="108581" y="6210"/>
                  <a:pt x="108523" y="6239"/>
                  <a:pt x="108465" y="6283"/>
                </a:cubicBezTo>
                <a:cubicBezTo>
                  <a:pt x="108494" y="6166"/>
                  <a:pt x="108538" y="6049"/>
                  <a:pt x="108567" y="5933"/>
                </a:cubicBezTo>
                <a:lnTo>
                  <a:pt x="108567" y="5933"/>
                </a:lnTo>
                <a:cubicBezTo>
                  <a:pt x="108567" y="5933"/>
                  <a:pt x="108509" y="6049"/>
                  <a:pt x="108392" y="6253"/>
                </a:cubicBezTo>
                <a:cubicBezTo>
                  <a:pt x="108348" y="5976"/>
                  <a:pt x="108319" y="5685"/>
                  <a:pt x="108290" y="5394"/>
                </a:cubicBezTo>
                <a:cubicBezTo>
                  <a:pt x="108334" y="5262"/>
                  <a:pt x="108392" y="5146"/>
                  <a:pt x="108450" y="5015"/>
                </a:cubicBezTo>
                <a:cubicBezTo>
                  <a:pt x="108654" y="4636"/>
                  <a:pt x="108917" y="4271"/>
                  <a:pt x="109354" y="3790"/>
                </a:cubicBezTo>
                <a:close/>
                <a:moveTo>
                  <a:pt x="36962" y="6210"/>
                </a:moveTo>
                <a:lnTo>
                  <a:pt x="36962" y="6283"/>
                </a:lnTo>
                <a:lnTo>
                  <a:pt x="36874" y="6355"/>
                </a:lnTo>
                <a:lnTo>
                  <a:pt x="36860" y="6312"/>
                </a:lnTo>
                <a:cubicBezTo>
                  <a:pt x="36889" y="6283"/>
                  <a:pt x="36918" y="6253"/>
                  <a:pt x="36962" y="6210"/>
                </a:cubicBezTo>
                <a:close/>
                <a:moveTo>
                  <a:pt x="83965" y="5947"/>
                </a:moveTo>
                <a:lnTo>
                  <a:pt x="83965" y="5947"/>
                </a:lnTo>
                <a:cubicBezTo>
                  <a:pt x="84052" y="6035"/>
                  <a:pt x="84125" y="6108"/>
                  <a:pt x="84184" y="6181"/>
                </a:cubicBezTo>
                <a:cubicBezTo>
                  <a:pt x="84154" y="6239"/>
                  <a:pt x="84111" y="6297"/>
                  <a:pt x="84067" y="6370"/>
                </a:cubicBezTo>
                <a:cubicBezTo>
                  <a:pt x="84038" y="6239"/>
                  <a:pt x="84009" y="6093"/>
                  <a:pt x="83965" y="5947"/>
                </a:cubicBezTo>
                <a:close/>
                <a:moveTo>
                  <a:pt x="105156" y="6020"/>
                </a:moveTo>
                <a:lnTo>
                  <a:pt x="105156" y="6020"/>
                </a:lnTo>
                <a:cubicBezTo>
                  <a:pt x="105127" y="6137"/>
                  <a:pt x="105098" y="6253"/>
                  <a:pt x="105054" y="6370"/>
                </a:cubicBezTo>
                <a:cubicBezTo>
                  <a:pt x="105025" y="6297"/>
                  <a:pt x="104982" y="6224"/>
                  <a:pt x="104952" y="6151"/>
                </a:cubicBezTo>
                <a:cubicBezTo>
                  <a:pt x="105011" y="6108"/>
                  <a:pt x="105084" y="6064"/>
                  <a:pt x="105156" y="6020"/>
                </a:cubicBezTo>
                <a:close/>
                <a:moveTo>
                  <a:pt x="35533" y="5481"/>
                </a:moveTo>
                <a:cubicBezTo>
                  <a:pt x="35577" y="5568"/>
                  <a:pt x="35621" y="5656"/>
                  <a:pt x="35650" y="5743"/>
                </a:cubicBezTo>
                <a:cubicBezTo>
                  <a:pt x="35635" y="5787"/>
                  <a:pt x="35533" y="6035"/>
                  <a:pt x="35475" y="6399"/>
                </a:cubicBezTo>
                <a:cubicBezTo>
                  <a:pt x="35475" y="6108"/>
                  <a:pt x="35490" y="5787"/>
                  <a:pt x="35533" y="5481"/>
                </a:cubicBezTo>
                <a:close/>
                <a:moveTo>
                  <a:pt x="88090" y="6122"/>
                </a:moveTo>
                <a:cubicBezTo>
                  <a:pt x="88090" y="6195"/>
                  <a:pt x="88104" y="6268"/>
                  <a:pt x="88119" y="6341"/>
                </a:cubicBezTo>
                <a:cubicBezTo>
                  <a:pt x="88075" y="6355"/>
                  <a:pt x="88017" y="6385"/>
                  <a:pt x="87973" y="6414"/>
                </a:cubicBezTo>
                <a:cubicBezTo>
                  <a:pt x="88002" y="6312"/>
                  <a:pt x="88046" y="6210"/>
                  <a:pt x="88090" y="6122"/>
                </a:cubicBezTo>
                <a:close/>
                <a:moveTo>
                  <a:pt x="105477" y="6020"/>
                </a:moveTo>
                <a:cubicBezTo>
                  <a:pt x="105506" y="6108"/>
                  <a:pt x="105535" y="6195"/>
                  <a:pt x="105550" y="6283"/>
                </a:cubicBezTo>
                <a:cubicBezTo>
                  <a:pt x="105506" y="6341"/>
                  <a:pt x="105448" y="6385"/>
                  <a:pt x="105390" y="6443"/>
                </a:cubicBezTo>
                <a:cubicBezTo>
                  <a:pt x="105390" y="6428"/>
                  <a:pt x="105375" y="6428"/>
                  <a:pt x="105375" y="6414"/>
                </a:cubicBezTo>
                <a:cubicBezTo>
                  <a:pt x="105404" y="6283"/>
                  <a:pt x="105433" y="6151"/>
                  <a:pt x="105477" y="6020"/>
                </a:cubicBezTo>
                <a:close/>
                <a:moveTo>
                  <a:pt x="105433" y="5874"/>
                </a:moveTo>
                <a:cubicBezTo>
                  <a:pt x="105433" y="5889"/>
                  <a:pt x="105448" y="5918"/>
                  <a:pt x="105448" y="5933"/>
                </a:cubicBezTo>
                <a:cubicBezTo>
                  <a:pt x="105404" y="6035"/>
                  <a:pt x="105346" y="6151"/>
                  <a:pt x="105273" y="6297"/>
                </a:cubicBezTo>
                <a:cubicBezTo>
                  <a:pt x="105244" y="6355"/>
                  <a:pt x="105229" y="6399"/>
                  <a:pt x="105200" y="6457"/>
                </a:cubicBezTo>
                <a:cubicBezTo>
                  <a:pt x="105200" y="6399"/>
                  <a:pt x="105215" y="6341"/>
                  <a:pt x="105215" y="6283"/>
                </a:cubicBezTo>
                <a:cubicBezTo>
                  <a:pt x="105215" y="6166"/>
                  <a:pt x="105215" y="6064"/>
                  <a:pt x="105215" y="5991"/>
                </a:cubicBezTo>
                <a:cubicBezTo>
                  <a:pt x="105288" y="5947"/>
                  <a:pt x="105360" y="5904"/>
                  <a:pt x="105433" y="5874"/>
                </a:cubicBezTo>
                <a:close/>
                <a:moveTo>
                  <a:pt x="105973" y="6283"/>
                </a:moveTo>
                <a:cubicBezTo>
                  <a:pt x="105987" y="6312"/>
                  <a:pt x="105987" y="6341"/>
                  <a:pt x="106002" y="6370"/>
                </a:cubicBezTo>
                <a:cubicBezTo>
                  <a:pt x="105987" y="6399"/>
                  <a:pt x="105973" y="6428"/>
                  <a:pt x="105958" y="6457"/>
                </a:cubicBezTo>
                <a:cubicBezTo>
                  <a:pt x="105973" y="6399"/>
                  <a:pt x="105973" y="6341"/>
                  <a:pt x="105973" y="6283"/>
                </a:cubicBezTo>
                <a:close/>
                <a:moveTo>
                  <a:pt x="77989" y="5189"/>
                </a:moveTo>
                <a:cubicBezTo>
                  <a:pt x="78252" y="5452"/>
                  <a:pt x="78456" y="5656"/>
                  <a:pt x="78616" y="5831"/>
                </a:cubicBezTo>
                <a:cubicBezTo>
                  <a:pt x="78631" y="6049"/>
                  <a:pt x="78572" y="6268"/>
                  <a:pt x="78485" y="6472"/>
                </a:cubicBezTo>
                <a:cubicBezTo>
                  <a:pt x="78383" y="6181"/>
                  <a:pt x="78237" y="5918"/>
                  <a:pt x="78062" y="5685"/>
                </a:cubicBezTo>
                <a:cubicBezTo>
                  <a:pt x="78018" y="5539"/>
                  <a:pt x="77975" y="5408"/>
                  <a:pt x="77916" y="5291"/>
                </a:cubicBezTo>
                <a:cubicBezTo>
                  <a:pt x="77946" y="5262"/>
                  <a:pt x="77960" y="5233"/>
                  <a:pt x="77989" y="5189"/>
                </a:cubicBezTo>
                <a:close/>
                <a:moveTo>
                  <a:pt x="45663" y="5787"/>
                </a:moveTo>
                <a:cubicBezTo>
                  <a:pt x="45736" y="5933"/>
                  <a:pt x="45809" y="6108"/>
                  <a:pt x="45881" y="6297"/>
                </a:cubicBezTo>
                <a:cubicBezTo>
                  <a:pt x="45867" y="6355"/>
                  <a:pt x="45852" y="6414"/>
                  <a:pt x="45838" y="6487"/>
                </a:cubicBezTo>
                <a:cubicBezTo>
                  <a:pt x="45779" y="6253"/>
                  <a:pt x="45721" y="6020"/>
                  <a:pt x="45663" y="5787"/>
                </a:cubicBezTo>
                <a:close/>
                <a:moveTo>
                  <a:pt x="79636" y="5816"/>
                </a:moveTo>
                <a:cubicBezTo>
                  <a:pt x="79651" y="6049"/>
                  <a:pt x="79651" y="6283"/>
                  <a:pt x="79651" y="6516"/>
                </a:cubicBezTo>
                <a:cubicBezTo>
                  <a:pt x="79607" y="6399"/>
                  <a:pt x="79549" y="6283"/>
                  <a:pt x="79505" y="6166"/>
                </a:cubicBezTo>
                <a:cubicBezTo>
                  <a:pt x="79534" y="6049"/>
                  <a:pt x="79578" y="5933"/>
                  <a:pt x="79636" y="5816"/>
                </a:cubicBezTo>
                <a:close/>
                <a:moveTo>
                  <a:pt x="85189" y="6006"/>
                </a:moveTo>
                <a:cubicBezTo>
                  <a:pt x="85204" y="6181"/>
                  <a:pt x="85218" y="6355"/>
                  <a:pt x="85218" y="6530"/>
                </a:cubicBezTo>
                <a:cubicBezTo>
                  <a:pt x="85175" y="6472"/>
                  <a:pt x="85145" y="6414"/>
                  <a:pt x="85102" y="6355"/>
                </a:cubicBezTo>
                <a:cubicBezTo>
                  <a:pt x="85102" y="6268"/>
                  <a:pt x="85116" y="6166"/>
                  <a:pt x="85116" y="6049"/>
                </a:cubicBezTo>
                <a:cubicBezTo>
                  <a:pt x="85145" y="6035"/>
                  <a:pt x="85160" y="6020"/>
                  <a:pt x="85189" y="6006"/>
                </a:cubicBezTo>
                <a:close/>
                <a:moveTo>
                  <a:pt x="109631" y="6122"/>
                </a:moveTo>
                <a:cubicBezTo>
                  <a:pt x="109675" y="6224"/>
                  <a:pt x="109733" y="6341"/>
                  <a:pt x="109791" y="6443"/>
                </a:cubicBezTo>
                <a:cubicBezTo>
                  <a:pt x="109777" y="6472"/>
                  <a:pt x="109762" y="6516"/>
                  <a:pt x="109747" y="6545"/>
                </a:cubicBezTo>
                <a:cubicBezTo>
                  <a:pt x="109733" y="6516"/>
                  <a:pt x="109718" y="6487"/>
                  <a:pt x="109704" y="6457"/>
                </a:cubicBezTo>
                <a:cubicBezTo>
                  <a:pt x="109718" y="6443"/>
                  <a:pt x="109733" y="6428"/>
                  <a:pt x="109747" y="6414"/>
                </a:cubicBezTo>
                <a:lnTo>
                  <a:pt x="109747" y="6414"/>
                </a:lnTo>
                <a:cubicBezTo>
                  <a:pt x="109747" y="6414"/>
                  <a:pt x="109718" y="6414"/>
                  <a:pt x="109689" y="6443"/>
                </a:cubicBezTo>
                <a:cubicBezTo>
                  <a:pt x="109631" y="6355"/>
                  <a:pt x="109587" y="6283"/>
                  <a:pt x="109543" y="6224"/>
                </a:cubicBezTo>
                <a:cubicBezTo>
                  <a:pt x="109558" y="6195"/>
                  <a:pt x="109602" y="6166"/>
                  <a:pt x="109631" y="6122"/>
                </a:cubicBezTo>
                <a:close/>
                <a:moveTo>
                  <a:pt x="87915" y="5233"/>
                </a:moveTo>
                <a:cubicBezTo>
                  <a:pt x="87988" y="5539"/>
                  <a:pt x="88031" y="5831"/>
                  <a:pt x="88075" y="6093"/>
                </a:cubicBezTo>
                <a:cubicBezTo>
                  <a:pt x="88031" y="6166"/>
                  <a:pt x="87944" y="6297"/>
                  <a:pt x="87827" y="6501"/>
                </a:cubicBezTo>
                <a:cubicBezTo>
                  <a:pt x="87798" y="6516"/>
                  <a:pt x="87754" y="6530"/>
                  <a:pt x="87725" y="6559"/>
                </a:cubicBezTo>
                <a:cubicBezTo>
                  <a:pt x="87681" y="6399"/>
                  <a:pt x="87623" y="6239"/>
                  <a:pt x="87550" y="6079"/>
                </a:cubicBezTo>
                <a:cubicBezTo>
                  <a:pt x="87565" y="6006"/>
                  <a:pt x="87579" y="5947"/>
                  <a:pt x="87594" y="5874"/>
                </a:cubicBezTo>
                <a:cubicBezTo>
                  <a:pt x="87696" y="5641"/>
                  <a:pt x="87798" y="5423"/>
                  <a:pt x="87915" y="5233"/>
                </a:cubicBezTo>
                <a:close/>
                <a:moveTo>
                  <a:pt x="104813" y="6257"/>
                </a:moveTo>
                <a:lnTo>
                  <a:pt x="104813" y="6257"/>
                </a:lnTo>
                <a:cubicBezTo>
                  <a:pt x="104840" y="6336"/>
                  <a:pt x="104866" y="6405"/>
                  <a:pt x="104879" y="6487"/>
                </a:cubicBezTo>
                <a:cubicBezTo>
                  <a:pt x="104850" y="6501"/>
                  <a:pt x="104807" y="6530"/>
                  <a:pt x="104763" y="6574"/>
                </a:cubicBezTo>
                <a:cubicBezTo>
                  <a:pt x="104763" y="6516"/>
                  <a:pt x="104748" y="6472"/>
                  <a:pt x="104748" y="6414"/>
                </a:cubicBezTo>
                <a:cubicBezTo>
                  <a:pt x="104774" y="6361"/>
                  <a:pt x="104789" y="6309"/>
                  <a:pt x="104813" y="6257"/>
                </a:cubicBezTo>
                <a:close/>
                <a:moveTo>
                  <a:pt x="71023" y="6501"/>
                </a:moveTo>
                <a:cubicBezTo>
                  <a:pt x="71037" y="6530"/>
                  <a:pt x="71052" y="6559"/>
                  <a:pt x="71066" y="6589"/>
                </a:cubicBezTo>
                <a:lnTo>
                  <a:pt x="70950" y="6589"/>
                </a:lnTo>
                <a:cubicBezTo>
                  <a:pt x="70964" y="6559"/>
                  <a:pt x="70994" y="6530"/>
                  <a:pt x="71023" y="6501"/>
                </a:cubicBezTo>
                <a:close/>
                <a:moveTo>
                  <a:pt x="69172" y="3761"/>
                </a:moveTo>
                <a:lnTo>
                  <a:pt x="69172" y="3776"/>
                </a:lnTo>
                <a:lnTo>
                  <a:pt x="69172" y="3790"/>
                </a:lnTo>
                <a:cubicBezTo>
                  <a:pt x="68778" y="4534"/>
                  <a:pt x="68414" y="5423"/>
                  <a:pt x="68341" y="6283"/>
                </a:cubicBezTo>
                <a:cubicBezTo>
                  <a:pt x="68283" y="6399"/>
                  <a:pt x="68210" y="6501"/>
                  <a:pt x="68151" y="6603"/>
                </a:cubicBezTo>
                <a:lnTo>
                  <a:pt x="68093" y="6603"/>
                </a:lnTo>
                <a:cubicBezTo>
                  <a:pt x="68064" y="6501"/>
                  <a:pt x="68049" y="6399"/>
                  <a:pt x="68020" y="6297"/>
                </a:cubicBezTo>
                <a:cubicBezTo>
                  <a:pt x="68268" y="5568"/>
                  <a:pt x="68647" y="4636"/>
                  <a:pt x="69172" y="3761"/>
                </a:cubicBezTo>
                <a:close/>
                <a:moveTo>
                  <a:pt x="72874" y="5889"/>
                </a:moveTo>
                <a:cubicBezTo>
                  <a:pt x="72976" y="6093"/>
                  <a:pt x="73049" y="6312"/>
                  <a:pt x="73136" y="6603"/>
                </a:cubicBezTo>
                <a:lnTo>
                  <a:pt x="72932" y="6603"/>
                </a:lnTo>
                <a:cubicBezTo>
                  <a:pt x="72903" y="6370"/>
                  <a:pt x="72888" y="6137"/>
                  <a:pt x="72874" y="5889"/>
                </a:cubicBezTo>
                <a:close/>
                <a:moveTo>
                  <a:pt x="66111" y="5802"/>
                </a:moveTo>
                <a:cubicBezTo>
                  <a:pt x="66213" y="6049"/>
                  <a:pt x="66359" y="6312"/>
                  <a:pt x="66534" y="6574"/>
                </a:cubicBezTo>
                <a:cubicBezTo>
                  <a:pt x="66534" y="6589"/>
                  <a:pt x="66519" y="6603"/>
                  <a:pt x="66519" y="6618"/>
                </a:cubicBezTo>
                <a:lnTo>
                  <a:pt x="66169" y="6618"/>
                </a:lnTo>
                <a:cubicBezTo>
                  <a:pt x="66140" y="6399"/>
                  <a:pt x="66096" y="6137"/>
                  <a:pt x="66082" y="5874"/>
                </a:cubicBezTo>
                <a:cubicBezTo>
                  <a:pt x="66082" y="5860"/>
                  <a:pt x="66096" y="5831"/>
                  <a:pt x="66111" y="5802"/>
                </a:cubicBezTo>
                <a:close/>
                <a:moveTo>
                  <a:pt x="108581" y="6283"/>
                </a:moveTo>
                <a:lnTo>
                  <a:pt x="108581" y="6283"/>
                </a:lnTo>
                <a:cubicBezTo>
                  <a:pt x="108538" y="6385"/>
                  <a:pt x="108494" y="6501"/>
                  <a:pt x="108465" y="6618"/>
                </a:cubicBezTo>
                <a:cubicBezTo>
                  <a:pt x="108450" y="6559"/>
                  <a:pt x="108436" y="6501"/>
                  <a:pt x="108436" y="6443"/>
                </a:cubicBezTo>
                <a:cubicBezTo>
                  <a:pt x="108479" y="6399"/>
                  <a:pt x="108523" y="6341"/>
                  <a:pt x="108581" y="6283"/>
                </a:cubicBezTo>
                <a:close/>
                <a:moveTo>
                  <a:pt x="98700" y="5918"/>
                </a:moveTo>
                <a:cubicBezTo>
                  <a:pt x="98729" y="6064"/>
                  <a:pt x="98744" y="6210"/>
                  <a:pt x="98787" y="6355"/>
                </a:cubicBezTo>
                <a:cubicBezTo>
                  <a:pt x="98714" y="6443"/>
                  <a:pt x="98642" y="6545"/>
                  <a:pt x="98554" y="6632"/>
                </a:cubicBezTo>
                <a:cubicBezTo>
                  <a:pt x="98540" y="6530"/>
                  <a:pt x="98525" y="6428"/>
                  <a:pt x="98525" y="6297"/>
                </a:cubicBezTo>
                <a:cubicBezTo>
                  <a:pt x="98540" y="6253"/>
                  <a:pt x="98554" y="6195"/>
                  <a:pt x="98583" y="6151"/>
                </a:cubicBezTo>
                <a:cubicBezTo>
                  <a:pt x="98612" y="6079"/>
                  <a:pt x="98656" y="5991"/>
                  <a:pt x="98700" y="5918"/>
                </a:cubicBezTo>
                <a:close/>
                <a:moveTo>
                  <a:pt x="111482" y="4971"/>
                </a:moveTo>
                <a:cubicBezTo>
                  <a:pt x="111569" y="5496"/>
                  <a:pt x="111613" y="6035"/>
                  <a:pt x="111613" y="6559"/>
                </a:cubicBezTo>
                <a:cubicBezTo>
                  <a:pt x="111613" y="6574"/>
                  <a:pt x="111598" y="6589"/>
                  <a:pt x="111584" y="6603"/>
                </a:cubicBezTo>
                <a:cubicBezTo>
                  <a:pt x="111569" y="6618"/>
                  <a:pt x="111540" y="6647"/>
                  <a:pt x="111526" y="6676"/>
                </a:cubicBezTo>
                <a:cubicBezTo>
                  <a:pt x="111482" y="6457"/>
                  <a:pt x="111424" y="6210"/>
                  <a:pt x="111365" y="5947"/>
                </a:cubicBezTo>
                <a:cubicBezTo>
                  <a:pt x="111438" y="5860"/>
                  <a:pt x="111496" y="5772"/>
                  <a:pt x="111569" y="5670"/>
                </a:cubicBezTo>
                <a:lnTo>
                  <a:pt x="111569" y="5670"/>
                </a:lnTo>
                <a:cubicBezTo>
                  <a:pt x="111569" y="5671"/>
                  <a:pt x="111482" y="5758"/>
                  <a:pt x="111351" y="5889"/>
                </a:cubicBezTo>
                <a:cubicBezTo>
                  <a:pt x="111321" y="5714"/>
                  <a:pt x="111292" y="5539"/>
                  <a:pt x="111263" y="5350"/>
                </a:cubicBezTo>
                <a:cubicBezTo>
                  <a:pt x="111336" y="5219"/>
                  <a:pt x="111409" y="5102"/>
                  <a:pt x="111482" y="4971"/>
                </a:cubicBezTo>
                <a:close/>
                <a:moveTo>
                  <a:pt x="101178" y="3980"/>
                </a:moveTo>
                <a:cubicBezTo>
                  <a:pt x="101338" y="4257"/>
                  <a:pt x="101454" y="4504"/>
                  <a:pt x="101556" y="4738"/>
                </a:cubicBezTo>
                <a:cubicBezTo>
                  <a:pt x="101440" y="4913"/>
                  <a:pt x="101338" y="5117"/>
                  <a:pt x="101221" y="5321"/>
                </a:cubicBezTo>
                <a:cubicBezTo>
                  <a:pt x="101032" y="4913"/>
                  <a:pt x="100770" y="4665"/>
                  <a:pt x="100769" y="4665"/>
                </a:cubicBezTo>
                <a:lnTo>
                  <a:pt x="100769" y="4665"/>
                </a:lnTo>
                <a:cubicBezTo>
                  <a:pt x="100944" y="5044"/>
                  <a:pt x="101061" y="5306"/>
                  <a:pt x="101119" y="5539"/>
                </a:cubicBezTo>
                <a:cubicBezTo>
                  <a:pt x="100988" y="5772"/>
                  <a:pt x="100886" y="6035"/>
                  <a:pt x="100799" y="6297"/>
                </a:cubicBezTo>
                <a:cubicBezTo>
                  <a:pt x="100770" y="6268"/>
                  <a:pt x="100769" y="6254"/>
                  <a:pt x="100769" y="6253"/>
                </a:cubicBezTo>
                <a:lnTo>
                  <a:pt x="100769" y="6253"/>
                </a:lnTo>
                <a:cubicBezTo>
                  <a:pt x="100769" y="6283"/>
                  <a:pt x="100784" y="6297"/>
                  <a:pt x="100784" y="6312"/>
                </a:cubicBezTo>
                <a:cubicBezTo>
                  <a:pt x="100740" y="6428"/>
                  <a:pt x="100697" y="6559"/>
                  <a:pt x="100667" y="6691"/>
                </a:cubicBezTo>
                <a:cubicBezTo>
                  <a:pt x="100667" y="6691"/>
                  <a:pt x="100667" y="6676"/>
                  <a:pt x="100667" y="6676"/>
                </a:cubicBezTo>
                <a:cubicBezTo>
                  <a:pt x="100740" y="6152"/>
                  <a:pt x="100711" y="5729"/>
                  <a:pt x="100711" y="5729"/>
                </a:cubicBezTo>
                <a:lnTo>
                  <a:pt x="100711" y="5729"/>
                </a:lnTo>
                <a:cubicBezTo>
                  <a:pt x="100667" y="5933"/>
                  <a:pt x="100609" y="6137"/>
                  <a:pt x="100551" y="6341"/>
                </a:cubicBezTo>
                <a:cubicBezTo>
                  <a:pt x="100478" y="6166"/>
                  <a:pt x="100376" y="6006"/>
                  <a:pt x="100288" y="5874"/>
                </a:cubicBezTo>
                <a:cubicBezTo>
                  <a:pt x="100420" y="5802"/>
                  <a:pt x="100551" y="5714"/>
                  <a:pt x="100711" y="5612"/>
                </a:cubicBezTo>
                <a:lnTo>
                  <a:pt x="100711" y="5612"/>
                </a:lnTo>
                <a:cubicBezTo>
                  <a:pt x="100711" y="5612"/>
                  <a:pt x="100522" y="5656"/>
                  <a:pt x="100259" y="5772"/>
                </a:cubicBezTo>
                <a:cubicBezTo>
                  <a:pt x="100259" y="5598"/>
                  <a:pt x="100274" y="5408"/>
                  <a:pt x="100274" y="5219"/>
                </a:cubicBezTo>
                <a:cubicBezTo>
                  <a:pt x="100478" y="4825"/>
                  <a:pt x="100740" y="4475"/>
                  <a:pt x="101178" y="3980"/>
                </a:cubicBezTo>
                <a:close/>
                <a:moveTo>
                  <a:pt x="61870" y="6181"/>
                </a:moveTo>
                <a:lnTo>
                  <a:pt x="61870" y="6195"/>
                </a:lnTo>
                <a:cubicBezTo>
                  <a:pt x="61826" y="6355"/>
                  <a:pt x="61797" y="6530"/>
                  <a:pt x="61768" y="6691"/>
                </a:cubicBezTo>
                <a:cubicBezTo>
                  <a:pt x="61651" y="6691"/>
                  <a:pt x="61549" y="6691"/>
                  <a:pt x="61433" y="6705"/>
                </a:cubicBezTo>
                <a:cubicBezTo>
                  <a:pt x="61607" y="6530"/>
                  <a:pt x="61753" y="6355"/>
                  <a:pt x="61870" y="6181"/>
                </a:cubicBezTo>
                <a:close/>
                <a:moveTo>
                  <a:pt x="37705" y="6006"/>
                </a:moveTo>
                <a:cubicBezTo>
                  <a:pt x="37720" y="6239"/>
                  <a:pt x="37720" y="6487"/>
                  <a:pt x="37720" y="6720"/>
                </a:cubicBezTo>
                <a:cubicBezTo>
                  <a:pt x="37603" y="6589"/>
                  <a:pt x="37486" y="6457"/>
                  <a:pt x="37370" y="6355"/>
                </a:cubicBezTo>
                <a:cubicBezTo>
                  <a:pt x="37355" y="6326"/>
                  <a:pt x="37355" y="6297"/>
                  <a:pt x="37341" y="6268"/>
                </a:cubicBezTo>
                <a:cubicBezTo>
                  <a:pt x="37443" y="6195"/>
                  <a:pt x="37559" y="6093"/>
                  <a:pt x="37705" y="6006"/>
                </a:cubicBezTo>
                <a:close/>
                <a:moveTo>
                  <a:pt x="91646" y="5991"/>
                </a:moveTo>
                <a:cubicBezTo>
                  <a:pt x="91646" y="6006"/>
                  <a:pt x="91660" y="6035"/>
                  <a:pt x="91660" y="6049"/>
                </a:cubicBezTo>
                <a:cubicBezTo>
                  <a:pt x="91719" y="6224"/>
                  <a:pt x="91762" y="6399"/>
                  <a:pt x="91806" y="6559"/>
                </a:cubicBezTo>
                <a:cubicBezTo>
                  <a:pt x="91806" y="6618"/>
                  <a:pt x="91806" y="6676"/>
                  <a:pt x="91806" y="6720"/>
                </a:cubicBezTo>
                <a:cubicBezTo>
                  <a:pt x="91660" y="6574"/>
                  <a:pt x="91529" y="6414"/>
                  <a:pt x="91413" y="6268"/>
                </a:cubicBezTo>
                <a:cubicBezTo>
                  <a:pt x="91485" y="6181"/>
                  <a:pt x="91558" y="6079"/>
                  <a:pt x="91646" y="5991"/>
                </a:cubicBezTo>
                <a:close/>
                <a:moveTo>
                  <a:pt x="105594" y="6487"/>
                </a:moveTo>
                <a:cubicBezTo>
                  <a:pt x="105608" y="6516"/>
                  <a:pt x="105608" y="6545"/>
                  <a:pt x="105623" y="6574"/>
                </a:cubicBezTo>
                <a:cubicBezTo>
                  <a:pt x="105608" y="6618"/>
                  <a:pt x="105608" y="6676"/>
                  <a:pt x="105594" y="6720"/>
                </a:cubicBezTo>
                <a:cubicBezTo>
                  <a:pt x="105565" y="6676"/>
                  <a:pt x="105535" y="6632"/>
                  <a:pt x="105506" y="6589"/>
                </a:cubicBezTo>
                <a:cubicBezTo>
                  <a:pt x="105535" y="6559"/>
                  <a:pt x="105565" y="6516"/>
                  <a:pt x="105594" y="6487"/>
                </a:cubicBezTo>
                <a:close/>
                <a:moveTo>
                  <a:pt x="60310" y="4257"/>
                </a:moveTo>
                <a:cubicBezTo>
                  <a:pt x="60427" y="4548"/>
                  <a:pt x="60500" y="4883"/>
                  <a:pt x="60587" y="5321"/>
                </a:cubicBezTo>
                <a:cubicBezTo>
                  <a:pt x="60412" y="5787"/>
                  <a:pt x="60281" y="6268"/>
                  <a:pt x="60208" y="6734"/>
                </a:cubicBezTo>
                <a:lnTo>
                  <a:pt x="60033" y="6734"/>
                </a:lnTo>
                <a:cubicBezTo>
                  <a:pt x="60004" y="6661"/>
                  <a:pt x="59975" y="6589"/>
                  <a:pt x="59946" y="6516"/>
                </a:cubicBezTo>
                <a:cubicBezTo>
                  <a:pt x="59990" y="6093"/>
                  <a:pt x="60077" y="5233"/>
                  <a:pt x="60310" y="4257"/>
                </a:cubicBezTo>
                <a:close/>
                <a:moveTo>
                  <a:pt x="82347" y="6516"/>
                </a:moveTo>
                <a:cubicBezTo>
                  <a:pt x="82376" y="6589"/>
                  <a:pt x="82391" y="6661"/>
                  <a:pt x="82420" y="6734"/>
                </a:cubicBezTo>
                <a:lnTo>
                  <a:pt x="82376" y="6734"/>
                </a:lnTo>
                <a:cubicBezTo>
                  <a:pt x="82362" y="6661"/>
                  <a:pt x="82362" y="6589"/>
                  <a:pt x="82347" y="6516"/>
                </a:cubicBezTo>
                <a:close/>
                <a:moveTo>
                  <a:pt x="109485" y="6283"/>
                </a:moveTo>
                <a:cubicBezTo>
                  <a:pt x="109529" y="6355"/>
                  <a:pt x="109558" y="6428"/>
                  <a:pt x="109573" y="6501"/>
                </a:cubicBezTo>
                <a:cubicBezTo>
                  <a:pt x="109485" y="6559"/>
                  <a:pt x="109354" y="6647"/>
                  <a:pt x="109208" y="6749"/>
                </a:cubicBezTo>
                <a:cubicBezTo>
                  <a:pt x="109223" y="6691"/>
                  <a:pt x="109252" y="6647"/>
                  <a:pt x="109266" y="6589"/>
                </a:cubicBezTo>
                <a:cubicBezTo>
                  <a:pt x="109325" y="6487"/>
                  <a:pt x="109412" y="6385"/>
                  <a:pt x="109485" y="6283"/>
                </a:cubicBezTo>
                <a:close/>
                <a:moveTo>
                  <a:pt x="89562" y="6093"/>
                </a:moveTo>
                <a:lnTo>
                  <a:pt x="89562" y="6093"/>
                </a:lnTo>
                <a:cubicBezTo>
                  <a:pt x="89532" y="6268"/>
                  <a:pt x="89489" y="6428"/>
                  <a:pt x="89460" y="6574"/>
                </a:cubicBezTo>
                <a:cubicBezTo>
                  <a:pt x="89372" y="6618"/>
                  <a:pt x="89241" y="6676"/>
                  <a:pt x="89081" y="6764"/>
                </a:cubicBezTo>
                <a:cubicBezTo>
                  <a:pt x="89081" y="6705"/>
                  <a:pt x="89081" y="6647"/>
                  <a:pt x="89066" y="6589"/>
                </a:cubicBezTo>
                <a:cubicBezTo>
                  <a:pt x="89212" y="6443"/>
                  <a:pt x="89372" y="6283"/>
                  <a:pt x="89562" y="6093"/>
                </a:cubicBezTo>
                <a:close/>
                <a:moveTo>
                  <a:pt x="57075" y="6006"/>
                </a:moveTo>
                <a:cubicBezTo>
                  <a:pt x="57118" y="6093"/>
                  <a:pt x="57177" y="6195"/>
                  <a:pt x="57250" y="6297"/>
                </a:cubicBezTo>
                <a:cubicBezTo>
                  <a:pt x="57148" y="6457"/>
                  <a:pt x="57031" y="6603"/>
                  <a:pt x="56871" y="6778"/>
                </a:cubicBezTo>
                <a:cubicBezTo>
                  <a:pt x="56856" y="6749"/>
                  <a:pt x="56856" y="6720"/>
                  <a:pt x="56842" y="6691"/>
                </a:cubicBezTo>
                <a:cubicBezTo>
                  <a:pt x="56900" y="6487"/>
                  <a:pt x="56987" y="6253"/>
                  <a:pt x="57075" y="6006"/>
                </a:cubicBezTo>
                <a:close/>
                <a:moveTo>
                  <a:pt x="84519" y="6618"/>
                </a:moveTo>
                <a:cubicBezTo>
                  <a:pt x="84562" y="6676"/>
                  <a:pt x="84606" y="6734"/>
                  <a:pt x="84635" y="6807"/>
                </a:cubicBezTo>
                <a:cubicBezTo>
                  <a:pt x="84593" y="6807"/>
                  <a:pt x="84536" y="6807"/>
                  <a:pt x="84492" y="6794"/>
                </a:cubicBezTo>
                <a:lnTo>
                  <a:pt x="84492" y="6794"/>
                </a:lnTo>
                <a:cubicBezTo>
                  <a:pt x="84506" y="6727"/>
                  <a:pt x="84519" y="6672"/>
                  <a:pt x="84519" y="6618"/>
                </a:cubicBezTo>
                <a:close/>
                <a:moveTo>
                  <a:pt x="84971" y="6559"/>
                </a:moveTo>
                <a:cubicBezTo>
                  <a:pt x="85000" y="6632"/>
                  <a:pt x="85029" y="6705"/>
                  <a:pt x="85058" y="6764"/>
                </a:cubicBezTo>
                <a:lnTo>
                  <a:pt x="85000" y="6822"/>
                </a:lnTo>
                <a:cubicBezTo>
                  <a:pt x="84941" y="6734"/>
                  <a:pt x="84883" y="6647"/>
                  <a:pt x="84825" y="6574"/>
                </a:cubicBezTo>
                <a:lnTo>
                  <a:pt x="84971" y="6559"/>
                </a:lnTo>
                <a:close/>
                <a:moveTo>
                  <a:pt x="37778" y="6020"/>
                </a:moveTo>
                <a:lnTo>
                  <a:pt x="37778" y="6020"/>
                </a:lnTo>
                <a:cubicBezTo>
                  <a:pt x="37924" y="6370"/>
                  <a:pt x="38011" y="6632"/>
                  <a:pt x="38040" y="6895"/>
                </a:cubicBezTo>
                <a:cubicBezTo>
                  <a:pt x="38026" y="6909"/>
                  <a:pt x="38026" y="6924"/>
                  <a:pt x="38011" y="6938"/>
                </a:cubicBezTo>
                <a:cubicBezTo>
                  <a:pt x="37938" y="6559"/>
                  <a:pt x="37851" y="6239"/>
                  <a:pt x="37778" y="6020"/>
                </a:cubicBezTo>
                <a:close/>
                <a:moveTo>
                  <a:pt x="46873" y="6006"/>
                </a:moveTo>
                <a:cubicBezTo>
                  <a:pt x="46945" y="6151"/>
                  <a:pt x="47018" y="6283"/>
                  <a:pt x="47106" y="6428"/>
                </a:cubicBezTo>
                <a:cubicBezTo>
                  <a:pt x="47004" y="6589"/>
                  <a:pt x="46887" y="6764"/>
                  <a:pt x="46756" y="6938"/>
                </a:cubicBezTo>
                <a:cubicBezTo>
                  <a:pt x="46741" y="6895"/>
                  <a:pt x="46727" y="6836"/>
                  <a:pt x="46727" y="6778"/>
                </a:cubicBezTo>
                <a:cubicBezTo>
                  <a:pt x="46741" y="6618"/>
                  <a:pt x="46770" y="6443"/>
                  <a:pt x="46800" y="6253"/>
                </a:cubicBezTo>
                <a:cubicBezTo>
                  <a:pt x="46814" y="6181"/>
                  <a:pt x="46843" y="6093"/>
                  <a:pt x="46873" y="6006"/>
                </a:cubicBezTo>
                <a:close/>
                <a:moveTo>
                  <a:pt x="53970" y="6297"/>
                </a:moveTo>
                <a:cubicBezTo>
                  <a:pt x="54043" y="6501"/>
                  <a:pt x="54131" y="6705"/>
                  <a:pt x="54262" y="6924"/>
                </a:cubicBezTo>
                <a:cubicBezTo>
                  <a:pt x="54102" y="6924"/>
                  <a:pt x="53927" y="6938"/>
                  <a:pt x="53766" y="6938"/>
                </a:cubicBezTo>
                <a:cubicBezTo>
                  <a:pt x="53810" y="6691"/>
                  <a:pt x="53868" y="6501"/>
                  <a:pt x="53970" y="6297"/>
                </a:cubicBezTo>
                <a:close/>
                <a:moveTo>
                  <a:pt x="88119" y="6399"/>
                </a:moveTo>
                <a:cubicBezTo>
                  <a:pt x="88148" y="6589"/>
                  <a:pt x="88162" y="6734"/>
                  <a:pt x="88177" y="6880"/>
                </a:cubicBezTo>
                <a:cubicBezTo>
                  <a:pt x="88177" y="6895"/>
                  <a:pt x="88177" y="6924"/>
                  <a:pt x="88162" y="6938"/>
                </a:cubicBezTo>
                <a:cubicBezTo>
                  <a:pt x="88060" y="6938"/>
                  <a:pt x="87944" y="6924"/>
                  <a:pt x="87842" y="6924"/>
                </a:cubicBezTo>
                <a:lnTo>
                  <a:pt x="87827" y="6880"/>
                </a:lnTo>
                <a:cubicBezTo>
                  <a:pt x="87842" y="6793"/>
                  <a:pt x="87871" y="6691"/>
                  <a:pt x="87900" y="6603"/>
                </a:cubicBezTo>
                <a:cubicBezTo>
                  <a:pt x="87973" y="6545"/>
                  <a:pt x="88046" y="6472"/>
                  <a:pt x="88119" y="6399"/>
                </a:cubicBezTo>
                <a:close/>
                <a:moveTo>
                  <a:pt x="35665" y="5758"/>
                </a:moveTo>
                <a:cubicBezTo>
                  <a:pt x="35796" y="6064"/>
                  <a:pt x="35912" y="6385"/>
                  <a:pt x="36000" y="6691"/>
                </a:cubicBezTo>
                <a:cubicBezTo>
                  <a:pt x="36000" y="6734"/>
                  <a:pt x="36000" y="6793"/>
                  <a:pt x="36014" y="6836"/>
                </a:cubicBezTo>
                <a:cubicBezTo>
                  <a:pt x="35971" y="6880"/>
                  <a:pt x="35942" y="6924"/>
                  <a:pt x="35912" y="6968"/>
                </a:cubicBezTo>
                <a:cubicBezTo>
                  <a:pt x="35840" y="6895"/>
                  <a:pt x="35767" y="6836"/>
                  <a:pt x="35694" y="6778"/>
                </a:cubicBezTo>
                <a:cubicBezTo>
                  <a:pt x="35650" y="6516"/>
                  <a:pt x="35650" y="6195"/>
                  <a:pt x="35665" y="5758"/>
                </a:cubicBezTo>
                <a:close/>
                <a:moveTo>
                  <a:pt x="100259" y="6093"/>
                </a:moveTo>
                <a:lnTo>
                  <a:pt x="100259" y="6093"/>
                </a:lnTo>
                <a:cubicBezTo>
                  <a:pt x="100347" y="6326"/>
                  <a:pt x="100405" y="6516"/>
                  <a:pt x="100420" y="6691"/>
                </a:cubicBezTo>
                <a:cubicBezTo>
                  <a:pt x="100376" y="6778"/>
                  <a:pt x="100347" y="6880"/>
                  <a:pt x="100303" y="6968"/>
                </a:cubicBezTo>
                <a:cubicBezTo>
                  <a:pt x="100288" y="6705"/>
                  <a:pt x="100274" y="6414"/>
                  <a:pt x="100259" y="6093"/>
                </a:cubicBezTo>
                <a:close/>
                <a:moveTo>
                  <a:pt x="89445" y="6618"/>
                </a:moveTo>
                <a:lnTo>
                  <a:pt x="89445" y="6618"/>
                </a:lnTo>
                <a:cubicBezTo>
                  <a:pt x="89416" y="6749"/>
                  <a:pt x="89387" y="6880"/>
                  <a:pt x="89358" y="6997"/>
                </a:cubicBezTo>
                <a:cubicBezTo>
                  <a:pt x="89270" y="6982"/>
                  <a:pt x="89183" y="6982"/>
                  <a:pt x="89095" y="6982"/>
                </a:cubicBezTo>
                <a:cubicBezTo>
                  <a:pt x="89095" y="6953"/>
                  <a:pt x="89095" y="6924"/>
                  <a:pt x="89095" y="6895"/>
                </a:cubicBezTo>
                <a:cubicBezTo>
                  <a:pt x="89197" y="6807"/>
                  <a:pt x="89314" y="6720"/>
                  <a:pt x="89445" y="6618"/>
                </a:cubicBezTo>
                <a:close/>
                <a:moveTo>
                  <a:pt x="109981" y="6764"/>
                </a:moveTo>
                <a:cubicBezTo>
                  <a:pt x="110010" y="6807"/>
                  <a:pt x="110039" y="6851"/>
                  <a:pt x="110068" y="6895"/>
                </a:cubicBezTo>
                <a:cubicBezTo>
                  <a:pt x="110039" y="6938"/>
                  <a:pt x="110010" y="6997"/>
                  <a:pt x="109981" y="7055"/>
                </a:cubicBezTo>
                <a:cubicBezTo>
                  <a:pt x="109951" y="6982"/>
                  <a:pt x="109937" y="6924"/>
                  <a:pt x="109908" y="6866"/>
                </a:cubicBezTo>
                <a:cubicBezTo>
                  <a:pt x="109937" y="6836"/>
                  <a:pt x="109966" y="6807"/>
                  <a:pt x="109981" y="6764"/>
                </a:cubicBezTo>
                <a:close/>
                <a:moveTo>
                  <a:pt x="34397" y="6195"/>
                </a:moveTo>
                <a:cubicBezTo>
                  <a:pt x="34470" y="6355"/>
                  <a:pt x="34528" y="6501"/>
                  <a:pt x="34601" y="6647"/>
                </a:cubicBezTo>
                <a:cubicBezTo>
                  <a:pt x="34528" y="6793"/>
                  <a:pt x="34455" y="6938"/>
                  <a:pt x="34353" y="7084"/>
                </a:cubicBezTo>
                <a:cubicBezTo>
                  <a:pt x="34324" y="6924"/>
                  <a:pt x="34280" y="6749"/>
                  <a:pt x="34236" y="6603"/>
                </a:cubicBezTo>
                <a:cubicBezTo>
                  <a:pt x="34280" y="6472"/>
                  <a:pt x="34338" y="6341"/>
                  <a:pt x="34397" y="6195"/>
                </a:cubicBezTo>
                <a:close/>
                <a:moveTo>
                  <a:pt x="50443" y="4956"/>
                </a:moveTo>
                <a:cubicBezTo>
                  <a:pt x="50604" y="5248"/>
                  <a:pt x="50735" y="5568"/>
                  <a:pt x="50895" y="5991"/>
                </a:cubicBezTo>
                <a:cubicBezTo>
                  <a:pt x="50793" y="6355"/>
                  <a:pt x="50735" y="6720"/>
                  <a:pt x="50691" y="7084"/>
                </a:cubicBezTo>
                <a:cubicBezTo>
                  <a:pt x="50589" y="7084"/>
                  <a:pt x="50487" y="7084"/>
                  <a:pt x="50385" y="7099"/>
                </a:cubicBezTo>
                <a:cubicBezTo>
                  <a:pt x="50356" y="6661"/>
                  <a:pt x="50341" y="5860"/>
                  <a:pt x="50443" y="4956"/>
                </a:cubicBezTo>
                <a:close/>
                <a:moveTo>
                  <a:pt x="91106" y="6764"/>
                </a:moveTo>
                <a:cubicBezTo>
                  <a:pt x="91179" y="6866"/>
                  <a:pt x="91267" y="6982"/>
                  <a:pt x="91354" y="7099"/>
                </a:cubicBezTo>
                <a:cubicBezTo>
                  <a:pt x="91238" y="7084"/>
                  <a:pt x="91121" y="7084"/>
                  <a:pt x="91019" y="7070"/>
                </a:cubicBezTo>
                <a:cubicBezTo>
                  <a:pt x="91004" y="7040"/>
                  <a:pt x="90990" y="6997"/>
                  <a:pt x="90975" y="6968"/>
                </a:cubicBezTo>
                <a:cubicBezTo>
                  <a:pt x="91019" y="6895"/>
                  <a:pt x="91063" y="6822"/>
                  <a:pt x="91106" y="6764"/>
                </a:cubicBezTo>
                <a:close/>
                <a:moveTo>
                  <a:pt x="104909" y="6589"/>
                </a:moveTo>
                <a:cubicBezTo>
                  <a:pt x="104923" y="6632"/>
                  <a:pt x="104923" y="6676"/>
                  <a:pt x="104923" y="6720"/>
                </a:cubicBezTo>
                <a:cubicBezTo>
                  <a:pt x="104879" y="6851"/>
                  <a:pt x="104821" y="6982"/>
                  <a:pt x="104763" y="7099"/>
                </a:cubicBezTo>
                <a:cubicBezTo>
                  <a:pt x="104763" y="6968"/>
                  <a:pt x="104763" y="6851"/>
                  <a:pt x="104763" y="6720"/>
                </a:cubicBezTo>
                <a:lnTo>
                  <a:pt x="104909" y="6589"/>
                </a:lnTo>
                <a:close/>
                <a:moveTo>
                  <a:pt x="103014" y="5729"/>
                </a:moveTo>
                <a:cubicBezTo>
                  <a:pt x="103014" y="5758"/>
                  <a:pt x="103014" y="5802"/>
                  <a:pt x="103014" y="5831"/>
                </a:cubicBezTo>
                <a:cubicBezTo>
                  <a:pt x="102970" y="5962"/>
                  <a:pt x="102839" y="6326"/>
                  <a:pt x="102868" y="6807"/>
                </a:cubicBezTo>
                <a:cubicBezTo>
                  <a:pt x="102781" y="6909"/>
                  <a:pt x="102679" y="7026"/>
                  <a:pt x="102577" y="7142"/>
                </a:cubicBezTo>
                <a:cubicBezTo>
                  <a:pt x="102562" y="7040"/>
                  <a:pt x="102548" y="6938"/>
                  <a:pt x="102548" y="6836"/>
                </a:cubicBezTo>
                <a:cubicBezTo>
                  <a:pt x="102679" y="6501"/>
                  <a:pt x="102839" y="6122"/>
                  <a:pt x="103014" y="5729"/>
                </a:cubicBezTo>
                <a:close/>
                <a:moveTo>
                  <a:pt x="49306" y="3630"/>
                </a:moveTo>
                <a:cubicBezTo>
                  <a:pt x="49583" y="3878"/>
                  <a:pt x="49802" y="4096"/>
                  <a:pt x="49991" y="4300"/>
                </a:cubicBezTo>
                <a:cubicBezTo>
                  <a:pt x="49627" y="5160"/>
                  <a:pt x="49350" y="6181"/>
                  <a:pt x="49496" y="7142"/>
                </a:cubicBezTo>
                <a:lnTo>
                  <a:pt x="49263" y="7157"/>
                </a:lnTo>
                <a:cubicBezTo>
                  <a:pt x="49030" y="6589"/>
                  <a:pt x="48767" y="5845"/>
                  <a:pt x="48578" y="5015"/>
                </a:cubicBezTo>
                <a:cubicBezTo>
                  <a:pt x="48709" y="4606"/>
                  <a:pt x="48928" y="4198"/>
                  <a:pt x="49306" y="3630"/>
                </a:cubicBezTo>
                <a:close/>
                <a:moveTo>
                  <a:pt x="106526" y="7040"/>
                </a:moveTo>
                <a:cubicBezTo>
                  <a:pt x="106526" y="7084"/>
                  <a:pt x="106541" y="7113"/>
                  <a:pt x="106556" y="7142"/>
                </a:cubicBezTo>
                <a:cubicBezTo>
                  <a:pt x="106541" y="7172"/>
                  <a:pt x="106512" y="7186"/>
                  <a:pt x="106497" y="7215"/>
                </a:cubicBezTo>
                <a:cubicBezTo>
                  <a:pt x="106512" y="7157"/>
                  <a:pt x="106512" y="7099"/>
                  <a:pt x="106526" y="7040"/>
                </a:cubicBezTo>
                <a:close/>
                <a:moveTo>
                  <a:pt x="47441" y="6924"/>
                </a:moveTo>
                <a:cubicBezTo>
                  <a:pt x="47528" y="7026"/>
                  <a:pt x="47616" y="7128"/>
                  <a:pt x="47718" y="7244"/>
                </a:cubicBezTo>
                <a:cubicBezTo>
                  <a:pt x="47558" y="7244"/>
                  <a:pt x="47397" y="7259"/>
                  <a:pt x="47251" y="7259"/>
                </a:cubicBezTo>
                <a:cubicBezTo>
                  <a:pt x="47324" y="7157"/>
                  <a:pt x="47383" y="7040"/>
                  <a:pt x="47441" y="6924"/>
                </a:cubicBezTo>
                <a:close/>
                <a:moveTo>
                  <a:pt x="94634" y="5539"/>
                </a:moveTo>
                <a:cubicBezTo>
                  <a:pt x="94648" y="5598"/>
                  <a:pt x="94663" y="5656"/>
                  <a:pt x="94663" y="5700"/>
                </a:cubicBezTo>
                <a:cubicBezTo>
                  <a:pt x="94546" y="6297"/>
                  <a:pt x="94386" y="6836"/>
                  <a:pt x="94240" y="7259"/>
                </a:cubicBezTo>
                <a:cubicBezTo>
                  <a:pt x="94196" y="7259"/>
                  <a:pt x="94167" y="7259"/>
                  <a:pt x="94123" y="7244"/>
                </a:cubicBezTo>
                <a:cubicBezTo>
                  <a:pt x="94269" y="6487"/>
                  <a:pt x="94386" y="6006"/>
                  <a:pt x="94634" y="5539"/>
                </a:cubicBezTo>
                <a:close/>
                <a:moveTo>
                  <a:pt x="32968" y="5204"/>
                </a:moveTo>
                <a:cubicBezTo>
                  <a:pt x="33143" y="5466"/>
                  <a:pt x="33274" y="5685"/>
                  <a:pt x="33376" y="5933"/>
                </a:cubicBezTo>
                <a:cubicBezTo>
                  <a:pt x="33347" y="6283"/>
                  <a:pt x="33289" y="6618"/>
                  <a:pt x="33216" y="6938"/>
                </a:cubicBezTo>
                <a:cubicBezTo>
                  <a:pt x="33143" y="7026"/>
                  <a:pt x="33056" y="7142"/>
                  <a:pt x="32968" y="7274"/>
                </a:cubicBezTo>
                <a:cubicBezTo>
                  <a:pt x="32983" y="6953"/>
                  <a:pt x="33041" y="6618"/>
                  <a:pt x="33129" y="6297"/>
                </a:cubicBezTo>
                <a:lnTo>
                  <a:pt x="33129" y="6297"/>
                </a:lnTo>
                <a:cubicBezTo>
                  <a:pt x="33129" y="6297"/>
                  <a:pt x="32997" y="6545"/>
                  <a:pt x="32852" y="6924"/>
                </a:cubicBezTo>
                <a:cubicBezTo>
                  <a:pt x="32721" y="6224"/>
                  <a:pt x="32735" y="5831"/>
                  <a:pt x="32968" y="5204"/>
                </a:cubicBezTo>
                <a:close/>
                <a:moveTo>
                  <a:pt x="98802" y="7084"/>
                </a:moveTo>
                <a:lnTo>
                  <a:pt x="98802" y="7230"/>
                </a:lnTo>
                <a:cubicBezTo>
                  <a:pt x="98802" y="7259"/>
                  <a:pt x="98787" y="7274"/>
                  <a:pt x="98787" y="7303"/>
                </a:cubicBezTo>
                <a:cubicBezTo>
                  <a:pt x="98758" y="7274"/>
                  <a:pt x="98744" y="7230"/>
                  <a:pt x="98714" y="7186"/>
                </a:cubicBezTo>
                <a:cubicBezTo>
                  <a:pt x="98744" y="7157"/>
                  <a:pt x="98773" y="7128"/>
                  <a:pt x="98802" y="7084"/>
                </a:cubicBezTo>
                <a:close/>
                <a:moveTo>
                  <a:pt x="105433" y="6676"/>
                </a:moveTo>
                <a:cubicBezTo>
                  <a:pt x="105477" y="6778"/>
                  <a:pt x="105506" y="6866"/>
                  <a:pt x="105535" y="6938"/>
                </a:cubicBezTo>
                <a:cubicBezTo>
                  <a:pt x="105477" y="7113"/>
                  <a:pt x="105360" y="7259"/>
                  <a:pt x="105215" y="7390"/>
                </a:cubicBezTo>
                <a:cubicBezTo>
                  <a:pt x="105229" y="7347"/>
                  <a:pt x="105229" y="7303"/>
                  <a:pt x="105229" y="7259"/>
                </a:cubicBezTo>
                <a:cubicBezTo>
                  <a:pt x="105244" y="7142"/>
                  <a:pt x="105258" y="7026"/>
                  <a:pt x="105273" y="6909"/>
                </a:cubicBezTo>
                <a:cubicBezTo>
                  <a:pt x="105331" y="6822"/>
                  <a:pt x="105375" y="6749"/>
                  <a:pt x="105433" y="6676"/>
                </a:cubicBezTo>
                <a:close/>
                <a:moveTo>
                  <a:pt x="44191" y="3980"/>
                </a:moveTo>
                <a:cubicBezTo>
                  <a:pt x="44482" y="4228"/>
                  <a:pt x="44715" y="4432"/>
                  <a:pt x="44905" y="4636"/>
                </a:cubicBezTo>
                <a:cubicBezTo>
                  <a:pt x="44584" y="5481"/>
                  <a:pt x="44366" y="6501"/>
                  <a:pt x="44526" y="7434"/>
                </a:cubicBezTo>
                <a:cubicBezTo>
                  <a:pt x="44453" y="7449"/>
                  <a:pt x="44366" y="7449"/>
                  <a:pt x="44293" y="7449"/>
                </a:cubicBezTo>
                <a:cubicBezTo>
                  <a:pt x="44030" y="6909"/>
                  <a:pt x="43739" y="6181"/>
                  <a:pt x="43520" y="5394"/>
                </a:cubicBezTo>
                <a:cubicBezTo>
                  <a:pt x="43637" y="4971"/>
                  <a:pt x="43841" y="4563"/>
                  <a:pt x="44191" y="3980"/>
                </a:cubicBezTo>
                <a:close/>
                <a:moveTo>
                  <a:pt x="96587" y="5860"/>
                </a:moveTo>
                <a:cubicBezTo>
                  <a:pt x="96616" y="5918"/>
                  <a:pt x="96645" y="5991"/>
                  <a:pt x="96674" y="6064"/>
                </a:cubicBezTo>
                <a:cubicBezTo>
                  <a:pt x="96557" y="6501"/>
                  <a:pt x="96485" y="6953"/>
                  <a:pt x="96499" y="7405"/>
                </a:cubicBezTo>
                <a:lnTo>
                  <a:pt x="96951" y="7419"/>
                </a:lnTo>
                <a:cubicBezTo>
                  <a:pt x="96951" y="7419"/>
                  <a:pt x="96951" y="7434"/>
                  <a:pt x="96951" y="7449"/>
                </a:cubicBezTo>
                <a:cubicBezTo>
                  <a:pt x="96761" y="7434"/>
                  <a:pt x="96572" y="7419"/>
                  <a:pt x="96382" y="7405"/>
                </a:cubicBezTo>
                <a:cubicBezTo>
                  <a:pt x="96353" y="7157"/>
                  <a:pt x="96310" y="6851"/>
                  <a:pt x="96266" y="6501"/>
                </a:cubicBezTo>
                <a:cubicBezTo>
                  <a:pt x="96397" y="6283"/>
                  <a:pt x="96499" y="6064"/>
                  <a:pt x="96587" y="5860"/>
                </a:cubicBezTo>
                <a:close/>
                <a:moveTo>
                  <a:pt x="109777" y="7244"/>
                </a:moveTo>
                <a:cubicBezTo>
                  <a:pt x="109777" y="7317"/>
                  <a:pt x="109777" y="7376"/>
                  <a:pt x="109777" y="7449"/>
                </a:cubicBezTo>
                <a:cubicBezTo>
                  <a:pt x="109762" y="7463"/>
                  <a:pt x="109747" y="7492"/>
                  <a:pt x="109747" y="7521"/>
                </a:cubicBezTo>
                <a:lnTo>
                  <a:pt x="109747" y="7507"/>
                </a:lnTo>
                <a:cubicBezTo>
                  <a:pt x="109747" y="7419"/>
                  <a:pt x="109762" y="7332"/>
                  <a:pt x="109777" y="7244"/>
                </a:cubicBezTo>
                <a:close/>
                <a:moveTo>
                  <a:pt x="98510" y="7419"/>
                </a:moveTo>
                <a:cubicBezTo>
                  <a:pt x="98525" y="7478"/>
                  <a:pt x="98554" y="7521"/>
                  <a:pt x="98583" y="7565"/>
                </a:cubicBezTo>
                <a:cubicBezTo>
                  <a:pt x="98510" y="7565"/>
                  <a:pt x="98452" y="7551"/>
                  <a:pt x="98379" y="7551"/>
                </a:cubicBezTo>
                <a:cubicBezTo>
                  <a:pt x="98423" y="7507"/>
                  <a:pt x="98467" y="7463"/>
                  <a:pt x="98510" y="7419"/>
                </a:cubicBezTo>
                <a:close/>
                <a:moveTo>
                  <a:pt x="112327" y="7215"/>
                </a:moveTo>
                <a:cubicBezTo>
                  <a:pt x="112283" y="7347"/>
                  <a:pt x="112225" y="7463"/>
                  <a:pt x="112181" y="7565"/>
                </a:cubicBezTo>
                <a:cubicBezTo>
                  <a:pt x="112167" y="7449"/>
                  <a:pt x="112152" y="7347"/>
                  <a:pt x="112138" y="7230"/>
                </a:cubicBezTo>
                <a:lnTo>
                  <a:pt x="112327" y="7215"/>
                </a:lnTo>
                <a:close/>
                <a:moveTo>
                  <a:pt x="41873" y="6414"/>
                </a:moveTo>
                <a:cubicBezTo>
                  <a:pt x="42063" y="6793"/>
                  <a:pt x="42340" y="7172"/>
                  <a:pt x="42704" y="7565"/>
                </a:cubicBezTo>
                <a:cubicBezTo>
                  <a:pt x="42369" y="7594"/>
                  <a:pt x="42034" y="7623"/>
                  <a:pt x="41713" y="7638"/>
                </a:cubicBezTo>
                <a:cubicBezTo>
                  <a:pt x="41713" y="7157"/>
                  <a:pt x="41757" y="6793"/>
                  <a:pt x="41873" y="6414"/>
                </a:cubicBezTo>
                <a:close/>
                <a:moveTo>
                  <a:pt x="104005" y="6982"/>
                </a:moveTo>
                <a:lnTo>
                  <a:pt x="104005" y="6982"/>
                </a:lnTo>
                <a:cubicBezTo>
                  <a:pt x="103990" y="7113"/>
                  <a:pt x="103961" y="7230"/>
                  <a:pt x="103947" y="7347"/>
                </a:cubicBezTo>
                <a:cubicBezTo>
                  <a:pt x="103874" y="7449"/>
                  <a:pt x="103801" y="7551"/>
                  <a:pt x="103728" y="7667"/>
                </a:cubicBezTo>
                <a:cubicBezTo>
                  <a:pt x="103743" y="7551"/>
                  <a:pt x="103757" y="7419"/>
                  <a:pt x="103757" y="7303"/>
                </a:cubicBezTo>
                <a:cubicBezTo>
                  <a:pt x="103845" y="7186"/>
                  <a:pt x="103918" y="7070"/>
                  <a:pt x="104005" y="6982"/>
                </a:cubicBezTo>
                <a:close/>
                <a:moveTo>
                  <a:pt x="109602" y="6545"/>
                </a:moveTo>
                <a:cubicBezTo>
                  <a:pt x="109616" y="6618"/>
                  <a:pt x="109645" y="6676"/>
                  <a:pt x="109660" y="6734"/>
                </a:cubicBezTo>
                <a:cubicBezTo>
                  <a:pt x="109645" y="6793"/>
                  <a:pt x="109616" y="6851"/>
                  <a:pt x="109587" y="6924"/>
                </a:cubicBezTo>
                <a:cubicBezTo>
                  <a:pt x="109500" y="7040"/>
                  <a:pt x="109398" y="7186"/>
                  <a:pt x="109310" y="7332"/>
                </a:cubicBezTo>
                <a:cubicBezTo>
                  <a:pt x="109310" y="7186"/>
                  <a:pt x="109310" y="7113"/>
                  <a:pt x="109310" y="7113"/>
                </a:cubicBezTo>
                <a:cubicBezTo>
                  <a:pt x="109281" y="7244"/>
                  <a:pt x="109252" y="7390"/>
                  <a:pt x="109208" y="7521"/>
                </a:cubicBezTo>
                <a:cubicBezTo>
                  <a:pt x="109194" y="7580"/>
                  <a:pt x="109179" y="7623"/>
                  <a:pt x="109150" y="7667"/>
                </a:cubicBezTo>
                <a:cubicBezTo>
                  <a:pt x="109106" y="7492"/>
                  <a:pt x="109092" y="7303"/>
                  <a:pt x="109121" y="7113"/>
                </a:cubicBezTo>
                <a:cubicBezTo>
                  <a:pt x="109179" y="7070"/>
                  <a:pt x="109237" y="7026"/>
                  <a:pt x="109310" y="6982"/>
                </a:cubicBezTo>
                <a:lnTo>
                  <a:pt x="109310" y="6982"/>
                </a:lnTo>
                <a:cubicBezTo>
                  <a:pt x="109310" y="6982"/>
                  <a:pt x="109237" y="7011"/>
                  <a:pt x="109121" y="7055"/>
                </a:cubicBezTo>
                <a:cubicBezTo>
                  <a:pt x="109121" y="7040"/>
                  <a:pt x="109121" y="7026"/>
                  <a:pt x="109135" y="7026"/>
                </a:cubicBezTo>
                <a:cubicBezTo>
                  <a:pt x="109252" y="6880"/>
                  <a:pt x="109412" y="6734"/>
                  <a:pt x="109602" y="6545"/>
                </a:cubicBezTo>
                <a:close/>
                <a:moveTo>
                  <a:pt x="33099" y="7478"/>
                </a:moveTo>
                <a:lnTo>
                  <a:pt x="33099" y="7478"/>
                </a:lnTo>
                <a:cubicBezTo>
                  <a:pt x="33085" y="7551"/>
                  <a:pt x="33056" y="7609"/>
                  <a:pt x="33041" y="7682"/>
                </a:cubicBezTo>
                <a:cubicBezTo>
                  <a:pt x="33041" y="7682"/>
                  <a:pt x="33027" y="7667"/>
                  <a:pt x="33027" y="7667"/>
                </a:cubicBezTo>
                <a:cubicBezTo>
                  <a:pt x="33041" y="7609"/>
                  <a:pt x="33070" y="7536"/>
                  <a:pt x="33099" y="7478"/>
                </a:cubicBezTo>
                <a:close/>
                <a:moveTo>
                  <a:pt x="101775" y="5437"/>
                </a:moveTo>
                <a:cubicBezTo>
                  <a:pt x="101833" y="5743"/>
                  <a:pt x="101863" y="6093"/>
                  <a:pt x="101892" y="6530"/>
                </a:cubicBezTo>
                <a:cubicBezTo>
                  <a:pt x="101702" y="6909"/>
                  <a:pt x="101556" y="7303"/>
                  <a:pt x="101440" y="7711"/>
                </a:cubicBezTo>
                <a:cubicBezTo>
                  <a:pt x="101425" y="7507"/>
                  <a:pt x="101382" y="7303"/>
                  <a:pt x="101309" y="7142"/>
                </a:cubicBezTo>
                <a:cubicBezTo>
                  <a:pt x="101411" y="6691"/>
                  <a:pt x="101556" y="6093"/>
                  <a:pt x="101775" y="5437"/>
                </a:cubicBezTo>
                <a:close/>
                <a:moveTo>
                  <a:pt x="31511" y="5976"/>
                </a:moveTo>
                <a:cubicBezTo>
                  <a:pt x="31584" y="6283"/>
                  <a:pt x="31642" y="6574"/>
                  <a:pt x="31686" y="6851"/>
                </a:cubicBezTo>
                <a:cubicBezTo>
                  <a:pt x="31598" y="6822"/>
                  <a:pt x="31555" y="6807"/>
                  <a:pt x="31555" y="6807"/>
                </a:cubicBezTo>
                <a:lnTo>
                  <a:pt x="31555" y="6807"/>
                </a:lnTo>
                <a:cubicBezTo>
                  <a:pt x="31598" y="6836"/>
                  <a:pt x="31642" y="6866"/>
                  <a:pt x="31686" y="6895"/>
                </a:cubicBezTo>
                <a:cubicBezTo>
                  <a:pt x="31729" y="7157"/>
                  <a:pt x="31759" y="7390"/>
                  <a:pt x="31773" y="7580"/>
                </a:cubicBezTo>
                <a:cubicBezTo>
                  <a:pt x="31744" y="7638"/>
                  <a:pt x="31729" y="7682"/>
                  <a:pt x="31700" y="7725"/>
                </a:cubicBezTo>
                <a:cubicBezTo>
                  <a:pt x="31627" y="7478"/>
                  <a:pt x="31584" y="7215"/>
                  <a:pt x="31555" y="6968"/>
                </a:cubicBezTo>
                <a:cubicBezTo>
                  <a:pt x="31555" y="6968"/>
                  <a:pt x="31525" y="7128"/>
                  <a:pt x="31511" y="7390"/>
                </a:cubicBezTo>
                <a:cubicBezTo>
                  <a:pt x="31438" y="7157"/>
                  <a:pt x="31380" y="6909"/>
                  <a:pt x="31336" y="6676"/>
                </a:cubicBezTo>
                <a:cubicBezTo>
                  <a:pt x="31336" y="6676"/>
                  <a:pt x="31307" y="6997"/>
                  <a:pt x="31336" y="7478"/>
                </a:cubicBezTo>
                <a:cubicBezTo>
                  <a:pt x="31292" y="7332"/>
                  <a:pt x="31249" y="7186"/>
                  <a:pt x="31190" y="7040"/>
                </a:cubicBezTo>
                <a:cubicBezTo>
                  <a:pt x="31292" y="6603"/>
                  <a:pt x="31380" y="6268"/>
                  <a:pt x="31511" y="5976"/>
                </a:cubicBezTo>
                <a:close/>
                <a:moveTo>
                  <a:pt x="38346" y="6895"/>
                </a:moveTo>
                <a:cubicBezTo>
                  <a:pt x="38478" y="7070"/>
                  <a:pt x="38594" y="7215"/>
                  <a:pt x="38711" y="7347"/>
                </a:cubicBezTo>
                <a:cubicBezTo>
                  <a:pt x="38623" y="7492"/>
                  <a:pt x="38521" y="7623"/>
                  <a:pt x="38390" y="7740"/>
                </a:cubicBezTo>
                <a:cubicBezTo>
                  <a:pt x="38434" y="7434"/>
                  <a:pt x="38405" y="7157"/>
                  <a:pt x="38346" y="6895"/>
                </a:cubicBezTo>
                <a:close/>
                <a:moveTo>
                  <a:pt x="113100" y="4942"/>
                </a:moveTo>
                <a:cubicBezTo>
                  <a:pt x="113172" y="5160"/>
                  <a:pt x="113231" y="5423"/>
                  <a:pt x="113289" y="5729"/>
                </a:cubicBezTo>
                <a:cubicBezTo>
                  <a:pt x="113216" y="5933"/>
                  <a:pt x="113143" y="6137"/>
                  <a:pt x="113085" y="6326"/>
                </a:cubicBezTo>
                <a:cubicBezTo>
                  <a:pt x="113027" y="6108"/>
                  <a:pt x="112968" y="5962"/>
                  <a:pt x="112968" y="5962"/>
                </a:cubicBezTo>
                <a:lnTo>
                  <a:pt x="112968" y="5962"/>
                </a:lnTo>
                <a:cubicBezTo>
                  <a:pt x="112998" y="6195"/>
                  <a:pt x="112998" y="6428"/>
                  <a:pt x="112998" y="6661"/>
                </a:cubicBezTo>
                <a:cubicBezTo>
                  <a:pt x="112939" y="6909"/>
                  <a:pt x="112896" y="7142"/>
                  <a:pt x="112866" y="7376"/>
                </a:cubicBezTo>
                <a:lnTo>
                  <a:pt x="112954" y="7376"/>
                </a:lnTo>
                <a:cubicBezTo>
                  <a:pt x="112939" y="7405"/>
                  <a:pt x="112939" y="7419"/>
                  <a:pt x="112939" y="7449"/>
                </a:cubicBezTo>
                <a:cubicBezTo>
                  <a:pt x="112779" y="7580"/>
                  <a:pt x="112589" y="7696"/>
                  <a:pt x="112400" y="7784"/>
                </a:cubicBezTo>
                <a:lnTo>
                  <a:pt x="112385" y="7784"/>
                </a:lnTo>
                <a:cubicBezTo>
                  <a:pt x="112458" y="7580"/>
                  <a:pt x="112502" y="7376"/>
                  <a:pt x="112531" y="7215"/>
                </a:cubicBezTo>
                <a:lnTo>
                  <a:pt x="112633" y="7201"/>
                </a:lnTo>
                <a:cubicBezTo>
                  <a:pt x="112633" y="7201"/>
                  <a:pt x="112648" y="6414"/>
                  <a:pt x="112852" y="5335"/>
                </a:cubicBezTo>
                <a:lnTo>
                  <a:pt x="112866" y="5321"/>
                </a:lnTo>
                <a:cubicBezTo>
                  <a:pt x="112881" y="5291"/>
                  <a:pt x="112910" y="5248"/>
                  <a:pt x="112939" y="5204"/>
                </a:cubicBezTo>
                <a:cubicBezTo>
                  <a:pt x="112954" y="5175"/>
                  <a:pt x="112968" y="5160"/>
                  <a:pt x="112998" y="5131"/>
                </a:cubicBezTo>
                <a:lnTo>
                  <a:pt x="112998" y="5131"/>
                </a:lnTo>
                <a:cubicBezTo>
                  <a:pt x="112997" y="5132"/>
                  <a:pt x="112983" y="5146"/>
                  <a:pt x="112954" y="5160"/>
                </a:cubicBezTo>
                <a:cubicBezTo>
                  <a:pt x="112998" y="5087"/>
                  <a:pt x="113056" y="5015"/>
                  <a:pt x="113100" y="4942"/>
                </a:cubicBezTo>
                <a:close/>
                <a:moveTo>
                  <a:pt x="102897" y="7478"/>
                </a:moveTo>
                <a:lnTo>
                  <a:pt x="102897" y="7478"/>
                </a:lnTo>
                <a:cubicBezTo>
                  <a:pt x="102883" y="7580"/>
                  <a:pt x="102868" y="7667"/>
                  <a:pt x="102868" y="7755"/>
                </a:cubicBezTo>
                <a:lnTo>
                  <a:pt x="102854" y="7755"/>
                </a:lnTo>
                <a:cubicBezTo>
                  <a:pt x="102839" y="7798"/>
                  <a:pt x="102824" y="7842"/>
                  <a:pt x="102810" y="7886"/>
                </a:cubicBezTo>
                <a:cubicBezTo>
                  <a:pt x="102766" y="7827"/>
                  <a:pt x="102752" y="7755"/>
                  <a:pt x="102722" y="7696"/>
                </a:cubicBezTo>
                <a:cubicBezTo>
                  <a:pt x="102781" y="7623"/>
                  <a:pt x="102839" y="7551"/>
                  <a:pt x="102897" y="7478"/>
                </a:cubicBezTo>
                <a:close/>
                <a:moveTo>
                  <a:pt x="37501" y="6953"/>
                </a:moveTo>
                <a:cubicBezTo>
                  <a:pt x="37559" y="7070"/>
                  <a:pt x="37618" y="7172"/>
                  <a:pt x="37676" y="7288"/>
                </a:cubicBezTo>
                <a:cubicBezTo>
                  <a:pt x="37647" y="7478"/>
                  <a:pt x="37618" y="7653"/>
                  <a:pt x="37588" y="7827"/>
                </a:cubicBezTo>
                <a:cubicBezTo>
                  <a:pt x="37559" y="7886"/>
                  <a:pt x="37530" y="7944"/>
                  <a:pt x="37501" y="8002"/>
                </a:cubicBezTo>
                <a:lnTo>
                  <a:pt x="37443" y="8002"/>
                </a:lnTo>
                <a:cubicBezTo>
                  <a:pt x="37530" y="7623"/>
                  <a:pt x="37530" y="7259"/>
                  <a:pt x="37501" y="6953"/>
                </a:cubicBezTo>
                <a:close/>
                <a:moveTo>
                  <a:pt x="117793" y="7740"/>
                </a:moveTo>
                <a:cubicBezTo>
                  <a:pt x="117836" y="7842"/>
                  <a:pt x="117851" y="7944"/>
                  <a:pt x="117880" y="8032"/>
                </a:cubicBezTo>
                <a:cubicBezTo>
                  <a:pt x="117793" y="8075"/>
                  <a:pt x="117691" y="8104"/>
                  <a:pt x="117589" y="8148"/>
                </a:cubicBezTo>
                <a:cubicBezTo>
                  <a:pt x="117661" y="8002"/>
                  <a:pt x="117734" y="7871"/>
                  <a:pt x="117793" y="7740"/>
                </a:cubicBezTo>
                <a:close/>
                <a:moveTo>
                  <a:pt x="34907" y="7434"/>
                </a:moveTo>
                <a:cubicBezTo>
                  <a:pt x="34907" y="7463"/>
                  <a:pt x="34921" y="7492"/>
                  <a:pt x="34921" y="7507"/>
                </a:cubicBezTo>
                <a:cubicBezTo>
                  <a:pt x="34907" y="7755"/>
                  <a:pt x="34921" y="8002"/>
                  <a:pt x="34950" y="8250"/>
                </a:cubicBezTo>
                <a:cubicBezTo>
                  <a:pt x="34921" y="8265"/>
                  <a:pt x="34892" y="8265"/>
                  <a:pt x="34863" y="8265"/>
                </a:cubicBezTo>
                <a:cubicBezTo>
                  <a:pt x="34776" y="8148"/>
                  <a:pt x="34703" y="8017"/>
                  <a:pt x="34630" y="7871"/>
                </a:cubicBezTo>
                <a:cubicBezTo>
                  <a:pt x="34732" y="7725"/>
                  <a:pt x="34819" y="7580"/>
                  <a:pt x="34892" y="7434"/>
                </a:cubicBezTo>
                <a:close/>
                <a:moveTo>
                  <a:pt x="114193" y="7784"/>
                </a:moveTo>
                <a:cubicBezTo>
                  <a:pt x="114222" y="7915"/>
                  <a:pt x="114236" y="8032"/>
                  <a:pt x="114251" y="8148"/>
                </a:cubicBezTo>
                <a:cubicBezTo>
                  <a:pt x="114178" y="8206"/>
                  <a:pt x="114105" y="8265"/>
                  <a:pt x="114032" y="8338"/>
                </a:cubicBezTo>
                <a:cubicBezTo>
                  <a:pt x="114076" y="8148"/>
                  <a:pt x="114134" y="7959"/>
                  <a:pt x="114193" y="7784"/>
                </a:cubicBezTo>
                <a:close/>
                <a:moveTo>
                  <a:pt x="110432" y="7886"/>
                </a:moveTo>
                <a:cubicBezTo>
                  <a:pt x="110462" y="7959"/>
                  <a:pt x="110491" y="8032"/>
                  <a:pt x="110534" y="8119"/>
                </a:cubicBezTo>
                <a:cubicBezTo>
                  <a:pt x="110505" y="8177"/>
                  <a:pt x="110491" y="8250"/>
                  <a:pt x="110462" y="8308"/>
                </a:cubicBezTo>
                <a:cubicBezTo>
                  <a:pt x="110462" y="8308"/>
                  <a:pt x="110462" y="8323"/>
                  <a:pt x="110462" y="8323"/>
                </a:cubicBezTo>
                <a:lnTo>
                  <a:pt x="110272" y="8352"/>
                </a:lnTo>
                <a:cubicBezTo>
                  <a:pt x="110301" y="8221"/>
                  <a:pt x="110360" y="8061"/>
                  <a:pt x="110418" y="7886"/>
                </a:cubicBezTo>
                <a:close/>
                <a:moveTo>
                  <a:pt x="107386" y="7798"/>
                </a:moveTo>
                <a:cubicBezTo>
                  <a:pt x="107386" y="7842"/>
                  <a:pt x="107401" y="7900"/>
                  <a:pt x="107401" y="7944"/>
                </a:cubicBezTo>
                <a:cubicBezTo>
                  <a:pt x="107415" y="8119"/>
                  <a:pt x="107415" y="8279"/>
                  <a:pt x="107415" y="8425"/>
                </a:cubicBezTo>
                <a:cubicBezTo>
                  <a:pt x="107357" y="8410"/>
                  <a:pt x="107313" y="8410"/>
                  <a:pt x="107255" y="8396"/>
                </a:cubicBezTo>
                <a:cubicBezTo>
                  <a:pt x="107226" y="8323"/>
                  <a:pt x="107211" y="8250"/>
                  <a:pt x="107197" y="8177"/>
                </a:cubicBezTo>
                <a:cubicBezTo>
                  <a:pt x="107241" y="8046"/>
                  <a:pt x="107313" y="7915"/>
                  <a:pt x="107386" y="7798"/>
                </a:cubicBezTo>
                <a:close/>
                <a:moveTo>
                  <a:pt x="115548" y="7667"/>
                </a:moveTo>
                <a:cubicBezTo>
                  <a:pt x="115548" y="7740"/>
                  <a:pt x="115548" y="7827"/>
                  <a:pt x="115534" y="7915"/>
                </a:cubicBezTo>
                <a:cubicBezTo>
                  <a:pt x="115490" y="8075"/>
                  <a:pt x="115432" y="8250"/>
                  <a:pt x="115373" y="8454"/>
                </a:cubicBezTo>
                <a:cubicBezTo>
                  <a:pt x="115315" y="8367"/>
                  <a:pt x="115271" y="8279"/>
                  <a:pt x="115227" y="8192"/>
                </a:cubicBezTo>
                <a:cubicBezTo>
                  <a:pt x="115315" y="8017"/>
                  <a:pt x="115432" y="7842"/>
                  <a:pt x="115548" y="7667"/>
                </a:cubicBezTo>
                <a:close/>
                <a:moveTo>
                  <a:pt x="118755" y="7813"/>
                </a:moveTo>
                <a:cubicBezTo>
                  <a:pt x="118623" y="8017"/>
                  <a:pt x="118463" y="8265"/>
                  <a:pt x="118303" y="8556"/>
                </a:cubicBezTo>
                <a:cubicBezTo>
                  <a:pt x="118259" y="8454"/>
                  <a:pt x="118215" y="8367"/>
                  <a:pt x="118186" y="8279"/>
                </a:cubicBezTo>
                <a:cubicBezTo>
                  <a:pt x="118259" y="8221"/>
                  <a:pt x="118346" y="8163"/>
                  <a:pt x="118434" y="8104"/>
                </a:cubicBezTo>
                <a:lnTo>
                  <a:pt x="118434" y="8104"/>
                </a:lnTo>
                <a:cubicBezTo>
                  <a:pt x="118434" y="8104"/>
                  <a:pt x="118332" y="8134"/>
                  <a:pt x="118142" y="8206"/>
                </a:cubicBezTo>
                <a:cubicBezTo>
                  <a:pt x="118128" y="8177"/>
                  <a:pt x="118113" y="8148"/>
                  <a:pt x="118099" y="8134"/>
                </a:cubicBezTo>
                <a:cubicBezTo>
                  <a:pt x="118288" y="8032"/>
                  <a:pt x="118507" y="7929"/>
                  <a:pt x="118755" y="7813"/>
                </a:cubicBezTo>
                <a:close/>
                <a:moveTo>
                  <a:pt x="117938" y="8221"/>
                </a:moveTo>
                <a:cubicBezTo>
                  <a:pt x="117938" y="8236"/>
                  <a:pt x="117953" y="8265"/>
                  <a:pt x="117953" y="8294"/>
                </a:cubicBezTo>
                <a:cubicBezTo>
                  <a:pt x="117793" y="8367"/>
                  <a:pt x="117603" y="8454"/>
                  <a:pt x="117385" y="8571"/>
                </a:cubicBezTo>
                <a:cubicBezTo>
                  <a:pt x="117399" y="8542"/>
                  <a:pt x="117414" y="8527"/>
                  <a:pt x="117414" y="8498"/>
                </a:cubicBezTo>
                <a:cubicBezTo>
                  <a:pt x="117574" y="8410"/>
                  <a:pt x="117734" y="8323"/>
                  <a:pt x="117938" y="8221"/>
                </a:cubicBezTo>
                <a:close/>
                <a:moveTo>
                  <a:pt x="31948" y="8483"/>
                </a:moveTo>
                <a:lnTo>
                  <a:pt x="32400" y="8498"/>
                </a:lnTo>
                <a:cubicBezTo>
                  <a:pt x="32400" y="8512"/>
                  <a:pt x="32400" y="8527"/>
                  <a:pt x="32385" y="8542"/>
                </a:cubicBezTo>
                <a:cubicBezTo>
                  <a:pt x="32254" y="8556"/>
                  <a:pt x="32138" y="8571"/>
                  <a:pt x="32006" y="8585"/>
                </a:cubicBezTo>
                <a:cubicBezTo>
                  <a:pt x="31992" y="8542"/>
                  <a:pt x="31977" y="8512"/>
                  <a:pt x="31948" y="8483"/>
                </a:cubicBezTo>
                <a:close/>
                <a:moveTo>
                  <a:pt x="26774" y="7303"/>
                </a:moveTo>
                <a:cubicBezTo>
                  <a:pt x="26818" y="7536"/>
                  <a:pt x="26862" y="7740"/>
                  <a:pt x="26891" y="7944"/>
                </a:cubicBezTo>
                <a:cubicBezTo>
                  <a:pt x="26803" y="8163"/>
                  <a:pt x="26730" y="8381"/>
                  <a:pt x="26658" y="8614"/>
                </a:cubicBezTo>
                <a:cubicBezTo>
                  <a:pt x="26614" y="8469"/>
                  <a:pt x="26570" y="8308"/>
                  <a:pt x="26512" y="8163"/>
                </a:cubicBezTo>
                <a:cubicBezTo>
                  <a:pt x="26585" y="7813"/>
                  <a:pt x="26658" y="7551"/>
                  <a:pt x="26774" y="7303"/>
                </a:cubicBezTo>
                <a:close/>
                <a:moveTo>
                  <a:pt x="114703" y="8308"/>
                </a:moveTo>
                <a:cubicBezTo>
                  <a:pt x="114732" y="8381"/>
                  <a:pt x="114747" y="8440"/>
                  <a:pt x="114761" y="8512"/>
                </a:cubicBezTo>
                <a:cubicBezTo>
                  <a:pt x="114747" y="8542"/>
                  <a:pt x="114717" y="8585"/>
                  <a:pt x="114688" y="8614"/>
                </a:cubicBezTo>
                <a:cubicBezTo>
                  <a:pt x="114688" y="8556"/>
                  <a:pt x="114674" y="8483"/>
                  <a:pt x="114674" y="8425"/>
                </a:cubicBezTo>
                <a:lnTo>
                  <a:pt x="114703" y="8308"/>
                </a:lnTo>
                <a:close/>
                <a:moveTo>
                  <a:pt x="30461" y="8600"/>
                </a:moveTo>
                <a:cubicBezTo>
                  <a:pt x="30476" y="8629"/>
                  <a:pt x="30505" y="8644"/>
                  <a:pt x="30534" y="8658"/>
                </a:cubicBezTo>
                <a:cubicBezTo>
                  <a:pt x="30520" y="8687"/>
                  <a:pt x="30520" y="8717"/>
                  <a:pt x="30505" y="8760"/>
                </a:cubicBezTo>
                <a:cubicBezTo>
                  <a:pt x="30491" y="8702"/>
                  <a:pt x="30476" y="8658"/>
                  <a:pt x="30461" y="8600"/>
                </a:cubicBezTo>
                <a:close/>
                <a:moveTo>
                  <a:pt x="119993" y="8425"/>
                </a:moveTo>
                <a:cubicBezTo>
                  <a:pt x="120037" y="8542"/>
                  <a:pt x="120081" y="8644"/>
                  <a:pt x="120110" y="8746"/>
                </a:cubicBezTo>
                <a:cubicBezTo>
                  <a:pt x="120052" y="8804"/>
                  <a:pt x="119993" y="8862"/>
                  <a:pt x="119935" y="8906"/>
                </a:cubicBezTo>
                <a:cubicBezTo>
                  <a:pt x="119979" y="8746"/>
                  <a:pt x="119993" y="8585"/>
                  <a:pt x="119993" y="8425"/>
                </a:cubicBezTo>
                <a:close/>
                <a:moveTo>
                  <a:pt x="29733" y="7973"/>
                </a:moveTo>
                <a:cubicBezTo>
                  <a:pt x="29762" y="8046"/>
                  <a:pt x="29791" y="8104"/>
                  <a:pt x="29820" y="8163"/>
                </a:cubicBezTo>
                <a:cubicBezTo>
                  <a:pt x="29806" y="8367"/>
                  <a:pt x="29820" y="8600"/>
                  <a:pt x="29835" y="8848"/>
                </a:cubicBezTo>
                <a:cubicBezTo>
                  <a:pt x="29631" y="8877"/>
                  <a:pt x="29427" y="8906"/>
                  <a:pt x="29223" y="8921"/>
                </a:cubicBezTo>
                <a:cubicBezTo>
                  <a:pt x="29456" y="8600"/>
                  <a:pt x="29616" y="8279"/>
                  <a:pt x="29733" y="7973"/>
                </a:cubicBezTo>
                <a:close/>
                <a:moveTo>
                  <a:pt x="115125" y="8396"/>
                </a:moveTo>
                <a:cubicBezTo>
                  <a:pt x="115155" y="8512"/>
                  <a:pt x="115198" y="8629"/>
                  <a:pt x="115227" y="8746"/>
                </a:cubicBezTo>
                <a:cubicBezTo>
                  <a:pt x="115198" y="8804"/>
                  <a:pt x="115155" y="8862"/>
                  <a:pt x="115125" y="8921"/>
                </a:cubicBezTo>
                <a:cubicBezTo>
                  <a:pt x="115111" y="8819"/>
                  <a:pt x="115082" y="8717"/>
                  <a:pt x="115038" y="8614"/>
                </a:cubicBezTo>
                <a:cubicBezTo>
                  <a:pt x="115053" y="8585"/>
                  <a:pt x="115053" y="8542"/>
                  <a:pt x="115053" y="8512"/>
                </a:cubicBezTo>
                <a:cubicBezTo>
                  <a:pt x="115082" y="8469"/>
                  <a:pt x="115096" y="8425"/>
                  <a:pt x="115125" y="8396"/>
                </a:cubicBezTo>
                <a:close/>
                <a:moveTo>
                  <a:pt x="114266" y="8367"/>
                </a:moveTo>
                <a:lnTo>
                  <a:pt x="114266" y="8425"/>
                </a:lnTo>
                <a:cubicBezTo>
                  <a:pt x="114149" y="8614"/>
                  <a:pt x="114032" y="8804"/>
                  <a:pt x="113916" y="8979"/>
                </a:cubicBezTo>
                <a:cubicBezTo>
                  <a:pt x="113930" y="8921"/>
                  <a:pt x="113945" y="8848"/>
                  <a:pt x="113959" y="8775"/>
                </a:cubicBezTo>
                <a:cubicBezTo>
                  <a:pt x="114032" y="8644"/>
                  <a:pt x="114134" y="8512"/>
                  <a:pt x="114266" y="8367"/>
                </a:cubicBezTo>
                <a:close/>
                <a:moveTo>
                  <a:pt x="116933" y="7128"/>
                </a:moveTo>
                <a:lnTo>
                  <a:pt x="116933" y="7128"/>
                </a:lnTo>
                <a:cubicBezTo>
                  <a:pt x="116947" y="7507"/>
                  <a:pt x="116904" y="7871"/>
                  <a:pt x="116860" y="8236"/>
                </a:cubicBezTo>
                <a:cubicBezTo>
                  <a:pt x="116802" y="8352"/>
                  <a:pt x="116758" y="8469"/>
                  <a:pt x="116729" y="8585"/>
                </a:cubicBezTo>
                <a:cubicBezTo>
                  <a:pt x="116510" y="8717"/>
                  <a:pt x="116291" y="8862"/>
                  <a:pt x="116102" y="9037"/>
                </a:cubicBezTo>
                <a:cubicBezTo>
                  <a:pt x="116204" y="8717"/>
                  <a:pt x="116233" y="8483"/>
                  <a:pt x="116233" y="8483"/>
                </a:cubicBezTo>
                <a:lnTo>
                  <a:pt x="116233" y="8483"/>
                </a:lnTo>
                <a:cubicBezTo>
                  <a:pt x="116175" y="8600"/>
                  <a:pt x="116131" y="8687"/>
                  <a:pt x="116087" y="8775"/>
                </a:cubicBezTo>
                <a:cubicBezTo>
                  <a:pt x="116087" y="8644"/>
                  <a:pt x="116073" y="8498"/>
                  <a:pt x="116058" y="8367"/>
                </a:cubicBezTo>
                <a:cubicBezTo>
                  <a:pt x="116321" y="7959"/>
                  <a:pt x="116612" y="7536"/>
                  <a:pt x="116933" y="7128"/>
                </a:cubicBezTo>
                <a:close/>
                <a:moveTo>
                  <a:pt x="27561" y="6195"/>
                </a:moveTo>
                <a:cubicBezTo>
                  <a:pt x="27926" y="6632"/>
                  <a:pt x="28130" y="6938"/>
                  <a:pt x="28275" y="7274"/>
                </a:cubicBezTo>
                <a:cubicBezTo>
                  <a:pt x="28188" y="7988"/>
                  <a:pt x="28028" y="8644"/>
                  <a:pt x="27882" y="9110"/>
                </a:cubicBezTo>
                <a:cubicBezTo>
                  <a:pt x="27838" y="9110"/>
                  <a:pt x="27780" y="9125"/>
                  <a:pt x="27721" y="9125"/>
                </a:cubicBezTo>
                <a:cubicBezTo>
                  <a:pt x="27780" y="8512"/>
                  <a:pt x="27590" y="7857"/>
                  <a:pt x="27343" y="7274"/>
                </a:cubicBezTo>
                <a:cubicBezTo>
                  <a:pt x="27401" y="7011"/>
                  <a:pt x="27488" y="6749"/>
                  <a:pt x="27590" y="6487"/>
                </a:cubicBezTo>
                <a:lnTo>
                  <a:pt x="27590" y="6487"/>
                </a:lnTo>
                <a:cubicBezTo>
                  <a:pt x="27590" y="6487"/>
                  <a:pt x="27444" y="6720"/>
                  <a:pt x="27255" y="7113"/>
                </a:cubicBezTo>
                <a:cubicBezTo>
                  <a:pt x="27197" y="6997"/>
                  <a:pt x="27138" y="6880"/>
                  <a:pt x="27080" y="6764"/>
                </a:cubicBezTo>
                <a:cubicBezTo>
                  <a:pt x="27211" y="6589"/>
                  <a:pt x="27357" y="6399"/>
                  <a:pt x="27561" y="6195"/>
                </a:cubicBezTo>
                <a:close/>
                <a:moveTo>
                  <a:pt x="114032" y="7244"/>
                </a:moveTo>
                <a:cubicBezTo>
                  <a:pt x="114091" y="7419"/>
                  <a:pt x="114134" y="7580"/>
                  <a:pt x="114178" y="7725"/>
                </a:cubicBezTo>
                <a:cubicBezTo>
                  <a:pt x="114076" y="7900"/>
                  <a:pt x="113901" y="8250"/>
                  <a:pt x="113741" y="8673"/>
                </a:cubicBezTo>
                <a:cubicBezTo>
                  <a:pt x="113610" y="8833"/>
                  <a:pt x="113493" y="9008"/>
                  <a:pt x="113406" y="9197"/>
                </a:cubicBezTo>
                <a:cubicBezTo>
                  <a:pt x="113362" y="9197"/>
                  <a:pt x="113318" y="9197"/>
                  <a:pt x="113274" y="9183"/>
                </a:cubicBezTo>
                <a:cubicBezTo>
                  <a:pt x="113318" y="9023"/>
                  <a:pt x="113333" y="8862"/>
                  <a:pt x="113347" y="8702"/>
                </a:cubicBezTo>
                <a:cubicBezTo>
                  <a:pt x="113493" y="8542"/>
                  <a:pt x="113668" y="8381"/>
                  <a:pt x="113887" y="8163"/>
                </a:cubicBezTo>
                <a:lnTo>
                  <a:pt x="113887" y="8163"/>
                </a:lnTo>
                <a:cubicBezTo>
                  <a:pt x="113886" y="8163"/>
                  <a:pt x="113668" y="8279"/>
                  <a:pt x="113362" y="8498"/>
                </a:cubicBezTo>
                <a:lnTo>
                  <a:pt x="113362" y="8454"/>
                </a:lnTo>
                <a:cubicBezTo>
                  <a:pt x="113377" y="8440"/>
                  <a:pt x="113377" y="8440"/>
                  <a:pt x="113377" y="8425"/>
                </a:cubicBezTo>
                <a:cubicBezTo>
                  <a:pt x="113566" y="8090"/>
                  <a:pt x="113712" y="7755"/>
                  <a:pt x="113814" y="7449"/>
                </a:cubicBezTo>
                <a:cubicBezTo>
                  <a:pt x="113828" y="7419"/>
                  <a:pt x="113857" y="7390"/>
                  <a:pt x="113872" y="7361"/>
                </a:cubicBezTo>
                <a:cubicBezTo>
                  <a:pt x="113901" y="7332"/>
                  <a:pt x="113930" y="7303"/>
                  <a:pt x="113959" y="7288"/>
                </a:cubicBezTo>
                <a:cubicBezTo>
                  <a:pt x="113989" y="7274"/>
                  <a:pt x="114018" y="7259"/>
                  <a:pt x="114032" y="7244"/>
                </a:cubicBezTo>
                <a:close/>
                <a:moveTo>
                  <a:pt x="27007" y="9008"/>
                </a:moveTo>
                <a:cubicBezTo>
                  <a:pt x="27022" y="9095"/>
                  <a:pt x="27022" y="9183"/>
                  <a:pt x="27022" y="9227"/>
                </a:cubicBezTo>
                <a:cubicBezTo>
                  <a:pt x="27007" y="9227"/>
                  <a:pt x="26993" y="9227"/>
                  <a:pt x="26978" y="9241"/>
                </a:cubicBezTo>
                <a:cubicBezTo>
                  <a:pt x="26993" y="9154"/>
                  <a:pt x="27007" y="9081"/>
                  <a:pt x="27007" y="9008"/>
                </a:cubicBezTo>
                <a:close/>
                <a:moveTo>
                  <a:pt x="123783" y="8498"/>
                </a:moveTo>
                <a:lnTo>
                  <a:pt x="123783" y="8498"/>
                </a:lnTo>
                <a:cubicBezTo>
                  <a:pt x="123724" y="8702"/>
                  <a:pt x="123637" y="8964"/>
                  <a:pt x="123564" y="9285"/>
                </a:cubicBezTo>
                <a:cubicBezTo>
                  <a:pt x="123506" y="9314"/>
                  <a:pt x="123462" y="9343"/>
                  <a:pt x="123418" y="9372"/>
                </a:cubicBezTo>
                <a:cubicBezTo>
                  <a:pt x="123520" y="9081"/>
                  <a:pt x="123637" y="8789"/>
                  <a:pt x="123783" y="8498"/>
                </a:cubicBezTo>
                <a:close/>
                <a:moveTo>
                  <a:pt x="124832" y="8775"/>
                </a:moveTo>
                <a:cubicBezTo>
                  <a:pt x="125007" y="8979"/>
                  <a:pt x="125167" y="9154"/>
                  <a:pt x="125284" y="9329"/>
                </a:cubicBezTo>
                <a:cubicBezTo>
                  <a:pt x="125226" y="9372"/>
                  <a:pt x="125167" y="9431"/>
                  <a:pt x="125109" y="9474"/>
                </a:cubicBezTo>
                <a:cubicBezTo>
                  <a:pt x="124992" y="9241"/>
                  <a:pt x="124861" y="9023"/>
                  <a:pt x="124730" y="8833"/>
                </a:cubicBezTo>
                <a:cubicBezTo>
                  <a:pt x="124759" y="8819"/>
                  <a:pt x="124803" y="8789"/>
                  <a:pt x="124832" y="8775"/>
                </a:cubicBezTo>
                <a:close/>
                <a:moveTo>
                  <a:pt x="11880" y="9493"/>
                </a:moveTo>
                <a:cubicBezTo>
                  <a:pt x="11880" y="9497"/>
                  <a:pt x="11879" y="9500"/>
                  <a:pt x="11879" y="9504"/>
                </a:cubicBezTo>
                <a:cubicBezTo>
                  <a:pt x="11881" y="9507"/>
                  <a:pt x="11884" y="9511"/>
                  <a:pt x="11888" y="9516"/>
                </a:cubicBezTo>
                <a:lnTo>
                  <a:pt x="11888" y="9516"/>
                </a:lnTo>
                <a:cubicBezTo>
                  <a:pt x="11885" y="9508"/>
                  <a:pt x="11883" y="9501"/>
                  <a:pt x="11880" y="9493"/>
                </a:cubicBezTo>
                <a:close/>
                <a:moveTo>
                  <a:pt x="25215" y="8571"/>
                </a:moveTo>
                <a:cubicBezTo>
                  <a:pt x="25331" y="8775"/>
                  <a:pt x="25477" y="8964"/>
                  <a:pt x="25652" y="9154"/>
                </a:cubicBezTo>
                <a:cubicBezTo>
                  <a:pt x="25637" y="9256"/>
                  <a:pt x="25608" y="9343"/>
                  <a:pt x="25608" y="9445"/>
                </a:cubicBezTo>
                <a:cubicBezTo>
                  <a:pt x="25404" y="9474"/>
                  <a:pt x="25200" y="9504"/>
                  <a:pt x="25011" y="9533"/>
                </a:cubicBezTo>
                <a:cubicBezTo>
                  <a:pt x="24981" y="9474"/>
                  <a:pt x="24967" y="9416"/>
                  <a:pt x="24938" y="9358"/>
                </a:cubicBezTo>
                <a:cubicBezTo>
                  <a:pt x="24981" y="9110"/>
                  <a:pt x="25069" y="8877"/>
                  <a:pt x="25215" y="8571"/>
                </a:cubicBezTo>
                <a:close/>
                <a:moveTo>
                  <a:pt x="24398" y="9110"/>
                </a:moveTo>
                <a:lnTo>
                  <a:pt x="24398" y="9110"/>
                </a:lnTo>
                <a:cubicBezTo>
                  <a:pt x="24384" y="9299"/>
                  <a:pt x="24384" y="9474"/>
                  <a:pt x="24355" y="9635"/>
                </a:cubicBezTo>
                <a:lnTo>
                  <a:pt x="24194" y="9664"/>
                </a:lnTo>
                <a:cubicBezTo>
                  <a:pt x="24180" y="9635"/>
                  <a:pt x="24180" y="9620"/>
                  <a:pt x="24165" y="9591"/>
                </a:cubicBezTo>
                <a:cubicBezTo>
                  <a:pt x="24224" y="9445"/>
                  <a:pt x="24296" y="9285"/>
                  <a:pt x="24398" y="9110"/>
                </a:cubicBezTo>
                <a:close/>
                <a:moveTo>
                  <a:pt x="9591" y="9664"/>
                </a:moveTo>
                <a:cubicBezTo>
                  <a:pt x="9591" y="9664"/>
                  <a:pt x="9605" y="9678"/>
                  <a:pt x="9605" y="9678"/>
                </a:cubicBezTo>
                <a:cubicBezTo>
                  <a:pt x="9605" y="9664"/>
                  <a:pt x="9591" y="9664"/>
                  <a:pt x="9591" y="9664"/>
                </a:cubicBezTo>
                <a:close/>
                <a:moveTo>
                  <a:pt x="117982" y="8410"/>
                </a:moveTo>
                <a:cubicBezTo>
                  <a:pt x="118026" y="8600"/>
                  <a:pt x="118070" y="8760"/>
                  <a:pt x="118084" y="8906"/>
                </a:cubicBezTo>
                <a:cubicBezTo>
                  <a:pt x="117807" y="9168"/>
                  <a:pt x="117545" y="9474"/>
                  <a:pt x="117341" y="9824"/>
                </a:cubicBezTo>
                <a:cubicBezTo>
                  <a:pt x="117297" y="9810"/>
                  <a:pt x="117253" y="9810"/>
                  <a:pt x="117224" y="9795"/>
                </a:cubicBezTo>
                <a:cubicBezTo>
                  <a:pt x="117210" y="9737"/>
                  <a:pt x="117195" y="9664"/>
                  <a:pt x="117195" y="9591"/>
                </a:cubicBezTo>
                <a:cubicBezTo>
                  <a:pt x="117210" y="9387"/>
                  <a:pt x="117224" y="9168"/>
                  <a:pt x="117224" y="8979"/>
                </a:cubicBezTo>
                <a:cubicBezTo>
                  <a:pt x="117443" y="8804"/>
                  <a:pt x="117691" y="8629"/>
                  <a:pt x="117982" y="8410"/>
                </a:cubicBezTo>
                <a:close/>
                <a:moveTo>
                  <a:pt x="22416" y="9489"/>
                </a:moveTo>
                <a:lnTo>
                  <a:pt x="22416" y="9489"/>
                </a:lnTo>
                <a:cubicBezTo>
                  <a:pt x="22518" y="9620"/>
                  <a:pt x="22620" y="9751"/>
                  <a:pt x="22722" y="9897"/>
                </a:cubicBezTo>
                <a:cubicBezTo>
                  <a:pt x="22635" y="9912"/>
                  <a:pt x="22547" y="9926"/>
                  <a:pt x="22475" y="9941"/>
                </a:cubicBezTo>
                <a:cubicBezTo>
                  <a:pt x="22445" y="9795"/>
                  <a:pt x="22431" y="9649"/>
                  <a:pt x="22416" y="9489"/>
                </a:cubicBezTo>
                <a:close/>
                <a:moveTo>
                  <a:pt x="119571" y="8134"/>
                </a:moveTo>
                <a:cubicBezTo>
                  <a:pt x="119542" y="8512"/>
                  <a:pt x="119425" y="8891"/>
                  <a:pt x="119206" y="9460"/>
                </a:cubicBezTo>
                <a:cubicBezTo>
                  <a:pt x="119031" y="9081"/>
                  <a:pt x="118842" y="8833"/>
                  <a:pt x="118784" y="8789"/>
                </a:cubicBezTo>
                <a:lnTo>
                  <a:pt x="118784" y="8789"/>
                </a:lnTo>
                <a:cubicBezTo>
                  <a:pt x="118915" y="9197"/>
                  <a:pt x="119002" y="9518"/>
                  <a:pt x="119061" y="9795"/>
                </a:cubicBezTo>
                <a:cubicBezTo>
                  <a:pt x="119002" y="9897"/>
                  <a:pt x="118929" y="9999"/>
                  <a:pt x="118842" y="10087"/>
                </a:cubicBezTo>
                <a:cubicBezTo>
                  <a:pt x="118725" y="10072"/>
                  <a:pt x="118609" y="10043"/>
                  <a:pt x="118507" y="10028"/>
                </a:cubicBezTo>
                <a:cubicBezTo>
                  <a:pt x="118521" y="9810"/>
                  <a:pt x="118521" y="9606"/>
                  <a:pt x="118507" y="9416"/>
                </a:cubicBezTo>
                <a:cubicBezTo>
                  <a:pt x="118565" y="9241"/>
                  <a:pt x="118609" y="9081"/>
                  <a:pt x="118638" y="8935"/>
                </a:cubicBezTo>
                <a:cubicBezTo>
                  <a:pt x="118682" y="8891"/>
                  <a:pt x="118740" y="8833"/>
                  <a:pt x="118784" y="8789"/>
                </a:cubicBezTo>
                <a:cubicBezTo>
                  <a:pt x="119002" y="8585"/>
                  <a:pt x="119250" y="8367"/>
                  <a:pt x="119571" y="8134"/>
                </a:cubicBezTo>
                <a:close/>
                <a:moveTo>
                  <a:pt x="21134" y="8396"/>
                </a:moveTo>
                <a:cubicBezTo>
                  <a:pt x="21440" y="8600"/>
                  <a:pt x="21673" y="8775"/>
                  <a:pt x="21877" y="8935"/>
                </a:cubicBezTo>
                <a:cubicBezTo>
                  <a:pt x="21804" y="9299"/>
                  <a:pt x="21746" y="9678"/>
                  <a:pt x="21731" y="10072"/>
                </a:cubicBezTo>
                <a:cubicBezTo>
                  <a:pt x="21469" y="10116"/>
                  <a:pt x="21192" y="10159"/>
                  <a:pt x="20930" y="10218"/>
                </a:cubicBezTo>
                <a:cubicBezTo>
                  <a:pt x="20857" y="10057"/>
                  <a:pt x="20784" y="9912"/>
                  <a:pt x="20711" y="9751"/>
                </a:cubicBezTo>
                <a:cubicBezTo>
                  <a:pt x="20755" y="9343"/>
                  <a:pt x="20886" y="8950"/>
                  <a:pt x="21134" y="8396"/>
                </a:cubicBezTo>
                <a:close/>
                <a:moveTo>
                  <a:pt x="120256" y="9955"/>
                </a:moveTo>
                <a:cubicBezTo>
                  <a:pt x="120241" y="10072"/>
                  <a:pt x="120241" y="10189"/>
                  <a:pt x="120227" y="10305"/>
                </a:cubicBezTo>
                <a:cubicBezTo>
                  <a:pt x="120227" y="10320"/>
                  <a:pt x="120212" y="10334"/>
                  <a:pt x="120212" y="10349"/>
                </a:cubicBezTo>
                <a:cubicBezTo>
                  <a:pt x="120197" y="10334"/>
                  <a:pt x="120168" y="10334"/>
                  <a:pt x="120154" y="10334"/>
                </a:cubicBezTo>
                <a:cubicBezTo>
                  <a:pt x="120183" y="10203"/>
                  <a:pt x="120212" y="10087"/>
                  <a:pt x="120256" y="9955"/>
                </a:cubicBezTo>
                <a:close/>
                <a:moveTo>
                  <a:pt x="121946" y="9882"/>
                </a:moveTo>
                <a:cubicBezTo>
                  <a:pt x="121946" y="9999"/>
                  <a:pt x="121946" y="10101"/>
                  <a:pt x="121946" y="10218"/>
                </a:cubicBezTo>
                <a:cubicBezTo>
                  <a:pt x="121917" y="10261"/>
                  <a:pt x="121874" y="10320"/>
                  <a:pt x="121830" y="10363"/>
                </a:cubicBezTo>
                <a:cubicBezTo>
                  <a:pt x="121830" y="10203"/>
                  <a:pt x="121859" y="10057"/>
                  <a:pt x="121903" y="9912"/>
                </a:cubicBezTo>
                <a:cubicBezTo>
                  <a:pt x="121917" y="9897"/>
                  <a:pt x="121932" y="9897"/>
                  <a:pt x="121946" y="9882"/>
                </a:cubicBezTo>
                <a:close/>
                <a:moveTo>
                  <a:pt x="10582" y="10276"/>
                </a:moveTo>
                <a:lnTo>
                  <a:pt x="10582" y="10276"/>
                </a:lnTo>
                <a:cubicBezTo>
                  <a:pt x="10640" y="10305"/>
                  <a:pt x="10684" y="10334"/>
                  <a:pt x="10727" y="10363"/>
                </a:cubicBezTo>
                <a:cubicBezTo>
                  <a:pt x="10727" y="10378"/>
                  <a:pt x="10727" y="10393"/>
                  <a:pt x="10742" y="10407"/>
                </a:cubicBezTo>
                <a:cubicBezTo>
                  <a:pt x="10698" y="10393"/>
                  <a:pt x="10655" y="10363"/>
                  <a:pt x="10611" y="10349"/>
                </a:cubicBezTo>
                <a:cubicBezTo>
                  <a:pt x="10596" y="10320"/>
                  <a:pt x="10596" y="10291"/>
                  <a:pt x="10582" y="10276"/>
                </a:cubicBezTo>
                <a:close/>
                <a:moveTo>
                  <a:pt x="121232" y="10465"/>
                </a:moveTo>
                <a:cubicBezTo>
                  <a:pt x="121232" y="10495"/>
                  <a:pt x="121232" y="10524"/>
                  <a:pt x="121232" y="10538"/>
                </a:cubicBezTo>
                <a:lnTo>
                  <a:pt x="121174" y="10538"/>
                </a:lnTo>
                <a:lnTo>
                  <a:pt x="121232" y="10465"/>
                </a:lnTo>
                <a:close/>
                <a:moveTo>
                  <a:pt x="124526" y="9023"/>
                </a:moveTo>
                <a:cubicBezTo>
                  <a:pt x="124643" y="9299"/>
                  <a:pt x="124730" y="9533"/>
                  <a:pt x="124803" y="9751"/>
                </a:cubicBezTo>
                <a:cubicBezTo>
                  <a:pt x="124497" y="10028"/>
                  <a:pt x="124205" y="10334"/>
                  <a:pt x="123943" y="10655"/>
                </a:cubicBezTo>
                <a:cubicBezTo>
                  <a:pt x="123914" y="10465"/>
                  <a:pt x="123899" y="10276"/>
                  <a:pt x="123885" y="10072"/>
                </a:cubicBezTo>
                <a:cubicBezTo>
                  <a:pt x="124016" y="9737"/>
                  <a:pt x="124220" y="9416"/>
                  <a:pt x="124526" y="9023"/>
                </a:cubicBezTo>
                <a:close/>
                <a:moveTo>
                  <a:pt x="125687" y="10079"/>
                </a:moveTo>
                <a:cubicBezTo>
                  <a:pt x="125739" y="10201"/>
                  <a:pt x="125767" y="10313"/>
                  <a:pt x="125809" y="10451"/>
                </a:cubicBezTo>
                <a:cubicBezTo>
                  <a:pt x="125721" y="10538"/>
                  <a:pt x="125634" y="10611"/>
                  <a:pt x="125546" y="10699"/>
                </a:cubicBezTo>
                <a:cubicBezTo>
                  <a:pt x="125589" y="10501"/>
                  <a:pt x="125631" y="10303"/>
                  <a:pt x="125687" y="10079"/>
                </a:cubicBezTo>
                <a:close/>
                <a:moveTo>
                  <a:pt x="13803" y="7915"/>
                </a:moveTo>
                <a:cubicBezTo>
                  <a:pt x="13803" y="8279"/>
                  <a:pt x="13846" y="8717"/>
                  <a:pt x="13919" y="9212"/>
                </a:cubicBezTo>
                <a:cubicBezTo>
                  <a:pt x="13788" y="9678"/>
                  <a:pt x="13744" y="10189"/>
                  <a:pt x="13817" y="10728"/>
                </a:cubicBezTo>
                <a:cubicBezTo>
                  <a:pt x="13657" y="10597"/>
                  <a:pt x="13511" y="10451"/>
                  <a:pt x="13395" y="10291"/>
                </a:cubicBezTo>
                <a:cubicBezTo>
                  <a:pt x="13467" y="9533"/>
                  <a:pt x="13584" y="8717"/>
                  <a:pt x="13803" y="7915"/>
                </a:cubicBezTo>
                <a:close/>
                <a:moveTo>
                  <a:pt x="123448" y="9795"/>
                </a:moveTo>
                <a:lnTo>
                  <a:pt x="123418" y="9970"/>
                </a:lnTo>
                <a:cubicBezTo>
                  <a:pt x="123258" y="10232"/>
                  <a:pt x="123127" y="10524"/>
                  <a:pt x="123025" y="10815"/>
                </a:cubicBezTo>
                <a:cubicBezTo>
                  <a:pt x="123069" y="10567"/>
                  <a:pt x="123127" y="10305"/>
                  <a:pt x="123214" y="10028"/>
                </a:cubicBezTo>
                <a:cubicBezTo>
                  <a:pt x="123287" y="9955"/>
                  <a:pt x="123360" y="9868"/>
                  <a:pt x="123448" y="9795"/>
                </a:cubicBezTo>
                <a:close/>
                <a:moveTo>
                  <a:pt x="10786" y="10815"/>
                </a:moveTo>
                <a:cubicBezTo>
                  <a:pt x="10786" y="10815"/>
                  <a:pt x="10800" y="10830"/>
                  <a:pt x="10815" y="10844"/>
                </a:cubicBezTo>
                <a:cubicBezTo>
                  <a:pt x="10829" y="10874"/>
                  <a:pt x="10829" y="10917"/>
                  <a:pt x="10844" y="10961"/>
                </a:cubicBezTo>
                <a:cubicBezTo>
                  <a:pt x="10815" y="10917"/>
                  <a:pt x="10800" y="10859"/>
                  <a:pt x="10786" y="10815"/>
                </a:cubicBezTo>
                <a:close/>
                <a:moveTo>
                  <a:pt x="9664" y="10174"/>
                </a:moveTo>
                <a:lnTo>
                  <a:pt x="9664" y="10174"/>
                </a:lnTo>
                <a:cubicBezTo>
                  <a:pt x="9882" y="10261"/>
                  <a:pt x="10057" y="10349"/>
                  <a:pt x="10203" y="10436"/>
                </a:cubicBezTo>
                <a:cubicBezTo>
                  <a:pt x="10101" y="10597"/>
                  <a:pt x="9999" y="10786"/>
                  <a:pt x="9911" y="10976"/>
                </a:cubicBezTo>
                <a:cubicBezTo>
                  <a:pt x="9824" y="10713"/>
                  <a:pt x="9736" y="10451"/>
                  <a:pt x="9664" y="10174"/>
                </a:cubicBezTo>
                <a:close/>
                <a:moveTo>
                  <a:pt x="16616" y="8921"/>
                </a:moveTo>
                <a:lnTo>
                  <a:pt x="16616" y="8921"/>
                </a:lnTo>
                <a:cubicBezTo>
                  <a:pt x="16863" y="9227"/>
                  <a:pt x="17097" y="9591"/>
                  <a:pt x="17359" y="10057"/>
                </a:cubicBezTo>
                <a:cubicBezTo>
                  <a:pt x="17344" y="10349"/>
                  <a:pt x="17344" y="10626"/>
                  <a:pt x="17359" y="10917"/>
                </a:cubicBezTo>
                <a:cubicBezTo>
                  <a:pt x="17213" y="10946"/>
                  <a:pt x="17082" y="10976"/>
                  <a:pt x="16951" y="11005"/>
                </a:cubicBezTo>
                <a:cubicBezTo>
                  <a:pt x="16834" y="10495"/>
                  <a:pt x="16688" y="9751"/>
                  <a:pt x="16616" y="8921"/>
                </a:cubicBezTo>
                <a:close/>
                <a:moveTo>
                  <a:pt x="124759" y="10684"/>
                </a:moveTo>
                <a:cubicBezTo>
                  <a:pt x="124686" y="10874"/>
                  <a:pt x="124628" y="11063"/>
                  <a:pt x="124584" y="11267"/>
                </a:cubicBezTo>
                <a:cubicBezTo>
                  <a:pt x="124541" y="11252"/>
                  <a:pt x="124482" y="11238"/>
                  <a:pt x="124439" y="11223"/>
                </a:cubicBezTo>
                <a:cubicBezTo>
                  <a:pt x="124526" y="11048"/>
                  <a:pt x="124643" y="10874"/>
                  <a:pt x="124759" y="10684"/>
                </a:cubicBezTo>
                <a:close/>
                <a:moveTo>
                  <a:pt x="9591" y="10203"/>
                </a:moveTo>
                <a:cubicBezTo>
                  <a:pt x="9591" y="10465"/>
                  <a:pt x="9605" y="10844"/>
                  <a:pt x="9649" y="11296"/>
                </a:cubicBezTo>
                <a:cubicBezTo>
                  <a:pt x="9634" y="11282"/>
                  <a:pt x="9634" y="11267"/>
                  <a:pt x="9620" y="11252"/>
                </a:cubicBezTo>
                <a:cubicBezTo>
                  <a:pt x="9547" y="10946"/>
                  <a:pt x="9547" y="10640"/>
                  <a:pt x="9591" y="10203"/>
                </a:cubicBezTo>
                <a:close/>
                <a:moveTo>
                  <a:pt x="15012" y="7565"/>
                </a:moveTo>
                <a:cubicBezTo>
                  <a:pt x="15391" y="7813"/>
                  <a:pt x="15697" y="8032"/>
                  <a:pt x="15945" y="8236"/>
                </a:cubicBezTo>
                <a:cubicBezTo>
                  <a:pt x="15756" y="9168"/>
                  <a:pt x="15668" y="10232"/>
                  <a:pt x="15931" y="11238"/>
                </a:cubicBezTo>
                <a:cubicBezTo>
                  <a:pt x="15814" y="11252"/>
                  <a:pt x="15712" y="11282"/>
                  <a:pt x="15595" y="11311"/>
                </a:cubicBezTo>
                <a:cubicBezTo>
                  <a:pt x="15246" y="10728"/>
                  <a:pt x="14837" y="10014"/>
                  <a:pt x="14502" y="9241"/>
                </a:cubicBezTo>
                <a:cubicBezTo>
                  <a:pt x="14546" y="8746"/>
                  <a:pt x="14706" y="8265"/>
                  <a:pt x="15012" y="7565"/>
                </a:cubicBezTo>
                <a:close/>
                <a:moveTo>
                  <a:pt x="125867" y="11427"/>
                </a:moveTo>
                <a:lnTo>
                  <a:pt x="125867" y="11427"/>
                </a:lnTo>
                <a:cubicBezTo>
                  <a:pt x="125852" y="11471"/>
                  <a:pt x="125838" y="11515"/>
                  <a:pt x="125823" y="11559"/>
                </a:cubicBezTo>
                <a:cubicBezTo>
                  <a:pt x="125809" y="11544"/>
                  <a:pt x="125794" y="11544"/>
                  <a:pt x="125780" y="11544"/>
                </a:cubicBezTo>
                <a:cubicBezTo>
                  <a:pt x="125809" y="11500"/>
                  <a:pt x="125838" y="11457"/>
                  <a:pt x="125867" y="11427"/>
                </a:cubicBezTo>
                <a:close/>
                <a:moveTo>
                  <a:pt x="13335" y="11252"/>
                </a:moveTo>
                <a:lnTo>
                  <a:pt x="13335" y="11252"/>
                </a:lnTo>
                <a:cubicBezTo>
                  <a:pt x="13477" y="11393"/>
                  <a:pt x="13619" y="11534"/>
                  <a:pt x="13788" y="11675"/>
                </a:cubicBezTo>
                <a:cubicBezTo>
                  <a:pt x="13774" y="11704"/>
                  <a:pt x="13774" y="11719"/>
                  <a:pt x="13774" y="11748"/>
                </a:cubicBezTo>
                <a:cubicBezTo>
                  <a:pt x="13613" y="11777"/>
                  <a:pt x="13467" y="11821"/>
                  <a:pt x="13307" y="11865"/>
                </a:cubicBezTo>
                <a:cubicBezTo>
                  <a:pt x="13307" y="11665"/>
                  <a:pt x="13321" y="11465"/>
                  <a:pt x="13335" y="11252"/>
                </a:cubicBezTo>
                <a:close/>
                <a:moveTo>
                  <a:pt x="134116" y="11748"/>
                </a:moveTo>
                <a:cubicBezTo>
                  <a:pt x="134116" y="11763"/>
                  <a:pt x="134131" y="11777"/>
                  <a:pt x="134145" y="11806"/>
                </a:cubicBezTo>
                <a:cubicBezTo>
                  <a:pt x="134072" y="11835"/>
                  <a:pt x="134000" y="11865"/>
                  <a:pt x="133927" y="11908"/>
                </a:cubicBezTo>
                <a:cubicBezTo>
                  <a:pt x="133985" y="11850"/>
                  <a:pt x="134043" y="11792"/>
                  <a:pt x="134116" y="11748"/>
                </a:cubicBezTo>
                <a:close/>
                <a:moveTo>
                  <a:pt x="9270" y="11311"/>
                </a:moveTo>
                <a:cubicBezTo>
                  <a:pt x="9285" y="11617"/>
                  <a:pt x="9357" y="11937"/>
                  <a:pt x="9503" y="12258"/>
                </a:cubicBezTo>
                <a:cubicBezTo>
                  <a:pt x="9314" y="12142"/>
                  <a:pt x="9153" y="12025"/>
                  <a:pt x="9022" y="11894"/>
                </a:cubicBezTo>
                <a:cubicBezTo>
                  <a:pt x="9095" y="11719"/>
                  <a:pt x="9168" y="11529"/>
                  <a:pt x="9270" y="11311"/>
                </a:cubicBezTo>
                <a:close/>
                <a:moveTo>
                  <a:pt x="129583" y="11704"/>
                </a:moveTo>
                <a:cubicBezTo>
                  <a:pt x="129642" y="11879"/>
                  <a:pt x="129671" y="12040"/>
                  <a:pt x="129686" y="12185"/>
                </a:cubicBezTo>
                <a:cubicBezTo>
                  <a:pt x="129569" y="12273"/>
                  <a:pt x="129452" y="12375"/>
                  <a:pt x="129350" y="12477"/>
                </a:cubicBezTo>
                <a:cubicBezTo>
                  <a:pt x="129146" y="12418"/>
                  <a:pt x="128928" y="12360"/>
                  <a:pt x="128724" y="12302"/>
                </a:cubicBezTo>
                <a:cubicBezTo>
                  <a:pt x="128928" y="12112"/>
                  <a:pt x="129190" y="11923"/>
                  <a:pt x="129583" y="11704"/>
                </a:cubicBezTo>
                <a:close/>
                <a:moveTo>
                  <a:pt x="10319" y="10917"/>
                </a:moveTo>
                <a:cubicBezTo>
                  <a:pt x="10421" y="11442"/>
                  <a:pt x="10596" y="12010"/>
                  <a:pt x="10931" y="12506"/>
                </a:cubicBezTo>
                <a:cubicBezTo>
                  <a:pt x="10873" y="12520"/>
                  <a:pt x="10829" y="12535"/>
                  <a:pt x="10771" y="12550"/>
                </a:cubicBezTo>
                <a:cubicBezTo>
                  <a:pt x="10669" y="12448"/>
                  <a:pt x="10567" y="12331"/>
                  <a:pt x="10451" y="12214"/>
                </a:cubicBezTo>
                <a:cubicBezTo>
                  <a:pt x="10349" y="12025"/>
                  <a:pt x="10261" y="11821"/>
                  <a:pt x="10159" y="11617"/>
                </a:cubicBezTo>
                <a:cubicBezTo>
                  <a:pt x="10188" y="11398"/>
                  <a:pt x="10232" y="11165"/>
                  <a:pt x="10319" y="10917"/>
                </a:cubicBezTo>
                <a:close/>
                <a:moveTo>
                  <a:pt x="6472" y="11180"/>
                </a:moveTo>
                <a:lnTo>
                  <a:pt x="6472" y="11180"/>
                </a:lnTo>
                <a:cubicBezTo>
                  <a:pt x="6661" y="11340"/>
                  <a:pt x="6836" y="11500"/>
                  <a:pt x="7040" y="11719"/>
                </a:cubicBezTo>
                <a:cubicBezTo>
                  <a:pt x="7055" y="11981"/>
                  <a:pt x="7084" y="12316"/>
                  <a:pt x="7142" y="12652"/>
                </a:cubicBezTo>
                <a:cubicBezTo>
                  <a:pt x="6953" y="12273"/>
                  <a:pt x="6705" y="11763"/>
                  <a:pt x="6472" y="11180"/>
                </a:cubicBezTo>
                <a:close/>
                <a:moveTo>
                  <a:pt x="134349" y="12273"/>
                </a:moveTo>
                <a:cubicBezTo>
                  <a:pt x="134379" y="12346"/>
                  <a:pt x="134408" y="12433"/>
                  <a:pt x="134437" y="12506"/>
                </a:cubicBezTo>
                <a:cubicBezTo>
                  <a:pt x="134335" y="12550"/>
                  <a:pt x="134233" y="12608"/>
                  <a:pt x="134131" y="12666"/>
                </a:cubicBezTo>
                <a:cubicBezTo>
                  <a:pt x="134189" y="12535"/>
                  <a:pt x="134262" y="12404"/>
                  <a:pt x="134349" y="12273"/>
                </a:cubicBezTo>
                <a:close/>
                <a:moveTo>
                  <a:pt x="131260" y="12185"/>
                </a:moveTo>
                <a:lnTo>
                  <a:pt x="131260" y="12200"/>
                </a:lnTo>
                <a:cubicBezTo>
                  <a:pt x="131187" y="12360"/>
                  <a:pt x="131114" y="12550"/>
                  <a:pt x="131056" y="12739"/>
                </a:cubicBezTo>
                <a:cubicBezTo>
                  <a:pt x="130997" y="12797"/>
                  <a:pt x="130939" y="12870"/>
                  <a:pt x="130881" y="12914"/>
                </a:cubicBezTo>
                <a:cubicBezTo>
                  <a:pt x="130779" y="12885"/>
                  <a:pt x="130691" y="12856"/>
                  <a:pt x="130589" y="12827"/>
                </a:cubicBezTo>
                <a:cubicBezTo>
                  <a:pt x="130793" y="12622"/>
                  <a:pt x="131026" y="12404"/>
                  <a:pt x="131260" y="12185"/>
                </a:cubicBezTo>
                <a:close/>
                <a:moveTo>
                  <a:pt x="4213" y="10801"/>
                </a:moveTo>
                <a:lnTo>
                  <a:pt x="4213" y="10801"/>
                </a:lnTo>
                <a:cubicBezTo>
                  <a:pt x="4300" y="11078"/>
                  <a:pt x="4431" y="11413"/>
                  <a:pt x="4592" y="11777"/>
                </a:cubicBezTo>
                <a:cubicBezTo>
                  <a:pt x="4621" y="12156"/>
                  <a:pt x="4694" y="12564"/>
                  <a:pt x="4883" y="12972"/>
                </a:cubicBezTo>
                <a:cubicBezTo>
                  <a:pt x="4737" y="12885"/>
                  <a:pt x="4592" y="12797"/>
                  <a:pt x="4475" y="12695"/>
                </a:cubicBezTo>
                <a:cubicBezTo>
                  <a:pt x="4344" y="12098"/>
                  <a:pt x="4242" y="11442"/>
                  <a:pt x="4213" y="10801"/>
                </a:cubicBezTo>
                <a:close/>
                <a:moveTo>
                  <a:pt x="132076" y="12579"/>
                </a:moveTo>
                <a:lnTo>
                  <a:pt x="132076" y="12579"/>
                </a:lnTo>
                <a:cubicBezTo>
                  <a:pt x="131945" y="12754"/>
                  <a:pt x="131799" y="12958"/>
                  <a:pt x="131668" y="13162"/>
                </a:cubicBezTo>
                <a:cubicBezTo>
                  <a:pt x="131639" y="13162"/>
                  <a:pt x="131595" y="13147"/>
                  <a:pt x="131566" y="13133"/>
                </a:cubicBezTo>
                <a:cubicBezTo>
                  <a:pt x="131580" y="13060"/>
                  <a:pt x="131595" y="12972"/>
                  <a:pt x="131624" y="12899"/>
                </a:cubicBezTo>
                <a:cubicBezTo>
                  <a:pt x="131755" y="12797"/>
                  <a:pt x="131915" y="12695"/>
                  <a:pt x="132076" y="12579"/>
                </a:cubicBezTo>
                <a:close/>
                <a:moveTo>
                  <a:pt x="134495" y="12666"/>
                </a:moveTo>
                <a:cubicBezTo>
                  <a:pt x="134495" y="12695"/>
                  <a:pt x="134510" y="12725"/>
                  <a:pt x="134510" y="12754"/>
                </a:cubicBezTo>
                <a:cubicBezTo>
                  <a:pt x="134262" y="12987"/>
                  <a:pt x="134000" y="13249"/>
                  <a:pt x="133766" y="13526"/>
                </a:cubicBezTo>
                <a:cubicBezTo>
                  <a:pt x="133810" y="13380"/>
                  <a:pt x="133868" y="13235"/>
                  <a:pt x="133941" y="13074"/>
                </a:cubicBezTo>
                <a:cubicBezTo>
                  <a:pt x="134087" y="12929"/>
                  <a:pt x="134262" y="12812"/>
                  <a:pt x="134495" y="12666"/>
                </a:cubicBezTo>
                <a:close/>
                <a:moveTo>
                  <a:pt x="134218" y="11981"/>
                </a:moveTo>
                <a:cubicBezTo>
                  <a:pt x="134262" y="12054"/>
                  <a:pt x="134291" y="12127"/>
                  <a:pt x="134320" y="12200"/>
                </a:cubicBezTo>
                <a:cubicBezTo>
                  <a:pt x="134160" y="12375"/>
                  <a:pt x="133941" y="12622"/>
                  <a:pt x="133708" y="12943"/>
                </a:cubicBezTo>
                <a:cubicBezTo>
                  <a:pt x="133460" y="13118"/>
                  <a:pt x="133227" y="13337"/>
                  <a:pt x="133038" y="13584"/>
                </a:cubicBezTo>
                <a:cubicBezTo>
                  <a:pt x="133023" y="13380"/>
                  <a:pt x="133052" y="13176"/>
                  <a:pt x="133140" y="12972"/>
                </a:cubicBezTo>
                <a:cubicBezTo>
                  <a:pt x="133358" y="12841"/>
                  <a:pt x="133635" y="12681"/>
                  <a:pt x="133985" y="12477"/>
                </a:cubicBezTo>
                <a:lnTo>
                  <a:pt x="133985" y="12477"/>
                </a:lnTo>
                <a:cubicBezTo>
                  <a:pt x="133985" y="12477"/>
                  <a:pt x="133693" y="12550"/>
                  <a:pt x="133285" y="12739"/>
                </a:cubicBezTo>
                <a:cubicBezTo>
                  <a:pt x="133315" y="12681"/>
                  <a:pt x="133358" y="12637"/>
                  <a:pt x="133387" y="12579"/>
                </a:cubicBezTo>
                <a:cubicBezTo>
                  <a:pt x="133621" y="12404"/>
                  <a:pt x="133883" y="12200"/>
                  <a:pt x="134218" y="11981"/>
                </a:cubicBezTo>
                <a:close/>
                <a:moveTo>
                  <a:pt x="5000" y="10363"/>
                </a:moveTo>
                <a:lnTo>
                  <a:pt x="5000" y="10363"/>
                </a:lnTo>
                <a:cubicBezTo>
                  <a:pt x="5335" y="10495"/>
                  <a:pt x="5597" y="10626"/>
                  <a:pt x="5830" y="10757"/>
                </a:cubicBezTo>
                <a:cubicBezTo>
                  <a:pt x="5918" y="11690"/>
                  <a:pt x="6195" y="12783"/>
                  <a:pt x="6894" y="13614"/>
                </a:cubicBezTo>
                <a:lnTo>
                  <a:pt x="7317" y="13424"/>
                </a:lnTo>
                <a:cubicBezTo>
                  <a:pt x="7346" y="13497"/>
                  <a:pt x="7361" y="13555"/>
                  <a:pt x="7375" y="13628"/>
                </a:cubicBezTo>
                <a:cubicBezTo>
                  <a:pt x="7259" y="13672"/>
                  <a:pt x="7142" y="13716"/>
                  <a:pt x="7026" y="13759"/>
                </a:cubicBezTo>
                <a:cubicBezTo>
                  <a:pt x="6967" y="13745"/>
                  <a:pt x="6923" y="13730"/>
                  <a:pt x="6865" y="13716"/>
                </a:cubicBezTo>
                <a:cubicBezTo>
                  <a:pt x="6413" y="13307"/>
                  <a:pt x="5685" y="12579"/>
                  <a:pt x="5029" y="11733"/>
                </a:cubicBezTo>
                <a:cubicBezTo>
                  <a:pt x="4941" y="11340"/>
                  <a:pt x="4941" y="10932"/>
                  <a:pt x="5000" y="10363"/>
                </a:cubicBezTo>
                <a:close/>
                <a:moveTo>
                  <a:pt x="3630" y="13730"/>
                </a:moveTo>
                <a:cubicBezTo>
                  <a:pt x="3688" y="13788"/>
                  <a:pt x="3746" y="13832"/>
                  <a:pt x="3805" y="13890"/>
                </a:cubicBezTo>
                <a:cubicBezTo>
                  <a:pt x="3819" y="13963"/>
                  <a:pt x="3848" y="14022"/>
                  <a:pt x="3863" y="14095"/>
                </a:cubicBezTo>
                <a:cubicBezTo>
                  <a:pt x="3805" y="14036"/>
                  <a:pt x="3746" y="13978"/>
                  <a:pt x="3702" y="13905"/>
                </a:cubicBezTo>
                <a:cubicBezTo>
                  <a:pt x="3673" y="13847"/>
                  <a:pt x="3644" y="13788"/>
                  <a:pt x="3630" y="13730"/>
                </a:cubicBezTo>
                <a:close/>
                <a:moveTo>
                  <a:pt x="134612" y="13788"/>
                </a:moveTo>
                <a:cubicBezTo>
                  <a:pt x="134612" y="13905"/>
                  <a:pt x="134597" y="14036"/>
                  <a:pt x="134583" y="14167"/>
                </a:cubicBezTo>
                <a:cubicBezTo>
                  <a:pt x="134510" y="14138"/>
                  <a:pt x="134451" y="14124"/>
                  <a:pt x="134393" y="14095"/>
                </a:cubicBezTo>
                <a:cubicBezTo>
                  <a:pt x="134451" y="14007"/>
                  <a:pt x="134524" y="13890"/>
                  <a:pt x="134612" y="13788"/>
                </a:cubicBezTo>
                <a:close/>
                <a:moveTo>
                  <a:pt x="5422" y="13905"/>
                </a:moveTo>
                <a:lnTo>
                  <a:pt x="5422" y="13905"/>
                </a:lnTo>
                <a:cubicBezTo>
                  <a:pt x="5451" y="13920"/>
                  <a:pt x="5481" y="13934"/>
                  <a:pt x="5510" y="13949"/>
                </a:cubicBezTo>
                <a:cubicBezTo>
                  <a:pt x="5597" y="14051"/>
                  <a:pt x="5685" y="14138"/>
                  <a:pt x="5772" y="14226"/>
                </a:cubicBezTo>
                <a:cubicBezTo>
                  <a:pt x="5670" y="14269"/>
                  <a:pt x="5568" y="14313"/>
                  <a:pt x="5481" y="14357"/>
                </a:cubicBezTo>
                <a:cubicBezTo>
                  <a:pt x="5466" y="14197"/>
                  <a:pt x="5451" y="14051"/>
                  <a:pt x="5422" y="13905"/>
                </a:cubicBezTo>
                <a:close/>
                <a:moveTo>
                  <a:pt x="4650" y="13439"/>
                </a:moveTo>
                <a:lnTo>
                  <a:pt x="4650" y="13439"/>
                </a:lnTo>
                <a:cubicBezTo>
                  <a:pt x="4781" y="13526"/>
                  <a:pt x="4927" y="13628"/>
                  <a:pt x="5087" y="13716"/>
                </a:cubicBezTo>
                <a:cubicBezTo>
                  <a:pt x="5116" y="13993"/>
                  <a:pt x="5116" y="14240"/>
                  <a:pt x="5058" y="14517"/>
                </a:cubicBezTo>
                <a:lnTo>
                  <a:pt x="4985" y="14561"/>
                </a:lnTo>
                <a:cubicBezTo>
                  <a:pt x="4970" y="14546"/>
                  <a:pt x="4970" y="14532"/>
                  <a:pt x="4970" y="14532"/>
                </a:cubicBezTo>
                <a:cubicBezTo>
                  <a:pt x="4868" y="14226"/>
                  <a:pt x="4752" y="13861"/>
                  <a:pt x="4650" y="13439"/>
                </a:cubicBezTo>
                <a:close/>
                <a:moveTo>
                  <a:pt x="2449" y="13074"/>
                </a:moveTo>
                <a:cubicBezTo>
                  <a:pt x="2493" y="13089"/>
                  <a:pt x="2537" y="13103"/>
                  <a:pt x="2580" y="13118"/>
                </a:cubicBezTo>
                <a:cubicBezTo>
                  <a:pt x="2770" y="13541"/>
                  <a:pt x="3003" y="13993"/>
                  <a:pt x="3309" y="14415"/>
                </a:cubicBezTo>
                <a:cubicBezTo>
                  <a:pt x="3382" y="14678"/>
                  <a:pt x="3484" y="14925"/>
                  <a:pt x="3615" y="15173"/>
                </a:cubicBezTo>
                <a:cubicBezTo>
                  <a:pt x="3557" y="15202"/>
                  <a:pt x="3484" y="15231"/>
                  <a:pt x="3426" y="15275"/>
                </a:cubicBezTo>
                <a:cubicBezTo>
                  <a:pt x="3120" y="14969"/>
                  <a:pt x="2784" y="14590"/>
                  <a:pt x="2464" y="14167"/>
                </a:cubicBezTo>
                <a:cubicBezTo>
                  <a:pt x="2391" y="13861"/>
                  <a:pt x="2391" y="13541"/>
                  <a:pt x="2434" y="13074"/>
                </a:cubicBezTo>
                <a:close/>
                <a:moveTo>
                  <a:pt x="84198" y="1"/>
                </a:moveTo>
                <a:cubicBezTo>
                  <a:pt x="84198" y="1"/>
                  <a:pt x="81516" y="1663"/>
                  <a:pt x="81706" y="4184"/>
                </a:cubicBezTo>
                <a:cubicBezTo>
                  <a:pt x="81444" y="4490"/>
                  <a:pt x="81167" y="4811"/>
                  <a:pt x="80890" y="5146"/>
                </a:cubicBezTo>
                <a:cubicBezTo>
                  <a:pt x="80846" y="5087"/>
                  <a:pt x="80788" y="5029"/>
                  <a:pt x="80744" y="4971"/>
                </a:cubicBezTo>
                <a:cubicBezTo>
                  <a:pt x="80700" y="4563"/>
                  <a:pt x="80671" y="4126"/>
                  <a:pt x="80686" y="3688"/>
                </a:cubicBezTo>
                <a:cubicBezTo>
                  <a:pt x="80802" y="3499"/>
                  <a:pt x="80948" y="3309"/>
                  <a:pt x="81094" y="3120"/>
                </a:cubicBezTo>
                <a:lnTo>
                  <a:pt x="81094" y="3120"/>
                </a:lnTo>
                <a:cubicBezTo>
                  <a:pt x="81094" y="3120"/>
                  <a:pt x="80933" y="3251"/>
                  <a:pt x="80686" y="3484"/>
                </a:cubicBezTo>
                <a:cubicBezTo>
                  <a:pt x="80700" y="3236"/>
                  <a:pt x="80715" y="2974"/>
                  <a:pt x="80759" y="2712"/>
                </a:cubicBezTo>
                <a:lnTo>
                  <a:pt x="80759" y="2712"/>
                </a:lnTo>
                <a:cubicBezTo>
                  <a:pt x="80758" y="2712"/>
                  <a:pt x="80598" y="3120"/>
                  <a:pt x="80438" y="3747"/>
                </a:cubicBezTo>
                <a:cubicBezTo>
                  <a:pt x="80380" y="3805"/>
                  <a:pt x="80321" y="3863"/>
                  <a:pt x="80263" y="3921"/>
                </a:cubicBezTo>
                <a:cubicBezTo>
                  <a:pt x="79665" y="2916"/>
                  <a:pt x="78718" y="2260"/>
                  <a:pt x="78368" y="2041"/>
                </a:cubicBezTo>
                <a:cubicBezTo>
                  <a:pt x="78558" y="1866"/>
                  <a:pt x="78776" y="1677"/>
                  <a:pt x="79024" y="1458"/>
                </a:cubicBezTo>
                <a:lnTo>
                  <a:pt x="79024" y="1458"/>
                </a:lnTo>
                <a:cubicBezTo>
                  <a:pt x="79024" y="1458"/>
                  <a:pt x="78820" y="1546"/>
                  <a:pt x="78529" y="1706"/>
                </a:cubicBezTo>
                <a:lnTo>
                  <a:pt x="78631" y="1590"/>
                </a:lnTo>
                <a:lnTo>
                  <a:pt x="78631" y="1590"/>
                </a:lnTo>
                <a:cubicBezTo>
                  <a:pt x="78630" y="1590"/>
                  <a:pt x="78558" y="1663"/>
                  <a:pt x="78427" y="1779"/>
                </a:cubicBezTo>
                <a:cubicBezTo>
                  <a:pt x="77800" y="2143"/>
                  <a:pt x="76838" y="2843"/>
                  <a:pt x="76299" y="3863"/>
                </a:cubicBezTo>
                <a:cubicBezTo>
                  <a:pt x="76080" y="3601"/>
                  <a:pt x="75934" y="3441"/>
                  <a:pt x="75934" y="3441"/>
                </a:cubicBezTo>
                <a:lnTo>
                  <a:pt x="75934" y="3441"/>
                </a:lnTo>
                <a:cubicBezTo>
                  <a:pt x="76036" y="3615"/>
                  <a:pt x="76138" y="3805"/>
                  <a:pt x="76226" y="3994"/>
                </a:cubicBezTo>
                <a:cubicBezTo>
                  <a:pt x="76182" y="4096"/>
                  <a:pt x="76124" y="4198"/>
                  <a:pt x="76095" y="4315"/>
                </a:cubicBezTo>
                <a:cubicBezTo>
                  <a:pt x="76051" y="4359"/>
                  <a:pt x="76022" y="4402"/>
                  <a:pt x="75993" y="4446"/>
                </a:cubicBezTo>
                <a:cubicBezTo>
                  <a:pt x="75876" y="4330"/>
                  <a:pt x="75803" y="4257"/>
                  <a:pt x="75803" y="4257"/>
                </a:cubicBezTo>
                <a:lnTo>
                  <a:pt x="75803" y="4257"/>
                </a:lnTo>
                <a:cubicBezTo>
                  <a:pt x="75861" y="4330"/>
                  <a:pt x="75905" y="4402"/>
                  <a:pt x="75963" y="4475"/>
                </a:cubicBezTo>
                <a:cubicBezTo>
                  <a:pt x="75818" y="4665"/>
                  <a:pt x="75687" y="4854"/>
                  <a:pt x="75555" y="5044"/>
                </a:cubicBezTo>
                <a:cubicBezTo>
                  <a:pt x="75380" y="4767"/>
                  <a:pt x="75191" y="4504"/>
                  <a:pt x="75016" y="4257"/>
                </a:cubicBezTo>
                <a:cubicBezTo>
                  <a:pt x="75264" y="3703"/>
                  <a:pt x="75570" y="3134"/>
                  <a:pt x="75934" y="2610"/>
                </a:cubicBezTo>
                <a:lnTo>
                  <a:pt x="75934" y="2610"/>
                </a:lnTo>
                <a:cubicBezTo>
                  <a:pt x="75934" y="2610"/>
                  <a:pt x="75366" y="3135"/>
                  <a:pt x="74754" y="3907"/>
                </a:cubicBezTo>
                <a:cubicBezTo>
                  <a:pt x="74579" y="3688"/>
                  <a:pt x="74419" y="3484"/>
                  <a:pt x="74258" y="3295"/>
                </a:cubicBezTo>
                <a:cubicBezTo>
                  <a:pt x="74346" y="3207"/>
                  <a:pt x="74433" y="3134"/>
                  <a:pt x="74521" y="3047"/>
                </a:cubicBezTo>
                <a:lnTo>
                  <a:pt x="74521" y="3047"/>
                </a:lnTo>
                <a:cubicBezTo>
                  <a:pt x="74520" y="3047"/>
                  <a:pt x="74389" y="3105"/>
                  <a:pt x="74200" y="3222"/>
                </a:cubicBezTo>
                <a:cubicBezTo>
                  <a:pt x="73705" y="2624"/>
                  <a:pt x="73355" y="2275"/>
                  <a:pt x="73355" y="2275"/>
                </a:cubicBezTo>
                <a:lnTo>
                  <a:pt x="73355" y="2275"/>
                </a:lnTo>
                <a:cubicBezTo>
                  <a:pt x="73588" y="2610"/>
                  <a:pt x="73806" y="2960"/>
                  <a:pt x="74025" y="3324"/>
                </a:cubicBezTo>
                <a:cubicBezTo>
                  <a:pt x="73996" y="3338"/>
                  <a:pt x="73952" y="3368"/>
                  <a:pt x="73923" y="3382"/>
                </a:cubicBezTo>
                <a:cubicBezTo>
                  <a:pt x="73500" y="3003"/>
                  <a:pt x="73151" y="2799"/>
                  <a:pt x="73151" y="2799"/>
                </a:cubicBezTo>
                <a:lnTo>
                  <a:pt x="73151" y="2799"/>
                </a:lnTo>
                <a:cubicBezTo>
                  <a:pt x="73369" y="3076"/>
                  <a:pt x="73559" y="3309"/>
                  <a:pt x="73734" y="3513"/>
                </a:cubicBezTo>
                <a:cubicBezTo>
                  <a:pt x="73457" y="3703"/>
                  <a:pt x="73151" y="3951"/>
                  <a:pt x="72859" y="4242"/>
                </a:cubicBezTo>
                <a:cubicBezTo>
                  <a:pt x="72888" y="3834"/>
                  <a:pt x="72947" y="3426"/>
                  <a:pt x="73049" y="3018"/>
                </a:cubicBezTo>
                <a:lnTo>
                  <a:pt x="73049" y="3018"/>
                </a:lnTo>
                <a:cubicBezTo>
                  <a:pt x="73048" y="3018"/>
                  <a:pt x="72640" y="3776"/>
                  <a:pt x="72349" y="4811"/>
                </a:cubicBezTo>
                <a:cubicBezTo>
                  <a:pt x="72320" y="4854"/>
                  <a:pt x="72291" y="4898"/>
                  <a:pt x="72247" y="4942"/>
                </a:cubicBezTo>
                <a:cubicBezTo>
                  <a:pt x="72101" y="4840"/>
                  <a:pt x="71970" y="4752"/>
                  <a:pt x="71883" y="4694"/>
                </a:cubicBezTo>
                <a:cubicBezTo>
                  <a:pt x="71883" y="4650"/>
                  <a:pt x="71897" y="4592"/>
                  <a:pt x="71912" y="4548"/>
                </a:cubicBezTo>
                <a:cubicBezTo>
                  <a:pt x="72087" y="4373"/>
                  <a:pt x="72276" y="4184"/>
                  <a:pt x="72509" y="3980"/>
                </a:cubicBezTo>
                <a:lnTo>
                  <a:pt x="72509" y="3980"/>
                </a:lnTo>
                <a:cubicBezTo>
                  <a:pt x="72509" y="3980"/>
                  <a:pt x="72276" y="4082"/>
                  <a:pt x="71955" y="4286"/>
                </a:cubicBezTo>
                <a:cubicBezTo>
                  <a:pt x="72028" y="3718"/>
                  <a:pt x="71970" y="3324"/>
                  <a:pt x="71970" y="3324"/>
                </a:cubicBezTo>
                <a:lnTo>
                  <a:pt x="71970" y="3324"/>
                </a:lnTo>
                <a:cubicBezTo>
                  <a:pt x="71824" y="3819"/>
                  <a:pt x="71708" y="4213"/>
                  <a:pt x="71591" y="4534"/>
                </a:cubicBezTo>
                <a:cubicBezTo>
                  <a:pt x="71562" y="4548"/>
                  <a:pt x="71547" y="4577"/>
                  <a:pt x="71518" y="4592"/>
                </a:cubicBezTo>
                <a:cubicBezTo>
                  <a:pt x="71912" y="2916"/>
                  <a:pt x="72116" y="2595"/>
                  <a:pt x="73792" y="1007"/>
                </a:cubicBezTo>
                <a:lnTo>
                  <a:pt x="73792" y="1007"/>
                </a:lnTo>
                <a:cubicBezTo>
                  <a:pt x="73792" y="1007"/>
                  <a:pt x="72815" y="1473"/>
                  <a:pt x="71985" y="2333"/>
                </a:cubicBezTo>
                <a:cubicBezTo>
                  <a:pt x="72291" y="1735"/>
                  <a:pt x="72626" y="1123"/>
                  <a:pt x="73005" y="555"/>
                </a:cubicBezTo>
                <a:lnTo>
                  <a:pt x="73005" y="555"/>
                </a:lnTo>
                <a:cubicBezTo>
                  <a:pt x="73004" y="555"/>
                  <a:pt x="71270" y="2435"/>
                  <a:pt x="70192" y="4636"/>
                </a:cubicBezTo>
                <a:cubicBezTo>
                  <a:pt x="70104" y="4432"/>
                  <a:pt x="69988" y="4228"/>
                  <a:pt x="69857" y="4053"/>
                </a:cubicBezTo>
                <a:cubicBezTo>
                  <a:pt x="69886" y="3805"/>
                  <a:pt x="69930" y="3572"/>
                  <a:pt x="69988" y="3338"/>
                </a:cubicBezTo>
                <a:lnTo>
                  <a:pt x="69988" y="3338"/>
                </a:lnTo>
                <a:cubicBezTo>
                  <a:pt x="69988" y="3339"/>
                  <a:pt x="69886" y="3543"/>
                  <a:pt x="69740" y="3892"/>
                </a:cubicBezTo>
                <a:cubicBezTo>
                  <a:pt x="69726" y="3863"/>
                  <a:pt x="69711" y="3849"/>
                  <a:pt x="69682" y="3819"/>
                </a:cubicBezTo>
                <a:cubicBezTo>
                  <a:pt x="69886" y="3164"/>
                  <a:pt x="70148" y="2479"/>
                  <a:pt x="70498" y="1837"/>
                </a:cubicBezTo>
                <a:lnTo>
                  <a:pt x="70498" y="1837"/>
                </a:lnTo>
                <a:cubicBezTo>
                  <a:pt x="70498" y="1838"/>
                  <a:pt x="69915" y="2493"/>
                  <a:pt x="69361" y="3455"/>
                </a:cubicBezTo>
                <a:cubicBezTo>
                  <a:pt x="69157" y="3236"/>
                  <a:pt x="68953" y="3062"/>
                  <a:pt x="68764" y="2901"/>
                </a:cubicBezTo>
                <a:cubicBezTo>
                  <a:pt x="68880" y="2756"/>
                  <a:pt x="69026" y="2595"/>
                  <a:pt x="69172" y="2406"/>
                </a:cubicBezTo>
                <a:lnTo>
                  <a:pt x="69172" y="2406"/>
                </a:lnTo>
                <a:cubicBezTo>
                  <a:pt x="69172" y="2406"/>
                  <a:pt x="68938" y="2552"/>
                  <a:pt x="68632" y="2814"/>
                </a:cubicBezTo>
                <a:cubicBezTo>
                  <a:pt x="68181" y="2464"/>
                  <a:pt x="67816" y="2304"/>
                  <a:pt x="67816" y="2304"/>
                </a:cubicBezTo>
                <a:lnTo>
                  <a:pt x="67816" y="2304"/>
                </a:lnTo>
                <a:cubicBezTo>
                  <a:pt x="68064" y="2551"/>
                  <a:pt x="68268" y="2756"/>
                  <a:pt x="68458" y="2960"/>
                </a:cubicBezTo>
                <a:cubicBezTo>
                  <a:pt x="68210" y="3178"/>
                  <a:pt x="67933" y="3441"/>
                  <a:pt x="67670" y="3776"/>
                </a:cubicBezTo>
                <a:cubicBezTo>
                  <a:pt x="67670" y="3368"/>
                  <a:pt x="67685" y="2945"/>
                  <a:pt x="67743" y="2537"/>
                </a:cubicBezTo>
                <a:lnTo>
                  <a:pt x="67743" y="2537"/>
                </a:lnTo>
                <a:cubicBezTo>
                  <a:pt x="67743" y="2537"/>
                  <a:pt x="67423" y="3324"/>
                  <a:pt x="67248" y="4388"/>
                </a:cubicBezTo>
                <a:cubicBezTo>
                  <a:pt x="67117" y="4606"/>
                  <a:pt x="67000" y="4840"/>
                  <a:pt x="66898" y="5087"/>
                </a:cubicBezTo>
                <a:cubicBezTo>
                  <a:pt x="66840" y="5029"/>
                  <a:pt x="66767" y="4971"/>
                  <a:pt x="66709" y="4927"/>
                </a:cubicBezTo>
                <a:cubicBezTo>
                  <a:pt x="66781" y="4825"/>
                  <a:pt x="66869" y="4723"/>
                  <a:pt x="66971" y="4606"/>
                </a:cubicBezTo>
                <a:lnTo>
                  <a:pt x="66971" y="4606"/>
                </a:lnTo>
                <a:cubicBezTo>
                  <a:pt x="66971" y="4607"/>
                  <a:pt x="66825" y="4694"/>
                  <a:pt x="66636" y="4869"/>
                </a:cubicBezTo>
                <a:cubicBezTo>
                  <a:pt x="66548" y="4796"/>
                  <a:pt x="66461" y="4738"/>
                  <a:pt x="66388" y="4694"/>
                </a:cubicBezTo>
                <a:cubicBezTo>
                  <a:pt x="66621" y="4373"/>
                  <a:pt x="66927" y="4009"/>
                  <a:pt x="67306" y="3543"/>
                </a:cubicBezTo>
                <a:lnTo>
                  <a:pt x="67306" y="3543"/>
                </a:lnTo>
                <a:cubicBezTo>
                  <a:pt x="67306" y="3543"/>
                  <a:pt x="66913" y="3790"/>
                  <a:pt x="66417" y="4242"/>
                </a:cubicBezTo>
                <a:cubicBezTo>
                  <a:pt x="66650" y="2537"/>
                  <a:pt x="66811" y="2202"/>
                  <a:pt x="68268" y="438"/>
                </a:cubicBezTo>
                <a:lnTo>
                  <a:pt x="68268" y="438"/>
                </a:lnTo>
                <a:cubicBezTo>
                  <a:pt x="68268" y="438"/>
                  <a:pt x="66126" y="1779"/>
                  <a:pt x="65805" y="3863"/>
                </a:cubicBezTo>
                <a:cubicBezTo>
                  <a:pt x="65397" y="4257"/>
                  <a:pt x="64916" y="4883"/>
                  <a:pt x="64858" y="5670"/>
                </a:cubicBezTo>
                <a:cubicBezTo>
                  <a:pt x="64741" y="4883"/>
                  <a:pt x="64712" y="3994"/>
                  <a:pt x="64828" y="3149"/>
                </a:cubicBezTo>
                <a:lnTo>
                  <a:pt x="64828" y="3149"/>
                </a:lnTo>
                <a:cubicBezTo>
                  <a:pt x="64828" y="3149"/>
                  <a:pt x="64289" y="4490"/>
                  <a:pt x="64216" y="6006"/>
                </a:cubicBezTo>
                <a:cubicBezTo>
                  <a:pt x="64202" y="5700"/>
                  <a:pt x="64216" y="5379"/>
                  <a:pt x="64260" y="5073"/>
                </a:cubicBezTo>
                <a:lnTo>
                  <a:pt x="64260" y="5073"/>
                </a:lnTo>
                <a:cubicBezTo>
                  <a:pt x="64260" y="5073"/>
                  <a:pt x="63954" y="5802"/>
                  <a:pt x="63881" y="6676"/>
                </a:cubicBezTo>
                <a:cubicBezTo>
                  <a:pt x="63750" y="6691"/>
                  <a:pt x="63619" y="6691"/>
                  <a:pt x="63488" y="6691"/>
                </a:cubicBezTo>
                <a:cubicBezTo>
                  <a:pt x="64187" y="5277"/>
                  <a:pt x="63808" y="3936"/>
                  <a:pt x="63808" y="3936"/>
                </a:cubicBezTo>
                <a:lnTo>
                  <a:pt x="63808" y="3936"/>
                </a:lnTo>
                <a:cubicBezTo>
                  <a:pt x="63560" y="5394"/>
                  <a:pt x="63400" y="5962"/>
                  <a:pt x="62817" y="6705"/>
                </a:cubicBezTo>
                <a:lnTo>
                  <a:pt x="62671" y="6705"/>
                </a:lnTo>
                <a:lnTo>
                  <a:pt x="62671" y="6691"/>
                </a:lnTo>
                <a:cubicBezTo>
                  <a:pt x="62919" y="5379"/>
                  <a:pt x="63444" y="3105"/>
                  <a:pt x="64493" y="1167"/>
                </a:cubicBezTo>
                <a:lnTo>
                  <a:pt x="64493" y="1167"/>
                </a:lnTo>
                <a:cubicBezTo>
                  <a:pt x="64493" y="1167"/>
                  <a:pt x="63546" y="2348"/>
                  <a:pt x="62744" y="3936"/>
                </a:cubicBezTo>
                <a:cubicBezTo>
                  <a:pt x="62788" y="3441"/>
                  <a:pt x="62744" y="3120"/>
                  <a:pt x="62744" y="3120"/>
                </a:cubicBezTo>
                <a:cubicBezTo>
                  <a:pt x="62467" y="4053"/>
                  <a:pt x="62278" y="4621"/>
                  <a:pt x="62016" y="5087"/>
                </a:cubicBezTo>
                <a:cubicBezTo>
                  <a:pt x="61914" y="4942"/>
                  <a:pt x="61797" y="4811"/>
                  <a:pt x="61680" y="4679"/>
                </a:cubicBezTo>
                <a:cubicBezTo>
                  <a:pt x="62147" y="3397"/>
                  <a:pt x="62832" y="1779"/>
                  <a:pt x="63764" y="351"/>
                </a:cubicBezTo>
                <a:lnTo>
                  <a:pt x="63764" y="351"/>
                </a:lnTo>
                <a:cubicBezTo>
                  <a:pt x="63764" y="351"/>
                  <a:pt x="62919" y="1269"/>
                  <a:pt x="62045" y="2581"/>
                </a:cubicBezTo>
                <a:cubicBezTo>
                  <a:pt x="62059" y="2551"/>
                  <a:pt x="62059" y="2537"/>
                  <a:pt x="62074" y="2508"/>
                </a:cubicBezTo>
                <a:lnTo>
                  <a:pt x="62074" y="2508"/>
                </a:lnTo>
                <a:cubicBezTo>
                  <a:pt x="62074" y="2508"/>
                  <a:pt x="61622" y="3120"/>
                  <a:pt x="61199" y="3994"/>
                </a:cubicBezTo>
                <a:cubicBezTo>
                  <a:pt x="61170" y="4038"/>
                  <a:pt x="61141" y="4082"/>
                  <a:pt x="61112" y="4140"/>
                </a:cubicBezTo>
                <a:cubicBezTo>
                  <a:pt x="60908" y="3965"/>
                  <a:pt x="60704" y="3805"/>
                  <a:pt x="60500" y="3674"/>
                </a:cubicBezTo>
                <a:cubicBezTo>
                  <a:pt x="60485" y="3659"/>
                  <a:pt x="60471" y="3645"/>
                  <a:pt x="60456" y="3615"/>
                </a:cubicBezTo>
                <a:cubicBezTo>
                  <a:pt x="60471" y="3601"/>
                  <a:pt x="60471" y="3572"/>
                  <a:pt x="60485" y="3543"/>
                </a:cubicBezTo>
                <a:cubicBezTo>
                  <a:pt x="60573" y="3411"/>
                  <a:pt x="60675" y="3280"/>
                  <a:pt x="60791" y="3120"/>
                </a:cubicBezTo>
                <a:lnTo>
                  <a:pt x="60791" y="3120"/>
                </a:lnTo>
                <a:cubicBezTo>
                  <a:pt x="60791" y="3120"/>
                  <a:pt x="60704" y="3178"/>
                  <a:pt x="60573" y="3295"/>
                </a:cubicBezTo>
                <a:cubicBezTo>
                  <a:pt x="60748" y="2741"/>
                  <a:pt x="60981" y="2173"/>
                  <a:pt x="61272" y="1633"/>
                </a:cubicBezTo>
                <a:lnTo>
                  <a:pt x="61272" y="1633"/>
                </a:lnTo>
                <a:cubicBezTo>
                  <a:pt x="61272" y="1634"/>
                  <a:pt x="60689" y="2304"/>
                  <a:pt x="60135" y="3251"/>
                </a:cubicBezTo>
                <a:cubicBezTo>
                  <a:pt x="59931" y="3032"/>
                  <a:pt x="59727" y="2858"/>
                  <a:pt x="59538" y="2712"/>
                </a:cubicBezTo>
                <a:cubicBezTo>
                  <a:pt x="59654" y="2551"/>
                  <a:pt x="59800" y="2391"/>
                  <a:pt x="59946" y="2202"/>
                </a:cubicBezTo>
                <a:lnTo>
                  <a:pt x="59946" y="2202"/>
                </a:lnTo>
                <a:cubicBezTo>
                  <a:pt x="59946" y="2202"/>
                  <a:pt x="59713" y="2347"/>
                  <a:pt x="59407" y="2610"/>
                </a:cubicBezTo>
                <a:cubicBezTo>
                  <a:pt x="59203" y="2449"/>
                  <a:pt x="59013" y="2333"/>
                  <a:pt x="58882" y="2245"/>
                </a:cubicBezTo>
                <a:cubicBezTo>
                  <a:pt x="59057" y="1954"/>
                  <a:pt x="59290" y="1619"/>
                  <a:pt x="59582" y="1211"/>
                </a:cubicBezTo>
                <a:lnTo>
                  <a:pt x="59582" y="1211"/>
                </a:lnTo>
                <a:cubicBezTo>
                  <a:pt x="59581" y="1211"/>
                  <a:pt x="59115" y="1531"/>
                  <a:pt x="58620" y="2100"/>
                </a:cubicBezTo>
                <a:lnTo>
                  <a:pt x="58591" y="2100"/>
                </a:lnTo>
                <a:lnTo>
                  <a:pt x="58605" y="2114"/>
                </a:lnTo>
                <a:cubicBezTo>
                  <a:pt x="58270" y="2508"/>
                  <a:pt x="57920" y="3003"/>
                  <a:pt x="57701" y="3601"/>
                </a:cubicBezTo>
                <a:cubicBezTo>
                  <a:pt x="57556" y="3717"/>
                  <a:pt x="57381" y="3863"/>
                  <a:pt x="57191" y="4053"/>
                </a:cubicBezTo>
                <a:cubicBezTo>
                  <a:pt x="57425" y="2333"/>
                  <a:pt x="57585" y="1998"/>
                  <a:pt x="59042" y="234"/>
                </a:cubicBezTo>
                <a:lnTo>
                  <a:pt x="59042" y="234"/>
                </a:lnTo>
                <a:cubicBezTo>
                  <a:pt x="59042" y="234"/>
                  <a:pt x="56375" y="1896"/>
                  <a:pt x="56550" y="4402"/>
                </a:cubicBezTo>
                <a:cubicBezTo>
                  <a:pt x="56506" y="4461"/>
                  <a:pt x="56463" y="4519"/>
                  <a:pt x="56419" y="4592"/>
                </a:cubicBezTo>
                <a:cubicBezTo>
                  <a:pt x="56404" y="4402"/>
                  <a:pt x="56390" y="4198"/>
                  <a:pt x="56404" y="4009"/>
                </a:cubicBezTo>
                <a:lnTo>
                  <a:pt x="56404" y="4009"/>
                </a:lnTo>
                <a:cubicBezTo>
                  <a:pt x="56404" y="4009"/>
                  <a:pt x="56302" y="4359"/>
                  <a:pt x="56215" y="4883"/>
                </a:cubicBezTo>
                <a:cubicBezTo>
                  <a:pt x="56186" y="4956"/>
                  <a:pt x="56142" y="5015"/>
                  <a:pt x="56098" y="5087"/>
                </a:cubicBezTo>
                <a:cubicBezTo>
                  <a:pt x="55982" y="4956"/>
                  <a:pt x="55850" y="4840"/>
                  <a:pt x="55719" y="4752"/>
                </a:cubicBezTo>
                <a:cubicBezTo>
                  <a:pt x="55807" y="4650"/>
                  <a:pt x="55880" y="4548"/>
                  <a:pt x="55982" y="4432"/>
                </a:cubicBezTo>
                <a:lnTo>
                  <a:pt x="55982" y="4432"/>
                </a:lnTo>
                <a:cubicBezTo>
                  <a:pt x="55982" y="4432"/>
                  <a:pt x="55836" y="4519"/>
                  <a:pt x="55646" y="4679"/>
                </a:cubicBezTo>
                <a:cubicBezTo>
                  <a:pt x="55603" y="4665"/>
                  <a:pt x="55574" y="4636"/>
                  <a:pt x="55544" y="4606"/>
                </a:cubicBezTo>
                <a:cubicBezTo>
                  <a:pt x="55515" y="4067"/>
                  <a:pt x="55530" y="3499"/>
                  <a:pt x="55603" y="2945"/>
                </a:cubicBezTo>
                <a:lnTo>
                  <a:pt x="55603" y="2945"/>
                </a:lnTo>
                <a:cubicBezTo>
                  <a:pt x="55603" y="2945"/>
                  <a:pt x="55369" y="3543"/>
                  <a:pt x="55180" y="4388"/>
                </a:cubicBezTo>
                <a:cubicBezTo>
                  <a:pt x="55151" y="4373"/>
                  <a:pt x="55137" y="4359"/>
                  <a:pt x="55136" y="4359"/>
                </a:cubicBezTo>
                <a:lnTo>
                  <a:pt x="55136" y="4359"/>
                </a:lnTo>
                <a:cubicBezTo>
                  <a:pt x="55151" y="4373"/>
                  <a:pt x="55165" y="4388"/>
                  <a:pt x="55180" y="4402"/>
                </a:cubicBezTo>
                <a:cubicBezTo>
                  <a:pt x="55122" y="4636"/>
                  <a:pt x="55078" y="4883"/>
                  <a:pt x="55049" y="5146"/>
                </a:cubicBezTo>
                <a:cubicBezTo>
                  <a:pt x="55049" y="4942"/>
                  <a:pt x="55063" y="4723"/>
                  <a:pt x="55093" y="4519"/>
                </a:cubicBezTo>
                <a:lnTo>
                  <a:pt x="55093" y="4519"/>
                </a:lnTo>
                <a:cubicBezTo>
                  <a:pt x="55093" y="4519"/>
                  <a:pt x="54889" y="5015"/>
                  <a:pt x="54772" y="5670"/>
                </a:cubicBezTo>
                <a:cubicBezTo>
                  <a:pt x="54626" y="5918"/>
                  <a:pt x="54510" y="6181"/>
                  <a:pt x="54466" y="6487"/>
                </a:cubicBezTo>
                <a:cubicBezTo>
                  <a:pt x="54335" y="6297"/>
                  <a:pt x="54262" y="6079"/>
                  <a:pt x="54247" y="5860"/>
                </a:cubicBezTo>
                <a:cubicBezTo>
                  <a:pt x="54393" y="5656"/>
                  <a:pt x="54582" y="5437"/>
                  <a:pt x="54816" y="5146"/>
                </a:cubicBezTo>
                <a:lnTo>
                  <a:pt x="54816" y="5146"/>
                </a:lnTo>
                <a:cubicBezTo>
                  <a:pt x="54816" y="5146"/>
                  <a:pt x="54568" y="5292"/>
                  <a:pt x="54262" y="5583"/>
                </a:cubicBezTo>
                <a:cubicBezTo>
                  <a:pt x="54408" y="4519"/>
                  <a:pt x="54510" y="4300"/>
                  <a:pt x="55428" y="3207"/>
                </a:cubicBezTo>
                <a:lnTo>
                  <a:pt x="55428" y="3207"/>
                </a:lnTo>
                <a:cubicBezTo>
                  <a:pt x="55427" y="3208"/>
                  <a:pt x="53621" y="4315"/>
                  <a:pt x="53883" y="5991"/>
                </a:cubicBezTo>
                <a:cubicBezTo>
                  <a:pt x="53679" y="6253"/>
                  <a:pt x="53475" y="6574"/>
                  <a:pt x="53358" y="6953"/>
                </a:cubicBezTo>
                <a:cubicBezTo>
                  <a:pt x="53242" y="6355"/>
                  <a:pt x="53169" y="5612"/>
                  <a:pt x="53271" y="4898"/>
                </a:cubicBezTo>
                <a:lnTo>
                  <a:pt x="53271" y="4898"/>
                </a:lnTo>
                <a:cubicBezTo>
                  <a:pt x="53271" y="4898"/>
                  <a:pt x="52848" y="5918"/>
                  <a:pt x="52877" y="6997"/>
                </a:cubicBezTo>
                <a:cubicBezTo>
                  <a:pt x="52644" y="7011"/>
                  <a:pt x="52411" y="7026"/>
                  <a:pt x="52192" y="7026"/>
                </a:cubicBezTo>
                <a:cubicBezTo>
                  <a:pt x="53314" y="5437"/>
                  <a:pt x="52819" y="3761"/>
                  <a:pt x="52819" y="3761"/>
                </a:cubicBezTo>
                <a:lnTo>
                  <a:pt x="52819" y="3761"/>
                </a:lnTo>
                <a:cubicBezTo>
                  <a:pt x="52557" y="5321"/>
                  <a:pt x="52396" y="5860"/>
                  <a:pt x="51711" y="6676"/>
                </a:cubicBezTo>
                <a:cubicBezTo>
                  <a:pt x="51711" y="6632"/>
                  <a:pt x="51697" y="6574"/>
                  <a:pt x="51697" y="6516"/>
                </a:cubicBezTo>
                <a:cubicBezTo>
                  <a:pt x="51930" y="5204"/>
                  <a:pt x="52455" y="2930"/>
                  <a:pt x="53504" y="992"/>
                </a:cubicBezTo>
                <a:lnTo>
                  <a:pt x="53504" y="992"/>
                </a:lnTo>
                <a:cubicBezTo>
                  <a:pt x="53504" y="992"/>
                  <a:pt x="51974" y="2902"/>
                  <a:pt x="51157" y="5117"/>
                </a:cubicBezTo>
                <a:cubicBezTo>
                  <a:pt x="50968" y="4825"/>
                  <a:pt x="50749" y="4563"/>
                  <a:pt x="50516" y="4330"/>
                </a:cubicBezTo>
                <a:cubicBezTo>
                  <a:pt x="50633" y="3674"/>
                  <a:pt x="50808" y="2989"/>
                  <a:pt x="51085" y="2347"/>
                </a:cubicBezTo>
                <a:lnTo>
                  <a:pt x="51085" y="2347"/>
                </a:lnTo>
                <a:cubicBezTo>
                  <a:pt x="51084" y="2348"/>
                  <a:pt x="50589" y="3018"/>
                  <a:pt x="50137" y="3965"/>
                </a:cubicBezTo>
                <a:cubicBezTo>
                  <a:pt x="49904" y="3776"/>
                  <a:pt x="49656" y="3601"/>
                  <a:pt x="49438" y="3455"/>
                </a:cubicBezTo>
                <a:cubicBezTo>
                  <a:pt x="49540" y="3295"/>
                  <a:pt x="49656" y="3134"/>
                  <a:pt x="49787" y="2945"/>
                </a:cubicBezTo>
                <a:lnTo>
                  <a:pt x="49787" y="2945"/>
                </a:lnTo>
                <a:cubicBezTo>
                  <a:pt x="49787" y="2945"/>
                  <a:pt x="49583" y="3091"/>
                  <a:pt x="49292" y="3353"/>
                </a:cubicBezTo>
                <a:cubicBezTo>
                  <a:pt x="48782" y="3047"/>
                  <a:pt x="48388" y="2887"/>
                  <a:pt x="48388" y="2887"/>
                </a:cubicBezTo>
                <a:lnTo>
                  <a:pt x="48388" y="2887"/>
                </a:lnTo>
                <a:cubicBezTo>
                  <a:pt x="48665" y="3120"/>
                  <a:pt x="48913" y="3324"/>
                  <a:pt x="49132" y="3513"/>
                </a:cubicBezTo>
                <a:cubicBezTo>
                  <a:pt x="48913" y="3732"/>
                  <a:pt x="48665" y="4009"/>
                  <a:pt x="48432" y="4344"/>
                </a:cubicBezTo>
                <a:cubicBezTo>
                  <a:pt x="48374" y="3936"/>
                  <a:pt x="48345" y="3528"/>
                  <a:pt x="48345" y="3120"/>
                </a:cubicBezTo>
                <a:cubicBezTo>
                  <a:pt x="48345" y="3120"/>
                  <a:pt x="48126" y="3907"/>
                  <a:pt x="48068" y="4956"/>
                </a:cubicBezTo>
                <a:cubicBezTo>
                  <a:pt x="47980" y="5160"/>
                  <a:pt x="47893" y="5379"/>
                  <a:pt x="47834" y="5612"/>
                </a:cubicBezTo>
                <a:cubicBezTo>
                  <a:pt x="47878" y="5146"/>
                  <a:pt x="47849" y="4723"/>
                  <a:pt x="47805" y="4446"/>
                </a:cubicBezTo>
                <a:cubicBezTo>
                  <a:pt x="47878" y="4344"/>
                  <a:pt x="47951" y="4228"/>
                  <a:pt x="48024" y="4126"/>
                </a:cubicBezTo>
                <a:lnTo>
                  <a:pt x="48024" y="4126"/>
                </a:lnTo>
                <a:cubicBezTo>
                  <a:pt x="48024" y="4126"/>
                  <a:pt x="47936" y="4184"/>
                  <a:pt x="47776" y="4315"/>
                </a:cubicBezTo>
                <a:cubicBezTo>
                  <a:pt x="47732" y="4126"/>
                  <a:pt x="47703" y="4009"/>
                  <a:pt x="47703" y="4009"/>
                </a:cubicBezTo>
                <a:cubicBezTo>
                  <a:pt x="47689" y="4155"/>
                  <a:pt x="47674" y="4286"/>
                  <a:pt x="47645" y="4417"/>
                </a:cubicBezTo>
                <a:cubicBezTo>
                  <a:pt x="47514" y="4534"/>
                  <a:pt x="47368" y="4679"/>
                  <a:pt x="47208" y="4854"/>
                </a:cubicBezTo>
                <a:cubicBezTo>
                  <a:pt x="47208" y="4592"/>
                  <a:pt x="47208" y="4359"/>
                  <a:pt x="47222" y="4155"/>
                </a:cubicBezTo>
                <a:cubicBezTo>
                  <a:pt x="47383" y="3484"/>
                  <a:pt x="47601" y="2785"/>
                  <a:pt x="47878" y="2100"/>
                </a:cubicBezTo>
                <a:cubicBezTo>
                  <a:pt x="48053" y="1794"/>
                  <a:pt x="48301" y="1458"/>
                  <a:pt x="48607" y="1036"/>
                </a:cubicBezTo>
                <a:lnTo>
                  <a:pt x="48607" y="1036"/>
                </a:lnTo>
                <a:cubicBezTo>
                  <a:pt x="48607" y="1036"/>
                  <a:pt x="48432" y="1152"/>
                  <a:pt x="48199" y="1356"/>
                </a:cubicBezTo>
                <a:cubicBezTo>
                  <a:pt x="48213" y="1313"/>
                  <a:pt x="48228" y="1269"/>
                  <a:pt x="48257" y="1225"/>
                </a:cubicBezTo>
                <a:lnTo>
                  <a:pt x="48257" y="1225"/>
                </a:lnTo>
                <a:cubicBezTo>
                  <a:pt x="48257" y="1225"/>
                  <a:pt x="48199" y="1298"/>
                  <a:pt x="48111" y="1444"/>
                </a:cubicBezTo>
                <a:cubicBezTo>
                  <a:pt x="47528" y="1968"/>
                  <a:pt x="46639" y="2974"/>
                  <a:pt x="46537" y="4286"/>
                </a:cubicBezTo>
                <a:cubicBezTo>
                  <a:pt x="46377" y="4650"/>
                  <a:pt x="46231" y="5029"/>
                  <a:pt x="46115" y="5408"/>
                </a:cubicBezTo>
                <a:cubicBezTo>
                  <a:pt x="45911" y="5131"/>
                  <a:pt x="45692" y="4883"/>
                  <a:pt x="45459" y="4650"/>
                </a:cubicBezTo>
                <a:cubicBezTo>
                  <a:pt x="45444" y="4636"/>
                  <a:pt x="45444" y="4606"/>
                  <a:pt x="45444" y="4592"/>
                </a:cubicBezTo>
                <a:cubicBezTo>
                  <a:pt x="45532" y="3951"/>
                  <a:pt x="45663" y="3280"/>
                  <a:pt x="45911" y="2639"/>
                </a:cubicBezTo>
                <a:lnTo>
                  <a:pt x="45911" y="2639"/>
                </a:lnTo>
                <a:cubicBezTo>
                  <a:pt x="45910" y="2639"/>
                  <a:pt x="45444" y="3324"/>
                  <a:pt x="45036" y="4300"/>
                </a:cubicBezTo>
                <a:cubicBezTo>
                  <a:pt x="44788" y="4096"/>
                  <a:pt x="44541" y="3936"/>
                  <a:pt x="44307" y="3805"/>
                </a:cubicBezTo>
                <a:cubicBezTo>
                  <a:pt x="44409" y="3645"/>
                  <a:pt x="44526" y="3470"/>
                  <a:pt x="44643" y="3280"/>
                </a:cubicBezTo>
                <a:lnTo>
                  <a:pt x="44643" y="3280"/>
                </a:lnTo>
                <a:cubicBezTo>
                  <a:pt x="44642" y="3280"/>
                  <a:pt x="44438" y="3441"/>
                  <a:pt x="44162" y="3717"/>
                </a:cubicBezTo>
                <a:cubicBezTo>
                  <a:pt x="43637" y="3411"/>
                  <a:pt x="43229" y="3266"/>
                  <a:pt x="43229" y="3266"/>
                </a:cubicBezTo>
                <a:lnTo>
                  <a:pt x="43229" y="3266"/>
                </a:lnTo>
                <a:cubicBezTo>
                  <a:pt x="43535" y="3484"/>
                  <a:pt x="43783" y="3688"/>
                  <a:pt x="44016" y="3863"/>
                </a:cubicBezTo>
                <a:cubicBezTo>
                  <a:pt x="43797" y="4096"/>
                  <a:pt x="43564" y="4373"/>
                  <a:pt x="43345" y="4723"/>
                </a:cubicBezTo>
                <a:cubicBezTo>
                  <a:pt x="43273" y="4315"/>
                  <a:pt x="43214" y="3907"/>
                  <a:pt x="43200" y="3499"/>
                </a:cubicBezTo>
                <a:cubicBezTo>
                  <a:pt x="43200" y="3499"/>
                  <a:pt x="43010" y="4300"/>
                  <a:pt x="43025" y="5350"/>
                </a:cubicBezTo>
                <a:cubicBezTo>
                  <a:pt x="42850" y="5743"/>
                  <a:pt x="42733" y="6181"/>
                  <a:pt x="42733" y="6661"/>
                </a:cubicBezTo>
                <a:cubicBezTo>
                  <a:pt x="42471" y="6355"/>
                  <a:pt x="42282" y="6049"/>
                  <a:pt x="42194" y="5700"/>
                </a:cubicBezTo>
                <a:cubicBezTo>
                  <a:pt x="42384" y="5379"/>
                  <a:pt x="42617" y="5000"/>
                  <a:pt x="42937" y="4504"/>
                </a:cubicBezTo>
                <a:lnTo>
                  <a:pt x="42937" y="4504"/>
                </a:lnTo>
                <a:cubicBezTo>
                  <a:pt x="42937" y="4505"/>
                  <a:pt x="42558" y="4781"/>
                  <a:pt x="42150" y="5262"/>
                </a:cubicBezTo>
                <a:cubicBezTo>
                  <a:pt x="42063" y="3572"/>
                  <a:pt x="42165" y="3222"/>
                  <a:pt x="43360" y="1415"/>
                </a:cubicBezTo>
                <a:lnTo>
                  <a:pt x="43360" y="1415"/>
                </a:lnTo>
                <a:cubicBezTo>
                  <a:pt x="43360" y="1415"/>
                  <a:pt x="40722" y="3339"/>
                  <a:pt x="41640" y="5933"/>
                </a:cubicBezTo>
                <a:cubicBezTo>
                  <a:pt x="41363" y="6385"/>
                  <a:pt x="41130" y="6909"/>
                  <a:pt x="41057" y="7492"/>
                </a:cubicBezTo>
                <a:cubicBezTo>
                  <a:pt x="40693" y="6559"/>
                  <a:pt x="40343" y="5408"/>
                  <a:pt x="40299" y="4286"/>
                </a:cubicBezTo>
                <a:cubicBezTo>
                  <a:pt x="40299" y="4286"/>
                  <a:pt x="40095" y="5160"/>
                  <a:pt x="40124" y="6297"/>
                </a:cubicBezTo>
                <a:cubicBezTo>
                  <a:pt x="40095" y="6224"/>
                  <a:pt x="40081" y="6195"/>
                  <a:pt x="40081" y="6195"/>
                </a:cubicBezTo>
                <a:lnTo>
                  <a:pt x="40081" y="6195"/>
                </a:lnTo>
                <a:cubicBezTo>
                  <a:pt x="40154" y="6720"/>
                  <a:pt x="40139" y="7274"/>
                  <a:pt x="40066" y="7798"/>
                </a:cubicBezTo>
                <a:cubicBezTo>
                  <a:pt x="40037" y="7813"/>
                  <a:pt x="39993" y="7813"/>
                  <a:pt x="39950" y="7813"/>
                </a:cubicBezTo>
                <a:cubicBezTo>
                  <a:pt x="40081" y="7041"/>
                  <a:pt x="40037" y="6414"/>
                  <a:pt x="40037" y="6414"/>
                </a:cubicBezTo>
                <a:lnTo>
                  <a:pt x="40037" y="6414"/>
                </a:lnTo>
                <a:cubicBezTo>
                  <a:pt x="39950" y="6909"/>
                  <a:pt x="39789" y="7405"/>
                  <a:pt x="39585" y="7842"/>
                </a:cubicBezTo>
                <a:cubicBezTo>
                  <a:pt x="39527" y="7842"/>
                  <a:pt x="39483" y="7857"/>
                  <a:pt x="39425" y="7857"/>
                </a:cubicBezTo>
                <a:cubicBezTo>
                  <a:pt x="39367" y="7769"/>
                  <a:pt x="39294" y="7682"/>
                  <a:pt x="39235" y="7609"/>
                </a:cubicBezTo>
                <a:cubicBezTo>
                  <a:pt x="39279" y="7361"/>
                  <a:pt x="39279" y="7128"/>
                  <a:pt x="39265" y="6909"/>
                </a:cubicBezTo>
                <a:cubicBezTo>
                  <a:pt x="39600" y="5525"/>
                  <a:pt x="38463" y="4403"/>
                  <a:pt x="38463" y="4402"/>
                </a:cubicBezTo>
                <a:lnTo>
                  <a:pt x="38463" y="4402"/>
                </a:lnTo>
                <a:cubicBezTo>
                  <a:pt x="38769" y="5073"/>
                  <a:pt x="38915" y="5452"/>
                  <a:pt x="38944" y="5831"/>
                </a:cubicBezTo>
                <a:cubicBezTo>
                  <a:pt x="38390" y="4738"/>
                  <a:pt x="37283" y="4097"/>
                  <a:pt x="37282" y="4096"/>
                </a:cubicBezTo>
                <a:lnTo>
                  <a:pt x="37282" y="4096"/>
                </a:lnTo>
                <a:cubicBezTo>
                  <a:pt x="38332" y="5321"/>
                  <a:pt x="38550" y="5656"/>
                  <a:pt x="38682" y="6661"/>
                </a:cubicBezTo>
                <a:cubicBezTo>
                  <a:pt x="38550" y="6487"/>
                  <a:pt x="38448" y="6385"/>
                  <a:pt x="38448" y="6385"/>
                </a:cubicBezTo>
                <a:lnTo>
                  <a:pt x="38448" y="6385"/>
                </a:lnTo>
                <a:cubicBezTo>
                  <a:pt x="38565" y="6647"/>
                  <a:pt x="38652" y="6851"/>
                  <a:pt x="38740" y="7040"/>
                </a:cubicBezTo>
                <a:cubicBezTo>
                  <a:pt x="38740" y="7055"/>
                  <a:pt x="38740" y="7084"/>
                  <a:pt x="38740" y="7099"/>
                </a:cubicBezTo>
                <a:cubicBezTo>
                  <a:pt x="38594" y="6968"/>
                  <a:pt x="38463" y="6866"/>
                  <a:pt x="38346" y="6778"/>
                </a:cubicBezTo>
                <a:cubicBezTo>
                  <a:pt x="38419" y="6181"/>
                  <a:pt x="38376" y="5729"/>
                  <a:pt x="38376" y="5729"/>
                </a:cubicBezTo>
                <a:lnTo>
                  <a:pt x="38376" y="5729"/>
                </a:lnTo>
                <a:cubicBezTo>
                  <a:pt x="38332" y="5991"/>
                  <a:pt x="38259" y="6239"/>
                  <a:pt x="38186" y="6501"/>
                </a:cubicBezTo>
                <a:cubicBezTo>
                  <a:pt x="38084" y="6268"/>
                  <a:pt x="37967" y="6079"/>
                  <a:pt x="37865" y="5918"/>
                </a:cubicBezTo>
                <a:cubicBezTo>
                  <a:pt x="38011" y="5816"/>
                  <a:pt x="38186" y="5714"/>
                  <a:pt x="38376" y="5583"/>
                </a:cubicBezTo>
                <a:lnTo>
                  <a:pt x="38376" y="5583"/>
                </a:lnTo>
                <a:cubicBezTo>
                  <a:pt x="38375" y="5583"/>
                  <a:pt x="38128" y="5656"/>
                  <a:pt x="37778" y="5802"/>
                </a:cubicBezTo>
                <a:cubicBezTo>
                  <a:pt x="37720" y="5714"/>
                  <a:pt x="37647" y="5641"/>
                  <a:pt x="37603" y="5583"/>
                </a:cubicBezTo>
                <a:cubicBezTo>
                  <a:pt x="37559" y="5539"/>
                  <a:pt x="37530" y="5510"/>
                  <a:pt x="37530" y="5510"/>
                </a:cubicBezTo>
                <a:lnTo>
                  <a:pt x="37530" y="5510"/>
                </a:lnTo>
                <a:cubicBezTo>
                  <a:pt x="37545" y="5539"/>
                  <a:pt x="37559" y="5568"/>
                  <a:pt x="37574" y="5598"/>
                </a:cubicBezTo>
                <a:lnTo>
                  <a:pt x="37574" y="5598"/>
                </a:lnTo>
                <a:cubicBezTo>
                  <a:pt x="37579" y="5593"/>
                  <a:pt x="37584" y="5588"/>
                  <a:pt x="37588" y="5583"/>
                </a:cubicBezTo>
                <a:cubicBezTo>
                  <a:pt x="37618" y="5656"/>
                  <a:pt x="37661" y="5729"/>
                  <a:pt x="37691" y="5802"/>
                </a:cubicBezTo>
                <a:cubicBezTo>
                  <a:pt x="37691" y="5802"/>
                  <a:pt x="37691" y="5816"/>
                  <a:pt x="37691" y="5831"/>
                </a:cubicBezTo>
                <a:cubicBezTo>
                  <a:pt x="37559" y="5889"/>
                  <a:pt x="37414" y="5976"/>
                  <a:pt x="37268" y="6064"/>
                </a:cubicBezTo>
                <a:cubicBezTo>
                  <a:pt x="37239" y="5991"/>
                  <a:pt x="37224" y="5947"/>
                  <a:pt x="37224" y="5947"/>
                </a:cubicBezTo>
                <a:cubicBezTo>
                  <a:pt x="37224" y="5991"/>
                  <a:pt x="37224" y="6035"/>
                  <a:pt x="37224" y="6079"/>
                </a:cubicBezTo>
                <a:cubicBezTo>
                  <a:pt x="37210" y="6049"/>
                  <a:pt x="37210" y="6006"/>
                  <a:pt x="37195" y="5976"/>
                </a:cubicBezTo>
                <a:cubicBezTo>
                  <a:pt x="37308" y="5850"/>
                  <a:pt x="37434" y="5737"/>
                  <a:pt x="37574" y="5598"/>
                </a:cubicBezTo>
                <a:lnTo>
                  <a:pt x="37574" y="5598"/>
                </a:lnTo>
                <a:cubicBezTo>
                  <a:pt x="37501" y="5641"/>
                  <a:pt x="37341" y="5714"/>
                  <a:pt x="37137" y="5860"/>
                </a:cubicBezTo>
                <a:cubicBezTo>
                  <a:pt x="37078" y="5627"/>
                  <a:pt x="37005" y="5423"/>
                  <a:pt x="36947" y="5291"/>
                </a:cubicBezTo>
                <a:cubicBezTo>
                  <a:pt x="37035" y="4767"/>
                  <a:pt x="37151" y="4228"/>
                  <a:pt x="37312" y="3717"/>
                </a:cubicBezTo>
                <a:lnTo>
                  <a:pt x="37312" y="3717"/>
                </a:lnTo>
                <a:cubicBezTo>
                  <a:pt x="37311" y="3718"/>
                  <a:pt x="36962" y="4359"/>
                  <a:pt x="36627" y="5291"/>
                </a:cubicBezTo>
                <a:cubicBezTo>
                  <a:pt x="36495" y="4840"/>
                  <a:pt x="36379" y="4548"/>
                  <a:pt x="36379" y="4548"/>
                </a:cubicBezTo>
                <a:lnTo>
                  <a:pt x="36379" y="4548"/>
                </a:lnTo>
                <a:cubicBezTo>
                  <a:pt x="36437" y="4985"/>
                  <a:pt x="36452" y="5437"/>
                  <a:pt x="36423" y="5874"/>
                </a:cubicBezTo>
                <a:cubicBezTo>
                  <a:pt x="36393" y="5947"/>
                  <a:pt x="36379" y="6035"/>
                  <a:pt x="36350" y="6122"/>
                </a:cubicBezTo>
                <a:cubicBezTo>
                  <a:pt x="36058" y="4942"/>
                  <a:pt x="35563" y="3966"/>
                  <a:pt x="35563" y="3965"/>
                </a:cubicBezTo>
                <a:lnTo>
                  <a:pt x="35563" y="3965"/>
                </a:lnTo>
                <a:cubicBezTo>
                  <a:pt x="35752" y="4621"/>
                  <a:pt x="35869" y="5321"/>
                  <a:pt x="35942" y="5962"/>
                </a:cubicBezTo>
                <a:cubicBezTo>
                  <a:pt x="35781" y="5729"/>
                  <a:pt x="35635" y="5554"/>
                  <a:pt x="35533" y="5437"/>
                </a:cubicBezTo>
                <a:cubicBezTo>
                  <a:pt x="35548" y="5291"/>
                  <a:pt x="35577" y="5146"/>
                  <a:pt x="35606" y="5015"/>
                </a:cubicBezTo>
                <a:lnTo>
                  <a:pt x="35606" y="5015"/>
                </a:lnTo>
                <a:cubicBezTo>
                  <a:pt x="35606" y="5015"/>
                  <a:pt x="35548" y="5131"/>
                  <a:pt x="35461" y="5335"/>
                </a:cubicBezTo>
                <a:cubicBezTo>
                  <a:pt x="35417" y="5292"/>
                  <a:pt x="35402" y="5277"/>
                  <a:pt x="35402" y="5277"/>
                </a:cubicBezTo>
                <a:lnTo>
                  <a:pt x="35402" y="5277"/>
                </a:lnTo>
                <a:lnTo>
                  <a:pt x="35446" y="5364"/>
                </a:lnTo>
                <a:cubicBezTo>
                  <a:pt x="35417" y="5423"/>
                  <a:pt x="35402" y="5481"/>
                  <a:pt x="35373" y="5554"/>
                </a:cubicBezTo>
                <a:cubicBezTo>
                  <a:pt x="35271" y="3339"/>
                  <a:pt x="32896" y="1969"/>
                  <a:pt x="32895" y="1968"/>
                </a:cubicBezTo>
                <a:lnTo>
                  <a:pt x="32895" y="1968"/>
                </a:lnTo>
                <a:cubicBezTo>
                  <a:pt x="34367" y="3659"/>
                  <a:pt x="34528" y="3994"/>
                  <a:pt x="34703" y="5685"/>
                </a:cubicBezTo>
                <a:lnTo>
                  <a:pt x="34659" y="5641"/>
                </a:lnTo>
                <a:cubicBezTo>
                  <a:pt x="34659" y="5627"/>
                  <a:pt x="34674" y="5612"/>
                  <a:pt x="34674" y="5612"/>
                </a:cubicBezTo>
                <a:lnTo>
                  <a:pt x="34674" y="5612"/>
                </a:lnTo>
                <a:cubicBezTo>
                  <a:pt x="34674" y="5612"/>
                  <a:pt x="34659" y="5612"/>
                  <a:pt x="34644" y="5627"/>
                </a:cubicBezTo>
                <a:cubicBezTo>
                  <a:pt x="34572" y="5554"/>
                  <a:pt x="34499" y="5496"/>
                  <a:pt x="34426" y="5437"/>
                </a:cubicBezTo>
                <a:cubicBezTo>
                  <a:pt x="34426" y="5394"/>
                  <a:pt x="34440" y="5364"/>
                  <a:pt x="34455" y="5321"/>
                </a:cubicBezTo>
                <a:lnTo>
                  <a:pt x="34455" y="5321"/>
                </a:lnTo>
                <a:cubicBezTo>
                  <a:pt x="34455" y="5321"/>
                  <a:pt x="34440" y="5365"/>
                  <a:pt x="34397" y="5423"/>
                </a:cubicBezTo>
                <a:cubicBezTo>
                  <a:pt x="34280" y="5335"/>
                  <a:pt x="34178" y="5262"/>
                  <a:pt x="34091" y="5189"/>
                </a:cubicBezTo>
                <a:cubicBezTo>
                  <a:pt x="33887" y="4927"/>
                  <a:pt x="33697" y="4709"/>
                  <a:pt x="33566" y="4548"/>
                </a:cubicBezTo>
                <a:cubicBezTo>
                  <a:pt x="33464" y="4228"/>
                  <a:pt x="33376" y="4024"/>
                  <a:pt x="33376" y="4023"/>
                </a:cubicBezTo>
                <a:lnTo>
                  <a:pt x="33376" y="4023"/>
                </a:lnTo>
                <a:cubicBezTo>
                  <a:pt x="33390" y="4079"/>
                  <a:pt x="33391" y="4134"/>
                  <a:pt x="33404" y="4190"/>
                </a:cubicBezTo>
                <a:lnTo>
                  <a:pt x="33404" y="4190"/>
                </a:lnTo>
                <a:cubicBezTo>
                  <a:pt x="33404" y="4188"/>
                  <a:pt x="33405" y="4186"/>
                  <a:pt x="33406" y="4184"/>
                </a:cubicBezTo>
                <a:cubicBezTo>
                  <a:pt x="33420" y="4242"/>
                  <a:pt x="33420" y="4300"/>
                  <a:pt x="33420" y="4359"/>
                </a:cubicBezTo>
                <a:cubicBezTo>
                  <a:pt x="33391" y="4330"/>
                  <a:pt x="33376" y="4300"/>
                  <a:pt x="33362" y="4300"/>
                </a:cubicBezTo>
                <a:cubicBezTo>
                  <a:pt x="33391" y="4330"/>
                  <a:pt x="33406" y="4373"/>
                  <a:pt x="33435" y="4402"/>
                </a:cubicBezTo>
                <a:cubicBezTo>
                  <a:pt x="33449" y="4679"/>
                  <a:pt x="33449" y="4942"/>
                  <a:pt x="33435" y="5219"/>
                </a:cubicBezTo>
                <a:cubicBezTo>
                  <a:pt x="33333" y="5087"/>
                  <a:pt x="33216" y="4971"/>
                  <a:pt x="33099" y="4854"/>
                </a:cubicBezTo>
                <a:cubicBezTo>
                  <a:pt x="33172" y="4694"/>
                  <a:pt x="33260" y="4504"/>
                  <a:pt x="33362" y="4300"/>
                </a:cubicBezTo>
                <a:cubicBezTo>
                  <a:pt x="33374" y="4265"/>
                  <a:pt x="33386" y="4239"/>
                  <a:pt x="33398" y="4206"/>
                </a:cubicBezTo>
                <a:lnTo>
                  <a:pt x="33398" y="4206"/>
                </a:lnTo>
                <a:cubicBezTo>
                  <a:pt x="33332" y="4273"/>
                  <a:pt x="33149" y="4458"/>
                  <a:pt x="32954" y="4738"/>
                </a:cubicBezTo>
                <a:cubicBezTo>
                  <a:pt x="32837" y="4636"/>
                  <a:pt x="32735" y="4548"/>
                  <a:pt x="32633" y="4461"/>
                </a:cubicBezTo>
                <a:cubicBezTo>
                  <a:pt x="32837" y="4257"/>
                  <a:pt x="33056" y="4038"/>
                  <a:pt x="33318" y="3790"/>
                </a:cubicBezTo>
                <a:lnTo>
                  <a:pt x="33318" y="3790"/>
                </a:lnTo>
                <a:cubicBezTo>
                  <a:pt x="33318" y="3790"/>
                  <a:pt x="32939" y="3980"/>
                  <a:pt x="32458" y="4315"/>
                </a:cubicBezTo>
                <a:cubicBezTo>
                  <a:pt x="32152" y="4067"/>
                  <a:pt x="31919" y="3936"/>
                  <a:pt x="31919" y="3936"/>
                </a:cubicBezTo>
                <a:lnTo>
                  <a:pt x="31919" y="3936"/>
                </a:lnTo>
                <a:cubicBezTo>
                  <a:pt x="32065" y="4111"/>
                  <a:pt x="32196" y="4271"/>
                  <a:pt x="32327" y="4417"/>
                </a:cubicBezTo>
                <a:cubicBezTo>
                  <a:pt x="32123" y="4577"/>
                  <a:pt x="31904" y="4767"/>
                  <a:pt x="31686" y="4985"/>
                </a:cubicBezTo>
                <a:cubicBezTo>
                  <a:pt x="31132" y="4053"/>
                  <a:pt x="30564" y="3412"/>
                  <a:pt x="30564" y="3411"/>
                </a:cubicBezTo>
                <a:lnTo>
                  <a:pt x="30564" y="3411"/>
                </a:lnTo>
                <a:cubicBezTo>
                  <a:pt x="30913" y="4038"/>
                  <a:pt x="31161" y="4709"/>
                  <a:pt x="31351" y="5350"/>
                </a:cubicBezTo>
                <a:cubicBezTo>
                  <a:pt x="31132" y="5598"/>
                  <a:pt x="30957" y="5874"/>
                  <a:pt x="30797" y="6181"/>
                </a:cubicBezTo>
                <a:cubicBezTo>
                  <a:pt x="29747" y="4024"/>
                  <a:pt x="28013" y="2217"/>
                  <a:pt x="28013" y="2216"/>
                </a:cubicBezTo>
                <a:lnTo>
                  <a:pt x="28013" y="2216"/>
                </a:lnTo>
                <a:cubicBezTo>
                  <a:pt x="29266" y="4082"/>
                  <a:pt x="30039" y="6312"/>
                  <a:pt x="30418" y="7609"/>
                </a:cubicBezTo>
                <a:cubicBezTo>
                  <a:pt x="30418" y="7667"/>
                  <a:pt x="30418" y="7725"/>
                  <a:pt x="30418" y="7769"/>
                </a:cubicBezTo>
                <a:cubicBezTo>
                  <a:pt x="30199" y="7551"/>
                  <a:pt x="30024" y="7347"/>
                  <a:pt x="29879" y="7142"/>
                </a:cubicBezTo>
                <a:cubicBezTo>
                  <a:pt x="29908" y="6283"/>
                  <a:pt x="29485" y="5568"/>
                  <a:pt x="29033" y="5044"/>
                </a:cubicBezTo>
                <a:cubicBezTo>
                  <a:pt x="29019" y="5000"/>
                  <a:pt x="29004" y="4971"/>
                  <a:pt x="29004" y="4927"/>
                </a:cubicBezTo>
                <a:cubicBezTo>
                  <a:pt x="29004" y="4927"/>
                  <a:pt x="28989" y="4956"/>
                  <a:pt x="28989" y="5000"/>
                </a:cubicBezTo>
                <a:cubicBezTo>
                  <a:pt x="28465" y="4403"/>
                  <a:pt x="27897" y="4082"/>
                  <a:pt x="27896" y="4082"/>
                </a:cubicBezTo>
                <a:lnTo>
                  <a:pt x="27896" y="4082"/>
                </a:lnTo>
                <a:cubicBezTo>
                  <a:pt x="28450" y="4723"/>
                  <a:pt x="28771" y="5131"/>
                  <a:pt x="28975" y="5510"/>
                </a:cubicBezTo>
                <a:cubicBezTo>
                  <a:pt x="28975" y="5904"/>
                  <a:pt x="29048" y="6443"/>
                  <a:pt x="29296" y="7026"/>
                </a:cubicBezTo>
                <a:cubicBezTo>
                  <a:pt x="28931" y="6705"/>
                  <a:pt x="28625" y="6530"/>
                  <a:pt x="28625" y="6530"/>
                </a:cubicBezTo>
                <a:lnTo>
                  <a:pt x="28625" y="6530"/>
                </a:lnTo>
                <a:cubicBezTo>
                  <a:pt x="28931" y="6895"/>
                  <a:pt x="29179" y="7186"/>
                  <a:pt x="29368" y="7434"/>
                </a:cubicBezTo>
                <a:cubicBezTo>
                  <a:pt x="29339" y="7711"/>
                  <a:pt x="29223" y="7973"/>
                  <a:pt x="29062" y="8236"/>
                </a:cubicBezTo>
                <a:cubicBezTo>
                  <a:pt x="28989" y="7857"/>
                  <a:pt x="28844" y="7507"/>
                  <a:pt x="28654" y="7201"/>
                </a:cubicBezTo>
                <a:cubicBezTo>
                  <a:pt x="28538" y="6370"/>
                  <a:pt x="28275" y="5744"/>
                  <a:pt x="28275" y="5743"/>
                </a:cubicBezTo>
                <a:lnTo>
                  <a:pt x="28275" y="5743"/>
                </a:lnTo>
                <a:cubicBezTo>
                  <a:pt x="28319" y="6064"/>
                  <a:pt x="28334" y="6399"/>
                  <a:pt x="28319" y="6720"/>
                </a:cubicBezTo>
                <a:cubicBezTo>
                  <a:pt x="28100" y="6472"/>
                  <a:pt x="27882" y="6268"/>
                  <a:pt x="27678" y="6093"/>
                </a:cubicBezTo>
                <a:cubicBezTo>
                  <a:pt x="27838" y="5933"/>
                  <a:pt x="28013" y="5758"/>
                  <a:pt x="28232" y="5554"/>
                </a:cubicBezTo>
                <a:lnTo>
                  <a:pt x="28232" y="5554"/>
                </a:lnTo>
                <a:cubicBezTo>
                  <a:pt x="28231" y="5554"/>
                  <a:pt x="27925" y="5700"/>
                  <a:pt x="27547" y="5976"/>
                </a:cubicBezTo>
                <a:cubicBezTo>
                  <a:pt x="27284" y="5787"/>
                  <a:pt x="27095" y="5670"/>
                  <a:pt x="27095" y="5670"/>
                </a:cubicBezTo>
                <a:lnTo>
                  <a:pt x="27095" y="5670"/>
                </a:lnTo>
                <a:cubicBezTo>
                  <a:pt x="27226" y="5816"/>
                  <a:pt x="27328" y="5947"/>
                  <a:pt x="27430" y="6064"/>
                </a:cubicBezTo>
                <a:cubicBezTo>
                  <a:pt x="27270" y="6195"/>
                  <a:pt x="27095" y="6341"/>
                  <a:pt x="26920" y="6516"/>
                </a:cubicBezTo>
                <a:cubicBezTo>
                  <a:pt x="26468" y="5773"/>
                  <a:pt x="26002" y="5248"/>
                  <a:pt x="26002" y="5248"/>
                </a:cubicBezTo>
                <a:lnTo>
                  <a:pt x="26002" y="5248"/>
                </a:lnTo>
                <a:cubicBezTo>
                  <a:pt x="26293" y="5758"/>
                  <a:pt x="26497" y="6297"/>
                  <a:pt x="26643" y="6822"/>
                </a:cubicBezTo>
                <a:cubicBezTo>
                  <a:pt x="26468" y="7011"/>
                  <a:pt x="26322" y="7230"/>
                  <a:pt x="26191" y="7478"/>
                </a:cubicBezTo>
                <a:cubicBezTo>
                  <a:pt x="25346" y="5744"/>
                  <a:pt x="23947" y="4286"/>
                  <a:pt x="23947" y="4286"/>
                </a:cubicBezTo>
                <a:lnTo>
                  <a:pt x="23947" y="4286"/>
                </a:lnTo>
                <a:cubicBezTo>
                  <a:pt x="24909" y="5714"/>
                  <a:pt x="25521" y="7405"/>
                  <a:pt x="25841" y="8454"/>
                </a:cubicBezTo>
                <a:cubicBezTo>
                  <a:pt x="25827" y="8498"/>
                  <a:pt x="25812" y="8556"/>
                  <a:pt x="25798" y="8600"/>
                </a:cubicBezTo>
                <a:cubicBezTo>
                  <a:pt x="25754" y="8571"/>
                  <a:pt x="25696" y="8527"/>
                  <a:pt x="25652" y="8498"/>
                </a:cubicBezTo>
                <a:cubicBezTo>
                  <a:pt x="25564" y="8396"/>
                  <a:pt x="25477" y="8294"/>
                  <a:pt x="25404" y="8177"/>
                </a:cubicBezTo>
                <a:cubicBezTo>
                  <a:pt x="25448" y="8119"/>
                  <a:pt x="25477" y="8046"/>
                  <a:pt x="25521" y="7973"/>
                </a:cubicBezTo>
                <a:lnTo>
                  <a:pt x="25521" y="7973"/>
                </a:lnTo>
                <a:cubicBezTo>
                  <a:pt x="25521" y="7973"/>
                  <a:pt x="25462" y="8032"/>
                  <a:pt x="25375" y="8119"/>
                </a:cubicBezTo>
                <a:cubicBezTo>
                  <a:pt x="25127" y="7725"/>
                  <a:pt x="24967" y="7274"/>
                  <a:pt x="24748" y="6472"/>
                </a:cubicBezTo>
                <a:lnTo>
                  <a:pt x="24748" y="6472"/>
                </a:lnTo>
                <a:cubicBezTo>
                  <a:pt x="24748" y="6472"/>
                  <a:pt x="24603" y="7245"/>
                  <a:pt x="24967" y="8134"/>
                </a:cubicBezTo>
                <a:cubicBezTo>
                  <a:pt x="24792" y="8061"/>
                  <a:pt x="24661" y="8017"/>
                  <a:pt x="24661" y="8017"/>
                </a:cubicBezTo>
                <a:lnTo>
                  <a:pt x="24661" y="8017"/>
                </a:lnTo>
                <a:cubicBezTo>
                  <a:pt x="24807" y="8119"/>
                  <a:pt x="24923" y="8206"/>
                  <a:pt x="25040" y="8279"/>
                </a:cubicBezTo>
                <a:cubicBezTo>
                  <a:pt x="25054" y="8338"/>
                  <a:pt x="25083" y="8381"/>
                  <a:pt x="25113" y="8440"/>
                </a:cubicBezTo>
                <a:cubicBezTo>
                  <a:pt x="25011" y="8571"/>
                  <a:pt x="24909" y="8746"/>
                  <a:pt x="24807" y="8935"/>
                </a:cubicBezTo>
                <a:cubicBezTo>
                  <a:pt x="24734" y="8687"/>
                  <a:pt x="24690" y="8425"/>
                  <a:pt x="24661" y="8177"/>
                </a:cubicBezTo>
                <a:cubicBezTo>
                  <a:pt x="24661" y="8177"/>
                  <a:pt x="24617" y="8440"/>
                  <a:pt x="24617" y="8848"/>
                </a:cubicBezTo>
                <a:cubicBezTo>
                  <a:pt x="24515" y="8411"/>
                  <a:pt x="24384" y="8148"/>
                  <a:pt x="24384" y="8148"/>
                </a:cubicBezTo>
                <a:lnTo>
                  <a:pt x="24384" y="8148"/>
                </a:lnTo>
                <a:cubicBezTo>
                  <a:pt x="24398" y="8469"/>
                  <a:pt x="24398" y="8746"/>
                  <a:pt x="24398" y="8979"/>
                </a:cubicBezTo>
                <a:cubicBezTo>
                  <a:pt x="24311" y="9066"/>
                  <a:pt x="24209" y="9197"/>
                  <a:pt x="24107" y="9343"/>
                </a:cubicBezTo>
                <a:cubicBezTo>
                  <a:pt x="23990" y="8265"/>
                  <a:pt x="24034" y="8046"/>
                  <a:pt x="24661" y="6836"/>
                </a:cubicBezTo>
                <a:lnTo>
                  <a:pt x="24661" y="6836"/>
                </a:lnTo>
                <a:cubicBezTo>
                  <a:pt x="24661" y="6837"/>
                  <a:pt x="24311" y="7157"/>
                  <a:pt x="24034" y="7653"/>
                </a:cubicBezTo>
                <a:cubicBezTo>
                  <a:pt x="24136" y="6953"/>
                  <a:pt x="24282" y="6224"/>
                  <a:pt x="24500" y="5525"/>
                </a:cubicBezTo>
                <a:lnTo>
                  <a:pt x="24500" y="5525"/>
                </a:lnTo>
                <a:cubicBezTo>
                  <a:pt x="24500" y="5525"/>
                  <a:pt x="23451" y="7449"/>
                  <a:pt x="23101" y="9562"/>
                </a:cubicBezTo>
                <a:cubicBezTo>
                  <a:pt x="23043" y="9314"/>
                  <a:pt x="22985" y="9052"/>
                  <a:pt x="22970" y="8804"/>
                </a:cubicBezTo>
                <a:cubicBezTo>
                  <a:pt x="22970" y="8804"/>
                  <a:pt x="22926" y="9023"/>
                  <a:pt x="22926" y="9372"/>
                </a:cubicBezTo>
                <a:cubicBezTo>
                  <a:pt x="22752" y="9197"/>
                  <a:pt x="22562" y="9037"/>
                  <a:pt x="22373" y="8906"/>
                </a:cubicBezTo>
                <a:cubicBezTo>
                  <a:pt x="22358" y="8294"/>
                  <a:pt x="22402" y="7638"/>
                  <a:pt x="22533" y="7026"/>
                </a:cubicBezTo>
                <a:lnTo>
                  <a:pt x="22533" y="7026"/>
                </a:lnTo>
                <a:cubicBezTo>
                  <a:pt x="22533" y="7026"/>
                  <a:pt x="22198" y="7696"/>
                  <a:pt x="21950" y="8614"/>
                </a:cubicBezTo>
                <a:cubicBezTo>
                  <a:pt x="21702" y="8454"/>
                  <a:pt x="21454" y="8323"/>
                  <a:pt x="21221" y="8206"/>
                </a:cubicBezTo>
                <a:cubicBezTo>
                  <a:pt x="21294" y="8061"/>
                  <a:pt x="21367" y="7900"/>
                  <a:pt x="21454" y="7711"/>
                </a:cubicBezTo>
                <a:lnTo>
                  <a:pt x="21454" y="7711"/>
                </a:lnTo>
                <a:cubicBezTo>
                  <a:pt x="21454" y="7711"/>
                  <a:pt x="21279" y="7871"/>
                  <a:pt x="21075" y="8148"/>
                </a:cubicBezTo>
                <a:cubicBezTo>
                  <a:pt x="20536" y="7900"/>
                  <a:pt x="20143" y="7798"/>
                  <a:pt x="20143" y="7798"/>
                </a:cubicBezTo>
                <a:lnTo>
                  <a:pt x="20143" y="7798"/>
                </a:lnTo>
                <a:cubicBezTo>
                  <a:pt x="20449" y="7988"/>
                  <a:pt x="20711" y="8148"/>
                  <a:pt x="20944" y="8294"/>
                </a:cubicBezTo>
                <a:cubicBezTo>
                  <a:pt x="20784" y="8527"/>
                  <a:pt x="20609" y="8804"/>
                  <a:pt x="20463" y="9139"/>
                </a:cubicBezTo>
                <a:cubicBezTo>
                  <a:pt x="20332" y="8760"/>
                  <a:pt x="20216" y="8396"/>
                  <a:pt x="20157" y="8017"/>
                </a:cubicBezTo>
                <a:lnTo>
                  <a:pt x="20157" y="8017"/>
                </a:lnTo>
                <a:cubicBezTo>
                  <a:pt x="20157" y="8017"/>
                  <a:pt x="20084" y="8775"/>
                  <a:pt x="20245" y="9737"/>
                </a:cubicBezTo>
                <a:cubicBezTo>
                  <a:pt x="20186" y="9941"/>
                  <a:pt x="20157" y="10159"/>
                  <a:pt x="20143" y="10378"/>
                </a:cubicBezTo>
                <a:cubicBezTo>
                  <a:pt x="19997" y="10407"/>
                  <a:pt x="19851" y="10436"/>
                  <a:pt x="19720" y="10465"/>
                </a:cubicBezTo>
                <a:cubicBezTo>
                  <a:pt x="19647" y="10349"/>
                  <a:pt x="19589" y="10247"/>
                  <a:pt x="19531" y="10130"/>
                </a:cubicBezTo>
                <a:cubicBezTo>
                  <a:pt x="19662" y="9810"/>
                  <a:pt x="19822" y="9445"/>
                  <a:pt x="20055" y="8964"/>
                </a:cubicBezTo>
                <a:lnTo>
                  <a:pt x="20055" y="8964"/>
                </a:lnTo>
                <a:cubicBezTo>
                  <a:pt x="20055" y="8964"/>
                  <a:pt x="19764" y="9227"/>
                  <a:pt x="19472" y="9664"/>
                </a:cubicBezTo>
                <a:cubicBezTo>
                  <a:pt x="19531" y="8964"/>
                  <a:pt x="19414" y="8338"/>
                  <a:pt x="19297" y="7900"/>
                </a:cubicBezTo>
                <a:cubicBezTo>
                  <a:pt x="19385" y="7419"/>
                  <a:pt x="19603" y="6909"/>
                  <a:pt x="19997" y="6079"/>
                </a:cubicBezTo>
                <a:lnTo>
                  <a:pt x="19997" y="6079"/>
                </a:lnTo>
                <a:cubicBezTo>
                  <a:pt x="19997" y="6079"/>
                  <a:pt x="19487" y="6560"/>
                  <a:pt x="19093" y="7317"/>
                </a:cubicBezTo>
                <a:cubicBezTo>
                  <a:pt x="19064" y="7274"/>
                  <a:pt x="19064" y="7244"/>
                  <a:pt x="19064" y="7244"/>
                </a:cubicBezTo>
                <a:cubicBezTo>
                  <a:pt x="19064" y="7303"/>
                  <a:pt x="19064" y="7347"/>
                  <a:pt x="19064" y="7390"/>
                </a:cubicBezTo>
                <a:cubicBezTo>
                  <a:pt x="18729" y="8061"/>
                  <a:pt x="18525" y="8950"/>
                  <a:pt x="18846" y="9912"/>
                </a:cubicBezTo>
                <a:cubicBezTo>
                  <a:pt x="18758" y="10174"/>
                  <a:pt x="18641" y="10422"/>
                  <a:pt x="18481" y="10713"/>
                </a:cubicBezTo>
                <a:lnTo>
                  <a:pt x="18467" y="10713"/>
                </a:lnTo>
                <a:cubicBezTo>
                  <a:pt x="18437" y="10655"/>
                  <a:pt x="18423" y="10597"/>
                  <a:pt x="18408" y="10538"/>
                </a:cubicBezTo>
                <a:cubicBezTo>
                  <a:pt x="18379" y="9008"/>
                  <a:pt x="18452" y="6355"/>
                  <a:pt x="19195" y="4009"/>
                </a:cubicBezTo>
                <a:lnTo>
                  <a:pt x="19195" y="4009"/>
                </a:lnTo>
                <a:cubicBezTo>
                  <a:pt x="19195" y="4009"/>
                  <a:pt x="17898" y="6385"/>
                  <a:pt x="17476" y="9008"/>
                </a:cubicBezTo>
                <a:cubicBezTo>
                  <a:pt x="17199" y="8702"/>
                  <a:pt x="16893" y="8425"/>
                  <a:pt x="16572" y="8192"/>
                </a:cubicBezTo>
                <a:cubicBezTo>
                  <a:pt x="16543" y="7434"/>
                  <a:pt x="16586" y="6632"/>
                  <a:pt x="16761" y="5860"/>
                </a:cubicBezTo>
                <a:lnTo>
                  <a:pt x="16761" y="5860"/>
                </a:lnTo>
                <a:cubicBezTo>
                  <a:pt x="16761" y="5860"/>
                  <a:pt x="16339" y="6691"/>
                  <a:pt x="16047" y="7827"/>
                </a:cubicBezTo>
                <a:cubicBezTo>
                  <a:pt x="15727" y="7638"/>
                  <a:pt x="15420" y="7478"/>
                  <a:pt x="15129" y="7332"/>
                </a:cubicBezTo>
                <a:cubicBezTo>
                  <a:pt x="15216" y="7142"/>
                  <a:pt x="15318" y="6938"/>
                  <a:pt x="15420" y="6720"/>
                </a:cubicBezTo>
                <a:lnTo>
                  <a:pt x="15420" y="6720"/>
                </a:lnTo>
                <a:cubicBezTo>
                  <a:pt x="15420" y="6720"/>
                  <a:pt x="15216" y="6909"/>
                  <a:pt x="14940" y="7244"/>
                </a:cubicBezTo>
                <a:cubicBezTo>
                  <a:pt x="14284" y="6953"/>
                  <a:pt x="13788" y="6822"/>
                  <a:pt x="13788" y="6822"/>
                </a:cubicBezTo>
                <a:lnTo>
                  <a:pt x="13788" y="6822"/>
                </a:lnTo>
                <a:cubicBezTo>
                  <a:pt x="14182" y="7055"/>
                  <a:pt x="14502" y="7259"/>
                  <a:pt x="14794" y="7449"/>
                </a:cubicBezTo>
                <a:cubicBezTo>
                  <a:pt x="14590" y="7725"/>
                  <a:pt x="14371" y="8075"/>
                  <a:pt x="14182" y="8469"/>
                </a:cubicBezTo>
                <a:cubicBezTo>
                  <a:pt x="14080" y="8177"/>
                  <a:pt x="13978" y="7857"/>
                  <a:pt x="13905" y="7551"/>
                </a:cubicBezTo>
                <a:cubicBezTo>
                  <a:pt x="13919" y="7507"/>
                  <a:pt x="13934" y="7449"/>
                  <a:pt x="13948" y="7405"/>
                </a:cubicBezTo>
                <a:lnTo>
                  <a:pt x="13948" y="7405"/>
                </a:lnTo>
                <a:cubicBezTo>
                  <a:pt x="13948" y="7406"/>
                  <a:pt x="13933" y="7449"/>
                  <a:pt x="13890" y="7507"/>
                </a:cubicBezTo>
                <a:cubicBezTo>
                  <a:pt x="13861" y="7376"/>
                  <a:pt x="13832" y="7230"/>
                  <a:pt x="13803" y="7099"/>
                </a:cubicBezTo>
                <a:cubicBezTo>
                  <a:pt x="13803" y="7099"/>
                  <a:pt x="13774" y="7332"/>
                  <a:pt x="13788" y="7725"/>
                </a:cubicBezTo>
                <a:cubicBezTo>
                  <a:pt x="13686" y="7915"/>
                  <a:pt x="13555" y="8206"/>
                  <a:pt x="13409" y="8556"/>
                </a:cubicBezTo>
                <a:cubicBezTo>
                  <a:pt x="13263" y="8717"/>
                  <a:pt x="13089" y="8935"/>
                  <a:pt x="12899" y="9212"/>
                </a:cubicBezTo>
                <a:cubicBezTo>
                  <a:pt x="12506" y="7288"/>
                  <a:pt x="12564" y="6880"/>
                  <a:pt x="13613" y="4679"/>
                </a:cubicBezTo>
                <a:lnTo>
                  <a:pt x="13613" y="4679"/>
                </a:lnTo>
                <a:cubicBezTo>
                  <a:pt x="13613" y="4680"/>
                  <a:pt x="10932" y="7157"/>
                  <a:pt x="12433" y="10043"/>
                </a:cubicBezTo>
                <a:cubicBezTo>
                  <a:pt x="12404" y="10116"/>
                  <a:pt x="12374" y="10203"/>
                  <a:pt x="12331" y="10276"/>
                </a:cubicBezTo>
                <a:cubicBezTo>
                  <a:pt x="12154" y="9869"/>
                  <a:pt x="11940" y="9588"/>
                  <a:pt x="11888" y="9516"/>
                </a:cubicBezTo>
                <a:lnTo>
                  <a:pt x="11888" y="9516"/>
                </a:lnTo>
                <a:cubicBezTo>
                  <a:pt x="12043" y="9997"/>
                  <a:pt x="12157" y="10340"/>
                  <a:pt x="12214" y="10640"/>
                </a:cubicBezTo>
                <a:cubicBezTo>
                  <a:pt x="12170" y="10757"/>
                  <a:pt x="12141" y="10874"/>
                  <a:pt x="12127" y="10990"/>
                </a:cubicBezTo>
                <a:cubicBezTo>
                  <a:pt x="12039" y="10917"/>
                  <a:pt x="11952" y="10844"/>
                  <a:pt x="11879" y="10786"/>
                </a:cubicBezTo>
                <a:cubicBezTo>
                  <a:pt x="11864" y="10728"/>
                  <a:pt x="11850" y="10670"/>
                  <a:pt x="11821" y="10611"/>
                </a:cubicBezTo>
                <a:cubicBezTo>
                  <a:pt x="11821" y="10247"/>
                  <a:pt x="11835" y="9868"/>
                  <a:pt x="11879" y="9489"/>
                </a:cubicBezTo>
                <a:cubicBezTo>
                  <a:pt x="11879" y="9490"/>
                  <a:pt x="11880" y="9492"/>
                  <a:pt x="11880" y="9493"/>
                </a:cubicBezTo>
                <a:lnTo>
                  <a:pt x="11880" y="9493"/>
                </a:lnTo>
                <a:cubicBezTo>
                  <a:pt x="11909" y="9293"/>
                  <a:pt x="11938" y="9092"/>
                  <a:pt x="11981" y="8891"/>
                </a:cubicBezTo>
                <a:lnTo>
                  <a:pt x="11981" y="8891"/>
                </a:lnTo>
                <a:cubicBezTo>
                  <a:pt x="11981" y="8892"/>
                  <a:pt x="11806" y="9241"/>
                  <a:pt x="11617" y="9780"/>
                </a:cubicBezTo>
                <a:cubicBezTo>
                  <a:pt x="11456" y="9037"/>
                  <a:pt x="11340" y="8236"/>
                  <a:pt x="11340" y="7463"/>
                </a:cubicBezTo>
                <a:cubicBezTo>
                  <a:pt x="11340" y="7463"/>
                  <a:pt x="11092" y="8760"/>
                  <a:pt x="11223" y="10232"/>
                </a:cubicBezTo>
                <a:cubicBezTo>
                  <a:pt x="10961" y="9606"/>
                  <a:pt x="10742" y="8935"/>
                  <a:pt x="10611" y="8279"/>
                </a:cubicBezTo>
                <a:lnTo>
                  <a:pt x="10611" y="8279"/>
                </a:lnTo>
                <a:cubicBezTo>
                  <a:pt x="10611" y="8279"/>
                  <a:pt x="10567" y="8921"/>
                  <a:pt x="10655" y="9839"/>
                </a:cubicBezTo>
                <a:cubicBezTo>
                  <a:pt x="10611" y="9897"/>
                  <a:pt x="10567" y="9955"/>
                  <a:pt x="10509" y="10014"/>
                </a:cubicBezTo>
                <a:cubicBezTo>
                  <a:pt x="10509" y="10014"/>
                  <a:pt x="10494" y="9999"/>
                  <a:pt x="10494" y="9999"/>
                </a:cubicBezTo>
                <a:cubicBezTo>
                  <a:pt x="10392" y="9635"/>
                  <a:pt x="10305" y="9270"/>
                  <a:pt x="10276" y="8891"/>
                </a:cubicBezTo>
                <a:cubicBezTo>
                  <a:pt x="10276" y="8891"/>
                  <a:pt x="10217" y="9299"/>
                  <a:pt x="10217" y="9882"/>
                </a:cubicBezTo>
                <a:cubicBezTo>
                  <a:pt x="9955" y="9780"/>
                  <a:pt x="9736" y="9708"/>
                  <a:pt x="9649" y="9678"/>
                </a:cubicBezTo>
                <a:lnTo>
                  <a:pt x="9649" y="9678"/>
                </a:lnTo>
                <a:cubicBezTo>
                  <a:pt x="9868" y="9810"/>
                  <a:pt x="10057" y="9926"/>
                  <a:pt x="10232" y="10043"/>
                </a:cubicBezTo>
                <a:cubicBezTo>
                  <a:pt x="10232" y="10087"/>
                  <a:pt x="10232" y="10130"/>
                  <a:pt x="10232" y="10189"/>
                </a:cubicBezTo>
                <a:cubicBezTo>
                  <a:pt x="10028" y="10101"/>
                  <a:pt x="9809" y="10028"/>
                  <a:pt x="9620" y="9984"/>
                </a:cubicBezTo>
                <a:cubicBezTo>
                  <a:pt x="9620" y="9970"/>
                  <a:pt x="9620" y="9955"/>
                  <a:pt x="9620" y="9941"/>
                </a:cubicBezTo>
                <a:cubicBezTo>
                  <a:pt x="9620" y="9868"/>
                  <a:pt x="9634" y="9780"/>
                  <a:pt x="9649" y="9678"/>
                </a:cubicBezTo>
                <a:cubicBezTo>
                  <a:pt x="9649" y="9649"/>
                  <a:pt x="9664" y="9620"/>
                  <a:pt x="9664" y="9576"/>
                </a:cubicBezTo>
                <a:lnTo>
                  <a:pt x="9664" y="9576"/>
                </a:lnTo>
                <a:cubicBezTo>
                  <a:pt x="9663" y="9576"/>
                  <a:pt x="9634" y="9606"/>
                  <a:pt x="9605" y="9678"/>
                </a:cubicBezTo>
                <a:cubicBezTo>
                  <a:pt x="9576" y="9737"/>
                  <a:pt x="9532" y="9839"/>
                  <a:pt x="9489" y="9955"/>
                </a:cubicBezTo>
                <a:cubicBezTo>
                  <a:pt x="9051" y="9853"/>
                  <a:pt x="8745" y="9824"/>
                  <a:pt x="8745" y="9824"/>
                </a:cubicBezTo>
                <a:lnTo>
                  <a:pt x="8745" y="9824"/>
                </a:lnTo>
                <a:cubicBezTo>
                  <a:pt x="9008" y="9926"/>
                  <a:pt x="9241" y="10014"/>
                  <a:pt x="9430" y="10101"/>
                </a:cubicBezTo>
                <a:cubicBezTo>
                  <a:pt x="9372" y="10291"/>
                  <a:pt x="9314" y="10538"/>
                  <a:pt x="9285" y="10815"/>
                </a:cubicBezTo>
                <a:cubicBezTo>
                  <a:pt x="9095" y="10553"/>
                  <a:pt x="8935" y="10276"/>
                  <a:pt x="8804" y="9984"/>
                </a:cubicBezTo>
                <a:lnTo>
                  <a:pt x="8804" y="9984"/>
                </a:lnTo>
                <a:cubicBezTo>
                  <a:pt x="8804" y="9985"/>
                  <a:pt x="8906" y="10495"/>
                  <a:pt x="9197" y="11165"/>
                </a:cubicBezTo>
                <a:cubicBezTo>
                  <a:pt x="9095" y="11282"/>
                  <a:pt x="8993" y="11427"/>
                  <a:pt x="8876" y="11602"/>
                </a:cubicBezTo>
                <a:cubicBezTo>
                  <a:pt x="8862" y="11573"/>
                  <a:pt x="8862" y="11559"/>
                  <a:pt x="8862" y="11529"/>
                </a:cubicBezTo>
                <a:cubicBezTo>
                  <a:pt x="8876" y="11311"/>
                  <a:pt x="8906" y="11048"/>
                  <a:pt x="8949" y="10742"/>
                </a:cubicBezTo>
                <a:lnTo>
                  <a:pt x="8949" y="10742"/>
                </a:lnTo>
                <a:cubicBezTo>
                  <a:pt x="8949" y="10742"/>
                  <a:pt x="8862" y="10874"/>
                  <a:pt x="8774" y="11107"/>
                </a:cubicBezTo>
                <a:cubicBezTo>
                  <a:pt x="8585" y="9941"/>
                  <a:pt x="8702" y="9518"/>
                  <a:pt x="9445" y="7944"/>
                </a:cubicBezTo>
                <a:lnTo>
                  <a:pt x="9445" y="7944"/>
                </a:lnTo>
                <a:cubicBezTo>
                  <a:pt x="9445" y="7944"/>
                  <a:pt x="8483" y="8833"/>
                  <a:pt x="8206" y="10101"/>
                </a:cubicBezTo>
                <a:cubicBezTo>
                  <a:pt x="8191" y="10072"/>
                  <a:pt x="8162" y="10043"/>
                  <a:pt x="8148" y="10014"/>
                </a:cubicBezTo>
                <a:cubicBezTo>
                  <a:pt x="8104" y="9635"/>
                  <a:pt x="8148" y="9212"/>
                  <a:pt x="8235" y="8512"/>
                </a:cubicBezTo>
                <a:lnTo>
                  <a:pt x="8235" y="8512"/>
                </a:lnTo>
                <a:cubicBezTo>
                  <a:pt x="8235" y="8513"/>
                  <a:pt x="7973" y="8950"/>
                  <a:pt x="7871" y="9606"/>
                </a:cubicBezTo>
                <a:cubicBezTo>
                  <a:pt x="7842" y="9562"/>
                  <a:pt x="7827" y="9547"/>
                  <a:pt x="7827" y="9547"/>
                </a:cubicBezTo>
                <a:lnTo>
                  <a:pt x="7827" y="9547"/>
                </a:lnTo>
                <a:cubicBezTo>
                  <a:pt x="7842" y="9591"/>
                  <a:pt x="7856" y="9620"/>
                  <a:pt x="7871" y="9649"/>
                </a:cubicBezTo>
                <a:cubicBezTo>
                  <a:pt x="7798" y="10189"/>
                  <a:pt x="7827" y="10830"/>
                  <a:pt x="8206" y="11486"/>
                </a:cubicBezTo>
                <a:cubicBezTo>
                  <a:pt x="8235" y="11588"/>
                  <a:pt x="8264" y="11690"/>
                  <a:pt x="8293" y="11792"/>
                </a:cubicBezTo>
                <a:cubicBezTo>
                  <a:pt x="8279" y="11952"/>
                  <a:pt x="8264" y="12127"/>
                  <a:pt x="8221" y="12316"/>
                </a:cubicBezTo>
                <a:cubicBezTo>
                  <a:pt x="8191" y="12273"/>
                  <a:pt x="8162" y="12229"/>
                  <a:pt x="8133" y="12185"/>
                </a:cubicBezTo>
                <a:cubicBezTo>
                  <a:pt x="7754" y="11005"/>
                  <a:pt x="7186" y="8935"/>
                  <a:pt x="7171" y="7011"/>
                </a:cubicBezTo>
                <a:cubicBezTo>
                  <a:pt x="7171" y="7011"/>
                  <a:pt x="6795" y="9020"/>
                  <a:pt x="7095" y="11110"/>
                </a:cubicBezTo>
                <a:lnTo>
                  <a:pt x="7095" y="11110"/>
                </a:lnTo>
                <a:cubicBezTo>
                  <a:pt x="7068" y="11025"/>
                  <a:pt x="7054" y="10928"/>
                  <a:pt x="7040" y="10844"/>
                </a:cubicBezTo>
                <a:cubicBezTo>
                  <a:pt x="7040" y="10844"/>
                  <a:pt x="7026" y="10932"/>
                  <a:pt x="7026" y="11078"/>
                </a:cubicBezTo>
                <a:cubicBezTo>
                  <a:pt x="6778" y="10903"/>
                  <a:pt x="6515" y="10757"/>
                  <a:pt x="6268" y="10626"/>
                </a:cubicBezTo>
                <a:cubicBezTo>
                  <a:pt x="6064" y="10043"/>
                  <a:pt x="5903" y="9416"/>
                  <a:pt x="5845" y="8789"/>
                </a:cubicBezTo>
                <a:cubicBezTo>
                  <a:pt x="5845" y="8789"/>
                  <a:pt x="5743" y="9489"/>
                  <a:pt x="5801" y="10422"/>
                </a:cubicBezTo>
                <a:cubicBezTo>
                  <a:pt x="5524" y="10320"/>
                  <a:pt x="5262" y="10232"/>
                  <a:pt x="5029" y="10159"/>
                </a:cubicBezTo>
                <a:cubicBezTo>
                  <a:pt x="5043" y="9999"/>
                  <a:pt x="5058" y="9839"/>
                  <a:pt x="5087" y="9649"/>
                </a:cubicBezTo>
                <a:lnTo>
                  <a:pt x="5087" y="9649"/>
                </a:lnTo>
                <a:cubicBezTo>
                  <a:pt x="5087" y="9649"/>
                  <a:pt x="4985" y="9824"/>
                  <a:pt x="4868" y="10116"/>
                </a:cubicBezTo>
                <a:cubicBezTo>
                  <a:pt x="4329" y="9985"/>
                  <a:pt x="3950" y="9955"/>
                  <a:pt x="3950" y="9955"/>
                </a:cubicBezTo>
                <a:lnTo>
                  <a:pt x="3950" y="9955"/>
                </a:lnTo>
                <a:cubicBezTo>
                  <a:pt x="4271" y="10072"/>
                  <a:pt x="4562" y="10189"/>
                  <a:pt x="4810" y="10291"/>
                </a:cubicBezTo>
                <a:cubicBezTo>
                  <a:pt x="4723" y="10538"/>
                  <a:pt x="4650" y="10844"/>
                  <a:pt x="4621" y="11180"/>
                </a:cubicBezTo>
                <a:cubicBezTo>
                  <a:pt x="4460" y="10961"/>
                  <a:pt x="4329" y="10728"/>
                  <a:pt x="4198" y="10509"/>
                </a:cubicBezTo>
                <a:cubicBezTo>
                  <a:pt x="4198" y="10465"/>
                  <a:pt x="4198" y="10422"/>
                  <a:pt x="4198" y="10378"/>
                </a:cubicBezTo>
                <a:cubicBezTo>
                  <a:pt x="4198" y="10378"/>
                  <a:pt x="4183" y="10422"/>
                  <a:pt x="4183" y="10465"/>
                </a:cubicBezTo>
                <a:cubicBezTo>
                  <a:pt x="4125" y="10363"/>
                  <a:pt x="4067" y="10261"/>
                  <a:pt x="4023" y="10159"/>
                </a:cubicBezTo>
                <a:lnTo>
                  <a:pt x="4023" y="10159"/>
                </a:lnTo>
                <a:cubicBezTo>
                  <a:pt x="4023" y="10160"/>
                  <a:pt x="4052" y="10349"/>
                  <a:pt x="4154" y="10655"/>
                </a:cubicBezTo>
                <a:cubicBezTo>
                  <a:pt x="4125" y="10815"/>
                  <a:pt x="4096" y="11048"/>
                  <a:pt x="4081" y="11340"/>
                </a:cubicBezTo>
                <a:cubicBezTo>
                  <a:pt x="4009" y="11486"/>
                  <a:pt x="3936" y="11690"/>
                  <a:pt x="3863" y="11937"/>
                </a:cubicBezTo>
                <a:cubicBezTo>
                  <a:pt x="3134" y="10495"/>
                  <a:pt x="3076" y="10174"/>
                  <a:pt x="3324" y="8323"/>
                </a:cubicBezTo>
                <a:lnTo>
                  <a:pt x="3324" y="8323"/>
                </a:lnTo>
                <a:cubicBezTo>
                  <a:pt x="3323" y="8323"/>
                  <a:pt x="1968" y="10611"/>
                  <a:pt x="3732" y="12637"/>
                </a:cubicBezTo>
                <a:cubicBezTo>
                  <a:pt x="3702" y="12885"/>
                  <a:pt x="3702" y="13147"/>
                  <a:pt x="3732" y="13424"/>
                </a:cubicBezTo>
                <a:cubicBezTo>
                  <a:pt x="3644" y="13380"/>
                  <a:pt x="3557" y="13337"/>
                  <a:pt x="3455" y="13293"/>
                </a:cubicBezTo>
                <a:cubicBezTo>
                  <a:pt x="3309" y="12812"/>
                  <a:pt x="3178" y="12316"/>
                  <a:pt x="3134" y="11821"/>
                </a:cubicBezTo>
                <a:cubicBezTo>
                  <a:pt x="3134" y="11821"/>
                  <a:pt x="3047" y="12375"/>
                  <a:pt x="3090" y="13133"/>
                </a:cubicBezTo>
                <a:cubicBezTo>
                  <a:pt x="3061" y="13118"/>
                  <a:pt x="3032" y="13103"/>
                  <a:pt x="3003" y="13089"/>
                </a:cubicBezTo>
                <a:cubicBezTo>
                  <a:pt x="2624" y="12608"/>
                  <a:pt x="2274" y="12069"/>
                  <a:pt x="1997" y="11529"/>
                </a:cubicBezTo>
                <a:lnTo>
                  <a:pt x="1997" y="11529"/>
                </a:lnTo>
                <a:cubicBezTo>
                  <a:pt x="1997" y="11530"/>
                  <a:pt x="2114" y="12040"/>
                  <a:pt x="2405" y="12739"/>
                </a:cubicBezTo>
                <a:cubicBezTo>
                  <a:pt x="2376" y="12783"/>
                  <a:pt x="2362" y="12827"/>
                  <a:pt x="2347" y="12885"/>
                </a:cubicBezTo>
                <a:cubicBezTo>
                  <a:pt x="1895" y="12768"/>
                  <a:pt x="1589" y="12754"/>
                  <a:pt x="1589" y="12754"/>
                </a:cubicBezTo>
                <a:lnTo>
                  <a:pt x="1589" y="12754"/>
                </a:lnTo>
                <a:cubicBezTo>
                  <a:pt x="1866" y="12856"/>
                  <a:pt x="2085" y="12943"/>
                  <a:pt x="2289" y="13031"/>
                </a:cubicBezTo>
                <a:cubicBezTo>
                  <a:pt x="2230" y="13220"/>
                  <a:pt x="2158" y="13468"/>
                  <a:pt x="2128" y="13730"/>
                </a:cubicBezTo>
                <a:cubicBezTo>
                  <a:pt x="1954" y="13468"/>
                  <a:pt x="1793" y="13191"/>
                  <a:pt x="1647" y="12914"/>
                </a:cubicBezTo>
                <a:lnTo>
                  <a:pt x="1647" y="12914"/>
                </a:lnTo>
                <a:cubicBezTo>
                  <a:pt x="1648" y="12914"/>
                  <a:pt x="1779" y="13512"/>
                  <a:pt x="2128" y="14240"/>
                </a:cubicBezTo>
                <a:cubicBezTo>
                  <a:pt x="2143" y="14546"/>
                  <a:pt x="2201" y="14867"/>
                  <a:pt x="2347" y="15202"/>
                </a:cubicBezTo>
                <a:cubicBezTo>
                  <a:pt x="2099" y="15042"/>
                  <a:pt x="1866" y="14852"/>
                  <a:pt x="1706" y="14634"/>
                </a:cubicBezTo>
                <a:cubicBezTo>
                  <a:pt x="1720" y="14371"/>
                  <a:pt x="1749" y="14065"/>
                  <a:pt x="1808" y="13672"/>
                </a:cubicBezTo>
                <a:lnTo>
                  <a:pt x="1808" y="13672"/>
                </a:lnTo>
                <a:cubicBezTo>
                  <a:pt x="1808" y="13672"/>
                  <a:pt x="1647" y="13934"/>
                  <a:pt x="1531" y="14342"/>
                </a:cubicBezTo>
                <a:cubicBezTo>
                  <a:pt x="933" y="13176"/>
                  <a:pt x="904" y="12929"/>
                  <a:pt x="1094" y="11442"/>
                </a:cubicBezTo>
                <a:lnTo>
                  <a:pt x="1094" y="11442"/>
                </a:lnTo>
                <a:cubicBezTo>
                  <a:pt x="1093" y="11442"/>
                  <a:pt x="1" y="13278"/>
                  <a:pt x="1414" y="14911"/>
                </a:cubicBezTo>
                <a:cubicBezTo>
                  <a:pt x="1385" y="15202"/>
                  <a:pt x="1400" y="15523"/>
                  <a:pt x="1473" y="15873"/>
                </a:cubicBezTo>
                <a:lnTo>
                  <a:pt x="1473" y="15843"/>
                </a:lnTo>
                <a:lnTo>
                  <a:pt x="1910" y="15843"/>
                </a:lnTo>
                <a:cubicBezTo>
                  <a:pt x="1822" y="15610"/>
                  <a:pt x="1764" y="15406"/>
                  <a:pt x="1735" y="15202"/>
                </a:cubicBezTo>
                <a:lnTo>
                  <a:pt x="1735" y="15202"/>
                </a:lnTo>
                <a:cubicBezTo>
                  <a:pt x="1939" y="15392"/>
                  <a:pt x="2201" y="15581"/>
                  <a:pt x="2493" y="15756"/>
                </a:cubicBezTo>
                <a:cubicBezTo>
                  <a:pt x="2434" y="15785"/>
                  <a:pt x="2391" y="15814"/>
                  <a:pt x="2347" y="15843"/>
                </a:cubicBezTo>
                <a:lnTo>
                  <a:pt x="138416" y="15843"/>
                </a:lnTo>
                <a:cubicBezTo>
                  <a:pt x="138357" y="15814"/>
                  <a:pt x="138299" y="15785"/>
                  <a:pt x="138226" y="15741"/>
                </a:cubicBezTo>
                <a:cubicBezTo>
                  <a:pt x="138285" y="15610"/>
                  <a:pt x="138343" y="15465"/>
                  <a:pt x="138401" y="15319"/>
                </a:cubicBezTo>
                <a:cubicBezTo>
                  <a:pt x="138620" y="15115"/>
                  <a:pt x="138882" y="14925"/>
                  <a:pt x="139290" y="14692"/>
                </a:cubicBezTo>
                <a:cubicBezTo>
                  <a:pt x="139348" y="14867"/>
                  <a:pt x="139392" y="15027"/>
                  <a:pt x="139407" y="15173"/>
                </a:cubicBezTo>
                <a:cubicBezTo>
                  <a:pt x="139159" y="15377"/>
                  <a:pt x="138897" y="15596"/>
                  <a:pt x="138663" y="15843"/>
                </a:cubicBezTo>
                <a:lnTo>
                  <a:pt x="139217" y="15843"/>
                </a:lnTo>
                <a:cubicBezTo>
                  <a:pt x="139276" y="15771"/>
                  <a:pt x="139334" y="15683"/>
                  <a:pt x="139407" y="15596"/>
                </a:cubicBezTo>
                <a:lnTo>
                  <a:pt x="139407" y="15596"/>
                </a:lnTo>
                <a:cubicBezTo>
                  <a:pt x="139407" y="15683"/>
                  <a:pt x="139378" y="15756"/>
                  <a:pt x="139363" y="15843"/>
                </a:cubicBezTo>
                <a:lnTo>
                  <a:pt x="140281" y="15843"/>
                </a:lnTo>
                <a:cubicBezTo>
                  <a:pt x="140879" y="15246"/>
                  <a:pt x="141651" y="14561"/>
                  <a:pt x="142497" y="13978"/>
                </a:cubicBezTo>
                <a:lnTo>
                  <a:pt x="142497" y="13978"/>
                </a:lnTo>
                <a:cubicBezTo>
                  <a:pt x="142496" y="13978"/>
                  <a:pt x="140981" y="14751"/>
                  <a:pt x="139742" y="15800"/>
                </a:cubicBezTo>
                <a:cubicBezTo>
                  <a:pt x="139757" y="15610"/>
                  <a:pt x="139727" y="15435"/>
                  <a:pt x="139698" y="15275"/>
                </a:cubicBezTo>
                <a:cubicBezTo>
                  <a:pt x="139990" y="14940"/>
                  <a:pt x="140340" y="14590"/>
                  <a:pt x="140718" y="14299"/>
                </a:cubicBezTo>
                <a:lnTo>
                  <a:pt x="140718" y="14299"/>
                </a:lnTo>
                <a:cubicBezTo>
                  <a:pt x="140718" y="14299"/>
                  <a:pt x="140208" y="14576"/>
                  <a:pt x="139625" y="15013"/>
                </a:cubicBezTo>
                <a:cubicBezTo>
                  <a:pt x="139567" y="14852"/>
                  <a:pt x="139509" y="14721"/>
                  <a:pt x="139451" y="14605"/>
                </a:cubicBezTo>
                <a:cubicBezTo>
                  <a:pt x="139567" y="14546"/>
                  <a:pt x="139684" y="14473"/>
                  <a:pt x="139815" y="14401"/>
                </a:cubicBezTo>
                <a:lnTo>
                  <a:pt x="139815" y="14401"/>
                </a:lnTo>
                <a:cubicBezTo>
                  <a:pt x="139815" y="14401"/>
                  <a:pt x="139654" y="14444"/>
                  <a:pt x="139407" y="14532"/>
                </a:cubicBezTo>
                <a:cubicBezTo>
                  <a:pt x="139247" y="14270"/>
                  <a:pt x="139101" y="14109"/>
                  <a:pt x="139101" y="14109"/>
                </a:cubicBezTo>
                <a:lnTo>
                  <a:pt x="139101" y="14109"/>
                </a:lnTo>
                <a:cubicBezTo>
                  <a:pt x="139174" y="14299"/>
                  <a:pt x="139217" y="14444"/>
                  <a:pt x="139261" y="14590"/>
                </a:cubicBezTo>
                <a:cubicBezTo>
                  <a:pt x="139072" y="14663"/>
                  <a:pt x="138838" y="14780"/>
                  <a:pt x="138591" y="14911"/>
                </a:cubicBezTo>
                <a:cubicBezTo>
                  <a:pt x="138707" y="14678"/>
                  <a:pt x="138838" y="14459"/>
                  <a:pt x="138999" y="14240"/>
                </a:cubicBezTo>
                <a:lnTo>
                  <a:pt x="138999" y="14240"/>
                </a:lnTo>
                <a:cubicBezTo>
                  <a:pt x="138998" y="14240"/>
                  <a:pt x="138590" y="14619"/>
                  <a:pt x="138168" y="15188"/>
                </a:cubicBezTo>
                <a:cubicBezTo>
                  <a:pt x="138037" y="15290"/>
                  <a:pt x="137906" y="15392"/>
                  <a:pt x="137774" y="15523"/>
                </a:cubicBezTo>
                <a:cubicBezTo>
                  <a:pt x="137702" y="15479"/>
                  <a:pt x="137629" y="15450"/>
                  <a:pt x="137541" y="15406"/>
                </a:cubicBezTo>
                <a:cubicBezTo>
                  <a:pt x="137556" y="15348"/>
                  <a:pt x="137585" y="15275"/>
                  <a:pt x="137614" y="15217"/>
                </a:cubicBezTo>
                <a:cubicBezTo>
                  <a:pt x="137833" y="15071"/>
                  <a:pt x="138110" y="14925"/>
                  <a:pt x="138459" y="14721"/>
                </a:cubicBezTo>
                <a:lnTo>
                  <a:pt x="138459" y="14721"/>
                </a:lnTo>
                <a:cubicBezTo>
                  <a:pt x="138459" y="14721"/>
                  <a:pt x="138153" y="14794"/>
                  <a:pt x="137760" y="14969"/>
                </a:cubicBezTo>
                <a:cubicBezTo>
                  <a:pt x="138372" y="14051"/>
                  <a:pt x="138561" y="13890"/>
                  <a:pt x="139888" y="13147"/>
                </a:cubicBezTo>
                <a:lnTo>
                  <a:pt x="139888" y="13147"/>
                </a:lnTo>
                <a:cubicBezTo>
                  <a:pt x="139887" y="13147"/>
                  <a:pt x="137774" y="13687"/>
                  <a:pt x="137235" y="15246"/>
                </a:cubicBezTo>
                <a:lnTo>
                  <a:pt x="137206" y="15246"/>
                </a:lnTo>
                <a:cubicBezTo>
                  <a:pt x="137046" y="15173"/>
                  <a:pt x="136871" y="15100"/>
                  <a:pt x="136681" y="15013"/>
                </a:cubicBezTo>
                <a:cubicBezTo>
                  <a:pt x="136812" y="14707"/>
                  <a:pt x="136987" y="14401"/>
                  <a:pt x="137191" y="14109"/>
                </a:cubicBezTo>
                <a:lnTo>
                  <a:pt x="137191" y="14109"/>
                </a:lnTo>
                <a:cubicBezTo>
                  <a:pt x="137191" y="14109"/>
                  <a:pt x="136842" y="14430"/>
                  <a:pt x="136463" y="14925"/>
                </a:cubicBezTo>
                <a:cubicBezTo>
                  <a:pt x="136404" y="14896"/>
                  <a:pt x="136346" y="14867"/>
                  <a:pt x="136273" y="14838"/>
                </a:cubicBezTo>
                <a:cubicBezTo>
                  <a:pt x="137118" y="13891"/>
                  <a:pt x="137323" y="12973"/>
                  <a:pt x="137323" y="12972"/>
                </a:cubicBezTo>
                <a:lnTo>
                  <a:pt x="137323" y="12972"/>
                </a:lnTo>
                <a:cubicBezTo>
                  <a:pt x="136710" y="13803"/>
                  <a:pt x="136332" y="14284"/>
                  <a:pt x="135880" y="14678"/>
                </a:cubicBezTo>
                <a:cubicBezTo>
                  <a:pt x="135763" y="14619"/>
                  <a:pt x="135632" y="14575"/>
                  <a:pt x="135501" y="14517"/>
                </a:cubicBezTo>
                <a:cubicBezTo>
                  <a:pt x="136244" y="13978"/>
                  <a:pt x="136550" y="13337"/>
                  <a:pt x="136638" y="13162"/>
                </a:cubicBezTo>
                <a:cubicBezTo>
                  <a:pt x="137031" y="12710"/>
                  <a:pt x="137468" y="12244"/>
                  <a:pt x="137949" y="11792"/>
                </a:cubicBezTo>
                <a:cubicBezTo>
                  <a:pt x="137978" y="11777"/>
                  <a:pt x="138008" y="11748"/>
                  <a:pt x="138037" y="11733"/>
                </a:cubicBezTo>
                <a:lnTo>
                  <a:pt x="138037" y="11733"/>
                </a:lnTo>
                <a:cubicBezTo>
                  <a:pt x="138035" y="11734"/>
                  <a:pt x="138007" y="11748"/>
                  <a:pt x="137978" y="11763"/>
                </a:cubicBezTo>
                <a:cubicBezTo>
                  <a:pt x="138372" y="11384"/>
                  <a:pt x="138780" y="11019"/>
                  <a:pt x="139217" y="10684"/>
                </a:cubicBezTo>
                <a:lnTo>
                  <a:pt x="139217" y="10684"/>
                </a:lnTo>
                <a:cubicBezTo>
                  <a:pt x="139217" y="10684"/>
                  <a:pt x="137643" y="11602"/>
                  <a:pt x="136098" y="12929"/>
                </a:cubicBezTo>
                <a:cubicBezTo>
                  <a:pt x="135821" y="13118"/>
                  <a:pt x="135545" y="13337"/>
                  <a:pt x="135282" y="13555"/>
                </a:cubicBezTo>
                <a:cubicBezTo>
                  <a:pt x="135282" y="13366"/>
                  <a:pt x="135268" y="13191"/>
                  <a:pt x="135238" y="13031"/>
                </a:cubicBezTo>
                <a:cubicBezTo>
                  <a:pt x="135530" y="12695"/>
                  <a:pt x="135880" y="12346"/>
                  <a:pt x="136259" y="12054"/>
                </a:cubicBezTo>
                <a:lnTo>
                  <a:pt x="136259" y="12054"/>
                </a:lnTo>
                <a:cubicBezTo>
                  <a:pt x="136258" y="12054"/>
                  <a:pt x="135748" y="12331"/>
                  <a:pt x="135166" y="12768"/>
                </a:cubicBezTo>
                <a:cubicBezTo>
                  <a:pt x="135151" y="12739"/>
                  <a:pt x="135151" y="12725"/>
                  <a:pt x="135136" y="12710"/>
                </a:cubicBezTo>
                <a:cubicBezTo>
                  <a:pt x="135515" y="12214"/>
                  <a:pt x="135953" y="11719"/>
                  <a:pt x="136434" y="11267"/>
                </a:cubicBezTo>
                <a:lnTo>
                  <a:pt x="136434" y="11267"/>
                </a:lnTo>
                <a:cubicBezTo>
                  <a:pt x="136433" y="11267"/>
                  <a:pt x="135836" y="11632"/>
                  <a:pt x="135107" y="12229"/>
                </a:cubicBezTo>
                <a:cubicBezTo>
                  <a:pt x="135064" y="12244"/>
                  <a:pt x="135005" y="12273"/>
                  <a:pt x="134947" y="12287"/>
                </a:cubicBezTo>
                <a:cubicBezTo>
                  <a:pt x="134787" y="12025"/>
                  <a:pt x="134641" y="11879"/>
                  <a:pt x="134641" y="11879"/>
                </a:cubicBezTo>
                <a:lnTo>
                  <a:pt x="134641" y="11879"/>
                </a:lnTo>
                <a:cubicBezTo>
                  <a:pt x="134699" y="12054"/>
                  <a:pt x="134757" y="12200"/>
                  <a:pt x="134801" y="12346"/>
                </a:cubicBezTo>
                <a:cubicBezTo>
                  <a:pt x="134787" y="12346"/>
                  <a:pt x="134787" y="12346"/>
                  <a:pt x="134772" y="12360"/>
                </a:cubicBezTo>
                <a:cubicBezTo>
                  <a:pt x="134670" y="12171"/>
                  <a:pt x="134553" y="11981"/>
                  <a:pt x="134451" y="11835"/>
                </a:cubicBezTo>
                <a:cubicBezTo>
                  <a:pt x="134612" y="11719"/>
                  <a:pt x="134801" y="11602"/>
                  <a:pt x="134991" y="11471"/>
                </a:cubicBezTo>
                <a:lnTo>
                  <a:pt x="134991" y="11471"/>
                </a:lnTo>
                <a:cubicBezTo>
                  <a:pt x="134991" y="11471"/>
                  <a:pt x="134743" y="11544"/>
                  <a:pt x="134364" y="11704"/>
                </a:cubicBezTo>
                <a:cubicBezTo>
                  <a:pt x="134335" y="11675"/>
                  <a:pt x="134306" y="11646"/>
                  <a:pt x="134277" y="11617"/>
                </a:cubicBezTo>
                <a:cubicBezTo>
                  <a:pt x="134553" y="11413"/>
                  <a:pt x="134903" y="11209"/>
                  <a:pt x="135428" y="10917"/>
                </a:cubicBezTo>
                <a:lnTo>
                  <a:pt x="135428" y="10917"/>
                </a:lnTo>
                <a:cubicBezTo>
                  <a:pt x="135428" y="10917"/>
                  <a:pt x="134816" y="11063"/>
                  <a:pt x="134160" y="11457"/>
                </a:cubicBezTo>
                <a:cubicBezTo>
                  <a:pt x="133941" y="11194"/>
                  <a:pt x="133767" y="11049"/>
                  <a:pt x="133766" y="11048"/>
                </a:cubicBezTo>
                <a:lnTo>
                  <a:pt x="133766" y="11048"/>
                </a:lnTo>
                <a:cubicBezTo>
                  <a:pt x="133868" y="11223"/>
                  <a:pt x="133941" y="11384"/>
                  <a:pt x="134014" y="11544"/>
                </a:cubicBezTo>
                <a:cubicBezTo>
                  <a:pt x="133708" y="11733"/>
                  <a:pt x="133402" y="11981"/>
                  <a:pt x="133169" y="12287"/>
                </a:cubicBezTo>
                <a:cubicBezTo>
                  <a:pt x="133285" y="11937"/>
                  <a:pt x="133446" y="11588"/>
                  <a:pt x="133621" y="11252"/>
                </a:cubicBezTo>
                <a:lnTo>
                  <a:pt x="133621" y="11252"/>
                </a:lnTo>
                <a:cubicBezTo>
                  <a:pt x="133620" y="11253"/>
                  <a:pt x="133052" y="11894"/>
                  <a:pt x="132528" y="12827"/>
                </a:cubicBezTo>
                <a:cubicBezTo>
                  <a:pt x="132367" y="12972"/>
                  <a:pt x="132207" y="13118"/>
                  <a:pt x="132061" y="13293"/>
                </a:cubicBezTo>
                <a:lnTo>
                  <a:pt x="132003" y="13278"/>
                </a:lnTo>
                <a:cubicBezTo>
                  <a:pt x="132119" y="12972"/>
                  <a:pt x="132251" y="12666"/>
                  <a:pt x="132426" y="12360"/>
                </a:cubicBezTo>
                <a:cubicBezTo>
                  <a:pt x="132557" y="12273"/>
                  <a:pt x="132717" y="12171"/>
                  <a:pt x="132877" y="12069"/>
                </a:cubicBezTo>
                <a:lnTo>
                  <a:pt x="132877" y="12069"/>
                </a:lnTo>
                <a:cubicBezTo>
                  <a:pt x="132877" y="12069"/>
                  <a:pt x="132746" y="12098"/>
                  <a:pt x="132528" y="12185"/>
                </a:cubicBezTo>
                <a:cubicBezTo>
                  <a:pt x="132586" y="12083"/>
                  <a:pt x="132659" y="11967"/>
                  <a:pt x="132732" y="11865"/>
                </a:cubicBezTo>
                <a:lnTo>
                  <a:pt x="132732" y="11865"/>
                </a:lnTo>
                <a:cubicBezTo>
                  <a:pt x="132731" y="11865"/>
                  <a:pt x="132571" y="12010"/>
                  <a:pt x="132367" y="12244"/>
                </a:cubicBezTo>
                <a:cubicBezTo>
                  <a:pt x="132207" y="12316"/>
                  <a:pt x="132017" y="12404"/>
                  <a:pt x="131799" y="12506"/>
                </a:cubicBezTo>
                <a:cubicBezTo>
                  <a:pt x="132163" y="11821"/>
                  <a:pt x="132411" y="11384"/>
                  <a:pt x="132761" y="11005"/>
                </a:cubicBezTo>
                <a:cubicBezTo>
                  <a:pt x="132775" y="10990"/>
                  <a:pt x="132775" y="10990"/>
                  <a:pt x="132775" y="10990"/>
                </a:cubicBezTo>
                <a:cubicBezTo>
                  <a:pt x="133198" y="10538"/>
                  <a:pt x="133752" y="10145"/>
                  <a:pt x="134830" y="9460"/>
                </a:cubicBezTo>
                <a:lnTo>
                  <a:pt x="134830" y="9460"/>
                </a:lnTo>
                <a:cubicBezTo>
                  <a:pt x="134830" y="9460"/>
                  <a:pt x="132629" y="10101"/>
                  <a:pt x="131551" y="11704"/>
                </a:cubicBezTo>
                <a:cubicBezTo>
                  <a:pt x="131114" y="11981"/>
                  <a:pt x="130618" y="12331"/>
                  <a:pt x="130166" y="12710"/>
                </a:cubicBezTo>
                <a:cubicBezTo>
                  <a:pt x="130123" y="12695"/>
                  <a:pt x="130094" y="12681"/>
                  <a:pt x="130050" y="12666"/>
                </a:cubicBezTo>
                <a:cubicBezTo>
                  <a:pt x="130123" y="12418"/>
                  <a:pt x="130210" y="12171"/>
                  <a:pt x="130312" y="11923"/>
                </a:cubicBezTo>
                <a:cubicBezTo>
                  <a:pt x="130531" y="11704"/>
                  <a:pt x="130764" y="11500"/>
                  <a:pt x="131012" y="11296"/>
                </a:cubicBezTo>
                <a:lnTo>
                  <a:pt x="131012" y="11296"/>
                </a:lnTo>
                <a:cubicBezTo>
                  <a:pt x="131012" y="11296"/>
                  <a:pt x="130764" y="11427"/>
                  <a:pt x="130429" y="11661"/>
                </a:cubicBezTo>
                <a:cubicBezTo>
                  <a:pt x="130502" y="11471"/>
                  <a:pt x="130589" y="11296"/>
                  <a:pt x="130691" y="11121"/>
                </a:cubicBezTo>
                <a:lnTo>
                  <a:pt x="130691" y="11121"/>
                </a:lnTo>
                <a:cubicBezTo>
                  <a:pt x="130691" y="11121"/>
                  <a:pt x="130429" y="11413"/>
                  <a:pt x="130108" y="11865"/>
                </a:cubicBezTo>
                <a:cubicBezTo>
                  <a:pt x="130050" y="11908"/>
                  <a:pt x="129977" y="11967"/>
                  <a:pt x="129919" y="12010"/>
                </a:cubicBezTo>
                <a:cubicBezTo>
                  <a:pt x="129860" y="11865"/>
                  <a:pt x="129802" y="11733"/>
                  <a:pt x="129744" y="11617"/>
                </a:cubicBezTo>
                <a:cubicBezTo>
                  <a:pt x="129846" y="11544"/>
                  <a:pt x="129977" y="11471"/>
                  <a:pt x="130108" y="11398"/>
                </a:cubicBezTo>
                <a:lnTo>
                  <a:pt x="130108" y="11398"/>
                </a:lnTo>
                <a:cubicBezTo>
                  <a:pt x="130108" y="11398"/>
                  <a:pt x="129948" y="11442"/>
                  <a:pt x="129700" y="11529"/>
                </a:cubicBezTo>
                <a:cubicBezTo>
                  <a:pt x="129540" y="11267"/>
                  <a:pt x="129394" y="11121"/>
                  <a:pt x="129394" y="11121"/>
                </a:cubicBezTo>
                <a:lnTo>
                  <a:pt x="129394" y="11121"/>
                </a:lnTo>
                <a:cubicBezTo>
                  <a:pt x="129452" y="11296"/>
                  <a:pt x="129511" y="11457"/>
                  <a:pt x="129554" y="11588"/>
                </a:cubicBezTo>
                <a:cubicBezTo>
                  <a:pt x="129350" y="11675"/>
                  <a:pt x="129117" y="11777"/>
                  <a:pt x="128884" y="11923"/>
                </a:cubicBezTo>
                <a:cubicBezTo>
                  <a:pt x="129001" y="11690"/>
                  <a:pt x="129132" y="11457"/>
                  <a:pt x="129277" y="11238"/>
                </a:cubicBezTo>
                <a:lnTo>
                  <a:pt x="129277" y="11238"/>
                </a:lnTo>
                <a:cubicBezTo>
                  <a:pt x="129277" y="11238"/>
                  <a:pt x="128869" y="11632"/>
                  <a:pt x="128461" y="12185"/>
                </a:cubicBezTo>
                <a:cubicBezTo>
                  <a:pt x="128447" y="12200"/>
                  <a:pt x="128447" y="12200"/>
                  <a:pt x="128432" y="12214"/>
                </a:cubicBezTo>
                <a:cubicBezTo>
                  <a:pt x="128315" y="12185"/>
                  <a:pt x="128199" y="12156"/>
                  <a:pt x="128068" y="12112"/>
                </a:cubicBezTo>
                <a:cubicBezTo>
                  <a:pt x="128257" y="12010"/>
                  <a:pt x="128476" y="11879"/>
                  <a:pt x="128753" y="11733"/>
                </a:cubicBezTo>
                <a:lnTo>
                  <a:pt x="128753" y="11733"/>
                </a:lnTo>
                <a:cubicBezTo>
                  <a:pt x="128753" y="11733"/>
                  <a:pt x="128447" y="11806"/>
                  <a:pt x="128039" y="11981"/>
                </a:cubicBezTo>
                <a:cubicBezTo>
                  <a:pt x="128665" y="11063"/>
                  <a:pt x="128855" y="10903"/>
                  <a:pt x="130181" y="10159"/>
                </a:cubicBezTo>
                <a:lnTo>
                  <a:pt x="130181" y="10159"/>
                </a:lnTo>
                <a:cubicBezTo>
                  <a:pt x="130181" y="10159"/>
                  <a:pt x="128286" y="10640"/>
                  <a:pt x="127616" y="11996"/>
                </a:cubicBezTo>
                <a:cubicBezTo>
                  <a:pt x="127514" y="11967"/>
                  <a:pt x="127426" y="11952"/>
                  <a:pt x="127324" y="11923"/>
                </a:cubicBezTo>
                <a:cubicBezTo>
                  <a:pt x="128374" y="10436"/>
                  <a:pt x="128155" y="8906"/>
                  <a:pt x="128155" y="8906"/>
                </a:cubicBezTo>
                <a:lnTo>
                  <a:pt x="128155" y="8906"/>
                </a:lnTo>
                <a:cubicBezTo>
                  <a:pt x="127689" y="10451"/>
                  <a:pt x="127470" y="11005"/>
                  <a:pt x="126741" y="11777"/>
                </a:cubicBezTo>
                <a:cubicBezTo>
                  <a:pt x="126727" y="11777"/>
                  <a:pt x="126712" y="11763"/>
                  <a:pt x="126698" y="11763"/>
                </a:cubicBezTo>
                <a:lnTo>
                  <a:pt x="126698" y="11690"/>
                </a:lnTo>
                <a:cubicBezTo>
                  <a:pt x="127426" y="10801"/>
                  <a:pt x="127601" y="9985"/>
                  <a:pt x="127601" y="9984"/>
                </a:cubicBezTo>
                <a:lnTo>
                  <a:pt x="127601" y="9984"/>
                </a:lnTo>
                <a:cubicBezTo>
                  <a:pt x="127368" y="10305"/>
                  <a:pt x="127164" y="10582"/>
                  <a:pt x="126975" y="10830"/>
                </a:cubicBezTo>
                <a:cubicBezTo>
                  <a:pt x="127091" y="10465"/>
                  <a:pt x="127237" y="10057"/>
                  <a:pt x="127397" y="9649"/>
                </a:cubicBezTo>
                <a:cubicBezTo>
                  <a:pt x="128024" y="8979"/>
                  <a:pt x="128738" y="8294"/>
                  <a:pt x="129496" y="7682"/>
                </a:cubicBezTo>
                <a:lnTo>
                  <a:pt x="129496" y="7682"/>
                </a:lnTo>
                <a:cubicBezTo>
                  <a:pt x="129496" y="7682"/>
                  <a:pt x="128723" y="8148"/>
                  <a:pt x="127718" y="8877"/>
                </a:cubicBezTo>
                <a:cubicBezTo>
                  <a:pt x="128111" y="7973"/>
                  <a:pt x="128592" y="7026"/>
                  <a:pt x="129175" y="6137"/>
                </a:cubicBezTo>
                <a:lnTo>
                  <a:pt x="129175" y="6137"/>
                </a:lnTo>
                <a:cubicBezTo>
                  <a:pt x="129175" y="6137"/>
                  <a:pt x="127703" y="7755"/>
                  <a:pt x="126625" y="9737"/>
                </a:cubicBezTo>
                <a:cubicBezTo>
                  <a:pt x="126508" y="9824"/>
                  <a:pt x="126392" y="9926"/>
                  <a:pt x="126275" y="10028"/>
                </a:cubicBezTo>
                <a:cubicBezTo>
                  <a:pt x="126158" y="9810"/>
                  <a:pt x="126013" y="9606"/>
                  <a:pt x="125867" y="9416"/>
                </a:cubicBezTo>
                <a:cubicBezTo>
                  <a:pt x="125896" y="9285"/>
                  <a:pt x="125940" y="9154"/>
                  <a:pt x="125984" y="9037"/>
                </a:cubicBezTo>
                <a:cubicBezTo>
                  <a:pt x="126217" y="8775"/>
                  <a:pt x="126465" y="8512"/>
                  <a:pt x="126727" y="8279"/>
                </a:cubicBezTo>
                <a:lnTo>
                  <a:pt x="126727" y="8279"/>
                </a:lnTo>
                <a:cubicBezTo>
                  <a:pt x="126727" y="8279"/>
                  <a:pt x="126464" y="8425"/>
                  <a:pt x="126100" y="8702"/>
                </a:cubicBezTo>
                <a:cubicBezTo>
                  <a:pt x="126260" y="8265"/>
                  <a:pt x="126450" y="7842"/>
                  <a:pt x="126669" y="7434"/>
                </a:cubicBezTo>
                <a:lnTo>
                  <a:pt x="126669" y="7434"/>
                </a:lnTo>
                <a:cubicBezTo>
                  <a:pt x="126668" y="7434"/>
                  <a:pt x="126100" y="8090"/>
                  <a:pt x="125532" y="9037"/>
                </a:cubicBezTo>
                <a:cubicBezTo>
                  <a:pt x="125386" y="8877"/>
                  <a:pt x="125226" y="8746"/>
                  <a:pt x="125080" y="8614"/>
                </a:cubicBezTo>
                <a:cubicBezTo>
                  <a:pt x="125138" y="8571"/>
                  <a:pt x="125211" y="8527"/>
                  <a:pt x="125284" y="8483"/>
                </a:cubicBezTo>
                <a:lnTo>
                  <a:pt x="125284" y="8483"/>
                </a:lnTo>
                <a:cubicBezTo>
                  <a:pt x="125284" y="8483"/>
                  <a:pt x="125182" y="8512"/>
                  <a:pt x="125022" y="8571"/>
                </a:cubicBezTo>
                <a:cubicBezTo>
                  <a:pt x="124992" y="8542"/>
                  <a:pt x="124963" y="8512"/>
                  <a:pt x="124934" y="8498"/>
                </a:cubicBezTo>
                <a:cubicBezTo>
                  <a:pt x="125051" y="8338"/>
                  <a:pt x="125197" y="8177"/>
                  <a:pt x="125342" y="8002"/>
                </a:cubicBezTo>
                <a:lnTo>
                  <a:pt x="125342" y="8002"/>
                </a:lnTo>
                <a:cubicBezTo>
                  <a:pt x="125342" y="8002"/>
                  <a:pt x="125124" y="8134"/>
                  <a:pt x="124803" y="8396"/>
                </a:cubicBezTo>
                <a:cubicBezTo>
                  <a:pt x="124351" y="8061"/>
                  <a:pt x="123987" y="7886"/>
                  <a:pt x="123987" y="7886"/>
                </a:cubicBezTo>
                <a:lnTo>
                  <a:pt x="123987" y="7886"/>
                </a:lnTo>
                <a:cubicBezTo>
                  <a:pt x="124235" y="8134"/>
                  <a:pt x="124453" y="8352"/>
                  <a:pt x="124628" y="8542"/>
                </a:cubicBezTo>
                <a:cubicBezTo>
                  <a:pt x="124599" y="8571"/>
                  <a:pt x="124584" y="8585"/>
                  <a:pt x="124555" y="8614"/>
                </a:cubicBezTo>
                <a:cubicBezTo>
                  <a:pt x="124278" y="8265"/>
                  <a:pt x="124060" y="8061"/>
                  <a:pt x="124060" y="8061"/>
                </a:cubicBezTo>
                <a:lnTo>
                  <a:pt x="124060" y="8061"/>
                </a:lnTo>
                <a:cubicBezTo>
                  <a:pt x="124191" y="8323"/>
                  <a:pt x="124307" y="8542"/>
                  <a:pt x="124395" y="8760"/>
                </a:cubicBezTo>
                <a:cubicBezTo>
                  <a:pt x="124351" y="8804"/>
                  <a:pt x="124307" y="8848"/>
                  <a:pt x="124264" y="8891"/>
                </a:cubicBezTo>
                <a:cubicBezTo>
                  <a:pt x="124133" y="8950"/>
                  <a:pt x="123987" y="9023"/>
                  <a:pt x="123841" y="9110"/>
                </a:cubicBezTo>
                <a:cubicBezTo>
                  <a:pt x="123856" y="8833"/>
                  <a:pt x="123870" y="8556"/>
                  <a:pt x="123899" y="8279"/>
                </a:cubicBezTo>
                <a:cubicBezTo>
                  <a:pt x="123899" y="8265"/>
                  <a:pt x="123914" y="8265"/>
                  <a:pt x="123914" y="8265"/>
                </a:cubicBezTo>
                <a:lnTo>
                  <a:pt x="123899" y="8265"/>
                </a:lnTo>
                <a:cubicBezTo>
                  <a:pt x="123914" y="8221"/>
                  <a:pt x="123914" y="8163"/>
                  <a:pt x="123914" y="8119"/>
                </a:cubicBezTo>
                <a:lnTo>
                  <a:pt x="123914" y="8119"/>
                </a:lnTo>
                <a:cubicBezTo>
                  <a:pt x="123914" y="8119"/>
                  <a:pt x="123885" y="8206"/>
                  <a:pt x="123841" y="8338"/>
                </a:cubicBezTo>
                <a:cubicBezTo>
                  <a:pt x="123695" y="8512"/>
                  <a:pt x="123389" y="8906"/>
                  <a:pt x="123039" y="9445"/>
                </a:cubicBezTo>
                <a:cubicBezTo>
                  <a:pt x="122908" y="9547"/>
                  <a:pt x="122763" y="9678"/>
                  <a:pt x="122588" y="9839"/>
                </a:cubicBezTo>
                <a:cubicBezTo>
                  <a:pt x="122588" y="9824"/>
                  <a:pt x="122588" y="9824"/>
                  <a:pt x="122588" y="9810"/>
                </a:cubicBezTo>
                <a:cubicBezTo>
                  <a:pt x="122690" y="9620"/>
                  <a:pt x="122763" y="9445"/>
                  <a:pt x="122806" y="9299"/>
                </a:cubicBezTo>
                <a:cubicBezTo>
                  <a:pt x="122923" y="9227"/>
                  <a:pt x="123039" y="9154"/>
                  <a:pt x="123156" y="9066"/>
                </a:cubicBezTo>
                <a:lnTo>
                  <a:pt x="123156" y="9066"/>
                </a:lnTo>
                <a:cubicBezTo>
                  <a:pt x="123156" y="9066"/>
                  <a:pt x="123039" y="9110"/>
                  <a:pt x="122850" y="9183"/>
                </a:cubicBezTo>
                <a:cubicBezTo>
                  <a:pt x="122908" y="9008"/>
                  <a:pt x="122923" y="8891"/>
                  <a:pt x="122923" y="8891"/>
                </a:cubicBezTo>
                <a:lnTo>
                  <a:pt x="122923" y="8891"/>
                </a:lnTo>
                <a:cubicBezTo>
                  <a:pt x="122835" y="9023"/>
                  <a:pt x="122763" y="9139"/>
                  <a:pt x="122690" y="9241"/>
                </a:cubicBezTo>
                <a:lnTo>
                  <a:pt x="122675" y="9241"/>
                </a:lnTo>
                <a:cubicBezTo>
                  <a:pt x="122733" y="8906"/>
                  <a:pt x="122792" y="8614"/>
                  <a:pt x="122894" y="8352"/>
                </a:cubicBezTo>
                <a:cubicBezTo>
                  <a:pt x="123229" y="7973"/>
                  <a:pt x="123579" y="7594"/>
                  <a:pt x="123972" y="7230"/>
                </a:cubicBezTo>
                <a:cubicBezTo>
                  <a:pt x="124264" y="7011"/>
                  <a:pt x="124643" y="6764"/>
                  <a:pt x="125109" y="6472"/>
                </a:cubicBezTo>
                <a:lnTo>
                  <a:pt x="125109" y="6472"/>
                </a:lnTo>
                <a:cubicBezTo>
                  <a:pt x="125109" y="6472"/>
                  <a:pt x="124905" y="6530"/>
                  <a:pt x="124584" y="6661"/>
                </a:cubicBezTo>
                <a:cubicBezTo>
                  <a:pt x="124628" y="6618"/>
                  <a:pt x="124672" y="6589"/>
                  <a:pt x="124701" y="6559"/>
                </a:cubicBezTo>
                <a:lnTo>
                  <a:pt x="124701" y="6559"/>
                </a:lnTo>
                <a:cubicBezTo>
                  <a:pt x="124701" y="6560"/>
                  <a:pt x="124628" y="6603"/>
                  <a:pt x="124482" y="6705"/>
                </a:cubicBezTo>
                <a:cubicBezTo>
                  <a:pt x="124205" y="6822"/>
                  <a:pt x="123870" y="6982"/>
                  <a:pt x="123520" y="7186"/>
                </a:cubicBezTo>
                <a:cubicBezTo>
                  <a:pt x="123754" y="6866"/>
                  <a:pt x="124045" y="6501"/>
                  <a:pt x="124439" y="6020"/>
                </a:cubicBezTo>
                <a:lnTo>
                  <a:pt x="124439" y="6020"/>
                </a:lnTo>
                <a:cubicBezTo>
                  <a:pt x="124438" y="6020"/>
                  <a:pt x="123375" y="6691"/>
                  <a:pt x="122631" y="7827"/>
                </a:cubicBezTo>
                <a:cubicBezTo>
                  <a:pt x="122296" y="8104"/>
                  <a:pt x="121990" y="8440"/>
                  <a:pt x="121757" y="8833"/>
                </a:cubicBezTo>
                <a:cubicBezTo>
                  <a:pt x="121465" y="9081"/>
                  <a:pt x="121189" y="9358"/>
                  <a:pt x="120926" y="9635"/>
                </a:cubicBezTo>
                <a:cubicBezTo>
                  <a:pt x="120941" y="9343"/>
                  <a:pt x="120955" y="9037"/>
                  <a:pt x="120999" y="8746"/>
                </a:cubicBezTo>
                <a:lnTo>
                  <a:pt x="120999" y="8746"/>
                </a:lnTo>
                <a:cubicBezTo>
                  <a:pt x="120999" y="8746"/>
                  <a:pt x="120941" y="8877"/>
                  <a:pt x="120868" y="9110"/>
                </a:cubicBezTo>
                <a:cubicBezTo>
                  <a:pt x="120882" y="9008"/>
                  <a:pt x="120882" y="8964"/>
                  <a:pt x="120882" y="8964"/>
                </a:cubicBezTo>
                <a:lnTo>
                  <a:pt x="120882" y="8964"/>
                </a:lnTo>
                <a:cubicBezTo>
                  <a:pt x="120839" y="9066"/>
                  <a:pt x="120795" y="9183"/>
                  <a:pt x="120751" y="9299"/>
                </a:cubicBezTo>
                <a:cubicBezTo>
                  <a:pt x="120708" y="9154"/>
                  <a:pt x="120664" y="9023"/>
                  <a:pt x="120606" y="8891"/>
                </a:cubicBezTo>
                <a:cubicBezTo>
                  <a:pt x="120620" y="8862"/>
                  <a:pt x="120635" y="8848"/>
                  <a:pt x="120635" y="8819"/>
                </a:cubicBezTo>
                <a:cubicBezTo>
                  <a:pt x="121014" y="8279"/>
                  <a:pt x="121451" y="7711"/>
                  <a:pt x="121946" y="7215"/>
                </a:cubicBezTo>
                <a:lnTo>
                  <a:pt x="121946" y="7215"/>
                </a:lnTo>
                <a:cubicBezTo>
                  <a:pt x="121946" y="7216"/>
                  <a:pt x="121218" y="7696"/>
                  <a:pt x="120401" y="8454"/>
                </a:cubicBezTo>
                <a:cubicBezTo>
                  <a:pt x="120270" y="8221"/>
                  <a:pt x="120139" y="8017"/>
                  <a:pt x="119993" y="7827"/>
                </a:cubicBezTo>
                <a:cubicBezTo>
                  <a:pt x="120154" y="7711"/>
                  <a:pt x="120329" y="7594"/>
                  <a:pt x="120533" y="7463"/>
                </a:cubicBezTo>
                <a:lnTo>
                  <a:pt x="120533" y="7463"/>
                </a:lnTo>
                <a:cubicBezTo>
                  <a:pt x="120533" y="7463"/>
                  <a:pt x="120270" y="7536"/>
                  <a:pt x="119906" y="7711"/>
                </a:cubicBezTo>
                <a:cubicBezTo>
                  <a:pt x="119702" y="6880"/>
                  <a:pt x="119221" y="6297"/>
                  <a:pt x="119221" y="6297"/>
                </a:cubicBezTo>
                <a:lnTo>
                  <a:pt x="119221" y="6297"/>
                </a:lnTo>
                <a:cubicBezTo>
                  <a:pt x="119338" y="6676"/>
                  <a:pt x="119425" y="6982"/>
                  <a:pt x="119483" y="7244"/>
                </a:cubicBezTo>
                <a:cubicBezTo>
                  <a:pt x="119352" y="7128"/>
                  <a:pt x="119279" y="7070"/>
                  <a:pt x="119279" y="7070"/>
                </a:cubicBezTo>
                <a:lnTo>
                  <a:pt x="119279" y="7070"/>
                </a:lnTo>
                <a:cubicBezTo>
                  <a:pt x="119367" y="7230"/>
                  <a:pt x="119454" y="7376"/>
                  <a:pt x="119527" y="7521"/>
                </a:cubicBezTo>
                <a:cubicBezTo>
                  <a:pt x="119556" y="7638"/>
                  <a:pt x="119571" y="7755"/>
                  <a:pt x="119571" y="7871"/>
                </a:cubicBezTo>
                <a:cubicBezTo>
                  <a:pt x="119323" y="8002"/>
                  <a:pt x="119046" y="8163"/>
                  <a:pt x="118769" y="8352"/>
                </a:cubicBezTo>
                <a:cubicBezTo>
                  <a:pt x="118784" y="8250"/>
                  <a:pt x="118798" y="8163"/>
                  <a:pt x="118798" y="8104"/>
                </a:cubicBezTo>
                <a:cubicBezTo>
                  <a:pt x="118900" y="7813"/>
                  <a:pt x="119017" y="7536"/>
                  <a:pt x="119148" y="7274"/>
                </a:cubicBezTo>
                <a:lnTo>
                  <a:pt x="119148" y="7274"/>
                </a:lnTo>
                <a:cubicBezTo>
                  <a:pt x="119148" y="7274"/>
                  <a:pt x="118988" y="7463"/>
                  <a:pt x="118769" y="7784"/>
                </a:cubicBezTo>
                <a:cubicBezTo>
                  <a:pt x="118638" y="7798"/>
                  <a:pt x="118361" y="7871"/>
                  <a:pt x="118011" y="7988"/>
                </a:cubicBezTo>
                <a:cubicBezTo>
                  <a:pt x="117938" y="7857"/>
                  <a:pt x="117865" y="7755"/>
                  <a:pt x="117822" y="7696"/>
                </a:cubicBezTo>
                <a:cubicBezTo>
                  <a:pt x="118303" y="6866"/>
                  <a:pt x="118784" y="6457"/>
                  <a:pt x="120256" y="5452"/>
                </a:cubicBezTo>
                <a:lnTo>
                  <a:pt x="120256" y="5452"/>
                </a:lnTo>
                <a:cubicBezTo>
                  <a:pt x="120255" y="5452"/>
                  <a:pt x="118142" y="6137"/>
                  <a:pt x="117108" y="7740"/>
                </a:cubicBezTo>
                <a:cubicBezTo>
                  <a:pt x="117064" y="7449"/>
                  <a:pt x="117006" y="7215"/>
                  <a:pt x="116962" y="7084"/>
                </a:cubicBezTo>
                <a:cubicBezTo>
                  <a:pt x="117020" y="7011"/>
                  <a:pt x="117078" y="6953"/>
                  <a:pt x="117122" y="6895"/>
                </a:cubicBezTo>
                <a:lnTo>
                  <a:pt x="117122" y="6895"/>
                </a:lnTo>
                <a:cubicBezTo>
                  <a:pt x="117122" y="6895"/>
                  <a:pt x="117064" y="6953"/>
                  <a:pt x="116962" y="7040"/>
                </a:cubicBezTo>
                <a:cubicBezTo>
                  <a:pt x="116933" y="6968"/>
                  <a:pt x="116918" y="6924"/>
                  <a:pt x="116918" y="6924"/>
                </a:cubicBezTo>
                <a:lnTo>
                  <a:pt x="116918" y="6924"/>
                </a:lnTo>
                <a:cubicBezTo>
                  <a:pt x="116918" y="6968"/>
                  <a:pt x="116933" y="7026"/>
                  <a:pt x="116933" y="7070"/>
                </a:cubicBezTo>
                <a:cubicBezTo>
                  <a:pt x="116729" y="7259"/>
                  <a:pt x="116408" y="7580"/>
                  <a:pt x="116058" y="7973"/>
                </a:cubicBezTo>
                <a:cubicBezTo>
                  <a:pt x="116087" y="7798"/>
                  <a:pt x="116102" y="7609"/>
                  <a:pt x="116087" y="7449"/>
                </a:cubicBezTo>
                <a:cubicBezTo>
                  <a:pt x="116131" y="7376"/>
                  <a:pt x="116160" y="7303"/>
                  <a:pt x="116189" y="7230"/>
                </a:cubicBezTo>
                <a:lnTo>
                  <a:pt x="116189" y="7230"/>
                </a:lnTo>
                <a:cubicBezTo>
                  <a:pt x="116189" y="7230"/>
                  <a:pt x="116160" y="7274"/>
                  <a:pt x="116087" y="7361"/>
                </a:cubicBezTo>
                <a:cubicBezTo>
                  <a:pt x="116058" y="6647"/>
                  <a:pt x="115738" y="6049"/>
                  <a:pt x="115504" y="5670"/>
                </a:cubicBezTo>
                <a:cubicBezTo>
                  <a:pt x="115461" y="5554"/>
                  <a:pt x="115446" y="5496"/>
                  <a:pt x="115446" y="5496"/>
                </a:cubicBezTo>
                <a:lnTo>
                  <a:pt x="115446" y="5496"/>
                </a:lnTo>
                <a:cubicBezTo>
                  <a:pt x="115446" y="5525"/>
                  <a:pt x="115461" y="5568"/>
                  <a:pt x="115461" y="5612"/>
                </a:cubicBezTo>
                <a:cubicBezTo>
                  <a:pt x="115367" y="5472"/>
                  <a:pt x="115292" y="5378"/>
                  <a:pt x="115251" y="5332"/>
                </a:cubicBezTo>
                <a:lnTo>
                  <a:pt x="115251" y="5332"/>
                </a:lnTo>
                <a:cubicBezTo>
                  <a:pt x="115377" y="5684"/>
                  <a:pt x="115462" y="5968"/>
                  <a:pt x="115534" y="6224"/>
                </a:cubicBezTo>
                <a:cubicBezTo>
                  <a:pt x="115563" y="6676"/>
                  <a:pt x="115577" y="7142"/>
                  <a:pt x="115548" y="7594"/>
                </a:cubicBezTo>
                <a:cubicBezTo>
                  <a:pt x="115446" y="7696"/>
                  <a:pt x="115300" y="7857"/>
                  <a:pt x="115140" y="8046"/>
                </a:cubicBezTo>
                <a:cubicBezTo>
                  <a:pt x="115155" y="7944"/>
                  <a:pt x="115169" y="7842"/>
                  <a:pt x="115198" y="7740"/>
                </a:cubicBezTo>
                <a:lnTo>
                  <a:pt x="115198" y="7740"/>
                </a:lnTo>
                <a:cubicBezTo>
                  <a:pt x="115198" y="7740"/>
                  <a:pt x="115140" y="7813"/>
                  <a:pt x="115067" y="7959"/>
                </a:cubicBezTo>
                <a:cubicBezTo>
                  <a:pt x="114980" y="7842"/>
                  <a:pt x="114907" y="7769"/>
                  <a:pt x="114907" y="7769"/>
                </a:cubicBezTo>
                <a:lnTo>
                  <a:pt x="114907" y="7769"/>
                </a:lnTo>
                <a:cubicBezTo>
                  <a:pt x="114951" y="7871"/>
                  <a:pt x="114980" y="7973"/>
                  <a:pt x="115009" y="8061"/>
                </a:cubicBezTo>
                <a:cubicBezTo>
                  <a:pt x="114980" y="8119"/>
                  <a:pt x="114936" y="8192"/>
                  <a:pt x="114907" y="8279"/>
                </a:cubicBezTo>
                <a:cubicBezTo>
                  <a:pt x="114863" y="8192"/>
                  <a:pt x="114819" y="8104"/>
                  <a:pt x="114761" y="8032"/>
                </a:cubicBezTo>
                <a:cubicBezTo>
                  <a:pt x="114790" y="7944"/>
                  <a:pt x="114790" y="7886"/>
                  <a:pt x="114805" y="7813"/>
                </a:cubicBezTo>
                <a:cubicBezTo>
                  <a:pt x="114863" y="7755"/>
                  <a:pt x="114921" y="7711"/>
                  <a:pt x="114980" y="7653"/>
                </a:cubicBezTo>
                <a:lnTo>
                  <a:pt x="114980" y="7653"/>
                </a:lnTo>
                <a:cubicBezTo>
                  <a:pt x="114980" y="7653"/>
                  <a:pt x="114921" y="7682"/>
                  <a:pt x="114819" y="7740"/>
                </a:cubicBezTo>
                <a:cubicBezTo>
                  <a:pt x="114907" y="7259"/>
                  <a:pt x="114921" y="6953"/>
                  <a:pt x="114921" y="6953"/>
                </a:cubicBezTo>
                <a:lnTo>
                  <a:pt x="114921" y="6953"/>
                </a:lnTo>
                <a:cubicBezTo>
                  <a:pt x="114834" y="7230"/>
                  <a:pt x="114717" y="7507"/>
                  <a:pt x="114601" y="7769"/>
                </a:cubicBezTo>
                <a:cubicBezTo>
                  <a:pt x="114528" y="7667"/>
                  <a:pt x="114455" y="7594"/>
                  <a:pt x="114411" y="7536"/>
                </a:cubicBezTo>
                <a:cubicBezTo>
                  <a:pt x="114338" y="7390"/>
                  <a:pt x="114280" y="7259"/>
                  <a:pt x="114207" y="7142"/>
                </a:cubicBezTo>
                <a:cubicBezTo>
                  <a:pt x="114426" y="7026"/>
                  <a:pt x="114659" y="6909"/>
                  <a:pt x="114951" y="6764"/>
                </a:cubicBezTo>
                <a:lnTo>
                  <a:pt x="114951" y="6764"/>
                </a:lnTo>
                <a:cubicBezTo>
                  <a:pt x="114950" y="6764"/>
                  <a:pt x="114688" y="6807"/>
                  <a:pt x="114295" y="6938"/>
                </a:cubicBezTo>
                <a:cubicBezTo>
                  <a:pt x="114397" y="6822"/>
                  <a:pt x="114513" y="6691"/>
                  <a:pt x="114601" y="6559"/>
                </a:cubicBezTo>
                <a:cubicBezTo>
                  <a:pt x="114659" y="6501"/>
                  <a:pt x="114732" y="6428"/>
                  <a:pt x="114805" y="6355"/>
                </a:cubicBezTo>
                <a:lnTo>
                  <a:pt x="114805" y="6355"/>
                </a:lnTo>
                <a:cubicBezTo>
                  <a:pt x="114805" y="6355"/>
                  <a:pt x="114761" y="6385"/>
                  <a:pt x="114703" y="6414"/>
                </a:cubicBezTo>
                <a:cubicBezTo>
                  <a:pt x="114948" y="6053"/>
                  <a:pt x="115122" y="5678"/>
                  <a:pt x="115238" y="5317"/>
                </a:cubicBezTo>
                <a:lnTo>
                  <a:pt x="115238" y="5317"/>
                </a:lnTo>
                <a:cubicBezTo>
                  <a:pt x="115242" y="5322"/>
                  <a:pt x="115247" y="5326"/>
                  <a:pt x="115251" y="5332"/>
                </a:cubicBezTo>
                <a:lnTo>
                  <a:pt x="115251" y="5332"/>
                </a:lnTo>
                <a:cubicBezTo>
                  <a:pt x="115248" y="5323"/>
                  <a:pt x="115245" y="5315"/>
                  <a:pt x="115242" y="5306"/>
                </a:cubicBezTo>
                <a:cubicBezTo>
                  <a:pt x="115241" y="5310"/>
                  <a:pt x="115240" y="5314"/>
                  <a:pt x="115238" y="5317"/>
                </a:cubicBezTo>
                <a:lnTo>
                  <a:pt x="115238" y="5317"/>
                </a:lnTo>
                <a:cubicBezTo>
                  <a:pt x="115234" y="5313"/>
                  <a:pt x="115230" y="5309"/>
                  <a:pt x="115227" y="5306"/>
                </a:cubicBezTo>
                <a:cubicBezTo>
                  <a:pt x="115563" y="4301"/>
                  <a:pt x="115446" y="3514"/>
                  <a:pt x="115446" y="3513"/>
                </a:cubicBezTo>
                <a:lnTo>
                  <a:pt x="115446" y="3513"/>
                </a:lnTo>
                <a:cubicBezTo>
                  <a:pt x="114980" y="5087"/>
                  <a:pt x="114761" y="5627"/>
                  <a:pt x="113989" y="6428"/>
                </a:cubicBezTo>
                <a:cubicBezTo>
                  <a:pt x="113989" y="6370"/>
                  <a:pt x="114003" y="6326"/>
                  <a:pt x="114003" y="6268"/>
                </a:cubicBezTo>
                <a:cubicBezTo>
                  <a:pt x="114397" y="4942"/>
                  <a:pt x="115213" y="2668"/>
                  <a:pt x="116481" y="744"/>
                </a:cubicBezTo>
                <a:lnTo>
                  <a:pt x="116481" y="744"/>
                </a:lnTo>
                <a:cubicBezTo>
                  <a:pt x="116480" y="745"/>
                  <a:pt x="114746" y="2625"/>
                  <a:pt x="113668" y="4825"/>
                </a:cubicBezTo>
                <a:cubicBezTo>
                  <a:pt x="113595" y="4679"/>
                  <a:pt x="113522" y="4534"/>
                  <a:pt x="113435" y="4388"/>
                </a:cubicBezTo>
                <a:cubicBezTo>
                  <a:pt x="113551" y="4228"/>
                  <a:pt x="113668" y="4067"/>
                  <a:pt x="113785" y="3907"/>
                </a:cubicBezTo>
                <a:lnTo>
                  <a:pt x="113785" y="3907"/>
                </a:lnTo>
                <a:cubicBezTo>
                  <a:pt x="113784" y="3907"/>
                  <a:pt x="113624" y="4053"/>
                  <a:pt x="113391" y="4315"/>
                </a:cubicBezTo>
                <a:cubicBezTo>
                  <a:pt x="113318" y="4213"/>
                  <a:pt x="113245" y="4111"/>
                  <a:pt x="113158" y="4009"/>
                </a:cubicBezTo>
                <a:cubicBezTo>
                  <a:pt x="113362" y="3353"/>
                  <a:pt x="113624" y="2668"/>
                  <a:pt x="113974" y="2027"/>
                </a:cubicBezTo>
                <a:lnTo>
                  <a:pt x="113974" y="2027"/>
                </a:lnTo>
                <a:cubicBezTo>
                  <a:pt x="113974" y="2027"/>
                  <a:pt x="113391" y="2697"/>
                  <a:pt x="112837" y="3645"/>
                </a:cubicBezTo>
                <a:cubicBezTo>
                  <a:pt x="112633" y="3426"/>
                  <a:pt x="112429" y="3251"/>
                  <a:pt x="112240" y="3091"/>
                </a:cubicBezTo>
                <a:cubicBezTo>
                  <a:pt x="112356" y="2945"/>
                  <a:pt x="112487" y="2785"/>
                  <a:pt x="112648" y="2595"/>
                </a:cubicBezTo>
                <a:lnTo>
                  <a:pt x="112648" y="2595"/>
                </a:lnTo>
                <a:cubicBezTo>
                  <a:pt x="112648" y="2595"/>
                  <a:pt x="112414" y="2741"/>
                  <a:pt x="112109" y="3003"/>
                </a:cubicBezTo>
                <a:cubicBezTo>
                  <a:pt x="111657" y="2654"/>
                  <a:pt x="111292" y="2493"/>
                  <a:pt x="111292" y="2493"/>
                </a:cubicBezTo>
                <a:lnTo>
                  <a:pt x="111292" y="2493"/>
                </a:lnTo>
                <a:cubicBezTo>
                  <a:pt x="111540" y="2741"/>
                  <a:pt x="111744" y="2945"/>
                  <a:pt x="111934" y="3149"/>
                </a:cubicBezTo>
                <a:cubicBezTo>
                  <a:pt x="111686" y="3368"/>
                  <a:pt x="111409" y="3630"/>
                  <a:pt x="111147" y="3965"/>
                </a:cubicBezTo>
                <a:cubicBezTo>
                  <a:pt x="111147" y="3557"/>
                  <a:pt x="111161" y="3134"/>
                  <a:pt x="111219" y="2726"/>
                </a:cubicBezTo>
                <a:lnTo>
                  <a:pt x="111219" y="2726"/>
                </a:lnTo>
                <a:cubicBezTo>
                  <a:pt x="111219" y="2727"/>
                  <a:pt x="110899" y="3514"/>
                  <a:pt x="110724" y="4577"/>
                </a:cubicBezTo>
                <a:cubicBezTo>
                  <a:pt x="110505" y="4942"/>
                  <a:pt x="110330" y="5335"/>
                  <a:pt x="110228" y="5772"/>
                </a:cubicBezTo>
                <a:cubicBezTo>
                  <a:pt x="110185" y="5729"/>
                  <a:pt x="110156" y="5700"/>
                  <a:pt x="110156" y="5700"/>
                </a:cubicBezTo>
                <a:lnTo>
                  <a:pt x="110156" y="5700"/>
                </a:lnTo>
                <a:cubicBezTo>
                  <a:pt x="110185" y="5743"/>
                  <a:pt x="110199" y="5787"/>
                  <a:pt x="110214" y="5816"/>
                </a:cubicBezTo>
                <a:cubicBezTo>
                  <a:pt x="110214" y="5845"/>
                  <a:pt x="110214" y="5860"/>
                  <a:pt x="110214" y="5874"/>
                </a:cubicBezTo>
                <a:cubicBezTo>
                  <a:pt x="110156" y="5787"/>
                  <a:pt x="110097" y="5700"/>
                  <a:pt x="110068" y="5612"/>
                </a:cubicBezTo>
                <a:cubicBezTo>
                  <a:pt x="110170" y="5496"/>
                  <a:pt x="110272" y="5379"/>
                  <a:pt x="110389" y="5248"/>
                </a:cubicBezTo>
                <a:lnTo>
                  <a:pt x="110389" y="5248"/>
                </a:lnTo>
                <a:cubicBezTo>
                  <a:pt x="110389" y="5248"/>
                  <a:pt x="110243" y="5321"/>
                  <a:pt x="110010" y="5496"/>
                </a:cubicBezTo>
                <a:cubicBezTo>
                  <a:pt x="109981" y="5437"/>
                  <a:pt x="109966" y="5379"/>
                  <a:pt x="109951" y="5321"/>
                </a:cubicBezTo>
                <a:cubicBezTo>
                  <a:pt x="110126" y="5117"/>
                  <a:pt x="110345" y="4898"/>
                  <a:pt x="110651" y="4606"/>
                </a:cubicBezTo>
                <a:lnTo>
                  <a:pt x="110651" y="4606"/>
                </a:lnTo>
                <a:cubicBezTo>
                  <a:pt x="110651" y="4607"/>
                  <a:pt x="110301" y="4781"/>
                  <a:pt x="109893" y="5131"/>
                </a:cubicBezTo>
                <a:cubicBezTo>
                  <a:pt x="109879" y="5044"/>
                  <a:pt x="109879" y="4971"/>
                  <a:pt x="109864" y="4883"/>
                </a:cubicBezTo>
                <a:cubicBezTo>
                  <a:pt x="110097" y="4563"/>
                  <a:pt x="110403" y="4198"/>
                  <a:pt x="110782" y="3732"/>
                </a:cubicBezTo>
                <a:lnTo>
                  <a:pt x="110782" y="3732"/>
                </a:lnTo>
                <a:cubicBezTo>
                  <a:pt x="110782" y="3732"/>
                  <a:pt x="110389" y="3980"/>
                  <a:pt x="109893" y="4432"/>
                </a:cubicBezTo>
                <a:cubicBezTo>
                  <a:pt x="110126" y="2726"/>
                  <a:pt x="110287" y="2391"/>
                  <a:pt x="111744" y="628"/>
                </a:cubicBezTo>
                <a:lnTo>
                  <a:pt x="111744" y="628"/>
                </a:lnTo>
                <a:cubicBezTo>
                  <a:pt x="111744" y="628"/>
                  <a:pt x="109981" y="1721"/>
                  <a:pt x="109412" y="3484"/>
                </a:cubicBezTo>
                <a:cubicBezTo>
                  <a:pt x="109092" y="3732"/>
                  <a:pt x="108640" y="4111"/>
                  <a:pt x="108232" y="4650"/>
                </a:cubicBezTo>
                <a:cubicBezTo>
                  <a:pt x="108217" y="4213"/>
                  <a:pt x="108246" y="3776"/>
                  <a:pt x="108305" y="3338"/>
                </a:cubicBezTo>
                <a:lnTo>
                  <a:pt x="108305" y="3338"/>
                </a:lnTo>
                <a:cubicBezTo>
                  <a:pt x="108304" y="3339"/>
                  <a:pt x="107955" y="4228"/>
                  <a:pt x="107765" y="5364"/>
                </a:cubicBezTo>
                <a:cubicBezTo>
                  <a:pt x="107678" y="5539"/>
                  <a:pt x="107605" y="5729"/>
                  <a:pt x="107532" y="5918"/>
                </a:cubicBezTo>
                <a:cubicBezTo>
                  <a:pt x="107518" y="5933"/>
                  <a:pt x="107503" y="5962"/>
                  <a:pt x="107474" y="5976"/>
                </a:cubicBezTo>
                <a:cubicBezTo>
                  <a:pt x="107415" y="4796"/>
                  <a:pt x="106614" y="3922"/>
                  <a:pt x="106614" y="3921"/>
                </a:cubicBezTo>
                <a:lnTo>
                  <a:pt x="106614" y="3921"/>
                </a:lnTo>
                <a:cubicBezTo>
                  <a:pt x="106905" y="4767"/>
                  <a:pt x="107051" y="5248"/>
                  <a:pt x="107051" y="5700"/>
                </a:cubicBezTo>
                <a:cubicBezTo>
                  <a:pt x="107051" y="5700"/>
                  <a:pt x="107051" y="5700"/>
                  <a:pt x="107051" y="5714"/>
                </a:cubicBezTo>
                <a:cubicBezTo>
                  <a:pt x="107051" y="6006"/>
                  <a:pt x="106993" y="6312"/>
                  <a:pt x="106876" y="6705"/>
                </a:cubicBezTo>
                <a:cubicBezTo>
                  <a:pt x="106803" y="6778"/>
                  <a:pt x="106745" y="6866"/>
                  <a:pt x="106672" y="6953"/>
                </a:cubicBezTo>
                <a:cubicBezTo>
                  <a:pt x="106628" y="6866"/>
                  <a:pt x="106570" y="6793"/>
                  <a:pt x="106526" y="6720"/>
                </a:cubicBezTo>
                <a:cubicBezTo>
                  <a:pt x="106526" y="6603"/>
                  <a:pt x="106526" y="6516"/>
                  <a:pt x="106526" y="6443"/>
                </a:cubicBezTo>
                <a:cubicBezTo>
                  <a:pt x="106541" y="6399"/>
                  <a:pt x="106541" y="6341"/>
                  <a:pt x="106541" y="6297"/>
                </a:cubicBezTo>
                <a:cubicBezTo>
                  <a:pt x="106687" y="6049"/>
                  <a:pt x="106847" y="5802"/>
                  <a:pt x="107022" y="5568"/>
                </a:cubicBezTo>
                <a:lnTo>
                  <a:pt x="107022" y="5568"/>
                </a:lnTo>
                <a:cubicBezTo>
                  <a:pt x="107022" y="5569"/>
                  <a:pt x="106847" y="5729"/>
                  <a:pt x="106599" y="6006"/>
                </a:cubicBezTo>
                <a:cubicBezTo>
                  <a:pt x="106628" y="5816"/>
                  <a:pt x="106672" y="5612"/>
                  <a:pt x="106716" y="5423"/>
                </a:cubicBezTo>
                <a:lnTo>
                  <a:pt x="106716" y="5423"/>
                </a:lnTo>
                <a:cubicBezTo>
                  <a:pt x="106716" y="5423"/>
                  <a:pt x="106556" y="5743"/>
                  <a:pt x="106366" y="6268"/>
                </a:cubicBezTo>
                <a:cubicBezTo>
                  <a:pt x="106322" y="6326"/>
                  <a:pt x="106279" y="6385"/>
                  <a:pt x="106235" y="6443"/>
                </a:cubicBezTo>
                <a:cubicBezTo>
                  <a:pt x="106220" y="6414"/>
                  <a:pt x="106206" y="6399"/>
                  <a:pt x="106206" y="6385"/>
                </a:cubicBezTo>
                <a:cubicBezTo>
                  <a:pt x="106250" y="6137"/>
                  <a:pt x="106264" y="5918"/>
                  <a:pt x="106279" y="5787"/>
                </a:cubicBezTo>
                <a:cubicBezTo>
                  <a:pt x="106293" y="5656"/>
                  <a:pt x="106293" y="5583"/>
                  <a:pt x="106293" y="5583"/>
                </a:cubicBezTo>
                <a:lnTo>
                  <a:pt x="106293" y="5583"/>
                </a:lnTo>
                <a:cubicBezTo>
                  <a:pt x="106264" y="5656"/>
                  <a:pt x="106250" y="5743"/>
                  <a:pt x="106220" y="5816"/>
                </a:cubicBezTo>
                <a:cubicBezTo>
                  <a:pt x="106162" y="5845"/>
                  <a:pt x="106075" y="5904"/>
                  <a:pt x="105958" y="5976"/>
                </a:cubicBezTo>
                <a:lnTo>
                  <a:pt x="105914" y="5918"/>
                </a:lnTo>
                <a:cubicBezTo>
                  <a:pt x="105885" y="5816"/>
                  <a:pt x="105871" y="5729"/>
                  <a:pt x="105841" y="5641"/>
                </a:cubicBezTo>
                <a:cubicBezTo>
                  <a:pt x="105987" y="5568"/>
                  <a:pt x="106147" y="5481"/>
                  <a:pt x="106322" y="5394"/>
                </a:cubicBezTo>
                <a:lnTo>
                  <a:pt x="106322" y="5394"/>
                </a:lnTo>
                <a:cubicBezTo>
                  <a:pt x="106322" y="5394"/>
                  <a:pt x="106104" y="5437"/>
                  <a:pt x="105798" y="5539"/>
                </a:cubicBezTo>
                <a:cubicBezTo>
                  <a:pt x="105725" y="5350"/>
                  <a:pt x="105623" y="5189"/>
                  <a:pt x="105535" y="5058"/>
                </a:cubicBezTo>
                <a:cubicBezTo>
                  <a:pt x="105696" y="4898"/>
                  <a:pt x="105871" y="4709"/>
                  <a:pt x="106118" y="4490"/>
                </a:cubicBezTo>
                <a:lnTo>
                  <a:pt x="106118" y="4490"/>
                </a:lnTo>
                <a:cubicBezTo>
                  <a:pt x="106118" y="4490"/>
                  <a:pt x="105812" y="4636"/>
                  <a:pt x="105448" y="4927"/>
                </a:cubicBezTo>
                <a:cubicBezTo>
                  <a:pt x="105346" y="4796"/>
                  <a:pt x="105259" y="4709"/>
                  <a:pt x="105258" y="4709"/>
                </a:cubicBezTo>
                <a:lnTo>
                  <a:pt x="105258" y="4709"/>
                </a:lnTo>
                <a:cubicBezTo>
                  <a:pt x="105302" y="4811"/>
                  <a:pt x="105346" y="4898"/>
                  <a:pt x="105390" y="4985"/>
                </a:cubicBezTo>
                <a:cubicBezTo>
                  <a:pt x="105142" y="5189"/>
                  <a:pt x="104894" y="5452"/>
                  <a:pt x="104690" y="5787"/>
                </a:cubicBezTo>
                <a:cubicBezTo>
                  <a:pt x="104675" y="5758"/>
                  <a:pt x="104661" y="5743"/>
                  <a:pt x="104646" y="5729"/>
                </a:cubicBezTo>
                <a:cubicBezTo>
                  <a:pt x="104515" y="5073"/>
                  <a:pt x="104340" y="4607"/>
                  <a:pt x="104340" y="4606"/>
                </a:cubicBezTo>
                <a:lnTo>
                  <a:pt x="104340" y="4606"/>
                </a:lnTo>
                <a:cubicBezTo>
                  <a:pt x="104399" y="5087"/>
                  <a:pt x="104369" y="5583"/>
                  <a:pt x="104311" y="6049"/>
                </a:cubicBezTo>
                <a:cubicBezTo>
                  <a:pt x="104297" y="6064"/>
                  <a:pt x="104282" y="6079"/>
                  <a:pt x="104267" y="6093"/>
                </a:cubicBezTo>
                <a:cubicBezTo>
                  <a:pt x="104136" y="5583"/>
                  <a:pt x="103961" y="5204"/>
                  <a:pt x="103961" y="5204"/>
                </a:cubicBezTo>
                <a:lnTo>
                  <a:pt x="103961" y="5204"/>
                </a:lnTo>
                <a:cubicBezTo>
                  <a:pt x="104034" y="5539"/>
                  <a:pt x="104063" y="5904"/>
                  <a:pt x="104049" y="6239"/>
                </a:cubicBezTo>
                <a:cubicBezTo>
                  <a:pt x="103976" y="6297"/>
                  <a:pt x="103918" y="6355"/>
                  <a:pt x="103845" y="6414"/>
                </a:cubicBezTo>
                <a:cubicBezTo>
                  <a:pt x="103888" y="6210"/>
                  <a:pt x="103947" y="6006"/>
                  <a:pt x="104020" y="5816"/>
                </a:cubicBezTo>
                <a:lnTo>
                  <a:pt x="104020" y="5816"/>
                </a:lnTo>
                <a:cubicBezTo>
                  <a:pt x="104019" y="5816"/>
                  <a:pt x="103859" y="6093"/>
                  <a:pt x="103670" y="6516"/>
                </a:cubicBezTo>
                <a:cubicBezTo>
                  <a:pt x="103641" y="6414"/>
                  <a:pt x="103626" y="6312"/>
                  <a:pt x="103597" y="6195"/>
                </a:cubicBezTo>
                <a:cubicBezTo>
                  <a:pt x="103932" y="5335"/>
                  <a:pt x="103932" y="4621"/>
                  <a:pt x="103932" y="4621"/>
                </a:cubicBezTo>
                <a:lnTo>
                  <a:pt x="103932" y="4621"/>
                </a:lnTo>
                <a:cubicBezTo>
                  <a:pt x="103757" y="5058"/>
                  <a:pt x="103626" y="5408"/>
                  <a:pt x="103495" y="5700"/>
                </a:cubicBezTo>
                <a:cubicBezTo>
                  <a:pt x="103451" y="5452"/>
                  <a:pt x="103407" y="5219"/>
                  <a:pt x="103349" y="4985"/>
                </a:cubicBezTo>
                <a:cubicBezTo>
                  <a:pt x="103830" y="4023"/>
                  <a:pt x="104413" y="2960"/>
                  <a:pt x="105098" y="2027"/>
                </a:cubicBezTo>
                <a:lnTo>
                  <a:pt x="105098" y="2027"/>
                </a:lnTo>
                <a:cubicBezTo>
                  <a:pt x="105098" y="2027"/>
                  <a:pt x="104136" y="2974"/>
                  <a:pt x="103174" y="4330"/>
                </a:cubicBezTo>
                <a:cubicBezTo>
                  <a:pt x="102985" y="3659"/>
                  <a:pt x="102795" y="3222"/>
                  <a:pt x="102795" y="3222"/>
                </a:cubicBezTo>
                <a:lnTo>
                  <a:pt x="102795" y="3222"/>
                </a:lnTo>
                <a:cubicBezTo>
                  <a:pt x="102882" y="3597"/>
                  <a:pt x="102926" y="4000"/>
                  <a:pt x="102955" y="4390"/>
                </a:cubicBezTo>
                <a:lnTo>
                  <a:pt x="102955" y="4390"/>
                </a:lnTo>
                <a:cubicBezTo>
                  <a:pt x="102952" y="4369"/>
                  <a:pt x="102941" y="4359"/>
                  <a:pt x="102941" y="4359"/>
                </a:cubicBezTo>
                <a:lnTo>
                  <a:pt x="102941" y="4359"/>
                </a:lnTo>
                <a:cubicBezTo>
                  <a:pt x="102948" y="4372"/>
                  <a:pt x="102952" y="4383"/>
                  <a:pt x="102955" y="4393"/>
                </a:cubicBezTo>
                <a:lnTo>
                  <a:pt x="102955" y="4393"/>
                </a:lnTo>
                <a:cubicBezTo>
                  <a:pt x="102955" y="4396"/>
                  <a:pt x="102955" y="4399"/>
                  <a:pt x="102956" y="4402"/>
                </a:cubicBezTo>
                <a:cubicBezTo>
                  <a:pt x="102956" y="4399"/>
                  <a:pt x="102955" y="4397"/>
                  <a:pt x="102955" y="4394"/>
                </a:cubicBezTo>
                <a:lnTo>
                  <a:pt x="102955" y="4394"/>
                </a:lnTo>
                <a:cubicBezTo>
                  <a:pt x="102959" y="4405"/>
                  <a:pt x="102963" y="4416"/>
                  <a:pt x="102970" y="4432"/>
                </a:cubicBezTo>
                <a:cubicBezTo>
                  <a:pt x="102970" y="4490"/>
                  <a:pt x="102970" y="4548"/>
                  <a:pt x="102985" y="4606"/>
                </a:cubicBezTo>
                <a:cubicBezTo>
                  <a:pt x="102752" y="4956"/>
                  <a:pt x="102518" y="5321"/>
                  <a:pt x="102300" y="5700"/>
                </a:cubicBezTo>
                <a:cubicBezTo>
                  <a:pt x="102227" y="5379"/>
                  <a:pt x="102110" y="5087"/>
                  <a:pt x="101979" y="4825"/>
                </a:cubicBezTo>
                <a:cubicBezTo>
                  <a:pt x="102212" y="4198"/>
                  <a:pt x="102504" y="3557"/>
                  <a:pt x="102883" y="2974"/>
                </a:cubicBezTo>
                <a:lnTo>
                  <a:pt x="102883" y="2974"/>
                </a:lnTo>
                <a:cubicBezTo>
                  <a:pt x="102883" y="2974"/>
                  <a:pt x="102329" y="3557"/>
                  <a:pt x="101746" y="4417"/>
                </a:cubicBezTo>
                <a:cubicBezTo>
                  <a:pt x="101615" y="4184"/>
                  <a:pt x="101454" y="3980"/>
                  <a:pt x="101323" y="3805"/>
                </a:cubicBezTo>
                <a:cubicBezTo>
                  <a:pt x="101440" y="3674"/>
                  <a:pt x="101571" y="3528"/>
                  <a:pt x="101717" y="3368"/>
                </a:cubicBezTo>
                <a:lnTo>
                  <a:pt x="101717" y="3368"/>
                </a:lnTo>
                <a:cubicBezTo>
                  <a:pt x="101717" y="3368"/>
                  <a:pt x="101513" y="3484"/>
                  <a:pt x="101221" y="3688"/>
                </a:cubicBezTo>
                <a:cubicBezTo>
                  <a:pt x="100886" y="3309"/>
                  <a:pt x="100609" y="3091"/>
                  <a:pt x="100609" y="3091"/>
                </a:cubicBezTo>
                <a:lnTo>
                  <a:pt x="100609" y="3091"/>
                </a:lnTo>
                <a:cubicBezTo>
                  <a:pt x="100784" y="3368"/>
                  <a:pt x="100930" y="3601"/>
                  <a:pt x="101061" y="3819"/>
                </a:cubicBezTo>
                <a:cubicBezTo>
                  <a:pt x="100828" y="3994"/>
                  <a:pt x="100565" y="4242"/>
                  <a:pt x="100318" y="4519"/>
                </a:cubicBezTo>
                <a:cubicBezTo>
                  <a:pt x="100361" y="4111"/>
                  <a:pt x="100420" y="3703"/>
                  <a:pt x="100522" y="3309"/>
                </a:cubicBezTo>
                <a:lnTo>
                  <a:pt x="100522" y="3309"/>
                </a:lnTo>
                <a:cubicBezTo>
                  <a:pt x="100522" y="3310"/>
                  <a:pt x="100172" y="4053"/>
                  <a:pt x="99895" y="5073"/>
                </a:cubicBezTo>
                <a:cubicBezTo>
                  <a:pt x="99793" y="5219"/>
                  <a:pt x="99691" y="5379"/>
                  <a:pt x="99603" y="5554"/>
                </a:cubicBezTo>
                <a:lnTo>
                  <a:pt x="99603" y="5510"/>
                </a:lnTo>
                <a:cubicBezTo>
                  <a:pt x="99720" y="5117"/>
                  <a:pt x="99764" y="4781"/>
                  <a:pt x="99793" y="4519"/>
                </a:cubicBezTo>
                <a:cubicBezTo>
                  <a:pt x="99880" y="4432"/>
                  <a:pt x="99953" y="4344"/>
                  <a:pt x="100055" y="4242"/>
                </a:cubicBezTo>
                <a:lnTo>
                  <a:pt x="100055" y="4242"/>
                </a:lnTo>
                <a:cubicBezTo>
                  <a:pt x="100055" y="4242"/>
                  <a:pt x="99953" y="4300"/>
                  <a:pt x="99808" y="4388"/>
                </a:cubicBezTo>
                <a:cubicBezTo>
                  <a:pt x="99822" y="4198"/>
                  <a:pt x="99808" y="4082"/>
                  <a:pt x="99808" y="4082"/>
                </a:cubicBezTo>
                <a:cubicBezTo>
                  <a:pt x="99764" y="4228"/>
                  <a:pt x="99720" y="4359"/>
                  <a:pt x="99676" y="4475"/>
                </a:cubicBezTo>
                <a:cubicBezTo>
                  <a:pt x="99545" y="4563"/>
                  <a:pt x="99399" y="4679"/>
                  <a:pt x="99225" y="4825"/>
                </a:cubicBezTo>
                <a:cubicBezTo>
                  <a:pt x="99283" y="4577"/>
                  <a:pt x="99341" y="4344"/>
                  <a:pt x="99399" y="4155"/>
                </a:cubicBezTo>
                <a:cubicBezTo>
                  <a:pt x="99691" y="3528"/>
                  <a:pt x="100012" y="2872"/>
                  <a:pt x="100391" y="2245"/>
                </a:cubicBezTo>
                <a:cubicBezTo>
                  <a:pt x="100609" y="1983"/>
                  <a:pt x="100871" y="1677"/>
                  <a:pt x="101207" y="1313"/>
                </a:cubicBezTo>
                <a:lnTo>
                  <a:pt x="101207" y="1313"/>
                </a:lnTo>
                <a:cubicBezTo>
                  <a:pt x="101207" y="1313"/>
                  <a:pt x="101046" y="1400"/>
                  <a:pt x="100799" y="1575"/>
                </a:cubicBezTo>
                <a:cubicBezTo>
                  <a:pt x="100827" y="1532"/>
                  <a:pt x="100856" y="1489"/>
                  <a:pt x="100885" y="1460"/>
                </a:cubicBezTo>
                <a:lnTo>
                  <a:pt x="100885" y="1460"/>
                </a:lnTo>
                <a:cubicBezTo>
                  <a:pt x="100876" y="1469"/>
                  <a:pt x="100819" y="1527"/>
                  <a:pt x="100726" y="1633"/>
                </a:cubicBezTo>
                <a:cubicBezTo>
                  <a:pt x="100143" y="2056"/>
                  <a:pt x="99210" y="2916"/>
                  <a:pt x="98831" y="4169"/>
                </a:cubicBezTo>
                <a:cubicBezTo>
                  <a:pt x="98744" y="4315"/>
                  <a:pt x="98656" y="4461"/>
                  <a:pt x="98569" y="4592"/>
                </a:cubicBezTo>
                <a:cubicBezTo>
                  <a:pt x="98496" y="4432"/>
                  <a:pt x="98452" y="4330"/>
                  <a:pt x="98452" y="4330"/>
                </a:cubicBezTo>
                <a:lnTo>
                  <a:pt x="98452" y="4330"/>
                </a:lnTo>
                <a:cubicBezTo>
                  <a:pt x="98481" y="4446"/>
                  <a:pt x="98510" y="4548"/>
                  <a:pt x="98540" y="4665"/>
                </a:cubicBezTo>
                <a:cubicBezTo>
                  <a:pt x="98438" y="4840"/>
                  <a:pt x="98335" y="5015"/>
                  <a:pt x="98233" y="5204"/>
                </a:cubicBezTo>
                <a:cubicBezTo>
                  <a:pt x="98161" y="4738"/>
                  <a:pt x="98073" y="4330"/>
                  <a:pt x="97986" y="4038"/>
                </a:cubicBezTo>
                <a:cubicBezTo>
                  <a:pt x="98175" y="3513"/>
                  <a:pt x="98408" y="2974"/>
                  <a:pt x="98700" y="2479"/>
                </a:cubicBezTo>
                <a:lnTo>
                  <a:pt x="98700" y="2479"/>
                </a:lnTo>
                <a:cubicBezTo>
                  <a:pt x="98700" y="2479"/>
                  <a:pt x="98306" y="2916"/>
                  <a:pt x="97855" y="3615"/>
                </a:cubicBezTo>
                <a:cubicBezTo>
                  <a:pt x="97840" y="3601"/>
                  <a:pt x="97840" y="3601"/>
                  <a:pt x="97840" y="3601"/>
                </a:cubicBezTo>
                <a:lnTo>
                  <a:pt x="97840" y="3615"/>
                </a:lnTo>
                <a:cubicBezTo>
                  <a:pt x="97782" y="3732"/>
                  <a:pt x="97709" y="3834"/>
                  <a:pt x="97636" y="3951"/>
                </a:cubicBezTo>
                <a:cubicBezTo>
                  <a:pt x="97476" y="3717"/>
                  <a:pt x="97330" y="3528"/>
                  <a:pt x="97170" y="3353"/>
                </a:cubicBezTo>
                <a:cubicBezTo>
                  <a:pt x="97286" y="3207"/>
                  <a:pt x="97417" y="3062"/>
                  <a:pt x="97548" y="2901"/>
                </a:cubicBezTo>
                <a:lnTo>
                  <a:pt x="97548" y="2901"/>
                </a:lnTo>
                <a:cubicBezTo>
                  <a:pt x="97548" y="2901"/>
                  <a:pt x="97359" y="3018"/>
                  <a:pt x="97068" y="3236"/>
                </a:cubicBezTo>
                <a:cubicBezTo>
                  <a:pt x="96718" y="2858"/>
                  <a:pt x="96441" y="2654"/>
                  <a:pt x="96441" y="2653"/>
                </a:cubicBezTo>
                <a:lnTo>
                  <a:pt x="96441" y="2653"/>
                </a:lnTo>
                <a:cubicBezTo>
                  <a:pt x="96616" y="2930"/>
                  <a:pt x="96776" y="3164"/>
                  <a:pt x="96907" y="3368"/>
                </a:cubicBezTo>
                <a:cubicBezTo>
                  <a:pt x="96820" y="3441"/>
                  <a:pt x="96732" y="3528"/>
                  <a:pt x="96630" y="3630"/>
                </a:cubicBezTo>
                <a:cubicBezTo>
                  <a:pt x="96557" y="3382"/>
                  <a:pt x="96455" y="3164"/>
                  <a:pt x="96339" y="2960"/>
                </a:cubicBezTo>
                <a:cubicBezTo>
                  <a:pt x="96353" y="2930"/>
                  <a:pt x="96353" y="2901"/>
                  <a:pt x="96353" y="2887"/>
                </a:cubicBezTo>
                <a:lnTo>
                  <a:pt x="96353" y="2887"/>
                </a:lnTo>
                <a:cubicBezTo>
                  <a:pt x="96353" y="2887"/>
                  <a:pt x="96353" y="2902"/>
                  <a:pt x="96339" y="2945"/>
                </a:cubicBezTo>
                <a:cubicBezTo>
                  <a:pt x="96193" y="2683"/>
                  <a:pt x="96033" y="2464"/>
                  <a:pt x="95872" y="2245"/>
                </a:cubicBezTo>
                <a:cubicBezTo>
                  <a:pt x="96106" y="1881"/>
                  <a:pt x="96455" y="1458"/>
                  <a:pt x="96951" y="861"/>
                </a:cubicBezTo>
                <a:lnTo>
                  <a:pt x="96951" y="861"/>
                </a:lnTo>
                <a:cubicBezTo>
                  <a:pt x="96951" y="861"/>
                  <a:pt x="96280" y="1254"/>
                  <a:pt x="95654" y="1998"/>
                </a:cubicBezTo>
                <a:cubicBezTo>
                  <a:pt x="95042" y="1342"/>
                  <a:pt x="94415" y="963"/>
                  <a:pt x="94415" y="963"/>
                </a:cubicBezTo>
                <a:lnTo>
                  <a:pt x="94415" y="963"/>
                </a:lnTo>
                <a:cubicBezTo>
                  <a:pt x="94881" y="1517"/>
                  <a:pt x="95202" y="1925"/>
                  <a:pt x="95435" y="2275"/>
                </a:cubicBezTo>
                <a:cubicBezTo>
                  <a:pt x="95231" y="2551"/>
                  <a:pt x="95056" y="2843"/>
                  <a:pt x="94910" y="3193"/>
                </a:cubicBezTo>
                <a:cubicBezTo>
                  <a:pt x="94867" y="3091"/>
                  <a:pt x="94852" y="3033"/>
                  <a:pt x="94852" y="3032"/>
                </a:cubicBezTo>
                <a:lnTo>
                  <a:pt x="94852" y="3032"/>
                </a:lnTo>
                <a:cubicBezTo>
                  <a:pt x="94852" y="3105"/>
                  <a:pt x="94867" y="3193"/>
                  <a:pt x="94867" y="3266"/>
                </a:cubicBezTo>
                <a:cubicBezTo>
                  <a:pt x="94779" y="3499"/>
                  <a:pt x="94692" y="3732"/>
                  <a:pt x="94648" y="3994"/>
                </a:cubicBezTo>
                <a:cubicBezTo>
                  <a:pt x="94459" y="3790"/>
                  <a:pt x="94269" y="3615"/>
                  <a:pt x="94094" y="3455"/>
                </a:cubicBezTo>
                <a:cubicBezTo>
                  <a:pt x="94298" y="3266"/>
                  <a:pt x="94517" y="3047"/>
                  <a:pt x="94794" y="2799"/>
                </a:cubicBezTo>
                <a:lnTo>
                  <a:pt x="94794" y="2799"/>
                </a:lnTo>
                <a:cubicBezTo>
                  <a:pt x="94794" y="2799"/>
                  <a:pt x="94415" y="2974"/>
                  <a:pt x="93919" y="3309"/>
                </a:cubicBezTo>
                <a:cubicBezTo>
                  <a:pt x="93905" y="3295"/>
                  <a:pt x="93890" y="3280"/>
                  <a:pt x="93861" y="3266"/>
                </a:cubicBezTo>
                <a:cubicBezTo>
                  <a:pt x="93584" y="3047"/>
                  <a:pt x="93380" y="2930"/>
                  <a:pt x="93380" y="2930"/>
                </a:cubicBezTo>
                <a:lnTo>
                  <a:pt x="93380" y="2930"/>
                </a:lnTo>
                <a:cubicBezTo>
                  <a:pt x="93526" y="3105"/>
                  <a:pt x="93657" y="3266"/>
                  <a:pt x="93788" y="3411"/>
                </a:cubicBezTo>
                <a:cubicBezTo>
                  <a:pt x="93570" y="3572"/>
                  <a:pt x="93351" y="3747"/>
                  <a:pt x="93132" y="3965"/>
                </a:cubicBezTo>
                <a:cubicBezTo>
                  <a:pt x="92608" y="3033"/>
                  <a:pt x="92039" y="2377"/>
                  <a:pt x="92039" y="2377"/>
                </a:cubicBezTo>
                <a:lnTo>
                  <a:pt x="92039" y="2377"/>
                </a:lnTo>
                <a:cubicBezTo>
                  <a:pt x="92360" y="2989"/>
                  <a:pt x="92593" y="3645"/>
                  <a:pt x="92753" y="4286"/>
                </a:cubicBezTo>
                <a:cubicBezTo>
                  <a:pt x="92753" y="4300"/>
                  <a:pt x="92753" y="4330"/>
                  <a:pt x="92768" y="4344"/>
                </a:cubicBezTo>
                <a:cubicBezTo>
                  <a:pt x="92549" y="4592"/>
                  <a:pt x="92360" y="4854"/>
                  <a:pt x="92200" y="5146"/>
                </a:cubicBezTo>
                <a:cubicBezTo>
                  <a:pt x="92039" y="4767"/>
                  <a:pt x="91835" y="4402"/>
                  <a:pt x="91631" y="4053"/>
                </a:cubicBezTo>
                <a:cubicBezTo>
                  <a:pt x="91354" y="2770"/>
                  <a:pt x="90334" y="1823"/>
                  <a:pt x="89693" y="1342"/>
                </a:cubicBezTo>
                <a:cubicBezTo>
                  <a:pt x="89591" y="1211"/>
                  <a:pt x="89518" y="1138"/>
                  <a:pt x="89518" y="1138"/>
                </a:cubicBezTo>
                <a:lnTo>
                  <a:pt x="89518" y="1138"/>
                </a:lnTo>
                <a:cubicBezTo>
                  <a:pt x="89547" y="1181"/>
                  <a:pt x="89576" y="1225"/>
                  <a:pt x="89605" y="1269"/>
                </a:cubicBezTo>
                <a:cubicBezTo>
                  <a:pt x="89328" y="1079"/>
                  <a:pt x="89154" y="977"/>
                  <a:pt x="89153" y="977"/>
                </a:cubicBezTo>
                <a:lnTo>
                  <a:pt x="89153" y="977"/>
                </a:lnTo>
                <a:cubicBezTo>
                  <a:pt x="89503" y="1386"/>
                  <a:pt x="89795" y="1706"/>
                  <a:pt x="90013" y="1983"/>
                </a:cubicBezTo>
                <a:cubicBezTo>
                  <a:pt x="90378" y="2653"/>
                  <a:pt x="90684" y="3324"/>
                  <a:pt x="90932" y="3980"/>
                </a:cubicBezTo>
                <a:cubicBezTo>
                  <a:pt x="90975" y="4184"/>
                  <a:pt x="91004" y="4417"/>
                  <a:pt x="91048" y="4679"/>
                </a:cubicBezTo>
                <a:cubicBezTo>
                  <a:pt x="90859" y="4519"/>
                  <a:pt x="90684" y="4388"/>
                  <a:pt x="90538" y="4286"/>
                </a:cubicBezTo>
                <a:cubicBezTo>
                  <a:pt x="90509" y="4155"/>
                  <a:pt x="90465" y="4023"/>
                  <a:pt x="90436" y="3878"/>
                </a:cubicBezTo>
                <a:cubicBezTo>
                  <a:pt x="90436" y="3878"/>
                  <a:pt x="90407" y="3994"/>
                  <a:pt x="90407" y="4184"/>
                </a:cubicBezTo>
                <a:cubicBezTo>
                  <a:pt x="90232" y="4067"/>
                  <a:pt x="90130" y="4009"/>
                  <a:pt x="90130" y="4009"/>
                </a:cubicBezTo>
                <a:lnTo>
                  <a:pt x="90130" y="4009"/>
                </a:lnTo>
                <a:cubicBezTo>
                  <a:pt x="90217" y="4111"/>
                  <a:pt x="90305" y="4213"/>
                  <a:pt x="90392" y="4315"/>
                </a:cubicBezTo>
                <a:cubicBezTo>
                  <a:pt x="90392" y="4461"/>
                  <a:pt x="90392" y="4650"/>
                  <a:pt x="90421" y="4869"/>
                </a:cubicBezTo>
                <a:cubicBezTo>
                  <a:pt x="90363" y="4898"/>
                  <a:pt x="90319" y="4927"/>
                  <a:pt x="90261" y="4956"/>
                </a:cubicBezTo>
                <a:cubicBezTo>
                  <a:pt x="90232" y="4913"/>
                  <a:pt x="90217" y="4883"/>
                  <a:pt x="90188" y="4854"/>
                </a:cubicBezTo>
                <a:cubicBezTo>
                  <a:pt x="90013" y="3805"/>
                  <a:pt x="89678" y="3033"/>
                  <a:pt x="89678" y="3032"/>
                </a:cubicBezTo>
                <a:lnTo>
                  <a:pt x="89678" y="3032"/>
                </a:lnTo>
                <a:cubicBezTo>
                  <a:pt x="89693" y="3134"/>
                  <a:pt x="89707" y="3235"/>
                  <a:pt x="89722" y="3336"/>
                </a:cubicBezTo>
                <a:lnTo>
                  <a:pt x="89722" y="3336"/>
                </a:lnTo>
                <a:cubicBezTo>
                  <a:pt x="89727" y="3332"/>
                  <a:pt x="89731" y="3328"/>
                  <a:pt x="89736" y="3324"/>
                </a:cubicBezTo>
                <a:lnTo>
                  <a:pt x="89736" y="3309"/>
                </a:lnTo>
                <a:cubicBezTo>
                  <a:pt x="89766" y="3615"/>
                  <a:pt x="89780" y="3936"/>
                  <a:pt x="89766" y="4242"/>
                </a:cubicBezTo>
                <a:cubicBezTo>
                  <a:pt x="89605" y="4053"/>
                  <a:pt x="89430" y="3878"/>
                  <a:pt x="89270" y="3732"/>
                </a:cubicBezTo>
                <a:cubicBezTo>
                  <a:pt x="89411" y="3605"/>
                  <a:pt x="89552" y="3479"/>
                  <a:pt x="89719" y="3339"/>
                </a:cubicBezTo>
                <a:lnTo>
                  <a:pt x="89719" y="3339"/>
                </a:lnTo>
                <a:cubicBezTo>
                  <a:pt x="89678" y="3346"/>
                  <a:pt x="89450" y="3461"/>
                  <a:pt x="89139" y="3645"/>
                </a:cubicBezTo>
                <a:cubicBezTo>
                  <a:pt x="89066" y="3586"/>
                  <a:pt x="89008" y="3528"/>
                  <a:pt x="88949" y="3484"/>
                </a:cubicBezTo>
                <a:cubicBezTo>
                  <a:pt x="89139" y="3280"/>
                  <a:pt x="89358" y="3062"/>
                  <a:pt x="89605" y="2799"/>
                </a:cubicBezTo>
                <a:lnTo>
                  <a:pt x="89605" y="2799"/>
                </a:lnTo>
                <a:cubicBezTo>
                  <a:pt x="89605" y="2799"/>
                  <a:pt x="89241" y="2989"/>
                  <a:pt x="88775" y="3338"/>
                </a:cubicBezTo>
                <a:cubicBezTo>
                  <a:pt x="88439" y="3105"/>
                  <a:pt x="88221" y="2974"/>
                  <a:pt x="88221" y="2974"/>
                </a:cubicBezTo>
                <a:lnTo>
                  <a:pt x="88221" y="2974"/>
                </a:lnTo>
                <a:cubicBezTo>
                  <a:pt x="88366" y="3149"/>
                  <a:pt x="88512" y="3295"/>
                  <a:pt x="88629" y="3441"/>
                </a:cubicBezTo>
                <a:cubicBezTo>
                  <a:pt x="88425" y="3601"/>
                  <a:pt x="88221" y="3790"/>
                  <a:pt x="88002" y="4009"/>
                </a:cubicBezTo>
                <a:cubicBezTo>
                  <a:pt x="87973" y="3936"/>
                  <a:pt x="87929" y="3878"/>
                  <a:pt x="87885" y="3805"/>
                </a:cubicBezTo>
                <a:cubicBezTo>
                  <a:pt x="87958" y="3251"/>
                  <a:pt x="87900" y="2887"/>
                  <a:pt x="87900" y="2887"/>
                </a:cubicBezTo>
                <a:lnTo>
                  <a:pt x="87900" y="2887"/>
                </a:lnTo>
                <a:cubicBezTo>
                  <a:pt x="87827" y="3134"/>
                  <a:pt x="87769" y="3338"/>
                  <a:pt x="87696" y="3543"/>
                </a:cubicBezTo>
                <a:cubicBezTo>
                  <a:pt x="87579" y="3382"/>
                  <a:pt x="87477" y="3222"/>
                  <a:pt x="87375" y="3091"/>
                </a:cubicBezTo>
                <a:cubicBezTo>
                  <a:pt x="87783" y="2114"/>
                  <a:pt x="88294" y="1065"/>
                  <a:pt x="88920" y="118"/>
                </a:cubicBezTo>
                <a:lnTo>
                  <a:pt x="88920" y="118"/>
                </a:lnTo>
                <a:cubicBezTo>
                  <a:pt x="88920" y="118"/>
                  <a:pt x="87944" y="1182"/>
                  <a:pt x="87011" y="2639"/>
                </a:cubicBezTo>
                <a:cubicBezTo>
                  <a:pt x="86909" y="2522"/>
                  <a:pt x="86851" y="2464"/>
                  <a:pt x="86851" y="2464"/>
                </a:cubicBezTo>
                <a:lnTo>
                  <a:pt x="86851" y="2464"/>
                </a:lnTo>
                <a:cubicBezTo>
                  <a:pt x="86894" y="2537"/>
                  <a:pt x="86938" y="2610"/>
                  <a:pt x="86967" y="2697"/>
                </a:cubicBezTo>
                <a:cubicBezTo>
                  <a:pt x="86749" y="3047"/>
                  <a:pt x="86515" y="3426"/>
                  <a:pt x="86311" y="3819"/>
                </a:cubicBezTo>
                <a:cubicBezTo>
                  <a:pt x="86122" y="3543"/>
                  <a:pt x="85918" y="3266"/>
                  <a:pt x="85728" y="3018"/>
                </a:cubicBezTo>
                <a:cubicBezTo>
                  <a:pt x="85903" y="2479"/>
                  <a:pt x="86137" y="1925"/>
                  <a:pt x="86413" y="1400"/>
                </a:cubicBezTo>
                <a:lnTo>
                  <a:pt x="86413" y="1400"/>
                </a:lnTo>
                <a:cubicBezTo>
                  <a:pt x="86413" y="1400"/>
                  <a:pt x="85976" y="1910"/>
                  <a:pt x="85481" y="2697"/>
                </a:cubicBezTo>
                <a:cubicBezTo>
                  <a:pt x="85306" y="2464"/>
                  <a:pt x="85145" y="2275"/>
                  <a:pt x="84985" y="2100"/>
                </a:cubicBezTo>
                <a:cubicBezTo>
                  <a:pt x="85029" y="2056"/>
                  <a:pt x="85058" y="2012"/>
                  <a:pt x="85087" y="1968"/>
                </a:cubicBezTo>
                <a:lnTo>
                  <a:pt x="85087" y="1968"/>
                </a:lnTo>
                <a:cubicBezTo>
                  <a:pt x="85087" y="1969"/>
                  <a:pt x="85043" y="1998"/>
                  <a:pt x="84956" y="2056"/>
                </a:cubicBezTo>
                <a:cubicBezTo>
                  <a:pt x="84548" y="1575"/>
                  <a:pt x="84271" y="1284"/>
                  <a:pt x="84271" y="1283"/>
                </a:cubicBezTo>
                <a:lnTo>
                  <a:pt x="84271" y="1283"/>
                </a:lnTo>
                <a:cubicBezTo>
                  <a:pt x="84460" y="1575"/>
                  <a:pt x="84650" y="1866"/>
                  <a:pt x="84825" y="2158"/>
                </a:cubicBezTo>
                <a:cubicBezTo>
                  <a:pt x="84752" y="2216"/>
                  <a:pt x="84650" y="2289"/>
                  <a:pt x="84562" y="2362"/>
                </a:cubicBezTo>
                <a:cubicBezTo>
                  <a:pt x="84096" y="2027"/>
                  <a:pt x="83746" y="1852"/>
                  <a:pt x="83746" y="1852"/>
                </a:cubicBezTo>
                <a:lnTo>
                  <a:pt x="83746" y="1852"/>
                </a:lnTo>
                <a:cubicBezTo>
                  <a:pt x="83994" y="2100"/>
                  <a:pt x="84198" y="2318"/>
                  <a:pt x="84388" y="2508"/>
                </a:cubicBezTo>
                <a:cubicBezTo>
                  <a:pt x="84140" y="2726"/>
                  <a:pt x="83863" y="3003"/>
                  <a:pt x="83601" y="3324"/>
                </a:cubicBezTo>
                <a:cubicBezTo>
                  <a:pt x="83601" y="3018"/>
                  <a:pt x="83601" y="2697"/>
                  <a:pt x="83644" y="2377"/>
                </a:cubicBezTo>
                <a:cubicBezTo>
                  <a:pt x="83703" y="2304"/>
                  <a:pt x="83761" y="2231"/>
                  <a:pt x="83819" y="2173"/>
                </a:cubicBezTo>
                <a:lnTo>
                  <a:pt x="83819" y="2173"/>
                </a:lnTo>
                <a:cubicBezTo>
                  <a:pt x="83819" y="2173"/>
                  <a:pt x="83761" y="2216"/>
                  <a:pt x="83644" y="2318"/>
                </a:cubicBezTo>
                <a:cubicBezTo>
                  <a:pt x="83659" y="2245"/>
                  <a:pt x="83659" y="2173"/>
                  <a:pt x="83673" y="2085"/>
                </a:cubicBezTo>
                <a:lnTo>
                  <a:pt x="83673" y="2085"/>
                </a:lnTo>
                <a:cubicBezTo>
                  <a:pt x="83673" y="2085"/>
                  <a:pt x="83630" y="2202"/>
                  <a:pt x="83571" y="2391"/>
                </a:cubicBezTo>
                <a:cubicBezTo>
                  <a:pt x="83309" y="2610"/>
                  <a:pt x="82886" y="2989"/>
                  <a:pt x="82391" y="3484"/>
                </a:cubicBezTo>
                <a:cubicBezTo>
                  <a:pt x="82595" y="2041"/>
                  <a:pt x="82828" y="1633"/>
                  <a:pt x="841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
    <p:spTree>
      <p:nvGrpSpPr>
        <p:cNvPr id="297" name="Shape 297"/>
        <p:cNvGrpSpPr/>
        <p:nvPr/>
      </p:nvGrpSpPr>
      <p:grpSpPr>
        <a:xfrm>
          <a:off x="0" y="0"/>
          <a:ext cx="0" cy="0"/>
          <a:chOff x="0" y="0"/>
          <a:chExt cx="0" cy="0"/>
        </a:xfrm>
      </p:grpSpPr>
      <p:sp>
        <p:nvSpPr>
          <p:cNvPr id="298" name="Google Shape;298;p15"/>
          <p:cNvSpPr/>
          <p:nvPr/>
        </p:nvSpPr>
        <p:spPr>
          <a:xfrm flipH="1">
            <a:off x="-2358081" y="3982898"/>
            <a:ext cx="7912540" cy="2090659"/>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5"/>
          <p:cNvSpPr/>
          <p:nvPr/>
        </p:nvSpPr>
        <p:spPr>
          <a:xfrm>
            <a:off x="-1142125" y="539500"/>
            <a:ext cx="5149563" cy="1360633"/>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5"/>
          <p:cNvSpPr/>
          <p:nvPr/>
        </p:nvSpPr>
        <p:spPr>
          <a:xfrm>
            <a:off x="4755850" y="-549125"/>
            <a:ext cx="6142522" cy="1800198"/>
          </a:xfrm>
          <a:custGeom>
            <a:rect b="b" l="l" r="r" t="t"/>
            <a:pathLst>
              <a:path extrusionOk="0" h="12709" w="52625">
                <a:moveTo>
                  <a:pt x="30491" y="1"/>
                </a:moveTo>
                <a:cubicBezTo>
                  <a:pt x="26558" y="1"/>
                  <a:pt x="21926" y="118"/>
                  <a:pt x="16498" y="393"/>
                </a:cubicBezTo>
                <a:cubicBezTo>
                  <a:pt x="0" y="1243"/>
                  <a:pt x="3330" y="12708"/>
                  <a:pt x="12898" y="12708"/>
                </a:cubicBezTo>
                <a:cubicBezTo>
                  <a:pt x="14069" y="12708"/>
                  <a:pt x="15333" y="12537"/>
                  <a:pt x="16666" y="12153"/>
                </a:cubicBezTo>
                <a:cubicBezTo>
                  <a:pt x="23035" y="10319"/>
                  <a:pt x="28416" y="9855"/>
                  <a:pt x="32894" y="9855"/>
                </a:cubicBezTo>
                <a:cubicBezTo>
                  <a:pt x="37488" y="9855"/>
                  <a:pt x="41132" y="10344"/>
                  <a:pt x="43921" y="10344"/>
                </a:cubicBezTo>
                <a:cubicBezTo>
                  <a:pt x="46119" y="10344"/>
                  <a:pt x="47786" y="10040"/>
                  <a:pt x="48966" y="8955"/>
                </a:cubicBezTo>
                <a:cubicBezTo>
                  <a:pt x="50540" y="7524"/>
                  <a:pt x="42390" y="4378"/>
                  <a:pt x="47935" y="3978"/>
                </a:cubicBezTo>
                <a:cubicBezTo>
                  <a:pt x="52625" y="3639"/>
                  <a:pt x="52393" y="1"/>
                  <a:pt x="30491"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5"/>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302" name="Google Shape;302;p15"/>
          <p:cNvSpPr txBox="1"/>
          <p:nvPr>
            <p:ph idx="1" type="body"/>
          </p:nvPr>
        </p:nvSpPr>
        <p:spPr>
          <a:xfrm>
            <a:off x="720000" y="1142488"/>
            <a:ext cx="7704000" cy="1575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3"/>
              </a:buClr>
              <a:buSzPts val="1400"/>
              <a:buFont typeface="Overpass SemiBold"/>
              <a:buChar char="●"/>
              <a:defRPr/>
            </a:lvl1pPr>
            <a:lvl2pPr indent="-317500" lvl="1" marL="914400" rtl="0">
              <a:lnSpc>
                <a:spcPct val="115000"/>
              </a:lnSpc>
              <a:spcBef>
                <a:spcPts val="0"/>
              </a:spcBef>
              <a:spcAft>
                <a:spcPts val="0"/>
              </a:spcAft>
              <a:buSzPts val="1400"/>
              <a:buFont typeface="Darker Grotesque SemiBold"/>
              <a:buChar char="○"/>
              <a:defRPr/>
            </a:lvl2pPr>
            <a:lvl3pPr indent="-317500" lvl="2" marL="1371600" rtl="0">
              <a:lnSpc>
                <a:spcPct val="115000"/>
              </a:lnSpc>
              <a:spcBef>
                <a:spcPts val="0"/>
              </a:spcBef>
              <a:spcAft>
                <a:spcPts val="0"/>
              </a:spcAft>
              <a:buSzPts val="1400"/>
              <a:buFont typeface="Darker Grotesque SemiBold"/>
              <a:buChar char="■"/>
              <a:defRPr/>
            </a:lvl3pPr>
            <a:lvl4pPr indent="-317500" lvl="3" marL="1828800" rtl="0">
              <a:lnSpc>
                <a:spcPct val="115000"/>
              </a:lnSpc>
              <a:spcBef>
                <a:spcPts val="0"/>
              </a:spcBef>
              <a:spcAft>
                <a:spcPts val="0"/>
              </a:spcAft>
              <a:buSzPts val="1400"/>
              <a:buFont typeface="Darker Grotesque SemiBold"/>
              <a:buChar char="●"/>
              <a:defRPr/>
            </a:lvl4pPr>
            <a:lvl5pPr indent="-317500" lvl="4" marL="2286000" rtl="0">
              <a:lnSpc>
                <a:spcPct val="115000"/>
              </a:lnSpc>
              <a:spcBef>
                <a:spcPts val="0"/>
              </a:spcBef>
              <a:spcAft>
                <a:spcPts val="0"/>
              </a:spcAft>
              <a:buSzPts val="1400"/>
              <a:buFont typeface="Darker Grotesque SemiBold"/>
              <a:buChar char="○"/>
              <a:defRPr/>
            </a:lvl5pPr>
            <a:lvl6pPr indent="-317500" lvl="5" marL="2743200" rtl="0">
              <a:lnSpc>
                <a:spcPct val="115000"/>
              </a:lnSpc>
              <a:spcBef>
                <a:spcPts val="0"/>
              </a:spcBef>
              <a:spcAft>
                <a:spcPts val="0"/>
              </a:spcAft>
              <a:buSzPts val="1400"/>
              <a:buFont typeface="Darker Grotesque SemiBold"/>
              <a:buChar char="■"/>
              <a:defRPr/>
            </a:lvl6pPr>
            <a:lvl7pPr indent="-317500" lvl="6" marL="3200400" rtl="0">
              <a:lnSpc>
                <a:spcPct val="115000"/>
              </a:lnSpc>
              <a:spcBef>
                <a:spcPts val="0"/>
              </a:spcBef>
              <a:spcAft>
                <a:spcPts val="0"/>
              </a:spcAft>
              <a:buSzPts val="1400"/>
              <a:buFont typeface="Darker Grotesque SemiBold"/>
              <a:buChar char="●"/>
              <a:defRPr/>
            </a:lvl7pPr>
            <a:lvl8pPr indent="-317500" lvl="7" marL="3657600" rtl="0">
              <a:lnSpc>
                <a:spcPct val="115000"/>
              </a:lnSpc>
              <a:spcBef>
                <a:spcPts val="0"/>
              </a:spcBef>
              <a:spcAft>
                <a:spcPts val="0"/>
              </a:spcAft>
              <a:buSzPts val="1400"/>
              <a:buFont typeface="Darker Grotesque SemiBold"/>
              <a:buChar char="○"/>
              <a:defRPr/>
            </a:lvl8pPr>
            <a:lvl9pPr indent="-317500" lvl="8" marL="4114800" rtl="0">
              <a:lnSpc>
                <a:spcPct val="115000"/>
              </a:lnSpc>
              <a:spcBef>
                <a:spcPts val="0"/>
              </a:spcBef>
              <a:spcAft>
                <a:spcPts val="0"/>
              </a:spcAft>
              <a:buSzPts val="1400"/>
              <a:buFont typeface="Darker Grotesque SemiBold"/>
              <a:buChar char="■"/>
              <a:defRPr/>
            </a:lvl9pPr>
          </a:lstStyle>
          <a:p/>
        </p:txBody>
      </p:sp>
      <p:sp>
        <p:nvSpPr>
          <p:cNvPr id="303" name="Google Shape;303;p15"/>
          <p:cNvSpPr/>
          <p:nvPr/>
        </p:nvSpPr>
        <p:spPr>
          <a:xfrm>
            <a:off x="-59625" y="4027600"/>
            <a:ext cx="9263374" cy="1115912"/>
          </a:xfrm>
          <a:custGeom>
            <a:rect b="b" l="l" r="r" t="t"/>
            <a:pathLst>
              <a:path extrusionOk="0" h="15873" w="142497">
                <a:moveTo>
                  <a:pt x="100886" y="1458"/>
                </a:moveTo>
                <a:lnTo>
                  <a:pt x="100886" y="1458"/>
                </a:lnTo>
                <a:cubicBezTo>
                  <a:pt x="100886" y="1459"/>
                  <a:pt x="100885" y="1459"/>
                  <a:pt x="100885" y="1460"/>
                </a:cubicBezTo>
                <a:lnTo>
                  <a:pt x="100885" y="1460"/>
                </a:lnTo>
                <a:cubicBezTo>
                  <a:pt x="100886" y="1459"/>
                  <a:pt x="100886" y="1459"/>
                  <a:pt x="100886" y="1458"/>
                </a:cubicBezTo>
                <a:close/>
                <a:moveTo>
                  <a:pt x="84883" y="2216"/>
                </a:moveTo>
                <a:cubicBezTo>
                  <a:pt x="85043" y="2479"/>
                  <a:pt x="85175" y="2726"/>
                  <a:pt x="85306" y="2989"/>
                </a:cubicBezTo>
                <a:cubicBezTo>
                  <a:pt x="85102" y="2785"/>
                  <a:pt x="84898" y="2595"/>
                  <a:pt x="84708" y="2449"/>
                </a:cubicBezTo>
                <a:cubicBezTo>
                  <a:pt x="84767" y="2377"/>
                  <a:pt x="84825" y="2304"/>
                  <a:pt x="84883" y="2216"/>
                </a:cubicBezTo>
                <a:close/>
                <a:moveTo>
                  <a:pt x="93876" y="3207"/>
                </a:moveTo>
                <a:cubicBezTo>
                  <a:pt x="93876" y="3208"/>
                  <a:pt x="93875" y="3222"/>
                  <a:pt x="93861" y="3266"/>
                </a:cubicBezTo>
                <a:cubicBezTo>
                  <a:pt x="93876" y="3251"/>
                  <a:pt x="93876" y="3222"/>
                  <a:pt x="93876" y="3207"/>
                </a:cubicBezTo>
                <a:close/>
                <a:moveTo>
                  <a:pt x="89722" y="3336"/>
                </a:moveTo>
                <a:cubicBezTo>
                  <a:pt x="89721" y="3337"/>
                  <a:pt x="89720" y="3338"/>
                  <a:pt x="89719" y="3339"/>
                </a:cubicBezTo>
                <a:lnTo>
                  <a:pt x="89719" y="3339"/>
                </a:lnTo>
                <a:cubicBezTo>
                  <a:pt x="89720" y="3339"/>
                  <a:pt x="89721" y="3338"/>
                  <a:pt x="89722" y="3338"/>
                </a:cubicBezTo>
                <a:cubicBezTo>
                  <a:pt x="89722" y="3338"/>
                  <a:pt x="89722" y="3337"/>
                  <a:pt x="89722" y="3336"/>
                </a:cubicBezTo>
                <a:close/>
                <a:moveTo>
                  <a:pt x="58838" y="2304"/>
                </a:moveTo>
                <a:cubicBezTo>
                  <a:pt x="58984" y="2464"/>
                  <a:pt x="59130" y="2610"/>
                  <a:pt x="59246" y="2741"/>
                </a:cubicBezTo>
                <a:cubicBezTo>
                  <a:pt x="58999" y="2945"/>
                  <a:pt x="58722" y="3222"/>
                  <a:pt x="58459" y="3543"/>
                </a:cubicBezTo>
                <a:cubicBezTo>
                  <a:pt x="58459" y="3368"/>
                  <a:pt x="58459" y="3193"/>
                  <a:pt x="58474" y="3018"/>
                </a:cubicBezTo>
                <a:cubicBezTo>
                  <a:pt x="58561" y="2799"/>
                  <a:pt x="58678" y="2566"/>
                  <a:pt x="58838" y="2304"/>
                </a:cubicBezTo>
                <a:close/>
                <a:moveTo>
                  <a:pt x="74112" y="3426"/>
                </a:moveTo>
                <a:cubicBezTo>
                  <a:pt x="74142" y="3484"/>
                  <a:pt x="74171" y="3543"/>
                  <a:pt x="74200" y="3586"/>
                </a:cubicBezTo>
                <a:cubicBezTo>
                  <a:pt x="74189" y="3581"/>
                  <a:pt x="74181" y="3576"/>
                  <a:pt x="74174" y="3571"/>
                </a:cubicBezTo>
                <a:lnTo>
                  <a:pt x="74174" y="3571"/>
                </a:lnTo>
                <a:cubicBezTo>
                  <a:pt x="74177" y="3576"/>
                  <a:pt x="74180" y="3581"/>
                  <a:pt x="74185" y="3586"/>
                </a:cubicBezTo>
                <a:cubicBezTo>
                  <a:pt x="74178" y="3579"/>
                  <a:pt x="74171" y="3571"/>
                  <a:pt x="74164" y="3564"/>
                </a:cubicBezTo>
                <a:lnTo>
                  <a:pt x="74164" y="3564"/>
                </a:lnTo>
                <a:cubicBezTo>
                  <a:pt x="74167" y="3566"/>
                  <a:pt x="74170" y="3568"/>
                  <a:pt x="74174" y="3571"/>
                </a:cubicBezTo>
                <a:lnTo>
                  <a:pt x="74174" y="3571"/>
                </a:lnTo>
                <a:cubicBezTo>
                  <a:pt x="74169" y="3564"/>
                  <a:pt x="74166" y="3558"/>
                  <a:pt x="74158" y="3557"/>
                </a:cubicBezTo>
                <a:lnTo>
                  <a:pt x="74158" y="3557"/>
                </a:lnTo>
                <a:cubicBezTo>
                  <a:pt x="74160" y="3559"/>
                  <a:pt x="74162" y="3562"/>
                  <a:pt x="74164" y="3564"/>
                </a:cubicBezTo>
                <a:lnTo>
                  <a:pt x="74164" y="3564"/>
                </a:lnTo>
                <a:cubicBezTo>
                  <a:pt x="74159" y="3560"/>
                  <a:pt x="74156" y="3557"/>
                  <a:pt x="74156" y="3557"/>
                </a:cubicBezTo>
                <a:cubicBezTo>
                  <a:pt x="74157" y="3557"/>
                  <a:pt x="74157" y="3557"/>
                  <a:pt x="74158" y="3557"/>
                </a:cubicBezTo>
                <a:lnTo>
                  <a:pt x="74158" y="3557"/>
                </a:lnTo>
                <a:cubicBezTo>
                  <a:pt x="74128" y="3524"/>
                  <a:pt x="74103" y="3492"/>
                  <a:pt x="74069" y="3470"/>
                </a:cubicBezTo>
                <a:cubicBezTo>
                  <a:pt x="74083" y="3455"/>
                  <a:pt x="74098" y="3441"/>
                  <a:pt x="74112" y="3426"/>
                </a:cubicBezTo>
                <a:close/>
                <a:moveTo>
                  <a:pt x="83542" y="2508"/>
                </a:moveTo>
                <a:lnTo>
                  <a:pt x="83542" y="2508"/>
                </a:lnTo>
                <a:cubicBezTo>
                  <a:pt x="83440" y="2828"/>
                  <a:pt x="83294" y="3338"/>
                  <a:pt x="83192" y="3936"/>
                </a:cubicBezTo>
                <a:cubicBezTo>
                  <a:pt x="83178" y="3936"/>
                  <a:pt x="83178" y="3936"/>
                  <a:pt x="83178" y="3951"/>
                </a:cubicBezTo>
                <a:cubicBezTo>
                  <a:pt x="83003" y="3819"/>
                  <a:pt x="82857" y="3732"/>
                  <a:pt x="82770" y="3674"/>
                </a:cubicBezTo>
                <a:cubicBezTo>
                  <a:pt x="82916" y="3499"/>
                  <a:pt x="83076" y="3295"/>
                  <a:pt x="83265" y="3076"/>
                </a:cubicBezTo>
                <a:lnTo>
                  <a:pt x="83265" y="3076"/>
                </a:lnTo>
                <a:cubicBezTo>
                  <a:pt x="83265" y="3076"/>
                  <a:pt x="83105" y="3178"/>
                  <a:pt x="82857" y="3368"/>
                </a:cubicBezTo>
                <a:cubicBezTo>
                  <a:pt x="83076" y="3076"/>
                  <a:pt x="83309" y="2785"/>
                  <a:pt x="83542" y="2508"/>
                </a:cubicBezTo>
                <a:close/>
                <a:moveTo>
                  <a:pt x="88818" y="3615"/>
                </a:moveTo>
                <a:cubicBezTo>
                  <a:pt x="88862" y="3674"/>
                  <a:pt x="88891" y="3717"/>
                  <a:pt x="88935" y="3761"/>
                </a:cubicBezTo>
                <a:cubicBezTo>
                  <a:pt x="88745" y="3878"/>
                  <a:pt x="88556" y="4023"/>
                  <a:pt x="88352" y="4184"/>
                </a:cubicBezTo>
                <a:cubicBezTo>
                  <a:pt x="88483" y="4009"/>
                  <a:pt x="88629" y="3819"/>
                  <a:pt x="88818" y="3615"/>
                </a:cubicBezTo>
                <a:close/>
                <a:moveTo>
                  <a:pt x="33404" y="4190"/>
                </a:moveTo>
                <a:lnTo>
                  <a:pt x="33404" y="4190"/>
                </a:lnTo>
                <a:cubicBezTo>
                  <a:pt x="33402" y="4196"/>
                  <a:pt x="33400" y="4201"/>
                  <a:pt x="33398" y="4206"/>
                </a:cubicBezTo>
                <a:lnTo>
                  <a:pt x="33398" y="4206"/>
                </a:lnTo>
                <a:cubicBezTo>
                  <a:pt x="33401" y="4203"/>
                  <a:pt x="33403" y="4201"/>
                  <a:pt x="33406" y="4198"/>
                </a:cubicBezTo>
                <a:cubicBezTo>
                  <a:pt x="33405" y="4196"/>
                  <a:pt x="33404" y="4193"/>
                  <a:pt x="33404" y="4190"/>
                </a:cubicBezTo>
                <a:close/>
                <a:moveTo>
                  <a:pt x="78354" y="2056"/>
                </a:moveTo>
                <a:cubicBezTo>
                  <a:pt x="78937" y="2697"/>
                  <a:pt x="79301" y="3134"/>
                  <a:pt x="79549" y="3543"/>
                </a:cubicBezTo>
                <a:cubicBezTo>
                  <a:pt x="79447" y="3601"/>
                  <a:pt x="79272" y="3688"/>
                  <a:pt x="79068" y="3819"/>
                </a:cubicBezTo>
                <a:cubicBezTo>
                  <a:pt x="78645" y="3426"/>
                  <a:pt x="78310" y="3207"/>
                  <a:pt x="78310" y="3207"/>
                </a:cubicBezTo>
                <a:lnTo>
                  <a:pt x="78310" y="3207"/>
                </a:lnTo>
                <a:cubicBezTo>
                  <a:pt x="78529" y="3484"/>
                  <a:pt x="78703" y="3732"/>
                  <a:pt x="78864" y="3936"/>
                </a:cubicBezTo>
                <a:cubicBezTo>
                  <a:pt x="78835" y="3965"/>
                  <a:pt x="78806" y="3980"/>
                  <a:pt x="78791" y="3994"/>
                </a:cubicBezTo>
                <a:cubicBezTo>
                  <a:pt x="78645" y="4082"/>
                  <a:pt x="78514" y="4184"/>
                  <a:pt x="78368" y="4300"/>
                </a:cubicBezTo>
                <a:cubicBezTo>
                  <a:pt x="78339" y="4271"/>
                  <a:pt x="78310" y="4228"/>
                  <a:pt x="78281" y="4198"/>
                </a:cubicBezTo>
                <a:cubicBezTo>
                  <a:pt x="78412" y="4067"/>
                  <a:pt x="78558" y="3921"/>
                  <a:pt x="78718" y="3761"/>
                </a:cubicBezTo>
                <a:lnTo>
                  <a:pt x="78718" y="3761"/>
                </a:lnTo>
                <a:cubicBezTo>
                  <a:pt x="78718" y="3761"/>
                  <a:pt x="78499" y="3878"/>
                  <a:pt x="78179" y="4082"/>
                </a:cubicBezTo>
                <a:cubicBezTo>
                  <a:pt x="78135" y="4053"/>
                  <a:pt x="78106" y="4009"/>
                  <a:pt x="78062" y="3980"/>
                </a:cubicBezTo>
                <a:cubicBezTo>
                  <a:pt x="78106" y="3790"/>
                  <a:pt x="78150" y="3615"/>
                  <a:pt x="78208" y="3441"/>
                </a:cubicBezTo>
                <a:lnTo>
                  <a:pt x="78208" y="3441"/>
                </a:lnTo>
                <a:cubicBezTo>
                  <a:pt x="78208" y="3441"/>
                  <a:pt x="78106" y="3601"/>
                  <a:pt x="77975" y="3892"/>
                </a:cubicBezTo>
                <a:cubicBezTo>
                  <a:pt x="77727" y="3674"/>
                  <a:pt x="77494" y="3513"/>
                  <a:pt x="77333" y="3411"/>
                </a:cubicBezTo>
                <a:cubicBezTo>
                  <a:pt x="77552" y="3062"/>
                  <a:pt x="77785" y="2712"/>
                  <a:pt x="78033" y="2362"/>
                </a:cubicBezTo>
                <a:cubicBezTo>
                  <a:pt x="78135" y="2260"/>
                  <a:pt x="78237" y="2158"/>
                  <a:pt x="78354" y="2056"/>
                </a:cubicBezTo>
                <a:close/>
                <a:moveTo>
                  <a:pt x="95654" y="2610"/>
                </a:moveTo>
                <a:cubicBezTo>
                  <a:pt x="95858" y="2989"/>
                  <a:pt x="95974" y="3324"/>
                  <a:pt x="96047" y="3776"/>
                </a:cubicBezTo>
                <a:cubicBezTo>
                  <a:pt x="95974" y="3965"/>
                  <a:pt x="95916" y="4198"/>
                  <a:pt x="95858" y="4432"/>
                </a:cubicBezTo>
                <a:cubicBezTo>
                  <a:pt x="95756" y="4359"/>
                  <a:pt x="95668" y="4286"/>
                  <a:pt x="95581" y="4228"/>
                </a:cubicBezTo>
                <a:cubicBezTo>
                  <a:pt x="95683" y="4096"/>
                  <a:pt x="95800" y="3965"/>
                  <a:pt x="95931" y="3805"/>
                </a:cubicBezTo>
                <a:lnTo>
                  <a:pt x="95931" y="3805"/>
                </a:lnTo>
                <a:cubicBezTo>
                  <a:pt x="95931" y="3805"/>
                  <a:pt x="95741" y="3922"/>
                  <a:pt x="95464" y="4140"/>
                </a:cubicBezTo>
                <a:cubicBezTo>
                  <a:pt x="95333" y="4053"/>
                  <a:pt x="95260" y="3994"/>
                  <a:pt x="95260" y="3994"/>
                </a:cubicBezTo>
                <a:lnTo>
                  <a:pt x="95260" y="3994"/>
                </a:lnTo>
                <a:cubicBezTo>
                  <a:pt x="95319" y="4067"/>
                  <a:pt x="95362" y="4126"/>
                  <a:pt x="95406" y="4184"/>
                </a:cubicBezTo>
                <a:cubicBezTo>
                  <a:pt x="95348" y="4228"/>
                  <a:pt x="95275" y="4286"/>
                  <a:pt x="95217" y="4344"/>
                </a:cubicBezTo>
                <a:cubicBezTo>
                  <a:pt x="95202" y="4286"/>
                  <a:pt x="95187" y="4228"/>
                  <a:pt x="95173" y="4184"/>
                </a:cubicBezTo>
                <a:cubicBezTo>
                  <a:pt x="95319" y="3484"/>
                  <a:pt x="95435" y="3047"/>
                  <a:pt x="95654" y="2610"/>
                </a:cubicBezTo>
                <a:close/>
                <a:moveTo>
                  <a:pt x="78106" y="4388"/>
                </a:moveTo>
                <a:cubicBezTo>
                  <a:pt x="78120" y="4417"/>
                  <a:pt x="78135" y="4432"/>
                  <a:pt x="78150" y="4461"/>
                </a:cubicBezTo>
                <a:cubicBezTo>
                  <a:pt x="78135" y="4475"/>
                  <a:pt x="78135" y="4490"/>
                  <a:pt x="78120" y="4490"/>
                </a:cubicBezTo>
                <a:lnTo>
                  <a:pt x="78048" y="4446"/>
                </a:lnTo>
                <a:cubicBezTo>
                  <a:pt x="78062" y="4417"/>
                  <a:pt x="78091" y="4402"/>
                  <a:pt x="78106" y="4388"/>
                </a:cubicBezTo>
                <a:close/>
                <a:moveTo>
                  <a:pt x="93599" y="3980"/>
                </a:moveTo>
                <a:lnTo>
                  <a:pt x="93599" y="3980"/>
                </a:lnTo>
                <a:cubicBezTo>
                  <a:pt x="93555" y="4140"/>
                  <a:pt x="93497" y="4315"/>
                  <a:pt x="93438" y="4504"/>
                </a:cubicBezTo>
                <a:cubicBezTo>
                  <a:pt x="93409" y="4432"/>
                  <a:pt x="93380" y="4373"/>
                  <a:pt x="93336" y="4300"/>
                </a:cubicBezTo>
                <a:cubicBezTo>
                  <a:pt x="93424" y="4198"/>
                  <a:pt x="93497" y="4082"/>
                  <a:pt x="93599" y="3980"/>
                </a:cubicBezTo>
                <a:close/>
                <a:moveTo>
                  <a:pt x="79563" y="3586"/>
                </a:moveTo>
                <a:cubicBezTo>
                  <a:pt x="79636" y="3688"/>
                  <a:pt x="79695" y="3805"/>
                  <a:pt x="79738" y="3907"/>
                </a:cubicBezTo>
                <a:cubicBezTo>
                  <a:pt x="79797" y="4053"/>
                  <a:pt x="79855" y="4184"/>
                  <a:pt x="79899" y="4330"/>
                </a:cubicBezTo>
                <a:cubicBezTo>
                  <a:pt x="79840" y="4388"/>
                  <a:pt x="79782" y="4461"/>
                  <a:pt x="79724" y="4534"/>
                </a:cubicBezTo>
                <a:cubicBezTo>
                  <a:pt x="79549" y="4315"/>
                  <a:pt x="79359" y="4096"/>
                  <a:pt x="79184" y="3921"/>
                </a:cubicBezTo>
                <a:cubicBezTo>
                  <a:pt x="79301" y="3819"/>
                  <a:pt x="79432" y="3703"/>
                  <a:pt x="79563" y="3586"/>
                </a:cubicBezTo>
                <a:close/>
                <a:moveTo>
                  <a:pt x="93963" y="3601"/>
                </a:moveTo>
                <a:cubicBezTo>
                  <a:pt x="94123" y="3805"/>
                  <a:pt x="94255" y="3994"/>
                  <a:pt x="94371" y="4169"/>
                </a:cubicBezTo>
                <a:cubicBezTo>
                  <a:pt x="94225" y="4286"/>
                  <a:pt x="93992" y="4490"/>
                  <a:pt x="93715" y="4752"/>
                </a:cubicBezTo>
                <a:cubicBezTo>
                  <a:pt x="93730" y="4417"/>
                  <a:pt x="93759" y="4096"/>
                  <a:pt x="93803" y="3761"/>
                </a:cubicBezTo>
                <a:cubicBezTo>
                  <a:pt x="93847" y="3703"/>
                  <a:pt x="93905" y="3659"/>
                  <a:pt x="93963" y="3601"/>
                </a:cubicBezTo>
                <a:close/>
                <a:moveTo>
                  <a:pt x="57629" y="3892"/>
                </a:moveTo>
                <a:lnTo>
                  <a:pt x="57629" y="3892"/>
                </a:lnTo>
                <a:cubicBezTo>
                  <a:pt x="57599" y="4023"/>
                  <a:pt x="57570" y="4155"/>
                  <a:pt x="57556" y="4300"/>
                </a:cubicBezTo>
                <a:cubicBezTo>
                  <a:pt x="57439" y="4446"/>
                  <a:pt x="57337" y="4606"/>
                  <a:pt x="57220" y="4781"/>
                </a:cubicBezTo>
                <a:cubicBezTo>
                  <a:pt x="57206" y="4679"/>
                  <a:pt x="57191" y="4577"/>
                  <a:pt x="57177" y="4475"/>
                </a:cubicBezTo>
                <a:cubicBezTo>
                  <a:pt x="57308" y="4286"/>
                  <a:pt x="57454" y="4096"/>
                  <a:pt x="57629" y="3892"/>
                </a:cubicBezTo>
                <a:close/>
                <a:moveTo>
                  <a:pt x="77290" y="3455"/>
                </a:moveTo>
                <a:cubicBezTo>
                  <a:pt x="77538" y="3703"/>
                  <a:pt x="77727" y="3892"/>
                  <a:pt x="77873" y="4067"/>
                </a:cubicBezTo>
                <a:cubicBezTo>
                  <a:pt x="77844" y="4126"/>
                  <a:pt x="77814" y="4184"/>
                  <a:pt x="77785" y="4242"/>
                </a:cubicBezTo>
                <a:cubicBezTo>
                  <a:pt x="77508" y="4038"/>
                  <a:pt x="77319" y="3922"/>
                  <a:pt x="77319" y="3921"/>
                </a:cubicBezTo>
                <a:lnTo>
                  <a:pt x="77319" y="3921"/>
                </a:lnTo>
                <a:cubicBezTo>
                  <a:pt x="77465" y="4096"/>
                  <a:pt x="77596" y="4242"/>
                  <a:pt x="77727" y="4388"/>
                </a:cubicBezTo>
                <a:cubicBezTo>
                  <a:pt x="77727" y="4402"/>
                  <a:pt x="77712" y="4417"/>
                  <a:pt x="77712" y="4417"/>
                </a:cubicBezTo>
                <a:cubicBezTo>
                  <a:pt x="77567" y="4534"/>
                  <a:pt x="77421" y="4665"/>
                  <a:pt x="77275" y="4796"/>
                </a:cubicBezTo>
                <a:cubicBezTo>
                  <a:pt x="77290" y="4767"/>
                  <a:pt x="77290" y="4738"/>
                  <a:pt x="77290" y="4709"/>
                </a:cubicBezTo>
                <a:cubicBezTo>
                  <a:pt x="77333" y="4650"/>
                  <a:pt x="77377" y="4592"/>
                  <a:pt x="77435" y="4519"/>
                </a:cubicBezTo>
                <a:cubicBezTo>
                  <a:pt x="77494" y="4475"/>
                  <a:pt x="77552" y="4417"/>
                  <a:pt x="77610" y="4359"/>
                </a:cubicBezTo>
                <a:lnTo>
                  <a:pt x="77610" y="4359"/>
                </a:lnTo>
                <a:cubicBezTo>
                  <a:pt x="77610" y="4359"/>
                  <a:pt x="77494" y="4417"/>
                  <a:pt x="77319" y="4519"/>
                </a:cubicBezTo>
                <a:cubicBezTo>
                  <a:pt x="77333" y="4315"/>
                  <a:pt x="77319" y="4213"/>
                  <a:pt x="77319" y="4213"/>
                </a:cubicBezTo>
                <a:cubicBezTo>
                  <a:pt x="77261" y="4344"/>
                  <a:pt x="77217" y="4475"/>
                  <a:pt x="77159" y="4592"/>
                </a:cubicBezTo>
                <a:cubicBezTo>
                  <a:pt x="77100" y="4636"/>
                  <a:pt x="77042" y="4665"/>
                  <a:pt x="76984" y="4709"/>
                </a:cubicBezTo>
                <a:cubicBezTo>
                  <a:pt x="76955" y="4694"/>
                  <a:pt x="76940" y="4679"/>
                  <a:pt x="76911" y="4665"/>
                </a:cubicBezTo>
                <a:cubicBezTo>
                  <a:pt x="76867" y="4577"/>
                  <a:pt x="76809" y="4504"/>
                  <a:pt x="76750" y="4432"/>
                </a:cubicBezTo>
                <a:cubicBezTo>
                  <a:pt x="76780" y="4373"/>
                  <a:pt x="76794" y="4315"/>
                  <a:pt x="76809" y="4271"/>
                </a:cubicBezTo>
                <a:cubicBezTo>
                  <a:pt x="76955" y="4009"/>
                  <a:pt x="77115" y="3732"/>
                  <a:pt x="77290" y="3455"/>
                </a:cubicBezTo>
                <a:close/>
                <a:moveTo>
                  <a:pt x="112998" y="4665"/>
                </a:moveTo>
                <a:cubicBezTo>
                  <a:pt x="113012" y="4679"/>
                  <a:pt x="113012" y="4709"/>
                  <a:pt x="113027" y="4723"/>
                </a:cubicBezTo>
                <a:cubicBezTo>
                  <a:pt x="113012" y="4752"/>
                  <a:pt x="112983" y="4767"/>
                  <a:pt x="112968" y="4796"/>
                </a:cubicBezTo>
                <a:cubicBezTo>
                  <a:pt x="112983" y="4752"/>
                  <a:pt x="112998" y="4709"/>
                  <a:pt x="112998" y="4665"/>
                </a:cubicBezTo>
                <a:close/>
                <a:moveTo>
                  <a:pt x="111569" y="4840"/>
                </a:moveTo>
                <a:cubicBezTo>
                  <a:pt x="111567" y="4842"/>
                  <a:pt x="111566" y="4844"/>
                  <a:pt x="111564" y="4846"/>
                </a:cubicBezTo>
                <a:lnTo>
                  <a:pt x="111564" y="4846"/>
                </a:lnTo>
                <a:cubicBezTo>
                  <a:pt x="111567" y="4842"/>
                  <a:pt x="111569" y="4840"/>
                  <a:pt x="111569" y="4840"/>
                </a:cubicBezTo>
                <a:close/>
                <a:moveTo>
                  <a:pt x="56585" y="4569"/>
                </a:moveTo>
                <a:lnTo>
                  <a:pt x="56585" y="4569"/>
                </a:lnTo>
                <a:cubicBezTo>
                  <a:pt x="56594" y="4605"/>
                  <a:pt x="56596" y="4642"/>
                  <a:pt x="56608" y="4679"/>
                </a:cubicBezTo>
                <a:cubicBezTo>
                  <a:pt x="56550" y="4738"/>
                  <a:pt x="56506" y="4796"/>
                  <a:pt x="56463" y="4854"/>
                </a:cubicBezTo>
                <a:cubicBezTo>
                  <a:pt x="56503" y="4759"/>
                  <a:pt x="56544" y="4664"/>
                  <a:pt x="56585" y="4569"/>
                </a:cubicBezTo>
                <a:close/>
                <a:moveTo>
                  <a:pt x="111564" y="4846"/>
                </a:moveTo>
                <a:lnTo>
                  <a:pt x="111564" y="4846"/>
                </a:lnTo>
                <a:cubicBezTo>
                  <a:pt x="111559" y="4852"/>
                  <a:pt x="111549" y="4865"/>
                  <a:pt x="111540" y="4883"/>
                </a:cubicBezTo>
                <a:cubicBezTo>
                  <a:pt x="111553" y="4871"/>
                  <a:pt x="111554" y="4858"/>
                  <a:pt x="111564" y="4846"/>
                </a:cubicBezTo>
                <a:close/>
                <a:moveTo>
                  <a:pt x="66432" y="4811"/>
                </a:moveTo>
                <a:lnTo>
                  <a:pt x="66432" y="4811"/>
                </a:lnTo>
                <a:cubicBezTo>
                  <a:pt x="66475" y="4854"/>
                  <a:pt x="66505" y="4883"/>
                  <a:pt x="66548" y="4927"/>
                </a:cubicBezTo>
                <a:cubicBezTo>
                  <a:pt x="66519" y="4956"/>
                  <a:pt x="66490" y="4971"/>
                  <a:pt x="66461" y="5000"/>
                </a:cubicBezTo>
                <a:cubicBezTo>
                  <a:pt x="66446" y="4927"/>
                  <a:pt x="66432" y="4869"/>
                  <a:pt x="66432" y="4811"/>
                </a:cubicBezTo>
                <a:close/>
                <a:moveTo>
                  <a:pt x="87288" y="3295"/>
                </a:moveTo>
                <a:cubicBezTo>
                  <a:pt x="87390" y="3528"/>
                  <a:pt x="87477" y="3747"/>
                  <a:pt x="87565" y="3980"/>
                </a:cubicBezTo>
                <a:cubicBezTo>
                  <a:pt x="87405" y="4402"/>
                  <a:pt x="87259" y="4738"/>
                  <a:pt x="87069" y="5029"/>
                </a:cubicBezTo>
                <a:cubicBezTo>
                  <a:pt x="86982" y="4869"/>
                  <a:pt x="86894" y="4723"/>
                  <a:pt x="86807" y="4563"/>
                </a:cubicBezTo>
                <a:cubicBezTo>
                  <a:pt x="86953" y="4169"/>
                  <a:pt x="87113" y="3747"/>
                  <a:pt x="87288" y="3295"/>
                </a:cubicBezTo>
                <a:close/>
                <a:moveTo>
                  <a:pt x="80030" y="4883"/>
                </a:moveTo>
                <a:cubicBezTo>
                  <a:pt x="80044" y="4942"/>
                  <a:pt x="80059" y="5000"/>
                  <a:pt x="80059" y="5058"/>
                </a:cubicBezTo>
                <a:cubicBezTo>
                  <a:pt x="80044" y="5029"/>
                  <a:pt x="80015" y="4985"/>
                  <a:pt x="80001" y="4956"/>
                </a:cubicBezTo>
                <a:cubicBezTo>
                  <a:pt x="80001" y="4927"/>
                  <a:pt x="80015" y="4913"/>
                  <a:pt x="80030" y="4883"/>
                </a:cubicBezTo>
                <a:close/>
                <a:moveTo>
                  <a:pt x="84548" y="2653"/>
                </a:moveTo>
                <a:cubicBezTo>
                  <a:pt x="84781" y="2916"/>
                  <a:pt x="84956" y="3134"/>
                  <a:pt x="85102" y="3353"/>
                </a:cubicBezTo>
                <a:cubicBezTo>
                  <a:pt x="84839" y="3849"/>
                  <a:pt x="84592" y="4402"/>
                  <a:pt x="84431" y="4971"/>
                </a:cubicBezTo>
                <a:cubicBezTo>
                  <a:pt x="84373" y="5000"/>
                  <a:pt x="84300" y="5044"/>
                  <a:pt x="84242" y="5087"/>
                </a:cubicBezTo>
                <a:cubicBezTo>
                  <a:pt x="84082" y="4811"/>
                  <a:pt x="83892" y="4577"/>
                  <a:pt x="83688" y="4373"/>
                </a:cubicBezTo>
                <a:cubicBezTo>
                  <a:pt x="83673" y="4257"/>
                  <a:pt x="83659" y="4140"/>
                  <a:pt x="83659" y="4023"/>
                </a:cubicBezTo>
                <a:cubicBezTo>
                  <a:pt x="83834" y="3615"/>
                  <a:pt x="84096" y="3207"/>
                  <a:pt x="84548" y="2653"/>
                </a:cubicBezTo>
                <a:close/>
                <a:moveTo>
                  <a:pt x="82755" y="3703"/>
                </a:moveTo>
                <a:cubicBezTo>
                  <a:pt x="82886" y="3834"/>
                  <a:pt x="83003" y="3951"/>
                  <a:pt x="83105" y="4067"/>
                </a:cubicBezTo>
                <a:cubicBezTo>
                  <a:pt x="82945" y="4359"/>
                  <a:pt x="82814" y="4679"/>
                  <a:pt x="82726" y="5029"/>
                </a:cubicBezTo>
                <a:cubicBezTo>
                  <a:pt x="82697" y="5058"/>
                  <a:pt x="82668" y="5087"/>
                  <a:pt x="82639" y="5102"/>
                </a:cubicBezTo>
                <a:cubicBezTo>
                  <a:pt x="82624" y="5102"/>
                  <a:pt x="82609" y="5087"/>
                  <a:pt x="82595" y="5073"/>
                </a:cubicBezTo>
                <a:cubicBezTo>
                  <a:pt x="82449" y="4811"/>
                  <a:pt x="82347" y="4534"/>
                  <a:pt x="82333" y="4242"/>
                </a:cubicBezTo>
                <a:cubicBezTo>
                  <a:pt x="82449" y="4067"/>
                  <a:pt x="82595" y="3892"/>
                  <a:pt x="82755" y="3703"/>
                </a:cubicBezTo>
                <a:close/>
                <a:moveTo>
                  <a:pt x="78820" y="4271"/>
                </a:moveTo>
                <a:cubicBezTo>
                  <a:pt x="78849" y="4563"/>
                  <a:pt x="78864" y="4840"/>
                  <a:pt x="78864" y="5131"/>
                </a:cubicBezTo>
                <a:cubicBezTo>
                  <a:pt x="78776" y="4913"/>
                  <a:pt x="78674" y="4723"/>
                  <a:pt x="78543" y="4534"/>
                </a:cubicBezTo>
                <a:cubicBezTo>
                  <a:pt x="78631" y="4446"/>
                  <a:pt x="78718" y="4359"/>
                  <a:pt x="78820" y="4271"/>
                </a:cubicBezTo>
                <a:close/>
                <a:moveTo>
                  <a:pt x="85452" y="4023"/>
                </a:moveTo>
                <a:cubicBezTo>
                  <a:pt x="85568" y="4315"/>
                  <a:pt x="85656" y="4650"/>
                  <a:pt x="85743" y="5087"/>
                </a:cubicBezTo>
                <a:cubicBezTo>
                  <a:pt x="85743" y="5102"/>
                  <a:pt x="85728" y="5131"/>
                  <a:pt x="85728" y="5146"/>
                </a:cubicBezTo>
                <a:cubicBezTo>
                  <a:pt x="85626" y="4898"/>
                  <a:pt x="85524" y="4592"/>
                  <a:pt x="85408" y="4242"/>
                </a:cubicBezTo>
                <a:cubicBezTo>
                  <a:pt x="85422" y="4169"/>
                  <a:pt x="85437" y="4096"/>
                  <a:pt x="85452" y="4023"/>
                </a:cubicBezTo>
                <a:close/>
                <a:moveTo>
                  <a:pt x="109223" y="5175"/>
                </a:moveTo>
                <a:lnTo>
                  <a:pt x="109223" y="5175"/>
                </a:lnTo>
                <a:cubicBezTo>
                  <a:pt x="109208" y="5189"/>
                  <a:pt x="109208" y="5204"/>
                  <a:pt x="109208" y="5204"/>
                </a:cubicBezTo>
                <a:cubicBezTo>
                  <a:pt x="109217" y="5187"/>
                  <a:pt x="109223" y="5175"/>
                  <a:pt x="109223" y="5175"/>
                </a:cubicBezTo>
                <a:close/>
                <a:moveTo>
                  <a:pt x="95508" y="4315"/>
                </a:moveTo>
                <a:cubicBezTo>
                  <a:pt x="95610" y="4432"/>
                  <a:pt x="95712" y="4548"/>
                  <a:pt x="95800" y="4665"/>
                </a:cubicBezTo>
                <a:cubicBezTo>
                  <a:pt x="95683" y="4840"/>
                  <a:pt x="95581" y="5044"/>
                  <a:pt x="95493" y="5248"/>
                </a:cubicBezTo>
                <a:cubicBezTo>
                  <a:pt x="95435" y="5102"/>
                  <a:pt x="95362" y="4971"/>
                  <a:pt x="95289" y="4840"/>
                </a:cubicBezTo>
                <a:cubicBezTo>
                  <a:pt x="95275" y="4767"/>
                  <a:pt x="95275" y="4694"/>
                  <a:pt x="95260" y="4621"/>
                </a:cubicBezTo>
                <a:cubicBezTo>
                  <a:pt x="95333" y="4534"/>
                  <a:pt x="95421" y="4417"/>
                  <a:pt x="95508" y="4315"/>
                </a:cubicBezTo>
                <a:close/>
                <a:moveTo>
                  <a:pt x="78995" y="4111"/>
                </a:moveTo>
                <a:cubicBezTo>
                  <a:pt x="79184" y="4402"/>
                  <a:pt x="79345" y="4636"/>
                  <a:pt x="79461" y="4869"/>
                </a:cubicBezTo>
                <a:cubicBezTo>
                  <a:pt x="79418" y="4927"/>
                  <a:pt x="79388" y="4985"/>
                  <a:pt x="79345" y="5029"/>
                </a:cubicBezTo>
                <a:cubicBezTo>
                  <a:pt x="79272" y="4985"/>
                  <a:pt x="79228" y="4971"/>
                  <a:pt x="79228" y="4971"/>
                </a:cubicBezTo>
                <a:lnTo>
                  <a:pt x="79228" y="4971"/>
                </a:lnTo>
                <a:cubicBezTo>
                  <a:pt x="79257" y="5000"/>
                  <a:pt x="79286" y="5029"/>
                  <a:pt x="79316" y="5073"/>
                </a:cubicBezTo>
                <a:cubicBezTo>
                  <a:pt x="79272" y="5131"/>
                  <a:pt x="79228" y="5189"/>
                  <a:pt x="79184" y="5262"/>
                </a:cubicBezTo>
                <a:cubicBezTo>
                  <a:pt x="79068" y="4796"/>
                  <a:pt x="78951" y="4432"/>
                  <a:pt x="78878" y="4213"/>
                </a:cubicBezTo>
                <a:cubicBezTo>
                  <a:pt x="78908" y="4184"/>
                  <a:pt x="78951" y="4155"/>
                  <a:pt x="78995" y="4111"/>
                </a:cubicBezTo>
                <a:close/>
                <a:moveTo>
                  <a:pt x="83746" y="4854"/>
                </a:moveTo>
                <a:lnTo>
                  <a:pt x="83746" y="4854"/>
                </a:lnTo>
                <a:cubicBezTo>
                  <a:pt x="83834" y="4985"/>
                  <a:pt x="83892" y="5131"/>
                  <a:pt x="83950" y="5306"/>
                </a:cubicBezTo>
                <a:cubicBezTo>
                  <a:pt x="83921" y="5321"/>
                  <a:pt x="83877" y="5350"/>
                  <a:pt x="83848" y="5394"/>
                </a:cubicBezTo>
                <a:cubicBezTo>
                  <a:pt x="83805" y="5219"/>
                  <a:pt x="83775" y="5044"/>
                  <a:pt x="83746" y="4854"/>
                </a:cubicBezTo>
                <a:close/>
                <a:moveTo>
                  <a:pt x="57527" y="4854"/>
                </a:moveTo>
                <a:cubicBezTo>
                  <a:pt x="57541" y="4985"/>
                  <a:pt x="57556" y="5117"/>
                  <a:pt x="57570" y="5248"/>
                </a:cubicBezTo>
                <a:cubicBezTo>
                  <a:pt x="57556" y="5321"/>
                  <a:pt x="57541" y="5394"/>
                  <a:pt x="57527" y="5466"/>
                </a:cubicBezTo>
                <a:cubicBezTo>
                  <a:pt x="57468" y="5379"/>
                  <a:pt x="57425" y="5291"/>
                  <a:pt x="57381" y="5204"/>
                </a:cubicBezTo>
                <a:cubicBezTo>
                  <a:pt x="57425" y="5087"/>
                  <a:pt x="57483" y="4971"/>
                  <a:pt x="57527" y="4854"/>
                </a:cubicBezTo>
                <a:close/>
                <a:moveTo>
                  <a:pt x="90436" y="4927"/>
                </a:moveTo>
                <a:cubicBezTo>
                  <a:pt x="90465" y="5102"/>
                  <a:pt x="90494" y="5277"/>
                  <a:pt x="90538" y="5466"/>
                </a:cubicBezTo>
                <a:cubicBezTo>
                  <a:pt x="90480" y="5306"/>
                  <a:pt x="90407" y="5160"/>
                  <a:pt x="90319" y="5015"/>
                </a:cubicBezTo>
                <a:cubicBezTo>
                  <a:pt x="90363" y="4985"/>
                  <a:pt x="90407" y="4956"/>
                  <a:pt x="90436" y="4927"/>
                </a:cubicBezTo>
                <a:close/>
                <a:moveTo>
                  <a:pt x="97038" y="3528"/>
                </a:moveTo>
                <a:cubicBezTo>
                  <a:pt x="97213" y="3805"/>
                  <a:pt x="97344" y="4038"/>
                  <a:pt x="97446" y="4271"/>
                </a:cubicBezTo>
                <a:cubicBezTo>
                  <a:pt x="97228" y="4650"/>
                  <a:pt x="97024" y="5058"/>
                  <a:pt x="96863" y="5496"/>
                </a:cubicBezTo>
                <a:cubicBezTo>
                  <a:pt x="96820" y="5437"/>
                  <a:pt x="96776" y="5379"/>
                  <a:pt x="96747" y="5335"/>
                </a:cubicBezTo>
                <a:cubicBezTo>
                  <a:pt x="96849" y="4825"/>
                  <a:pt x="96834" y="4344"/>
                  <a:pt x="96732" y="3907"/>
                </a:cubicBezTo>
                <a:cubicBezTo>
                  <a:pt x="96820" y="3790"/>
                  <a:pt x="96922" y="3659"/>
                  <a:pt x="97038" y="3528"/>
                </a:cubicBezTo>
                <a:close/>
                <a:moveTo>
                  <a:pt x="68618" y="3091"/>
                </a:moveTo>
                <a:cubicBezTo>
                  <a:pt x="68822" y="3309"/>
                  <a:pt x="68997" y="3513"/>
                  <a:pt x="69128" y="3717"/>
                </a:cubicBezTo>
                <a:cubicBezTo>
                  <a:pt x="68836" y="4082"/>
                  <a:pt x="68312" y="4752"/>
                  <a:pt x="67875" y="5525"/>
                </a:cubicBezTo>
                <a:cubicBezTo>
                  <a:pt x="67816" y="5189"/>
                  <a:pt x="67758" y="4840"/>
                  <a:pt x="67729" y="4461"/>
                </a:cubicBezTo>
                <a:cubicBezTo>
                  <a:pt x="67904" y="4038"/>
                  <a:pt x="68181" y="3645"/>
                  <a:pt x="68618" y="3091"/>
                </a:cubicBezTo>
                <a:close/>
                <a:moveTo>
                  <a:pt x="78179" y="4942"/>
                </a:moveTo>
                <a:cubicBezTo>
                  <a:pt x="78310" y="5102"/>
                  <a:pt x="78412" y="5248"/>
                  <a:pt x="78514" y="5379"/>
                </a:cubicBezTo>
                <a:cubicBezTo>
                  <a:pt x="78529" y="5437"/>
                  <a:pt x="78543" y="5496"/>
                  <a:pt x="78558" y="5554"/>
                </a:cubicBezTo>
                <a:cubicBezTo>
                  <a:pt x="78295" y="5364"/>
                  <a:pt x="78091" y="5233"/>
                  <a:pt x="77989" y="5175"/>
                </a:cubicBezTo>
                <a:cubicBezTo>
                  <a:pt x="78048" y="5102"/>
                  <a:pt x="78106" y="5015"/>
                  <a:pt x="78179" y="4942"/>
                </a:cubicBezTo>
                <a:close/>
                <a:moveTo>
                  <a:pt x="90640" y="4548"/>
                </a:moveTo>
                <a:lnTo>
                  <a:pt x="90640" y="4548"/>
                </a:lnTo>
                <a:cubicBezTo>
                  <a:pt x="90815" y="4752"/>
                  <a:pt x="90961" y="4927"/>
                  <a:pt x="91092" y="5102"/>
                </a:cubicBezTo>
                <a:cubicBezTo>
                  <a:pt x="91077" y="5262"/>
                  <a:pt x="91048" y="5408"/>
                  <a:pt x="90990" y="5568"/>
                </a:cubicBezTo>
                <a:cubicBezTo>
                  <a:pt x="90859" y="5277"/>
                  <a:pt x="90757" y="4956"/>
                  <a:pt x="90640" y="4548"/>
                </a:cubicBezTo>
                <a:close/>
                <a:moveTo>
                  <a:pt x="37618" y="5568"/>
                </a:moveTo>
                <a:lnTo>
                  <a:pt x="37603" y="5583"/>
                </a:lnTo>
                <a:cubicBezTo>
                  <a:pt x="37618" y="5583"/>
                  <a:pt x="37618" y="5568"/>
                  <a:pt x="37618" y="5568"/>
                </a:cubicBezTo>
                <a:close/>
                <a:moveTo>
                  <a:pt x="37574" y="5598"/>
                </a:moveTo>
                <a:cubicBezTo>
                  <a:pt x="37574" y="5598"/>
                  <a:pt x="37574" y="5598"/>
                  <a:pt x="37574" y="5598"/>
                </a:cubicBezTo>
                <a:lnTo>
                  <a:pt x="37574" y="5598"/>
                </a:lnTo>
                <a:cubicBezTo>
                  <a:pt x="37574" y="5598"/>
                  <a:pt x="37574" y="5598"/>
                  <a:pt x="37574" y="5598"/>
                </a:cubicBezTo>
                <a:cubicBezTo>
                  <a:pt x="37574" y="5598"/>
                  <a:pt x="37574" y="5598"/>
                  <a:pt x="37574" y="5598"/>
                </a:cubicBezTo>
                <a:close/>
                <a:moveTo>
                  <a:pt x="69784" y="5321"/>
                </a:moveTo>
                <a:cubicBezTo>
                  <a:pt x="69798" y="5394"/>
                  <a:pt x="69813" y="5452"/>
                  <a:pt x="69828" y="5525"/>
                </a:cubicBezTo>
                <a:cubicBezTo>
                  <a:pt x="69813" y="5554"/>
                  <a:pt x="69798" y="5583"/>
                  <a:pt x="69784" y="5612"/>
                </a:cubicBezTo>
                <a:cubicBezTo>
                  <a:pt x="69784" y="5525"/>
                  <a:pt x="69784" y="5423"/>
                  <a:pt x="69784" y="5321"/>
                </a:cubicBezTo>
                <a:close/>
                <a:moveTo>
                  <a:pt x="105477" y="5146"/>
                </a:moveTo>
                <a:cubicBezTo>
                  <a:pt x="105550" y="5321"/>
                  <a:pt x="105594" y="5466"/>
                  <a:pt x="105623" y="5598"/>
                </a:cubicBezTo>
                <a:cubicBezTo>
                  <a:pt x="105594" y="5612"/>
                  <a:pt x="105550" y="5627"/>
                  <a:pt x="105506" y="5641"/>
                </a:cubicBezTo>
                <a:cubicBezTo>
                  <a:pt x="105433" y="5510"/>
                  <a:pt x="105360" y="5408"/>
                  <a:pt x="105302" y="5350"/>
                </a:cubicBezTo>
                <a:cubicBezTo>
                  <a:pt x="105360" y="5277"/>
                  <a:pt x="105404" y="5219"/>
                  <a:pt x="105477" y="5146"/>
                </a:cubicBezTo>
                <a:close/>
                <a:moveTo>
                  <a:pt x="66636" y="5029"/>
                </a:moveTo>
                <a:cubicBezTo>
                  <a:pt x="66709" y="5117"/>
                  <a:pt x="66781" y="5204"/>
                  <a:pt x="66854" y="5277"/>
                </a:cubicBezTo>
                <a:cubicBezTo>
                  <a:pt x="66811" y="5408"/>
                  <a:pt x="66781" y="5525"/>
                  <a:pt x="66752" y="5656"/>
                </a:cubicBezTo>
                <a:cubicBezTo>
                  <a:pt x="66650" y="5496"/>
                  <a:pt x="66577" y="5335"/>
                  <a:pt x="66519" y="5160"/>
                </a:cubicBezTo>
                <a:cubicBezTo>
                  <a:pt x="66548" y="5117"/>
                  <a:pt x="66592" y="5073"/>
                  <a:pt x="66636" y="5029"/>
                </a:cubicBezTo>
                <a:close/>
                <a:moveTo>
                  <a:pt x="47616" y="4694"/>
                </a:moveTo>
                <a:lnTo>
                  <a:pt x="47616" y="4694"/>
                </a:lnTo>
                <a:cubicBezTo>
                  <a:pt x="47558" y="5102"/>
                  <a:pt x="47499" y="5437"/>
                  <a:pt x="47412" y="5729"/>
                </a:cubicBezTo>
                <a:cubicBezTo>
                  <a:pt x="47339" y="5583"/>
                  <a:pt x="47281" y="5423"/>
                  <a:pt x="47251" y="5262"/>
                </a:cubicBezTo>
                <a:cubicBezTo>
                  <a:pt x="47353" y="5087"/>
                  <a:pt x="47470" y="4913"/>
                  <a:pt x="47616" y="4694"/>
                </a:cubicBezTo>
                <a:close/>
                <a:moveTo>
                  <a:pt x="65805" y="4155"/>
                </a:moveTo>
                <a:lnTo>
                  <a:pt x="65805" y="4155"/>
                </a:lnTo>
                <a:cubicBezTo>
                  <a:pt x="65790" y="4388"/>
                  <a:pt x="65790" y="4621"/>
                  <a:pt x="65834" y="4869"/>
                </a:cubicBezTo>
                <a:cubicBezTo>
                  <a:pt x="65630" y="5131"/>
                  <a:pt x="65426" y="5423"/>
                  <a:pt x="65266" y="5729"/>
                </a:cubicBezTo>
                <a:cubicBezTo>
                  <a:pt x="65368" y="4985"/>
                  <a:pt x="65455" y="4650"/>
                  <a:pt x="65805" y="4155"/>
                </a:cubicBezTo>
                <a:close/>
                <a:moveTo>
                  <a:pt x="99589" y="4752"/>
                </a:moveTo>
                <a:cubicBezTo>
                  <a:pt x="99443" y="5146"/>
                  <a:pt x="99327" y="5452"/>
                  <a:pt x="99181" y="5729"/>
                </a:cubicBezTo>
                <a:cubicBezTo>
                  <a:pt x="99166" y="5568"/>
                  <a:pt x="99152" y="5408"/>
                  <a:pt x="99166" y="5248"/>
                </a:cubicBezTo>
                <a:cubicBezTo>
                  <a:pt x="99283" y="5102"/>
                  <a:pt x="99429" y="4942"/>
                  <a:pt x="99589" y="4752"/>
                </a:cubicBezTo>
                <a:close/>
                <a:moveTo>
                  <a:pt x="86457" y="5612"/>
                </a:moveTo>
                <a:cubicBezTo>
                  <a:pt x="86472" y="5656"/>
                  <a:pt x="86486" y="5700"/>
                  <a:pt x="86501" y="5729"/>
                </a:cubicBezTo>
                <a:cubicBezTo>
                  <a:pt x="86486" y="5758"/>
                  <a:pt x="86472" y="5772"/>
                  <a:pt x="86457" y="5787"/>
                </a:cubicBezTo>
                <a:cubicBezTo>
                  <a:pt x="86457" y="5729"/>
                  <a:pt x="86457" y="5670"/>
                  <a:pt x="86457" y="5612"/>
                </a:cubicBezTo>
                <a:close/>
                <a:moveTo>
                  <a:pt x="56725" y="5204"/>
                </a:moveTo>
                <a:cubicBezTo>
                  <a:pt x="56754" y="5291"/>
                  <a:pt x="56783" y="5379"/>
                  <a:pt x="56812" y="5452"/>
                </a:cubicBezTo>
                <a:cubicBezTo>
                  <a:pt x="56754" y="5568"/>
                  <a:pt x="56696" y="5685"/>
                  <a:pt x="56638" y="5802"/>
                </a:cubicBezTo>
                <a:cubicBezTo>
                  <a:pt x="56623" y="5787"/>
                  <a:pt x="56608" y="5758"/>
                  <a:pt x="56594" y="5729"/>
                </a:cubicBezTo>
                <a:lnTo>
                  <a:pt x="56565" y="5568"/>
                </a:lnTo>
                <a:cubicBezTo>
                  <a:pt x="56608" y="5452"/>
                  <a:pt x="56667" y="5321"/>
                  <a:pt x="56725" y="5204"/>
                </a:cubicBezTo>
                <a:close/>
                <a:moveTo>
                  <a:pt x="92739" y="5496"/>
                </a:moveTo>
                <a:lnTo>
                  <a:pt x="92739" y="5496"/>
                </a:lnTo>
                <a:cubicBezTo>
                  <a:pt x="92724" y="5583"/>
                  <a:pt x="92710" y="5656"/>
                  <a:pt x="92710" y="5743"/>
                </a:cubicBezTo>
                <a:lnTo>
                  <a:pt x="92637" y="5816"/>
                </a:lnTo>
                <a:cubicBezTo>
                  <a:pt x="92666" y="5700"/>
                  <a:pt x="92695" y="5598"/>
                  <a:pt x="92739" y="5496"/>
                </a:cubicBezTo>
                <a:close/>
                <a:moveTo>
                  <a:pt x="105273" y="5379"/>
                </a:moveTo>
                <a:cubicBezTo>
                  <a:pt x="105302" y="5496"/>
                  <a:pt x="105346" y="5598"/>
                  <a:pt x="105375" y="5685"/>
                </a:cubicBezTo>
                <a:cubicBezTo>
                  <a:pt x="105244" y="5729"/>
                  <a:pt x="105113" y="5787"/>
                  <a:pt x="104982" y="5860"/>
                </a:cubicBezTo>
                <a:cubicBezTo>
                  <a:pt x="104996" y="5831"/>
                  <a:pt x="105011" y="5802"/>
                  <a:pt x="105025" y="5772"/>
                </a:cubicBezTo>
                <a:cubicBezTo>
                  <a:pt x="105084" y="5729"/>
                  <a:pt x="105142" y="5700"/>
                  <a:pt x="105215" y="5656"/>
                </a:cubicBezTo>
                <a:lnTo>
                  <a:pt x="105215" y="5656"/>
                </a:lnTo>
                <a:cubicBezTo>
                  <a:pt x="105215" y="5656"/>
                  <a:pt x="105156" y="5670"/>
                  <a:pt x="105054" y="5700"/>
                </a:cubicBezTo>
                <a:cubicBezTo>
                  <a:pt x="105127" y="5598"/>
                  <a:pt x="105186" y="5496"/>
                  <a:pt x="105273" y="5379"/>
                </a:cubicBezTo>
                <a:close/>
                <a:moveTo>
                  <a:pt x="33624" y="4709"/>
                </a:moveTo>
                <a:lnTo>
                  <a:pt x="33624" y="4709"/>
                </a:lnTo>
                <a:cubicBezTo>
                  <a:pt x="33843" y="5058"/>
                  <a:pt x="34032" y="5423"/>
                  <a:pt x="34207" y="5787"/>
                </a:cubicBezTo>
                <a:cubicBezTo>
                  <a:pt x="34193" y="5816"/>
                  <a:pt x="34178" y="5845"/>
                  <a:pt x="34163" y="5874"/>
                </a:cubicBezTo>
                <a:cubicBezTo>
                  <a:pt x="34047" y="5831"/>
                  <a:pt x="33945" y="5787"/>
                  <a:pt x="33857" y="5758"/>
                </a:cubicBezTo>
                <a:cubicBezTo>
                  <a:pt x="33785" y="5350"/>
                  <a:pt x="33697" y="5000"/>
                  <a:pt x="33624" y="4709"/>
                </a:cubicBezTo>
                <a:close/>
                <a:moveTo>
                  <a:pt x="55632" y="4854"/>
                </a:moveTo>
                <a:cubicBezTo>
                  <a:pt x="55778" y="5015"/>
                  <a:pt x="55894" y="5146"/>
                  <a:pt x="55982" y="5291"/>
                </a:cubicBezTo>
                <a:cubicBezTo>
                  <a:pt x="55880" y="5481"/>
                  <a:pt x="55792" y="5670"/>
                  <a:pt x="55705" y="5889"/>
                </a:cubicBezTo>
                <a:cubicBezTo>
                  <a:pt x="55661" y="5583"/>
                  <a:pt x="55617" y="5262"/>
                  <a:pt x="55588" y="4913"/>
                </a:cubicBezTo>
                <a:cubicBezTo>
                  <a:pt x="55603" y="4898"/>
                  <a:pt x="55617" y="4869"/>
                  <a:pt x="55632" y="4854"/>
                </a:cubicBezTo>
                <a:close/>
                <a:moveTo>
                  <a:pt x="70935" y="5670"/>
                </a:moveTo>
                <a:lnTo>
                  <a:pt x="70935" y="5685"/>
                </a:lnTo>
                <a:cubicBezTo>
                  <a:pt x="70935" y="5700"/>
                  <a:pt x="70935" y="5729"/>
                  <a:pt x="70950" y="5743"/>
                </a:cubicBezTo>
                <a:cubicBezTo>
                  <a:pt x="70906" y="5802"/>
                  <a:pt x="70862" y="5860"/>
                  <a:pt x="70819" y="5904"/>
                </a:cubicBezTo>
                <a:cubicBezTo>
                  <a:pt x="70804" y="5904"/>
                  <a:pt x="70804" y="5904"/>
                  <a:pt x="70804" y="5889"/>
                </a:cubicBezTo>
                <a:cubicBezTo>
                  <a:pt x="70848" y="5816"/>
                  <a:pt x="70877" y="5743"/>
                  <a:pt x="70935" y="5670"/>
                </a:cubicBezTo>
                <a:close/>
                <a:moveTo>
                  <a:pt x="84023" y="5525"/>
                </a:moveTo>
                <a:cubicBezTo>
                  <a:pt x="84052" y="5641"/>
                  <a:pt x="84096" y="5758"/>
                  <a:pt x="84125" y="5904"/>
                </a:cubicBezTo>
                <a:cubicBezTo>
                  <a:pt x="84052" y="5845"/>
                  <a:pt x="83979" y="5787"/>
                  <a:pt x="83921" y="5743"/>
                </a:cubicBezTo>
                <a:cubicBezTo>
                  <a:pt x="83907" y="5714"/>
                  <a:pt x="83907" y="5700"/>
                  <a:pt x="83907" y="5670"/>
                </a:cubicBezTo>
                <a:cubicBezTo>
                  <a:pt x="83936" y="5627"/>
                  <a:pt x="83979" y="5568"/>
                  <a:pt x="84023" y="5525"/>
                </a:cubicBezTo>
                <a:close/>
                <a:moveTo>
                  <a:pt x="105652" y="5743"/>
                </a:moveTo>
                <a:cubicBezTo>
                  <a:pt x="105667" y="5802"/>
                  <a:pt x="105681" y="5860"/>
                  <a:pt x="105681" y="5918"/>
                </a:cubicBezTo>
                <a:cubicBezTo>
                  <a:pt x="105652" y="5874"/>
                  <a:pt x="105623" y="5816"/>
                  <a:pt x="105594" y="5772"/>
                </a:cubicBezTo>
                <a:lnTo>
                  <a:pt x="105652" y="5743"/>
                </a:lnTo>
                <a:close/>
                <a:moveTo>
                  <a:pt x="61505" y="5248"/>
                </a:moveTo>
                <a:cubicBezTo>
                  <a:pt x="61564" y="5364"/>
                  <a:pt x="61622" y="5481"/>
                  <a:pt x="61666" y="5612"/>
                </a:cubicBezTo>
                <a:cubicBezTo>
                  <a:pt x="61578" y="5714"/>
                  <a:pt x="61491" y="5831"/>
                  <a:pt x="61374" y="5947"/>
                </a:cubicBezTo>
                <a:cubicBezTo>
                  <a:pt x="61374" y="5831"/>
                  <a:pt x="61389" y="5700"/>
                  <a:pt x="61403" y="5568"/>
                </a:cubicBezTo>
                <a:cubicBezTo>
                  <a:pt x="61433" y="5466"/>
                  <a:pt x="61462" y="5364"/>
                  <a:pt x="61505" y="5248"/>
                </a:cubicBezTo>
                <a:close/>
                <a:moveTo>
                  <a:pt x="89518" y="5758"/>
                </a:moveTo>
                <a:cubicBezTo>
                  <a:pt x="89532" y="5772"/>
                  <a:pt x="89547" y="5802"/>
                  <a:pt x="89562" y="5816"/>
                </a:cubicBezTo>
                <a:cubicBezTo>
                  <a:pt x="89503" y="5860"/>
                  <a:pt x="89430" y="5904"/>
                  <a:pt x="89372" y="5947"/>
                </a:cubicBezTo>
                <a:cubicBezTo>
                  <a:pt x="89416" y="5874"/>
                  <a:pt x="89460" y="5816"/>
                  <a:pt x="89518" y="5758"/>
                </a:cubicBezTo>
                <a:close/>
                <a:moveTo>
                  <a:pt x="94400" y="4198"/>
                </a:moveTo>
                <a:cubicBezTo>
                  <a:pt x="94459" y="4300"/>
                  <a:pt x="94532" y="4402"/>
                  <a:pt x="94590" y="4490"/>
                </a:cubicBezTo>
                <a:cubicBezTo>
                  <a:pt x="94575" y="4665"/>
                  <a:pt x="94575" y="4825"/>
                  <a:pt x="94575" y="5015"/>
                </a:cubicBezTo>
                <a:cubicBezTo>
                  <a:pt x="94357" y="5277"/>
                  <a:pt x="94138" y="5583"/>
                  <a:pt x="93963" y="5947"/>
                </a:cubicBezTo>
                <a:cubicBezTo>
                  <a:pt x="93905" y="5656"/>
                  <a:pt x="93817" y="5379"/>
                  <a:pt x="93715" y="5117"/>
                </a:cubicBezTo>
                <a:lnTo>
                  <a:pt x="93715" y="5029"/>
                </a:lnTo>
                <a:cubicBezTo>
                  <a:pt x="93934" y="4752"/>
                  <a:pt x="94153" y="4461"/>
                  <a:pt x="94400" y="4198"/>
                </a:cubicBezTo>
                <a:close/>
                <a:moveTo>
                  <a:pt x="36918" y="5496"/>
                </a:moveTo>
                <a:cubicBezTo>
                  <a:pt x="36933" y="5641"/>
                  <a:pt x="36947" y="5802"/>
                  <a:pt x="36947" y="5962"/>
                </a:cubicBezTo>
                <a:cubicBezTo>
                  <a:pt x="36947" y="5962"/>
                  <a:pt x="36947" y="5962"/>
                  <a:pt x="36933" y="5976"/>
                </a:cubicBezTo>
                <a:cubicBezTo>
                  <a:pt x="36918" y="5947"/>
                  <a:pt x="36889" y="5933"/>
                  <a:pt x="36874" y="5918"/>
                </a:cubicBezTo>
                <a:cubicBezTo>
                  <a:pt x="36889" y="5772"/>
                  <a:pt x="36903" y="5641"/>
                  <a:pt x="36918" y="5496"/>
                </a:cubicBezTo>
                <a:close/>
                <a:moveTo>
                  <a:pt x="112079" y="3295"/>
                </a:moveTo>
                <a:cubicBezTo>
                  <a:pt x="112313" y="3557"/>
                  <a:pt x="112502" y="3776"/>
                  <a:pt x="112648" y="3994"/>
                </a:cubicBezTo>
                <a:cubicBezTo>
                  <a:pt x="112313" y="4592"/>
                  <a:pt x="112021" y="5291"/>
                  <a:pt x="111875" y="5976"/>
                </a:cubicBezTo>
                <a:cubicBezTo>
                  <a:pt x="111759" y="5510"/>
                  <a:pt x="111628" y="5131"/>
                  <a:pt x="111540" y="4883"/>
                </a:cubicBezTo>
                <a:cubicBezTo>
                  <a:pt x="111467" y="4694"/>
                  <a:pt x="111424" y="4578"/>
                  <a:pt x="111424" y="4577"/>
                </a:cubicBezTo>
                <a:lnTo>
                  <a:pt x="111424" y="4577"/>
                </a:lnTo>
                <a:cubicBezTo>
                  <a:pt x="111453" y="4694"/>
                  <a:pt x="111467" y="4811"/>
                  <a:pt x="111482" y="4942"/>
                </a:cubicBezTo>
                <a:cubicBezTo>
                  <a:pt x="111424" y="5000"/>
                  <a:pt x="111351" y="5087"/>
                  <a:pt x="111249" y="5204"/>
                </a:cubicBezTo>
                <a:cubicBezTo>
                  <a:pt x="111234" y="5029"/>
                  <a:pt x="111205" y="4854"/>
                  <a:pt x="111190" y="4679"/>
                </a:cubicBezTo>
                <a:cubicBezTo>
                  <a:pt x="111365" y="4257"/>
                  <a:pt x="111642" y="3863"/>
                  <a:pt x="112079" y="3295"/>
                </a:cubicBezTo>
                <a:close/>
                <a:moveTo>
                  <a:pt x="85160" y="5743"/>
                </a:moveTo>
                <a:cubicBezTo>
                  <a:pt x="85160" y="5816"/>
                  <a:pt x="85175" y="5889"/>
                  <a:pt x="85189" y="5962"/>
                </a:cubicBezTo>
                <a:cubicBezTo>
                  <a:pt x="85160" y="5962"/>
                  <a:pt x="85145" y="5976"/>
                  <a:pt x="85131" y="5991"/>
                </a:cubicBezTo>
                <a:cubicBezTo>
                  <a:pt x="85131" y="5918"/>
                  <a:pt x="85145" y="5831"/>
                  <a:pt x="85160" y="5743"/>
                </a:cubicBezTo>
                <a:close/>
                <a:moveTo>
                  <a:pt x="89066" y="3921"/>
                </a:moveTo>
                <a:cubicBezTo>
                  <a:pt x="89372" y="4300"/>
                  <a:pt x="89576" y="4621"/>
                  <a:pt x="89722" y="4942"/>
                </a:cubicBezTo>
                <a:cubicBezTo>
                  <a:pt x="89722" y="5073"/>
                  <a:pt x="89707" y="5189"/>
                  <a:pt x="89693" y="5306"/>
                </a:cubicBezTo>
                <a:cubicBezTo>
                  <a:pt x="89620" y="5350"/>
                  <a:pt x="89562" y="5408"/>
                  <a:pt x="89489" y="5452"/>
                </a:cubicBezTo>
                <a:cubicBezTo>
                  <a:pt x="89212" y="5219"/>
                  <a:pt x="89008" y="5088"/>
                  <a:pt x="89008" y="5087"/>
                </a:cubicBezTo>
                <a:lnTo>
                  <a:pt x="89008" y="5087"/>
                </a:lnTo>
                <a:cubicBezTo>
                  <a:pt x="89139" y="5262"/>
                  <a:pt x="89256" y="5408"/>
                  <a:pt x="89372" y="5568"/>
                </a:cubicBezTo>
                <a:cubicBezTo>
                  <a:pt x="89226" y="5700"/>
                  <a:pt x="89081" y="5845"/>
                  <a:pt x="88949" y="6006"/>
                </a:cubicBezTo>
                <a:cubicBezTo>
                  <a:pt x="88906" y="5874"/>
                  <a:pt x="88862" y="5729"/>
                  <a:pt x="88818" y="5598"/>
                </a:cubicBezTo>
                <a:cubicBezTo>
                  <a:pt x="88847" y="5510"/>
                  <a:pt x="88877" y="5408"/>
                  <a:pt x="88906" y="5306"/>
                </a:cubicBezTo>
                <a:lnTo>
                  <a:pt x="88906" y="5306"/>
                </a:lnTo>
                <a:cubicBezTo>
                  <a:pt x="88906" y="5306"/>
                  <a:pt x="88862" y="5379"/>
                  <a:pt x="88789" y="5510"/>
                </a:cubicBezTo>
                <a:cubicBezTo>
                  <a:pt x="88673" y="5204"/>
                  <a:pt x="88527" y="4898"/>
                  <a:pt x="88381" y="4606"/>
                </a:cubicBezTo>
                <a:cubicBezTo>
                  <a:pt x="88556" y="4402"/>
                  <a:pt x="88789" y="4184"/>
                  <a:pt x="89066" y="3921"/>
                </a:cubicBezTo>
                <a:close/>
                <a:moveTo>
                  <a:pt x="71883" y="4723"/>
                </a:moveTo>
                <a:cubicBezTo>
                  <a:pt x="71999" y="4825"/>
                  <a:pt x="72101" y="4927"/>
                  <a:pt x="72189" y="5029"/>
                </a:cubicBezTo>
                <a:cubicBezTo>
                  <a:pt x="71999" y="5321"/>
                  <a:pt x="71824" y="5656"/>
                  <a:pt x="71722" y="6020"/>
                </a:cubicBezTo>
                <a:cubicBezTo>
                  <a:pt x="71649" y="5889"/>
                  <a:pt x="71606" y="5758"/>
                  <a:pt x="71562" y="5627"/>
                </a:cubicBezTo>
                <a:cubicBezTo>
                  <a:pt x="71708" y="5306"/>
                  <a:pt x="71810" y="5000"/>
                  <a:pt x="71883" y="4723"/>
                </a:cubicBezTo>
                <a:close/>
                <a:moveTo>
                  <a:pt x="59392" y="2887"/>
                </a:moveTo>
                <a:cubicBezTo>
                  <a:pt x="59465" y="2974"/>
                  <a:pt x="59538" y="3047"/>
                  <a:pt x="59596" y="3120"/>
                </a:cubicBezTo>
                <a:lnTo>
                  <a:pt x="59596" y="3134"/>
                </a:lnTo>
                <a:cubicBezTo>
                  <a:pt x="59465" y="3062"/>
                  <a:pt x="59392" y="3032"/>
                  <a:pt x="59392" y="3032"/>
                </a:cubicBezTo>
                <a:lnTo>
                  <a:pt x="59392" y="3032"/>
                </a:lnTo>
                <a:cubicBezTo>
                  <a:pt x="59538" y="3149"/>
                  <a:pt x="59669" y="3266"/>
                  <a:pt x="59786" y="3368"/>
                </a:cubicBezTo>
                <a:cubicBezTo>
                  <a:pt x="59844" y="3441"/>
                  <a:pt x="59902" y="3513"/>
                  <a:pt x="59946" y="3586"/>
                </a:cubicBezTo>
                <a:cubicBezTo>
                  <a:pt x="59829" y="3790"/>
                  <a:pt x="59727" y="4009"/>
                  <a:pt x="59625" y="4242"/>
                </a:cubicBezTo>
                <a:cubicBezTo>
                  <a:pt x="59567" y="4315"/>
                  <a:pt x="59494" y="4402"/>
                  <a:pt x="59436" y="4490"/>
                </a:cubicBezTo>
                <a:cubicBezTo>
                  <a:pt x="59378" y="4082"/>
                  <a:pt x="59334" y="3674"/>
                  <a:pt x="59348" y="3266"/>
                </a:cubicBezTo>
                <a:lnTo>
                  <a:pt x="59348" y="3266"/>
                </a:lnTo>
                <a:cubicBezTo>
                  <a:pt x="59348" y="3266"/>
                  <a:pt x="59115" y="4067"/>
                  <a:pt x="59071" y="5117"/>
                </a:cubicBezTo>
                <a:cubicBezTo>
                  <a:pt x="58940" y="5394"/>
                  <a:pt x="58838" y="5700"/>
                  <a:pt x="58780" y="6035"/>
                </a:cubicBezTo>
                <a:cubicBezTo>
                  <a:pt x="58693" y="5700"/>
                  <a:pt x="58634" y="5321"/>
                  <a:pt x="58576" y="4927"/>
                </a:cubicBezTo>
                <a:cubicBezTo>
                  <a:pt x="58707" y="4738"/>
                  <a:pt x="58853" y="4519"/>
                  <a:pt x="59028" y="4271"/>
                </a:cubicBezTo>
                <a:lnTo>
                  <a:pt x="59028" y="4271"/>
                </a:lnTo>
                <a:cubicBezTo>
                  <a:pt x="59028" y="4271"/>
                  <a:pt x="58824" y="4417"/>
                  <a:pt x="58532" y="4679"/>
                </a:cubicBezTo>
                <a:cubicBezTo>
                  <a:pt x="58518" y="4548"/>
                  <a:pt x="58503" y="4402"/>
                  <a:pt x="58503" y="4257"/>
                </a:cubicBezTo>
                <a:cubicBezTo>
                  <a:pt x="58678" y="3849"/>
                  <a:pt x="58940" y="3441"/>
                  <a:pt x="59392" y="2887"/>
                </a:cubicBezTo>
                <a:close/>
                <a:moveTo>
                  <a:pt x="85320" y="4665"/>
                </a:moveTo>
                <a:cubicBezTo>
                  <a:pt x="85335" y="4956"/>
                  <a:pt x="85393" y="5321"/>
                  <a:pt x="85539" y="5714"/>
                </a:cubicBezTo>
                <a:cubicBezTo>
                  <a:pt x="85495" y="5845"/>
                  <a:pt x="85466" y="5976"/>
                  <a:pt x="85437" y="6093"/>
                </a:cubicBezTo>
                <a:cubicBezTo>
                  <a:pt x="85350" y="5845"/>
                  <a:pt x="85262" y="5641"/>
                  <a:pt x="85189" y="5481"/>
                </a:cubicBezTo>
                <a:cubicBezTo>
                  <a:pt x="85218" y="5233"/>
                  <a:pt x="85262" y="4956"/>
                  <a:pt x="85320" y="4665"/>
                </a:cubicBezTo>
                <a:close/>
                <a:moveTo>
                  <a:pt x="91544" y="5802"/>
                </a:moveTo>
                <a:cubicBezTo>
                  <a:pt x="91573" y="5845"/>
                  <a:pt x="91602" y="5904"/>
                  <a:pt x="91617" y="5947"/>
                </a:cubicBezTo>
                <a:cubicBezTo>
                  <a:pt x="91573" y="5991"/>
                  <a:pt x="91515" y="6049"/>
                  <a:pt x="91442" y="6108"/>
                </a:cubicBezTo>
                <a:cubicBezTo>
                  <a:pt x="91485" y="6006"/>
                  <a:pt x="91515" y="5904"/>
                  <a:pt x="91544" y="5802"/>
                </a:cubicBezTo>
                <a:close/>
                <a:moveTo>
                  <a:pt x="33901" y="5860"/>
                </a:moveTo>
                <a:cubicBezTo>
                  <a:pt x="33974" y="5904"/>
                  <a:pt x="34032" y="5947"/>
                  <a:pt x="34105" y="5991"/>
                </a:cubicBezTo>
                <a:cubicBezTo>
                  <a:pt x="34091" y="6035"/>
                  <a:pt x="34061" y="6093"/>
                  <a:pt x="34047" y="6137"/>
                </a:cubicBezTo>
                <a:cubicBezTo>
                  <a:pt x="33989" y="6049"/>
                  <a:pt x="33945" y="5947"/>
                  <a:pt x="33901" y="5860"/>
                </a:cubicBezTo>
                <a:close/>
                <a:moveTo>
                  <a:pt x="81779" y="5204"/>
                </a:moveTo>
                <a:cubicBezTo>
                  <a:pt x="81808" y="5262"/>
                  <a:pt x="81837" y="5321"/>
                  <a:pt x="81866" y="5364"/>
                </a:cubicBezTo>
                <a:cubicBezTo>
                  <a:pt x="81866" y="5525"/>
                  <a:pt x="81866" y="5670"/>
                  <a:pt x="81866" y="5831"/>
                </a:cubicBezTo>
                <a:cubicBezTo>
                  <a:pt x="81808" y="5933"/>
                  <a:pt x="81750" y="6035"/>
                  <a:pt x="81691" y="6137"/>
                </a:cubicBezTo>
                <a:cubicBezTo>
                  <a:pt x="81648" y="6064"/>
                  <a:pt x="81604" y="6006"/>
                  <a:pt x="81560" y="5933"/>
                </a:cubicBezTo>
                <a:cubicBezTo>
                  <a:pt x="81618" y="5670"/>
                  <a:pt x="81677" y="5437"/>
                  <a:pt x="81779" y="5204"/>
                </a:cubicBezTo>
                <a:close/>
                <a:moveTo>
                  <a:pt x="106220" y="5845"/>
                </a:moveTo>
                <a:cubicBezTo>
                  <a:pt x="106177" y="5962"/>
                  <a:pt x="106147" y="6064"/>
                  <a:pt x="106104" y="6166"/>
                </a:cubicBezTo>
                <a:cubicBezTo>
                  <a:pt x="106075" y="6122"/>
                  <a:pt x="106045" y="6079"/>
                  <a:pt x="106016" y="6035"/>
                </a:cubicBezTo>
                <a:cubicBezTo>
                  <a:pt x="106089" y="5976"/>
                  <a:pt x="106147" y="5918"/>
                  <a:pt x="106220" y="5845"/>
                </a:cubicBezTo>
                <a:close/>
                <a:moveTo>
                  <a:pt x="32502" y="4592"/>
                </a:moveTo>
                <a:cubicBezTo>
                  <a:pt x="32604" y="4723"/>
                  <a:pt x="32706" y="4840"/>
                  <a:pt x="32793" y="4956"/>
                </a:cubicBezTo>
                <a:cubicBezTo>
                  <a:pt x="32589" y="5291"/>
                  <a:pt x="32400" y="5714"/>
                  <a:pt x="32312" y="6181"/>
                </a:cubicBezTo>
                <a:cubicBezTo>
                  <a:pt x="32196" y="5874"/>
                  <a:pt x="32050" y="5583"/>
                  <a:pt x="31904" y="5306"/>
                </a:cubicBezTo>
                <a:cubicBezTo>
                  <a:pt x="32050" y="5087"/>
                  <a:pt x="32254" y="4854"/>
                  <a:pt x="32502" y="4592"/>
                </a:cubicBezTo>
                <a:close/>
                <a:moveTo>
                  <a:pt x="74812" y="5641"/>
                </a:moveTo>
                <a:cubicBezTo>
                  <a:pt x="74841" y="5802"/>
                  <a:pt x="74856" y="5976"/>
                  <a:pt x="74885" y="6181"/>
                </a:cubicBezTo>
                <a:cubicBezTo>
                  <a:pt x="74870" y="6195"/>
                  <a:pt x="74870" y="6224"/>
                  <a:pt x="74856" y="6239"/>
                </a:cubicBezTo>
                <a:cubicBezTo>
                  <a:pt x="74841" y="6195"/>
                  <a:pt x="74812" y="6151"/>
                  <a:pt x="74797" y="6093"/>
                </a:cubicBezTo>
                <a:cubicBezTo>
                  <a:pt x="74797" y="5947"/>
                  <a:pt x="74797" y="5802"/>
                  <a:pt x="74812" y="5641"/>
                </a:cubicBezTo>
                <a:close/>
                <a:moveTo>
                  <a:pt x="73879" y="3659"/>
                </a:moveTo>
                <a:cubicBezTo>
                  <a:pt x="74098" y="3936"/>
                  <a:pt x="74258" y="4169"/>
                  <a:pt x="74389" y="4402"/>
                </a:cubicBezTo>
                <a:cubicBezTo>
                  <a:pt x="74010" y="4956"/>
                  <a:pt x="73646" y="5583"/>
                  <a:pt x="73427" y="6253"/>
                </a:cubicBezTo>
                <a:cubicBezTo>
                  <a:pt x="73282" y="5933"/>
                  <a:pt x="73063" y="5656"/>
                  <a:pt x="72844" y="5423"/>
                </a:cubicBezTo>
                <a:cubicBezTo>
                  <a:pt x="72830" y="5262"/>
                  <a:pt x="72830" y="5087"/>
                  <a:pt x="72830" y="4927"/>
                </a:cubicBezTo>
                <a:cubicBezTo>
                  <a:pt x="73063" y="4534"/>
                  <a:pt x="73369" y="4169"/>
                  <a:pt x="73879" y="3659"/>
                </a:cubicBezTo>
                <a:close/>
                <a:moveTo>
                  <a:pt x="109354" y="3790"/>
                </a:moveTo>
                <a:lnTo>
                  <a:pt x="109354" y="3790"/>
                </a:lnTo>
                <a:cubicBezTo>
                  <a:pt x="109252" y="4184"/>
                  <a:pt x="109237" y="4621"/>
                  <a:pt x="109310" y="5087"/>
                </a:cubicBezTo>
                <a:cubicBezTo>
                  <a:pt x="109281" y="5131"/>
                  <a:pt x="109237" y="5160"/>
                  <a:pt x="109208" y="5204"/>
                </a:cubicBezTo>
                <a:cubicBezTo>
                  <a:pt x="109204" y="5213"/>
                  <a:pt x="109199" y="5223"/>
                  <a:pt x="109194" y="5233"/>
                </a:cubicBezTo>
                <a:cubicBezTo>
                  <a:pt x="108975" y="5510"/>
                  <a:pt x="108785" y="5831"/>
                  <a:pt x="108625" y="6181"/>
                </a:cubicBezTo>
                <a:cubicBezTo>
                  <a:pt x="108581" y="6210"/>
                  <a:pt x="108523" y="6239"/>
                  <a:pt x="108465" y="6283"/>
                </a:cubicBezTo>
                <a:cubicBezTo>
                  <a:pt x="108494" y="6166"/>
                  <a:pt x="108538" y="6049"/>
                  <a:pt x="108567" y="5933"/>
                </a:cubicBezTo>
                <a:lnTo>
                  <a:pt x="108567" y="5933"/>
                </a:lnTo>
                <a:cubicBezTo>
                  <a:pt x="108567" y="5933"/>
                  <a:pt x="108509" y="6049"/>
                  <a:pt x="108392" y="6253"/>
                </a:cubicBezTo>
                <a:cubicBezTo>
                  <a:pt x="108348" y="5976"/>
                  <a:pt x="108319" y="5685"/>
                  <a:pt x="108290" y="5394"/>
                </a:cubicBezTo>
                <a:cubicBezTo>
                  <a:pt x="108334" y="5262"/>
                  <a:pt x="108392" y="5146"/>
                  <a:pt x="108450" y="5015"/>
                </a:cubicBezTo>
                <a:cubicBezTo>
                  <a:pt x="108654" y="4636"/>
                  <a:pt x="108917" y="4271"/>
                  <a:pt x="109354" y="3790"/>
                </a:cubicBezTo>
                <a:close/>
                <a:moveTo>
                  <a:pt x="36962" y="6210"/>
                </a:moveTo>
                <a:lnTo>
                  <a:pt x="36962" y="6283"/>
                </a:lnTo>
                <a:lnTo>
                  <a:pt x="36874" y="6355"/>
                </a:lnTo>
                <a:lnTo>
                  <a:pt x="36860" y="6312"/>
                </a:lnTo>
                <a:cubicBezTo>
                  <a:pt x="36889" y="6283"/>
                  <a:pt x="36918" y="6253"/>
                  <a:pt x="36962" y="6210"/>
                </a:cubicBezTo>
                <a:close/>
                <a:moveTo>
                  <a:pt x="83965" y="5947"/>
                </a:moveTo>
                <a:lnTo>
                  <a:pt x="83965" y="5947"/>
                </a:lnTo>
                <a:cubicBezTo>
                  <a:pt x="84052" y="6035"/>
                  <a:pt x="84125" y="6108"/>
                  <a:pt x="84184" y="6181"/>
                </a:cubicBezTo>
                <a:cubicBezTo>
                  <a:pt x="84154" y="6239"/>
                  <a:pt x="84111" y="6297"/>
                  <a:pt x="84067" y="6370"/>
                </a:cubicBezTo>
                <a:cubicBezTo>
                  <a:pt x="84038" y="6239"/>
                  <a:pt x="84009" y="6093"/>
                  <a:pt x="83965" y="5947"/>
                </a:cubicBezTo>
                <a:close/>
                <a:moveTo>
                  <a:pt x="105156" y="6020"/>
                </a:moveTo>
                <a:lnTo>
                  <a:pt x="105156" y="6020"/>
                </a:lnTo>
                <a:cubicBezTo>
                  <a:pt x="105127" y="6137"/>
                  <a:pt x="105098" y="6253"/>
                  <a:pt x="105054" y="6370"/>
                </a:cubicBezTo>
                <a:cubicBezTo>
                  <a:pt x="105025" y="6297"/>
                  <a:pt x="104982" y="6224"/>
                  <a:pt x="104952" y="6151"/>
                </a:cubicBezTo>
                <a:cubicBezTo>
                  <a:pt x="105011" y="6108"/>
                  <a:pt x="105084" y="6064"/>
                  <a:pt x="105156" y="6020"/>
                </a:cubicBezTo>
                <a:close/>
                <a:moveTo>
                  <a:pt x="35533" y="5481"/>
                </a:moveTo>
                <a:cubicBezTo>
                  <a:pt x="35577" y="5568"/>
                  <a:pt x="35621" y="5656"/>
                  <a:pt x="35650" y="5743"/>
                </a:cubicBezTo>
                <a:cubicBezTo>
                  <a:pt x="35635" y="5787"/>
                  <a:pt x="35533" y="6035"/>
                  <a:pt x="35475" y="6399"/>
                </a:cubicBezTo>
                <a:cubicBezTo>
                  <a:pt x="35475" y="6108"/>
                  <a:pt x="35490" y="5787"/>
                  <a:pt x="35533" y="5481"/>
                </a:cubicBezTo>
                <a:close/>
                <a:moveTo>
                  <a:pt x="88090" y="6122"/>
                </a:moveTo>
                <a:cubicBezTo>
                  <a:pt x="88090" y="6195"/>
                  <a:pt x="88104" y="6268"/>
                  <a:pt x="88119" y="6341"/>
                </a:cubicBezTo>
                <a:cubicBezTo>
                  <a:pt x="88075" y="6355"/>
                  <a:pt x="88017" y="6385"/>
                  <a:pt x="87973" y="6414"/>
                </a:cubicBezTo>
                <a:cubicBezTo>
                  <a:pt x="88002" y="6312"/>
                  <a:pt x="88046" y="6210"/>
                  <a:pt x="88090" y="6122"/>
                </a:cubicBezTo>
                <a:close/>
                <a:moveTo>
                  <a:pt x="105477" y="6020"/>
                </a:moveTo>
                <a:cubicBezTo>
                  <a:pt x="105506" y="6108"/>
                  <a:pt x="105535" y="6195"/>
                  <a:pt x="105550" y="6283"/>
                </a:cubicBezTo>
                <a:cubicBezTo>
                  <a:pt x="105506" y="6341"/>
                  <a:pt x="105448" y="6385"/>
                  <a:pt x="105390" y="6443"/>
                </a:cubicBezTo>
                <a:cubicBezTo>
                  <a:pt x="105390" y="6428"/>
                  <a:pt x="105375" y="6428"/>
                  <a:pt x="105375" y="6414"/>
                </a:cubicBezTo>
                <a:cubicBezTo>
                  <a:pt x="105404" y="6283"/>
                  <a:pt x="105433" y="6151"/>
                  <a:pt x="105477" y="6020"/>
                </a:cubicBezTo>
                <a:close/>
                <a:moveTo>
                  <a:pt x="105433" y="5874"/>
                </a:moveTo>
                <a:cubicBezTo>
                  <a:pt x="105433" y="5889"/>
                  <a:pt x="105448" y="5918"/>
                  <a:pt x="105448" y="5933"/>
                </a:cubicBezTo>
                <a:cubicBezTo>
                  <a:pt x="105404" y="6035"/>
                  <a:pt x="105346" y="6151"/>
                  <a:pt x="105273" y="6297"/>
                </a:cubicBezTo>
                <a:cubicBezTo>
                  <a:pt x="105244" y="6355"/>
                  <a:pt x="105229" y="6399"/>
                  <a:pt x="105200" y="6457"/>
                </a:cubicBezTo>
                <a:cubicBezTo>
                  <a:pt x="105200" y="6399"/>
                  <a:pt x="105215" y="6341"/>
                  <a:pt x="105215" y="6283"/>
                </a:cubicBezTo>
                <a:cubicBezTo>
                  <a:pt x="105215" y="6166"/>
                  <a:pt x="105215" y="6064"/>
                  <a:pt x="105215" y="5991"/>
                </a:cubicBezTo>
                <a:cubicBezTo>
                  <a:pt x="105288" y="5947"/>
                  <a:pt x="105360" y="5904"/>
                  <a:pt x="105433" y="5874"/>
                </a:cubicBezTo>
                <a:close/>
                <a:moveTo>
                  <a:pt x="105973" y="6283"/>
                </a:moveTo>
                <a:cubicBezTo>
                  <a:pt x="105987" y="6312"/>
                  <a:pt x="105987" y="6341"/>
                  <a:pt x="106002" y="6370"/>
                </a:cubicBezTo>
                <a:cubicBezTo>
                  <a:pt x="105987" y="6399"/>
                  <a:pt x="105973" y="6428"/>
                  <a:pt x="105958" y="6457"/>
                </a:cubicBezTo>
                <a:cubicBezTo>
                  <a:pt x="105973" y="6399"/>
                  <a:pt x="105973" y="6341"/>
                  <a:pt x="105973" y="6283"/>
                </a:cubicBezTo>
                <a:close/>
                <a:moveTo>
                  <a:pt x="77989" y="5189"/>
                </a:moveTo>
                <a:cubicBezTo>
                  <a:pt x="78252" y="5452"/>
                  <a:pt x="78456" y="5656"/>
                  <a:pt x="78616" y="5831"/>
                </a:cubicBezTo>
                <a:cubicBezTo>
                  <a:pt x="78631" y="6049"/>
                  <a:pt x="78572" y="6268"/>
                  <a:pt x="78485" y="6472"/>
                </a:cubicBezTo>
                <a:cubicBezTo>
                  <a:pt x="78383" y="6181"/>
                  <a:pt x="78237" y="5918"/>
                  <a:pt x="78062" y="5685"/>
                </a:cubicBezTo>
                <a:cubicBezTo>
                  <a:pt x="78018" y="5539"/>
                  <a:pt x="77975" y="5408"/>
                  <a:pt x="77916" y="5291"/>
                </a:cubicBezTo>
                <a:cubicBezTo>
                  <a:pt x="77946" y="5262"/>
                  <a:pt x="77960" y="5233"/>
                  <a:pt x="77989" y="5189"/>
                </a:cubicBezTo>
                <a:close/>
                <a:moveTo>
                  <a:pt x="45663" y="5787"/>
                </a:moveTo>
                <a:cubicBezTo>
                  <a:pt x="45736" y="5933"/>
                  <a:pt x="45809" y="6108"/>
                  <a:pt x="45881" y="6297"/>
                </a:cubicBezTo>
                <a:cubicBezTo>
                  <a:pt x="45867" y="6355"/>
                  <a:pt x="45852" y="6414"/>
                  <a:pt x="45838" y="6487"/>
                </a:cubicBezTo>
                <a:cubicBezTo>
                  <a:pt x="45779" y="6253"/>
                  <a:pt x="45721" y="6020"/>
                  <a:pt x="45663" y="5787"/>
                </a:cubicBezTo>
                <a:close/>
                <a:moveTo>
                  <a:pt x="79636" y="5816"/>
                </a:moveTo>
                <a:cubicBezTo>
                  <a:pt x="79651" y="6049"/>
                  <a:pt x="79651" y="6283"/>
                  <a:pt x="79651" y="6516"/>
                </a:cubicBezTo>
                <a:cubicBezTo>
                  <a:pt x="79607" y="6399"/>
                  <a:pt x="79549" y="6283"/>
                  <a:pt x="79505" y="6166"/>
                </a:cubicBezTo>
                <a:cubicBezTo>
                  <a:pt x="79534" y="6049"/>
                  <a:pt x="79578" y="5933"/>
                  <a:pt x="79636" y="5816"/>
                </a:cubicBezTo>
                <a:close/>
                <a:moveTo>
                  <a:pt x="85189" y="6006"/>
                </a:moveTo>
                <a:cubicBezTo>
                  <a:pt x="85204" y="6181"/>
                  <a:pt x="85218" y="6355"/>
                  <a:pt x="85218" y="6530"/>
                </a:cubicBezTo>
                <a:cubicBezTo>
                  <a:pt x="85175" y="6472"/>
                  <a:pt x="85145" y="6414"/>
                  <a:pt x="85102" y="6355"/>
                </a:cubicBezTo>
                <a:cubicBezTo>
                  <a:pt x="85102" y="6268"/>
                  <a:pt x="85116" y="6166"/>
                  <a:pt x="85116" y="6049"/>
                </a:cubicBezTo>
                <a:cubicBezTo>
                  <a:pt x="85145" y="6035"/>
                  <a:pt x="85160" y="6020"/>
                  <a:pt x="85189" y="6006"/>
                </a:cubicBezTo>
                <a:close/>
                <a:moveTo>
                  <a:pt x="109631" y="6122"/>
                </a:moveTo>
                <a:cubicBezTo>
                  <a:pt x="109675" y="6224"/>
                  <a:pt x="109733" y="6341"/>
                  <a:pt x="109791" y="6443"/>
                </a:cubicBezTo>
                <a:cubicBezTo>
                  <a:pt x="109777" y="6472"/>
                  <a:pt x="109762" y="6516"/>
                  <a:pt x="109747" y="6545"/>
                </a:cubicBezTo>
                <a:cubicBezTo>
                  <a:pt x="109733" y="6516"/>
                  <a:pt x="109718" y="6487"/>
                  <a:pt x="109704" y="6457"/>
                </a:cubicBezTo>
                <a:cubicBezTo>
                  <a:pt x="109718" y="6443"/>
                  <a:pt x="109733" y="6428"/>
                  <a:pt x="109747" y="6414"/>
                </a:cubicBezTo>
                <a:lnTo>
                  <a:pt x="109747" y="6414"/>
                </a:lnTo>
                <a:cubicBezTo>
                  <a:pt x="109747" y="6414"/>
                  <a:pt x="109718" y="6414"/>
                  <a:pt x="109689" y="6443"/>
                </a:cubicBezTo>
                <a:cubicBezTo>
                  <a:pt x="109631" y="6355"/>
                  <a:pt x="109587" y="6283"/>
                  <a:pt x="109543" y="6224"/>
                </a:cubicBezTo>
                <a:cubicBezTo>
                  <a:pt x="109558" y="6195"/>
                  <a:pt x="109602" y="6166"/>
                  <a:pt x="109631" y="6122"/>
                </a:cubicBezTo>
                <a:close/>
                <a:moveTo>
                  <a:pt x="87915" y="5233"/>
                </a:moveTo>
                <a:cubicBezTo>
                  <a:pt x="87988" y="5539"/>
                  <a:pt x="88031" y="5831"/>
                  <a:pt x="88075" y="6093"/>
                </a:cubicBezTo>
                <a:cubicBezTo>
                  <a:pt x="88031" y="6166"/>
                  <a:pt x="87944" y="6297"/>
                  <a:pt x="87827" y="6501"/>
                </a:cubicBezTo>
                <a:cubicBezTo>
                  <a:pt x="87798" y="6516"/>
                  <a:pt x="87754" y="6530"/>
                  <a:pt x="87725" y="6559"/>
                </a:cubicBezTo>
                <a:cubicBezTo>
                  <a:pt x="87681" y="6399"/>
                  <a:pt x="87623" y="6239"/>
                  <a:pt x="87550" y="6079"/>
                </a:cubicBezTo>
                <a:cubicBezTo>
                  <a:pt x="87565" y="6006"/>
                  <a:pt x="87579" y="5947"/>
                  <a:pt x="87594" y="5874"/>
                </a:cubicBezTo>
                <a:cubicBezTo>
                  <a:pt x="87696" y="5641"/>
                  <a:pt x="87798" y="5423"/>
                  <a:pt x="87915" y="5233"/>
                </a:cubicBezTo>
                <a:close/>
                <a:moveTo>
                  <a:pt x="104813" y="6257"/>
                </a:moveTo>
                <a:lnTo>
                  <a:pt x="104813" y="6257"/>
                </a:lnTo>
                <a:cubicBezTo>
                  <a:pt x="104840" y="6336"/>
                  <a:pt x="104866" y="6405"/>
                  <a:pt x="104879" y="6487"/>
                </a:cubicBezTo>
                <a:cubicBezTo>
                  <a:pt x="104850" y="6501"/>
                  <a:pt x="104807" y="6530"/>
                  <a:pt x="104763" y="6574"/>
                </a:cubicBezTo>
                <a:cubicBezTo>
                  <a:pt x="104763" y="6516"/>
                  <a:pt x="104748" y="6472"/>
                  <a:pt x="104748" y="6414"/>
                </a:cubicBezTo>
                <a:cubicBezTo>
                  <a:pt x="104774" y="6361"/>
                  <a:pt x="104789" y="6309"/>
                  <a:pt x="104813" y="6257"/>
                </a:cubicBezTo>
                <a:close/>
                <a:moveTo>
                  <a:pt x="71023" y="6501"/>
                </a:moveTo>
                <a:cubicBezTo>
                  <a:pt x="71037" y="6530"/>
                  <a:pt x="71052" y="6559"/>
                  <a:pt x="71066" y="6589"/>
                </a:cubicBezTo>
                <a:lnTo>
                  <a:pt x="70950" y="6589"/>
                </a:lnTo>
                <a:cubicBezTo>
                  <a:pt x="70964" y="6559"/>
                  <a:pt x="70994" y="6530"/>
                  <a:pt x="71023" y="6501"/>
                </a:cubicBezTo>
                <a:close/>
                <a:moveTo>
                  <a:pt x="69172" y="3761"/>
                </a:moveTo>
                <a:lnTo>
                  <a:pt x="69172" y="3776"/>
                </a:lnTo>
                <a:lnTo>
                  <a:pt x="69172" y="3790"/>
                </a:lnTo>
                <a:cubicBezTo>
                  <a:pt x="68778" y="4534"/>
                  <a:pt x="68414" y="5423"/>
                  <a:pt x="68341" y="6283"/>
                </a:cubicBezTo>
                <a:cubicBezTo>
                  <a:pt x="68283" y="6399"/>
                  <a:pt x="68210" y="6501"/>
                  <a:pt x="68151" y="6603"/>
                </a:cubicBezTo>
                <a:lnTo>
                  <a:pt x="68093" y="6603"/>
                </a:lnTo>
                <a:cubicBezTo>
                  <a:pt x="68064" y="6501"/>
                  <a:pt x="68049" y="6399"/>
                  <a:pt x="68020" y="6297"/>
                </a:cubicBezTo>
                <a:cubicBezTo>
                  <a:pt x="68268" y="5568"/>
                  <a:pt x="68647" y="4636"/>
                  <a:pt x="69172" y="3761"/>
                </a:cubicBezTo>
                <a:close/>
                <a:moveTo>
                  <a:pt x="72874" y="5889"/>
                </a:moveTo>
                <a:cubicBezTo>
                  <a:pt x="72976" y="6093"/>
                  <a:pt x="73049" y="6312"/>
                  <a:pt x="73136" y="6603"/>
                </a:cubicBezTo>
                <a:lnTo>
                  <a:pt x="72932" y="6603"/>
                </a:lnTo>
                <a:cubicBezTo>
                  <a:pt x="72903" y="6370"/>
                  <a:pt x="72888" y="6137"/>
                  <a:pt x="72874" y="5889"/>
                </a:cubicBezTo>
                <a:close/>
                <a:moveTo>
                  <a:pt x="66111" y="5802"/>
                </a:moveTo>
                <a:cubicBezTo>
                  <a:pt x="66213" y="6049"/>
                  <a:pt x="66359" y="6312"/>
                  <a:pt x="66534" y="6574"/>
                </a:cubicBezTo>
                <a:cubicBezTo>
                  <a:pt x="66534" y="6589"/>
                  <a:pt x="66519" y="6603"/>
                  <a:pt x="66519" y="6618"/>
                </a:cubicBezTo>
                <a:lnTo>
                  <a:pt x="66169" y="6618"/>
                </a:lnTo>
                <a:cubicBezTo>
                  <a:pt x="66140" y="6399"/>
                  <a:pt x="66096" y="6137"/>
                  <a:pt x="66082" y="5874"/>
                </a:cubicBezTo>
                <a:cubicBezTo>
                  <a:pt x="66082" y="5860"/>
                  <a:pt x="66096" y="5831"/>
                  <a:pt x="66111" y="5802"/>
                </a:cubicBezTo>
                <a:close/>
                <a:moveTo>
                  <a:pt x="108581" y="6283"/>
                </a:moveTo>
                <a:lnTo>
                  <a:pt x="108581" y="6283"/>
                </a:lnTo>
                <a:cubicBezTo>
                  <a:pt x="108538" y="6385"/>
                  <a:pt x="108494" y="6501"/>
                  <a:pt x="108465" y="6618"/>
                </a:cubicBezTo>
                <a:cubicBezTo>
                  <a:pt x="108450" y="6559"/>
                  <a:pt x="108436" y="6501"/>
                  <a:pt x="108436" y="6443"/>
                </a:cubicBezTo>
                <a:cubicBezTo>
                  <a:pt x="108479" y="6399"/>
                  <a:pt x="108523" y="6341"/>
                  <a:pt x="108581" y="6283"/>
                </a:cubicBezTo>
                <a:close/>
                <a:moveTo>
                  <a:pt x="98700" y="5918"/>
                </a:moveTo>
                <a:cubicBezTo>
                  <a:pt x="98729" y="6064"/>
                  <a:pt x="98744" y="6210"/>
                  <a:pt x="98787" y="6355"/>
                </a:cubicBezTo>
                <a:cubicBezTo>
                  <a:pt x="98714" y="6443"/>
                  <a:pt x="98642" y="6545"/>
                  <a:pt x="98554" y="6632"/>
                </a:cubicBezTo>
                <a:cubicBezTo>
                  <a:pt x="98540" y="6530"/>
                  <a:pt x="98525" y="6428"/>
                  <a:pt x="98525" y="6297"/>
                </a:cubicBezTo>
                <a:cubicBezTo>
                  <a:pt x="98540" y="6253"/>
                  <a:pt x="98554" y="6195"/>
                  <a:pt x="98583" y="6151"/>
                </a:cubicBezTo>
                <a:cubicBezTo>
                  <a:pt x="98612" y="6079"/>
                  <a:pt x="98656" y="5991"/>
                  <a:pt x="98700" y="5918"/>
                </a:cubicBezTo>
                <a:close/>
                <a:moveTo>
                  <a:pt x="111482" y="4971"/>
                </a:moveTo>
                <a:cubicBezTo>
                  <a:pt x="111569" y="5496"/>
                  <a:pt x="111613" y="6035"/>
                  <a:pt x="111613" y="6559"/>
                </a:cubicBezTo>
                <a:cubicBezTo>
                  <a:pt x="111613" y="6574"/>
                  <a:pt x="111598" y="6589"/>
                  <a:pt x="111584" y="6603"/>
                </a:cubicBezTo>
                <a:cubicBezTo>
                  <a:pt x="111569" y="6618"/>
                  <a:pt x="111540" y="6647"/>
                  <a:pt x="111526" y="6676"/>
                </a:cubicBezTo>
                <a:cubicBezTo>
                  <a:pt x="111482" y="6457"/>
                  <a:pt x="111424" y="6210"/>
                  <a:pt x="111365" y="5947"/>
                </a:cubicBezTo>
                <a:cubicBezTo>
                  <a:pt x="111438" y="5860"/>
                  <a:pt x="111496" y="5772"/>
                  <a:pt x="111569" y="5670"/>
                </a:cubicBezTo>
                <a:lnTo>
                  <a:pt x="111569" y="5670"/>
                </a:lnTo>
                <a:cubicBezTo>
                  <a:pt x="111569" y="5671"/>
                  <a:pt x="111482" y="5758"/>
                  <a:pt x="111351" y="5889"/>
                </a:cubicBezTo>
                <a:cubicBezTo>
                  <a:pt x="111321" y="5714"/>
                  <a:pt x="111292" y="5539"/>
                  <a:pt x="111263" y="5350"/>
                </a:cubicBezTo>
                <a:cubicBezTo>
                  <a:pt x="111336" y="5219"/>
                  <a:pt x="111409" y="5102"/>
                  <a:pt x="111482" y="4971"/>
                </a:cubicBezTo>
                <a:close/>
                <a:moveTo>
                  <a:pt x="101178" y="3980"/>
                </a:moveTo>
                <a:cubicBezTo>
                  <a:pt x="101338" y="4257"/>
                  <a:pt x="101454" y="4504"/>
                  <a:pt x="101556" y="4738"/>
                </a:cubicBezTo>
                <a:cubicBezTo>
                  <a:pt x="101440" y="4913"/>
                  <a:pt x="101338" y="5117"/>
                  <a:pt x="101221" y="5321"/>
                </a:cubicBezTo>
                <a:cubicBezTo>
                  <a:pt x="101032" y="4913"/>
                  <a:pt x="100770" y="4665"/>
                  <a:pt x="100769" y="4665"/>
                </a:cubicBezTo>
                <a:lnTo>
                  <a:pt x="100769" y="4665"/>
                </a:lnTo>
                <a:cubicBezTo>
                  <a:pt x="100944" y="5044"/>
                  <a:pt x="101061" y="5306"/>
                  <a:pt x="101119" y="5539"/>
                </a:cubicBezTo>
                <a:cubicBezTo>
                  <a:pt x="100988" y="5772"/>
                  <a:pt x="100886" y="6035"/>
                  <a:pt x="100799" y="6297"/>
                </a:cubicBezTo>
                <a:cubicBezTo>
                  <a:pt x="100770" y="6268"/>
                  <a:pt x="100769" y="6254"/>
                  <a:pt x="100769" y="6253"/>
                </a:cubicBezTo>
                <a:lnTo>
                  <a:pt x="100769" y="6253"/>
                </a:lnTo>
                <a:cubicBezTo>
                  <a:pt x="100769" y="6283"/>
                  <a:pt x="100784" y="6297"/>
                  <a:pt x="100784" y="6312"/>
                </a:cubicBezTo>
                <a:cubicBezTo>
                  <a:pt x="100740" y="6428"/>
                  <a:pt x="100697" y="6559"/>
                  <a:pt x="100667" y="6691"/>
                </a:cubicBezTo>
                <a:cubicBezTo>
                  <a:pt x="100667" y="6691"/>
                  <a:pt x="100667" y="6676"/>
                  <a:pt x="100667" y="6676"/>
                </a:cubicBezTo>
                <a:cubicBezTo>
                  <a:pt x="100740" y="6152"/>
                  <a:pt x="100711" y="5729"/>
                  <a:pt x="100711" y="5729"/>
                </a:cubicBezTo>
                <a:lnTo>
                  <a:pt x="100711" y="5729"/>
                </a:lnTo>
                <a:cubicBezTo>
                  <a:pt x="100667" y="5933"/>
                  <a:pt x="100609" y="6137"/>
                  <a:pt x="100551" y="6341"/>
                </a:cubicBezTo>
                <a:cubicBezTo>
                  <a:pt x="100478" y="6166"/>
                  <a:pt x="100376" y="6006"/>
                  <a:pt x="100288" y="5874"/>
                </a:cubicBezTo>
                <a:cubicBezTo>
                  <a:pt x="100420" y="5802"/>
                  <a:pt x="100551" y="5714"/>
                  <a:pt x="100711" y="5612"/>
                </a:cubicBezTo>
                <a:lnTo>
                  <a:pt x="100711" y="5612"/>
                </a:lnTo>
                <a:cubicBezTo>
                  <a:pt x="100711" y="5612"/>
                  <a:pt x="100522" y="5656"/>
                  <a:pt x="100259" y="5772"/>
                </a:cubicBezTo>
                <a:cubicBezTo>
                  <a:pt x="100259" y="5598"/>
                  <a:pt x="100274" y="5408"/>
                  <a:pt x="100274" y="5219"/>
                </a:cubicBezTo>
                <a:cubicBezTo>
                  <a:pt x="100478" y="4825"/>
                  <a:pt x="100740" y="4475"/>
                  <a:pt x="101178" y="3980"/>
                </a:cubicBezTo>
                <a:close/>
                <a:moveTo>
                  <a:pt x="61870" y="6181"/>
                </a:moveTo>
                <a:lnTo>
                  <a:pt x="61870" y="6195"/>
                </a:lnTo>
                <a:cubicBezTo>
                  <a:pt x="61826" y="6355"/>
                  <a:pt x="61797" y="6530"/>
                  <a:pt x="61768" y="6691"/>
                </a:cubicBezTo>
                <a:cubicBezTo>
                  <a:pt x="61651" y="6691"/>
                  <a:pt x="61549" y="6691"/>
                  <a:pt x="61433" y="6705"/>
                </a:cubicBezTo>
                <a:cubicBezTo>
                  <a:pt x="61607" y="6530"/>
                  <a:pt x="61753" y="6355"/>
                  <a:pt x="61870" y="6181"/>
                </a:cubicBezTo>
                <a:close/>
                <a:moveTo>
                  <a:pt x="37705" y="6006"/>
                </a:moveTo>
                <a:cubicBezTo>
                  <a:pt x="37720" y="6239"/>
                  <a:pt x="37720" y="6487"/>
                  <a:pt x="37720" y="6720"/>
                </a:cubicBezTo>
                <a:cubicBezTo>
                  <a:pt x="37603" y="6589"/>
                  <a:pt x="37486" y="6457"/>
                  <a:pt x="37370" y="6355"/>
                </a:cubicBezTo>
                <a:cubicBezTo>
                  <a:pt x="37355" y="6326"/>
                  <a:pt x="37355" y="6297"/>
                  <a:pt x="37341" y="6268"/>
                </a:cubicBezTo>
                <a:cubicBezTo>
                  <a:pt x="37443" y="6195"/>
                  <a:pt x="37559" y="6093"/>
                  <a:pt x="37705" y="6006"/>
                </a:cubicBezTo>
                <a:close/>
                <a:moveTo>
                  <a:pt x="91646" y="5991"/>
                </a:moveTo>
                <a:cubicBezTo>
                  <a:pt x="91646" y="6006"/>
                  <a:pt x="91660" y="6035"/>
                  <a:pt x="91660" y="6049"/>
                </a:cubicBezTo>
                <a:cubicBezTo>
                  <a:pt x="91719" y="6224"/>
                  <a:pt x="91762" y="6399"/>
                  <a:pt x="91806" y="6559"/>
                </a:cubicBezTo>
                <a:cubicBezTo>
                  <a:pt x="91806" y="6618"/>
                  <a:pt x="91806" y="6676"/>
                  <a:pt x="91806" y="6720"/>
                </a:cubicBezTo>
                <a:cubicBezTo>
                  <a:pt x="91660" y="6574"/>
                  <a:pt x="91529" y="6414"/>
                  <a:pt x="91413" y="6268"/>
                </a:cubicBezTo>
                <a:cubicBezTo>
                  <a:pt x="91485" y="6181"/>
                  <a:pt x="91558" y="6079"/>
                  <a:pt x="91646" y="5991"/>
                </a:cubicBezTo>
                <a:close/>
                <a:moveTo>
                  <a:pt x="105594" y="6487"/>
                </a:moveTo>
                <a:cubicBezTo>
                  <a:pt x="105608" y="6516"/>
                  <a:pt x="105608" y="6545"/>
                  <a:pt x="105623" y="6574"/>
                </a:cubicBezTo>
                <a:cubicBezTo>
                  <a:pt x="105608" y="6618"/>
                  <a:pt x="105608" y="6676"/>
                  <a:pt x="105594" y="6720"/>
                </a:cubicBezTo>
                <a:cubicBezTo>
                  <a:pt x="105565" y="6676"/>
                  <a:pt x="105535" y="6632"/>
                  <a:pt x="105506" y="6589"/>
                </a:cubicBezTo>
                <a:cubicBezTo>
                  <a:pt x="105535" y="6559"/>
                  <a:pt x="105565" y="6516"/>
                  <a:pt x="105594" y="6487"/>
                </a:cubicBezTo>
                <a:close/>
                <a:moveTo>
                  <a:pt x="60310" y="4257"/>
                </a:moveTo>
                <a:cubicBezTo>
                  <a:pt x="60427" y="4548"/>
                  <a:pt x="60500" y="4883"/>
                  <a:pt x="60587" y="5321"/>
                </a:cubicBezTo>
                <a:cubicBezTo>
                  <a:pt x="60412" y="5787"/>
                  <a:pt x="60281" y="6268"/>
                  <a:pt x="60208" y="6734"/>
                </a:cubicBezTo>
                <a:lnTo>
                  <a:pt x="60033" y="6734"/>
                </a:lnTo>
                <a:cubicBezTo>
                  <a:pt x="60004" y="6661"/>
                  <a:pt x="59975" y="6589"/>
                  <a:pt x="59946" y="6516"/>
                </a:cubicBezTo>
                <a:cubicBezTo>
                  <a:pt x="59990" y="6093"/>
                  <a:pt x="60077" y="5233"/>
                  <a:pt x="60310" y="4257"/>
                </a:cubicBezTo>
                <a:close/>
                <a:moveTo>
                  <a:pt x="82347" y="6516"/>
                </a:moveTo>
                <a:cubicBezTo>
                  <a:pt x="82376" y="6589"/>
                  <a:pt x="82391" y="6661"/>
                  <a:pt x="82420" y="6734"/>
                </a:cubicBezTo>
                <a:lnTo>
                  <a:pt x="82376" y="6734"/>
                </a:lnTo>
                <a:cubicBezTo>
                  <a:pt x="82362" y="6661"/>
                  <a:pt x="82362" y="6589"/>
                  <a:pt x="82347" y="6516"/>
                </a:cubicBezTo>
                <a:close/>
                <a:moveTo>
                  <a:pt x="109485" y="6283"/>
                </a:moveTo>
                <a:cubicBezTo>
                  <a:pt x="109529" y="6355"/>
                  <a:pt x="109558" y="6428"/>
                  <a:pt x="109573" y="6501"/>
                </a:cubicBezTo>
                <a:cubicBezTo>
                  <a:pt x="109485" y="6559"/>
                  <a:pt x="109354" y="6647"/>
                  <a:pt x="109208" y="6749"/>
                </a:cubicBezTo>
                <a:cubicBezTo>
                  <a:pt x="109223" y="6691"/>
                  <a:pt x="109252" y="6647"/>
                  <a:pt x="109266" y="6589"/>
                </a:cubicBezTo>
                <a:cubicBezTo>
                  <a:pt x="109325" y="6487"/>
                  <a:pt x="109412" y="6385"/>
                  <a:pt x="109485" y="6283"/>
                </a:cubicBezTo>
                <a:close/>
                <a:moveTo>
                  <a:pt x="89562" y="6093"/>
                </a:moveTo>
                <a:lnTo>
                  <a:pt x="89562" y="6093"/>
                </a:lnTo>
                <a:cubicBezTo>
                  <a:pt x="89532" y="6268"/>
                  <a:pt x="89489" y="6428"/>
                  <a:pt x="89460" y="6574"/>
                </a:cubicBezTo>
                <a:cubicBezTo>
                  <a:pt x="89372" y="6618"/>
                  <a:pt x="89241" y="6676"/>
                  <a:pt x="89081" y="6764"/>
                </a:cubicBezTo>
                <a:cubicBezTo>
                  <a:pt x="89081" y="6705"/>
                  <a:pt x="89081" y="6647"/>
                  <a:pt x="89066" y="6589"/>
                </a:cubicBezTo>
                <a:cubicBezTo>
                  <a:pt x="89212" y="6443"/>
                  <a:pt x="89372" y="6283"/>
                  <a:pt x="89562" y="6093"/>
                </a:cubicBezTo>
                <a:close/>
                <a:moveTo>
                  <a:pt x="57075" y="6006"/>
                </a:moveTo>
                <a:cubicBezTo>
                  <a:pt x="57118" y="6093"/>
                  <a:pt x="57177" y="6195"/>
                  <a:pt x="57250" y="6297"/>
                </a:cubicBezTo>
                <a:cubicBezTo>
                  <a:pt x="57148" y="6457"/>
                  <a:pt x="57031" y="6603"/>
                  <a:pt x="56871" y="6778"/>
                </a:cubicBezTo>
                <a:cubicBezTo>
                  <a:pt x="56856" y="6749"/>
                  <a:pt x="56856" y="6720"/>
                  <a:pt x="56842" y="6691"/>
                </a:cubicBezTo>
                <a:cubicBezTo>
                  <a:pt x="56900" y="6487"/>
                  <a:pt x="56987" y="6253"/>
                  <a:pt x="57075" y="6006"/>
                </a:cubicBezTo>
                <a:close/>
                <a:moveTo>
                  <a:pt x="84519" y="6618"/>
                </a:moveTo>
                <a:cubicBezTo>
                  <a:pt x="84562" y="6676"/>
                  <a:pt x="84606" y="6734"/>
                  <a:pt x="84635" y="6807"/>
                </a:cubicBezTo>
                <a:cubicBezTo>
                  <a:pt x="84593" y="6807"/>
                  <a:pt x="84536" y="6807"/>
                  <a:pt x="84492" y="6794"/>
                </a:cubicBezTo>
                <a:lnTo>
                  <a:pt x="84492" y="6794"/>
                </a:lnTo>
                <a:cubicBezTo>
                  <a:pt x="84506" y="6727"/>
                  <a:pt x="84519" y="6672"/>
                  <a:pt x="84519" y="6618"/>
                </a:cubicBezTo>
                <a:close/>
                <a:moveTo>
                  <a:pt x="84971" y="6559"/>
                </a:moveTo>
                <a:cubicBezTo>
                  <a:pt x="85000" y="6632"/>
                  <a:pt x="85029" y="6705"/>
                  <a:pt x="85058" y="6764"/>
                </a:cubicBezTo>
                <a:lnTo>
                  <a:pt x="85000" y="6822"/>
                </a:lnTo>
                <a:cubicBezTo>
                  <a:pt x="84941" y="6734"/>
                  <a:pt x="84883" y="6647"/>
                  <a:pt x="84825" y="6574"/>
                </a:cubicBezTo>
                <a:lnTo>
                  <a:pt x="84971" y="6559"/>
                </a:lnTo>
                <a:close/>
                <a:moveTo>
                  <a:pt x="37778" y="6020"/>
                </a:moveTo>
                <a:lnTo>
                  <a:pt x="37778" y="6020"/>
                </a:lnTo>
                <a:cubicBezTo>
                  <a:pt x="37924" y="6370"/>
                  <a:pt x="38011" y="6632"/>
                  <a:pt x="38040" y="6895"/>
                </a:cubicBezTo>
                <a:cubicBezTo>
                  <a:pt x="38026" y="6909"/>
                  <a:pt x="38026" y="6924"/>
                  <a:pt x="38011" y="6938"/>
                </a:cubicBezTo>
                <a:cubicBezTo>
                  <a:pt x="37938" y="6559"/>
                  <a:pt x="37851" y="6239"/>
                  <a:pt x="37778" y="6020"/>
                </a:cubicBezTo>
                <a:close/>
                <a:moveTo>
                  <a:pt x="46873" y="6006"/>
                </a:moveTo>
                <a:cubicBezTo>
                  <a:pt x="46945" y="6151"/>
                  <a:pt x="47018" y="6283"/>
                  <a:pt x="47106" y="6428"/>
                </a:cubicBezTo>
                <a:cubicBezTo>
                  <a:pt x="47004" y="6589"/>
                  <a:pt x="46887" y="6764"/>
                  <a:pt x="46756" y="6938"/>
                </a:cubicBezTo>
                <a:cubicBezTo>
                  <a:pt x="46741" y="6895"/>
                  <a:pt x="46727" y="6836"/>
                  <a:pt x="46727" y="6778"/>
                </a:cubicBezTo>
                <a:cubicBezTo>
                  <a:pt x="46741" y="6618"/>
                  <a:pt x="46770" y="6443"/>
                  <a:pt x="46800" y="6253"/>
                </a:cubicBezTo>
                <a:cubicBezTo>
                  <a:pt x="46814" y="6181"/>
                  <a:pt x="46843" y="6093"/>
                  <a:pt x="46873" y="6006"/>
                </a:cubicBezTo>
                <a:close/>
                <a:moveTo>
                  <a:pt x="53970" y="6297"/>
                </a:moveTo>
                <a:cubicBezTo>
                  <a:pt x="54043" y="6501"/>
                  <a:pt x="54131" y="6705"/>
                  <a:pt x="54262" y="6924"/>
                </a:cubicBezTo>
                <a:cubicBezTo>
                  <a:pt x="54102" y="6924"/>
                  <a:pt x="53927" y="6938"/>
                  <a:pt x="53766" y="6938"/>
                </a:cubicBezTo>
                <a:cubicBezTo>
                  <a:pt x="53810" y="6691"/>
                  <a:pt x="53868" y="6501"/>
                  <a:pt x="53970" y="6297"/>
                </a:cubicBezTo>
                <a:close/>
                <a:moveTo>
                  <a:pt x="88119" y="6399"/>
                </a:moveTo>
                <a:cubicBezTo>
                  <a:pt x="88148" y="6589"/>
                  <a:pt x="88162" y="6734"/>
                  <a:pt x="88177" y="6880"/>
                </a:cubicBezTo>
                <a:cubicBezTo>
                  <a:pt x="88177" y="6895"/>
                  <a:pt x="88177" y="6924"/>
                  <a:pt x="88162" y="6938"/>
                </a:cubicBezTo>
                <a:cubicBezTo>
                  <a:pt x="88060" y="6938"/>
                  <a:pt x="87944" y="6924"/>
                  <a:pt x="87842" y="6924"/>
                </a:cubicBezTo>
                <a:lnTo>
                  <a:pt x="87827" y="6880"/>
                </a:lnTo>
                <a:cubicBezTo>
                  <a:pt x="87842" y="6793"/>
                  <a:pt x="87871" y="6691"/>
                  <a:pt x="87900" y="6603"/>
                </a:cubicBezTo>
                <a:cubicBezTo>
                  <a:pt x="87973" y="6545"/>
                  <a:pt x="88046" y="6472"/>
                  <a:pt x="88119" y="6399"/>
                </a:cubicBezTo>
                <a:close/>
                <a:moveTo>
                  <a:pt x="35665" y="5758"/>
                </a:moveTo>
                <a:cubicBezTo>
                  <a:pt x="35796" y="6064"/>
                  <a:pt x="35912" y="6385"/>
                  <a:pt x="36000" y="6691"/>
                </a:cubicBezTo>
                <a:cubicBezTo>
                  <a:pt x="36000" y="6734"/>
                  <a:pt x="36000" y="6793"/>
                  <a:pt x="36014" y="6836"/>
                </a:cubicBezTo>
                <a:cubicBezTo>
                  <a:pt x="35971" y="6880"/>
                  <a:pt x="35942" y="6924"/>
                  <a:pt x="35912" y="6968"/>
                </a:cubicBezTo>
                <a:cubicBezTo>
                  <a:pt x="35840" y="6895"/>
                  <a:pt x="35767" y="6836"/>
                  <a:pt x="35694" y="6778"/>
                </a:cubicBezTo>
                <a:cubicBezTo>
                  <a:pt x="35650" y="6516"/>
                  <a:pt x="35650" y="6195"/>
                  <a:pt x="35665" y="5758"/>
                </a:cubicBezTo>
                <a:close/>
                <a:moveTo>
                  <a:pt x="100259" y="6093"/>
                </a:moveTo>
                <a:lnTo>
                  <a:pt x="100259" y="6093"/>
                </a:lnTo>
                <a:cubicBezTo>
                  <a:pt x="100347" y="6326"/>
                  <a:pt x="100405" y="6516"/>
                  <a:pt x="100420" y="6691"/>
                </a:cubicBezTo>
                <a:cubicBezTo>
                  <a:pt x="100376" y="6778"/>
                  <a:pt x="100347" y="6880"/>
                  <a:pt x="100303" y="6968"/>
                </a:cubicBezTo>
                <a:cubicBezTo>
                  <a:pt x="100288" y="6705"/>
                  <a:pt x="100274" y="6414"/>
                  <a:pt x="100259" y="6093"/>
                </a:cubicBezTo>
                <a:close/>
                <a:moveTo>
                  <a:pt x="89445" y="6618"/>
                </a:moveTo>
                <a:lnTo>
                  <a:pt x="89445" y="6618"/>
                </a:lnTo>
                <a:cubicBezTo>
                  <a:pt x="89416" y="6749"/>
                  <a:pt x="89387" y="6880"/>
                  <a:pt x="89358" y="6997"/>
                </a:cubicBezTo>
                <a:cubicBezTo>
                  <a:pt x="89270" y="6982"/>
                  <a:pt x="89183" y="6982"/>
                  <a:pt x="89095" y="6982"/>
                </a:cubicBezTo>
                <a:cubicBezTo>
                  <a:pt x="89095" y="6953"/>
                  <a:pt x="89095" y="6924"/>
                  <a:pt x="89095" y="6895"/>
                </a:cubicBezTo>
                <a:cubicBezTo>
                  <a:pt x="89197" y="6807"/>
                  <a:pt x="89314" y="6720"/>
                  <a:pt x="89445" y="6618"/>
                </a:cubicBezTo>
                <a:close/>
                <a:moveTo>
                  <a:pt x="109981" y="6764"/>
                </a:moveTo>
                <a:cubicBezTo>
                  <a:pt x="110010" y="6807"/>
                  <a:pt x="110039" y="6851"/>
                  <a:pt x="110068" y="6895"/>
                </a:cubicBezTo>
                <a:cubicBezTo>
                  <a:pt x="110039" y="6938"/>
                  <a:pt x="110010" y="6997"/>
                  <a:pt x="109981" y="7055"/>
                </a:cubicBezTo>
                <a:cubicBezTo>
                  <a:pt x="109951" y="6982"/>
                  <a:pt x="109937" y="6924"/>
                  <a:pt x="109908" y="6866"/>
                </a:cubicBezTo>
                <a:cubicBezTo>
                  <a:pt x="109937" y="6836"/>
                  <a:pt x="109966" y="6807"/>
                  <a:pt x="109981" y="6764"/>
                </a:cubicBezTo>
                <a:close/>
                <a:moveTo>
                  <a:pt x="34397" y="6195"/>
                </a:moveTo>
                <a:cubicBezTo>
                  <a:pt x="34470" y="6355"/>
                  <a:pt x="34528" y="6501"/>
                  <a:pt x="34601" y="6647"/>
                </a:cubicBezTo>
                <a:cubicBezTo>
                  <a:pt x="34528" y="6793"/>
                  <a:pt x="34455" y="6938"/>
                  <a:pt x="34353" y="7084"/>
                </a:cubicBezTo>
                <a:cubicBezTo>
                  <a:pt x="34324" y="6924"/>
                  <a:pt x="34280" y="6749"/>
                  <a:pt x="34236" y="6603"/>
                </a:cubicBezTo>
                <a:cubicBezTo>
                  <a:pt x="34280" y="6472"/>
                  <a:pt x="34338" y="6341"/>
                  <a:pt x="34397" y="6195"/>
                </a:cubicBezTo>
                <a:close/>
                <a:moveTo>
                  <a:pt x="50443" y="4956"/>
                </a:moveTo>
                <a:cubicBezTo>
                  <a:pt x="50604" y="5248"/>
                  <a:pt x="50735" y="5568"/>
                  <a:pt x="50895" y="5991"/>
                </a:cubicBezTo>
                <a:cubicBezTo>
                  <a:pt x="50793" y="6355"/>
                  <a:pt x="50735" y="6720"/>
                  <a:pt x="50691" y="7084"/>
                </a:cubicBezTo>
                <a:cubicBezTo>
                  <a:pt x="50589" y="7084"/>
                  <a:pt x="50487" y="7084"/>
                  <a:pt x="50385" y="7099"/>
                </a:cubicBezTo>
                <a:cubicBezTo>
                  <a:pt x="50356" y="6661"/>
                  <a:pt x="50341" y="5860"/>
                  <a:pt x="50443" y="4956"/>
                </a:cubicBezTo>
                <a:close/>
                <a:moveTo>
                  <a:pt x="91106" y="6764"/>
                </a:moveTo>
                <a:cubicBezTo>
                  <a:pt x="91179" y="6866"/>
                  <a:pt x="91267" y="6982"/>
                  <a:pt x="91354" y="7099"/>
                </a:cubicBezTo>
                <a:cubicBezTo>
                  <a:pt x="91238" y="7084"/>
                  <a:pt x="91121" y="7084"/>
                  <a:pt x="91019" y="7070"/>
                </a:cubicBezTo>
                <a:cubicBezTo>
                  <a:pt x="91004" y="7040"/>
                  <a:pt x="90990" y="6997"/>
                  <a:pt x="90975" y="6968"/>
                </a:cubicBezTo>
                <a:cubicBezTo>
                  <a:pt x="91019" y="6895"/>
                  <a:pt x="91063" y="6822"/>
                  <a:pt x="91106" y="6764"/>
                </a:cubicBezTo>
                <a:close/>
                <a:moveTo>
                  <a:pt x="104909" y="6589"/>
                </a:moveTo>
                <a:cubicBezTo>
                  <a:pt x="104923" y="6632"/>
                  <a:pt x="104923" y="6676"/>
                  <a:pt x="104923" y="6720"/>
                </a:cubicBezTo>
                <a:cubicBezTo>
                  <a:pt x="104879" y="6851"/>
                  <a:pt x="104821" y="6982"/>
                  <a:pt x="104763" y="7099"/>
                </a:cubicBezTo>
                <a:cubicBezTo>
                  <a:pt x="104763" y="6968"/>
                  <a:pt x="104763" y="6851"/>
                  <a:pt x="104763" y="6720"/>
                </a:cubicBezTo>
                <a:lnTo>
                  <a:pt x="104909" y="6589"/>
                </a:lnTo>
                <a:close/>
                <a:moveTo>
                  <a:pt x="103014" y="5729"/>
                </a:moveTo>
                <a:cubicBezTo>
                  <a:pt x="103014" y="5758"/>
                  <a:pt x="103014" y="5802"/>
                  <a:pt x="103014" y="5831"/>
                </a:cubicBezTo>
                <a:cubicBezTo>
                  <a:pt x="102970" y="5962"/>
                  <a:pt x="102839" y="6326"/>
                  <a:pt x="102868" y="6807"/>
                </a:cubicBezTo>
                <a:cubicBezTo>
                  <a:pt x="102781" y="6909"/>
                  <a:pt x="102679" y="7026"/>
                  <a:pt x="102577" y="7142"/>
                </a:cubicBezTo>
                <a:cubicBezTo>
                  <a:pt x="102562" y="7040"/>
                  <a:pt x="102548" y="6938"/>
                  <a:pt x="102548" y="6836"/>
                </a:cubicBezTo>
                <a:cubicBezTo>
                  <a:pt x="102679" y="6501"/>
                  <a:pt x="102839" y="6122"/>
                  <a:pt x="103014" y="5729"/>
                </a:cubicBezTo>
                <a:close/>
                <a:moveTo>
                  <a:pt x="49306" y="3630"/>
                </a:moveTo>
                <a:cubicBezTo>
                  <a:pt x="49583" y="3878"/>
                  <a:pt x="49802" y="4096"/>
                  <a:pt x="49991" y="4300"/>
                </a:cubicBezTo>
                <a:cubicBezTo>
                  <a:pt x="49627" y="5160"/>
                  <a:pt x="49350" y="6181"/>
                  <a:pt x="49496" y="7142"/>
                </a:cubicBezTo>
                <a:lnTo>
                  <a:pt x="49263" y="7157"/>
                </a:lnTo>
                <a:cubicBezTo>
                  <a:pt x="49030" y="6589"/>
                  <a:pt x="48767" y="5845"/>
                  <a:pt x="48578" y="5015"/>
                </a:cubicBezTo>
                <a:cubicBezTo>
                  <a:pt x="48709" y="4606"/>
                  <a:pt x="48928" y="4198"/>
                  <a:pt x="49306" y="3630"/>
                </a:cubicBezTo>
                <a:close/>
                <a:moveTo>
                  <a:pt x="106526" y="7040"/>
                </a:moveTo>
                <a:cubicBezTo>
                  <a:pt x="106526" y="7084"/>
                  <a:pt x="106541" y="7113"/>
                  <a:pt x="106556" y="7142"/>
                </a:cubicBezTo>
                <a:cubicBezTo>
                  <a:pt x="106541" y="7172"/>
                  <a:pt x="106512" y="7186"/>
                  <a:pt x="106497" y="7215"/>
                </a:cubicBezTo>
                <a:cubicBezTo>
                  <a:pt x="106512" y="7157"/>
                  <a:pt x="106512" y="7099"/>
                  <a:pt x="106526" y="7040"/>
                </a:cubicBezTo>
                <a:close/>
                <a:moveTo>
                  <a:pt x="47441" y="6924"/>
                </a:moveTo>
                <a:cubicBezTo>
                  <a:pt x="47528" y="7026"/>
                  <a:pt x="47616" y="7128"/>
                  <a:pt x="47718" y="7244"/>
                </a:cubicBezTo>
                <a:cubicBezTo>
                  <a:pt x="47558" y="7244"/>
                  <a:pt x="47397" y="7259"/>
                  <a:pt x="47251" y="7259"/>
                </a:cubicBezTo>
                <a:cubicBezTo>
                  <a:pt x="47324" y="7157"/>
                  <a:pt x="47383" y="7040"/>
                  <a:pt x="47441" y="6924"/>
                </a:cubicBezTo>
                <a:close/>
                <a:moveTo>
                  <a:pt x="94634" y="5539"/>
                </a:moveTo>
                <a:cubicBezTo>
                  <a:pt x="94648" y="5598"/>
                  <a:pt x="94663" y="5656"/>
                  <a:pt x="94663" y="5700"/>
                </a:cubicBezTo>
                <a:cubicBezTo>
                  <a:pt x="94546" y="6297"/>
                  <a:pt x="94386" y="6836"/>
                  <a:pt x="94240" y="7259"/>
                </a:cubicBezTo>
                <a:cubicBezTo>
                  <a:pt x="94196" y="7259"/>
                  <a:pt x="94167" y="7259"/>
                  <a:pt x="94123" y="7244"/>
                </a:cubicBezTo>
                <a:cubicBezTo>
                  <a:pt x="94269" y="6487"/>
                  <a:pt x="94386" y="6006"/>
                  <a:pt x="94634" y="5539"/>
                </a:cubicBezTo>
                <a:close/>
                <a:moveTo>
                  <a:pt x="32968" y="5204"/>
                </a:moveTo>
                <a:cubicBezTo>
                  <a:pt x="33143" y="5466"/>
                  <a:pt x="33274" y="5685"/>
                  <a:pt x="33376" y="5933"/>
                </a:cubicBezTo>
                <a:cubicBezTo>
                  <a:pt x="33347" y="6283"/>
                  <a:pt x="33289" y="6618"/>
                  <a:pt x="33216" y="6938"/>
                </a:cubicBezTo>
                <a:cubicBezTo>
                  <a:pt x="33143" y="7026"/>
                  <a:pt x="33056" y="7142"/>
                  <a:pt x="32968" y="7274"/>
                </a:cubicBezTo>
                <a:cubicBezTo>
                  <a:pt x="32983" y="6953"/>
                  <a:pt x="33041" y="6618"/>
                  <a:pt x="33129" y="6297"/>
                </a:cubicBezTo>
                <a:lnTo>
                  <a:pt x="33129" y="6297"/>
                </a:lnTo>
                <a:cubicBezTo>
                  <a:pt x="33129" y="6297"/>
                  <a:pt x="32997" y="6545"/>
                  <a:pt x="32852" y="6924"/>
                </a:cubicBezTo>
                <a:cubicBezTo>
                  <a:pt x="32721" y="6224"/>
                  <a:pt x="32735" y="5831"/>
                  <a:pt x="32968" y="5204"/>
                </a:cubicBezTo>
                <a:close/>
                <a:moveTo>
                  <a:pt x="98802" y="7084"/>
                </a:moveTo>
                <a:lnTo>
                  <a:pt x="98802" y="7230"/>
                </a:lnTo>
                <a:cubicBezTo>
                  <a:pt x="98802" y="7259"/>
                  <a:pt x="98787" y="7274"/>
                  <a:pt x="98787" y="7303"/>
                </a:cubicBezTo>
                <a:cubicBezTo>
                  <a:pt x="98758" y="7274"/>
                  <a:pt x="98744" y="7230"/>
                  <a:pt x="98714" y="7186"/>
                </a:cubicBezTo>
                <a:cubicBezTo>
                  <a:pt x="98744" y="7157"/>
                  <a:pt x="98773" y="7128"/>
                  <a:pt x="98802" y="7084"/>
                </a:cubicBezTo>
                <a:close/>
                <a:moveTo>
                  <a:pt x="105433" y="6676"/>
                </a:moveTo>
                <a:cubicBezTo>
                  <a:pt x="105477" y="6778"/>
                  <a:pt x="105506" y="6866"/>
                  <a:pt x="105535" y="6938"/>
                </a:cubicBezTo>
                <a:cubicBezTo>
                  <a:pt x="105477" y="7113"/>
                  <a:pt x="105360" y="7259"/>
                  <a:pt x="105215" y="7390"/>
                </a:cubicBezTo>
                <a:cubicBezTo>
                  <a:pt x="105229" y="7347"/>
                  <a:pt x="105229" y="7303"/>
                  <a:pt x="105229" y="7259"/>
                </a:cubicBezTo>
                <a:cubicBezTo>
                  <a:pt x="105244" y="7142"/>
                  <a:pt x="105258" y="7026"/>
                  <a:pt x="105273" y="6909"/>
                </a:cubicBezTo>
                <a:cubicBezTo>
                  <a:pt x="105331" y="6822"/>
                  <a:pt x="105375" y="6749"/>
                  <a:pt x="105433" y="6676"/>
                </a:cubicBezTo>
                <a:close/>
                <a:moveTo>
                  <a:pt x="44191" y="3980"/>
                </a:moveTo>
                <a:cubicBezTo>
                  <a:pt x="44482" y="4228"/>
                  <a:pt x="44715" y="4432"/>
                  <a:pt x="44905" y="4636"/>
                </a:cubicBezTo>
                <a:cubicBezTo>
                  <a:pt x="44584" y="5481"/>
                  <a:pt x="44366" y="6501"/>
                  <a:pt x="44526" y="7434"/>
                </a:cubicBezTo>
                <a:cubicBezTo>
                  <a:pt x="44453" y="7449"/>
                  <a:pt x="44366" y="7449"/>
                  <a:pt x="44293" y="7449"/>
                </a:cubicBezTo>
                <a:cubicBezTo>
                  <a:pt x="44030" y="6909"/>
                  <a:pt x="43739" y="6181"/>
                  <a:pt x="43520" y="5394"/>
                </a:cubicBezTo>
                <a:cubicBezTo>
                  <a:pt x="43637" y="4971"/>
                  <a:pt x="43841" y="4563"/>
                  <a:pt x="44191" y="3980"/>
                </a:cubicBezTo>
                <a:close/>
                <a:moveTo>
                  <a:pt x="96587" y="5860"/>
                </a:moveTo>
                <a:cubicBezTo>
                  <a:pt x="96616" y="5918"/>
                  <a:pt x="96645" y="5991"/>
                  <a:pt x="96674" y="6064"/>
                </a:cubicBezTo>
                <a:cubicBezTo>
                  <a:pt x="96557" y="6501"/>
                  <a:pt x="96485" y="6953"/>
                  <a:pt x="96499" y="7405"/>
                </a:cubicBezTo>
                <a:lnTo>
                  <a:pt x="96951" y="7419"/>
                </a:lnTo>
                <a:cubicBezTo>
                  <a:pt x="96951" y="7419"/>
                  <a:pt x="96951" y="7434"/>
                  <a:pt x="96951" y="7449"/>
                </a:cubicBezTo>
                <a:cubicBezTo>
                  <a:pt x="96761" y="7434"/>
                  <a:pt x="96572" y="7419"/>
                  <a:pt x="96382" y="7405"/>
                </a:cubicBezTo>
                <a:cubicBezTo>
                  <a:pt x="96353" y="7157"/>
                  <a:pt x="96310" y="6851"/>
                  <a:pt x="96266" y="6501"/>
                </a:cubicBezTo>
                <a:cubicBezTo>
                  <a:pt x="96397" y="6283"/>
                  <a:pt x="96499" y="6064"/>
                  <a:pt x="96587" y="5860"/>
                </a:cubicBezTo>
                <a:close/>
                <a:moveTo>
                  <a:pt x="109777" y="7244"/>
                </a:moveTo>
                <a:cubicBezTo>
                  <a:pt x="109777" y="7317"/>
                  <a:pt x="109777" y="7376"/>
                  <a:pt x="109777" y="7449"/>
                </a:cubicBezTo>
                <a:cubicBezTo>
                  <a:pt x="109762" y="7463"/>
                  <a:pt x="109747" y="7492"/>
                  <a:pt x="109747" y="7521"/>
                </a:cubicBezTo>
                <a:lnTo>
                  <a:pt x="109747" y="7507"/>
                </a:lnTo>
                <a:cubicBezTo>
                  <a:pt x="109747" y="7419"/>
                  <a:pt x="109762" y="7332"/>
                  <a:pt x="109777" y="7244"/>
                </a:cubicBezTo>
                <a:close/>
                <a:moveTo>
                  <a:pt x="98510" y="7419"/>
                </a:moveTo>
                <a:cubicBezTo>
                  <a:pt x="98525" y="7478"/>
                  <a:pt x="98554" y="7521"/>
                  <a:pt x="98583" y="7565"/>
                </a:cubicBezTo>
                <a:cubicBezTo>
                  <a:pt x="98510" y="7565"/>
                  <a:pt x="98452" y="7551"/>
                  <a:pt x="98379" y="7551"/>
                </a:cubicBezTo>
                <a:cubicBezTo>
                  <a:pt x="98423" y="7507"/>
                  <a:pt x="98467" y="7463"/>
                  <a:pt x="98510" y="7419"/>
                </a:cubicBezTo>
                <a:close/>
                <a:moveTo>
                  <a:pt x="112327" y="7215"/>
                </a:moveTo>
                <a:cubicBezTo>
                  <a:pt x="112283" y="7347"/>
                  <a:pt x="112225" y="7463"/>
                  <a:pt x="112181" y="7565"/>
                </a:cubicBezTo>
                <a:cubicBezTo>
                  <a:pt x="112167" y="7449"/>
                  <a:pt x="112152" y="7347"/>
                  <a:pt x="112138" y="7230"/>
                </a:cubicBezTo>
                <a:lnTo>
                  <a:pt x="112327" y="7215"/>
                </a:lnTo>
                <a:close/>
                <a:moveTo>
                  <a:pt x="41873" y="6414"/>
                </a:moveTo>
                <a:cubicBezTo>
                  <a:pt x="42063" y="6793"/>
                  <a:pt x="42340" y="7172"/>
                  <a:pt x="42704" y="7565"/>
                </a:cubicBezTo>
                <a:cubicBezTo>
                  <a:pt x="42369" y="7594"/>
                  <a:pt x="42034" y="7623"/>
                  <a:pt x="41713" y="7638"/>
                </a:cubicBezTo>
                <a:cubicBezTo>
                  <a:pt x="41713" y="7157"/>
                  <a:pt x="41757" y="6793"/>
                  <a:pt x="41873" y="6414"/>
                </a:cubicBezTo>
                <a:close/>
                <a:moveTo>
                  <a:pt x="104005" y="6982"/>
                </a:moveTo>
                <a:lnTo>
                  <a:pt x="104005" y="6982"/>
                </a:lnTo>
                <a:cubicBezTo>
                  <a:pt x="103990" y="7113"/>
                  <a:pt x="103961" y="7230"/>
                  <a:pt x="103947" y="7347"/>
                </a:cubicBezTo>
                <a:cubicBezTo>
                  <a:pt x="103874" y="7449"/>
                  <a:pt x="103801" y="7551"/>
                  <a:pt x="103728" y="7667"/>
                </a:cubicBezTo>
                <a:cubicBezTo>
                  <a:pt x="103743" y="7551"/>
                  <a:pt x="103757" y="7419"/>
                  <a:pt x="103757" y="7303"/>
                </a:cubicBezTo>
                <a:cubicBezTo>
                  <a:pt x="103845" y="7186"/>
                  <a:pt x="103918" y="7070"/>
                  <a:pt x="104005" y="6982"/>
                </a:cubicBezTo>
                <a:close/>
                <a:moveTo>
                  <a:pt x="109602" y="6545"/>
                </a:moveTo>
                <a:cubicBezTo>
                  <a:pt x="109616" y="6618"/>
                  <a:pt x="109645" y="6676"/>
                  <a:pt x="109660" y="6734"/>
                </a:cubicBezTo>
                <a:cubicBezTo>
                  <a:pt x="109645" y="6793"/>
                  <a:pt x="109616" y="6851"/>
                  <a:pt x="109587" y="6924"/>
                </a:cubicBezTo>
                <a:cubicBezTo>
                  <a:pt x="109500" y="7040"/>
                  <a:pt x="109398" y="7186"/>
                  <a:pt x="109310" y="7332"/>
                </a:cubicBezTo>
                <a:cubicBezTo>
                  <a:pt x="109310" y="7186"/>
                  <a:pt x="109310" y="7113"/>
                  <a:pt x="109310" y="7113"/>
                </a:cubicBezTo>
                <a:cubicBezTo>
                  <a:pt x="109281" y="7244"/>
                  <a:pt x="109252" y="7390"/>
                  <a:pt x="109208" y="7521"/>
                </a:cubicBezTo>
                <a:cubicBezTo>
                  <a:pt x="109194" y="7580"/>
                  <a:pt x="109179" y="7623"/>
                  <a:pt x="109150" y="7667"/>
                </a:cubicBezTo>
                <a:cubicBezTo>
                  <a:pt x="109106" y="7492"/>
                  <a:pt x="109092" y="7303"/>
                  <a:pt x="109121" y="7113"/>
                </a:cubicBezTo>
                <a:cubicBezTo>
                  <a:pt x="109179" y="7070"/>
                  <a:pt x="109237" y="7026"/>
                  <a:pt x="109310" y="6982"/>
                </a:cubicBezTo>
                <a:lnTo>
                  <a:pt x="109310" y="6982"/>
                </a:lnTo>
                <a:cubicBezTo>
                  <a:pt x="109310" y="6982"/>
                  <a:pt x="109237" y="7011"/>
                  <a:pt x="109121" y="7055"/>
                </a:cubicBezTo>
                <a:cubicBezTo>
                  <a:pt x="109121" y="7040"/>
                  <a:pt x="109121" y="7026"/>
                  <a:pt x="109135" y="7026"/>
                </a:cubicBezTo>
                <a:cubicBezTo>
                  <a:pt x="109252" y="6880"/>
                  <a:pt x="109412" y="6734"/>
                  <a:pt x="109602" y="6545"/>
                </a:cubicBezTo>
                <a:close/>
                <a:moveTo>
                  <a:pt x="33099" y="7478"/>
                </a:moveTo>
                <a:lnTo>
                  <a:pt x="33099" y="7478"/>
                </a:lnTo>
                <a:cubicBezTo>
                  <a:pt x="33085" y="7551"/>
                  <a:pt x="33056" y="7609"/>
                  <a:pt x="33041" y="7682"/>
                </a:cubicBezTo>
                <a:cubicBezTo>
                  <a:pt x="33041" y="7682"/>
                  <a:pt x="33027" y="7667"/>
                  <a:pt x="33027" y="7667"/>
                </a:cubicBezTo>
                <a:cubicBezTo>
                  <a:pt x="33041" y="7609"/>
                  <a:pt x="33070" y="7536"/>
                  <a:pt x="33099" y="7478"/>
                </a:cubicBezTo>
                <a:close/>
                <a:moveTo>
                  <a:pt x="101775" y="5437"/>
                </a:moveTo>
                <a:cubicBezTo>
                  <a:pt x="101833" y="5743"/>
                  <a:pt x="101863" y="6093"/>
                  <a:pt x="101892" y="6530"/>
                </a:cubicBezTo>
                <a:cubicBezTo>
                  <a:pt x="101702" y="6909"/>
                  <a:pt x="101556" y="7303"/>
                  <a:pt x="101440" y="7711"/>
                </a:cubicBezTo>
                <a:cubicBezTo>
                  <a:pt x="101425" y="7507"/>
                  <a:pt x="101382" y="7303"/>
                  <a:pt x="101309" y="7142"/>
                </a:cubicBezTo>
                <a:cubicBezTo>
                  <a:pt x="101411" y="6691"/>
                  <a:pt x="101556" y="6093"/>
                  <a:pt x="101775" y="5437"/>
                </a:cubicBezTo>
                <a:close/>
                <a:moveTo>
                  <a:pt x="31511" y="5976"/>
                </a:moveTo>
                <a:cubicBezTo>
                  <a:pt x="31584" y="6283"/>
                  <a:pt x="31642" y="6574"/>
                  <a:pt x="31686" y="6851"/>
                </a:cubicBezTo>
                <a:cubicBezTo>
                  <a:pt x="31598" y="6822"/>
                  <a:pt x="31555" y="6807"/>
                  <a:pt x="31555" y="6807"/>
                </a:cubicBezTo>
                <a:lnTo>
                  <a:pt x="31555" y="6807"/>
                </a:lnTo>
                <a:cubicBezTo>
                  <a:pt x="31598" y="6836"/>
                  <a:pt x="31642" y="6866"/>
                  <a:pt x="31686" y="6895"/>
                </a:cubicBezTo>
                <a:cubicBezTo>
                  <a:pt x="31729" y="7157"/>
                  <a:pt x="31759" y="7390"/>
                  <a:pt x="31773" y="7580"/>
                </a:cubicBezTo>
                <a:cubicBezTo>
                  <a:pt x="31744" y="7638"/>
                  <a:pt x="31729" y="7682"/>
                  <a:pt x="31700" y="7725"/>
                </a:cubicBezTo>
                <a:cubicBezTo>
                  <a:pt x="31627" y="7478"/>
                  <a:pt x="31584" y="7215"/>
                  <a:pt x="31555" y="6968"/>
                </a:cubicBezTo>
                <a:cubicBezTo>
                  <a:pt x="31555" y="6968"/>
                  <a:pt x="31525" y="7128"/>
                  <a:pt x="31511" y="7390"/>
                </a:cubicBezTo>
                <a:cubicBezTo>
                  <a:pt x="31438" y="7157"/>
                  <a:pt x="31380" y="6909"/>
                  <a:pt x="31336" y="6676"/>
                </a:cubicBezTo>
                <a:cubicBezTo>
                  <a:pt x="31336" y="6676"/>
                  <a:pt x="31307" y="6997"/>
                  <a:pt x="31336" y="7478"/>
                </a:cubicBezTo>
                <a:cubicBezTo>
                  <a:pt x="31292" y="7332"/>
                  <a:pt x="31249" y="7186"/>
                  <a:pt x="31190" y="7040"/>
                </a:cubicBezTo>
                <a:cubicBezTo>
                  <a:pt x="31292" y="6603"/>
                  <a:pt x="31380" y="6268"/>
                  <a:pt x="31511" y="5976"/>
                </a:cubicBezTo>
                <a:close/>
                <a:moveTo>
                  <a:pt x="38346" y="6895"/>
                </a:moveTo>
                <a:cubicBezTo>
                  <a:pt x="38478" y="7070"/>
                  <a:pt x="38594" y="7215"/>
                  <a:pt x="38711" y="7347"/>
                </a:cubicBezTo>
                <a:cubicBezTo>
                  <a:pt x="38623" y="7492"/>
                  <a:pt x="38521" y="7623"/>
                  <a:pt x="38390" y="7740"/>
                </a:cubicBezTo>
                <a:cubicBezTo>
                  <a:pt x="38434" y="7434"/>
                  <a:pt x="38405" y="7157"/>
                  <a:pt x="38346" y="6895"/>
                </a:cubicBezTo>
                <a:close/>
                <a:moveTo>
                  <a:pt x="113100" y="4942"/>
                </a:moveTo>
                <a:cubicBezTo>
                  <a:pt x="113172" y="5160"/>
                  <a:pt x="113231" y="5423"/>
                  <a:pt x="113289" y="5729"/>
                </a:cubicBezTo>
                <a:cubicBezTo>
                  <a:pt x="113216" y="5933"/>
                  <a:pt x="113143" y="6137"/>
                  <a:pt x="113085" y="6326"/>
                </a:cubicBezTo>
                <a:cubicBezTo>
                  <a:pt x="113027" y="6108"/>
                  <a:pt x="112968" y="5962"/>
                  <a:pt x="112968" y="5962"/>
                </a:cubicBezTo>
                <a:lnTo>
                  <a:pt x="112968" y="5962"/>
                </a:lnTo>
                <a:cubicBezTo>
                  <a:pt x="112998" y="6195"/>
                  <a:pt x="112998" y="6428"/>
                  <a:pt x="112998" y="6661"/>
                </a:cubicBezTo>
                <a:cubicBezTo>
                  <a:pt x="112939" y="6909"/>
                  <a:pt x="112896" y="7142"/>
                  <a:pt x="112866" y="7376"/>
                </a:cubicBezTo>
                <a:lnTo>
                  <a:pt x="112954" y="7376"/>
                </a:lnTo>
                <a:cubicBezTo>
                  <a:pt x="112939" y="7405"/>
                  <a:pt x="112939" y="7419"/>
                  <a:pt x="112939" y="7449"/>
                </a:cubicBezTo>
                <a:cubicBezTo>
                  <a:pt x="112779" y="7580"/>
                  <a:pt x="112589" y="7696"/>
                  <a:pt x="112400" y="7784"/>
                </a:cubicBezTo>
                <a:lnTo>
                  <a:pt x="112385" y="7784"/>
                </a:lnTo>
                <a:cubicBezTo>
                  <a:pt x="112458" y="7580"/>
                  <a:pt x="112502" y="7376"/>
                  <a:pt x="112531" y="7215"/>
                </a:cubicBezTo>
                <a:lnTo>
                  <a:pt x="112633" y="7201"/>
                </a:lnTo>
                <a:cubicBezTo>
                  <a:pt x="112633" y="7201"/>
                  <a:pt x="112648" y="6414"/>
                  <a:pt x="112852" y="5335"/>
                </a:cubicBezTo>
                <a:lnTo>
                  <a:pt x="112866" y="5321"/>
                </a:lnTo>
                <a:cubicBezTo>
                  <a:pt x="112881" y="5291"/>
                  <a:pt x="112910" y="5248"/>
                  <a:pt x="112939" y="5204"/>
                </a:cubicBezTo>
                <a:cubicBezTo>
                  <a:pt x="112954" y="5175"/>
                  <a:pt x="112968" y="5160"/>
                  <a:pt x="112998" y="5131"/>
                </a:cubicBezTo>
                <a:lnTo>
                  <a:pt x="112998" y="5131"/>
                </a:lnTo>
                <a:cubicBezTo>
                  <a:pt x="112997" y="5132"/>
                  <a:pt x="112983" y="5146"/>
                  <a:pt x="112954" y="5160"/>
                </a:cubicBezTo>
                <a:cubicBezTo>
                  <a:pt x="112998" y="5087"/>
                  <a:pt x="113056" y="5015"/>
                  <a:pt x="113100" y="4942"/>
                </a:cubicBezTo>
                <a:close/>
                <a:moveTo>
                  <a:pt x="102897" y="7478"/>
                </a:moveTo>
                <a:lnTo>
                  <a:pt x="102897" y="7478"/>
                </a:lnTo>
                <a:cubicBezTo>
                  <a:pt x="102883" y="7580"/>
                  <a:pt x="102868" y="7667"/>
                  <a:pt x="102868" y="7755"/>
                </a:cubicBezTo>
                <a:lnTo>
                  <a:pt x="102854" y="7755"/>
                </a:lnTo>
                <a:cubicBezTo>
                  <a:pt x="102839" y="7798"/>
                  <a:pt x="102824" y="7842"/>
                  <a:pt x="102810" y="7886"/>
                </a:cubicBezTo>
                <a:cubicBezTo>
                  <a:pt x="102766" y="7827"/>
                  <a:pt x="102752" y="7755"/>
                  <a:pt x="102722" y="7696"/>
                </a:cubicBezTo>
                <a:cubicBezTo>
                  <a:pt x="102781" y="7623"/>
                  <a:pt x="102839" y="7551"/>
                  <a:pt x="102897" y="7478"/>
                </a:cubicBezTo>
                <a:close/>
                <a:moveTo>
                  <a:pt x="37501" y="6953"/>
                </a:moveTo>
                <a:cubicBezTo>
                  <a:pt x="37559" y="7070"/>
                  <a:pt x="37618" y="7172"/>
                  <a:pt x="37676" y="7288"/>
                </a:cubicBezTo>
                <a:cubicBezTo>
                  <a:pt x="37647" y="7478"/>
                  <a:pt x="37618" y="7653"/>
                  <a:pt x="37588" y="7827"/>
                </a:cubicBezTo>
                <a:cubicBezTo>
                  <a:pt x="37559" y="7886"/>
                  <a:pt x="37530" y="7944"/>
                  <a:pt x="37501" y="8002"/>
                </a:cubicBezTo>
                <a:lnTo>
                  <a:pt x="37443" y="8002"/>
                </a:lnTo>
                <a:cubicBezTo>
                  <a:pt x="37530" y="7623"/>
                  <a:pt x="37530" y="7259"/>
                  <a:pt x="37501" y="6953"/>
                </a:cubicBezTo>
                <a:close/>
                <a:moveTo>
                  <a:pt x="117793" y="7740"/>
                </a:moveTo>
                <a:cubicBezTo>
                  <a:pt x="117836" y="7842"/>
                  <a:pt x="117851" y="7944"/>
                  <a:pt x="117880" y="8032"/>
                </a:cubicBezTo>
                <a:cubicBezTo>
                  <a:pt x="117793" y="8075"/>
                  <a:pt x="117691" y="8104"/>
                  <a:pt x="117589" y="8148"/>
                </a:cubicBezTo>
                <a:cubicBezTo>
                  <a:pt x="117661" y="8002"/>
                  <a:pt x="117734" y="7871"/>
                  <a:pt x="117793" y="7740"/>
                </a:cubicBezTo>
                <a:close/>
                <a:moveTo>
                  <a:pt x="34907" y="7434"/>
                </a:moveTo>
                <a:cubicBezTo>
                  <a:pt x="34907" y="7463"/>
                  <a:pt x="34921" y="7492"/>
                  <a:pt x="34921" y="7507"/>
                </a:cubicBezTo>
                <a:cubicBezTo>
                  <a:pt x="34907" y="7755"/>
                  <a:pt x="34921" y="8002"/>
                  <a:pt x="34950" y="8250"/>
                </a:cubicBezTo>
                <a:cubicBezTo>
                  <a:pt x="34921" y="8265"/>
                  <a:pt x="34892" y="8265"/>
                  <a:pt x="34863" y="8265"/>
                </a:cubicBezTo>
                <a:cubicBezTo>
                  <a:pt x="34776" y="8148"/>
                  <a:pt x="34703" y="8017"/>
                  <a:pt x="34630" y="7871"/>
                </a:cubicBezTo>
                <a:cubicBezTo>
                  <a:pt x="34732" y="7725"/>
                  <a:pt x="34819" y="7580"/>
                  <a:pt x="34892" y="7434"/>
                </a:cubicBezTo>
                <a:close/>
                <a:moveTo>
                  <a:pt x="114193" y="7784"/>
                </a:moveTo>
                <a:cubicBezTo>
                  <a:pt x="114222" y="7915"/>
                  <a:pt x="114236" y="8032"/>
                  <a:pt x="114251" y="8148"/>
                </a:cubicBezTo>
                <a:cubicBezTo>
                  <a:pt x="114178" y="8206"/>
                  <a:pt x="114105" y="8265"/>
                  <a:pt x="114032" y="8338"/>
                </a:cubicBezTo>
                <a:cubicBezTo>
                  <a:pt x="114076" y="8148"/>
                  <a:pt x="114134" y="7959"/>
                  <a:pt x="114193" y="7784"/>
                </a:cubicBezTo>
                <a:close/>
                <a:moveTo>
                  <a:pt x="110432" y="7886"/>
                </a:moveTo>
                <a:cubicBezTo>
                  <a:pt x="110462" y="7959"/>
                  <a:pt x="110491" y="8032"/>
                  <a:pt x="110534" y="8119"/>
                </a:cubicBezTo>
                <a:cubicBezTo>
                  <a:pt x="110505" y="8177"/>
                  <a:pt x="110491" y="8250"/>
                  <a:pt x="110462" y="8308"/>
                </a:cubicBezTo>
                <a:cubicBezTo>
                  <a:pt x="110462" y="8308"/>
                  <a:pt x="110462" y="8323"/>
                  <a:pt x="110462" y="8323"/>
                </a:cubicBezTo>
                <a:lnTo>
                  <a:pt x="110272" y="8352"/>
                </a:lnTo>
                <a:cubicBezTo>
                  <a:pt x="110301" y="8221"/>
                  <a:pt x="110360" y="8061"/>
                  <a:pt x="110418" y="7886"/>
                </a:cubicBezTo>
                <a:close/>
                <a:moveTo>
                  <a:pt x="107386" y="7798"/>
                </a:moveTo>
                <a:cubicBezTo>
                  <a:pt x="107386" y="7842"/>
                  <a:pt x="107401" y="7900"/>
                  <a:pt x="107401" y="7944"/>
                </a:cubicBezTo>
                <a:cubicBezTo>
                  <a:pt x="107415" y="8119"/>
                  <a:pt x="107415" y="8279"/>
                  <a:pt x="107415" y="8425"/>
                </a:cubicBezTo>
                <a:cubicBezTo>
                  <a:pt x="107357" y="8410"/>
                  <a:pt x="107313" y="8410"/>
                  <a:pt x="107255" y="8396"/>
                </a:cubicBezTo>
                <a:cubicBezTo>
                  <a:pt x="107226" y="8323"/>
                  <a:pt x="107211" y="8250"/>
                  <a:pt x="107197" y="8177"/>
                </a:cubicBezTo>
                <a:cubicBezTo>
                  <a:pt x="107241" y="8046"/>
                  <a:pt x="107313" y="7915"/>
                  <a:pt x="107386" y="7798"/>
                </a:cubicBezTo>
                <a:close/>
                <a:moveTo>
                  <a:pt x="115548" y="7667"/>
                </a:moveTo>
                <a:cubicBezTo>
                  <a:pt x="115548" y="7740"/>
                  <a:pt x="115548" y="7827"/>
                  <a:pt x="115534" y="7915"/>
                </a:cubicBezTo>
                <a:cubicBezTo>
                  <a:pt x="115490" y="8075"/>
                  <a:pt x="115432" y="8250"/>
                  <a:pt x="115373" y="8454"/>
                </a:cubicBezTo>
                <a:cubicBezTo>
                  <a:pt x="115315" y="8367"/>
                  <a:pt x="115271" y="8279"/>
                  <a:pt x="115227" y="8192"/>
                </a:cubicBezTo>
                <a:cubicBezTo>
                  <a:pt x="115315" y="8017"/>
                  <a:pt x="115432" y="7842"/>
                  <a:pt x="115548" y="7667"/>
                </a:cubicBezTo>
                <a:close/>
                <a:moveTo>
                  <a:pt x="118755" y="7813"/>
                </a:moveTo>
                <a:cubicBezTo>
                  <a:pt x="118623" y="8017"/>
                  <a:pt x="118463" y="8265"/>
                  <a:pt x="118303" y="8556"/>
                </a:cubicBezTo>
                <a:cubicBezTo>
                  <a:pt x="118259" y="8454"/>
                  <a:pt x="118215" y="8367"/>
                  <a:pt x="118186" y="8279"/>
                </a:cubicBezTo>
                <a:cubicBezTo>
                  <a:pt x="118259" y="8221"/>
                  <a:pt x="118346" y="8163"/>
                  <a:pt x="118434" y="8104"/>
                </a:cubicBezTo>
                <a:lnTo>
                  <a:pt x="118434" y="8104"/>
                </a:lnTo>
                <a:cubicBezTo>
                  <a:pt x="118434" y="8104"/>
                  <a:pt x="118332" y="8134"/>
                  <a:pt x="118142" y="8206"/>
                </a:cubicBezTo>
                <a:cubicBezTo>
                  <a:pt x="118128" y="8177"/>
                  <a:pt x="118113" y="8148"/>
                  <a:pt x="118099" y="8134"/>
                </a:cubicBezTo>
                <a:cubicBezTo>
                  <a:pt x="118288" y="8032"/>
                  <a:pt x="118507" y="7929"/>
                  <a:pt x="118755" y="7813"/>
                </a:cubicBezTo>
                <a:close/>
                <a:moveTo>
                  <a:pt x="117938" y="8221"/>
                </a:moveTo>
                <a:cubicBezTo>
                  <a:pt x="117938" y="8236"/>
                  <a:pt x="117953" y="8265"/>
                  <a:pt x="117953" y="8294"/>
                </a:cubicBezTo>
                <a:cubicBezTo>
                  <a:pt x="117793" y="8367"/>
                  <a:pt x="117603" y="8454"/>
                  <a:pt x="117385" y="8571"/>
                </a:cubicBezTo>
                <a:cubicBezTo>
                  <a:pt x="117399" y="8542"/>
                  <a:pt x="117414" y="8527"/>
                  <a:pt x="117414" y="8498"/>
                </a:cubicBezTo>
                <a:cubicBezTo>
                  <a:pt x="117574" y="8410"/>
                  <a:pt x="117734" y="8323"/>
                  <a:pt x="117938" y="8221"/>
                </a:cubicBezTo>
                <a:close/>
                <a:moveTo>
                  <a:pt x="31948" y="8483"/>
                </a:moveTo>
                <a:lnTo>
                  <a:pt x="32400" y="8498"/>
                </a:lnTo>
                <a:cubicBezTo>
                  <a:pt x="32400" y="8512"/>
                  <a:pt x="32400" y="8527"/>
                  <a:pt x="32385" y="8542"/>
                </a:cubicBezTo>
                <a:cubicBezTo>
                  <a:pt x="32254" y="8556"/>
                  <a:pt x="32138" y="8571"/>
                  <a:pt x="32006" y="8585"/>
                </a:cubicBezTo>
                <a:cubicBezTo>
                  <a:pt x="31992" y="8542"/>
                  <a:pt x="31977" y="8512"/>
                  <a:pt x="31948" y="8483"/>
                </a:cubicBezTo>
                <a:close/>
                <a:moveTo>
                  <a:pt x="26774" y="7303"/>
                </a:moveTo>
                <a:cubicBezTo>
                  <a:pt x="26818" y="7536"/>
                  <a:pt x="26862" y="7740"/>
                  <a:pt x="26891" y="7944"/>
                </a:cubicBezTo>
                <a:cubicBezTo>
                  <a:pt x="26803" y="8163"/>
                  <a:pt x="26730" y="8381"/>
                  <a:pt x="26658" y="8614"/>
                </a:cubicBezTo>
                <a:cubicBezTo>
                  <a:pt x="26614" y="8469"/>
                  <a:pt x="26570" y="8308"/>
                  <a:pt x="26512" y="8163"/>
                </a:cubicBezTo>
                <a:cubicBezTo>
                  <a:pt x="26585" y="7813"/>
                  <a:pt x="26658" y="7551"/>
                  <a:pt x="26774" y="7303"/>
                </a:cubicBezTo>
                <a:close/>
                <a:moveTo>
                  <a:pt x="114703" y="8308"/>
                </a:moveTo>
                <a:cubicBezTo>
                  <a:pt x="114732" y="8381"/>
                  <a:pt x="114747" y="8440"/>
                  <a:pt x="114761" y="8512"/>
                </a:cubicBezTo>
                <a:cubicBezTo>
                  <a:pt x="114747" y="8542"/>
                  <a:pt x="114717" y="8585"/>
                  <a:pt x="114688" y="8614"/>
                </a:cubicBezTo>
                <a:cubicBezTo>
                  <a:pt x="114688" y="8556"/>
                  <a:pt x="114674" y="8483"/>
                  <a:pt x="114674" y="8425"/>
                </a:cubicBezTo>
                <a:lnTo>
                  <a:pt x="114703" y="8308"/>
                </a:lnTo>
                <a:close/>
                <a:moveTo>
                  <a:pt x="30461" y="8600"/>
                </a:moveTo>
                <a:cubicBezTo>
                  <a:pt x="30476" y="8629"/>
                  <a:pt x="30505" y="8644"/>
                  <a:pt x="30534" y="8658"/>
                </a:cubicBezTo>
                <a:cubicBezTo>
                  <a:pt x="30520" y="8687"/>
                  <a:pt x="30520" y="8717"/>
                  <a:pt x="30505" y="8760"/>
                </a:cubicBezTo>
                <a:cubicBezTo>
                  <a:pt x="30491" y="8702"/>
                  <a:pt x="30476" y="8658"/>
                  <a:pt x="30461" y="8600"/>
                </a:cubicBezTo>
                <a:close/>
                <a:moveTo>
                  <a:pt x="119993" y="8425"/>
                </a:moveTo>
                <a:cubicBezTo>
                  <a:pt x="120037" y="8542"/>
                  <a:pt x="120081" y="8644"/>
                  <a:pt x="120110" y="8746"/>
                </a:cubicBezTo>
                <a:cubicBezTo>
                  <a:pt x="120052" y="8804"/>
                  <a:pt x="119993" y="8862"/>
                  <a:pt x="119935" y="8906"/>
                </a:cubicBezTo>
                <a:cubicBezTo>
                  <a:pt x="119979" y="8746"/>
                  <a:pt x="119993" y="8585"/>
                  <a:pt x="119993" y="8425"/>
                </a:cubicBezTo>
                <a:close/>
                <a:moveTo>
                  <a:pt x="29733" y="7973"/>
                </a:moveTo>
                <a:cubicBezTo>
                  <a:pt x="29762" y="8046"/>
                  <a:pt x="29791" y="8104"/>
                  <a:pt x="29820" y="8163"/>
                </a:cubicBezTo>
                <a:cubicBezTo>
                  <a:pt x="29806" y="8367"/>
                  <a:pt x="29820" y="8600"/>
                  <a:pt x="29835" y="8848"/>
                </a:cubicBezTo>
                <a:cubicBezTo>
                  <a:pt x="29631" y="8877"/>
                  <a:pt x="29427" y="8906"/>
                  <a:pt x="29223" y="8921"/>
                </a:cubicBezTo>
                <a:cubicBezTo>
                  <a:pt x="29456" y="8600"/>
                  <a:pt x="29616" y="8279"/>
                  <a:pt x="29733" y="7973"/>
                </a:cubicBezTo>
                <a:close/>
                <a:moveTo>
                  <a:pt x="115125" y="8396"/>
                </a:moveTo>
                <a:cubicBezTo>
                  <a:pt x="115155" y="8512"/>
                  <a:pt x="115198" y="8629"/>
                  <a:pt x="115227" y="8746"/>
                </a:cubicBezTo>
                <a:cubicBezTo>
                  <a:pt x="115198" y="8804"/>
                  <a:pt x="115155" y="8862"/>
                  <a:pt x="115125" y="8921"/>
                </a:cubicBezTo>
                <a:cubicBezTo>
                  <a:pt x="115111" y="8819"/>
                  <a:pt x="115082" y="8717"/>
                  <a:pt x="115038" y="8614"/>
                </a:cubicBezTo>
                <a:cubicBezTo>
                  <a:pt x="115053" y="8585"/>
                  <a:pt x="115053" y="8542"/>
                  <a:pt x="115053" y="8512"/>
                </a:cubicBezTo>
                <a:cubicBezTo>
                  <a:pt x="115082" y="8469"/>
                  <a:pt x="115096" y="8425"/>
                  <a:pt x="115125" y="8396"/>
                </a:cubicBezTo>
                <a:close/>
                <a:moveTo>
                  <a:pt x="114266" y="8367"/>
                </a:moveTo>
                <a:lnTo>
                  <a:pt x="114266" y="8425"/>
                </a:lnTo>
                <a:cubicBezTo>
                  <a:pt x="114149" y="8614"/>
                  <a:pt x="114032" y="8804"/>
                  <a:pt x="113916" y="8979"/>
                </a:cubicBezTo>
                <a:cubicBezTo>
                  <a:pt x="113930" y="8921"/>
                  <a:pt x="113945" y="8848"/>
                  <a:pt x="113959" y="8775"/>
                </a:cubicBezTo>
                <a:cubicBezTo>
                  <a:pt x="114032" y="8644"/>
                  <a:pt x="114134" y="8512"/>
                  <a:pt x="114266" y="8367"/>
                </a:cubicBezTo>
                <a:close/>
                <a:moveTo>
                  <a:pt x="116933" y="7128"/>
                </a:moveTo>
                <a:lnTo>
                  <a:pt x="116933" y="7128"/>
                </a:lnTo>
                <a:cubicBezTo>
                  <a:pt x="116947" y="7507"/>
                  <a:pt x="116904" y="7871"/>
                  <a:pt x="116860" y="8236"/>
                </a:cubicBezTo>
                <a:cubicBezTo>
                  <a:pt x="116802" y="8352"/>
                  <a:pt x="116758" y="8469"/>
                  <a:pt x="116729" y="8585"/>
                </a:cubicBezTo>
                <a:cubicBezTo>
                  <a:pt x="116510" y="8717"/>
                  <a:pt x="116291" y="8862"/>
                  <a:pt x="116102" y="9037"/>
                </a:cubicBezTo>
                <a:cubicBezTo>
                  <a:pt x="116204" y="8717"/>
                  <a:pt x="116233" y="8483"/>
                  <a:pt x="116233" y="8483"/>
                </a:cubicBezTo>
                <a:lnTo>
                  <a:pt x="116233" y="8483"/>
                </a:lnTo>
                <a:cubicBezTo>
                  <a:pt x="116175" y="8600"/>
                  <a:pt x="116131" y="8687"/>
                  <a:pt x="116087" y="8775"/>
                </a:cubicBezTo>
                <a:cubicBezTo>
                  <a:pt x="116087" y="8644"/>
                  <a:pt x="116073" y="8498"/>
                  <a:pt x="116058" y="8367"/>
                </a:cubicBezTo>
                <a:cubicBezTo>
                  <a:pt x="116321" y="7959"/>
                  <a:pt x="116612" y="7536"/>
                  <a:pt x="116933" y="7128"/>
                </a:cubicBezTo>
                <a:close/>
                <a:moveTo>
                  <a:pt x="27561" y="6195"/>
                </a:moveTo>
                <a:cubicBezTo>
                  <a:pt x="27926" y="6632"/>
                  <a:pt x="28130" y="6938"/>
                  <a:pt x="28275" y="7274"/>
                </a:cubicBezTo>
                <a:cubicBezTo>
                  <a:pt x="28188" y="7988"/>
                  <a:pt x="28028" y="8644"/>
                  <a:pt x="27882" y="9110"/>
                </a:cubicBezTo>
                <a:cubicBezTo>
                  <a:pt x="27838" y="9110"/>
                  <a:pt x="27780" y="9125"/>
                  <a:pt x="27721" y="9125"/>
                </a:cubicBezTo>
                <a:cubicBezTo>
                  <a:pt x="27780" y="8512"/>
                  <a:pt x="27590" y="7857"/>
                  <a:pt x="27343" y="7274"/>
                </a:cubicBezTo>
                <a:cubicBezTo>
                  <a:pt x="27401" y="7011"/>
                  <a:pt x="27488" y="6749"/>
                  <a:pt x="27590" y="6487"/>
                </a:cubicBezTo>
                <a:lnTo>
                  <a:pt x="27590" y="6487"/>
                </a:lnTo>
                <a:cubicBezTo>
                  <a:pt x="27590" y="6487"/>
                  <a:pt x="27444" y="6720"/>
                  <a:pt x="27255" y="7113"/>
                </a:cubicBezTo>
                <a:cubicBezTo>
                  <a:pt x="27197" y="6997"/>
                  <a:pt x="27138" y="6880"/>
                  <a:pt x="27080" y="6764"/>
                </a:cubicBezTo>
                <a:cubicBezTo>
                  <a:pt x="27211" y="6589"/>
                  <a:pt x="27357" y="6399"/>
                  <a:pt x="27561" y="6195"/>
                </a:cubicBezTo>
                <a:close/>
                <a:moveTo>
                  <a:pt x="114032" y="7244"/>
                </a:moveTo>
                <a:cubicBezTo>
                  <a:pt x="114091" y="7419"/>
                  <a:pt x="114134" y="7580"/>
                  <a:pt x="114178" y="7725"/>
                </a:cubicBezTo>
                <a:cubicBezTo>
                  <a:pt x="114076" y="7900"/>
                  <a:pt x="113901" y="8250"/>
                  <a:pt x="113741" y="8673"/>
                </a:cubicBezTo>
                <a:cubicBezTo>
                  <a:pt x="113610" y="8833"/>
                  <a:pt x="113493" y="9008"/>
                  <a:pt x="113406" y="9197"/>
                </a:cubicBezTo>
                <a:cubicBezTo>
                  <a:pt x="113362" y="9197"/>
                  <a:pt x="113318" y="9197"/>
                  <a:pt x="113274" y="9183"/>
                </a:cubicBezTo>
                <a:cubicBezTo>
                  <a:pt x="113318" y="9023"/>
                  <a:pt x="113333" y="8862"/>
                  <a:pt x="113347" y="8702"/>
                </a:cubicBezTo>
                <a:cubicBezTo>
                  <a:pt x="113493" y="8542"/>
                  <a:pt x="113668" y="8381"/>
                  <a:pt x="113887" y="8163"/>
                </a:cubicBezTo>
                <a:lnTo>
                  <a:pt x="113887" y="8163"/>
                </a:lnTo>
                <a:cubicBezTo>
                  <a:pt x="113886" y="8163"/>
                  <a:pt x="113668" y="8279"/>
                  <a:pt x="113362" y="8498"/>
                </a:cubicBezTo>
                <a:lnTo>
                  <a:pt x="113362" y="8454"/>
                </a:lnTo>
                <a:cubicBezTo>
                  <a:pt x="113377" y="8440"/>
                  <a:pt x="113377" y="8440"/>
                  <a:pt x="113377" y="8425"/>
                </a:cubicBezTo>
                <a:cubicBezTo>
                  <a:pt x="113566" y="8090"/>
                  <a:pt x="113712" y="7755"/>
                  <a:pt x="113814" y="7449"/>
                </a:cubicBezTo>
                <a:cubicBezTo>
                  <a:pt x="113828" y="7419"/>
                  <a:pt x="113857" y="7390"/>
                  <a:pt x="113872" y="7361"/>
                </a:cubicBezTo>
                <a:cubicBezTo>
                  <a:pt x="113901" y="7332"/>
                  <a:pt x="113930" y="7303"/>
                  <a:pt x="113959" y="7288"/>
                </a:cubicBezTo>
                <a:cubicBezTo>
                  <a:pt x="113989" y="7274"/>
                  <a:pt x="114018" y="7259"/>
                  <a:pt x="114032" y="7244"/>
                </a:cubicBezTo>
                <a:close/>
                <a:moveTo>
                  <a:pt x="27007" y="9008"/>
                </a:moveTo>
                <a:cubicBezTo>
                  <a:pt x="27022" y="9095"/>
                  <a:pt x="27022" y="9183"/>
                  <a:pt x="27022" y="9227"/>
                </a:cubicBezTo>
                <a:cubicBezTo>
                  <a:pt x="27007" y="9227"/>
                  <a:pt x="26993" y="9227"/>
                  <a:pt x="26978" y="9241"/>
                </a:cubicBezTo>
                <a:cubicBezTo>
                  <a:pt x="26993" y="9154"/>
                  <a:pt x="27007" y="9081"/>
                  <a:pt x="27007" y="9008"/>
                </a:cubicBezTo>
                <a:close/>
                <a:moveTo>
                  <a:pt x="123783" y="8498"/>
                </a:moveTo>
                <a:lnTo>
                  <a:pt x="123783" y="8498"/>
                </a:lnTo>
                <a:cubicBezTo>
                  <a:pt x="123724" y="8702"/>
                  <a:pt x="123637" y="8964"/>
                  <a:pt x="123564" y="9285"/>
                </a:cubicBezTo>
                <a:cubicBezTo>
                  <a:pt x="123506" y="9314"/>
                  <a:pt x="123462" y="9343"/>
                  <a:pt x="123418" y="9372"/>
                </a:cubicBezTo>
                <a:cubicBezTo>
                  <a:pt x="123520" y="9081"/>
                  <a:pt x="123637" y="8789"/>
                  <a:pt x="123783" y="8498"/>
                </a:cubicBezTo>
                <a:close/>
                <a:moveTo>
                  <a:pt x="124832" y="8775"/>
                </a:moveTo>
                <a:cubicBezTo>
                  <a:pt x="125007" y="8979"/>
                  <a:pt x="125167" y="9154"/>
                  <a:pt x="125284" y="9329"/>
                </a:cubicBezTo>
                <a:cubicBezTo>
                  <a:pt x="125226" y="9372"/>
                  <a:pt x="125167" y="9431"/>
                  <a:pt x="125109" y="9474"/>
                </a:cubicBezTo>
                <a:cubicBezTo>
                  <a:pt x="124992" y="9241"/>
                  <a:pt x="124861" y="9023"/>
                  <a:pt x="124730" y="8833"/>
                </a:cubicBezTo>
                <a:cubicBezTo>
                  <a:pt x="124759" y="8819"/>
                  <a:pt x="124803" y="8789"/>
                  <a:pt x="124832" y="8775"/>
                </a:cubicBezTo>
                <a:close/>
                <a:moveTo>
                  <a:pt x="11880" y="9493"/>
                </a:moveTo>
                <a:cubicBezTo>
                  <a:pt x="11880" y="9497"/>
                  <a:pt x="11879" y="9500"/>
                  <a:pt x="11879" y="9504"/>
                </a:cubicBezTo>
                <a:cubicBezTo>
                  <a:pt x="11881" y="9507"/>
                  <a:pt x="11884" y="9511"/>
                  <a:pt x="11888" y="9516"/>
                </a:cubicBezTo>
                <a:lnTo>
                  <a:pt x="11888" y="9516"/>
                </a:lnTo>
                <a:cubicBezTo>
                  <a:pt x="11885" y="9508"/>
                  <a:pt x="11883" y="9501"/>
                  <a:pt x="11880" y="9493"/>
                </a:cubicBezTo>
                <a:close/>
                <a:moveTo>
                  <a:pt x="25215" y="8571"/>
                </a:moveTo>
                <a:cubicBezTo>
                  <a:pt x="25331" y="8775"/>
                  <a:pt x="25477" y="8964"/>
                  <a:pt x="25652" y="9154"/>
                </a:cubicBezTo>
                <a:cubicBezTo>
                  <a:pt x="25637" y="9256"/>
                  <a:pt x="25608" y="9343"/>
                  <a:pt x="25608" y="9445"/>
                </a:cubicBezTo>
                <a:cubicBezTo>
                  <a:pt x="25404" y="9474"/>
                  <a:pt x="25200" y="9504"/>
                  <a:pt x="25011" y="9533"/>
                </a:cubicBezTo>
                <a:cubicBezTo>
                  <a:pt x="24981" y="9474"/>
                  <a:pt x="24967" y="9416"/>
                  <a:pt x="24938" y="9358"/>
                </a:cubicBezTo>
                <a:cubicBezTo>
                  <a:pt x="24981" y="9110"/>
                  <a:pt x="25069" y="8877"/>
                  <a:pt x="25215" y="8571"/>
                </a:cubicBezTo>
                <a:close/>
                <a:moveTo>
                  <a:pt x="24398" y="9110"/>
                </a:moveTo>
                <a:lnTo>
                  <a:pt x="24398" y="9110"/>
                </a:lnTo>
                <a:cubicBezTo>
                  <a:pt x="24384" y="9299"/>
                  <a:pt x="24384" y="9474"/>
                  <a:pt x="24355" y="9635"/>
                </a:cubicBezTo>
                <a:lnTo>
                  <a:pt x="24194" y="9664"/>
                </a:lnTo>
                <a:cubicBezTo>
                  <a:pt x="24180" y="9635"/>
                  <a:pt x="24180" y="9620"/>
                  <a:pt x="24165" y="9591"/>
                </a:cubicBezTo>
                <a:cubicBezTo>
                  <a:pt x="24224" y="9445"/>
                  <a:pt x="24296" y="9285"/>
                  <a:pt x="24398" y="9110"/>
                </a:cubicBezTo>
                <a:close/>
                <a:moveTo>
                  <a:pt x="9591" y="9664"/>
                </a:moveTo>
                <a:cubicBezTo>
                  <a:pt x="9591" y="9664"/>
                  <a:pt x="9605" y="9678"/>
                  <a:pt x="9605" y="9678"/>
                </a:cubicBezTo>
                <a:cubicBezTo>
                  <a:pt x="9605" y="9664"/>
                  <a:pt x="9591" y="9664"/>
                  <a:pt x="9591" y="9664"/>
                </a:cubicBezTo>
                <a:close/>
                <a:moveTo>
                  <a:pt x="117982" y="8410"/>
                </a:moveTo>
                <a:cubicBezTo>
                  <a:pt x="118026" y="8600"/>
                  <a:pt x="118070" y="8760"/>
                  <a:pt x="118084" y="8906"/>
                </a:cubicBezTo>
                <a:cubicBezTo>
                  <a:pt x="117807" y="9168"/>
                  <a:pt x="117545" y="9474"/>
                  <a:pt x="117341" y="9824"/>
                </a:cubicBezTo>
                <a:cubicBezTo>
                  <a:pt x="117297" y="9810"/>
                  <a:pt x="117253" y="9810"/>
                  <a:pt x="117224" y="9795"/>
                </a:cubicBezTo>
                <a:cubicBezTo>
                  <a:pt x="117210" y="9737"/>
                  <a:pt x="117195" y="9664"/>
                  <a:pt x="117195" y="9591"/>
                </a:cubicBezTo>
                <a:cubicBezTo>
                  <a:pt x="117210" y="9387"/>
                  <a:pt x="117224" y="9168"/>
                  <a:pt x="117224" y="8979"/>
                </a:cubicBezTo>
                <a:cubicBezTo>
                  <a:pt x="117443" y="8804"/>
                  <a:pt x="117691" y="8629"/>
                  <a:pt x="117982" y="8410"/>
                </a:cubicBezTo>
                <a:close/>
                <a:moveTo>
                  <a:pt x="22416" y="9489"/>
                </a:moveTo>
                <a:lnTo>
                  <a:pt x="22416" y="9489"/>
                </a:lnTo>
                <a:cubicBezTo>
                  <a:pt x="22518" y="9620"/>
                  <a:pt x="22620" y="9751"/>
                  <a:pt x="22722" y="9897"/>
                </a:cubicBezTo>
                <a:cubicBezTo>
                  <a:pt x="22635" y="9912"/>
                  <a:pt x="22547" y="9926"/>
                  <a:pt x="22475" y="9941"/>
                </a:cubicBezTo>
                <a:cubicBezTo>
                  <a:pt x="22445" y="9795"/>
                  <a:pt x="22431" y="9649"/>
                  <a:pt x="22416" y="9489"/>
                </a:cubicBezTo>
                <a:close/>
                <a:moveTo>
                  <a:pt x="119571" y="8134"/>
                </a:moveTo>
                <a:cubicBezTo>
                  <a:pt x="119542" y="8512"/>
                  <a:pt x="119425" y="8891"/>
                  <a:pt x="119206" y="9460"/>
                </a:cubicBezTo>
                <a:cubicBezTo>
                  <a:pt x="119031" y="9081"/>
                  <a:pt x="118842" y="8833"/>
                  <a:pt x="118784" y="8789"/>
                </a:cubicBezTo>
                <a:lnTo>
                  <a:pt x="118784" y="8789"/>
                </a:lnTo>
                <a:cubicBezTo>
                  <a:pt x="118915" y="9197"/>
                  <a:pt x="119002" y="9518"/>
                  <a:pt x="119061" y="9795"/>
                </a:cubicBezTo>
                <a:cubicBezTo>
                  <a:pt x="119002" y="9897"/>
                  <a:pt x="118929" y="9999"/>
                  <a:pt x="118842" y="10087"/>
                </a:cubicBezTo>
                <a:cubicBezTo>
                  <a:pt x="118725" y="10072"/>
                  <a:pt x="118609" y="10043"/>
                  <a:pt x="118507" y="10028"/>
                </a:cubicBezTo>
                <a:cubicBezTo>
                  <a:pt x="118521" y="9810"/>
                  <a:pt x="118521" y="9606"/>
                  <a:pt x="118507" y="9416"/>
                </a:cubicBezTo>
                <a:cubicBezTo>
                  <a:pt x="118565" y="9241"/>
                  <a:pt x="118609" y="9081"/>
                  <a:pt x="118638" y="8935"/>
                </a:cubicBezTo>
                <a:cubicBezTo>
                  <a:pt x="118682" y="8891"/>
                  <a:pt x="118740" y="8833"/>
                  <a:pt x="118784" y="8789"/>
                </a:cubicBezTo>
                <a:cubicBezTo>
                  <a:pt x="119002" y="8585"/>
                  <a:pt x="119250" y="8367"/>
                  <a:pt x="119571" y="8134"/>
                </a:cubicBezTo>
                <a:close/>
                <a:moveTo>
                  <a:pt x="21134" y="8396"/>
                </a:moveTo>
                <a:cubicBezTo>
                  <a:pt x="21440" y="8600"/>
                  <a:pt x="21673" y="8775"/>
                  <a:pt x="21877" y="8935"/>
                </a:cubicBezTo>
                <a:cubicBezTo>
                  <a:pt x="21804" y="9299"/>
                  <a:pt x="21746" y="9678"/>
                  <a:pt x="21731" y="10072"/>
                </a:cubicBezTo>
                <a:cubicBezTo>
                  <a:pt x="21469" y="10116"/>
                  <a:pt x="21192" y="10159"/>
                  <a:pt x="20930" y="10218"/>
                </a:cubicBezTo>
                <a:cubicBezTo>
                  <a:pt x="20857" y="10057"/>
                  <a:pt x="20784" y="9912"/>
                  <a:pt x="20711" y="9751"/>
                </a:cubicBezTo>
                <a:cubicBezTo>
                  <a:pt x="20755" y="9343"/>
                  <a:pt x="20886" y="8950"/>
                  <a:pt x="21134" y="8396"/>
                </a:cubicBezTo>
                <a:close/>
                <a:moveTo>
                  <a:pt x="120256" y="9955"/>
                </a:moveTo>
                <a:cubicBezTo>
                  <a:pt x="120241" y="10072"/>
                  <a:pt x="120241" y="10189"/>
                  <a:pt x="120227" y="10305"/>
                </a:cubicBezTo>
                <a:cubicBezTo>
                  <a:pt x="120227" y="10320"/>
                  <a:pt x="120212" y="10334"/>
                  <a:pt x="120212" y="10349"/>
                </a:cubicBezTo>
                <a:cubicBezTo>
                  <a:pt x="120197" y="10334"/>
                  <a:pt x="120168" y="10334"/>
                  <a:pt x="120154" y="10334"/>
                </a:cubicBezTo>
                <a:cubicBezTo>
                  <a:pt x="120183" y="10203"/>
                  <a:pt x="120212" y="10087"/>
                  <a:pt x="120256" y="9955"/>
                </a:cubicBezTo>
                <a:close/>
                <a:moveTo>
                  <a:pt x="121946" y="9882"/>
                </a:moveTo>
                <a:cubicBezTo>
                  <a:pt x="121946" y="9999"/>
                  <a:pt x="121946" y="10101"/>
                  <a:pt x="121946" y="10218"/>
                </a:cubicBezTo>
                <a:cubicBezTo>
                  <a:pt x="121917" y="10261"/>
                  <a:pt x="121874" y="10320"/>
                  <a:pt x="121830" y="10363"/>
                </a:cubicBezTo>
                <a:cubicBezTo>
                  <a:pt x="121830" y="10203"/>
                  <a:pt x="121859" y="10057"/>
                  <a:pt x="121903" y="9912"/>
                </a:cubicBezTo>
                <a:cubicBezTo>
                  <a:pt x="121917" y="9897"/>
                  <a:pt x="121932" y="9897"/>
                  <a:pt x="121946" y="9882"/>
                </a:cubicBezTo>
                <a:close/>
                <a:moveTo>
                  <a:pt x="10582" y="10276"/>
                </a:moveTo>
                <a:lnTo>
                  <a:pt x="10582" y="10276"/>
                </a:lnTo>
                <a:cubicBezTo>
                  <a:pt x="10640" y="10305"/>
                  <a:pt x="10684" y="10334"/>
                  <a:pt x="10727" y="10363"/>
                </a:cubicBezTo>
                <a:cubicBezTo>
                  <a:pt x="10727" y="10378"/>
                  <a:pt x="10727" y="10393"/>
                  <a:pt x="10742" y="10407"/>
                </a:cubicBezTo>
                <a:cubicBezTo>
                  <a:pt x="10698" y="10393"/>
                  <a:pt x="10655" y="10363"/>
                  <a:pt x="10611" y="10349"/>
                </a:cubicBezTo>
                <a:cubicBezTo>
                  <a:pt x="10596" y="10320"/>
                  <a:pt x="10596" y="10291"/>
                  <a:pt x="10582" y="10276"/>
                </a:cubicBezTo>
                <a:close/>
                <a:moveTo>
                  <a:pt x="121232" y="10465"/>
                </a:moveTo>
                <a:cubicBezTo>
                  <a:pt x="121232" y="10495"/>
                  <a:pt x="121232" y="10524"/>
                  <a:pt x="121232" y="10538"/>
                </a:cubicBezTo>
                <a:lnTo>
                  <a:pt x="121174" y="10538"/>
                </a:lnTo>
                <a:lnTo>
                  <a:pt x="121232" y="10465"/>
                </a:lnTo>
                <a:close/>
                <a:moveTo>
                  <a:pt x="124526" y="9023"/>
                </a:moveTo>
                <a:cubicBezTo>
                  <a:pt x="124643" y="9299"/>
                  <a:pt x="124730" y="9533"/>
                  <a:pt x="124803" y="9751"/>
                </a:cubicBezTo>
                <a:cubicBezTo>
                  <a:pt x="124497" y="10028"/>
                  <a:pt x="124205" y="10334"/>
                  <a:pt x="123943" y="10655"/>
                </a:cubicBezTo>
                <a:cubicBezTo>
                  <a:pt x="123914" y="10465"/>
                  <a:pt x="123899" y="10276"/>
                  <a:pt x="123885" y="10072"/>
                </a:cubicBezTo>
                <a:cubicBezTo>
                  <a:pt x="124016" y="9737"/>
                  <a:pt x="124220" y="9416"/>
                  <a:pt x="124526" y="9023"/>
                </a:cubicBezTo>
                <a:close/>
                <a:moveTo>
                  <a:pt x="125687" y="10079"/>
                </a:moveTo>
                <a:cubicBezTo>
                  <a:pt x="125739" y="10201"/>
                  <a:pt x="125767" y="10313"/>
                  <a:pt x="125809" y="10451"/>
                </a:cubicBezTo>
                <a:cubicBezTo>
                  <a:pt x="125721" y="10538"/>
                  <a:pt x="125634" y="10611"/>
                  <a:pt x="125546" y="10699"/>
                </a:cubicBezTo>
                <a:cubicBezTo>
                  <a:pt x="125589" y="10501"/>
                  <a:pt x="125631" y="10303"/>
                  <a:pt x="125687" y="10079"/>
                </a:cubicBezTo>
                <a:close/>
                <a:moveTo>
                  <a:pt x="13803" y="7915"/>
                </a:moveTo>
                <a:cubicBezTo>
                  <a:pt x="13803" y="8279"/>
                  <a:pt x="13846" y="8717"/>
                  <a:pt x="13919" y="9212"/>
                </a:cubicBezTo>
                <a:cubicBezTo>
                  <a:pt x="13788" y="9678"/>
                  <a:pt x="13744" y="10189"/>
                  <a:pt x="13817" y="10728"/>
                </a:cubicBezTo>
                <a:cubicBezTo>
                  <a:pt x="13657" y="10597"/>
                  <a:pt x="13511" y="10451"/>
                  <a:pt x="13395" y="10291"/>
                </a:cubicBezTo>
                <a:cubicBezTo>
                  <a:pt x="13467" y="9533"/>
                  <a:pt x="13584" y="8717"/>
                  <a:pt x="13803" y="7915"/>
                </a:cubicBezTo>
                <a:close/>
                <a:moveTo>
                  <a:pt x="123448" y="9795"/>
                </a:moveTo>
                <a:lnTo>
                  <a:pt x="123418" y="9970"/>
                </a:lnTo>
                <a:cubicBezTo>
                  <a:pt x="123258" y="10232"/>
                  <a:pt x="123127" y="10524"/>
                  <a:pt x="123025" y="10815"/>
                </a:cubicBezTo>
                <a:cubicBezTo>
                  <a:pt x="123069" y="10567"/>
                  <a:pt x="123127" y="10305"/>
                  <a:pt x="123214" y="10028"/>
                </a:cubicBezTo>
                <a:cubicBezTo>
                  <a:pt x="123287" y="9955"/>
                  <a:pt x="123360" y="9868"/>
                  <a:pt x="123448" y="9795"/>
                </a:cubicBezTo>
                <a:close/>
                <a:moveTo>
                  <a:pt x="10786" y="10815"/>
                </a:moveTo>
                <a:cubicBezTo>
                  <a:pt x="10786" y="10815"/>
                  <a:pt x="10800" y="10830"/>
                  <a:pt x="10815" y="10844"/>
                </a:cubicBezTo>
                <a:cubicBezTo>
                  <a:pt x="10829" y="10874"/>
                  <a:pt x="10829" y="10917"/>
                  <a:pt x="10844" y="10961"/>
                </a:cubicBezTo>
                <a:cubicBezTo>
                  <a:pt x="10815" y="10917"/>
                  <a:pt x="10800" y="10859"/>
                  <a:pt x="10786" y="10815"/>
                </a:cubicBezTo>
                <a:close/>
                <a:moveTo>
                  <a:pt x="9664" y="10174"/>
                </a:moveTo>
                <a:lnTo>
                  <a:pt x="9664" y="10174"/>
                </a:lnTo>
                <a:cubicBezTo>
                  <a:pt x="9882" y="10261"/>
                  <a:pt x="10057" y="10349"/>
                  <a:pt x="10203" y="10436"/>
                </a:cubicBezTo>
                <a:cubicBezTo>
                  <a:pt x="10101" y="10597"/>
                  <a:pt x="9999" y="10786"/>
                  <a:pt x="9911" y="10976"/>
                </a:cubicBezTo>
                <a:cubicBezTo>
                  <a:pt x="9824" y="10713"/>
                  <a:pt x="9736" y="10451"/>
                  <a:pt x="9664" y="10174"/>
                </a:cubicBezTo>
                <a:close/>
                <a:moveTo>
                  <a:pt x="16616" y="8921"/>
                </a:moveTo>
                <a:lnTo>
                  <a:pt x="16616" y="8921"/>
                </a:lnTo>
                <a:cubicBezTo>
                  <a:pt x="16863" y="9227"/>
                  <a:pt x="17097" y="9591"/>
                  <a:pt x="17359" y="10057"/>
                </a:cubicBezTo>
                <a:cubicBezTo>
                  <a:pt x="17344" y="10349"/>
                  <a:pt x="17344" y="10626"/>
                  <a:pt x="17359" y="10917"/>
                </a:cubicBezTo>
                <a:cubicBezTo>
                  <a:pt x="17213" y="10946"/>
                  <a:pt x="17082" y="10976"/>
                  <a:pt x="16951" y="11005"/>
                </a:cubicBezTo>
                <a:cubicBezTo>
                  <a:pt x="16834" y="10495"/>
                  <a:pt x="16688" y="9751"/>
                  <a:pt x="16616" y="8921"/>
                </a:cubicBezTo>
                <a:close/>
                <a:moveTo>
                  <a:pt x="124759" y="10684"/>
                </a:moveTo>
                <a:cubicBezTo>
                  <a:pt x="124686" y="10874"/>
                  <a:pt x="124628" y="11063"/>
                  <a:pt x="124584" y="11267"/>
                </a:cubicBezTo>
                <a:cubicBezTo>
                  <a:pt x="124541" y="11252"/>
                  <a:pt x="124482" y="11238"/>
                  <a:pt x="124439" y="11223"/>
                </a:cubicBezTo>
                <a:cubicBezTo>
                  <a:pt x="124526" y="11048"/>
                  <a:pt x="124643" y="10874"/>
                  <a:pt x="124759" y="10684"/>
                </a:cubicBezTo>
                <a:close/>
                <a:moveTo>
                  <a:pt x="9591" y="10203"/>
                </a:moveTo>
                <a:cubicBezTo>
                  <a:pt x="9591" y="10465"/>
                  <a:pt x="9605" y="10844"/>
                  <a:pt x="9649" y="11296"/>
                </a:cubicBezTo>
                <a:cubicBezTo>
                  <a:pt x="9634" y="11282"/>
                  <a:pt x="9634" y="11267"/>
                  <a:pt x="9620" y="11252"/>
                </a:cubicBezTo>
                <a:cubicBezTo>
                  <a:pt x="9547" y="10946"/>
                  <a:pt x="9547" y="10640"/>
                  <a:pt x="9591" y="10203"/>
                </a:cubicBezTo>
                <a:close/>
                <a:moveTo>
                  <a:pt x="15012" y="7565"/>
                </a:moveTo>
                <a:cubicBezTo>
                  <a:pt x="15391" y="7813"/>
                  <a:pt x="15697" y="8032"/>
                  <a:pt x="15945" y="8236"/>
                </a:cubicBezTo>
                <a:cubicBezTo>
                  <a:pt x="15756" y="9168"/>
                  <a:pt x="15668" y="10232"/>
                  <a:pt x="15931" y="11238"/>
                </a:cubicBezTo>
                <a:cubicBezTo>
                  <a:pt x="15814" y="11252"/>
                  <a:pt x="15712" y="11282"/>
                  <a:pt x="15595" y="11311"/>
                </a:cubicBezTo>
                <a:cubicBezTo>
                  <a:pt x="15246" y="10728"/>
                  <a:pt x="14837" y="10014"/>
                  <a:pt x="14502" y="9241"/>
                </a:cubicBezTo>
                <a:cubicBezTo>
                  <a:pt x="14546" y="8746"/>
                  <a:pt x="14706" y="8265"/>
                  <a:pt x="15012" y="7565"/>
                </a:cubicBezTo>
                <a:close/>
                <a:moveTo>
                  <a:pt x="125867" y="11427"/>
                </a:moveTo>
                <a:lnTo>
                  <a:pt x="125867" y="11427"/>
                </a:lnTo>
                <a:cubicBezTo>
                  <a:pt x="125852" y="11471"/>
                  <a:pt x="125838" y="11515"/>
                  <a:pt x="125823" y="11559"/>
                </a:cubicBezTo>
                <a:cubicBezTo>
                  <a:pt x="125809" y="11544"/>
                  <a:pt x="125794" y="11544"/>
                  <a:pt x="125780" y="11544"/>
                </a:cubicBezTo>
                <a:cubicBezTo>
                  <a:pt x="125809" y="11500"/>
                  <a:pt x="125838" y="11457"/>
                  <a:pt x="125867" y="11427"/>
                </a:cubicBezTo>
                <a:close/>
                <a:moveTo>
                  <a:pt x="13335" y="11252"/>
                </a:moveTo>
                <a:lnTo>
                  <a:pt x="13335" y="11252"/>
                </a:lnTo>
                <a:cubicBezTo>
                  <a:pt x="13477" y="11393"/>
                  <a:pt x="13619" y="11534"/>
                  <a:pt x="13788" y="11675"/>
                </a:cubicBezTo>
                <a:cubicBezTo>
                  <a:pt x="13774" y="11704"/>
                  <a:pt x="13774" y="11719"/>
                  <a:pt x="13774" y="11748"/>
                </a:cubicBezTo>
                <a:cubicBezTo>
                  <a:pt x="13613" y="11777"/>
                  <a:pt x="13467" y="11821"/>
                  <a:pt x="13307" y="11865"/>
                </a:cubicBezTo>
                <a:cubicBezTo>
                  <a:pt x="13307" y="11665"/>
                  <a:pt x="13321" y="11465"/>
                  <a:pt x="13335" y="11252"/>
                </a:cubicBezTo>
                <a:close/>
                <a:moveTo>
                  <a:pt x="134116" y="11748"/>
                </a:moveTo>
                <a:cubicBezTo>
                  <a:pt x="134116" y="11763"/>
                  <a:pt x="134131" y="11777"/>
                  <a:pt x="134145" y="11806"/>
                </a:cubicBezTo>
                <a:cubicBezTo>
                  <a:pt x="134072" y="11835"/>
                  <a:pt x="134000" y="11865"/>
                  <a:pt x="133927" y="11908"/>
                </a:cubicBezTo>
                <a:cubicBezTo>
                  <a:pt x="133985" y="11850"/>
                  <a:pt x="134043" y="11792"/>
                  <a:pt x="134116" y="11748"/>
                </a:cubicBezTo>
                <a:close/>
                <a:moveTo>
                  <a:pt x="9270" y="11311"/>
                </a:moveTo>
                <a:cubicBezTo>
                  <a:pt x="9285" y="11617"/>
                  <a:pt x="9357" y="11937"/>
                  <a:pt x="9503" y="12258"/>
                </a:cubicBezTo>
                <a:cubicBezTo>
                  <a:pt x="9314" y="12142"/>
                  <a:pt x="9153" y="12025"/>
                  <a:pt x="9022" y="11894"/>
                </a:cubicBezTo>
                <a:cubicBezTo>
                  <a:pt x="9095" y="11719"/>
                  <a:pt x="9168" y="11529"/>
                  <a:pt x="9270" y="11311"/>
                </a:cubicBezTo>
                <a:close/>
                <a:moveTo>
                  <a:pt x="129583" y="11704"/>
                </a:moveTo>
                <a:cubicBezTo>
                  <a:pt x="129642" y="11879"/>
                  <a:pt x="129671" y="12040"/>
                  <a:pt x="129686" y="12185"/>
                </a:cubicBezTo>
                <a:cubicBezTo>
                  <a:pt x="129569" y="12273"/>
                  <a:pt x="129452" y="12375"/>
                  <a:pt x="129350" y="12477"/>
                </a:cubicBezTo>
                <a:cubicBezTo>
                  <a:pt x="129146" y="12418"/>
                  <a:pt x="128928" y="12360"/>
                  <a:pt x="128724" y="12302"/>
                </a:cubicBezTo>
                <a:cubicBezTo>
                  <a:pt x="128928" y="12112"/>
                  <a:pt x="129190" y="11923"/>
                  <a:pt x="129583" y="11704"/>
                </a:cubicBezTo>
                <a:close/>
                <a:moveTo>
                  <a:pt x="10319" y="10917"/>
                </a:moveTo>
                <a:cubicBezTo>
                  <a:pt x="10421" y="11442"/>
                  <a:pt x="10596" y="12010"/>
                  <a:pt x="10931" y="12506"/>
                </a:cubicBezTo>
                <a:cubicBezTo>
                  <a:pt x="10873" y="12520"/>
                  <a:pt x="10829" y="12535"/>
                  <a:pt x="10771" y="12550"/>
                </a:cubicBezTo>
                <a:cubicBezTo>
                  <a:pt x="10669" y="12448"/>
                  <a:pt x="10567" y="12331"/>
                  <a:pt x="10451" y="12214"/>
                </a:cubicBezTo>
                <a:cubicBezTo>
                  <a:pt x="10349" y="12025"/>
                  <a:pt x="10261" y="11821"/>
                  <a:pt x="10159" y="11617"/>
                </a:cubicBezTo>
                <a:cubicBezTo>
                  <a:pt x="10188" y="11398"/>
                  <a:pt x="10232" y="11165"/>
                  <a:pt x="10319" y="10917"/>
                </a:cubicBezTo>
                <a:close/>
                <a:moveTo>
                  <a:pt x="6472" y="11180"/>
                </a:moveTo>
                <a:lnTo>
                  <a:pt x="6472" y="11180"/>
                </a:lnTo>
                <a:cubicBezTo>
                  <a:pt x="6661" y="11340"/>
                  <a:pt x="6836" y="11500"/>
                  <a:pt x="7040" y="11719"/>
                </a:cubicBezTo>
                <a:cubicBezTo>
                  <a:pt x="7055" y="11981"/>
                  <a:pt x="7084" y="12316"/>
                  <a:pt x="7142" y="12652"/>
                </a:cubicBezTo>
                <a:cubicBezTo>
                  <a:pt x="6953" y="12273"/>
                  <a:pt x="6705" y="11763"/>
                  <a:pt x="6472" y="11180"/>
                </a:cubicBezTo>
                <a:close/>
                <a:moveTo>
                  <a:pt x="134349" y="12273"/>
                </a:moveTo>
                <a:cubicBezTo>
                  <a:pt x="134379" y="12346"/>
                  <a:pt x="134408" y="12433"/>
                  <a:pt x="134437" y="12506"/>
                </a:cubicBezTo>
                <a:cubicBezTo>
                  <a:pt x="134335" y="12550"/>
                  <a:pt x="134233" y="12608"/>
                  <a:pt x="134131" y="12666"/>
                </a:cubicBezTo>
                <a:cubicBezTo>
                  <a:pt x="134189" y="12535"/>
                  <a:pt x="134262" y="12404"/>
                  <a:pt x="134349" y="12273"/>
                </a:cubicBezTo>
                <a:close/>
                <a:moveTo>
                  <a:pt x="131260" y="12185"/>
                </a:moveTo>
                <a:lnTo>
                  <a:pt x="131260" y="12200"/>
                </a:lnTo>
                <a:cubicBezTo>
                  <a:pt x="131187" y="12360"/>
                  <a:pt x="131114" y="12550"/>
                  <a:pt x="131056" y="12739"/>
                </a:cubicBezTo>
                <a:cubicBezTo>
                  <a:pt x="130997" y="12797"/>
                  <a:pt x="130939" y="12870"/>
                  <a:pt x="130881" y="12914"/>
                </a:cubicBezTo>
                <a:cubicBezTo>
                  <a:pt x="130779" y="12885"/>
                  <a:pt x="130691" y="12856"/>
                  <a:pt x="130589" y="12827"/>
                </a:cubicBezTo>
                <a:cubicBezTo>
                  <a:pt x="130793" y="12622"/>
                  <a:pt x="131026" y="12404"/>
                  <a:pt x="131260" y="12185"/>
                </a:cubicBezTo>
                <a:close/>
                <a:moveTo>
                  <a:pt x="4213" y="10801"/>
                </a:moveTo>
                <a:lnTo>
                  <a:pt x="4213" y="10801"/>
                </a:lnTo>
                <a:cubicBezTo>
                  <a:pt x="4300" y="11078"/>
                  <a:pt x="4431" y="11413"/>
                  <a:pt x="4592" y="11777"/>
                </a:cubicBezTo>
                <a:cubicBezTo>
                  <a:pt x="4621" y="12156"/>
                  <a:pt x="4694" y="12564"/>
                  <a:pt x="4883" y="12972"/>
                </a:cubicBezTo>
                <a:cubicBezTo>
                  <a:pt x="4737" y="12885"/>
                  <a:pt x="4592" y="12797"/>
                  <a:pt x="4475" y="12695"/>
                </a:cubicBezTo>
                <a:cubicBezTo>
                  <a:pt x="4344" y="12098"/>
                  <a:pt x="4242" y="11442"/>
                  <a:pt x="4213" y="10801"/>
                </a:cubicBezTo>
                <a:close/>
                <a:moveTo>
                  <a:pt x="132076" y="12579"/>
                </a:moveTo>
                <a:lnTo>
                  <a:pt x="132076" y="12579"/>
                </a:lnTo>
                <a:cubicBezTo>
                  <a:pt x="131945" y="12754"/>
                  <a:pt x="131799" y="12958"/>
                  <a:pt x="131668" y="13162"/>
                </a:cubicBezTo>
                <a:cubicBezTo>
                  <a:pt x="131639" y="13162"/>
                  <a:pt x="131595" y="13147"/>
                  <a:pt x="131566" y="13133"/>
                </a:cubicBezTo>
                <a:cubicBezTo>
                  <a:pt x="131580" y="13060"/>
                  <a:pt x="131595" y="12972"/>
                  <a:pt x="131624" y="12899"/>
                </a:cubicBezTo>
                <a:cubicBezTo>
                  <a:pt x="131755" y="12797"/>
                  <a:pt x="131915" y="12695"/>
                  <a:pt x="132076" y="12579"/>
                </a:cubicBezTo>
                <a:close/>
                <a:moveTo>
                  <a:pt x="134495" y="12666"/>
                </a:moveTo>
                <a:cubicBezTo>
                  <a:pt x="134495" y="12695"/>
                  <a:pt x="134510" y="12725"/>
                  <a:pt x="134510" y="12754"/>
                </a:cubicBezTo>
                <a:cubicBezTo>
                  <a:pt x="134262" y="12987"/>
                  <a:pt x="134000" y="13249"/>
                  <a:pt x="133766" y="13526"/>
                </a:cubicBezTo>
                <a:cubicBezTo>
                  <a:pt x="133810" y="13380"/>
                  <a:pt x="133868" y="13235"/>
                  <a:pt x="133941" y="13074"/>
                </a:cubicBezTo>
                <a:cubicBezTo>
                  <a:pt x="134087" y="12929"/>
                  <a:pt x="134262" y="12812"/>
                  <a:pt x="134495" y="12666"/>
                </a:cubicBezTo>
                <a:close/>
                <a:moveTo>
                  <a:pt x="134218" y="11981"/>
                </a:moveTo>
                <a:cubicBezTo>
                  <a:pt x="134262" y="12054"/>
                  <a:pt x="134291" y="12127"/>
                  <a:pt x="134320" y="12200"/>
                </a:cubicBezTo>
                <a:cubicBezTo>
                  <a:pt x="134160" y="12375"/>
                  <a:pt x="133941" y="12622"/>
                  <a:pt x="133708" y="12943"/>
                </a:cubicBezTo>
                <a:cubicBezTo>
                  <a:pt x="133460" y="13118"/>
                  <a:pt x="133227" y="13337"/>
                  <a:pt x="133038" y="13584"/>
                </a:cubicBezTo>
                <a:cubicBezTo>
                  <a:pt x="133023" y="13380"/>
                  <a:pt x="133052" y="13176"/>
                  <a:pt x="133140" y="12972"/>
                </a:cubicBezTo>
                <a:cubicBezTo>
                  <a:pt x="133358" y="12841"/>
                  <a:pt x="133635" y="12681"/>
                  <a:pt x="133985" y="12477"/>
                </a:cubicBezTo>
                <a:lnTo>
                  <a:pt x="133985" y="12477"/>
                </a:lnTo>
                <a:cubicBezTo>
                  <a:pt x="133985" y="12477"/>
                  <a:pt x="133693" y="12550"/>
                  <a:pt x="133285" y="12739"/>
                </a:cubicBezTo>
                <a:cubicBezTo>
                  <a:pt x="133315" y="12681"/>
                  <a:pt x="133358" y="12637"/>
                  <a:pt x="133387" y="12579"/>
                </a:cubicBezTo>
                <a:cubicBezTo>
                  <a:pt x="133621" y="12404"/>
                  <a:pt x="133883" y="12200"/>
                  <a:pt x="134218" y="11981"/>
                </a:cubicBezTo>
                <a:close/>
                <a:moveTo>
                  <a:pt x="5000" y="10363"/>
                </a:moveTo>
                <a:lnTo>
                  <a:pt x="5000" y="10363"/>
                </a:lnTo>
                <a:cubicBezTo>
                  <a:pt x="5335" y="10495"/>
                  <a:pt x="5597" y="10626"/>
                  <a:pt x="5830" y="10757"/>
                </a:cubicBezTo>
                <a:cubicBezTo>
                  <a:pt x="5918" y="11690"/>
                  <a:pt x="6195" y="12783"/>
                  <a:pt x="6894" y="13614"/>
                </a:cubicBezTo>
                <a:lnTo>
                  <a:pt x="7317" y="13424"/>
                </a:lnTo>
                <a:cubicBezTo>
                  <a:pt x="7346" y="13497"/>
                  <a:pt x="7361" y="13555"/>
                  <a:pt x="7375" y="13628"/>
                </a:cubicBezTo>
                <a:cubicBezTo>
                  <a:pt x="7259" y="13672"/>
                  <a:pt x="7142" y="13716"/>
                  <a:pt x="7026" y="13759"/>
                </a:cubicBezTo>
                <a:cubicBezTo>
                  <a:pt x="6967" y="13745"/>
                  <a:pt x="6923" y="13730"/>
                  <a:pt x="6865" y="13716"/>
                </a:cubicBezTo>
                <a:cubicBezTo>
                  <a:pt x="6413" y="13307"/>
                  <a:pt x="5685" y="12579"/>
                  <a:pt x="5029" y="11733"/>
                </a:cubicBezTo>
                <a:cubicBezTo>
                  <a:pt x="4941" y="11340"/>
                  <a:pt x="4941" y="10932"/>
                  <a:pt x="5000" y="10363"/>
                </a:cubicBezTo>
                <a:close/>
                <a:moveTo>
                  <a:pt x="3630" y="13730"/>
                </a:moveTo>
                <a:cubicBezTo>
                  <a:pt x="3688" y="13788"/>
                  <a:pt x="3746" y="13832"/>
                  <a:pt x="3805" y="13890"/>
                </a:cubicBezTo>
                <a:cubicBezTo>
                  <a:pt x="3819" y="13963"/>
                  <a:pt x="3848" y="14022"/>
                  <a:pt x="3863" y="14095"/>
                </a:cubicBezTo>
                <a:cubicBezTo>
                  <a:pt x="3805" y="14036"/>
                  <a:pt x="3746" y="13978"/>
                  <a:pt x="3702" y="13905"/>
                </a:cubicBezTo>
                <a:cubicBezTo>
                  <a:pt x="3673" y="13847"/>
                  <a:pt x="3644" y="13788"/>
                  <a:pt x="3630" y="13730"/>
                </a:cubicBezTo>
                <a:close/>
                <a:moveTo>
                  <a:pt x="134612" y="13788"/>
                </a:moveTo>
                <a:cubicBezTo>
                  <a:pt x="134612" y="13905"/>
                  <a:pt x="134597" y="14036"/>
                  <a:pt x="134583" y="14167"/>
                </a:cubicBezTo>
                <a:cubicBezTo>
                  <a:pt x="134510" y="14138"/>
                  <a:pt x="134451" y="14124"/>
                  <a:pt x="134393" y="14095"/>
                </a:cubicBezTo>
                <a:cubicBezTo>
                  <a:pt x="134451" y="14007"/>
                  <a:pt x="134524" y="13890"/>
                  <a:pt x="134612" y="13788"/>
                </a:cubicBezTo>
                <a:close/>
                <a:moveTo>
                  <a:pt x="5422" y="13905"/>
                </a:moveTo>
                <a:lnTo>
                  <a:pt x="5422" y="13905"/>
                </a:lnTo>
                <a:cubicBezTo>
                  <a:pt x="5451" y="13920"/>
                  <a:pt x="5481" y="13934"/>
                  <a:pt x="5510" y="13949"/>
                </a:cubicBezTo>
                <a:cubicBezTo>
                  <a:pt x="5597" y="14051"/>
                  <a:pt x="5685" y="14138"/>
                  <a:pt x="5772" y="14226"/>
                </a:cubicBezTo>
                <a:cubicBezTo>
                  <a:pt x="5670" y="14269"/>
                  <a:pt x="5568" y="14313"/>
                  <a:pt x="5481" y="14357"/>
                </a:cubicBezTo>
                <a:cubicBezTo>
                  <a:pt x="5466" y="14197"/>
                  <a:pt x="5451" y="14051"/>
                  <a:pt x="5422" y="13905"/>
                </a:cubicBezTo>
                <a:close/>
                <a:moveTo>
                  <a:pt x="4650" y="13439"/>
                </a:moveTo>
                <a:lnTo>
                  <a:pt x="4650" y="13439"/>
                </a:lnTo>
                <a:cubicBezTo>
                  <a:pt x="4781" y="13526"/>
                  <a:pt x="4927" y="13628"/>
                  <a:pt x="5087" y="13716"/>
                </a:cubicBezTo>
                <a:cubicBezTo>
                  <a:pt x="5116" y="13993"/>
                  <a:pt x="5116" y="14240"/>
                  <a:pt x="5058" y="14517"/>
                </a:cubicBezTo>
                <a:lnTo>
                  <a:pt x="4985" y="14561"/>
                </a:lnTo>
                <a:cubicBezTo>
                  <a:pt x="4970" y="14546"/>
                  <a:pt x="4970" y="14532"/>
                  <a:pt x="4970" y="14532"/>
                </a:cubicBezTo>
                <a:cubicBezTo>
                  <a:pt x="4868" y="14226"/>
                  <a:pt x="4752" y="13861"/>
                  <a:pt x="4650" y="13439"/>
                </a:cubicBezTo>
                <a:close/>
                <a:moveTo>
                  <a:pt x="2449" y="13074"/>
                </a:moveTo>
                <a:cubicBezTo>
                  <a:pt x="2493" y="13089"/>
                  <a:pt x="2537" y="13103"/>
                  <a:pt x="2580" y="13118"/>
                </a:cubicBezTo>
                <a:cubicBezTo>
                  <a:pt x="2770" y="13541"/>
                  <a:pt x="3003" y="13993"/>
                  <a:pt x="3309" y="14415"/>
                </a:cubicBezTo>
                <a:cubicBezTo>
                  <a:pt x="3382" y="14678"/>
                  <a:pt x="3484" y="14925"/>
                  <a:pt x="3615" y="15173"/>
                </a:cubicBezTo>
                <a:cubicBezTo>
                  <a:pt x="3557" y="15202"/>
                  <a:pt x="3484" y="15231"/>
                  <a:pt x="3426" y="15275"/>
                </a:cubicBezTo>
                <a:cubicBezTo>
                  <a:pt x="3120" y="14969"/>
                  <a:pt x="2784" y="14590"/>
                  <a:pt x="2464" y="14167"/>
                </a:cubicBezTo>
                <a:cubicBezTo>
                  <a:pt x="2391" y="13861"/>
                  <a:pt x="2391" y="13541"/>
                  <a:pt x="2434" y="13074"/>
                </a:cubicBezTo>
                <a:close/>
                <a:moveTo>
                  <a:pt x="84198" y="1"/>
                </a:moveTo>
                <a:cubicBezTo>
                  <a:pt x="84198" y="1"/>
                  <a:pt x="81516" y="1663"/>
                  <a:pt x="81706" y="4184"/>
                </a:cubicBezTo>
                <a:cubicBezTo>
                  <a:pt x="81444" y="4490"/>
                  <a:pt x="81167" y="4811"/>
                  <a:pt x="80890" y="5146"/>
                </a:cubicBezTo>
                <a:cubicBezTo>
                  <a:pt x="80846" y="5087"/>
                  <a:pt x="80788" y="5029"/>
                  <a:pt x="80744" y="4971"/>
                </a:cubicBezTo>
                <a:cubicBezTo>
                  <a:pt x="80700" y="4563"/>
                  <a:pt x="80671" y="4126"/>
                  <a:pt x="80686" y="3688"/>
                </a:cubicBezTo>
                <a:cubicBezTo>
                  <a:pt x="80802" y="3499"/>
                  <a:pt x="80948" y="3309"/>
                  <a:pt x="81094" y="3120"/>
                </a:cubicBezTo>
                <a:lnTo>
                  <a:pt x="81094" y="3120"/>
                </a:lnTo>
                <a:cubicBezTo>
                  <a:pt x="81094" y="3120"/>
                  <a:pt x="80933" y="3251"/>
                  <a:pt x="80686" y="3484"/>
                </a:cubicBezTo>
                <a:cubicBezTo>
                  <a:pt x="80700" y="3236"/>
                  <a:pt x="80715" y="2974"/>
                  <a:pt x="80759" y="2712"/>
                </a:cubicBezTo>
                <a:lnTo>
                  <a:pt x="80759" y="2712"/>
                </a:lnTo>
                <a:cubicBezTo>
                  <a:pt x="80758" y="2712"/>
                  <a:pt x="80598" y="3120"/>
                  <a:pt x="80438" y="3747"/>
                </a:cubicBezTo>
                <a:cubicBezTo>
                  <a:pt x="80380" y="3805"/>
                  <a:pt x="80321" y="3863"/>
                  <a:pt x="80263" y="3921"/>
                </a:cubicBezTo>
                <a:cubicBezTo>
                  <a:pt x="79665" y="2916"/>
                  <a:pt x="78718" y="2260"/>
                  <a:pt x="78368" y="2041"/>
                </a:cubicBezTo>
                <a:cubicBezTo>
                  <a:pt x="78558" y="1866"/>
                  <a:pt x="78776" y="1677"/>
                  <a:pt x="79024" y="1458"/>
                </a:cubicBezTo>
                <a:lnTo>
                  <a:pt x="79024" y="1458"/>
                </a:lnTo>
                <a:cubicBezTo>
                  <a:pt x="79024" y="1458"/>
                  <a:pt x="78820" y="1546"/>
                  <a:pt x="78529" y="1706"/>
                </a:cubicBezTo>
                <a:lnTo>
                  <a:pt x="78631" y="1590"/>
                </a:lnTo>
                <a:lnTo>
                  <a:pt x="78631" y="1590"/>
                </a:lnTo>
                <a:cubicBezTo>
                  <a:pt x="78630" y="1590"/>
                  <a:pt x="78558" y="1663"/>
                  <a:pt x="78427" y="1779"/>
                </a:cubicBezTo>
                <a:cubicBezTo>
                  <a:pt x="77800" y="2143"/>
                  <a:pt x="76838" y="2843"/>
                  <a:pt x="76299" y="3863"/>
                </a:cubicBezTo>
                <a:cubicBezTo>
                  <a:pt x="76080" y="3601"/>
                  <a:pt x="75934" y="3441"/>
                  <a:pt x="75934" y="3441"/>
                </a:cubicBezTo>
                <a:lnTo>
                  <a:pt x="75934" y="3441"/>
                </a:lnTo>
                <a:cubicBezTo>
                  <a:pt x="76036" y="3615"/>
                  <a:pt x="76138" y="3805"/>
                  <a:pt x="76226" y="3994"/>
                </a:cubicBezTo>
                <a:cubicBezTo>
                  <a:pt x="76182" y="4096"/>
                  <a:pt x="76124" y="4198"/>
                  <a:pt x="76095" y="4315"/>
                </a:cubicBezTo>
                <a:cubicBezTo>
                  <a:pt x="76051" y="4359"/>
                  <a:pt x="76022" y="4402"/>
                  <a:pt x="75993" y="4446"/>
                </a:cubicBezTo>
                <a:cubicBezTo>
                  <a:pt x="75876" y="4330"/>
                  <a:pt x="75803" y="4257"/>
                  <a:pt x="75803" y="4257"/>
                </a:cubicBezTo>
                <a:lnTo>
                  <a:pt x="75803" y="4257"/>
                </a:lnTo>
                <a:cubicBezTo>
                  <a:pt x="75861" y="4330"/>
                  <a:pt x="75905" y="4402"/>
                  <a:pt x="75963" y="4475"/>
                </a:cubicBezTo>
                <a:cubicBezTo>
                  <a:pt x="75818" y="4665"/>
                  <a:pt x="75687" y="4854"/>
                  <a:pt x="75555" y="5044"/>
                </a:cubicBezTo>
                <a:cubicBezTo>
                  <a:pt x="75380" y="4767"/>
                  <a:pt x="75191" y="4504"/>
                  <a:pt x="75016" y="4257"/>
                </a:cubicBezTo>
                <a:cubicBezTo>
                  <a:pt x="75264" y="3703"/>
                  <a:pt x="75570" y="3134"/>
                  <a:pt x="75934" y="2610"/>
                </a:cubicBezTo>
                <a:lnTo>
                  <a:pt x="75934" y="2610"/>
                </a:lnTo>
                <a:cubicBezTo>
                  <a:pt x="75934" y="2610"/>
                  <a:pt x="75366" y="3135"/>
                  <a:pt x="74754" y="3907"/>
                </a:cubicBezTo>
                <a:cubicBezTo>
                  <a:pt x="74579" y="3688"/>
                  <a:pt x="74419" y="3484"/>
                  <a:pt x="74258" y="3295"/>
                </a:cubicBezTo>
                <a:cubicBezTo>
                  <a:pt x="74346" y="3207"/>
                  <a:pt x="74433" y="3134"/>
                  <a:pt x="74521" y="3047"/>
                </a:cubicBezTo>
                <a:lnTo>
                  <a:pt x="74521" y="3047"/>
                </a:lnTo>
                <a:cubicBezTo>
                  <a:pt x="74520" y="3047"/>
                  <a:pt x="74389" y="3105"/>
                  <a:pt x="74200" y="3222"/>
                </a:cubicBezTo>
                <a:cubicBezTo>
                  <a:pt x="73705" y="2624"/>
                  <a:pt x="73355" y="2275"/>
                  <a:pt x="73355" y="2275"/>
                </a:cubicBezTo>
                <a:lnTo>
                  <a:pt x="73355" y="2275"/>
                </a:lnTo>
                <a:cubicBezTo>
                  <a:pt x="73588" y="2610"/>
                  <a:pt x="73806" y="2960"/>
                  <a:pt x="74025" y="3324"/>
                </a:cubicBezTo>
                <a:cubicBezTo>
                  <a:pt x="73996" y="3338"/>
                  <a:pt x="73952" y="3368"/>
                  <a:pt x="73923" y="3382"/>
                </a:cubicBezTo>
                <a:cubicBezTo>
                  <a:pt x="73500" y="3003"/>
                  <a:pt x="73151" y="2799"/>
                  <a:pt x="73151" y="2799"/>
                </a:cubicBezTo>
                <a:lnTo>
                  <a:pt x="73151" y="2799"/>
                </a:lnTo>
                <a:cubicBezTo>
                  <a:pt x="73369" y="3076"/>
                  <a:pt x="73559" y="3309"/>
                  <a:pt x="73734" y="3513"/>
                </a:cubicBezTo>
                <a:cubicBezTo>
                  <a:pt x="73457" y="3703"/>
                  <a:pt x="73151" y="3951"/>
                  <a:pt x="72859" y="4242"/>
                </a:cubicBezTo>
                <a:cubicBezTo>
                  <a:pt x="72888" y="3834"/>
                  <a:pt x="72947" y="3426"/>
                  <a:pt x="73049" y="3018"/>
                </a:cubicBezTo>
                <a:lnTo>
                  <a:pt x="73049" y="3018"/>
                </a:lnTo>
                <a:cubicBezTo>
                  <a:pt x="73048" y="3018"/>
                  <a:pt x="72640" y="3776"/>
                  <a:pt x="72349" y="4811"/>
                </a:cubicBezTo>
                <a:cubicBezTo>
                  <a:pt x="72320" y="4854"/>
                  <a:pt x="72291" y="4898"/>
                  <a:pt x="72247" y="4942"/>
                </a:cubicBezTo>
                <a:cubicBezTo>
                  <a:pt x="72101" y="4840"/>
                  <a:pt x="71970" y="4752"/>
                  <a:pt x="71883" y="4694"/>
                </a:cubicBezTo>
                <a:cubicBezTo>
                  <a:pt x="71883" y="4650"/>
                  <a:pt x="71897" y="4592"/>
                  <a:pt x="71912" y="4548"/>
                </a:cubicBezTo>
                <a:cubicBezTo>
                  <a:pt x="72087" y="4373"/>
                  <a:pt x="72276" y="4184"/>
                  <a:pt x="72509" y="3980"/>
                </a:cubicBezTo>
                <a:lnTo>
                  <a:pt x="72509" y="3980"/>
                </a:lnTo>
                <a:cubicBezTo>
                  <a:pt x="72509" y="3980"/>
                  <a:pt x="72276" y="4082"/>
                  <a:pt x="71955" y="4286"/>
                </a:cubicBezTo>
                <a:cubicBezTo>
                  <a:pt x="72028" y="3718"/>
                  <a:pt x="71970" y="3324"/>
                  <a:pt x="71970" y="3324"/>
                </a:cubicBezTo>
                <a:lnTo>
                  <a:pt x="71970" y="3324"/>
                </a:lnTo>
                <a:cubicBezTo>
                  <a:pt x="71824" y="3819"/>
                  <a:pt x="71708" y="4213"/>
                  <a:pt x="71591" y="4534"/>
                </a:cubicBezTo>
                <a:cubicBezTo>
                  <a:pt x="71562" y="4548"/>
                  <a:pt x="71547" y="4577"/>
                  <a:pt x="71518" y="4592"/>
                </a:cubicBezTo>
                <a:cubicBezTo>
                  <a:pt x="71912" y="2916"/>
                  <a:pt x="72116" y="2595"/>
                  <a:pt x="73792" y="1007"/>
                </a:cubicBezTo>
                <a:lnTo>
                  <a:pt x="73792" y="1007"/>
                </a:lnTo>
                <a:cubicBezTo>
                  <a:pt x="73792" y="1007"/>
                  <a:pt x="72815" y="1473"/>
                  <a:pt x="71985" y="2333"/>
                </a:cubicBezTo>
                <a:cubicBezTo>
                  <a:pt x="72291" y="1735"/>
                  <a:pt x="72626" y="1123"/>
                  <a:pt x="73005" y="555"/>
                </a:cubicBezTo>
                <a:lnTo>
                  <a:pt x="73005" y="555"/>
                </a:lnTo>
                <a:cubicBezTo>
                  <a:pt x="73004" y="555"/>
                  <a:pt x="71270" y="2435"/>
                  <a:pt x="70192" y="4636"/>
                </a:cubicBezTo>
                <a:cubicBezTo>
                  <a:pt x="70104" y="4432"/>
                  <a:pt x="69988" y="4228"/>
                  <a:pt x="69857" y="4053"/>
                </a:cubicBezTo>
                <a:cubicBezTo>
                  <a:pt x="69886" y="3805"/>
                  <a:pt x="69930" y="3572"/>
                  <a:pt x="69988" y="3338"/>
                </a:cubicBezTo>
                <a:lnTo>
                  <a:pt x="69988" y="3338"/>
                </a:lnTo>
                <a:cubicBezTo>
                  <a:pt x="69988" y="3339"/>
                  <a:pt x="69886" y="3543"/>
                  <a:pt x="69740" y="3892"/>
                </a:cubicBezTo>
                <a:cubicBezTo>
                  <a:pt x="69726" y="3863"/>
                  <a:pt x="69711" y="3849"/>
                  <a:pt x="69682" y="3819"/>
                </a:cubicBezTo>
                <a:cubicBezTo>
                  <a:pt x="69886" y="3164"/>
                  <a:pt x="70148" y="2479"/>
                  <a:pt x="70498" y="1837"/>
                </a:cubicBezTo>
                <a:lnTo>
                  <a:pt x="70498" y="1837"/>
                </a:lnTo>
                <a:cubicBezTo>
                  <a:pt x="70498" y="1838"/>
                  <a:pt x="69915" y="2493"/>
                  <a:pt x="69361" y="3455"/>
                </a:cubicBezTo>
                <a:cubicBezTo>
                  <a:pt x="69157" y="3236"/>
                  <a:pt x="68953" y="3062"/>
                  <a:pt x="68764" y="2901"/>
                </a:cubicBezTo>
                <a:cubicBezTo>
                  <a:pt x="68880" y="2756"/>
                  <a:pt x="69026" y="2595"/>
                  <a:pt x="69172" y="2406"/>
                </a:cubicBezTo>
                <a:lnTo>
                  <a:pt x="69172" y="2406"/>
                </a:lnTo>
                <a:cubicBezTo>
                  <a:pt x="69172" y="2406"/>
                  <a:pt x="68938" y="2552"/>
                  <a:pt x="68632" y="2814"/>
                </a:cubicBezTo>
                <a:cubicBezTo>
                  <a:pt x="68181" y="2464"/>
                  <a:pt x="67816" y="2304"/>
                  <a:pt x="67816" y="2304"/>
                </a:cubicBezTo>
                <a:lnTo>
                  <a:pt x="67816" y="2304"/>
                </a:lnTo>
                <a:cubicBezTo>
                  <a:pt x="68064" y="2551"/>
                  <a:pt x="68268" y="2756"/>
                  <a:pt x="68458" y="2960"/>
                </a:cubicBezTo>
                <a:cubicBezTo>
                  <a:pt x="68210" y="3178"/>
                  <a:pt x="67933" y="3441"/>
                  <a:pt x="67670" y="3776"/>
                </a:cubicBezTo>
                <a:cubicBezTo>
                  <a:pt x="67670" y="3368"/>
                  <a:pt x="67685" y="2945"/>
                  <a:pt x="67743" y="2537"/>
                </a:cubicBezTo>
                <a:lnTo>
                  <a:pt x="67743" y="2537"/>
                </a:lnTo>
                <a:cubicBezTo>
                  <a:pt x="67743" y="2537"/>
                  <a:pt x="67423" y="3324"/>
                  <a:pt x="67248" y="4388"/>
                </a:cubicBezTo>
                <a:cubicBezTo>
                  <a:pt x="67117" y="4606"/>
                  <a:pt x="67000" y="4840"/>
                  <a:pt x="66898" y="5087"/>
                </a:cubicBezTo>
                <a:cubicBezTo>
                  <a:pt x="66840" y="5029"/>
                  <a:pt x="66767" y="4971"/>
                  <a:pt x="66709" y="4927"/>
                </a:cubicBezTo>
                <a:cubicBezTo>
                  <a:pt x="66781" y="4825"/>
                  <a:pt x="66869" y="4723"/>
                  <a:pt x="66971" y="4606"/>
                </a:cubicBezTo>
                <a:lnTo>
                  <a:pt x="66971" y="4606"/>
                </a:lnTo>
                <a:cubicBezTo>
                  <a:pt x="66971" y="4607"/>
                  <a:pt x="66825" y="4694"/>
                  <a:pt x="66636" y="4869"/>
                </a:cubicBezTo>
                <a:cubicBezTo>
                  <a:pt x="66548" y="4796"/>
                  <a:pt x="66461" y="4738"/>
                  <a:pt x="66388" y="4694"/>
                </a:cubicBezTo>
                <a:cubicBezTo>
                  <a:pt x="66621" y="4373"/>
                  <a:pt x="66927" y="4009"/>
                  <a:pt x="67306" y="3543"/>
                </a:cubicBezTo>
                <a:lnTo>
                  <a:pt x="67306" y="3543"/>
                </a:lnTo>
                <a:cubicBezTo>
                  <a:pt x="67306" y="3543"/>
                  <a:pt x="66913" y="3790"/>
                  <a:pt x="66417" y="4242"/>
                </a:cubicBezTo>
                <a:cubicBezTo>
                  <a:pt x="66650" y="2537"/>
                  <a:pt x="66811" y="2202"/>
                  <a:pt x="68268" y="438"/>
                </a:cubicBezTo>
                <a:lnTo>
                  <a:pt x="68268" y="438"/>
                </a:lnTo>
                <a:cubicBezTo>
                  <a:pt x="68268" y="438"/>
                  <a:pt x="66126" y="1779"/>
                  <a:pt x="65805" y="3863"/>
                </a:cubicBezTo>
                <a:cubicBezTo>
                  <a:pt x="65397" y="4257"/>
                  <a:pt x="64916" y="4883"/>
                  <a:pt x="64858" y="5670"/>
                </a:cubicBezTo>
                <a:cubicBezTo>
                  <a:pt x="64741" y="4883"/>
                  <a:pt x="64712" y="3994"/>
                  <a:pt x="64828" y="3149"/>
                </a:cubicBezTo>
                <a:lnTo>
                  <a:pt x="64828" y="3149"/>
                </a:lnTo>
                <a:cubicBezTo>
                  <a:pt x="64828" y="3149"/>
                  <a:pt x="64289" y="4490"/>
                  <a:pt x="64216" y="6006"/>
                </a:cubicBezTo>
                <a:cubicBezTo>
                  <a:pt x="64202" y="5700"/>
                  <a:pt x="64216" y="5379"/>
                  <a:pt x="64260" y="5073"/>
                </a:cubicBezTo>
                <a:lnTo>
                  <a:pt x="64260" y="5073"/>
                </a:lnTo>
                <a:cubicBezTo>
                  <a:pt x="64260" y="5073"/>
                  <a:pt x="63954" y="5802"/>
                  <a:pt x="63881" y="6676"/>
                </a:cubicBezTo>
                <a:cubicBezTo>
                  <a:pt x="63750" y="6691"/>
                  <a:pt x="63619" y="6691"/>
                  <a:pt x="63488" y="6691"/>
                </a:cubicBezTo>
                <a:cubicBezTo>
                  <a:pt x="64187" y="5277"/>
                  <a:pt x="63808" y="3936"/>
                  <a:pt x="63808" y="3936"/>
                </a:cubicBezTo>
                <a:lnTo>
                  <a:pt x="63808" y="3936"/>
                </a:lnTo>
                <a:cubicBezTo>
                  <a:pt x="63560" y="5394"/>
                  <a:pt x="63400" y="5962"/>
                  <a:pt x="62817" y="6705"/>
                </a:cubicBezTo>
                <a:lnTo>
                  <a:pt x="62671" y="6705"/>
                </a:lnTo>
                <a:lnTo>
                  <a:pt x="62671" y="6691"/>
                </a:lnTo>
                <a:cubicBezTo>
                  <a:pt x="62919" y="5379"/>
                  <a:pt x="63444" y="3105"/>
                  <a:pt x="64493" y="1167"/>
                </a:cubicBezTo>
                <a:lnTo>
                  <a:pt x="64493" y="1167"/>
                </a:lnTo>
                <a:cubicBezTo>
                  <a:pt x="64493" y="1167"/>
                  <a:pt x="63546" y="2348"/>
                  <a:pt x="62744" y="3936"/>
                </a:cubicBezTo>
                <a:cubicBezTo>
                  <a:pt x="62788" y="3441"/>
                  <a:pt x="62744" y="3120"/>
                  <a:pt x="62744" y="3120"/>
                </a:cubicBezTo>
                <a:cubicBezTo>
                  <a:pt x="62467" y="4053"/>
                  <a:pt x="62278" y="4621"/>
                  <a:pt x="62016" y="5087"/>
                </a:cubicBezTo>
                <a:cubicBezTo>
                  <a:pt x="61914" y="4942"/>
                  <a:pt x="61797" y="4811"/>
                  <a:pt x="61680" y="4679"/>
                </a:cubicBezTo>
                <a:cubicBezTo>
                  <a:pt x="62147" y="3397"/>
                  <a:pt x="62832" y="1779"/>
                  <a:pt x="63764" y="351"/>
                </a:cubicBezTo>
                <a:lnTo>
                  <a:pt x="63764" y="351"/>
                </a:lnTo>
                <a:cubicBezTo>
                  <a:pt x="63764" y="351"/>
                  <a:pt x="62919" y="1269"/>
                  <a:pt x="62045" y="2581"/>
                </a:cubicBezTo>
                <a:cubicBezTo>
                  <a:pt x="62059" y="2551"/>
                  <a:pt x="62059" y="2537"/>
                  <a:pt x="62074" y="2508"/>
                </a:cubicBezTo>
                <a:lnTo>
                  <a:pt x="62074" y="2508"/>
                </a:lnTo>
                <a:cubicBezTo>
                  <a:pt x="62074" y="2508"/>
                  <a:pt x="61622" y="3120"/>
                  <a:pt x="61199" y="3994"/>
                </a:cubicBezTo>
                <a:cubicBezTo>
                  <a:pt x="61170" y="4038"/>
                  <a:pt x="61141" y="4082"/>
                  <a:pt x="61112" y="4140"/>
                </a:cubicBezTo>
                <a:cubicBezTo>
                  <a:pt x="60908" y="3965"/>
                  <a:pt x="60704" y="3805"/>
                  <a:pt x="60500" y="3674"/>
                </a:cubicBezTo>
                <a:cubicBezTo>
                  <a:pt x="60485" y="3659"/>
                  <a:pt x="60471" y="3645"/>
                  <a:pt x="60456" y="3615"/>
                </a:cubicBezTo>
                <a:cubicBezTo>
                  <a:pt x="60471" y="3601"/>
                  <a:pt x="60471" y="3572"/>
                  <a:pt x="60485" y="3543"/>
                </a:cubicBezTo>
                <a:cubicBezTo>
                  <a:pt x="60573" y="3411"/>
                  <a:pt x="60675" y="3280"/>
                  <a:pt x="60791" y="3120"/>
                </a:cubicBezTo>
                <a:lnTo>
                  <a:pt x="60791" y="3120"/>
                </a:lnTo>
                <a:cubicBezTo>
                  <a:pt x="60791" y="3120"/>
                  <a:pt x="60704" y="3178"/>
                  <a:pt x="60573" y="3295"/>
                </a:cubicBezTo>
                <a:cubicBezTo>
                  <a:pt x="60748" y="2741"/>
                  <a:pt x="60981" y="2173"/>
                  <a:pt x="61272" y="1633"/>
                </a:cubicBezTo>
                <a:lnTo>
                  <a:pt x="61272" y="1633"/>
                </a:lnTo>
                <a:cubicBezTo>
                  <a:pt x="61272" y="1634"/>
                  <a:pt x="60689" y="2304"/>
                  <a:pt x="60135" y="3251"/>
                </a:cubicBezTo>
                <a:cubicBezTo>
                  <a:pt x="59931" y="3032"/>
                  <a:pt x="59727" y="2858"/>
                  <a:pt x="59538" y="2712"/>
                </a:cubicBezTo>
                <a:cubicBezTo>
                  <a:pt x="59654" y="2551"/>
                  <a:pt x="59800" y="2391"/>
                  <a:pt x="59946" y="2202"/>
                </a:cubicBezTo>
                <a:lnTo>
                  <a:pt x="59946" y="2202"/>
                </a:lnTo>
                <a:cubicBezTo>
                  <a:pt x="59946" y="2202"/>
                  <a:pt x="59713" y="2347"/>
                  <a:pt x="59407" y="2610"/>
                </a:cubicBezTo>
                <a:cubicBezTo>
                  <a:pt x="59203" y="2449"/>
                  <a:pt x="59013" y="2333"/>
                  <a:pt x="58882" y="2245"/>
                </a:cubicBezTo>
                <a:cubicBezTo>
                  <a:pt x="59057" y="1954"/>
                  <a:pt x="59290" y="1619"/>
                  <a:pt x="59582" y="1211"/>
                </a:cubicBezTo>
                <a:lnTo>
                  <a:pt x="59582" y="1211"/>
                </a:lnTo>
                <a:cubicBezTo>
                  <a:pt x="59581" y="1211"/>
                  <a:pt x="59115" y="1531"/>
                  <a:pt x="58620" y="2100"/>
                </a:cubicBezTo>
                <a:lnTo>
                  <a:pt x="58591" y="2100"/>
                </a:lnTo>
                <a:lnTo>
                  <a:pt x="58605" y="2114"/>
                </a:lnTo>
                <a:cubicBezTo>
                  <a:pt x="58270" y="2508"/>
                  <a:pt x="57920" y="3003"/>
                  <a:pt x="57701" y="3601"/>
                </a:cubicBezTo>
                <a:cubicBezTo>
                  <a:pt x="57556" y="3717"/>
                  <a:pt x="57381" y="3863"/>
                  <a:pt x="57191" y="4053"/>
                </a:cubicBezTo>
                <a:cubicBezTo>
                  <a:pt x="57425" y="2333"/>
                  <a:pt x="57585" y="1998"/>
                  <a:pt x="59042" y="234"/>
                </a:cubicBezTo>
                <a:lnTo>
                  <a:pt x="59042" y="234"/>
                </a:lnTo>
                <a:cubicBezTo>
                  <a:pt x="59042" y="234"/>
                  <a:pt x="56375" y="1896"/>
                  <a:pt x="56550" y="4402"/>
                </a:cubicBezTo>
                <a:cubicBezTo>
                  <a:pt x="56506" y="4461"/>
                  <a:pt x="56463" y="4519"/>
                  <a:pt x="56419" y="4592"/>
                </a:cubicBezTo>
                <a:cubicBezTo>
                  <a:pt x="56404" y="4402"/>
                  <a:pt x="56390" y="4198"/>
                  <a:pt x="56404" y="4009"/>
                </a:cubicBezTo>
                <a:lnTo>
                  <a:pt x="56404" y="4009"/>
                </a:lnTo>
                <a:cubicBezTo>
                  <a:pt x="56404" y="4009"/>
                  <a:pt x="56302" y="4359"/>
                  <a:pt x="56215" y="4883"/>
                </a:cubicBezTo>
                <a:cubicBezTo>
                  <a:pt x="56186" y="4956"/>
                  <a:pt x="56142" y="5015"/>
                  <a:pt x="56098" y="5087"/>
                </a:cubicBezTo>
                <a:cubicBezTo>
                  <a:pt x="55982" y="4956"/>
                  <a:pt x="55850" y="4840"/>
                  <a:pt x="55719" y="4752"/>
                </a:cubicBezTo>
                <a:cubicBezTo>
                  <a:pt x="55807" y="4650"/>
                  <a:pt x="55880" y="4548"/>
                  <a:pt x="55982" y="4432"/>
                </a:cubicBezTo>
                <a:lnTo>
                  <a:pt x="55982" y="4432"/>
                </a:lnTo>
                <a:cubicBezTo>
                  <a:pt x="55982" y="4432"/>
                  <a:pt x="55836" y="4519"/>
                  <a:pt x="55646" y="4679"/>
                </a:cubicBezTo>
                <a:cubicBezTo>
                  <a:pt x="55603" y="4665"/>
                  <a:pt x="55574" y="4636"/>
                  <a:pt x="55544" y="4606"/>
                </a:cubicBezTo>
                <a:cubicBezTo>
                  <a:pt x="55515" y="4067"/>
                  <a:pt x="55530" y="3499"/>
                  <a:pt x="55603" y="2945"/>
                </a:cubicBezTo>
                <a:lnTo>
                  <a:pt x="55603" y="2945"/>
                </a:lnTo>
                <a:cubicBezTo>
                  <a:pt x="55603" y="2945"/>
                  <a:pt x="55369" y="3543"/>
                  <a:pt x="55180" y="4388"/>
                </a:cubicBezTo>
                <a:cubicBezTo>
                  <a:pt x="55151" y="4373"/>
                  <a:pt x="55137" y="4359"/>
                  <a:pt x="55136" y="4359"/>
                </a:cubicBezTo>
                <a:lnTo>
                  <a:pt x="55136" y="4359"/>
                </a:lnTo>
                <a:cubicBezTo>
                  <a:pt x="55151" y="4373"/>
                  <a:pt x="55165" y="4388"/>
                  <a:pt x="55180" y="4402"/>
                </a:cubicBezTo>
                <a:cubicBezTo>
                  <a:pt x="55122" y="4636"/>
                  <a:pt x="55078" y="4883"/>
                  <a:pt x="55049" y="5146"/>
                </a:cubicBezTo>
                <a:cubicBezTo>
                  <a:pt x="55049" y="4942"/>
                  <a:pt x="55063" y="4723"/>
                  <a:pt x="55093" y="4519"/>
                </a:cubicBezTo>
                <a:lnTo>
                  <a:pt x="55093" y="4519"/>
                </a:lnTo>
                <a:cubicBezTo>
                  <a:pt x="55093" y="4519"/>
                  <a:pt x="54889" y="5015"/>
                  <a:pt x="54772" y="5670"/>
                </a:cubicBezTo>
                <a:cubicBezTo>
                  <a:pt x="54626" y="5918"/>
                  <a:pt x="54510" y="6181"/>
                  <a:pt x="54466" y="6487"/>
                </a:cubicBezTo>
                <a:cubicBezTo>
                  <a:pt x="54335" y="6297"/>
                  <a:pt x="54262" y="6079"/>
                  <a:pt x="54247" y="5860"/>
                </a:cubicBezTo>
                <a:cubicBezTo>
                  <a:pt x="54393" y="5656"/>
                  <a:pt x="54582" y="5437"/>
                  <a:pt x="54816" y="5146"/>
                </a:cubicBezTo>
                <a:lnTo>
                  <a:pt x="54816" y="5146"/>
                </a:lnTo>
                <a:cubicBezTo>
                  <a:pt x="54816" y="5146"/>
                  <a:pt x="54568" y="5292"/>
                  <a:pt x="54262" y="5583"/>
                </a:cubicBezTo>
                <a:cubicBezTo>
                  <a:pt x="54408" y="4519"/>
                  <a:pt x="54510" y="4300"/>
                  <a:pt x="55428" y="3207"/>
                </a:cubicBezTo>
                <a:lnTo>
                  <a:pt x="55428" y="3207"/>
                </a:lnTo>
                <a:cubicBezTo>
                  <a:pt x="55427" y="3208"/>
                  <a:pt x="53621" y="4315"/>
                  <a:pt x="53883" y="5991"/>
                </a:cubicBezTo>
                <a:cubicBezTo>
                  <a:pt x="53679" y="6253"/>
                  <a:pt x="53475" y="6574"/>
                  <a:pt x="53358" y="6953"/>
                </a:cubicBezTo>
                <a:cubicBezTo>
                  <a:pt x="53242" y="6355"/>
                  <a:pt x="53169" y="5612"/>
                  <a:pt x="53271" y="4898"/>
                </a:cubicBezTo>
                <a:lnTo>
                  <a:pt x="53271" y="4898"/>
                </a:lnTo>
                <a:cubicBezTo>
                  <a:pt x="53271" y="4898"/>
                  <a:pt x="52848" y="5918"/>
                  <a:pt x="52877" y="6997"/>
                </a:cubicBezTo>
                <a:cubicBezTo>
                  <a:pt x="52644" y="7011"/>
                  <a:pt x="52411" y="7026"/>
                  <a:pt x="52192" y="7026"/>
                </a:cubicBezTo>
                <a:cubicBezTo>
                  <a:pt x="53314" y="5437"/>
                  <a:pt x="52819" y="3761"/>
                  <a:pt x="52819" y="3761"/>
                </a:cubicBezTo>
                <a:lnTo>
                  <a:pt x="52819" y="3761"/>
                </a:lnTo>
                <a:cubicBezTo>
                  <a:pt x="52557" y="5321"/>
                  <a:pt x="52396" y="5860"/>
                  <a:pt x="51711" y="6676"/>
                </a:cubicBezTo>
                <a:cubicBezTo>
                  <a:pt x="51711" y="6632"/>
                  <a:pt x="51697" y="6574"/>
                  <a:pt x="51697" y="6516"/>
                </a:cubicBezTo>
                <a:cubicBezTo>
                  <a:pt x="51930" y="5204"/>
                  <a:pt x="52455" y="2930"/>
                  <a:pt x="53504" y="992"/>
                </a:cubicBezTo>
                <a:lnTo>
                  <a:pt x="53504" y="992"/>
                </a:lnTo>
                <a:cubicBezTo>
                  <a:pt x="53504" y="992"/>
                  <a:pt x="51974" y="2902"/>
                  <a:pt x="51157" y="5117"/>
                </a:cubicBezTo>
                <a:cubicBezTo>
                  <a:pt x="50968" y="4825"/>
                  <a:pt x="50749" y="4563"/>
                  <a:pt x="50516" y="4330"/>
                </a:cubicBezTo>
                <a:cubicBezTo>
                  <a:pt x="50633" y="3674"/>
                  <a:pt x="50808" y="2989"/>
                  <a:pt x="51085" y="2347"/>
                </a:cubicBezTo>
                <a:lnTo>
                  <a:pt x="51085" y="2347"/>
                </a:lnTo>
                <a:cubicBezTo>
                  <a:pt x="51084" y="2348"/>
                  <a:pt x="50589" y="3018"/>
                  <a:pt x="50137" y="3965"/>
                </a:cubicBezTo>
                <a:cubicBezTo>
                  <a:pt x="49904" y="3776"/>
                  <a:pt x="49656" y="3601"/>
                  <a:pt x="49438" y="3455"/>
                </a:cubicBezTo>
                <a:cubicBezTo>
                  <a:pt x="49540" y="3295"/>
                  <a:pt x="49656" y="3134"/>
                  <a:pt x="49787" y="2945"/>
                </a:cubicBezTo>
                <a:lnTo>
                  <a:pt x="49787" y="2945"/>
                </a:lnTo>
                <a:cubicBezTo>
                  <a:pt x="49787" y="2945"/>
                  <a:pt x="49583" y="3091"/>
                  <a:pt x="49292" y="3353"/>
                </a:cubicBezTo>
                <a:cubicBezTo>
                  <a:pt x="48782" y="3047"/>
                  <a:pt x="48388" y="2887"/>
                  <a:pt x="48388" y="2887"/>
                </a:cubicBezTo>
                <a:lnTo>
                  <a:pt x="48388" y="2887"/>
                </a:lnTo>
                <a:cubicBezTo>
                  <a:pt x="48665" y="3120"/>
                  <a:pt x="48913" y="3324"/>
                  <a:pt x="49132" y="3513"/>
                </a:cubicBezTo>
                <a:cubicBezTo>
                  <a:pt x="48913" y="3732"/>
                  <a:pt x="48665" y="4009"/>
                  <a:pt x="48432" y="4344"/>
                </a:cubicBezTo>
                <a:cubicBezTo>
                  <a:pt x="48374" y="3936"/>
                  <a:pt x="48345" y="3528"/>
                  <a:pt x="48345" y="3120"/>
                </a:cubicBezTo>
                <a:cubicBezTo>
                  <a:pt x="48345" y="3120"/>
                  <a:pt x="48126" y="3907"/>
                  <a:pt x="48068" y="4956"/>
                </a:cubicBezTo>
                <a:cubicBezTo>
                  <a:pt x="47980" y="5160"/>
                  <a:pt x="47893" y="5379"/>
                  <a:pt x="47834" y="5612"/>
                </a:cubicBezTo>
                <a:cubicBezTo>
                  <a:pt x="47878" y="5146"/>
                  <a:pt x="47849" y="4723"/>
                  <a:pt x="47805" y="4446"/>
                </a:cubicBezTo>
                <a:cubicBezTo>
                  <a:pt x="47878" y="4344"/>
                  <a:pt x="47951" y="4228"/>
                  <a:pt x="48024" y="4126"/>
                </a:cubicBezTo>
                <a:lnTo>
                  <a:pt x="48024" y="4126"/>
                </a:lnTo>
                <a:cubicBezTo>
                  <a:pt x="48024" y="4126"/>
                  <a:pt x="47936" y="4184"/>
                  <a:pt x="47776" y="4315"/>
                </a:cubicBezTo>
                <a:cubicBezTo>
                  <a:pt x="47732" y="4126"/>
                  <a:pt x="47703" y="4009"/>
                  <a:pt x="47703" y="4009"/>
                </a:cubicBezTo>
                <a:cubicBezTo>
                  <a:pt x="47689" y="4155"/>
                  <a:pt x="47674" y="4286"/>
                  <a:pt x="47645" y="4417"/>
                </a:cubicBezTo>
                <a:cubicBezTo>
                  <a:pt x="47514" y="4534"/>
                  <a:pt x="47368" y="4679"/>
                  <a:pt x="47208" y="4854"/>
                </a:cubicBezTo>
                <a:cubicBezTo>
                  <a:pt x="47208" y="4592"/>
                  <a:pt x="47208" y="4359"/>
                  <a:pt x="47222" y="4155"/>
                </a:cubicBezTo>
                <a:cubicBezTo>
                  <a:pt x="47383" y="3484"/>
                  <a:pt x="47601" y="2785"/>
                  <a:pt x="47878" y="2100"/>
                </a:cubicBezTo>
                <a:cubicBezTo>
                  <a:pt x="48053" y="1794"/>
                  <a:pt x="48301" y="1458"/>
                  <a:pt x="48607" y="1036"/>
                </a:cubicBezTo>
                <a:lnTo>
                  <a:pt x="48607" y="1036"/>
                </a:lnTo>
                <a:cubicBezTo>
                  <a:pt x="48607" y="1036"/>
                  <a:pt x="48432" y="1152"/>
                  <a:pt x="48199" y="1356"/>
                </a:cubicBezTo>
                <a:cubicBezTo>
                  <a:pt x="48213" y="1313"/>
                  <a:pt x="48228" y="1269"/>
                  <a:pt x="48257" y="1225"/>
                </a:cubicBezTo>
                <a:lnTo>
                  <a:pt x="48257" y="1225"/>
                </a:lnTo>
                <a:cubicBezTo>
                  <a:pt x="48257" y="1225"/>
                  <a:pt x="48199" y="1298"/>
                  <a:pt x="48111" y="1444"/>
                </a:cubicBezTo>
                <a:cubicBezTo>
                  <a:pt x="47528" y="1968"/>
                  <a:pt x="46639" y="2974"/>
                  <a:pt x="46537" y="4286"/>
                </a:cubicBezTo>
                <a:cubicBezTo>
                  <a:pt x="46377" y="4650"/>
                  <a:pt x="46231" y="5029"/>
                  <a:pt x="46115" y="5408"/>
                </a:cubicBezTo>
                <a:cubicBezTo>
                  <a:pt x="45911" y="5131"/>
                  <a:pt x="45692" y="4883"/>
                  <a:pt x="45459" y="4650"/>
                </a:cubicBezTo>
                <a:cubicBezTo>
                  <a:pt x="45444" y="4636"/>
                  <a:pt x="45444" y="4606"/>
                  <a:pt x="45444" y="4592"/>
                </a:cubicBezTo>
                <a:cubicBezTo>
                  <a:pt x="45532" y="3951"/>
                  <a:pt x="45663" y="3280"/>
                  <a:pt x="45911" y="2639"/>
                </a:cubicBezTo>
                <a:lnTo>
                  <a:pt x="45911" y="2639"/>
                </a:lnTo>
                <a:cubicBezTo>
                  <a:pt x="45910" y="2639"/>
                  <a:pt x="45444" y="3324"/>
                  <a:pt x="45036" y="4300"/>
                </a:cubicBezTo>
                <a:cubicBezTo>
                  <a:pt x="44788" y="4096"/>
                  <a:pt x="44541" y="3936"/>
                  <a:pt x="44307" y="3805"/>
                </a:cubicBezTo>
                <a:cubicBezTo>
                  <a:pt x="44409" y="3645"/>
                  <a:pt x="44526" y="3470"/>
                  <a:pt x="44643" y="3280"/>
                </a:cubicBezTo>
                <a:lnTo>
                  <a:pt x="44643" y="3280"/>
                </a:lnTo>
                <a:cubicBezTo>
                  <a:pt x="44642" y="3280"/>
                  <a:pt x="44438" y="3441"/>
                  <a:pt x="44162" y="3717"/>
                </a:cubicBezTo>
                <a:cubicBezTo>
                  <a:pt x="43637" y="3411"/>
                  <a:pt x="43229" y="3266"/>
                  <a:pt x="43229" y="3266"/>
                </a:cubicBezTo>
                <a:lnTo>
                  <a:pt x="43229" y="3266"/>
                </a:lnTo>
                <a:cubicBezTo>
                  <a:pt x="43535" y="3484"/>
                  <a:pt x="43783" y="3688"/>
                  <a:pt x="44016" y="3863"/>
                </a:cubicBezTo>
                <a:cubicBezTo>
                  <a:pt x="43797" y="4096"/>
                  <a:pt x="43564" y="4373"/>
                  <a:pt x="43345" y="4723"/>
                </a:cubicBezTo>
                <a:cubicBezTo>
                  <a:pt x="43273" y="4315"/>
                  <a:pt x="43214" y="3907"/>
                  <a:pt x="43200" y="3499"/>
                </a:cubicBezTo>
                <a:cubicBezTo>
                  <a:pt x="43200" y="3499"/>
                  <a:pt x="43010" y="4300"/>
                  <a:pt x="43025" y="5350"/>
                </a:cubicBezTo>
                <a:cubicBezTo>
                  <a:pt x="42850" y="5743"/>
                  <a:pt x="42733" y="6181"/>
                  <a:pt x="42733" y="6661"/>
                </a:cubicBezTo>
                <a:cubicBezTo>
                  <a:pt x="42471" y="6355"/>
                  <a:pt x="42282" y="6049"/>
                  <a:pt x="42194" y="5700"/>
                </a:cubicBezTo>
                <a:cubicBezTo>
                  <a:pt x="42384" y="5379"/>
                  <a:pt x="42617" y="5000"/>
                  <a:pt x="42937" y="4504"/>
                </a:cubicBezTo>
                <a:lnTo>
                  <a:pt x="42937" y="4504"/>
                </a:lnTo>
                <a:cubicBezTo>
                  <a:pt x="42937" y="4505"/>
                  <a:pt x="42558" y="4781"/>
                  <a:pt x="42150" y="5262"/>
                </a:cubicBezTo>
                <a:cubicBezTo>
                  <a:pt x="42063" y="3572"/>
                  <a:pt x="42165" y="3222"/>
                  <a:pt x="43360" y="1415"/>
                </a:cubicBezTo>
                <a:lnTo>
                  <a:pt x="43360" y="1415"/>
                </a:lnTo>
                <a:cubicBezTo>
                  <a:pt x="43360" y="1415"/>
                  <a:pt x="40722" y="3339"/>
                  <a:pt x="41640" y="5933"/>
                </a:cubicBezTo>
                <a:cubicBezTo>
                  <a:pt x="41363" y="6385"/>
                  <a:pt x="41130" y="6909"/>
                  <a:pt x="41057" y="7492"/>
                </a:cubicBezTo>
                <a:cubicBezTo>
                  <a:pt x="40693" y="6559"/>
                  <a:pt x="40343" y="5408"/>
                  <a:pt x="40299" y="4286"/>
                </a:cubicBezTo>
                <a:cubicBezTo>
                  <a:pt x="40299" y="4286"/>
                  <a:pt x="40095" y="5160"/>
                  <a:pt x="40124" y="6297"/>
                </a:cubicBezTo>
                <a:cubicBezTo>
                  <a:pt x="40095" y="6224"/>
                  <a:pt x="40081" y="6195"/>
                  <a:pt x="40081" y="6195"/>
                </a:cubicBezTo>
                <a:lnTo>
                  <a:pt x="40081" y="6195"/>
                </a:lnTo>
                <a:cubicBezTo>
                  <a:pt x="40154" y="6720"/>
                  <a:pt x="40139" y="7274"/>
                  <a:pt x="40066" y="7798"/>
                </a:cubicBezTo>
                <a:cubicBezTo>
                  <a:pt x="40037" y="7813"/>
                  <a:pt x="39993" y="7813"/>
                  <a:pt x="39950" y="7813"/>
                </a:cubicBezTo>
                <a:cubicBezTo>
                  <a:pt x="40081" y="7041"/>
                  <a:pt x="40037" y="6414"/>
                  <a:pt x="40037" y="6414"/>
                </a:cubicBezTo>
                <a:lnTo>
                  <a:pt x="40037" y="6414"/>
                </a:lnTo>
                <a:cubicBezTo>
                  <a:pt x="39950" y="6909"/>
                  <a:pt x="39789" y="7405"/>
                  <a:pt x="39585" y="7842"/>
                </a:cubicBezTo>
                <a:cubicBezTo>
                  <a:pt x="39527" y="7842"/>
                  <a:pt x="39483" y="7857"/>
                  <a:pt x="39425" y="7857"/>
                </a:cubicBezTo>
                <a:cubicBezTo>
                  <a:pt x="39367" y="7769"/>
                  <a:pt x="39294" y="7682"/>
                  <a:pt x="39235" y="7609"/>
                </a:cubicBezTo>
                <a:cubicBezTo>
                  <a:pt x="39279" y="7361"/>
                  <a:pt x="39279" y="7128"/>
                  <a:pt x="39265" y="6909"/>
                </a:cubicBezTo>
                <a:cubicBezTo>
                  <a:pt x="39600" y="5525"/>
                  <a:pt x="38463" y="4403"/>
                  <a:pt x="38463" y="4402"/>
                </a:cubicBezTo>
                <a:lnTo>
                  <a:pt x="38463" y="4402"/>
                </a:lnTo>
                <a:cubicBezTo>
                  <a:pt x="38769" y="5073"/>
                  <a:pt x="38915" y="5452"/>
                  <a:pt x="38944" y="5831"/>
                </a:cubicBezTo>
                <a:cubicBezTo>
                  <a:pt x="38390" y="4738"/>
                  <a:pt x="37283" y="4097"/>
                  <a:pt x="37282" y="4096"/>
                </a:cubicBezTo>
                <a:lnTo>
                  <a:pt x="37282" y="4096"/>
                </a:lnTo>
                <a:cubicBezTo>
                  <a:pt x="38332" y="5321"/>
                  <a:pt x="38550" y="5656"/>
                  <a:pt x="38682" y="6661"/>
                </a:cubicBezTo>
                <a:cubicBezTo>
                  <a:pt x="38550" y="6487"/>
                  <a:pt x="38448" y="6385"/>
                  <a:pt x="38448" y="6385"/>
                </a:cubicBezTo>
                <a:lnTo>
                  <a:pt x="38448" y="6385"/>
                </a:lnTo>
                <a:cubicBezTo>
                  <a:pt x="38565" y="6647"/>
                  <a:pt x="38652" y="6851"/>
                  <a:pt x="38740" y="7040"/>
                </a:cubicBezTo>
                <a:cubicBezTo>
                  <a:pt x="38740" y="7055"/>
                  <a:pt x="38740" y="7084"/>
                  <a:pt x="38740" y="7099"/>
                </a:cubicBezTo>
                <a:cubicBezTo>
                  <a:pt x="38594" y="6968"/>
                  <a:pt x="38463" y="6866"/>
                  <a:pt x="38346" y="6778"/>
                </a:cubicBezTo>
                <a:cubicBezTo>
                  <a:pt x="38419" y="6181"/>
                  <a:pt x="38376" y="5729"/>
                  <a:pt x="38376" y="5729"/>
                </a:cubicBezTo>
                <a:lnTo>
                  <a:pt x="38376" y="5729"/>
                </a:lnTo>
                <a:cubicBezTo>
                  <a:pt x="38332" y="5991"/>
                  <a:pt x="38259" y="6239"/>
                  <a:pt x="38186" y="6501"/>
                </a:cubicBezTo>
                <a:cubicBezTo>
                  <a:pt x="38084" y="6268"/>
                  <a:pt x="37967" y="6079"/>
                  <a:pt x="37865" y="5918"/>
                </a:cubicBezTo>
                <a:cubicBezTo>
                  <a:pt x="38011" y="5816"/>
                  <a:pt x="38186" y="5714"/>
                  <a:pt x="38376" y="5583"/>
                </a:cubicBezTo>
                <a:lnTo>
                  <a:pt x="38376" y="5583"/>
                </a:lnTo>
                <a:cubicBezTo>
                  <a:pt x="38375" y="5583"/>
                  <a:pt x="38128" y="5656"/>
                  <a:pt x="37778" y="5802"/>
                </a:cubicBezTo>
                <a:cubicBezTo>
                  <a:pt x="37720" y="5714"/>
                  <a:pt x="37647" y="5641"/>
                  <a:pt x="37603" y="5583"/>
                </a:cubicBezTo>
                <a:cubicBezTo>
                  <a:pt x="37559" y="5539"/>
                  <a:pt x="37530" y="5510"/>
                  <a:pt x="37530" y="5510"/>
                </a:cubicBezTo>
                <a:lnTo>
                  <a:pt x="37530" y="5510"/>
                </a:lnTo>
                <a:cubicBezTo>
                  <a:pt x="37545" y="5539"/>
                  <a:pt x="37559" y="5568"/>
                  <a:pt x="37574" y="5598"/>
                </a:cubicBezTo>
                <a:lnTo>
                  <a:pt x="37574" y="5598"/>
                </a:lnTo>
                <a:cubicBezTo>
                  <a:pt x="37579" y="5593"/>
                  <a:pt x="37584" y="5588"/>
                  <a:pt x="37588" y="5583"/>
                </a:cubicBezTo>
                <a:cubicBezTo>
                  <a:pt x="37618" y="5656"/>
                  <a:pt x="37661" y="5729"/>
                  <a:pt x="37691" y="5802"/>
                </a:cubicBezTo>
                <a:cubicBezTo>
                  <a:pt x="37691" y="5802"/>
                  <a:pt x="37691" y="5816"/>
                  <a:pt x="37691" y="5831"/>
                </a:cubicBezTo>
                <a:cubicBezTo>
                  <a:pt x="37559" y="5889"/>
                  <a:pt x="37414" y="5976"/>
                  <a:pt x="37268" y="6064"/>
                </a:cubicBezTo>
                <a:cubicBezTo>
                  <a:pt x="37239" y="5991"/>
                  <a:pt x="37224" y="5947"/>
                  <a:pt x="37224" y="5947"/>
                </a:cubicBezTo>
                <a:cubicBezTo>
                  <a:pt x="37224" y="5991"/>
                  <a:pt x="37224" y="6035"/>
                  <a:pt x="37224" y="6079"/>
                </a:cubicBezTo>
                <a:cubicBezTo>
                  <a:pt x="37210" y="6049"/>
                  <a:pt x="37210" y="6006"/>
                  <a:pt x="37195" y="5976"/>
                </a:cubicBezTo>
                <a:cubicBezTo>
                  <a:pt x="37308" y="5850"/>
                  <a:pt x="37434" y="5737"/>
                  <a:pt x="37574" y="5598"/>
                </a:cubicBezTo>
                <a:lnTo>
                  <a:pt x="37574" y="5598"/>
                </a:lnTo>
                <a:cubicBezTo>
                  <a:pt x="37501" y="5641"/>
                  <a:pt x="37341" y="5714"/>
                  <a:pt x="37137" y="5860"/>
                </a:cubicBezTo>
                <a:cubicBezTo>
                  <a:pt x="37078" y="5627"/>
                  <a:pt x="37005" y="5423"/>
                  <a:pt x="36947" y="5291"/>
                </a:cubicBezTo>
                <a:cubicBezTo>
                  <a:pt x="37035" y="4767"/>
                  <a:pt x="37151" y="4228"/>
                  <a:pt x="37312" y="3717"/>
                </a:cubicBezTo>
                <a:lnTo>
                  <a:pt x="37312" y="3717"/>
                </a:lnTo>
                <a:cubicBezTo>
                  <a:pt x="37311" y="3718"/>
                  <a:pt x="36962" y="4359"/>
                  <a:pt x="36627" y="5291"/>
                </a:cubicBezTo>
                <a:cubicBezTo>
                  <a:pt x="36495" y="4840"/>
                  <a:pt x="36379" y="4548"/>
                  <a:pt x="36379" y="4548"/>
                </a:cubicBezTo>
                <a:lnTo>
                  <a:pt x="36379" y="4548"/>
                </a:lnTo>
                <a:cubicBezTo>
                  <a:pt x="36437" y="4985"/>
                  <a:pt x="36452" y="5437"/>
                  <a:pt x="36423" y="5874"/>
                </a:cubicBezTo>
                <a:cubicBezTo>
                  <a:pt x="36393" y="5947"/>
                  <a:pt x="36379" y="6035"/>
                  <a:pt x="36350" y="6122"/>
                </a:cubicBezTo>
                <a:cubicBezTo>
                  <a:pt x="36058" y="4942"/>
                  <a:pt x="35563" y="3966"/>
                  <a:pt x="35563" y="3965"/>
                </a:cubicBezTo>
                <a:lnTo>
                  <a:pt x="35563" y="3965"/>
                </a:lnTo>
                <a:cubicBezTo>
                  <a:pt x="35752" y="4621"/>
                  <a:pt x="35869" y="5321"/>
                  <a:pt x="35942" y="5962"/>
                </a:cubicBezTo>
                <a:cubicBezTo>
                  <a:pt x="35781" y="5729"/>
                  <a:pt x="35635" y="5554"/>
                  <a:pt x="35533" y="5437"/>
                </a:cubicBezTo>
                <a:cubicBezTo>
                  <a:pt x="35548" y="5291"/>
                  <a:pt x="35577" y="5146"/>
                  <a:pt x="35606" y="5015"/>
                </a:cubicBezTo>
                <a:lnTo>
                  <a:pt x="35606" y="5015"/>
                </a:lnTo>
                <a:cubicBezTo>
                  <a:pt x="35606" y="5015"/>
                  <a:pt x="35548" y="5131"/>
                  <a:pt x="35461" y="5335"/>
                </a:cubicBezTo>
                <a:cubicBezTo>
                  <a:pt x="35417" y="5292"/>
                  <a:pt x="35402" y="5277"/>
                  <a:pt x="35402" y="5277"/>
                </a:cubicBezTo>
                <a:lnTo>
                  <a:pt x="35402" y="5277"/>
                </a:lnTo>
                <a:lnTo>
                  <a:pt x="35446" y="5364"/>
                </a:lnTo>
                <a:cubicBezTo>
                  <a:pt x="35417" y="5423"/>
                  <a:pt x="35402" y="5481"/>
                  <a:pt x="35373" y="5554"/>
                </a:cubicBezTo>
                <a:cubicBezTo>
                  <a:pt x="35271" y="3339"/>
                  <a:pt x="32896" y="1969"/>
                  <a:pt x="32895" y="1968"/>
                </a:cubicBezTo>
                <a:lnTo>
                  <a:pt x="32895" y="1968"/>
                </a:lnTo>
                <a:cubicBezTo>
                  <a:pt x="34367" y="3659"/>
                  <a:pt x="34528" y="3994"/>
                  <a:pt x="34703" y="5685"/>
                </a:cubicBezTo>
                <a:lnTo>
                  <a:pt x="34659" y="5641"/>
                </a:lnTo>
                <a:cubicBezTo>
                  <a:pt x="34659" y="5627"/>
                  <a:pt x="34674" y="5612"/>
                  <a:pt x="34674" y="5612"/>
                </a:cubicBezTo>
                <a:lnTo>
                  <a:pt x="34674" y="5612"/>
                </a:lnTo>
                <a:cubicBezTo>
                  <a:pt x="34674" y="5612"/>
                  <a:pt x="34659" y="5612"/>
                  <a:pt x="34644" y="5627"/>
                </a:cubicBezTo>
                <a:cubicBezTo>
                  <a:pt x="34572" y="5554"/>
                  <a:pt x="34499" y="5496"/>
                  <a:pt x="34426" y="5437"/>
                </a:cubicBezTo>
                <a:cubicBezTo>
                  <a:pt x="34426" y="5394"/>
                  <a:pt x="34440" y="5364"/>
                  <a:pt x="34455" y="5321"/>
                </a:cubicBezTo>
                <a:lnTo>
                  <a:pt x="34455" y="5321"/>
                </a:lnTo>
                <a:cubicBezTo>
                  <a:pt x="34455" y="5321"/>
                  <a:pt x="34440" y="5365"/>
                  <a:pt x="34397" y="5423"/>
                </a:cubicBezTo>
                <a:cubicBezTo>
                  <a:pt x="34280" y="5335"/>
                  <a:pt x="34178" y="5262"/>
                  <a:pt x="34091" y="5189"/>
                </a:cubicBezTo>
                <a:cubicBezTo>
                  <a:pt x="33887" y="4927"/>
                  <a:pt x="33697" y="4709"/>
                  <a:pt x="33566" y="4548"/>
                </a:cubicBezTo>
                <a:cubicBezTo>
                  <a:pt x="33464" y="4228"/>
                  <a:pt x="33376" y="4024"/>
                  <a:pt x="33376" y="4023"/>
                </a:cubicBezTo>
                <a:lnTo>
                  <a:pt x="33376" y="4023"/>
                </a:lnTo>
                <a:cubicBezTo>
                  <a:pt x="33390" y="4079"/>
                  <a:pt x="33391" y="4134"/>
                  <a:pt x="33404" y="4190"/>
                </a:cubicBezTo>
                <a:lnTo>
                  <a:pt x="33404" y="4190"/>
                </a:lnTo>
                <a:cubicBezTo>
                  <a:pt x="33404" y="4188"/>
                  <a:pt x="33405" y="4186"/>
                  <a:pt x="33406" y="4184"/>
                </a:cubicBezTo>
                <a:cubicBezTo>
                  <a:pt x="33420" y="4242"/>
                  <a:pt x="33420" y="4300"/>
                  <a:pt x="33420" y="4359"/>
                </a:cubicBezTo>
                <a:cubicBezTo>
                  <a:pt x="33391" y="4330"/>
                  <a:pt x="33376" y="4300"/>
                  <a:pt x="33362" y="4300"/>
                </a:cubicBezTo>
                <a:cubicBezTo>
                  <a:pt x="33391" y="4330"/>
                  <a:pt x="33406" y="4373"/>
                  <a:pt x="33435" y="4402"/>
                </a:cubicBezTo>
                <a:cubicBezTo>
                  <a:pt x="33449" y="4679"/>
                  <a:pt x="33449" y="4942"/>
                  <a:pt x="33435" y="5219"/>
                </a:cubicBezTo>
                <a:cubicBezTo>
                  <a:pt x="33333" y="5087"/>
                  <a:pt x="33216" y="4971"/>
                  <a:pt x="33099" y="4854"/>
                </a:cubicBezTo>
                <a:cubicBezTo>
                  <a:pt x="33172" y="4694"/>
                  <a:pt x="33260" y="4504"/>
                  <a:pt x="33362" y="4300"/>
                </a:cubicBezTo>
                <a:cubicBezTo>
                  <a:pt x="33374" y="4265"/>
                  <a:pt x="33386" y="4239"/>
                  <a:pt x="33398" y="4206"/>
                </a:cubicBezTo>
                <a:lnTo>
                  <a:pt x="33398" y="4206"/>
                </a:lnTo>
                <a:cubicBezTo>
                  <a:pt x="33332" y="4273"/>
                  <a:pt x="33149" y="4458"/>
                  <a:pt x="32954" y="4738"/>
                </a:cubicBezTo>
                <a:cubicBezTo>
                  <a:pt x="32837" y="4636"/>
                  <a:pt x="32735" y="4548"/>
                  <a:pt x="32633" y="4461"/>
                </a:cubicBezTo>
                <a:cubicBezTo>
                  <a:pt x="32837" y="4257"/>
                  <a:pt x="33056" y="4038"/>
                  <a:pt x="33318" y="3790"/>
                </a:cubicBezTo>
                <a:lnTo>
                  <a:pt x="33318" y="3790"/>
                </a:lnTo>
                <a:cubicBezTo>
                  <a:pt x="33318" y="3790"/>
                  <a:pt x="32939" y="3980"/>
                  <a:pt x="32458" y="4315"/>
                </a:cubicBezTo>
                <a:cubicBezTo>
                  <a:pt x="32152" y="4067"/>
                  <a:pt x="31919" y="3936"/>
                  <a:pt x="31919" y="3936"/>
                </a:cubicBezTo>
                <a:lnTo>
                  <a:pt x="31919" y="3936"/>
                </a:lnTo>
                <a:cubicBezTo>
                  <a:pt x="32065" y="4111"/>
                  <a:pt x="32196" y="4271"/>
                  <a:pt x="32327" y="4417"/>
                </a:cubicBezTo>
                <a:cubicBezTo>
                  <a:pt x="32123" y="4577"/>
                  <a:pt x="31904" y="4767"/>
                  <a:pt x="31686" y="4985"/>
                </a:cubicBezTo>
                <a:cubicBezTo>
                  <a:pt x="31132" y="4053"/>
                  <a:pt x="30564" y="3412"/>
                  <a:pt x="30564" y="3411"/>
                </a:cubicBezTo>
                <a:lnTo>
                  <a:pt x="30564" y="3411"/>
                </a:lnTo>
                <a:cubicBezTo>
                  <a:pt x="30913" y="4038"/>
                  <a:pt x="31161" y="4709"/>
                  <a:pt x="31351" y="5350"/>
                </a:cubicBezTo>
                <a:cubicBezTo>
                  <a:pt x="31132" y="5598"/>
                  <a:pt x="30957" y="5874"/>
                  <a:pt x="30797" y="6181"/>
                </a:cubicBezTo>
                <a:cubicBezTo>
                  <a:pt x="29747" y="4024"/>
                  <a:pt x="28013" y="2217"/>
                  <a:pt x="28013" y="2216"/>
                </a:cubicBezTo>
                <a:lnTo>
                  <a:pt x="28013" y="2216"/>
                </a:lnTo>
                <a:cubicBezTo>
                  <a:pt x="29266" y="4082"/>
                  <a:pt x="30039" y="6312"/>
                  <a:pt x="30418" y="7609"/>
                </a:cubicBezTo>
                <a:cubicBezTo>
                  <a:pt x="30418" y="7667"/>
                  <a:pt x="30418" y="7725"/>
                  <a:pt x="30418" y="7769"/>
                </a:cubicBezTo>
                <a:cubicBezTo>
                  <a:pt x="30199" y="7551"/>
                  <a:pt x="30024" y="7347"/>
                  <a:pt x="29879" y="7142"/>
                </a:cubicBezTo>
                <a:cubicBezTo>
                  <a:pt x="29908" y="6283"/>
                  <a:pt x="29485" y="5568"/>
                  <a:pt x="29033" y="5044"/>
                </a:cubicBezTo>
                <a:cubicBezTo>
                  <a:pt x="29019" y="5000"/>
                  <a:pt x="29004" y="4971"/>
                  <a:pt x="29004" y="4927"/>
                </a:cubicBezTo>
                <a:cubicBezTo>
                  <a:pt x="29004" y="4927"/>
                  <a:pt x="28989" y="4956"/>
                  <a:pt x="28989" y="5000"/>
                </a:cubicBezTo>
                <a:cubicBezTo>
                  <a:pt x="28465" y="4403"/>
                  <a:pt x="27897" y="4082"/>
                  <a:pt x="27896" y="4082"/>
                </a:cubicBezTo>
                <a:lnTo>
                  <a:pt x="27896" y="4082"/>
                </a:lnTo>
                <a:cubicBezTo>
                  <a:pt x="28450" y="4723"/>
                  <a:pt x="28771" y="5131"/>
                  <a:pt x="28975" y="5510"/>
                </a:cubicBezTo>
                <a:cubicBezTo>
                  <a:pt x="28975" y="5904"/>
                  <a:pt x="29048" y="6443"/>
                  <a:pt x="29296" y="7026"/>
                </a:cubicBezTo>
                <a:cubicBezTo>
                  <a:pt x="28931" y="6705"/>
                  <a:pt x="28625" y="6530"/>
                  <a:pt x="28625" y="6530"/>
                </a:cubicBezTo>
                <a:lnTo>
                  <a:pt x="28625" y="6530"/>
                </a:lnTo>
                <a:cubicBezTo>
                  <a:pt x="28931" y="6895"/>
                  <a:pt x="29179" y="7186"/>
                  <a:pt x="29368" y="7434"/>
                </a:cubicBezTo>
                <a:cubicBezTo>
                  <a:pt x="29339" y="7711"/>
                  <a:pt x="29223" y="7973"/>
                  <a:pt x="29062" y="8236"/>
                </a:cubicBezTo>
                <a:cubicBezTo>
                  <a:pt x="28989" y="7857"/>
                  <a:pt x="28844" y="7507"/>
                  <a:pt x="28654" y="7201"/>
                </a:cubicBezTo>
                <a:cubicBezTo>
                  <a:pt x="28538" y="6370"/>
                  <a:pt x="28275" y="5744"/>
                  <a:pt x="28275" y="5743"/>
                </a:cubicBezTo>
                <a:lnTo>
                  <a:pt x="28275" y="5743"/>
                </a:lnTo>
                <a:cubicBezTo>
                  <a:pt x="28319" y="6064"/>
                  <a:pt x="28334" y="6399"/>
                  <a:pt x="28319" y="6720"/>
                </a:cubicBezTo>
                <a:cubicBezTo>
                  <a:pt x="28100" y="6472"/>
                  <a:pt x="27882" y="6268"/>
                  <a:pt x="27678" y="6093"/>
                </a:cubicBezTo>
                <a:cubicBezTo>
                  <a:pt x="27838" y="5933"/>
                  <a:pt x="28013" y="5758"/>
                  <a:pt x="28232" y="5554"/>
                </a:cubicBezTo>
                <a:lnTo>
                  <a:pt x="28232" y="5554"/>
                </a:lnTo>
                <a:cubicBezTo>
                  <a:pt x="28231" y="5554"/>
                  <a:pt x="27925" y="5700"/>
                  <a:pt x="27547" y="5976"/>
                </a:cubicBezTo>
                <a:cubicBezTo>
                  <a:pt x="27284" y="5787"/>
                  <a:pt x="27095" y="5670"/>
                  <a:pt x="27095" y="5670"/>
                </a:cubicBezTo>
                <a:lnTo>
                  <a:pt x="27095" y="5670"/>
                </a:lnTo>
                <a:cubicBezTo>
                  <a:pt x="27226" y="5816"/>
                  <a:pt x="27328" y="5947"/>
                  <a:pt x="27430" y="6064"/>
                </a:cubicBezTo>
                <a:cubicBezTo>
                  <a:pt x="27270" y="6195"/>
                  <a:pt x="27095" y="6341"/>
                  <a:pt x="26920" y="6516"/>
                </a:cubicBezTo>
                <a:cubicBezTo>
                  <a:pt x="26468" y="5773"/>
                  <a:pt x="26002" y="5248"/>
                  <a:pt x="26002" y="5248"/>
                </a:cubicBezTo>
                <a:lnTo>
                  <a:pt x="26002" y="5248"/>
                </a:lnTo>
                <a:cubicBezTo>
                  <a:pt x="26293" y="5758"/>
                  <a:pt x="26497" y="6297"/>
                  <a:pt x="26643" y="6822"/>
                </a:cubicBezTo>
                <a:cubicBezTo>
                  <a:pt x="26468" y="7011"/>
                  <a:pt x="26322" y="7230"/>
                  <a:pt x="26191" y="7478"/>
                </a:cubicBezTo>
                <a:cubicBezTo>
                  <a:pt x="25346" y="5744"/>
                  <a:pt x="23947" y="4286"/>
                  <a:pt x="23947" y="4286"/>
                </a:cubicBezTo>
                <a:lnTo>
                  <a:pt x="23947" y="4286"/>
                </a:lnTo>
                <a:cubicBezTo>
                  <a:pt x="24909" y="5714"/>
                  <a:pt x="25521" y="7405"/>
                  <a:pt x="25841" y="8454"/>
                </a:cubicBezTo>
                <a:cubicBezTo>
                  <a:pt x="25827" y="8498"/>
                  <a:pt x="25812" y="8556"/>
                  <a:pt x="25798" y="8600"/>
                </a:cubicBezTo>
                <a:cubicBezTo>
                  <a:pt x="25754" y="8571"/>
                  <a:pt x="25696" y="8527"/>
                  <a:pt x="25652" y="8498"/>
                </a:cubicBezTo>
                <a:cubicBezTo>
                  <a:pt x="25564" y="8396"/>
                  <a:pt x="25477" y="8294"/>
                  <a:pt x="25404" y="8177"/>
                </a:cubicBezTo>
                <a:cubicBezTo>
                  <a:pt x="25448" y="8119"/>
                  <a:pt x="25477" y="8046"/>
                  <a:pt x="25521" y="7973"/>
                </a:cubicBezTo>
                <a:lnTo>
                  <a:pt x="25521" y="7973"/>
                </a:lnTo>
                <a:cubicBezTo>
                  <a:pt x="25521" y="7973"/>
                  <a:pt x="25462" y="8032"/>
                  <a:pt x="25375" y="8119"/>
                </a:cubicBezTo>
                <a:cubicBezTo>
                  <a:pt x="25127" y="7725"/>
                  <a:pt x="24967" y="7274"/>
                  <a:pt x="24748" y="6472"/>
                </a:cubicBezTo>
                <a:lnTo>
                  <a:pt x="24748" y="6472"/>
                </a:lnTo>
                <a:cubicBezTo>
                  <a:pt x="24748" y="6472"/>
                  <a:pt x="24603" y="7245"/>
                  <a:pt x="24967" y="8134"/>
                </a:cubicBezTo>
                <a:cubicBezTo>
                  <a:pt x="24792" y="8061"/>
                  <a:pt x="24661" y="8017"/>
                  <a:pt x="24661" y="8017"/>
                </a:cubicBezTo>
                <a:lnTo>
                  <a:pt x="24661" y="8017"/>
                </a:lnTo>
                <a:cubicBezTo>
                  <a:pt x="24807" y="8119"/>
                  <a:pt x="24923" y="8206"/>
                  <a:pt x="25040" y="8279"/>
                </a:cubicBezTo>
                <a:cubicBezTo>
                  <a:pt x="25054" y="8338"/>
                  <a:pt x="25083" y="8381"/>
                  <a:pt x="25113" y="8440"/>
                </a:cubicBezTo>
                <a:cubicBezTo>
                  <a:pt x="25011" y="8571"/>
                  <a:pt x="24909" y="8746"/>
                  <a:pt x="24807" y="8935"/>
                </a:cubicBezTo>
                <a:cubicBezTo>
                  <a:pt x="24734" y="8687"/>
                  <a:pt x="24690" y="8425"/>
                  <a:pt x="24661" y="8177"/>
                </a:cubicBezTo>
                <a:cubicBezTo>
                  <a:pt x="24661" y="8177"/>
                  <a:pt x="24617" y="8440"/>
                  <a:pt x="24617" y="8848"/>
                </a:cubicBezTo>
                <a:cubicBezTo>
                  <a:pt x="24515" y="8411"/>
                  <a:pt x="24384" y="8148"/>
                  <a:pt x="24384" y="8148"/>
                </a:cubicBezTo>
                <a:lnTo>
                  <a:pt x="24384" y="8148"/>
                </a:lnTo>
                <a:cubicBezTo>
                  <a:pt x="24398" y="8469"/>
                  <a:pt x="24398" y="8746"/>
                  <a:pt x="24398" y="8979"/>
                </a:cubicBezTo>
                <a:cubicBezTo>
                  <a:pt x="24311" y="9066"/>
                  <a:pt x="24209" y="9197"/>
                  <a:pt x="24107" y="9343"/>
                </a:cubicBezTo>
                <a:cubicBezTo>
                  <a:pt x="23990" y="8265"/>
                  <a:pt x="24034" y="8046"/>
                  <a:pt x="24661" y="6836"/>
                </a:cubicBezTo>
                <a:lnTo>
                  <a:pt x="24661" y="6836"/>
                </a:lnTo>
                <a:cubicBezTo>
                  <a:pt x="24661" y="6837"/>
                  <a:pt x="24311" y="7157"/>
                  <a:pt x="24034" y="7653"/>
                </a:cubicBezTo>
                <a:cubicBezTo>
                  <a:pt x="24136" y="6953"/>
                  <a:pt x="24282" y="6224"/>
                  <a:pt x="24500" y="5525"/>
                </a:cubicBezTo>
                <a:lnTo>
                  <a:pt x="24500" y="5525"/>
                </a:lnTo>
                <a:cubicBezTo>
                  <a:pt x="24500" y="5525"/>
                  <a:pt x="23451" y="7449"/>
                  <a:pt x="23101" y="9562"/>
                </a:cubicBezTo>
                <a:cubicBezTo>
                  <a:pt x="23043" y="9314"/>
                  <a:pt x="22985" y="9052"/>
                  <a:pt x="22970" y="8804"/>
                </a:cubicBezTo>
                <a:cubicBezTo>
                  <a:pt x="22970" y="8804"/>
                  <a:pt x="22926" y="9023"/>
                  <a:pt x="22926" y="9372"/>
                </a:cubicBezTo>
                <a:cubicBezTo>
                  <a:pt x="22752" y="9197"/>
                  <a:pt x="22562" y="9037"/>
                  <a:pt x="22373" y="8906"/>
                </a:cubicBezTo>
                <a:cubicBezTo>
                  <a:pt x="22358" y="8294"/>
                  <a:pt x="22402" y="7638"/>
                  <a:pt x="22533" y="7026"/>
                </a:cubicBezTo>
                <a:lnTo>
                  <a:pt x="22533" y="7026"/>
                </a:lnTo>
                <a:cubicBezTo>
                  <a:pt x="22533" y="7026"/>
                  <a:pt x="22198" y="7696"/>
                  <a:pt x="21950" y="8614"/>
                </a:cubicBezTo>
                <a:cubicBezTo>
                  <a:pt x="21702" y="8454"/>
                  <a:pt x="21454" y="8323"/>
                  <a:pt x="21221" y="8206"/>
                </a:cubicBezTo>
                <a:cubicBezTo>
                  <a:pt x="21294" y="8061"/>
                  <a:pt x="21367" y="7900"/>
                  <a:pt x="21454" y="7711"/>
                </a:cubicBezTo>
                <a:lnTo>
                  <a:pt x="21454" y="7711"/>
                </a:lnTo>
                <a:cubicBezTo>
                  <a:pt x="21454" y="7711"/>
                  <a:pt x="21279" y="7871"/>
                  <a:pt x="21075" y="8148"/>
                </a:cubicBezTo>
                <a:cubicBezTo>
                  <a:pt x="20536" y="7900"/>
                  <a:pt x="20143" y="7798"/>
                  <a:pt x="20143" y="7798"/>
                </a:cubicBezTo>
                <a:lnTo>
                  <a:pt x="20143" y="7798"/>
                </a:lnTo>
                <a:cubicBezTo>
                  <a:pt x="20449" y="7988"/>
                  <a:pt x="20711" y="8148"/>
                  <a:pt x="20944" y="8294"/>
                </a:cubicBezTo>
                <a:cubicBezTo>
                  <a:pt x="20784" y="8527"/>
                  <a:pt x="20609" y="8804"/>
                  <a:pt x="20463" y="9139"/>
                </a:cubicBezTo>
                <a:cubicBezTo>
                  <a:pt x="20332" y="8760"/>
                  <a:pt x="20216" y="8396"/>
                  <a:pt x="20157" y="8017"/>
                </a:cubicBezTo>
                <a:lnTo>
                  <a:pt x="20157" y="8017"/>
                </a:lnTo>
                <a:cubicBezTo>
                  <a:pt x="20157" y="8017"/>
                  <a:pt x="20084" y="8775"/>
                  <a:pt x="20245" y="9737"/>
                </a:cubicBezTo>
                <a:cubicBezTo>
                  <a:pt x="20186" y="9941"/>
                  <a:pt x="20157" y="10159"/>
                  <a:pt x="20143" y="10378"/>
                </a:cubicBezTo>
                <a:cubicBezTo>
                  <a:pt x="19997" y="10407"/>
                  <a:pt x="19851" y="10436"/>
                  <a:pt x="19720" y="10465"/>
                </a:cubicBezTo>
                <a:cubicBezTo>
                  <a:pt x="19647" y="10349"/>
                  <a:pt x="19589" y="10247"/>
                  <a:pt x="19531" y="10130"/>
                </a:cubicBezTo>
                <a:cubicBezTo>
                  <a:pt x="19662" y="9810"/>
                  <a:pt x="19822" y="9445"/>
                  <a:pt x="20055" y="8964"/>
                </a:cubicBezTo>
                <a:lnTo>
                  <a:pt x="20055" y="8964"/>
                </a:lnTo>
                <a:cubicBezTo>
                  <a:pt x="20055" y="8964"/>
                  <a:pt x="19764" y="9227"/>
                  <a:pt x="19472" y="9664"/>
                </a:cubicBezTo>
                <a:cubicBezTo>
                  <a:pt x="19531" y="8964"/>
                  <a:pt x="19414" y="8338"/>
                  <a:pt x="19297" y="7900"/>
                </a:cubicBezTo>
                <a:cubicBezTo>
                  <a:pt x="19385" y="7419"/>
                  <a:pt x="19603" y="6909"/>
                  <a:pt x="19997" y="6079"/>
                </a:cubicBezTo>
                <a:lnTo>
                  <a:pt x="19997" y="6079"/>
                </a:lnTo>
                <a:cubicBezTo>
                  <a:pt x="19997" y="6079"/>
                  <a:pt x="19487" y="6560"/>
                  <a:pt x="19093" y="7317"/>
                </a:cubicBezTo>
                <a:cubicBezTo>
                  <a:pt x="19064" y="7274"/>
                  <a:pt x="19064" y="7244"/>
                  <a:pt x="19064" y="7244"/>
                </a:cubicBezTo>
                <a:cubicBezTo>
                  <a:pt x="19064" y="7303"/>
                  <a:pt x="19064" y="7347"/>
                  <a:pt x="19064" y="7390"/>
                </a:cubicBezTo>
                <a:cubicBezTo>
                  <a:pt x="18729" y="8061"/>
                  <a:pt x="18525" y="8950"/>
                  <a:pt x="18846" y="9912"/>
                </a:cubicBezTo>
                <a:cubicBezTo>
                  <a:pt x="18758" y="10174"/>
                  <a:pt x="18641" y="10422"/>
                  <a:pt x="18481" y="10713"/>
                </a:cubicBezTo>
                <a:lnTo>
                  <a:pt x="18467" y="10713"/>
                </a:lnTo>
                <a:cubicBezTo>
                  <a:pt x="18437" y="10655"/>
                  <a:pt x="18423" y="10597"/>
                  <a:pt x="18408" y="10538"/>
                </a:cubicBezTo>
                <a:cubicBezTo>
                  <a:pt x="18379" y="9008"/>
                  <a:pt x="18452" y="6355"/>
                  <a:pt x="19195" y="4009"/>
                </a:cubicBezTo>
                <a:lnTo>
                  <a:pt x="19195" y="4009"/>
                </a:lnTo>
                <a:cubicBezTo>
                  <a:pt x="19195" y="4009"/>
                  <a:pt x="17898" y="6385"/>
                  <a:pt x="17476" y="9008"/>
                </a:cubicBezTo>
                <a:cubicBezTo>
                  <a:pt x="17199" y="8702"/>
                  <a:pt x="16893" y="8425"/>
                  <a:pt x="16572" y="8192"/>
                </a:cubicBezTo>
                <a:cubicBezTo>
                  <a:pt x="16543" y="7434"/>
                  <a:pt x="16586" y="6632"/>
                  <a:pt x="16761" y="5860"/>
                </a:cubicBezTo>
                <a:lnTo>
                  <a:pt x="16761" y="5860"/>
                </a:lnTo>
                <a:cubicBezTo>
                  <a:pt x="16761" y="5860"/>
                  <a:pt x="16339" y="6691"/>
                  <a:pt x="16047" y="7827"/>
                </a:cubicBezTo>
                <a:cubicBezTo>
                  <a:pt x="15727" y="7638"/>
                  <a:pt x="15420" y="7478"/>
                  <a:pt x="15129" y="7332"/>
                </a:cubicBezTo>
                <a:cubicBezTo>
                  <a:pt x="15216" y="7142"/>
                  <a:pt x="15318" y="6938"/>
                  <a:pt x="15420" y="6720"/>
                </a:cubicBezTo>
                <a:lnTo>
                  <a:pt x="15420" y="6720"/>
                </a:lnTo>
                <a:cubicBezTo>
                  <a:pt x="15420" y="6720"/>
                  <a:pt x="15216" y="6909"/>
                  <a:pt x="14940" y="7244"/>
                </a:cubicBezTo>
                <a:cubicBezTo>
                  <a:pt x="14284" y="6953"/>
                  <a:pt x="13788" y="6822"/>
                  <a:pt x="13788" y="6822"/>
                </a:cubicBezTo>
                <a:lnTo>
                  <a:pt x="13788" y="6822"/>
                </a:lnTo>
                <a:cubicBezTo>
                  <a:pt x="14182" y="7055"/>
                  <a:pt x="14502" y="7259"/>
                  <a:pt x="14794" y="7449"/>
                </a:cubicBezTo>
                <a:cubicBezTo>
                  <a:pt x="14590" y="7725"/>
                  <a:pt x="14371" y="8075"/>
                  <a:pt x="14182" y="8469"/>
                </a:cubicBezTo>
                <a:cubicBezTo>
                  <a:pt x="14080" y="8177"/>
                  <a:pt x="13978" y="7857"/>
                  <a:pt x="13905" y="7551"/>
                </a:cubicBezTo>
                <a:cubicBezTo>
                  <a:pt x="13919" y="7507"/>
                  <a:pt x="13934" y="7449"/>
                  <a:pt x="13948" y="7405"/>
                </a:cubicBezTo>
                <a:lnTo>
                  <a:pt x="13948" y="7405"/>
                </a:lnTo>
                <a:cubicBezTo>
                  <a:pt x="13948" y="7406"/>
                  <a:pt x="13933" y="7449"/>
                  <a:pt x="13890" y="7507"/>
                </a:cubicBezTo>
                <a:cubicBezTo>
                  <a:pt x="13861" y="7376"/>
                  <a:pt x="13832" y="7230"/>
                  <a:pt x="13803" y="7099"/>
                </a:cubicBezTo>
                <a:cubicBezTo>
                  <a:pt x="13803" y="7099"/>
                  <a:pt x="13774" y="7332"/>
                  <a:pt x="13788" y="7725"/>
                </a:cubicBezTo>
                <a:cubicBezTo>
                  <a:pt x="13686" y="7915"/>
                  <a:pt x="13555" y="8206"/>
                  <a:pt x="13409" y="8556"/>
                </a:cubicBezTo>
                <a:cubicBezTo>
                  <a:pt x="13263" y="8717"/>
                  <a:pt x="13089" y="8935"/>
                  <a:pt x="12899" y="9212"/>
                </a:cubicBezTo>
                <a:cubicBezTo>
                  <a:pt x="12506" y="7288"/>
                  <a:pt x="12564" y="6880"/>
                  <a:pt x="13613" y="4679"/>
                </a:cubicBezTo>
                <a:lnTo>
                  <a:pt x="13613" y="4679"/>
                </a:lnTo>
                <a:cubicBezTo>
                  <a:pt x="13613" y="4680"/>
                  <a:pt x="10932" y="7157"/>
                  <a:pt x="12433" y="10043"/>
                </a:cubicBezTo>
                <a:cubicBezTo>
                  <a:pt x="12404" y="10116"/>
                  <a:pt x="12374" y="10203"/>
                  <a:pt x="12331" y="10276"/>
                </a:cubicBezTo>
                <a:cubicBezTo>
                  <a:pt x="12154" y="9869"/>
                  <a:pt x="11940" y="9588"/>
                  <a:pt x="11888" y="9516"/>
                </a:cubicBezTo>
                <a:lnTo>
                  <a:pt x="11888" y="9516"/>
                </a:lnTo>
                <a:cubicBezTo>
                  <a:pt x="12043" y="9997"/>
                  <a:pt x="12157" y="10340"/>
                  <a:pt x="12214" y="10640"/>
                </a:cubicBezTo>
                <a:cubicBezTo>
                  <a:pt x="12170" y="10757"/>
                  <a:pt x="12141" y="10874"/>
                  <a:pt x="12127" y="10990"/>
                </a:cubicBezTo>
                <a:cubicBezTo>
                  <a:pt x="12039" y="10917"/>
                  <a:pt x="11952" y="10844"/>
                  <a:pt x="11879" y="10786"/>
                </a:cubicBezTo>
                <a:cubicBezTo>
                  <a:pt x="11864" y="10728"/>
                  <a:pt x="11850" y="10670"/>
                  <a:pt x="11821" y="10611"/>
                </a:cubicBezTo>
                <a:cubicBezTo>
                  <a:pt x="11821" y="10247"/>
                  <a:pt x="11835" y="9868"/>
                  <a:pt x="11879" y="9489"/>
                </a:cubicBezTo>
                <a:cubicBezTo>
                  <a:pt x="11879" y="9490"/>
                  <a:pt x="11880" y="9492"/>
                  <a:pt x="11880" y="9493"/>
                </a:cubicBezTo>
                <a:lnTo>
                  <a:pt x="11880" y="9493"/>
                </a:lnTo>
                <a:cubicBezTo>
                  <a:pt x="11909" y="9293"/>
                  <a:pt x="11938" y="9092"/>
                  <a:pt x="11981" y="8891"/>
                </a:cubicBezTo>
                <a:lnTo>
                  <a:pt x="11981" y="8891"/>
                </a:lnTo>
                <a:cubicBezTo>
                  <a:pt x="11981" y="8892"/>
                  <a:pt x="11806" y="9241"/>
                  <a:pt x="11617" y="9780"/>
                </a:cubicBezTo>
                <a:cubicBezTo>
                  <a:pt x="11456" y="9037"/>
                  <a:pt x="11340" y="8236"/>
                  <a:pt x="11340" y="7463"/>
                </a:cubicBezTo>
                <a:cubicBezTo>
                  <a:pt x="11340" y="7463"/>
                  <a:pt x="11092" y="8760"/>
                  <a:pt x="11223" y="10232"/>
                </a:cubicBezTo>
                <a:cubicBezTo>
                  <a:pt x="10961" y="9606"/>
                  <a:pt x="10742" y="8935"/>
                  <a:pt x="10611" y="8279"/>
                </a:cubicBezTo>
                <a:lnTo>
                  <a:pt x="10611" y="8279"/>
                </a:lnTo>
                <a:cubicBezTo>
                  <a:pt x="10611" y="8279"/>
                  <a:pt x="10567" y="8921"/>
                  <a:pt x="10655" y="9839"/>
                </a:cubicBezTo>
                <a:cubicBezTo>
                  <a:pt x="10611" y="9897"/>
                  <a:pt x="10567" y="9955"/>
                  <a:pt x="10509" y="10014"/>
                </a:cubicBezTo>
                <a:cubicBezTo>
                  <a:pt x="10509" y="10014"/>
                  <a:pt x="10494" y="9999"/>
                  <a:pt x="10494" y="9999"/>
                </a:cubicBezTo>
                <a:cubicBezTo>
                  <a:pt x="10392" y="9635"/>
                  <a:pt x="10305" y="9270"/>
                  <a:pt x="10276" y="8891"/>
                </a:cubicBezTo>
                <a:cubicBezTo>
                  <a:pt x="10276" y="8891"/>
                  <a:pt x="10217" y="9299"/>
                  <a:pt x="10217" y="9882"/>
                </a:cubicBezTo>
                <a:cubicBezTo>
                  <a:pt x="9955" y="9780"/>
                  <a:pt x="9736" y="9708"/>
                  <a:pt x="9649" y="9678"/>
                </a:cubicBezTo>
                <a:lnTo>
                  <a:pt x="9649" y="9678"/>
                </a:lnTo>
                <a:cubicBezTo>
                  <a:pt x="9868" y="9810"/>
                  <a:pt x="10057" y="9926"/>
                  <a:pt x="10232" y="10043"/>
                </a:cubicBezTo>
                <a:cubicBezTo>
                  <a:pt x="10232" y="10087"/>
                  <a:pt x="10232" y="10130"/>
                  <a:pt x="10232" y="10189"/>
                </a:cubicBezTo>
                <a:cubicBezTo>
                  <a:pt x="10028" y="10101"/>
                  <a:pt x="9809" y="10028"/>
                  <a:pt x="9620" y="9984"/>
                </a:cubicBezTo>
                <a:cubicBezTo>
                  <a:pt x="9620" y="9970"/>
                  <a:pt x="9620" y="9955"/>
                  <a:pt x="9620" y="9941"/>
                </a:cubicBezTo>
                <a:cubicBezTo>
                  <a:pt x="9620" y="9868"/>
                  <a:pt x="9634" y="9780"/>
                  <a:pt x="9649" y="9678"/>
                </a:cubicBezTo>
                <a:cubicBezTo>
                  <a:pt x="9649" y="9649"/>
                  <a:pt x="9664" y="9620"/>
                  <a:pt x="9664" y="9576"/>
                </a:cubicBezTo>
                <a:lnTo>
                  <a:pt x="9664" y="9576"/>
                </a:lnTo>
                <a:cubicBezTo>
                  <a:pt x="9663" y="9576"/>
                  <a:pt x="9634" y="9606"/>
                  <a:pt x="9605" y="9678"/>
                </a:cubicBezTo>
                <a:cubicBezTo>
                  <a:pt x="9576" y="9737"/>
                  <a:pt x="9532" y="9839"/>
                  <a:pt x="9489" y="9955"/>
                </a:cubicBezTo>
                <a:cubicBezTo>
                  <a:pt x="9051" y="9853"/>
                  <a:pt x="8745" y="9824"/>
                  <a:pt x="8745" y="9824"/>
                </a:cubicBezTo>
                <a:lnTo>
                  <a:pt x="8745" y="9824"/>
                </a:lnTo>
                <a:cubicBezTo>
                  <a:pt x="9008" y="9926"/>
                  <a:pt x="9241" y="10014"/>
                  <a:pt x="9430" y="10101"/>
                </a:cubicBezTo>
                <a:cubicBezTo>
                  <a:pt x="9372" y="10291"/>
                  <a:pt x="9314" y="10538"/>
                  <a:pt x="9285" y="10815"/>
                </a:cubicBezTo>
                <a:cubicBezTo>
                  <a:pt x="9095" y="10553"/>
                  <a:pt x="8935" y="10276"/>
                  <a:pt x="8804" y="9984"/>
                </a:cubicBezTo>
                <a:lnTo>
                  <a:pt x="8804" y="9984"/>
                </a:lnTo>
                <a:cubicBezTo>
                  <a:pt x="8804" y="9985"/>
                  <a:pt x="8906" y="10495"/>
                  <a:pt x="9197" y="11165"/>
                </a:cubicBezTo>
                <a:cubicBezTo>
                  <a:pt x="9095" y="11282"/>
                  <a:pt x="8993" y="11427"/>
                  <a:pt x="8876" y="11602"/>
                </a:cubicBezTo>
                <a:cubicBezTo>
                  <a:pt x="8862" y="11573"/>
                  <a:pt x="8862" y="11559"/>
                  <a:pt x="8862" y="11529"/>
                </a:cubicBezTo>
                <a:cubicBezTo>
                  <a:pt x="8876" y="11311"/>
                  <a:pt x="8906" y="11048"/>
                  <a:pt x="8949" y="10742"/>
                </a:cubicBezTo>
                <a:lnTo>
                  <a:pt x="8949" y="10742"/>
                </a:lnTo>
                <a:cubicBezTo>
                  <a:pt x="8949" y="10742"/>
                  <a:pt x="8862" y="10874"/>
                  <a:pt x="8774" y="11107"/>
                </a:cubicBezTo>
                <a:cubicBezTo>
                  <a:pt x="8585" y="9941"/>
                  <a:pt x="8702" y="9518"/>
                  <a:pt x="9445" y="7944"/>
                </a:cubicBezTo>
                <a:lnTo>
                  <a:pt x="9445" y="7944"/>
                </a:lnTo>
                <a:cubicBezTo>
                  <a:pt x="9445" y="7944"/>
                  <a:pt x="8483" y="8833"/>
                  <a:pt x="8206" y="10101"/>
                </a:cubicBezTo>
                <a:cubicBezTo>
                  <a:pt x="8191" y="10072"/>
                  <a:pt x="8162" y="10043"/>
                  <a:pt x="8148" y="10014"/>
                </a:cubicBezTo>
                <a:cubicBezTo>
                  <a:pt x="8104" y="9635"/>
                  <a:pt x="8148" y="9212"/>
                  <a:pt x="8235" y="8512"/>
                </a:cubicBezTo>
                <a:lnTo>
                  <a:pt x="8235" y="8512"/>
                </a:lnTo>
                <a:cubicBezTo>
                  <a:pt x="8235" y="8513"/>
                  <a:pt x="7973" y="8950"/>
                  <a:pt x="7871" y="9606"/>
                </a:cubicBezTo>
                <a:cubicBezTo>
                  <a:pt x="7842" y="9562"/>
                  <a:pt x="7827" y="9547"/>
                  <a:pt x="7827" y="9547"/>
                </a:cubicBezTo>
                <a:lnTo>
                  <a:pt x="7827" y="9547"/>
                </a:lnTo>
                <a:cubicBezTo>
                  <a:pt x="7842" y="9591"/>
                  <a:pt x="7856" y="9620"/>
                  <a:pt x="7871" y="9649"/>
                </a:cubicBezTo>
                <a:cubicBezTo>
                  <a:pt x="7798" y="10189"/>
                  <a:pt x="7827" y="10830"/>
                  <a:pt x="8206" y="11486"/>
                </a:cubicBezTo>
                <a:cubicBezTo>
                  <a:pt x="8235" y="11588"/>
                  <a:pt x="8264" y="11690"/>
                  <a:pt x="8293" y="11792"/>
                </a:cubicBezTo>
                <a:cubicBezTo>
                  <a:pt x="8279" y="11952"/>
                  <a:pt x="8264" y="12127"/>
                  <a:pt x="8221" y="12316"/>
                </a:cubicBezTo>
                <a:cubicBezTo>
                  <a:pt x="8191" y="12273"/>
                  <a:pt x="8162" y="12229"/>
                  <a:pt x="8133" y="12185"/>
                </a:cubicBezTo>
                <a:cubicBezTo>
                  <a:pt x="7754" y="11005"/>
                  <a:pt x="7186" y="8935"/>
                  <a:pt x="7171" y="7011"/>
                </a:cubicBezTo>
                <a:cubicBezTo>
                  <a:pt x="7171" y="7011"/>
                  <a:pt x="6795" y="9020"/>
                  <a:pt x="7095" y="11110"/>
                </a:cubicBezTo>
                <a:lnTo>
                  <a:pt x="7095" y="11110"/>
                </a:lnTo>
                <a:cubicBezTo>
                  <a:pt x="7068" y="11025"/>
                  <a:pt x="7054" y="10928"/>
                  <a:pt x="7040" y="10844"/>
                </a:cubicBezTo>
                <a:cubicBezTo>
                  <a:pt x="7040" y="10844"/>
                  <a:pt x="7026" y="10932"/>
                  <a:pt x="7026" y="11078"/>
                </a:cubicBezTo>
                <a:cubicBezTo>
                  <a:pt x="6778" y="10903"/>
                  <a:pt x="6515" y="10757"/>
                  <a:pt x="6268" y="10626"/>
                </a:cubicBezTo>
                <a:cubicBezTo>
                  <a:pt x="6064" y="10043"/>
                  <a:pt x="5903" y="9416"/>
                  <a:pt x="5845" y="8789"/>
                </a:cubicBezTo>
                <a:cubicBezTo>
                  <a:pt x="5845" y="8789"/>
                  <a:pt x="5743" y="9489"/>
                  <a:pt x="5801" y="10422"/>
                </a:cubicBezTo>
                <a:cubicBezTo>
                  <a:pt x="5524" y="10320"/>
                  <a:pt x="5262" y="10232"/>
                  <a:pt x="5029" y="10159"/>
                </a:cubicBezTo>
                <a:cubicBezTo>
                  <a:pt x="5043" y="9999"/>
                  <a:pt x="5058" y="9839"/>
                  <a:pt x="5087" y="9649"/>
                </a:cubicBezTo>
                <a:lnTo>
                  <a:pt x="5087" y="9649"/>
                </a:lnTo>
                <a:cubicBezTo>
                  <a:pt x="5087" y="9649"/>
                  <a:pt x="4985" y="9824"/>
                  <a:pt x="4868" y="10116"/>
                </a:cubicBezTo>
                <a:cubicBezTo>
                  <a:pt x="4329" y="9985"/>
                  <a:pt x="3950" y="9955"/>
                  <a:pt x="3950" y="9955"/>
                </a:cubicBezTo>
                <a:lnTo>
                  <a:pt x="3950" y="9955"/>
                </a:lnTo>
                <a:cubicBezTo>
                  <a:pt x="4271" y="10072"/>
                  <a:pt x="4562" y="10189"/>
                  <a:pt x="4810" y="10291"/>
                </a:cubicBezTo>
                <a:cubicBezTo>
                  <a:pt x="4723" y="10538"/>
                  <a:pt x="4650" y="10844"/>
                  <a:pt x="4621" y="11180"/>
                </a:cubicBezTo>
                <a:cubicBezTo>
                  <a:pt x="4460" y="10961"/>
                  <a:pt x="4329" y="10728"/>
                  <a:pt x="4198" y="10509"/>
                </a:cubicBezTo>
                <a:cubicBezTo>
                  <a:pt x="4198" y="10465"/>
                  <a:pt x="4198" y="10422"/>
                  <a:pt x="4198" y="10378"/>
                </a:cubicBezTo>
                <a:cubicBezTo>
                  <a:pt x="4198" y="10378"/>
                  <a:pt x="4183" y="10422"/>
                  <a:pt x="4183" y="10465"/>
                </a:cubicBezTo>
                <a:cubicBezTo>
                  <a:pt x="4125" y="10363"/>
                  <a:pt x="4067" y="10261"/>
                  <a:pt x="4023" y="10159"/>
                </a:cubicBezTo>
                <a:lnTo>
                  <a:pt x="4023" y="10159"/>
                </a:lnTo>
                <a:cubicBezTo>
                  <a:pt x="4023" y="10160"/>
                  <a:pt x="4052" y="10349"/>
                  <a:pt x="4154" y="10655"/>
                </a:cubicBezTo>
                <a:cubicBezTo>
                  <a:pt x="4125" y="10815"/>
                  <a:pt x="4096" y="11048"/>
                  <a:pt x="4081" y="11340"/>
                </a:cubicBezTo>
                <a:cubicBezTo>
                  <a:pt x="4009" y="11486"/>
                  <a:pt x="3936" y="11690"/>
                  <a:pt x="3863" y="11937"/>
                </a:cubicBezTo>
                <a:cubicBezTo>
                  <a:pt x="3134" y="10495"/>
                  <a:pt x="3076" y="10174"/>
                  <a:pt x="3324" y="8323"/>
                </a:cubicBezTo>
                <a:lnTo>
                  <a:pt x="3324" y="8323"/>
                </a:lnTo>
                <a:cubicBezTo>
                  <a:pt x="3323" y="8323"/>
                  <a:pt x="1968" y="10611"/>
                  <a:pt x="3732" y="12637"/>
                </a:cubicBezTo>
                <a:cubicBezTo>
                  <a:pt x="3702" y="12885"/>
                  <a:pt x="3702" y="13147"/>
                  <a:pt x="3732" y="13424"/>
                </a:cubicBezTo>
                <a:cubicBezTo>
                  <a:pt x="3644" y="13380"/>
                  <a:pt x="3557" y="13337"/>
                  <a:pt x="3455" y="13293"/>
                </a:cubicBezTo>
                <a:cubicBezTo>
                  <a:pt x="3309" y="12812"/>
                  <a:pt x="3178" y="12316"/>
                  <a:pt x="3134" y="11821"/>
                </a:cubicBezTo>
                <a:cubicBezTo>
                  <a:pt x="3134" y="11821"/>
                  <a:pt x="3047" y="12375"/>
                  <a:pt x="3090" y="13133"/>
                </a:cubicBezTo>
                <a:cubicBezTo>
                  <a:pt x="3061" y="13118"/>
                  <a:pt x="3032" y="13103"/>
                  <a:pt x="3003" y="13089"/>
                </a:cubicBezTo>
                <a:cubicBezTo>
                  <a:pt x="2624" y="12608"/>
                  <a:pt x="2274" y="12069"/>
                  <a:pt x="1997" y="11529"/>
                </a:cubicBezTo>
                <a:lnTo>
                  <a:pt x="1997" y="11529"/>
                </a:lnTo>
                <a:cubicBezTo>
                  <a:pt x="1997" y="11530"/>
                  <a:pt x="2114" y="12040"/>
                  <a:pt x="2405" y="12739"/>
                </a:cubicBezTo>
                <a:cubicBezTo>
                  <a:pt x="2376" y="12783"/>
                  <a:pt x="2362" y="12827"/>
                  <a:pt x="2347" y="12885"/>
                </a:cubicBezTo>
                <a:cubicBezTo>
                  <a:pt x="1895" y="12768"/>
                  <a:pt x="1589" y="12754"/>
                  <a:pt x="1589" y="12754"/>
                </a:cubicBezTo>
                <a:lnTo>
                  <a:pt x="1589" y="12754"/>
                </a:lnTo>
                <a:cubicBezTo>
                  <a:pt x="1866" y="12856"/>
                  <a:pt x="2085" y="12943"/>
                  <a:pt x="2289" y="13031"/>
                </a:cubicBezTo>
                <a:cubicBezTo>
                  <a:pt x="2230" y="13220"/>
                  <a:pt x="2158" y="13468"/>
                  <a:pt x="2128" y="13730"/>
                </a:cubicBezTo>
                <a:cubicBezTo>
                  <a:pt x="1954" y="13468"/>
                  <a:pt x="1793" y="13191"/>
                  <a:pt x="1647" y="12914"/>
                </a:cubicBezTo>
                <a:lnTo>
                  <a:pt x="1647" y="12914"/>
                </a:lnTo>
                <a:cubicBezTo>
                  <a:pt x="1648" y="12914"/>
                  <a:pt x="1779" y="13512"/>
                  <a:pt x="2128" y="14240"/>
                </a:cubicBezTo>
                <a:cubicBezTo>
                  <a:pt x="2143" y="14546"/>
                  <a:pt x="2201" y="14867"/>
                  <a:pt x="2347" y="15202"/>
                </a:cubicBezTo>
                <a:cubicBezTo>
                  <a:pt x="2099" y="15042"/>
                  <a:pt x="1866" y="14852"/>
                  <a:pt x="1706" y="14634"/>
                </a:cubicBezTo>
                <a:cubicBezTo>
                  <a:pt x="1720" y="14371"/>
                  <a:pt x="1749" y="14065"/>
                  <a:pt x="1808" y="13672"/>
                </a:cubicBezTo>
                <a:lnTo>
                  <a:pt x="1808" y="13672"/>
                </a:lnTo>
                <a:cubicBezTo>
                  <a:pt x="1808" y="13672"/>
                  <a:pt x="1647" y="13934"/>
                  <a:pt x="1531" y="14342"/>
                </a:cubicBezTo>
                <a:cubicBezTo>
                  <a:pt x="933" y="13176"/>
                  <a:pt x="904" y="12929"/>
                  <a:pt x="1094" y="11442"/>
                </a:cubicBezTo>
                <a:lnTo>
                  <a:pt x="1094" y="11442"/>
                </a:lnTo>
                <a:cubicBezTo>
                  <a:pt x="1093" y="11442"/>
                  <a:pt x="1" y="13278"/>
                  <a:pt x="1414" y="14911"/>
                </a:cubicBezTo>
                <a:cubicBezTo>
                  <a:pt x="1385" y="15202"/>
                  <a:pt x="1400" y="15523"/>
                  <a:pt x="1473" y="15873"/>
                </a:cubicBezTo>
                <a:lnTo>
                  <a:pt x="1473" y="15843"/>
                </a:lnTo>
                <a:lnTo>
                  <a:pt x="1910" y="15843"/>
                </a:lnTo>
                <a:cubicBezTo>
                  <a:pt x="1822" y="15610"/>
                  <a:pt x="1764" y="15406"/>
                  <a:pt x="1735" y="15202"/>
                </a:cubicBezTo>
                <a:lnTo>
                  <a:pt x="1735" y="15202"/>
                </a:lnTo>
                <a:cubicBezTo>
                  <a:pt x="1939" y="15392"/>
                  <a:pt x="2201" y="15581"/>
                  <a:pt x="2493" y="15756"/>
                </a:cubicBezTo>
                <a:cubicBezTo>
                  <a:pt x="2434" y="15785"/>
                  <a:pt x="2391" y="15814"/>
                  <a:pt x="2347" y="15843"/>
                </a:cubicBezTo>
                <a:lnTo>
                  <a:pt x="138416" y="15843"/>
                </a:lnTo>
                <a:cubicBezTo>
                  <a:pt x="138357" y="15814"/>
                  <a:pt x="138299" y="15785"/>
                  <a:pt x="138226" y="15741"/>
                </a:cubicBezTo>
                <a:cubicBezTo>
                  <a:pt x="138285" y="15610"/>
                  <a:pt x="138343" y="15465"/>
                  <a:pt x="138401" y="15319"/>
                </a:cubicBezTo>
                <a:cubicBezTo>
                  <a:pt x="138620" y="15115"/>
                  <a:pt x="138882" y="14925"/>
                  <a:pt x="139290" y="14692"/>
                </a:cubicBezTo>
                <a:cubicBezTo>
                  <a:pt x="139348" y="14867"/>
                  <a:pt x="139392" y="15027"/>
                  <a:pt x="139407" y="15173"/>
                </a:cubicBezTo>
                <a:cubicBezTo>
                  <a:pt x="139159" y="15377"/>
                  <a:pt x="138897" y="15596"/>
                  <a:pt x="138663" y="15843"/>
                </a:cubicBezTo>
                <a:lnTo>
                  <a:pt x="139217" y="15843"/>
                </a:lnTo>
                <a:cubicBezTo>
                  <a:pt x="139276" y="15771"/>
                  <a:pt x="139334" y="15683"/>
                  <a:pt x="139407" y="15596"/>
                </a:cubicBezTo>
                <a:lnTo>
                  <a:pt x="139407" y="15596"/>
                </a:lnTo>
                <a:cubicBezTo>
                  <a:pt x="139407" y="15683"/>
                  <a:pt x="139378" y="15756"/>
                  <a:pt x="139363" y="15843"/>
                </a:cubicBezTo>
                <a:lnTo>
                  <a:pt x="140281" y="15843"/>
                </a:lnTo>
                <a:cubicBezTo>
                  <a:pt x="140879" y="15246"/>
                  <a:pt x="141651" y="14561"/>
                  <a:pt x="142497" y="13978"/>
                </a:cubicBezTo>
                <a:lnTo>
                  <a:pt x="142497" y="13978"/>
                </a:lnTo>
                <a:cubicBezTo>
                  <a:pt x="142496" y="13978"/>
                  <a:pt x="140981" y="14751"/>
                  <a:pt x="139742" y="15800"/>
                </a:cubicBezTo>
                <a:cubicBezTo>
                  <a:pt x="139757" y="15610"/>
                  <a:pt x="139727" y="15435"/>
                  <a:pt x="139698" y="15275"/>
                </a:cubicBezTo>
                <a:cubicBezTo>
                  <a:pt x="139990" y="14940"/>
                  <a:pt x="140340" y="14590"/>
                  <a:pt x="140718" y="14299"/>
                </a:cubicBezTo>
                <a:lnTo>
                  <a:pt x="140718" y="14299"/>
                </a:lnTo>
                <a:cubicBezTo>
                  <a:pt x="140718" y="14299"/>
                  <a:pt x="140208" y="14576"/>
                  <a:pt x="139625" y="15013"/>
                </a:cubicBezTo>
                <a:cubicBezTo>
                  <a:pt x="139567" y="14852"/>
                  <a:pt x="139509" y="14721"/>
                  <a:pt x="139451" y="14605"/>
                </a:cubicBezTo>
                <a:cubicBezTo>
                  <a:pt x="139567" y="14546"/>
                  <a:pt x="139684" y="14473"/>
                  <a:pt x="139815" y="14401"/>
                </a:cubicBezTo>
                <a:lnTo>
                  <a:pt x="139815" y="14401"/>
                </a:lnTo>
                <a:cubicBezTo>
                  <a:pt x="139815" y="14401"/>
                  <a:pt x="139654" y="14444"/>
                  <a:pt x="139407" y="14532"/>
                </a:cubicBezTo>
                <a:cubicBezTo>
                  <a:pt x="139247" y="14270"/>
                  <a:pt x="139101" y="14109"/>
                  <a:pt x="139101" y="14109"/>
                </a:cubicBezTo>
                <a:lnTo>
                  <a:pt x="139101" y="14109"/>
                </a:lnTo>
                <a:cubicBezTo>
                  <a:pt x="139174" y="14299"/>
                  <a:pt x="139217" y="14444"/>
                  <a:pt x="139261" y="14590"/>
                </a:cubicBezTo>
                <a:cubicBezTo>
                  <a:pt x="139072" y="14663"/>
                  <a:pt x="138838" y="14780"/>
                  <a:pt x="138591" y="14911"/>
                </a:cubicBezTo>
                <a:cubicBezTo>
                  <a:pt x="138707" y="14678"/>
                  <a:pt x="138838" y="14459"/>
                  <a:pt x="138999" y="14240"/>
                </a:cubicBezTo>
                <a:lnTo>
                  <a:pt x="138999" y="14240"/>
                </a:lnTo>
                <a:cubicBezTo>
                  <a:pt x="138998" y="14240"/>
                  <a:pt x="138590" y="14619"/>
                  <a:pt x="138168" y="15188"/>
                </a:cubicBezTo>
                <a:cubicBezTo>
                  <a:pt x="138037" y="15290"/>
                  <a:pt x="137906" y="15392"/>
                  <a:pt x="137774" y="15523"/>
                </a:cubicBezTo>
                <a:cubicBezTo>
                  <a:pt x="137702" y="15479"/>
                  <a:pt x="137629" y="15450"/>
                  <a:pt x="137541" y="15406"/>
                </a:cubicBezTo>
                <a:cubicBezTo>
                  <a:pt x="137556" y="15348"/>
                  <a:pt x="137585" y="15275"/>
                  <a:pt x="137614" y="15217"/>
                </a:cubicBezTo>
                <a:cubicBezTo>
                  <a:pt x="137833" y="15071"/>
                  <a:pt x="138110" y="14925"/>
                  <a:pt x="138459" y="14721"/>
                </a:cubicBezTo>
                <a:lnTo>
                  <a:pt x="138459" y="14721"/>
                </a:lnTo>
                <a:cubicBezTo>
                  <a:pt x="138459" y="14721"/>
                  <a:pt x="138153" y="14794"/>
                  <a:pt x="137760" y="14969"/>
                </a:cubicBezTo>
                <a:cubicBezTo>
                  <a:pt x="138372" y="14051"/>
                  <a:pt x="138561" y="13890"/>
                  <a:pt x="139888" y="13147"/>
                </a:cubicBezTo>
                <a:lnTo>
                  <a:pt x="139888" y="13147"/>
                </a:lnTo>
                <a:cubicBezTo>
                  <a:pt x="139887" y="13147"/>
                  <a:pt x="137774" y="13687"/>
                  <a:pt x="137235" y="15246"/>
                </a:cubicBezTo>
                <a:lnTo>
                  <a:pt x="137206" y="15246"/>
                </a:lnTo>
                <a:cubicBezTo>
                  <a:pt x="137046" y="15173"/>
                  <a:pt x="136871" y="15100"/>
                  <a:pt x="136681" y="15013"/>
                </a:cubicBezTo>
                <a:cubicBezTo>
                  <a:pt x="136812" y="14707"/>
                  <a:pt x="136987" y="14401"/>
                  <a:pt x="137191" y="14109"/>
                </a:cubicBezTo>
                <a:lnTo>
                  <a:pt x="137191" y="14109"/>
                </a:lnTo>
                <a:cubicBezTo>
                  <a:pt x="137191" y="14109"/>
                  <a:pt x="136842" y="14430"/>
                  <a:pt x="136463" y="14925"/>
                </a:cubicBezTo>
                <a:cubicBezTo>
                  <a:pt x="136404" y="14896"/>
                  <a:pt x="136346" y="14867"/>
                  <a:pt x="136273" y="14838"/>
                </a:cubicBezTo>
                <a:cubicBezTo>
                  <a:pt x="137118" y="13891"/>
                  <a:pt x="137323" y="12973"/>
                  <a:pt x="137323" y="12972"/>
                </a:cubicBezTo>
                <a:lnTo>
                  <a:pt x="137323" y="12972"/>
                </a:lnTo>
                <a:cubicBezTo>
                  <a:pt x="136710" y="13803"/>
                  <a:pt x="136332" y="14284"/>
                  <a:pt x="135880" y="14678"/>
                </a:cubicBezTo>
                <a:cubicBezTo>
                  <a:pt x="135763" y="14619"/>
                  <a:pt x="135632" y="14575"/>
                  <a:pt x="135501" y="14517"/>
                </a:cubicBezTo>
                <a:cubicBezTo>
                  <a:pt x="136244" y="13978"/>
                  <a:pt x="136550" y="13337"/>
                  <a:pt x="136638" y="13162"/>
                </a:cubicBezTo>
                <a:cubicBezTo>
                  <a:pt x="137031" y="12710"/>
                  <a:pt x="137468" y="12244"/>
                  <a:pt x="137949" y="11792"/>
                </a:cubicBezTo>
                <a:cubicBezTo>
                  <a:pt x="137978" y="11777"/>
                  <a:pt x="138008" y="11748"/>
                  <a:pt x="138037" y="11733"/>
                </a:cubicBezTo>
                <a:lnTo>
                  <a:pt x="138037" y="11733"/>
                </a:lnTo>
                <a:cubicBezTo>
                  <a:pt x="138035" y="11734"/>
                  <a:pt x="138007" y="11748"/>
                  <a:pt x="137978" y="11763"/>
                </a:cubicBezTo>
                <a:cubicBezTo>
                  <a:pt x="138372" y="11384"/>
                  <a:pt x="138780" y="11019"/>
                  <a:pt x="139217" y="10684"/>
                </a:cubicBezTo>
                <a:lnTo>
                  <a:pt x="139217" y="10684"/>
                </a:lnTo>
                <a:cubicBezTo>
                  <a:pt x="139217" y="10684"/>
                  <a:pt x="137643" y="11602"/>
                  <a:pt x="136098" y="12929"/>
                </a:cubicBezTo>
                <a:cubicBezTo>
                  <a:pt x="135821" y="13118"/>
                  <a:pt x="135545" y="13337"/>
                  <a:pt x="135282" y="13555"/>
                </a:cubicBezTo>
                <a:cubicBezTo>
                  <a:pt x="135282" y="13366"/>
                  <a:pt x="135268" y="13191"/>
                  <a:pt x="135238" y="13031"/>
                </a:cubicBezTo>
                <a:cubicBezTo>
                  <a:pt x="135530" y="12695"/>
                  <a:pt x="135880" y="12346"/>
                  <a:pt x="136259" y="12054"/>
                </a:cubicBezTo>
                <a:lnTo>
                  <a:pt x="136259" y="12054"/>
                </a:lnTo>
                <a:cubicBezTo>
                  <a:pt x="136258" y="12054"/>
                  <a:pt x="135748" y="12331"/>
                  <a:pt x="135166" y="12768"/>
                </a:cubicBezTo>
                <a:cubicBezTo>
                  <a:pt x="135151" y="12739"/>
                  <a:pt x="135151" y="12725"/>
                  <a:pt x="135136" y="12710"/>
                </a:cubicBezTo>
                <a:cubicBezTo>
                  <a:pt x="135515" y="12214"/>
                  <a:pt x="135953" y="11719"/>
                  <a:pt x="136434" y="11267"/>
                </a:cubicBezTo>
                <a:lnTo>
                  <a:pt x="136434" y="11267"/>
                </a:lnTo>
                <a:cubicBezTo>
                  <a:pt x="136433" y="11267"/>
                  <a:pt x="135836" y="11632"/>
                  <a:pt x="135107" y="12229"/>
                </a:cubicBezTo>
                <a:cubicBezTo>
                  <a:pt x="135064" y="12244"/>
                  <a:pt x="135005" y="12273"/>
                  <a:pt x="134947" y="12287"/>
                </a:cubicBezTo>
                <a:cubicBezTo>
                  <a:pt x="134787" y="12025"/>
                  <a:pt x="134641" y="11879"/>
                  <a:pt x="134641" y="11879"/>
                </a:cubicBezTo>
                <a:lnTo>
                  <a:pt x="134641" y="11879"/>
                </a:lnTo>
                <a:cubicBezTo>
                  <a:pt x="134699" y="12054"/>
                  <a:pt x="134757" y="12200"/>
                  <a:pt x="134801" y="12346"/>
                </a:cubicBezTo>
                <a:cubicBezTo>
                  <a:pt x="134787" y="12346"/>
                  <a:pt x="134787" y="12346"/>
                  <a:pt x="134772" y="12360"/>
                </a:cubicBezTo>
                <a:cubicBezTo>
                  <a:pt x="134670" y="12171"/>
                  <a:pt x="134553" y="11981"/>
                  <a:pt x="134451" y="11835"/>
                </a:cubicBezTo>
                <a:cubicBezTo>
                  <a:pt x="134612" y="11719"/>
                  <a:pt x="134801" y="11602"/>
                  <a:pt x="134991" y="11471"/>
                </a:cubicBezTo>
                <a:lnTo>
                  <a:pt x="134991" y="11471"/>
                </a:lnTo>
                <a:cubicBezTo>
                  <a:pt x="134991" y="11471"/>
                  <a:pt x="134743" y="11544"/>
                  <a:pt x="134364" y="11704"/>
                </a:cubicBezTo>
                <a:cubicBezTo>
                  <a:pt x="134335" y="11675"/>
                  <a:pt x="134306" y="11646"/>
                  <a:pt x="134277" y="11617"/>
                </a:cubicBezTo>
                <a:cubicBezTo>
                  <a:pt x="134553" y="11413"/>
                  <a:pt x="134903" y="11209"/>
                  <a:pt x="135428" y="10917"/>
                </a:cubicBezTo>
                <a:lnTo>
                  <a:pt x="135428" y="10917"/>
                </a:lnTo>
                <a:cubicBezTo>
                  <a:pt x="135428" y="10917"/>
                  <a:pt x="134816" y="11063"/>
                  <a:pt x="134160" y="11457"/>
                </a:cubicBezTo>
                <a:cubicBezTo>
                  <a:pt x="133941" y="11194"/>
                  <a:pt x="133767" y="11049"/>
                  <a:pt x="133766" y="11048"/>
                </a:cubicBezTo>
                <a:lnTo>
                  <a:pt x="133766" y="11048"/>
                </a:lnTo>
                <a:cubicBezTo>
                  <a:pt x="133868" y="11223"/>
                  <a:pt x="133941" y="11384"/>
                  <a:pt x="134014" y="11544"/>
                </a:cubicBezTo>
                <a:cubicBezTo>
                  <a:pt x="133708" y="11733"/>
                  <a:pt x="133402" y="11981"/>
                  <a:pt x="133169" y="12287"/>
                </a:cubicBezTo>
                <a:cubicBezTo>
                  <a:pt x="133285" y="11937"/>
                  <a:pt x="133446" y="11588"/>
                  <a:pt x="133621" y="11252"/>
                </a:cubicBezTo>
                <a:lnTo>
                  <a:pt x="133621" y="11252"/>
                </a:lnTo>
                <a:cubicBezTo>
                  <a:pt x="133620" y="11253"/>
                  <a:pt x="133052" y="11894"/>
                  <a:pt x="132528" y="12827"/>
                </a:cubicBezTo>
                <a:cubicBezTo>
                  <a:pt x="132367" y="12972"/>
                  <a:pt x="132207" y="13118"/>
                  <a:pt x="132061" y="13293"/>
                </a:cubicBezTo>
                <a:lnTo>
                  <a:pt x="132003" y="13278"/>
                </a:lnTo>
                <a:cubicBezTo>
                  <a:pt x="132119" y="12972"/>
                  <a:pt x="132251" y="12666"/>
                  <a:pt x="132426" y="12360"/>
                </a:cubicBezTo>
                <a:cubicBezTo>
                  <a:pt x="132557" y="12273"/>
                  <a:pt x="132717" y="12171"/>
                  <a:pt x="132877" y="12069"/>
                </a:cubicBezTo>
                <a:lnTo>
                  <a:pt x="132877" y="12069"/>
                </a:lnTo>
                <a:cubicBezTo>
                  <a:pt x="132877" y="12069"/>
                  <a:pt x="132746" y="12098"/>
                  <a:pt x="132528" y="12185"/>
                </a:cubicBezTo>
                <a:cubicBezTo>
                  <a:pt x="132586" y="12083"/>
                  <a:pt x="132659" y="11967"/>
                  <a:pt x="132732" y="11865"/>
                </a:cubicBezTo>
                <a:lnTo>
                  <a:pt x="132732" y="11865"/>
                </a:lnTo>
                <a:cubicBezTo>
                  <a:pt x="132731" y="11865"/>
                  <a:pt x="132571" y="12010"/>
                  <a:pt x="132367" y="12244"/>
                </a:cubicBezTo>
                <a:cubicBezTo>
                  <a:pt x="132207" y="12316"/>
                  <a:pt x="132017" y="12404"/>
                  <a:pt x="131799" y="12506"/>
                </a:cubicBezTo>
                <a:cubicBezTo>
                  <a:pt x="132163" y="11821"/>
                  <a:pt x="132411" y="11384"/>
                  <a:pt x="132761" y="11005"/>
                </a:cubicBezTo>
                <a:cubicBezTo>
                  <a:pt x="132775" y="10990"/>
                  <a:pt x="132775" y="10990"/>
                  <a:pt x="132775" y="10990"/>
                </a:cubicBezTo>
                <a:cubicBezTo>
                  <a:pt x="133198" y="10538"/>
                  <a:pt x="133752" y="10145"/>
                  <a:pt x="134830" y="9460"/>
                </a:cubicBezTo>
                <a:lnTo>
                  <a:pt x="134830" y="9460"/>
                </a:lnTo>
                <a:cubicBezTo>
                  <a:pt x="134830" y="9460"/>
                  <a:pt x="132629" y="10101"/>
                  <a:pt x="131551" y="11704"/>
                </a:cubicBezTo>
                <a:cubicBezTo>
                  <a:pt x="131114" y="11981"/>
                  <a:pt x="130618" y="12331"/>
                  <a:pt x="130166" y="12710"/>
                </a:cubicBezTo>
                <a:cubicBezTo>
                  <a:pt x="130123" y="12695"/>
                  <a:pt x="130094" y="12681"/>
                  <a:pt x="130050" y="12666"/>
                </a:cubicBezTo>
                <a:cubicBezTo>
                  <a:pt x="130123" y="12418"/>
                  <a:pt x="130210" y="12171"/>
                  <a:pt x="130312" y="11923"/>
                </a:cubicBezTo>
                <a:cubicBezTo>
                  <a:pt x="130531" y="11704"/>
                  <a:pt x="130764" y="11500"/>
                  <a:pt x="131012" y="11296"/>
                </a:cubicBezTo>
                <a:lnTo>
                  <a:pt x="131012" y="11296"/>
                </a:lnTo>
                <a:cubicBezTo>
                  <a:pt x="131012" y="11296"/>
                  <a:pt x="130764" y="11427"/>
                  <a:pt x="130429" y="11661"/>
                </a:cubicBezTo>
                <a:cubicBezTo>
                  <a:pt x="130502" y="11471"/>
                  <a:pt x="130589" y="11296"/>
                  <a:pt x="130691" y="11121"/>
                </a:cubicBezTo>
                <a:lnTo>
                  <a:pt x="130691" y="11121"/>
                </a:lnTo>
                <a:cubicBezTo>
                  <a:pt x="130691" y="11121"/>
                  <a:pt x="130429" y="11413"/>
                  <a:pt x="130108" y="11865"/>
                </a:cubicBezTo>
                <a:cubicBezTo>
                  <a:pt x="130050" y="11908"/>
                  <a:pt x="129977" y="11967"/>
                  <a:pt x="129919" y="12010"/>
                </a:cubicBezTo>
                <a:cubicBezTo>
                  <a:pt x="129860" y="11865"/>
                  <a:pt x="129802" y="11733"/>
                  <a:pt x="129744" y="11617"/>
                </a:cubicBezTo>
                <a:cubicBezTo>
                  <a:pt x="129846" y="11544"/>
                  <a:pt x="129977" y="11471"/>
                  <a:pt x="130108" y="11398"/>
                </a:cubicBezTo>
                <a:lnTo>
                  <a:pt x="130108" y="11398"/>
                </a:lnTo>
                <a:cubicBezTo>
                  <a:pt x="130108" y="11398"/>
                  <a:pt x="129948" y="11442"/>
                  <a:pt x="129700" y="11529"/>
                </a:cubicBezTo>
                <a:cubicBezTo>
                  <a:pt x="129540" y="11267"/>
                  <a:pt x="129394" y="11121"/>
                  <a:pt x="129394" y="11121"/>
                </a:cubicBezTo>
                <a:lnTo>
                  <a:pt x="129394" y="11121"/>
                </a:lnTo>
                <a:cubicBezTo>
                  <a:pt x="129452" y="11296"/>
                  <a:pt x="129511" y="11457"/>
                  <a:pt x="129554" y="11588"/>
                </a:cubicBezTo>
                <a:cubicBezTo>
                  <a:pt x="129350" y="11675"/>
                  <a:pt x="129117" y="11777"/>
                  <a:pt x="128884" y="11923"/>
                </a:cubicBezTo>
                <a:cubicBezTo>
                  <a:pt x="129001" y="11690"/>
                  <a:pt x="129132" y="11457"/>
                  <a:pt x="129277" y="11238"/>
                </a:cubicBezTo>
                <a:lnTo>
                  <a:pt x="129277" y="11238"/>
                </a:lnTo>
                <a:cubicBezTo>
                  <a:pt x="129277" y="11238"/>
                  <a:pt x="128869" y="11632"/>
                  <a:pt x="128461" y="12185"/>
                </a:cubicBezTo>
                <a:cubicBezTo>
                  <a:pt x="128447" y="12200"/>
                  <a:pt x="128447" y="12200"/>
                  <a:pt x="128432" y="12214"/>
                </a:cubicBezTo>
                <a:cubicBezTo>
                  <a:pt x="128315" y="12185"/>
                  <a:pt x="128199" y="12156"/>
                  <a:pt x="128068" y="12112"/>
                </a:cubicBezTo>
                <a:cubicBezTo>
                  <a:pt x="128257" y="12010"/>
                  <a:pt x="128476" y="11879"/>
                  <a:pt x="128753" y="11733"/>
                </a:cubicBezTo>
                <a:lnTo>
                  <a:pt x="128753" y="11733"/>
                </a:lnTo>
                <a:cubicBezTo>
                  <a:pt x="128753" y="11733"/>
                  <a:pt x="128447" y="11806"/>
                  <a:pt x="128039" y="11981"/>
                </a:cubicBezTo>
                <a:cubicBezTo>
                  <a:pt x="128665" y="11063"/>
                  <a:pt x="128855" y="10903"/>
                  <a:pt x="130181" y="10159"/>
                </a:cubicBezTo>
                <a:lnTo>
                  <a:pt x="130181" y="10159"/>
                </a:lnTo>
                <a:cubicBezTo>
                  <a:pt x="130181" y="10159"/>
                  <a:pt x="128286" y="10640"/>
                  <a:pt x="127616" y="11996"/>
                </a:cubicBezTo>
                <a:cubicBezTo>
                  <a:pt x="127514" y="11967"/>
                  <a:pt x="127426" y="11952"/>
                  <a:pt x="127324" y="11923"/>
                </a:cubicBezTo>
                <a:cubicBezTo>
                  <a:pt x="128374" y="10436"/>
                  <a:pt x="128155" y="8906"/>
                  <a:pt x="128155" y="8906"/>
                </a:cubicBezTo>
                <a:lnTo>
                  <a:pt x="128155" y="8906"/>
                </a:lnTo>
                <a:cubicBezTo>
                  <a:pt x="127689" y="10451"/>
                  <a:pt x="127470" y="11005"/>
                  <a:pt x="126741" y="11777"/>
                </a:cubicBezTo>
                <a:cubicBezTo>
                  <a:pt x="126727" y="11777"/>
                  <a:pt x="126712" y="11763"/>
                  <a:pt x="126698" y="11763"/>
                </a:cubicBezTo>
                <a:lnTo>
                  <a:pt x="126698" y="11690"/>
                </a:lnTo>
                <a:cubicBezTo>
                  <a:pt x="127426" y="10801"/>
                  <a:pt x="127601" y="9985"/>
                  <a:pt x="127601" y="9984"/>
                </a:cubicBezTo>
                <a:lnTo>
                  <a:pt x="127601" y="9984"/>
                </a:lnTo>
                <a:cubicBezTo>
                  <a:pt x="127368" y="10305"/>
                  <a:pt x="127164" y="10582"/>
                  <a:pt x="126975" y="10830"/>
                </a:cubicBezTo>
                <a:cubicBezTo>
                  <a:pt x="127091" y="10465"/>
                  <a:pt x="127237" y="10057"/>
                  <a:pt x="127397" y="9649"/>
                </a:cubicBezTo>
                <a:cubicBezTo>
                  <a:pt x="128024" y="8979"/>
                  <a:pt x="128738" y="8294"/>
                  <a:pt x="129496" y="7682"/>
                </a:cubicBezTo>
                <a:lnTo>
                  <a:pt x="129496" y="7682"/>
                </a:lnTo>
                <a:cubicBezTo>
                  <a:pt x="129496" y="7682"/>
                  <a:pt x="128723" y="8148"/>
                  <a:pt x="127718" y="8877"/>
                </a:cubicBezTo>
                <a:cubicBezTo>
                  <a:pt x="128111" y="7973"/>
                  <a:pt x="128592" y="7026"/>
                  <a:pt x="129175" y="6137"/>
                </a:cubicBezTo>
                <a:lnTo>
                  <a:pt x="129175" y="6137"/>
                </a:lnTo>
                <a:cubicBezTo>
                  <a:pt x="129175" y="6137"/>
                  <a:pt x="127703" y="7755"/>
                  <a:pt x="126625" y="9737"/>
                </a:cubicBezTo>
                <a:cubicBezTo>
                  <a:pt x="126508" y="9824"/>
                  <a:pt x="126392" y="9926"/>
                  <a:pt x="126275" y="10028"/>
                </a:cubicBezTo>
                <a:cubicBezTo>
                  <a:pt x="126158" y="9810"/>
                  <a:pt x="126013" y="9606"/>
                  <a:pt x="125867" y="9416"/>
                </a:cubicBezTo>
                <a:cubicBezTo>
                  <a:pt x="125896" y="9285"/>
                  <a:pt x="125940" y="9154"/>
                  <a:pt x="125984" y="9037"/>
                </a:cubicBezTo>
                <a:cubicBezTo>
                  <a:pt x="126217" y="8775"/>
                  <a:pt x="126465" y="8512"/>
                  <a:pt x="126727" y="8279"/>
                </a:cubicBezTo>
                <a:lnTo>
                  <a:pt x="126727" y="8279"/>
                </a:lnTo>
                <a:cubicBezTo>
                  <a:pt x="126727" y="8279"/>
                  <a:pt x="126464" y="8425"/>
                  <a:pt x="126100" y="8702"/>
                </a:cubicBezTo>
                <a:cubicBezTo>
                  <a:pt x="126260" y="8265"/>
                  <a:pt x="126450" y="7842"/>
                  <a:pt x="126669" y="7434"/>
                </a:cubicBezTo>
                <a:lnTo>
                  <a:pt x="126669" y="7434"/>
                </a:lnTo>
                <a:cubicBezTo>
                  <a:pt x="126668" y="7434"/>
                  <a:pt x="126100" y="8090"/>
                  <a:pt x="125532" y="9037"/>
                </a:cubicBezTo>
                <a:cubicBezTo>
                  <a:pt x="125386" y="8877"/>
                  <a:pt x="125226" y="8746"/>
                  <a:pt x="125080" y="8614"/>
                </a:cubicBezTo>
                <a:cubicBezTo>
                  <a:pt x="125138" y="8571"/>
                  <a:pt x="125211" y="8527"/>
                  <a:pt x="125284" y="8483"/>
                </a:cubicBezTo>
                <a:lnTo>
                  <a:pt x="125284" y="8483"/>
                </a:lnTo>
                <a:cubicBezTo>
                  <a:pt x="125284" y="8483"/>
                  <a:pt x="125182" y="8512"/>
                  <a:pt x="125022" y="8571"/>
                </a:cubicBezTo>
                <a:cubicBezTo>
                  <a:pt x="124992" y="8542"/>
                  <a:pt x="124963" y="8512"/>
                  <a:pt x="124934" y="8498"/>
                </a:cubicBezTo>
                <a:cubicBezTo>
                  <a:pt x="125051" y="8338"/>
                  <a:pt x="125197" y="8177"/>
                  <a:pt x="125342" y="8002"/>
                </a:cubicBezTo>
                <a:lnTo>
                  <a:pt x="125342" y="8002"/>
                </a:lnTo>
                <a:cubicBezTo>
                  <a:pt x="125342" y="8002"/>
                  <a:pt x="125124" y="8134"/>
                  <a:pt x="124803" y="8396"/>
                </a:cubicBezTo>
                <a:cubicBezTo>
                  <a:pt x="124351" y="8061"/>
                  <a:pt x="123987" y="7886"/>
                  <a:pt x="123987" y="7886"/>
                </a:cubicBezTo>
                <a:lnTo>
                  <a:pt x="123987" y="7886"/>
                </a:lnTo>
                <a:cubicBezTo>
                  <a:pt x="124235" y="8134"/>
                  <a:pt x="124453" y="8352"/>
                  <a:pt x="124628" y="8542"/>
                </a:cubicBezTo>
                <a:cubicBezTo>
                  <a:pt x="124599" y="8571"/>
                  <a:pt x="124584" y="8585"/>
                  <a:pt x="124555" y="8614"/>
                </a:cubicBezTo>
                <a:cubicBezTo>
                  <a:pt x="124278" y="8265"/>
                  <a:pt x="124060" y="8061"/>
                  <a:pt x="124060" y="8061"/>
                </a:cubicBezTo>
                <a:lnTo>
                  <a:pt x="124060" y="8061"/>
                </a:lnTo>
                <a:cubicBezTo>
                  <a:pt x="124191" y="8323"/>
                  <a:pt x="124307" y="8542"/>
                  <a:pt x="124395" y="8760"/>
                </a:cubicBezTo>
                <a:cubicBezTo>
                  <a:pt x="124351" y="8804"/>
                  <a:pt x="124307" y="8848"/>
                  <a:pt x="124264" y="8891"/>
                </a:cubicBezTo>
                <a:cubicBezTo>
                  <a:pt x="124133" y="8950"/>
                  <a:pt x="123987" y="9023"/>
                  <a:pt x="123841" y="9110"/>
                </a:cubicBezTo>
                <a:cubicBezTo>
                  <a:pt x="123856" y="8833"/>
                  <a:pt x="123870" y="8556"/>
                  <a:pt x="123899" y="8279"/>
                </a:cubicBezTo>
                <a:cubicBezTo>
                  <a:pt x="123899" y="8265"/>
                  <a:pt x="123914" y="8265"/>
                  <a:pt x="123914" y="8265"/>
                </a:cubicBezTo>
                <a:lnTo>
                  <a:pt x="123899" y="8265"/>
                </a:lnTo>
                <a:cubicBezTo>
                  <a:pt x="123914" y="8221"/>
                  <a:pt x="123914" y="8163"/>
                  <a:pt x="123914" y="8119"/>
                </a:cubicBezTo>
                <a:lnTo>
                  <a:pt x="123914" y="8119"/>
                </a:lnTo>
                <a:cubicBezTo>
                  <a:pt x="123914" y="8119"/>
                  <a:pt x="123885" y="8206"/>
                  <a:pt x="123841" y="8338"/>
                </a:cubicBezTo>
                <a:cubicBezTo>
                  <a:pt x="123695" y="8512"/>
                  <a:pt x="123389" y="8906"/>
                  <a:pt x="123039" y="9445"/>
                </a:cubicBezTo>
                <a:cubicBezTo>
                  <a:pt x="122908" y="9547"/>
                  <a:pt x="122763" y="9678"/>
                  <a:pt x="122588" y="9839"/>
                </a:cubicBezTo>
                <a:cubicBezTo>
                  <a:pt x="122588" y="9824"/>
                  <a:pt x="122588" y="9824"/>
                  <a:pt x="122588" y="9810"/>
                </a:cubicBezTo>
                <a:cubicBezTo>
                  <a:pt x="122690" y="9620"/>
                  <a:pt x="122763" y="9445"/>
                  <a:pt x="122806" y="9299"/>
                </a:cubicBezTo>
                <a:cubicBezTo>
                  <a:pt x="122923" y="9227"/>
                  <a:pt x="123039" y="9154"/>
                  <a:pt x="123156" y="9066"/>
                </a:cubicBezTo>
                <a:lnTo>
                  <a:pt x="123156" y="9066"/>
                </a:lnTo>
                <a:cubicBezTo>
                  <a:pt x="123156" y="9066"/>
                  <a:pt x="123039" y="9110"/>
                  <a:pt x="122850" y="9183"/>
                </a:cubicBezTo>
                <a:cubicBezTo>
                  <a:pt x="122908" y="9008"/>
                  <a:pt x="122923" y="8891"/>
                  <a:pt x="122923" y="8891"/>
                </a:cubicBezTo>
                <a:lnTo>
                  <a:pt x="122923" y="8891"/>
                </a:lnTo>
                <a:cubicBezTo>
                  <a:pt x="122835" y="9023"/>
                  <a:pt x="122763" y="9139"/>
                  <a:pt x="122690" y="9241"/>
                </a:cubicBezTo>
                <a:lnTo>
                  <a:pt x="122675" y="9241"/>
                </a:lnTo>
                <a:cubicBezTo>
                  <a:pt x="122733" y="8906"/>
                  <a:pt x="122792" y="8614"/>
                  <a:pt x="122894" y="8352"/>
                </a:cubicBezTo>
                <a:cubicBezTo>
                  <a:pt x="123229" y="7973"/>
                  <a:pt x="123579" y="7594"/>
                  <a:pt x="123972" y="7230"/>
                </a:cubicBezTo>
                <a:cubicBezTo>
                  <a:pt x="124264" y="7011"/>
                  <a:pt x="124643" y="6764"/>
                  <a:pt x="125109" y="6472"/>
                </a:cubicBezTo>
                <a:lnTo>
                  <a:pt x="125109" y="6472"/>
                </a:lnTo>
                <a:cubicBezTo>
                  <a:pt x="125109" y="6472"/>
                  <a:pt x="124905" y="6530"/>
                  <a:pt x="124584" y="6661"/>
                </a:cubicBezTo>
                <a:cubicBezTo>
                  <a:pt x="124628" y="6618"/>
                  <a:pt x="124672" y="6589"/>
                  <a:pt x="124701" y="6559"/>
                </a:cubicBezTo>
                <a:lnTo>
                  <a:pt x="124701" y="6559"/>
                </a:lnTo>
                <a:cubicBezTo>
                  <a:pt x="124701" y="6560"/>
                  <a:pt x="124628" y="6603"/>
                  <a:pt x="124482" y="6705"/>
                </a:cubicBezTo>
                <a:cubicBezTo>
                  <a:pt x="124205" y="6822"/>
                  <a:pt x="123870" y="6982"/>
                  <a:pt x="123520" y="7186"/>
                </a:cubicBezTo>
                <a:cubicBezTo>
                  <a:pt x="123754" y="6866"/>
                  <a:pt x="124045" y="6501"/>
                  <a:pt x="124439" y="6020"/>
                </a:cubicBezTo>
                <a:lnTo>
                  <a:pt x="124439" y="6020"/>
                </a:lnTo>
                <a:cubicBezTo>
                  <a:pt x="124438" y="6020"/>
                  <a:pt x="123375" y="6691"/>
                  <a:pt x="122631" y="7827"/>
                </a:cubicBezTo>
                <a:cubicBezTo>
                  <a:pt x="122296" y="8104"/>
                  <a:pt x="121990" y="8440"/>
                  <a:pt x="121757" y="8833"/>
                </a:cubicBezTo>
                <a:cubicBezTo>
                  <a:pt x="121465" y="9081"/>
                  <a:pt x="121189" y="9358"/>
                  <a:pt x="120926" y="9635"/>
                </a:cubicBezTo>
                <a:cubicBezTo>
                  <a:pt x="120941" y="9343"/>
                  <a:pt x="120955" y="9037"/>
                  <a:pt x="120999" y="8746"/>
                </a:cubicBezTo>
                <a:lnTo>
                  <a:pt x="120999" y="8746"/>
                </a:lnTo>
                <a:cubicBezTo>
                  <a:pt x="120999" y="8746"/>
                  <a:pt x="120941" y="8877"/>
                  <a:pt x="120868" y="9110"/>
                </a:cubicBezTo>
                <a:cubicBezTo>
                  <a:pt x="120882" y="9008"/>
                  <a:pt x="120882" y="8964"/>
                  <a:pt x="120882" y="8964"/>
                </a:cubicBezTo>
                <a:lnTo>
                  <a:pt x="120882" y="8964"/>
                </a:lnTo>
                <a:cubicBezTo>
                  <a:pt x="120839" y="9066"/>
                  <a:pt x="120795" y="9183"/>
                  <a:pt x="120751" y="9299"/>
                </a:cubicBezTo>
                <a:cubicBezTo>
                  <a:pt x="120708" y="9154"/>
                  <a:pt x="120664" y="9023"/>
                  <a:pt x="120606" y="8891"/>
                </a:cubicBezTo>
                <a:cubicBezTo>
                  <a:pt x="120620" y="8862"/>
                  <a:pt x="120635" y="8848"/>
                  <a:pt x="120635" y="8819"/>
                </a:cubicBezTo>
                <a:cubicBezTo>
                  <a:pt x="121014" y="8279"/>
                  <a:pt x="121451" y="7711"/>
                  <a:pt x="121946" y="7215"/>
                </a:cubicBezTo>
                <a:lnTo>
                  <a:pt x="121946" y="7215"/>
                </a:lnTo>
                <a:cubicBezTo>
                  <a:pt x="121946" y="7216"/>
                  <a:pt x="121218" y="7696"/>
                  <a:pt x="120401" y="8454"/>
                </a:cubicBezTo>
                <a:cubicBezTo>
                  <a:pt x="120270" y="8221"/>
                  <a:pt x="120139" y="8017"/>
                  <a:pt x="119993" y="7827"/>
                </a:cubicBezTo>
                <a:cubicBezTo>
                  <a:pt x="120154" y="7711"/>
                  <a:pt x="120329" y="7594"/>
                  <a:pt x="120533" y="7463"/>
                </a:cubicBezTo>
                <a:lnTo>
                  <a:pt x="120533" y="7463"/>
                </a:lnTo>
                <a:cubicBezTo>
                  <a:pt x="120533" y="7463"/>
                  <a:pt x="120270" y="7536"/>
                  <a:pt x="119906" y="7711"/>
                </a:cubicBezTo>
                <a:cubicBezTo>
                  <a:pt x="119702" y="6880"/>
                  <a:pt x="119221" y="6297"/>
                  <a:pt x="119221" y="6297"/>
                </a:cubicBezTo>
                <a:lnTo>
                  <a:pt x="119221" y="6297"/>
                </a:lnTo>
                <a:cubicBezTo>
                  <a:pt x="119338" y="6676"/>
                  <a:pt x="119425" y="6982"/>
                  <a:pt x="119483" y="7244"/>
                </a:cubicBezTo>
                <a:cubicBezTo>
                  <a:pt x="119352" y="7128"/>
                  <a:pt x="119279" y="7070"/>
                  <a:pt x="119279" y="7070"/>
                </a:cubicBezTo>
                <a:lnTo>
                  <a:pt x="119279" y="7070"/>
                </a:lnTo>
                <a:cubicBezTo>
                  <a:pt x="119367" y="7230"/>
                  <a:pt x="119454" y="7376"/>
                  <a:pt x="119527" y="7521"/>
                </a:cubicBezTo>
                <a:cubicBezTo>
                  <a:pt x="119556" y="7638"/>
                  <a:pt x="119571" y="7755"/>
                  <a:pt x="119571" y="7871"/>
                </a:cubicBezTo>
                <a:cubicBezTo>
                  <a:pt x="119323" y="8002"/>
                  <a:pt x="119046" y="8163"/>
                  <a:pt x="118769" y="8352"/>
                </a:cubicBezTo>
                <a:cubicBezTo>
                  <a:pt x="118784" y="8250"/>
                  <a:pt x="118798" y="8163"/>
                  <a:pt x="118798" y="8104"/>
                </a:cubicBezTo>
                <a:cubicBezTo>
                  <a:pt x="118900" y="7813"/>
                  <a:pt x="119017" y="7536"/>
                  <a:pt x="119148" y="7274"/>
                </a:cubicBezTo>
                <a:lnTo>
                  <a:pt x="119148" y="7274"/>
                </a:lnTo>
                <a:cubicBezTo>
                  <a:pt x="119148" y="7274"/>
                  <a:pt x="118988" y="7463"/>
                  <a:pt x="118769" y="7784"/>
                </a:cubicBezTo>
                <a:cubicBezTo>
                  <a:pt x="118638" y="7798"/>
                  <a:pt x="118361" y="7871"/>
                  <a:pt x="118011" y="7988"/>
                </a:cubicBezTo>
                <a:cubicBezTo>
                  <a:pt x="117938" y="7857"/>
                  <a:pt x="117865" y="7755"/>
                  <a:pt x="117822" y="7696"/>
                </a:cubicBezTo>
                <a:cubicBezTo>
                  <a:pt x="118303" y="6866"/>
                  <a:pt x="118784" y="6457"/>
                  <a:pt x="120256" y="5452"/>
                </a:cubicBezTo>
                <a:lnTo>
                  <a:pt x="120256" y="5452"/>
                </a:lnTo>
                <a:cubicBezTo>
                  <a:pt x="120255" y="5452"/>
                  <a:pt x="118142" y="6137"/>
                  <a:pt x="117108" y="7740"/>
                </a:cubicBezTo>
                <a:cubicBezTo>
                  <a:pt x="117064" y="7449"/>
                  <a:pt x="117006" y="7215"/>
                  <a:pt x="116962" y="7084"/>
                </a:cubicBezTo>
                <a:cubicBezTo>
                  <a:pt x="117020" y="7011"/>
                  <a:pt x="117078" y="6953"/>
                  <a:pt x="117122" y="6895"/>
                </a:cubicBezTo>
                <a:lnTo>
                  <a:pt x="117122" y="6895"/>
                </a:lnTo>
                <a:cubicBezTo>
                  <a:pt x="117122" y="6895"/>
                  <a:pt x="117064" y="6953"/>
                  <a:pt x="116962" y="7040"/>
                </a:cubicBezTo>
                <a:cubicBezTo>
                  <a:pt x="116933" y="6968"/>
                  <a:pt x="116918" y="6924"/>
                  <a:pt x="116918" y="6924"/>
                </a:cubicBezTo>
                <a:lnTo>
                  <a:pt x="116918" y="6924"/>
                </a:lnTo>
                <a:cubicBezTo>
                  <a:pt x="116918" y="6968"/>
                  <a:pt x="116933" y="7026"/>
                  <a:pt x="116933" y="7070"/>
                </a:cubicBezTo>
                <a:cubicBezTo>
                  <a:pt x="116729" y="7259"/>
                  <a:pt x="116408" y="7580"/>
                  <a:pt x="116058" y="7973"/>
                </a:cubicBezTo>
                <a:cubicBezTo>
                  <a:pt x="116087" y="7798"/>
                  <a:pt x="116102" y="7609"/>
                  <a:pt x="116087" y="7449"/>
                </a:cubicBezTo>
                <a:cubicBezTo>
                  <a:pt x="116131" y="7376"/>
                  <a:pt x="116160" y="7303"/>
                  <a:pt x="116189" y="7230"/>
                </a:cubicBezTo>
                <a:lnTo>
                  <a:pt x="116189" y="7230"/>
                </a:lnTo>
                <a:cubicBezTo>
                  <a:pt x="116189" y="7230"/>
                  <a:pt x="116160" y="7274"/>
                  <a:pt x="116087" y="7361"/>
                </a:cubicBezTo>
                <a:cubicBezTo>
                  <a:pt x="116058" y="6647"/>
                  <a:pt x="115738" y="6049"/>
                  <a:pt x="115504" y="5670"/>
                </a:cubicBezTo>
                <a:cubicBezTo>
                  <a:pt x="115461" y="5554"/>
                  <a:pt x="115446" y="5496"/>
                  <a:pt x="115446" y="5496"/>
                </a:cubicBezTo>
                <a:lnTo>
                  <a:pt x="115446" y="5496"/>
                </a:lnTo>
                <a:cubicBezTo>
                  <a:pt x="115446" y="5525"/>
                  <a:pt x="115461" y="5568"/>
                  <a:pt x="115461" y="5612"/>
                </a:cubicBezTo>
                <a:cubicBezTo>
                  <a:pt x="115367" y="5472"/>
                  <a:pt x="115292" y="5378"/>
                  <a:pt x="115251" y="5332"/>
                </a:cubicBezTo>
                <a:lnTo>
                  <a:pt x="115251" y="5332"/>
                </a:lnTo>
                <a:cubicBezTo>
                  <a:pt x="115377" y="5684"/>
                  <a:pt x="115462" y="5968"/>
                  <a:pt x="115534" y="6224"/>
                </a:cubicBezTo>
                <a:cubicBezTo>
                  <a:pt x="115563" y="6676"/>
                  <a:pt x="115577" y="7142"/>
                  <a:pt x="115548" y="7594"/>
                </a:cubicBezTo>
                <a:cubicBezTo>
                  <a:pt x="115446" y="7696"/>
                  <a:pt x="115300" y="7857"/>
                  <a:pt x="115140" y="8046"/>
                </a:cubicBezTo>
                <a:cubicBezTo>
                  <a:pt x="115155" y="7944"/>
                  <a:pt x="115169" y="7842"/>
                  <a:pt x="115198" y="7740"/>
                </a:cubicBezTo>
                <a:lnTo>
                  <a:pt x="115198" y="7740"/>
                </a:lnTo>
                <a:cubicBezTo>
                  <a:pt x="115198" y="7740"/>
                  <a:pt x="115140" y="7813"/>
                  <a:pt x="115067" y="7959"/>
                </a:cubicBezTo>
                <a:cubicBezTo>
                  <a:pt x="114980" y="7842"/>
                  <a:pt x="114907" y="7769"/>
                  <a:pt x="114907" y="7769"/>
                </a:cubicBezTo>
                <a:lnTo>
                  <a:pt x="114907" y="7769"/>
                </a:lnTo>
                <a:cubicBezTo>
                  <a:pt x="114951" y="7871"/>
                  <a:pt x="114980" y="7973"/>
                  <a:pt x="115009" y="8061"/>
                </a:cubicBezTo>
                <a:cubicBezTo>
                  <a:pt x="114980" y="8119"/>
                  <a:pt x="114936" y="8192"/>
                  <a:pt x="114907" y="8279"/>
                </a:cubicBezTo>
                <a:cubicBezTo>
                  <a:pt x="114863" y="8192"/>
                  <a:pt x="114819" y="8104"/>
                  <a:pt x="114761" y="8032"/>
                </a:cubicBezTo>
                <a:cubicBezTo>
                  <a:pt x="114790" y="7944"/>
                  <a:pt x="114790" y="7886"/>
                  <a:pt x="114805" y="7813"/>
                </a:cubicBezTo>
                <a:cubicBezTo>
                  <a:pt x="114863" y="7755"/>
                  <a:pt x="114921" y="7711"/>
                  <a:pt x="114980" y="7653"/>
                </a:cubicBezTo>
                <a:lnTo>
                  <a:pt x="114980" y="7653"/>
                </a:lnTo>
                <a:cubicBezTo>
                  <a:pt x="114980" y="7653"/>
                  <a:pt x="114921" y="7682"/>
                  <a:pt x="114819" y="7740"/>
                </a:cubicBezTo>
                <a:cubicBezTo>
                  <a:pt x="114907" y="7259"/>
                  <a:pt x="114921" y="6953"/>
                  <a:pt x="114921" y="6953"/>
                </a:cubicBezTo>
                <a:lnTo>
                  <a:pt x="114921" y="6953"/>
                </a:lnTo>
                <a:cubicBezTo>
                  <a:pt x="114834" y="7230"/>
                  <a:pt x="114717" y="7507"/>
                  <a:pt x="114601" y="7769"/>
                </a:cubicBezTo>
                <a:cubicBezTo>
                  <a:pt x="114528" y="7667"/>
                  <a:pt x="114455" y="7594"/>
                  <a:pt x="114411" y="7536"/>
                </a:cubicBezTo>
                <a:cubicBezTo>
                  <a:pt x="114338" y="7390"/>
                  <a:pt x="114280" y="7259"/>
                  <a:pt x="114207" y="7142"/>
                </a:cubicBezTo>
                <a:cubicBezTo>
                  <a:pt x="114426" y="7026"/>
                  <a:pt x="114659" y="6909"/>
                  <a:pt x="114951" y="6764"/>
                </a:cubicBezTo>
                <a:lnTo>
                  <a:pt x="114951" y="6764"/>
                </a:lnTo>
                <a:cubicBezTo>
                  <a:pt x="114950" y="6764"/>
                  <a:pt x="114688" y="6807"/>
                  <a:pt x="114295" y="6938"/>
                </a:cubicBezTo>
                <a:cubicBezTo>
                  <a:pt x="114397" y="6822"/>
                  <a:pt x="114513" y="6691"/>
                  <a:pt x="114601" y="6559"/>
                </a:cubicBezTo>
                <a:cubicBezTo>
                  <a:pt x="114659" y="6501"/>
                  <a:pt x="114732" y="6428"/>
                  <a:pt x="114805" y="6355"/>
                </a:cubicBezTo>
                <a:lnTo>
                  <a:pt x="114805" y="6355"/>
                </a:lnTo>
                <a:cubicBezTo>
                  <a:pt x="114805" y="6355"/>
                  <a:pt x="114761" y="6385"/>
                  <a:pt x="114703" y="6414"/>
                </a:cubicBezTo>
                <a:cubicBezTo>
                  <a:pt x="114948" y="6053"/>
                  <a:pt x="115122" y="5678"/>
                  <a:pt x="115238" y="5317"/>
                </a:cubicBezTo>
                <a:lnTo>
                  <a:pt x="115238" y="5317"/>
                </a:lnTo>
                <a:cubicBezTo>
                  <a:pt x="115242" y="5322"/>
                  <a:pt x="115247" y="5326"/>
                  <a:pt x="115251" y="5332"/>
                </a:cubicBezTo>
                <a:lnTo>
                  <a:pt x="115251" y="5332"/>
                </a:lnTo>
                <a:cubicBezTo>
                  <a:pt x="115248" y="5323"/>
                  <a:pt x="115245" y="5315"/>
                  <a:pt x="115242" y="5306"/>
                </a:cubicBezTo>
                <a:cubicBezTo>
                  <a:pt x="115241" y="5310"/>
                  <a:pt x="115240" y="5314"/>
                  <a:pt x="115238" y="5317"/>
                </a:cubicBezTo>
                <a:lnTo>
                  <a:pt x="115238" y="5317"/>
                </a:lnTo>
                <a:cubicBezTo>
                  <a:pt x="115234" y="5313"/>
                  <a:pt x="115230" y="5309"/>
                  <a:pt x="115227" y="5306"/>
                </a:cubicBezTo>
                <a:cubicBezTo>
                  <a:pt x="115563" y="4301"/>
                  <a:pt x="115446" y="3514"/>
                  <a:pt x="115446" y="3513"/>
                </a:cubicBezTo>
                <a:lnTo>
                  <a:pt x="115446" y="3513"/>
                </a:lnTo>
                <a:cubicBezTo>
                  <a:pt x="114980" y="5087"/>
                  <a:pt x="114761" y="5627"/>
                  <a:pt x="113989" y="6428"/>
                </a:cubicBezTo>
                <a:cubicBezTo>
                  <a:pt x="113989" y="6370"/>
                  <a:pt x="114003" y="6326"/>
                  <a:pt x="114003" y="6268"/>
                </a:cubicBezTo>
                <a:cubicBezTo>
                  <a:pt x="114397" y="4942"/>
                  <a:pt x="115213" y="2668"/>
                  <a:pt x="116481" y="744"/>
                </a:cubicBezTo>
                <a:lnTo>
                  <a:pt x="116481" y="744"/>
                </a:lnTo>
                <a:cubicBezTo>
                  <a:pt x="116480" y="745"/>
                  <a:pt x="114746" y="2625"/>
                  <a:pt x="113668" y="4825"/>
                </a:cubicBezTo>
                <a:cubicBezTo>
                  <a:pt x="113595" y="4679"/>
                  <a:pt x="113522" y="4534"/>
                  <a:pt x="113435" y="4388"/>
                </a:cubicBezTo>
                <a:cubicBezTo>
                  <a:pt x="113551" y="4228"/>
                  <a:pt x="113668" y="4067"/>
                  <a:pt x="113785" y="3907"/>
                </a:cubicBezTo>
                <a:lnTo>
                  <a:pt x="113785" y="3907"/>
                </a:lnTo>
                <a:cubicBezTo>
                  <a:pt x="113784" y="3907"/>
                  <a:pt x="113624" y="4053"/>
                  <a:pt x="113391" y="4315"/>
                </a:cubicBezTo>
                <a:cubicBezTo>
                  <a:pt x="113318" y="4213"/>
                  <a:pt x="113245" y="4111"/>
                  <a:pt x="113158" y="4009"/>
                </a:cubicBezTo>
                <a:cubicBezTo>
                  <a:pt x="113362" y="3353"/>
                  <a:pt x="113624" y="2668"/>
                  <a:pt x="113974" y="2027"/>
                </a:cubicBezTo>
                <a:lnTo>
                  <a:pt x="113974" y="2027"/>
                </a:lnTo>
                <a:cubicBezTo>
                  <a:pt x="113974" y="2027"/>
                  <a:pt x="113391" y="2697"/>
                  <a:pt x="112837" y="3645"/>
                </a:cubicBezTo>
                <a:cubicBezTo>
                  <a:pt x="112633" y="3426"/>
                  <a:pt x="112429" y="3251"/>
                  <a:pt x="112240" y="3091"/>
                </a:cubicBezTo>
                <a:cubicBezTo>
                  <a:pt x="112356" y="2945"/>
                  <a:pt x="112487" y="2785"/>
                  <a:pt x="112648" y="2595"/>
                </a:cubicBezTo>
                <a:lnTo>
                  <a:pt x="112648" y="2595"/>
                </a:lnTo>
                <a:cubicBezTo>
                  <a:pt x="112648" y="2595"/>
                  <a:pt x="112414" y="2741"/>
                  <a:pt x="112109" y="3003"/>
                </a:cubicBezTo>
                <a:cubicBezTo>
                  <a:pt x="111657" y="2654"/>
                  <a:pt x="111292" y="2493"/>
                  <a:pt x="111292" y="2493"/>
                </a:cubicBezTo>
                <a:lnTo>
                  <a:pt x="111292" y="2493"/>
                </a:lnTo>
                <a:cubicBezTo>
                  <a:pt x="111540" y="2741"/>
                  <a:pt x="111744" y="2945"/>
                  <a:pt x="111934" y="3149"/>
                </a:cubicBezTo>
                <a:cubicBezTo>
                  <a:pt x="111686" y="3368"/>
                  <a:pt x="111409" y="3630"/>
                  <a:pt x="111147" y="3965"/>
                </a:cubicBezTo>
                <a:cubicBezTo>
                  <a:pt x="111147" y="3557"/>
                  <a:pt x="111161" y="3134"/>
                  <a:pt x="111219" y="2726"/>
                </a:cubicBezTo>
                <a:lnTo>
                  <a:pt x="111219" y="2726"/>
                </a:lnTo>
                <a:cubicBezTo>
                  <a:pt x="111219" y="2727"/>
                  <a:pt x="110899" y="3514"/>
                  <a:pt x="110724" y="4577"/>
                </a:cubicBezTo>
                <a:cubicBezTo>
                  <a:pt x="110505" y="4942"/>
                  <a:pt x="110330" y="5335"/>
                  <a:pt x="110228" y="5772"/>
                </a:cubicBezTo>
                <a:cubicBezTo>
                  <a:pt x="110185" y="5729"/>
                  <a:pt x="110156" y="5700"/>
                  <a:pt x="110156" y="5700"/>
                </a:cubicBezTo>
                <a:lnTo>
                  <a:pt x="110156" y="5700"/>
                </a:lnTo>
                <a:cubicBezTo>
                  <a:pt x="110185" y="5743"/>
                  <a:pt x="110199" y="5787"/>
                  <a:pt x="110214" y="5816"/>
                </a:cubicBezTo>
                <a:cubicBezTo>
                  <a:pt x="110214" y="5845"/>
                  <a:pt x="110214" y="5860"/>
                  <a:pt x="110214" y="5874"/>
                </a:cubicBezTo>
                <a:cubicBezTo>
                  <a:pt x="110156" y="5787"/>
                  <a:pt x="110097" y="5700"/>
                  <a:pt x="110068" y="5612"/>
                </a:cubicBezTo>
                <a:cubicBezTo>
                  <a:pt x="110170" y="5496"/>
                  <a:pt x="110272" y="5379"/>
                  <a:pt x="110389" y="5248"/>
                </a:cubicBezTo>
                <a:lnTo>
                  <a:pt x="110389" y="5248"/>
                </a:lnTo>
                <a:cubicBezTo>
                  <a:pt x="110389" y="5248"/>
                  <a:pt x="110243" y="5321"/>
                  <a:pt x="110010" y="5496"/>
                </a:cubicBezTo>
                <a:cubicBezTo>
                  <a:pt x="109981" y="5437"/>
                  <a:pt x="109966" y="5379"/>
                  <a:pt x="109951" y="5321"/>
                </a:cubicBezTo>
                <a:cubicBezTo>
                  <a:pt x="110126" y="5117"/>
                  <a:pt x="110345" y="4898"/>
                  <a:pt x="110651" y="4606"/>
                </a:cubicBezTo>
                <a:lnTo>
                  <a:pt x="110651" y="4606"/>
                </a:lnTo>
                <a:cubicBezTo>
                  <a:pt x="110651" y="4607"/>
                  <a:pt x="110301" y="4781"/>
                  <a:pt x="109893" y="5131"/>
                </a:cubicBezTo>
                <a:cubicBezTo>
                  <a:pt x="109879" y="5044"/>
                  <a:pt x="109879" y="4971"/>
                  <a:pt x="109864" y="4883"/>
                </a:cubicBezTo>
                <a:cubicBezTo>
                  <a:pt x="110097" y="4563"/>
                  <a:pt x="110403" y="4198"/>
                  <a:pt x="110782" y="3732"/>
                </a:cubicBezTo>
                <a:lnTo>
                  <a:pt x="110782" y="3732"/>
                </a:lnTo>
                <a:cubicBezTo>
                  <a:pt x="110782" y="3732"/>
                  <a:pt x="110389" y="3980"/>
                  <a:pt x="109893" y="4432"/>
                </a:cubicBezTo>
                <a:cubicBezTo>
                  <a:pt x="110126" y="2726"/>
                  <a:pt x="110287" y="2391"/>
                  <a:pt x="111744" y="628"/>
                </a:cubicBezTo>
                <a:lnTo>
                  <a:pt x="111744" y="628"/>
                </a:lnTo>
                <a:cubicBezTo>
                  <a:pt x="111744" y="628"/>
                  <a:pt x="109981" y="1721"/>
                  <a:pt x="109412" y="3484"/>
                </a:cubicBezTo>
                <a:cubicBezTo>
                  <a:pt x="109092" y="3732"/>
                  <a:pt x="108640" y="4111"/>
                  <a:pt x="108232" y="4650"/>
                </a:cubicBezTo>
                <a:cubicBezTo>
                  <a:pt x="108217" y="4213"/>
                  <a:pt x="108246" y="3776"/>
                  <a:pt x="108305" y="3338"/>
                </a:cubicBezTo>
                <a:lnTo>
                  <a:pt x="108305" y="3338"/>
                </a:lnTo>
                <a:cubicBezTo>
                  <a:pt x="108304" y="3339"/>
                  <a:pt x="107955" y="4228"/>
                  <a:pt x="107765" y="5364"/>
                </a:cubicBezTo>
                <a:cubicBezTo>
                  <a:pt x="107678" y="5539"/>
                  <a:pt x="107605" y="5729"/>
                  <a:pt x="107532" y="5918"/>
                </a:cubicBezTo>
                <a:cubicBezTo>
                  <a:pt x="107518" y="5933"/>
                  <a:pt x="107503" y="5962"/>
                  <a:pt x="107474" y="5976"/>
                </a:cubicBezTo>
                <a:cubicBezTo>
                  <a:pt x="107415" y="4796"/>
                  <a:pt x="106614" y="3922"/>
                  <a:pt x="106614" y="3921"/>
                </a:cubicBezTo>
                <a:lnTo>
                  <a:pt x="106614" y="3921"/>
                </a:lnTo>
                <a:cubicBezTo>
                  <a:pt x="106905" y="4767"/>
                  <a:pt x="107051" y="5248"/>
                  <a:pt x="107051" y="5700"/>
                </a:cubicBezTo>
                <a:cubicBezTo>
                  <a:pt x="107051" y="5700"/>
                  <a:pt x="107051" y="5700"/>
                  <a:pt x="107051" y="5714"/>
                </a:cubicBezTo>
                <a:cubicBezTo>
                  <a:pt x="107051" y="6006"/>
                  <a:pt x="106993" y="6312"/>
                  <a:pt x="106876" y="6705"/>
                </a:cubicBezTo>
                <a:cubicBezTo>
                  <a:pt x="106803" y="6778"/>
                  <a:pt x="106745" y="6866"/>
                  <a:pt x="106672" y="6953"/>
                </a:cubicBezTo>
                <a:cubicBezTo>
                  <a:pt x="106628" y="6866"/>
                  <a:pt x="106570" y="6793"/>
                  <a:pt x="106526" y="6720"/>
                </a:cubicBezTo>
                <a:cubicBezTo>
                  <a:pt x="106526" y="6603"/>
                  <a:pt x="106526" y="6516"/>
                  <a:pt x="106526" y="6443"/>
                </a:cubicBezTo>
                <a:cubicBezTo>
                  <a:pt x="106541" y="6399"/>
                  <a:pt x="106541" y="6341"/>
                  <a:pt x="106541" y="6297"/>
                </a:cubicBezTo>
                <a:cubicBezTo>
                  <a:pt x="106687" y="6049"/>
                  <a:pt x="106847" y="5802"/>
                  <a:pt x="107022" y="5568"/>
                </a:cubicBezTo>
                <a:lnTo>
                  <a:pt x="107022" y="5568"/>
                </a:lnTo>
                <a:cubicBezTo>
                  <a:pt x="107022" y="5569"/>
                  <a:pt x="106847" y="5729"/>
                  <a:pt x="106599" y="6006"/>
                </a:cubicBezTo>
                <a:cubicBezTo>
                  <a:pt x="106628" y="5816"/>
                  <a:pt x="106672" y="5612"/>
                  <a:pt x="106716" y="5423"/>
                </a:cubicBezTo>
                <a:lnTo>
                  <a:pt x="106716" y="5423"/>
                </a:lnTo>
                <a:cubicBezTo>
                  <a:pt x="106716" y="5423"/>
                  <a:pt x="106556" y="5743"/>
                  <a:pt x="106366" y="6268"/>
                </a:cubicBezTo>
                <a:cubicBezTo>
                  <a:pt x="106322" y="6326"/>
                  <a:pt x="106279" y="6385"/>
                  <a:pt x="106235" y="6443"/>
                </a:cubicBezTo>
                <a:cubicBezTo>
                  <a:pt x="106220" y="6414"/>
                  <a:pt x="106206" y="6399"/>
                  <a:pt x="106206" y="6385"/>
                </a:cubicBezTo>
                <a:cubicBezTo>
                  <a:pt x="106250" y="6137"/>
                  <a:pt x="106264" y="5918"/>
                  <a:pt x="106279" y="5787"/>
                </a:cubicBezTo>
                <a:cubicBezTo>
                  <a:pt x="106293" y="5656"/>
                  <a:pt x="106293" y="5583"/>
                  <a:pt x="106293" y="5583"/>
                </a:cubicBezTo>
                <a:lnTo>
                  <a:pt x="106293" y="5583"/>
                </a:lnTo>
                <a:cubicBezTo>
                  <a:pt x="106264" y="5656"/>
                  <a:pt x="106250" y="5743"/>
                  <a:pt x="106220" y="5816"/>
                </a:cubicBezTo>
                <a:cubicBezTo>
                  <a:pt x="106162" y="5845"/>
                  <a:pt x="106075" y="5904"/>
                  <a:pt x="105958" y="5976"/>
                </a:cubicBezTo>
                <a:lnTo>
                  <a:pt x="105914" y="5918"/>
                </a:lnTo>
                <a:cubicBezTo>
                  <a:pt x="105885" y="5816"/>
                  <a:pt x="105871" y="5729"/>
                  <a:pt x="105841" y="5641"/>
                </a:cubicBezTo>
                <a:cubicBezTo>
                  <a:pt x="105987" y="5568"/>
                  <a:pt x="106147" y="5481"/>
                  <a:pt x="106322" y="5394"/>
                </a:cubicBezTo>
                <a:lnTo>
                  <a:pt x="106322" y="5394"/>
                </a:lnTo>
                <a:cubicBezTo>
                  <a:pt x="106322" y="5394"/>
                  <a:pt x="106104" y="5437"/>
                  <a:pt x="105798" y="5539"/>
                </a:cubicBezTo>
                <a:cubicBezTo>
                  <a:pt x="105725" y="5350"/>
                  <a:pt x="105623" y="5189"/>
                  <a:pt x="105535" y="5058"/>
                </a:cubicBezTo>
                <a:cubicBezTo>
                  <a:pt x="105696" y="4898"/>
                  <a:pt x="105871" y="4709"/>
                  <a:pt x="106118" y="4490"/>
                </a:cubicBezTo>
                <a:lnTo>
                  <a:pt x="106118" y="4490"/>
                </a:lnTo>
                <a:cubicBezTo>
                  <a:pt x="106118" y="4490"/>
                  <a:pt x="105812" y="4636"/>
                  <a:pt x="105448" y="4927"/>
                </a:cubicBezTo>
                <a:cubicBezTo>
                  <a:pt x="105346" y="4796"/>
                  <a:pt x="105259" y="4709"/>
                  <a:pt x="105258" y="4709"/>
                </a:cubicBezTo>
                <a:lnTo>
                  <a:pt x="105258" y="4709"/>
                </a:lnTo>
                <a:cubicBezTo>
                  <a:pt x="105302" y="4811"/>
                  <a:pt x="105346" y="4898"/>
                  <a:pt x="105390" y="4985"/>
                </a:cubicBezTo>
                <a:cubicBezTo>
                  <a:pt x="105142" y="5189"/>
                  <a:pt x="104894" y="5452"/>
                  <a:pt x="104690" y="5787"/>
                </a:cubicBezTo>
                <a:cubicBezTo>
                  <a:pt x="104675" y="5758"/>
                  <a:pt x="104661" y="5743"/>
                  <a:pt x="104646" y="5729"/>
                </a:cubicBezTo>
                <a:cubicBezTo>
                  <a:pt x="104515" y="5073"/>
                  <a:pt x="104340" y="4607"/>
                  <a:pt x="104340" y="4606"/>
                </a:cubicBezTo>
                <a:lnTo>
                  <a:pt x="104340" y="4606"/>
                </a:lnTo>
                <a:cubicBezTo>
                  <a:pt x="104399" y="5087"/>
                  <a:pt x="104369" y="5583"/>
                  <a:pt x="104311" y="6049"/>
                </a:cubicBezTo>
                <a:cubicBezTo>
                  <a:pt x="104297" y="6064"/>
                  <a:pt x="104282" y="6079"/>
                  <a:pt x="104267" y="6093"/>
                </a:cubicBezTo>
                <a:cubicBezTo>
                  <a:pt x="104136" y="5583"/>
                  <a:pt x="103961" y="5204"/>
                  <a:pt x="103961" y="5204"/>
                </a:cubicBezTo>
                <a:lnTo>
                  <a:pt x="103961" y="5204"/>
                </a:lnTo>
                <a:cubicBezTo>
                  <a:pt x="104034" y="5539"/>
                  <a:pt x="104063" y="5904"/>
                  <a:pt x="104049" y="6239"/>
                </a:cubicBezTo>
                <a:cubicBezTo>
                  <a:pt x="103976" y="6297"/>
                  <a:pt x="103918" y="6355"/>
                  <a:pt x="103845" y="6414"/>
                </a:cubicBezTo>
                <a:cubicBezTo>
                  <a:pt x="103888" y="6210"/>
                  <a:pt x="103947" y="6006"/>
                  <a:pt x="104020" y="5816"/>
                </a:cubicBezTo>
                <a:lnTo>
                  <a:pt x="104020" y="5816"/>
                </a:lnTo>
                <a:cubicBezTo>
                  <a:pt x="104019" y="5816"/>
                  <a:pt x="103859" y="6093"/>
                  <a:pt x="103670" y="6516"/>
                </a:cubicBezTo>
                <a:cubicBezTo>
                  <a:pt x="103641" y="6414"/>
                  <a:pt x="103626" y="6312"/>
                  <a:pt x="103597" y="6195"/>
                </a:cubicBezTo>
                <a:cubicBezTo>
                  <a:pt x="103932" y="5335"/>
                  <a:pt x="103932" y="4621"/>
                  <a:pt x="103932" y="4621"/>
                </a:cubicBezTo>
                <a:lnTo>
                  <a:pt x="103932" y="4621"/>
                </a:lnTo>
                <a:cubicBezTo>
                  <a:pt x="103757" y="5058"/>
                  <a:pt x="103626" y="5408"/>
                  <a:pt x="103495" y="5700"/>
                </a:cubicBezTo>
                <a:cubicBezTo>
                  <a:pt x="103451" y="5452"/>
                  <a:pt x="103407" y="5219"/>
                  <a:pt x="103349" y="4985"/>
                </a:cubicBezTo>
                <a:cubicBezTo>
                  <a:pt x="103830" y="4023"/>
                  <a:pt x="104413" y="2960"/>
                  <a:pt x="105098" y="2027"/>
                </a:cubicBezTo>
                <a:lnTo>
                  <a:pt x="105098" y="2027"/>
                </a:lnTo>
                <a:cubicBezTo>
                  <a:pt x="105098" y="2027"/>
                  <a:pt x="104136" y="2974"/>
                  <a:pt x="103174" y="4330"/>
                </a:cubicBezTo>
                <a:cubicBezTo>
                  <a:pt x="102985" y="3659"/>
                  <a:pt x="102795" y="3222"/>
                  <a:pt x="102795" y="3222"/>
                </a:cubicBezTo>
                <a:lnTo>
                  <a:pt x="102795" y="3222"/>
                </a:lnTo>
                <a:cubicBezTo>
                  <a:pt x="102882" y="3597"/>
                  <a:pt x="102926" y="4000"/>
                  <a:pt x="102955" y="4390"/>
                </a:cubicBezTo>
                <a:lnTo>
                  <a:pt x="102955" y="4390"/>
                </a:lnTo>
                <a:cubicBezTo>
                  <a:pt x="102952" y="4369"/>
                  <a:pt x="102941" y="4359"/>
                  <a:pt x="102941" y="4359"/>
                </a:cubicBezTo>
                <a:lnTo>
                  <a:pt x="102941" y="4359"/>
                </a:lnTo>
                <a:cubicBezTo>
                  <a:pt x="102948" y="4372"/>
                  <a:pt x="102952" y="4383"/>
                  <a:pt x="102955" y="4393"/>
                </a:cubicBezTo>
                <a:lnTo>
                  <a:pt x="102955" y="4393"/>
                </a:lnTo>
                <a:cubicBezTo>
                  <a:pt x="102955" y="4396"/>
                  <a:pt x="102955" y="4399"/>
                  <a:pt x="102956" y="4402"/>
                </a:cubicBezTo>
                <a:cubicBezTo>
                  <a:pt x="102956" y="4399"/>
                  <a:pt x="102955" y="4397"/>
                  <a:pt x="102955" y="4394"/>
                </a:cubicBezTo>
                <a:lnTo>
                  <a:pt x="102955" y="4394"/>
                </a:lnTo>
                <a:cubicBezTo>
                  <a:pt x="102959" y="4405"/>
                  <a:pt x="102963" y="4416"/>
                  <a:pt x="102970" y="4432"/>
                </a:cubicBezTo>
                <a:cubicBezTo>
                  <a:pt x="102970" y="4490"/>
                  <a:pt x="102970" y="4548"/>
                  <a:pt x="102985" y="4606"/>
                </a:cubicBezTo>
                <a:cubicBezTo>
                  <a:pt x="102752" y="4956"/>
                  <a:pt x="102518" y="5321"/>
                  <a:pt x="102300" y="5700"/>
                </a:cubicBezTo>
                <a:cubicBezTo>
                  <a:pt x="102227" y="5379"/>
                  <a:pt x="102110" y="5087"/>
                  <a:pt x="101979" y="4825"/>
                </a:cubicBezTo>
                <a:cubicBezTo>
                  <a:pt x="102212" y="4198"/>
                  <a:pt x="102504" y="3557"/>
                  <a:pt x="102883" y="2974"/>
                </a:cubicBezTo>
                <a:lnTo>
                  <a:pt x="102883" y="2974"/>
                </a:lnTo>
                <a:cubicBezTo>
                  <a:pt x="102883" y="2974"/>
                  <a:pt x="102329" y="3557"/>
                  <a:pt x="101746" y="4417"/>
                </a:cubicBezTo>
                <a:cubicBezTo>
                  <a:pt x="101615" y="4184"/>
                  <a:pt x="101454" y="3980"/>
                  <a:pt x="101323" y="3805"/>
                </a:cubicBezTo>
                <a:cubicBezTo>
                  <a:pt x="101440" y="3674"/>
                  <a:pt x="101571" y="3528"/>
                  <a:pt x="101717" y="3368"/>
                </a:cubicBezTo>
                <a:lnTo>
                  <a:pt x="101717" y="3368"/>
                </a:lnTo>
                <a:cubicBezTo>
                  <a:pt x="101717" y="3368"/>
                  <a:pt x="101513" y="3484"/>
                  <a:pt x="101221" y="3688"/>
                </a:cubicBezTo>
                <a:cubicBezTo>
                  <a:pt x="100886" y="3309"/>
                  <a:pt x="100609" y="3091"/>
                  <a:pt x="100609" y="3091"/>
                </a:cubicBezTo>
                <a:lnTo>
                  <a:pt x="100609" y="3091"/>
                </a:lnTo>
                <a:cubicBezTo>
                  <a:pt x="100784" y="3368"/>
                  <a:pt x="100930" y="3601"/>
                  <a:pt x="101061" y="3819"/>
                </a:cubicBezTo>
                <a:cubicBezTo>
                  <a:pt x="100828" y="3994"/>
                  <a:pt x="100565" y="4242"/>
                  <a:pt x="100318" y="4519"/>
                </a:cubicBezTo>
                <a:cubicBezTo>
                  <a:pt x="100361" y="4111"/>
                  <a:pt x="100420" y="3703"/>
                  <a:pt x="100522" y="3309"/>
                </a:cubicBezTo>
                <a:lnTo>
                  <a:pt x="100522" y="3309"/>
                </a:lnTo>
                <a:cubicBezTo>
                  <a:pt x="100522" y="3310"/>
                  <a:pt x="100172" y="4053"/>
                  <a:pt x="99895" y="5073"/>
                </a:cubicBezTo>
                <a:cubicBezTo>
                  <a:pt x="99793" y="5219"/>
                  <a:pt x="99691" y="5379"/>
                  <a:pt x="99603" y="5554"/>
                </a:cubicBezTo>
                <a:lnTo>
                  <a:pt x="99603" y="5510"/>
                </a:lnTo>
                <a:cubicBezTo>
                  <a:pt x="99720" y="5117"/>
                  <a:pt x="99764" y="4781"/>
                  <a:pt x="99793" y="4519"/>
                </a:cubicBezTo>
                <a:cubicBezTo>
                  <a:pt x="99880" y="4432"/>
                  <a:pt x="99953" y="4344"/>
                  <a:pt x="100055" y="4242"/>
                </a:cubicBezTo>
                <a:lnTo>
                  <a:pt x="100055" y="4242"/>
                </a:lnTo>
                <a:cubicBezTo>
                  <a:pt x="100055" y="4242"/>
                  <a:pt x="99953" y="4300"/>
                  <a:pt x="99808" y="4388"/>
                </a:cubicBezTo>
                <a:cubicBezTo>
                  <a:pt x="99822" y="4198"/>
                  <a:pt x="99808" y="4082"/>
                  <a:pt x="99808" y="4082"/>
                </a:cubicBezTo>
                <a:cubicBezTo>
                  <a:pt x="99764" y="4228"/>
                  <a:pt x="99720" y="4359"/>
                  <a:pt x="99676" y="4475"/>
                </a:cubicBezTo>
                <a:cubicBezTo>
                  <a:pt x="99545" y="4563"/>
                  <a:pt x="99399" y="4679"/>
                  <a:pt x="99225" y="4825"/>
                </a:cubicBezTo>
                <a:cubicBezTo>
                  <a:pt x="99283" y="4577"/>
                  <a:pt x="99341" y="4344"/>
                  <a:pt x="99399" y="4155"/>
                </a:cubicBezTo>
                <a:cubicBezTo>
                  <a:pt x="99691" y="3528"/>
                  <a:pt x="100012" y="2872"/>
                  <a:pt x="100391" y="2245"/>
                </a:cubicBezTo>
                <a:cubicBezTo>
                  <a:pt x="100609" y="1983"/>
                  <a:pt x="100871" y="1677"/>
                  <a:pt x="101207" y="1313"/>
                </a:cubicBezTo>
                <a:lnTo>
                  <a:pt x="101207" y="1313"/>
                </a:lnTo>
                <a:cubicBezTo>
                  <a:pt x="101207" y="1313"/>
                  <a:pt x="101046" y="1400"/>
                  <a:pt x="100799" y="1575"/>
                </a:cubicBezTo>
                <a:cubicBezTo>
                  <a:pt x="100827" y="1532"/>
                  <a:pt x="100856" y="1489"/>
                  <a:pt x="100885" y="1460"/>
                </a:cubicBezTo>
                <a:lnTo>
                  <a:pt x="100885" y="1460"/>
                </a:lnTo>
                <a:cubicBezTo>
                  <a:pt x="100876" y="1469"/>
                  <a:pt x="100819" y="1527"/>
                  <a:pt x="100726" y="1633"/>
                </a:cubicBezTo>
                <a:cubicBezTo>
                  <a:pt x="100143" y="2056"/>
                  <a:pt x="99210" y="2916"/>
                  <a:pt x="98831" y="4169"/>
                </a:cubicBezTo>
                <a:cubicBezTo>
                  <a:pt x="98744" y="4315"/>
                  <a:pt x="98656" y="4461"/>
                  <a:pt x="98569" y="4592"/>
                </a:cubicBezTo>
                <a:cubicBezTo>
                  <a:pt x="98496" y="4432"/>
                  <a:pt x="98452" y="4330"/>
                  <a:pt x="98452" y="4330"/>
                </a:cubicBezTo>
                <a:lnTo>
                  <a:pt x="98452" y="4330"/>
                </a:lnTo>
                <a:cubicBezTo>
                  <a:pt x="98481" y="4446"/>
                  <a:pt x="98510" y="4548"/>
                  <a:pt x="98540" y="4665"/>
                </a:cubicBezTo>
                <a:cubicBezTo>
                  <a:pt x="98438" y="4840"/>
                  <a:pt x="98335" y="5015"/>
                  <a:pt x="98233" y="5204"/>
                </a:cubicBezTo>
                <a:cubicBezTo>
                  <a:pt x="98161" y="4738"/>
                  <a:pt x="98073" y="4330"/>
                  <a:pt x="97986" y="4038"/>
                </a:cubicBezTo>
                <a:cubicBezTo>
                  <a:pt x="98175" y="3513"/>
                  <a:pt x="98408" y="2974"/>
                  <a:pt x="98700" y="2479"/>
                </a:cubicBezTo>
                <a:lnTo>
                  <a:pt x="98700" y="2479"/>
                </a:lnTo>
                <a:cubicBezTo>
                  <a:pt x="98700" y="2479"/>
                  <a:pt x="98306" y="2916"/>
                  <a:pt x="97855" y="3615"/>
                </a:cubicBezTo>
                <a:cubicBezTo>
                  <a:pt x="97840" y="3601"/>
                  <a:pt x="97840" y="3601"/>
                  <a:pt x="97840" y="3601"/>
                </a:cubicBezTo>
                <a:lnTo>
                  <a:pt x="97840" y="3615"/>
                </a:lnTo>
                <a:cubicBezTo>
                  <a:pt x="97782" y="3732"/>
                  <a:pt x="97709" y="3834"/>
                  <a:pt x="97636" y="3951"/>
                </a:cubicBezTo>
                <a:cubicBezTo>
                  <a:pt x="97476" y="3717"/>
                  <a:pt x="97330" y="3528"/>
                  <a:pt x="97170" y="3353"/>
                </a:cubicBezTo>
                <a:cubicBezTo>
                  <a:pt x="97286" y="3207"/>
                  <a:pt x="97417" y="3062"/>
                  <a:pt x="97548" y="2901"/>
                </a:cubicBezTo>
                <a:lnTo>
                  <a:pt x="97548" y="2901"/>
                </a:lnTo>
                <a:cubicBezTo>
                  <a:pt x="97548" y="2901"/>
                  <a:pt x="97359" y="3018"/>
                  <a:pt x="97068" y="3236"/>
                </a:cubicBezTo>
                <a:cubicBezTo>
                  <a:pt x="96718" y="2858"/>
                  <a:pt x="96441" y="2654"/>
                  <a:pt x="96441" y="2653"/>
                </a:cubicBezTo>
                <a:lnTo>
                  <a:pt x="96441" y="2653"/>
                </a:lnTo>
                <a:cubicBezTo>
                  <a:pt x="96616" y="2930"/>
                  <a:pt x="96776" y="3164"/>
                  <a:pt x="96907" y="3368"/>
                </a:cubicBezTo>
                <a:cubicBezTo>
                  <a:pt x="96820" y="3441"/>
                  <a:pt x="96732" y="3528"/>
                  <a:pt x="96630" y="3630"/>
                </a:cubicBezTo>
                <a:cubicBezTo>
                  <a:pt x="96557" y="3382"/>
                  <a:pt x="96455" y="3164"/>
                  <a:pt x="96339" y="2960"/>
                </a:cubicBezTo>
                <a:cubicBezTo>
                  <a:pt x="96353" y="2930"/>
                  <a:pt x="96353" y="2901"/>
                  <a:pt x="96353" y="2887"/>
                </a:cubicBezTo>
                <a:lnTo>
                  <a:pt x="96353" y="2887"/>
                </a:lnTo>
                <a:cubicBezTo>
                  <a:pt x="96353" y="2887"/>
                  <a:pt x="96353" y="2902"/>
                  <a:pt x="96339" y="2945"/>
                </a:cubicBezTo>
                <a:cubicBezTo>
                  <a:pt x="96193" y="2683"/>
                  <a:pt x="96033" y="2464"/>
                  <a:pt x="95872" y="2245"/>
                </a:cubicBezTo>
                <a:cubicBezTo>
                  <a:pt x="96106" y="1881"/>
                  <a:pt x="96455" y="1458"/>
                  <a:pt x="96951" y="861"/>
                </a:cubicBezTo>
                <a:lnTo>
                  <a:pt x="96951" y="861"/>
                </a:lnTo>
                <a:cubicBezTo>
                  <a:pt x="96951" y="861"/>
                  <a:pt x="96280" y="1254"/>
                  <a:pt x="95654" y="1998"/>
                </a:cubicBezTo>
                <a:cubicBezTo>
                  <a:pt x="95042" y="1342"/>
                  <a:pt x="94415" y="963"/>
                  <a:pt x="94415" y="963"/>
                </a:cubicBezTo>
                <a:lnTo>
                  <a:pt x="94415" y="963"/>
                </a:lnTo>
                <a:cubicBezTo>
                  <a:pt x="94881" y="1517"/>
                  <a:pt x="95202" y="1925"/>
                  <a:pt x="95435" y="2275"/>
                </a:cubicBezTo>
                <a:cubicBezTo>
                  <a:pt x="95231" y="2551"/>
                  <a:pt x="95056" y="2843"/>
                  <a:pt x="94910" y="3193"/>
                </a:cubicBezTo>
                <a:cubicBezTo>
                  <a:pt x="94867" y="3091"/>
                  <a:pt x="94852" y="3033"/>
                  <a:pt x="94852" y="3032"/>
                </a:cubicBezTo>
                <a:lnTo>
                  <a:pt x="94852" y="3032"/>
                </a:lnTo>
                <a:cubicBezTo>
                  <a:pt x="94852" y="3105"/>
                  <a:pt x="94867" y="3193"/>
                  <a:pt x="94867" y="3266"/>
                </a:cubicBezTo>
                <a:cubicBezTo>
                  <a:pt x="94779" y="3499"/>
                  <a:pt x="94692" y="3732"/>
                  <a:pt x="94648" y="3994"/>
                </a:cubicBezTo>
                <a:cubicBezTo>
                  <a:pt x="94459" y="3790"/>
                  <a:pt x="94269" y="3615"/>
                  <a:pt x="94094" y="3455"/>
                </a:cubicBezTo>
                <a:cubicBezTo>
                  <a:pt x="94298" y="3266"/>
                  <a:pt x="94517" y="3047"/>
                  <a:pt x="94794" y="2799"/>
                </a:cubicBezTo>
                <a:lnTo>
                  <a:pt x="94794" y="2799"/>
                </a:lnTo>
                <a:cubicBezTo>
                  <a:pt x="94794" y="2799"/>
                  <a:pt x="94415" y="2974"/>
                  <a:pt x="93919" y="3309"/>
                </a:cubicBezTo>
                <a:cubicBezTo>
                  <a:pt x="93905" y="3295"/>
                  <a:pt x="93890" y="3280"/>
                  <a:pt x="93861" y="3266"/>
                </a:cubicBezTo>
                <a:cubicBezTo>
                  <a:pt x="93584" y="3047"/>
                  <a:pt x="93380" y="2930"/>
                  <a:pt x="93380" y="2930"/>
                </a:cubicBezTo>
                <a:lnTo>
                  <a:pt x="93380" y="2930"/>
                </a:lnTo>
                <a:cubicBezTo>
                  <a:pt x="93526" y="3105"/>
                  <a:pt x="93657" y="3266"/>
                  <a:pt x="93788" y="3411"/>
                </a:cubicBezTo>
                <a:cubicBezTo>
                  <a:pt x="93570" y="3572"/>
                  <a:pt x="93351" y="3747"/>
                  <a:pt x="93132" y="3965"/>
                </a:cubicBezTo>
                <a:cubicBezTo>
                  <a:pt x="92608" y="3033"/>
                  <a:pt x="92039" y="2377"/>
                  <a:pt x="92039" y="2377"/>
                </a:cubicBezTo>
                <a:lnTo>
                  <a:pt x="92039" y="2377"/>
                </a:lnTo>
                <a:cubicBezTo>
                  <a:pt x="92360" y="2989"/>
                  <a:pt x="92593" y="3645"/>
                  <a:pt x="92753" y="4286"/>
                </a:cubicBezTo>
                <a:cubicBezTo>
                  <a:pt x="92753" y="4300"/>
                  <a:pt x="92753" y="4330"/>
                  <a:pt x="92768" y="4344"/>
                </a:cubicBezTo>
                <a:cubicBezTo>
                  <a:pt x="92549" y="4592"/>
                  <a:pt x="92360" y="4854"/>
                  <a:pt x="92200" y="5146"/>
                </a:cubicBezTo>
                <a:cubicBezTo>
                  <a:pt x="92039" y="4767"/>
                  <a:pt x="91835" y="4402"/>
                  <a:pt x="91631" y="4053"/>
                </a:cubicBezTo>
                <a:cubicBezTo>
                  <a:pt x="91354" y="2770"/>
                  <a:pt x="90334" y="1823"/>
                  <a:pt x="89693" y="1342"/>
                </a:cubicBezTo>
                <a:cubicBezTo>
                  <a:pt x="89591" y="1211"/>
                  <a:pt x="89518" y="1138"/>
                  <a:pt x="89518" y="1138"/>
                </a:cubicBezTo>
                <a:lnTo>
                  <a:pt x="89518" y="1138"/>
                </a:lnTo>
                <a:cubicBezTo>
                  <a:pt x="89547" y="1181"/>
                  <a:pt x="89576" y="1225"/>
                  <a:pt x="89605" y="1269"/>
                </a:cubicBezTo>
                <a:cubicBezTo>
                  <a:pt x="89328" y="1079"/>
                  <a:pt x="89154" y="977"/>
                  <a:pt x="89153" y="977"/>
                </a:cubicBezTo>
                <a:lnTo>
                  <a:pt x="89153" y="977"/>
                </a:lnTo>
                <a:cubicBezTo>
                  <a:pt x="89503" y="1386"/>
                  <a:pt x="89795" y="1706"/>
                  <a:pt x="90013" y="1983"/>
                </a:cubicBezTo>
                <a:cubicBezTo>
                  <a:pt x="90378" y="2653"/>
                  <a:pt x="90684" y="3324"/>
                  <a:pt x="90932" y="3980"/>
                </a:cubicBezTo>
                <a:cubicBezTo>
                  <a:pt x="90975" y="4184"/>
                  <a:pt x="91004" y="4417"/>
                  <a:pt x="91048" y="4679"/>
                </a:cubicBezTo>
                <a:cubicBezTo>
                  <a:pt x="90859" y="4519"/>
                  <a:pt x="90684" y="4388"/>
                  <a:pt x="90538" y="4286"/>
                </a:cubicBezTo>
                <a:cubicBezTo>
                  <a:pt x="90509" y="4155"/>
                  <a:pt x="90465" y="4023"/>
                  <a:pt x="90436" y="3878"/>
                </a:cubicBezTo>
                <a:cubicBezTo>
                  <a:pt x="90436" y="3878"/>
                  <a:pt x="90407" y="3994"/>
                  <a:pt x="90407" y="4184"/>
                </a:cubicBezTo>
                <a:cubicBezTo>
                  <a:pt x="90232" y="4067"/>
                  <a:pt x="90130" y="4009"/>
                  <a:pt x="90130" y="4009"/>
                </a:cubicBezTo>
                <a:lnTo>
                  <a:pt x="90130" y="4009"/>
                </a:lnTo>
                <a:cubicBezTo>
                  <a:pt x="90217" y="4111"/>
                  <a:pt x="90305" y="4213"/>
                  <a:pt x="90392" y="4315"/>
                </a:cubicBezTo>
                <a:cubicBezTo>
                  <a:pt x="90392" y="4461"/>
                  <a:pt x="90392" y="4650"/>
                  <a:pt x="90421" y="4869"/>
                </a:cubicBezTo>
                <a:cubicBezTo>
                  <a:pt x="90363" y="4898"/>
                  <a:pt x="90319" y="4927"/>
                  <a:pt x="90261" y="4956"/>
                </a:cubicBezTo>
                <a:cubicBezTo>
                  <a:pt x="90232" y="4913"/>
                  <a:pt x="90217" y="4883"/>
                  <a:pt x="90188" y="4854"/>
                </a:cubicBezTo>
                <a:cubicBezTo>
                  <a:pt x="90013" y="3805"/>
                  <a:pt x="89678" y="3033"/>
                  <a:pt x="89678" y="3032"/>
                </a:cubicBezTo>
                <a:lnTo>
                  <a:pt x="89678" y="3032"/>
                </a:lnTo>
                <a:cubicBezTo>
                  <a:pt x="89693" y="3134"/>
                  <a:pt x="89707" y="3235"/>
                  <a:pt x="89722" y="3336"/>
                </a:cubicBezTo>
                <a:lnTo>
                  <a:pt x="89722" y="3336"/>
                </a:lnTo>
                <a:cubicBezTo>
                  <a:pt x="89727" y="3332"/>
                  <a:pt x="89731" y="3328"/>
                  <a:pt x="89736" y="3324"/>
                </a:cubicBezTo>
                <a:lnTo>
                  <a:pt x="89736" y="3309"/>
                </a:lnTo>
                <a:cubicBezTo>
                  <a:pt x="89766" y="3615"/>
                  <a:pt x="89780" y="3936"/>
                  <a:pt x="89766" y="4242"/>
                </a:cubicBezTo>
                <a:cubicBezTo>
                  <a:pt x="89605" y="4053"/>
                  <a:pt x="89430" y="3878"/>
                  <a:pt x="89270" y="3732"/>
                </a:cubicBezTo>
                <a:cubicBezTo>
                  <a:pt x="89411" y="3605"/>
                  <a:pt x="89552" y="3479"/>
                  <a:pt x="89719" y="3339"/>
                </a:cubicBezTo>
                <a:lnTo>
                  <a:pt x="89719" y="3339"/>
                </a:lnTo>
                <a:cubicBezTo>
                  <a:pt x="89678" y="3346"/>
                  <a:pt x="89450" y="3461"/>
                  <a:pt x="89139" y="3645"/>
                </a:cubicBezTo>
                <a:cubicBezTo>
                  <a:pt x="89066" y="3586"/>
                  <a:pt x="89008" y="3528"/>
                  <a:pt x="88949" y="3484"/>
                </a:cubicBezTo>
                <a:cubicBezTo>
                  <a:pt x="89139" y="3280"/>
                  <a:pt x="89358" y="3062"/>
                  <a:pt x="89605" y="2799"/>
                </a:cubicBezTo>
                <a:lnTo>
                  <a:pt x="89605" y="2799"/>
                </a:lnTo>
                <a:cubicBezTo>
                  <a:pt x="89605" y="2799"/>
                  <a:pt x="89241" y="2989"/>
                  <a:pt x="88775" y="3338"/>
                </a:cubicBezTo>
                <a:cubicBezTo>
                  <a:pt x="88439" y="3105"/>
                  <a:pt x="88221" y="2974"/>
                  <a:pt x="88221" y="2974"/>
                </a:cubicBezTo>
                <a:lnTo>
                  <a:pt x="88221" y="2974"/>
                </a:lnTo>
                <a:cubicBezTo>
                  <a:pt x="88366" y="3149"/>
                  <a:pt x="88512" y="3295"/>
                  <a:pt x="88629" y="3441"/>
                </a:cubicBezTo>
                <a:cubicBezTo>
                  <a:pt x="88425" y="3601"/>
                  <a:pt x="88221" y="3790"/>
                  <a:pt x="88002" y="4009"/>
                </a:cubicBezTo>
                <a:cubicBezTo>
                  <a:pt x="87973" y="3936"/>
                  <a:pt x="87929" y="3878"/>
                  <a:pt x="87885" y="3805"/>
                </a:cubicBezTo>
                <a:cubicBezTo>
                  <a:pt x="87958" y="3251"/>
                  <a:pt x="87900" y="2887"/>
                  <a:pt x="87900" y="2887"/>
                </a:cubicBezTo>
                <a:lnTo>
                  <a:pt x="87900" y="2887"/>
                </a:lnTo>
                <a:cubicBezTo>
                  <a:pt x="87827" y="3134"/>
                  <a:pt x="87769" y="3338"/>
                  <a:pt x="87696" y="3543"/>
                </a:cubicBezTo>
                <a:cubicBezTo>
                  <a:pt x="87579" y="3382"/>
                  <a:pt x="87477" y="3222"/>
                  <a:pt x="87375" y="3091"/>
                </a:cubicBezTo>
                <a:cubicBezTo>
                  <a:pt x="87783" y="2114"/>
                  <a:pt x="88294" y="1065"/>
                  <a:pt x="88920" y="118"/>
                </a:cubicBezTo>
                <a:lnTo>
                  <a:pt x="88920" y="118"/>
                </a:lnTo>
                <a:cubicBezTo>
                  <a:pt x="88920" y="118"/>
                  <a:pt x="87944" y="1182"/>
                  <a:pt x="87011" y="2639"/>
                </a:cubicBezTo>
                <a:cubicBezTo>
                  <a:pt x="86909" y="2522"/>
                  <a:pt x="86851" y="2464"/>
                  <a:pt x="86851" y="2464"/>
                </a:cubicBezTo>
                <a:lnTo>
                  <a:pt x="86851" y="2464"/>
                </a:lnTo>
                <a:cubicBezTo>
                  <a:pt x="86894" y="2537"/>
                  <a:pt x="86938" y="2610"/>
                  <a:pt x="86967" y="2697"/>
                </a:cubicBezTo>
                <a:cubicBezTo>
                  <a:pt x="86749" y="3047"/>
                  <a:pt x="86515" y="3426"/>
                  <a:pt x="86311" y="3819"/>
                </a:cubicBezTo>
                <a:cubicBezTo>
                  <a:pt x="86122" y="3543"/>
                  <a:pt x="85918" y="3266"/>
                  <a:pt x="85728" y="3018"/>
                </a:cubicBezTo>
                <a:cubicBezTo>
                  <a:pt x="85903" y="2479"/>
                  <a:pt x="86137" y="1925"/>
                  <a:pt x="86413" y="1400"/>
                </a:cubicBezTo>
                <a:lnTo>
                  <a:pt x="86413" y="1400"/>
                </a:lnTo>
                <a:cubicBezTo>
                  <a:pt x="86413" y="1400"/>
                  <a:pt x="85976" y="1910"/>
                  <a:pt x="85481" y="2697"/>
                </a:cubicBezTo>
                <a:cubicBezTo>
                  <a:pt x="85306" y="2464"/>
                  <a:pt x="85145" y="2275"/>
                  <a:pt x="84985" y="2100"/>
                </a:cubicBezTo>
                <a:cubicBezTo>
                  <a:pt x="85029" y="2056"/>
                  <a:pt x="85058" y="2012"/>
                  <a:pt x="85087" y="1968"/>
                </a:cubicBezTo>
                <a:lnTo>
                  <a:pt x="85087" y="1968"/>
                </a:lnTo>
                <a:cubicBezTo>
                  <a:pt x="85087" y="1969"/>
                  <a:pt x="85043" y="1998"/>
                  <a:pt x="84956" y="2056"/>
                </a:cubicBezTo>
                <a:cubicBezTo>
                  <a:pt x="84548" y="1575"/>
                  <a:pt x="84271" y="1284"/>
                  <a:pt x="84271" y="1283"/>
                </a:cubicBezTo>
                <a:lnTo>
                  <a:pt x="84271" y="1283"/>
                </a:lnTo>
                <a:cubicBezTo>
                  <a:pt x="84460" y="1575"/>
                  <a:pt x="84650" y="1866"/>
                  <a:pt x="84825" y="2158"/>
                </a:cubicBezTo>
                <a:cubicBezTo>
                  <a:pt x="84752" y="2216"/>
                  <a:pt x="84650" y="2289"/>
                  <a:pt x="84562" y="2362"/>
                </a:cubicBezTo>
                <a:cubicBezTo>
                  <a:pt x="84096" y="2027"/>
                  <a:pt x="83746" y="1852"/>
                  <a:pt x="83746" y="1852"/>
                </a:cubicBezTo>
                <a:lnTo>
                  <a:pt x="83746" y="1852"/>
                </a:lnTo>
                <a:cubicBezTo>
                  <a:pt x="83994" y="2100"/>
                  <a:pt x="84198" y="2318"/>
                  <a:pt x="84388" y="2508"/>
                </a:cubicBezTo>
                <a:cubicBezTo>
                  <a:pt x="84140" y="2726"/>
                  <a:pt x="83863" y="3003"/>
                  <a:pt x="83601" y="3324"/>
                </a:cubicBezTo>
                <a:cubicBezTo>
                  <a:pt x="83601" y="3018"/>
                  <a:pt x="83601" y="2697"/>
                  <a:pt x="83644" y="2377"/>
                </a:cubicBezTo>
                <a:cubicBezTo>
                  <a:pt x="83703" y="2304"/>
                  <a:pt x="83761" y="2231"/>
                  <a:pt x="83819" y="2173"/>
                </a:cubicBezTo>
                <a:lnTo>
                  <a:pt x="83819" y="2173"/>
                </a:lnTo>
                <a:cubicBezTo>
                  <a:pt x="83819" y="2173"/>
                  <a:pt x="83761" y="2216"/>
                  <a:pt x="83644" y="2318"/>
                </a:cubicBezTo>
                <a:cubicBezTo>
                  <a:pt x="83659" y="2245"/>
                  <a:pt x="83659" y="2173"/>
                  <a:pt x="83673" y="2085"/>
                </a:cubicBezTo>
                <a:lnTo>
                  <a:pt x="83673" y="2085"/>
                </a:lnTo>
                <a:cubicBezTo>
                  <a:pt x="83673" y="2085"/>
                  <a:pt x="83630" y="2202"/>
                  <a:pt x="83571" y="2391"/>
                </a:cubicBezTo>
                <a:cubicBezTo>
                  <a:pt x="83309" y="2610"/>
                  <a:pt x="82886" y="2989"/>
                  <a:pt x="82391" y="3484"/>
                </a:cubicBezTo>
                <a:cubicBezTo>
                  <a:pt x="82595" y="2041"/>
                  <a:pt x="82828" y="1633"/>
                  <a:pt x="841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
    <p:spTree>
      <p:nvGrpSpPr>
        <p:cNvPr id="304" name="Shape 304"/>
        <p:cNvGrpSpPr/>
        <p:nvPr/>
      </p:nvGrpSpPr>
      <p:grpSpPr>
        <a:xfrm>
          <a:off x="0" y="0"/>
          <a:ext cx="0" cy="0"/>
          <a:chOff x="0" y="0"/>
          <a:chExt cx="0" cy="0"/>
        </a:xfrm>
      </p:grpSpPr>
      <p:sp>
        <p:nvSpPr>
          <p:cNvPr id="305" name="Google Shape;305;p16"/>
          <p:cNvSpPr/>
          <p:nvPr/>
        </p:nvSpPr>
        <p:spPr>
          <a:xfrm>
            <a:off x="7894355" y="4247450"/>
            <a:ext cx="4755245" cy="929056"/>
          </a:xfrm>
          <a:custGeom>
            <a:rect b="b" l="l" r="r" t="t"/>
            <a:pathLst>
              <a:path extrusionOk="0" h="12090" w="61881">
                <a:moveTo>
                  <a:pt x="31820" y="0"/>
                </a:moveTo>
                <a:cubicBezTo>
                  <a:pt x="22046" y="0"/>
                  <a:pt x="7533" y="425"/>
                  <a:pt x="4448" y="2857"/>
                </a:cubicBezTo>
                <a:cubicBezTo>
                  <a:pt x="2668" y="4275"/>
                  <a:pt x="11798" y="7525"/>
                  <a:pt x="5544" y="7847"/>
                </a:cubicBezTo>
                <a:cubicBezTo>
                  <a:pt x="1" y="8132"/>
                  <a:pt x="471" y="12089"/>
                  <a:pt x="28521" y="12089"/>
                </a:cubicBezTo>
                <a:cubicBezTo>
                  <a:pt x="32183" y="12089"/>
                  <a:pt x="36315" y="12022"/>
                  <a:pt x="40965" y="11870"/>
                </a:cubicBezTo>
                <a:cubicBezTo>
                  <a:pt x="61880" y="11200"/>
                  <a:pt x="40965" y="123"/>
                  <a:pt x="40965" y="123"/>
                </a:cubicBezTo>
                <a:cubicBezTo>
                  <a:pt x="40965" y="123"/>
                  <a:pt x="37078" y="0"/>
                  <a:pt x="31820" y="0"/>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6"/>
          <p:cNvSpPr/>
          <p:nvPr/>
        </p:nvSpPr>
        <p:spPr>
          <a:xfrm flipH="1">
            <a:off x="-507144" y="4027598"/>
            <a:ext cx="7912540" cy="2090659"/>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6"/>
          <p:cNvSpPr/>
          <p:nvPr/>
        </p:nvSpPr>
        <p:spPr>
          <a:xfrm flipH="1">
            <a:off x="5982000" y="-342900"/>
            <a:ext cx="5149563" cy="1360633"/>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6"/>
          <p:cNvSpPr/>
          <p:nvPr/>
        </p:nvSpPr>
        <p:spPr>
          <a:xfrm>
            <a:off x="-2358037" y="-620350"/>
            <a:ext cx="6142522" cy="1800198"/>
          </a:xfrm>
          <a:custGeom>
            <a:rect b="b" l="l" r="r" t="t"/>
            <a:pathLst>
              <a:path extrusionOk="0" h="12709" w="52625">
                <a:moveTo>
                  <a:pt x="30491" y="1"/>
                </a:moveTo>
                <a:cubicBezTo>
                  <a:pt x="26558" y="1"/>
                  <a:pt x="21926" y="118"/>
                  <a:pt x="16498" y="393"/>
                </a:cubicBezTo>
                <a:cubicBezTo>
                  <a:pt x="0" y="1243"/>
                  <a:pt x="3330" y="12708"/>
                  <a:pt x="12898" y="12708"/>
                </a:cubicBezTo>
                <a:cubicBezTo>
                  <a:pt x="14069" y="12708"/>
                  <a:pt x="15333" y="12537"/>
                  <a:pt x="16666" y="12153"/>
                </a:cubicBezTo>
                <a:cubicBezTo>
                  <a:pt x="23035" y="10319"/>
                  <a:pt x="28416" y="9855"/>
                  <a:pt x="32894" y="9855"/>
                </a:cubicBezTo>
                <a:cubicBezTo>
                  <a:pt x="37488" y="9855"/>
                  <a:pt x="41132" y="10344"/>
                  <a:pt x="43921" y="10344"/>
                </a:cubicBezTo>
                <a:cubicBezTo>
                  <a:pt x="46119" y="10344"/>
                  <a:pt x="47786" y="10040"/>
                  <a:pt x="48966" y="8955"/>
                </a:cubicBezTo>
                <a:cubicBezTo>
                  <a:pt x="50540" y="7524"/>
                  <a:pt x="42390" y="4378"/>
                  <a:pt x="47935" y="3978"/>
                </a:cubicBezTo>
                <a:cubicBezTo>
                  <a:pt x="52625" y="3639"/>
                  <a:pt x="52393" y="1"/>
                  <a:pt x="30491"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6"/>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0" name="Google Shape;310;p16"/>
          <p:cNvSpPr/>
          <p:nvPr/>
        </p:nvSpPr>
        <p:spPr>
          <a:xfrm>
            <a:off x="-59625" y="4027600"/>
            <a:ext cx="9263374" cy="1115912"/>
          </a:xfrm>
          <a:custGeom>
            <a:rect b="b" l="l" r="r" t="t"/>
            <a:pathLst>
              <a:path extrusionOk="0" h="15873" w="142497">
                <a:moveTo>
                  <a:pt x="100886" y="1458"/>
                </a:moveTo>
                <a:lnTo>
                  <a:pt x="100886" y="1458"/>
                </a:lnTo>
                <a:cubicBezTo>
                  <a:pt x="100886" y="1459"/>
                  <a:pt x="100885" y="1459"/>
                  <a:pt x="100885" y="1460"/>
                </a:cubicBezTo>
                <a:lnTo>
                  <a:pt x="100885" y="1460"/>
                </a:lnTo>
                <a:cubicBezTo>
                  <a:pt x="100886" y="1459"/>
                  <a:pt x="100886" y="1459"/>
                  <a:pt x="100886" y="1458"/>
                </a:cubicBezTo>
                <a:close/>
                <a:moveTo>
                  <a:pt x="84883" y="2216"/>
                </a:moveTo>
                <a:cubicBezTo>
                  <a:pt x="85043" y="2479"/>
                  <a:pt x="85175" y="2726"/>
                  <a:pt x="85306" y="2989"/>
                </a:cubicBezTo>
                <a:cubicBezTo>
                  <a:pt x="85102" y="2785"/>
                  <a:pt x="84898" y="2595"/>
                  <a:pt x="84708" y="2449"/>
                </a:cubicBezTo>
                <a:cubicBezTo>
                  <a:pt x="84767" y="2377"/>
                  <a:pt x="84825" y="2304"/>
                  <a:pt x="84883" y="2216"/>
                </a:cubicBezTo>
                <a:close/>
                <a:moveTo>
                  <a:pt x="93876" y="3207"/>
                </a:moveTo>
                <a:cubicBezTo>
                  <a:pt x="93876" y="3208"/>
                  <a:pt x="93875" y="3222"/>
                  <a:pt x="93861" y="3266"/>
                </a:cubicBezTo>
                <a:cubicBezTo>
                  <a:pt x="93876" y="3251"/>
                  <a:pt x="93876" y="3222"/>
                  <a:pt x="93876" y="3207"/>
                </a:cubicBezTo>
                <a:close/>
                <a:moveTo>
                  <a:pt x="89722" y="3336"/>
                </a:moveTo>
                <a:cubicBezTo>
                  <a:pt x="89721" y="3337"/>
                  <a:pt x="89720" y="3338"/>
                  <a:pt x="89719" y="3339"/>
                </a:cubicBezTo>
                <a:lnTo>
                  <a:pt x="89719" y="3339"/>
                </a:lnTo>
                <a:cubicBezTo>
                  <a:pt x="89720" y="3339"/>
                  <a:pt x="89721" y="3338"/>
                  <a:pt x="89722" y="3338"/>
                </a:cubicBezTo>
                <a:cubicBezTo>
                  <a:pt x="89722" y="3338"/>
                  <a:pt x="89722" y="3337"/>
                  <a:pt x="89722" y="3336"/>
                </a:cubicBezTo>
                <a:close/>
                <a:moveTo>
                  <a:pt x="58838" y="2304"/>
                </a:moveTo>
                <a:cubicBezTo>
                  <a:pt x="58984" y="2464"/>
                  <a:pt x="59130" y="2610"/>
                  <a:pt x="59246" y="2741"/>
                </a:cubicBezTo>
                <a:cubicBezTo>
                  <a:pt x="58999" y="2945"/>
                  <a:pt x="58722" y="3222"/>
                  <a:pt x="58459" y="3543"/>
                </a:cubicBezTo>
                <a:cubicBezTo>
                  <a:pt x="58459" y="3368"/>
                  <a:pt x="58459" y="3193"/>
                  <a:pt x="58474" y="3018"/>
                </a:cubicBezTo>
                <a:cubicBezTo>
                  <a:pt x="58561" y="2799"/>
                  <a:pt x="58678" y="2566"/>
                  <a:pt x="58838" y="2304"/>
                </a:cubicBezTo>
                <a:close/>
                <a:moveTo>
                  <a:pt x="74112" y="3426"/>
                </a:moveTo>
                <a:cubicBezTo>
                  <a:pt x="74142" y="3484"/>
                  <a:pt x="74171" y="3543"/>
                  <a:pt x="74200" y="3586"/>
                </a:cubicBezTo>
                <a:cubicBezTo>
                  <a:pt x="74189" y="3581"/>
                  <a:pt x="74181" y="3576"/>
                  <a:pt x="74174" y="3571"/>
                </a:cubicBezTo>
                <a:lnTo>
                  <a:pt x="74174" y="3571"/>
                </a:lnTo>
                <a:cubicBezTo>
                  <a:pt x="74177" y="3576"/>
                  <a:pt x="74180" y="3581"/>
                  <a:pt x="74185" y="3586"/>
                </a:cubicBezTo>
                <a:cubicBezTo>
                  <a:pt x="74178" y="3579"/>
                  <a:pt x="74171" y="3571"/>
                  <a:pt x="74164" y="3564"/>
                </a:cubicBezTo>
                <a:lnTo>
                  <a:pt x="74164" y="3564"/>
                </a:lnTo>
                <a:cubicBezTo>
                  <a:pt x="74167" y="3566"/>
                  <a:pt x="74170" y="3568"/>
                  <a:pt x="74174" y="3571"/>
                </a:cubicBezTo>
                <a:lnTo>
                  <a:pt x="74174" y="3571"/>
                </a:lnTo>
                <a:cubicBezTo>
                  <a:pt x="74169" y="3564"/>
                  <a:pt x="74166" y="3558"/>
                  <a:pt x="74158" y="3557"/>
                </a:cubicBezTo>
                <a:lnTo>
                  <a:pt x="74158" y="3557"/>
                </a:lnTo>
                <a:cubicBezTo>
                  <a:pt x="74160" y="3559"/>
                  <a:pt x="74162" y="3562"/>
                  <a:pt x="74164" y="3564"/>
                </a:cubicBezTo>
                <a:lnTo>
                  <a:pt x="74164" y="3564"/>
                </a:lnTo>
                <a:cubicBezTo>
                  <a:pt x="74159" y="3560"/>
                  <a:pt x="74156" y="3557"/>
                  <a:pt x="74156" y="3557"/>
                </a:cubicBezTo>
                <a:cubicBezTo>
                  <a:pt x="74157" y="3557"/>
                  <a:pt x="74157" y="3557"/>
                  <a:pt x="74158" y="3557"/>
                </a:cubicBezTo>
                <a:lnTo>
                  <a:pt x="74158" y="3557"/>
                </a:lnTo>
                <a:cubicBezTo>
                  <a:pt x="74128" y="3524"/>
                  <a:pt x="74103" y="3492"/>
                  <a:pt x="74069" y="3470"/>
                </a:cubicBezTo>
                <a:cubicBezTo>
                  <a:pt x="74083" y="3455"/>
                  <a:pt x="74098" y="3441"/>
                  <a:pt x="74112" y="3426"/>
                </a:cubicBezTo>
                <a:close/>
                <a:moveTo>
                  <a:pt x="83542" y="2508"/>
                </a:moveTo>
                <a:lnTo>
                  <a:pt x="83542" y="2508"/>
                </a:lnTo>
                <a:cubicBezTo>
                  <a:pt x="83440" y="2828"/>
                  <a:pt x="83294" y="3338"/>
                  <a:pt x="83192" y="3936"/>
                </a:cubicBezTo>
                <a:cubicBezTo>
                  <a:pt x="83178" y="3936"/>
                  <a:pt x="83178" y="3936"/>
                  <a:pt x="83178" y="3951"/>
                </a:cubicBezTo>
                <a:cubicBezTo>
                  <a:pt x="83003" y="3819"/>
                  <a:pt x="82857" y="3732"/>
                  <a:pt x="82770" y="3674"/>
                </a:cubicBezTo>
                <a:cubicBezTo>
                  <a:pt x="82916" y="3499"/>
                  <a:pt x="83076" y="3295"/>
                  <a:pt x="83265" y="3076"/>
                </a:cubicBezTo>
                <a:lnTo>
                  <a:pt x="83265" y="3076"/>
                </a:lnTo>
                <a:cubicBezTo>
                  <a:pt x="83265" y="3076"/>
                  <a:pt x="83105" y="3178"/>
                  <a:pt x="82857" y="3368"/>
                </a:cubicBezTo>
                <a:cubicBezTo>
                  <a:pt x="83076" y="3076"/>
                  <a:pt x="83309" y="2785"/>
                  <a:pt x="83542" y="2508"/>
                </a:cubicBezTo>
                <a:close/>
                <a:moveTo>
                  <a:pt x="88818" y="3615"/>
                </a:moveTo>
                <a:cubicBezTo>
                  <a:pt x="88862" y="3674"/>
                  <a:pt x="88891" y="3717"/>
                  <a:pt x="88935" y="3761"/>
                </a:cubicBezTo>
                <a:cubicBezTo>
                  <a:pt x="88745" y="3878"/>
                  <a:pt x="88556" y="4023"/>
                  <a:pt x="88352" y="4184"/>
                </a:cubicBezTo>
                <a:cubicBezTo>
                  <a:pt x="88483" y="4009"/>
                  <a:pt x="88629" y="3819"/>
                  <a:pt x="88818" y="3615"/>
                </a:cubicBezTo>
                <a:close/>
                <a:moveTo>
                  <a:pt x="33404" y="4190"/>
                </a:moveTo>
                <a:lnTo>
                  <a:pt x="33404" y="4190"/>
                </a:lnTo>
                <a:cubicBezTo>
                  <a:pt x="33402" y="4196"/>
                  <a:pt x="33400" y="4201"/>
                  <a:pt x="33398" y="4206"/>
                </a:cubicBezTo>
                <a:lnTo>
                  <a:pt x="33398" y="4206"/>
                </a:lnTo>
                <a:cubicBezTo>
                  <a:pt x="33401" y="4203"/>
                  <a:pt x="33403" y="4201"/>
                  <a:pt x="33406" y="4198"/>
                </a:cubicBezTo>
                <a:cubicBezTo>
                  <a:pt x="33405" y="4196"/>
                  <a:pt x="33404" y="4193"/>
                  <a:pt x="33404" y="4190"/>
                </a:cubicBezTo>
                <a:close/>
                <a:moveTo>
                  <a:pt x="78354" y="2056"/>
                </a:moveTo>
                <a:cubicBezTo>
                  <a:pt x="78937" y="2697"/>
                  <a:pt x="79301" y="3134"/>
                  <a:pt x="79549" y="3543"/>
                </a:cubicBezTo>
                <a:cubicBezTo>
                  <a:pt x="79447" y="3601"/>
                  <a:pt x="79272" y="3688"/>
                  <a:pt x="79068" y="3819"/>
                </a:cubicBezTo>
                <a:cubicBezTo>
                  <a:pt x="78645" y="3426"/>
                  <a:pt x="78310" y="3207"/>
                  <a:pt x="78310" y="3207"/>
                </a:cubicBezTo>
                <a:lnTo>
                  <a:pt x="78310" y="3207"/>
                </a:lnTo>
                <a:cubicBezTo>
                  <a:pt x="78529" y="3484"/>
                  <a:pt x="78703" y="3732"/>
                  <a:pt x="78864" y="3936"/>
                </a:cubicBezTo>
                <a:cubicBezTo>
                  <a:pt x="78835" y="3965"/>
                  <a:pt x="78806" y="3980"/>
                  <a:pt x="78791" y="3994"/>
                </a:cubicBezTo>
                <a:cubicBezTo>
                  <a:pt x="78645" y="4082"/>
                  <a:pt x="78514" y="4184"/>
                  <a:pt x="78368" y="4300"/>
                </a:cubicBezTo>
                <a:cubicBezTo>
                  <a:pt x="78339" y="4271"/>
                  <a:pt x="78310" y="4228"/>
                  <a:pt x="78281" y="4198"/>
                </a:cubicBezTo>
                <a:cubicBezTo>
                  <a:pt x="78412" y="4067"/>
                  <a:pt x="78558" y="3921"/>
                  <a:pt x="78718" y="3761"/>
                </a:cubicBezTo>
                <a:lnTo>
                  <a:pt x="78718" y="3761"/>
                </a:lnTo>
                <a:cubicBezTo>
                  <a:pt x="78718" y="3761"/>
                  <a:pt x="78499" y="3878"/>
                  <a:pt x="78179" y="4082"/>
                </a:cubicBezTo>
                <a:cubicBezTo>
                  <a:pt x="78135" y="4053"/>
                  <a:pt x="78106" y="4009"/>
                  <a:pt x="78062" y="3980"/>
                </a:cubicBezTo>
                <a:cubicBezTo>
                  <a:pt x="78106" y="3790"/>
                  <a:pt x="78150" y="3615"/>
                  <a:pt x="78208" y="3441"/>
                </a:cubicBezTo>
                <a:lnTo>
                  <a:pt x="78208" y="3441"/>
                </a:lnTo>
                <a:cubicBezTo>
                  <a:pt x="78208" y="3441"/>
                  <a:pt x="78106" y="3601"/>
                  <a:pt x="77975" y="3892"/>
                </a:cubicBezTo>
                <a:cubicBezTo>
                  <a:pt x="77727" y="3674"/>
                  <a:pt x="77494" y="3513"/>
                  <a:pt x="77333" y="3411"/>
                </a:cubicBezTo>
                <a:cubicBezTo>
                  <a:pt x="77552" y="3062"/>
                  <a:pt x="77785" y="2712"/>
                  <a:pt x="78033" y="2362"/>
                </a:cubicBezTo>
                <a:cubicBezTo>
                  <a:pt x="78135" y="2260"/>
                  <a:pt x="78237" y="2158"/>
                  <a:pt x="78354" y="2056"/>
                </a:cubicBezTo>
                <a:close/>
                <a:moveTo>
                  <a:pt x="95654" y="2610"/>
                </a:moveTo>
                <a:cubicBezTo>
                  <a:pt x="95858" y="2989"/>
                  <a:pt x="95974" y="3324"/>
                  <a:pt x="96047" y="3776"/>
                </a:cubicBezTo>
                <a:cubicBezTo>
                  <a:pt x="95974" y="3965"/>
                  <a:pt x="95916" y="4198"/>
                  <a:pt x="95858" y="4432"/>
                </a:cubicBezTo>
                <a:cubicBezTo>
                  <a:pt x="95756" y="4359"/>
                  <a:pt x="95668" y="4286"/>
                  <a:pt x="95581" y="4228"/>
                </a:cubicBezTo>
                <a:cubicBezTo>
                  <a:pt x="95683" y="4096"/>
                  <a:pt x="95800" y="3965"/>
                  <a:pt x="95931" y="3805"/>
                </a:cubicBezTo>
                <a:lnTo>
                  <a:pt x="95931" y="3805"/>
                </a:lnTo>
                <a:cubicBezTo>
                  <a:pt x="95931" y="3805"/>
                  <a:pt x="95741" y="3922"/>
                  <a:pt x="95464" y="4140"/>
                </a:cubicBezTo>
                <a:cubicBezTo>
                  <a:pt x="95333" y="4053"/>
                  <a:pt x="95260" y="3994"/>
                  <a:pt x="95260" y="3994"/>
                </a:cubicBezTo>
                <a:lnTo>
                  <a:pt x="95260" y="3994"/>
                </a:lnTo>
                <a:cubicBezTo>
                  <a:pt x="95319" y="4067"/>
                  <a:pt x="95362" y="4126"/>
                  <a:pt x="95406" y="4184"/>
                </a:cubicBezTo>
                <a:cubicBezTo>
                  <a:pt x="95348" y="4228"/>
                  <a:pt x="95275" y="4286"/>
                  <a:pt x="95217" y="4344"/>
                </a:cubicBezTo>
                <a:cubicBezTo>
                  <a:pt x="95202" y="4286"/>
                  <a:pt x="95187" y="4228"/>
                  <a:pt x="95173" y="4184"/>
                </a:cubicBezTo>
                <a:cubicBezTo>
                  <a:pt x="95319" y="3484"/>
                  <a:pt x="95435" y="3047"/>
                  <a:pt x="95654" y="2610"/>
                </a:cubicBezTo>
                <a:close/>
                <a:moveTo>
                  <a:pt x="78106" y="4388"/>
                </a:moveTo>
                <a:cubicBezTo>
                  <a:pt x="78120" y="4417"/>
                  <a:pt x="78135" y="4432"/>
                  <a:pt x="78150" y="4461"/>
                </a:cubicBezTo>
                <a:cubicBezTo>
                  <a:pt x="78135" y="4475"/>
                  <a:pt x="78135" y="4490"/>
                  <a:pt x="78120" y="4490"/>
                </a:cubicBezTo>
                <a:lnTo>
                  <a:pt x="78048" y="4446"/>
                </a:lnTo>
                <a:cubicBezTo>
                  <a:pt x="78062" y="4417"/>
                  <a:pt x="78091" y="4402"/>
                  <a:pt x="78106" y="4388"/>
                </a:cubicBezTo>
                <a:close/>
                <a:moveTo>
                  <a:pt x="93599" y="3980"/>
                </a:moveTo>
                <a:lnTo>
                  <a:pt x="93599" y="3980"/>
                </a:lnTo>
                <a:cubicBezTo>
                  <a:pt x="93555" y="4140"/>
                  <a:pt x="93497" y="4315"/>
                  <a:pt x="93438" y="4504"/>
                </a:cubicBezTo>
                <a:cubicBezTo>
                  <a:pt x="93409" y="4432"/>
                  <a:pt x="93380" y="4373"/>
                  <a:pt x="93336" y="4300"/>
                </a:cubicBezTo>
                <a:cubicBezTo>
                  <a:pt x="93424" y="4198"/>
                  <a:pt x="93497" y="4082"/>
                  <a:pt x="93599" y="3980"/>
                </a:cubicBezTo>
                <a:close/>
                <a:moveTo>
                  <a:pt x="79563" y="3586"/>
                </a:moveTo>
                <a:cubicBezTo>
                  <a:pt x="79636" y="3688"/>
                  <a:pt x="79695" y="3805"/>
                  <a:pt x="79738" y="3907"/>
                </a:cubicBezTo>
                <a:cubicBezTo>
                  <a:pt x="79797" y="4053"/>
                  <a:pt x="79855" y="4184"/>
                  <a:pt x="79899" y="4330"/>
                </a:cubicBezTo>
                <a:cubicBezTo>
                  <a:pt x="79840" y="4388"/>
                  <a:pt x="79782" y="4461"/>
                  <a:pt x="79724" y="4534"/>
                </a:cubicBezTo>
                <a:cubicBezTo>
                  <a:pt x="79549" y="4315"/>
                  <a:pt x="79359" y="4096"/>
                  <a:pt x="79184" y="3921"/>
                </a:cubicBezTo>
                <a:cubicBezTo>
                  <a:pt x="79301" y="3819"/>
                  <a:pt x="79432" y="3703"/>
                  <a:pt x="79563" y="3586"/>
                </a:cubicBezTo>
                <a:close/>
                <a:moveTo>
                  <a:pt x="93963" y="3601"/>
                </a:moveTo>
                <a:cubicBezTo>
                  <a:pt x="94123" y="3805"/>
                  <a:pt x="94255" y="3994"/>
                  <a:pt x="94371" y="4169"/>
                </a:cubicBezTo>
                <a:cubicBezTo>
                  <a:pt x="94225" y="4286"/>
                  <a:pt x="93992" y="4490"/>
                  <a:pt x="93715" y="4752"/>
                </a:cubicBezTo>
                <a:cubicBezTo>
                  <a:pt x="93730" y="4417"/>
                  <a:pt x="93759" y="4096"/>
                  <a:pt x="93803" y="3761"/>
                </a:cubicBezTo>
                <a:cubicBezTo>
                  <a:pt x="93847" y="3703"/>
                  <a:pt x="93905" y="3659"/>
                  <a:pt x="93963" y="3601"/>
                </a:cubicBezTo>
                <a:close/>
                <a:moveTo>
                  <a:pt x="57629" y="3892"/>
                </a:moveTo>
                <a:lnTo>
                  <a:pt x="57629" y="3892"/>
                </a:lnTo>
                <a:cubicBezTo>
                  <a:pt x="57599" y="4023"/>
                  <a:pt x="57570" y="4155"/>
                  <a:pt x="57556" y="4300"/>
                </a:cubicBezTo>
                <a:cubicBezTo>
                  <a:pt x="57439" y="4446"/>
                  <a:pt x="57337" y="4606"/>
                  <a:pt x="57220" y="4781"/>
                </a:cubicBezTo>
                <a:cubicBezTo>
                  <a:pt x="57206" y="4679"/>
                  <a:pt x="57191" y="4577"/>
                  <a:pt x="57177" y="4475"/>
                </a:cubicBezTo>
                <a:cubicBezTo>
                  <a:pt x="57308" y="4286"/>
                  <a:pt x="57454" y="4096"/>
                  <a:pt x="57629" y="3892"/>
                </a:cubicBezTo>
                <a:close/>
                <a:moveTo>
                  <a:pt x="77290" y="3455"/>
                </a:moveTo>
                <a:cubicBezTo>
                  <a:pt x="77538" y="3703"/>
                  <a:pt x="77727" y="3892"/>
                  <a:pt x="77873" y="4067"/>
                </a:cubicBezTo>
                <a:cubicBezTo>
                  <a:pt x="77844" y="4126"/>
                  <a:pt x="77814" y="4184"/>
                  <a:pt x="77785" y="4242"/>
                </a:cubicBezTo>
                <a:cubicBezTo>
                  <a:pt x="77508" y="4038"/>
                  <a:pt x="77319" y="3922"/>
                  <a:pt x="77319" y="3921"/>
                </a:cubicBezTo>
                <a:lnTo>
                  <a:pt x="77319" y="3921"/>
                </a:lnTo>
                <a:cubicBezTo>
                  <a:pt x="77465" y="4096"/>
                  <a:pt x="77596" y="4242"/>
                  <a:pt x="77727" y="4388"/>
                </a:cubicBezTo>
                <a:cubicBezTo>
                  <a:pt x="77727" y="4402"/>
                  <a:pt x="77712" y="4417"/>
                  <a:pt x="77712" y="4417"/>
                </a:cubicBezTo>
                <a:cubicBezTo>
                  <a:pt x="77567" y="4534"/>
                  <a:pt x="77421" y="4665"/>
                  <a:pt x="77275" y="4796"/>
                </a:cubicBezTo>
                <a:cubicBezTo>
                  <a:pt x="77290" y="4767"/>
                  <a:pt x="77290" y="4738"/>
                  <a:pt x="77290" y="4709"/>
                </a:cubicBezTo>
                <a:cubicBezTo>
                  <a:pt x="77333" y="4650"/>
                  <a:pt x="77377" y="4592"/>
                  <a:pt x="77435" y="4519"/>
                </a:cubicBezTo>
                <a:cubicBezTo>
                  <a:pt x="77494" y="4475"/>
                  <a:pt x="77552" y="4417"/>
                  <a:pt x="77610" y="4359"/>
                </a:cubicBezTo>
                <a:lnTo>
                  <a:pt x="77610" y="4359"/>
                </a:lnTo>
                <a:cubicBezTo>
                  <a:pt x="77610" y="4359"/>
                  <a:pt x="77494" y="4417"/>
                  <a:pt x="77319" y="4519"/>
                </a:cubicBezTo>
                <a:cubicBezTo>
                  <a:pt x="77333" y="4315"/>
                  <a:pt x="77319" y="4213"/>
                  <a:pt x="77319" y="4213"/>
                </a:cubicBezTo>
                <a:cubicBezTo>
                  <a:pt x="77261" y="4344"/>
                  <a:pt x="77217" y="4475"/>
                  <a:pt x="77159" y="4592"/>
                </a:cubicBezTo>
                <a:cubicBezTo>
                  <a:pt x="77100" y="4636"/>
                  <a:pt x="77042" y="4665"/>
                  <a:pt x="76984" y="4709"/>
                </a:cubicBezTo>
                <a:cubicBezTo>
                  <a:pt x="76955" y="4694"/>
                  <a:pt x="76940" y="4679"/>
                  <a:pt x="76911" y="4665"/>
                </a:cubicBezTo>
                <a:cubicBezTo>
                  <a:pt x="76867" y="4577"/>
                  <a:pt x="76809" y="4504"/>
                  <a:pt x="76750" y="4432"/>
                </a:cubicBezTo>
                <a:cubicBezTo>
                  <a:pt x="76780" y="4373"/>
                  <a:pt x="76794" y="4315"/>
                  <a:pt x="76809" y="4271"/>
                </a:cubicBezTo>
                <a:cubicBezTo>
                  <a:pt x="76955" y="4009"/>
                  <a:pt x="77115" y="3732"/>
                  <a:pt x="77290" y="3455"/>
                </a:cubicBezTo>
                <a:close/>
                <a:moveTo>
                  <a:pt x="112998" y="4665"/>
                </a:moveTo>
                <a:cubicBezTo>
                  <a:pt x="113012" y="4679"/>
                  <a:pt x="113012" y="4709"/>
                  <a:pt x="113027" y="4723"/>
                </a:cubicBezTo>
                <a:cubicBezTo>
                  <a:pt x="113012" y="4752"/>
                  <a:pt x="112983" y="4767"/>
                  <a:pt x="112968" y="4796"/>
                </a:cubicBezTo>
                <a:cubicBezTo>
                  <a:pt x="112983" y="4752"/>
                  <a:pt x="112998" y="4709"/>
                  <a:pt x="112998" y="4665"/>
                </a:cubicBezTo>
                <a:close/>
                <a:moveTo>
                  <a:pt x="111569" y="4840"/>
                </a:moveTo>
                <a:cubicBezTo>
                  <a:pt x="111567" y="4842"/>
                  <a:pt x="111566" y="4844"/>
                  <a:pt x="111564" y="4846"/>
                </a:cubicBezTo>
                <a:lnTo>
                  <a:pt x="111564" y="4846"/>
                </a:lnTo>
                <a:cubicBezTo>
                  <a:pt x="111567" y="4842"/>
                  <a:pt x="111569" y="4840"/>
                  <a:pt x="111569" y="4840"/>
                </a:cubicBezTo>
                <a:close/>
                <a:moveTo>
                  <a:pt x="56585" y="4569"/>
                </a:moveTo>
                <a:lnTo>
                  <a:pt x="56585" y="4569"/>
                </a:lnTo>
                <a:cubicBezTo>
                  <a:pt x="56594" y="4605"/>
                  <a:pt x="56596" y="4642"/>
                  <a:pt x="56608" y="4679"/>
                </a:cubicBezTo>
                <a:cubicBezTo>
                  <a:pt x="56550" y="4738"/>
                  <a:pt x="56506" y="4796"/>
                  <a:pt x="56463" y="4854"/>
                </a:cubicBezTo>
                <a:cubicBezTo>
                  <a:pt x="56503" y="4759"/>
                  <a:pt x="56544" y="4664"/>
                  <a:pt x="56585" y="4569"/>
                </a:cubicBezTo>
                <a:close/>
                <a:moveTo>
                  <a:pt x="111564" y="4846"/>
                </a:moveTo>
                <a:lnTo>
                  <a:pt x="111564" y="4846"/>
                </a:lnTo>
                <a:cubicBezTo>
                  <a:pt x="111559" y="4852"/>
                  <a:pt x="111549" y="4865"/>
                  <a:pt x="111540" y="4883"/>
                </a:cubicBezTo>
                <a:cubicBezTo>
                  <a:pt x="111553" y="4871"/>
                  <a:pt x="111554" y="4858"/>
                  <a:pt x="111564" y="4846"/>
                </a:cubicBezTo>
                <a:close/>
                <a:moveTo>
                  <a:pt x="66432" y="4811"/>
                </a:moveTo>
                <a:lnTo>
                  <a:pt x="66432" y="4811"/>
                </a:lnTo>
                <a:cubicBezTo>
                  <a:pt x="66475" y="4854"/>
                  <a:pt x="66505" y="4883"/>
                  <a:pt x="66548" y="4927"/>
                </a:cubicBezTo>
                <a:cubicBezTo>
                  <a:pt x="66519" y="4956"/>
                  <a:pt x="66490" y="4971"/>
                  <a:pt x="66461" y="5000"/>
                </a:cubicBezTo>
                <a:cubicBezTo>
                  <a:pt x="66446" y="4927"/>
                  <a:pt x="66432" y="4869"/>
                  <a:pt x="66432" y="4811"/>
                </a:cubicBezTo>
                <a:close/>
                <a:moveTo>
                  <a:pt x="87288" y="3295"/>
                </a:moveTo>
                <a:cubicBezTo>
                  <a:pt x="87390" y="3528"/>
                  <a:pt x="87477" y="3747"/>
                  <a:pt x="87565" y="3980"/>
                </a:cubicBezTo>
                <a:cubicBezTo>
                  <a:pt x="87405" y="4402"/>
                  <a:pt x="87259" y="4738"/>
                  <a:pt x="87069" y="5029"/>
                </a:cubicBezTo>
                <a:cubicBezTo>
                  <a:pt x="86982" y="4869"/>
                  <a:pt x="86894" y="4723"/>
                  <a:pt x="86807" y="4563"/>
                </a:cubicBezTo>
                <a:cubicBezTo>
                  <a:pt x="86953" y="4169"/>
                  <a:pt x="87113" y="3747"/>
                  <a:pt x="87288" y="3295"/>
                </a:cubicBezTo>
                <a:close/>
                <a:moveTo>
                  <a:pt x="80030" y="4883"/>
                </a:moveTo>
                <a:cubicBezTo>
                  <a:pt x="80044" y="4942"/>
                  <a:pt x="80059" y="5000"/>
                  <a:pt x="80059" y="5058"/>
                </a:cubicBezTo>
                <a:cubicBezTo>
                  <a:pt x="80044" y="5029"/>
                  <a:pt x="80015" y="4985"/>
                  <a:pt x="80001" y="4956"/>
                </a:cubicBezTo>
                <a:cubicBezTo>
                  <a:pt x="80001" y="4927"/>
                  <a:pt x="80015" y="4913"/>
                  <a:pt x="80030" y="4883"/>
                </a:cubicBezTo>
                <a:close/>
                <a:moveTo>
                  <a:pt x="84548" y="2653"/>
                </a:moveTo>
                <a:cubicBezTo>
                  <a:pt x="84781" y="2916"/>
                  <a:pt x="84956" y="3134"/>
                  <a:pt x="85102" y="3353"/>
                </a:cubicBezTo>
                <a:cubicBezTo>
                  <a:pt x="84839" y="3849"/>
                  <a:pt x="84592" y="4402"/>
                  <a:pt x="84431" y="4971"/>
                </a:cubicBezTo>
                <a:cubicBezTo>
                  <a:pt x="84373" y="5000"/>
                  <a:pt x="84300" y="5044"/>
                  <a:pt x="84242" y="5087"/>
                </a:cubicBezTo>
                <a:cubicBezTo>
                  <a:pt x="84082" y="4811"/>
                  <a:pt x="83892" y="4577"/>
                  <a:pt x="83688" y="4373"/>
                </a:cubicBezTo>
                <a:cubicBezTo>
                  <a:pt x="83673" y="4257"/>
                  <a:pt x="83659" y="4140"/>
                  <a:pt x="83659" y="4023"/>
                </a:cubicBezTo>
                <a:cubicBezTo>
                  <a:pt x="83834" y="3615"/>
                  <a:pt x="84096" y="3207"/>
                  <a:pt x="84548" y="2653"/>
                </a:cubicBezTo>
                <a:close/>
                <a:moveTo>
                  <a:pt x="82755" y="3703"/>
                </a:moveTo>
                <a:cubicBezTo>
                  <a:pt x="82886" y="3834"/>
                  <a:pt x="83003" y="3951"/>
                  <a:pt x="83105" y="4067"/>
                </a:cubicBezTo>
                <a:cubicBezTo>
                  <a:pt x="82945" y="4359"/>
                  <a:pt x="82814" y="4679"/>
                  <a:pt x="82726" y="5029"/>
                </a:cubicBezTo>
                <a:cubicBezTo>
                  <a:pt x="82697" y="5058"/>
                  <a:pt x="82668" y="5087"/>
                  <a:pt x="82639" y="5102"/>
                </a:cubicBezTo>
                <a:cubicBezTo>
                  <a:pt x="82624" y="5102"/>
                  <a:pt x="82609" y="5087"/>
                  <a:pt x="82595" y="5073"/>
                </a:cubicBezTo>
                <a:cubicBezTo>
                  <a:pt x="82449" y="4811"/>
                  <a:pt x="82347" y="4534"/>
                  <a:pt x="82333" y="4242"/>
                </a:cubicBezTo>
                <a:cubicBezTo>
                  <a:pt x="82449" y="4067"/>
                  <a:pt x="82595" y="3892"/>
                  <a:pt x="82755" y="3703"/>
                </a:cubicBezTo>
                <a:close/>
                <a:moveTo>
                  <a:pt x="78820" y="4271"/>
                </a:moveTo>
                <a:cubicBezTo>
                  <a:pt x="78849" y="4563"/>
                  <a:pt x="78864" y="4840"/>
                  <a:pt x="78864" y="5131"/>
                </a:cubicBezTo>
                <a:cubicBezTo>
                  <a:pt x="78776" y="4913"/>
                  <a:pt x="78674" y="4723"/>
                  <a:pt x="78543" y="4534"/>
                </a:cubicBezTo>
                <a:cubicBezTo>
                  <a:pt x="78631" y="4446"/>
                  <a:pt x="78718" y="4359"/>
                  <a:pt x="78820" y="4271"/>
                </a:cubicBezTo>
                <a:close/>
                <a:moveTo>
                  <a:pt x="85452" y="4023"/>
                </a:moveTo>
                <a:cubicBezTo>
                  <a:pt x="85568" y="4315"/>
                  <a:pt x="85656" y="4650"/>
                  <a:pt x="85743" y="5087"/>
                </a:cubicBezTo>
                <a:cubicBezTo>
                  <a:pt x="85743" y="5102"/>
                  <a:pt x="85728" y="5131"/>
                  <a:pt x="85728" y="5146"/>
                </a:cubicBezTo>
                <a:cubicBezTo>
                  <a:pt x="85626" y="4898"/>
                  <a:pt x="85524" y="4592"/>
                  <a:pt x="85408" y="4242"/>
                </a:cubicBezTo>
                <a:cubicBezTo>
                  <a:pt x="85422" y="4169"/>
                  <a:pt x="85437" y="4096"/>
                  <a:pt x="85452" y="4023"/>
                </a:cubicBezTo>
                <a:close/>
                <a:moveTo>
                  <a:pt x="109223" y="5175"/>
                </a:moveTo>
                <a:lnTo>
                  <a:pt x="109223" y="5175"/>
                </a:lnTo>
                <a:cubicBezTo>
                  <a:pt x="109208" y="5189"/>
                  <a:pt x="109208" y="5204"/>
                  <a:pt x="109208" y="5204"/>
                </a:cubicBezTo>
                <a:cubicBezTo>
                  <a:pt x="109217" y="5187"/>
                  <a:pt x="109223" y="5175"/>
                  <a:pt x="109223" y="5175"/>
                </a:cubicBezTo>
                <a:close/>
                <a:moveTo>
                  <a:pt x="95508" y="4315"/>
                </a:moveTo>
                <a:cubicBezTo>
                  <a:pt x="95610" y="4432"/>
                  <a:pt x="95712" y="4548"/>
                  <a:pt x="95800" y="4665"/>
                </a:cubicBezTo>
                <a:cubicBezTo>
                  <a:pt x="95683" y="4840"/>
                  <a:pt x="95581" y="5044"/>
                  <a:pt x="95493" y="5248"/>
                </a:cubicBezTo>
                <a:cubicBezTo>
                  <a:pt x="95435" y="5102"/>
                  <a:pt x="95362" y="4971"/>
                  <a:pt x="95289" y="4840"/>
                </a:cubicBezTo>
                <a:cubicBezTo>
                  <a:pt x="95275" y="4767"/>
                  <a:pt x="95275" y="4694"/>
                  <a:pt x="95260" y="4621"/>
                </a:cubicBezTo>
                <a:cubicBezTo>
                  <a:pt x="95333" y="4534"/>
                  <a:pt x="95421" y="4417"/>
                  <a:pt x="95508" y="4315"/>
                </a:cubicBezTo>
                <a:close/>
                <a:moveTo>
                  <a:pt x="78995" y="4111"/>
                </a:moveTo>
                <a:cubicBezTo>
                  <a:pt x="79184" y="4402"/>
                  <a:pt x="79345" y="4636"/>
                  <a:pt x="79461" y="4869"/>
                </a:cubicBezTo>
                <a:cubicBezTo>
                  <a:pt x="79418" y="4927"/>
                  <a:pt x="79388" y="4985"/>
                  <a:pt x="79345" y="5029"/>
                </a:cubicBezTo>
                <a:cubicBezTo>
                  <a:pt x="79272" y="4985"/>
                  <a:pt x="79228" y="4971"/>
                  <a:pt x="79228" y="4971"/>
                </a:cubicBezTo>
                <a:lnTo>
                  <a:pt x="79228" y="4971"/>
                </a:lnTo>
                <a:cubicBezTo>
                  <a:pt x="79257" y="5000"/>
                  <a:pt x="79286" y="5029"/>
                  <a:pt x="79316" y="5073"/>
                </a:cubicBezTo>
                <a:cubicBezTo>
                  <a:pt x="79272" y="5131"/>
                  <a:pt x="79228" y="5189"/>
                  <a:pt x="79184" y="5262"/>
                </a:cubicBezTo>
                <a:cubicBezTo>
                  <a:pt x="79068" y="4796"/>
                  <a:pt x="78951" y="4432"/>
                  <a:pt x="78878" y="4213"/>
                </a:cubicBezTo>
                <a:cubicBezTo>
                  <a:pt x="78908" y="4184"/>
                  <a:pt x="78951" y="4155"/>
                  <a:pt x="78995" y="4111"/>
                </a:cubicBezTo>
                <a:close/>
                <a:moveTo>
                  <a:pt x="83746" y="4854"/>
                </a:moveTo>
                <a:lnTo>
                  <a:pt x="83746" y="4854"/>
                </a:lnTo>
                <a:cubicBezTo>
                  <a:pt x="83834" y="4985"/>
                  <a:pt x="83892" y="5131"/>
                  <a:pt x="83950" y="5306"/>
                </a:cubicBezTo>
                <a:cubicBezTo>
                  <a:pt x="83921" y="5321"/>
                  <a:pt x="83877" y="5350"/>
                  <a:pt x="83848" y="5394"/>
                </a:cubicBezTo>
                <a:cubicBezTo>
                  <a:pt x="83805" y="5219"/>
                  <a:pt x="83775" y="5044"/>
                  <a:pt x="83746" y="4854"/>
                </a:cubicBezTo>
                <a:close/>
                <a:moveTo>
                  <a:pt x="57527" y="4854"/>
                </a:moveTo>
                <a:cubicBezTo>
                  <a:pt x="57541" y="4985"/>
                  <a:pt x="57556" y="5117"/>
                  <a:pt x="57570" y="5248"/>
                </a:cubicBezTo>
                <a:cubicBezTo>
                  <a:pt x="57556" y="5321"/>
                  <a:pt x="57541" y="5394"/>
                  <a:pt x="57527" y="5466"/>
                </a:cubicBezTo>
                <a:cubicBezTo>
                  <a:pt x="57468" y="5379"/>
                  <a:pt x="57425" y="5291"/>
                  <a:pt x="57381" y="5204"/>
                </a:cubicBezTo>
                <a:cubicBezTo>
                  <a:pt x="57425" y="5087"/>
                  <a:pt x="57483" y="4971"/>
                  <a:pt x="57527" y="4854"/>
                </a:cubicBezTo>
                <a:close/>
                <a:moveTo>
                  <a:pt x="90436" y="4927"/>
                </a:moveTo>
                <a:cubicBezTo>
                  <a:pt x="90465" y="5102"/>
                  <a:pt x="90494" y="5277"/>
                  <a:pt x="90538" y="5466"/>
                </a:cubicBezTo>
                <a:cubicBezTo>
                  <a:pt x="90480" y="5306"/>
                  <a:pt x="90407" y="5160"/>
                  <a:pt x="90319" y="5015"/>
                </a:cubicBezTo>
                <a:cubicBezTo>
                  <a:pt x="90363" y="4985"/>
                  <a:pt x="90407" y="4956"/>
                  <a:pt x="90436" y="4927"/>
                </a:cubicBezTo>
                <a:close/>
                <a:moveTo>
                  <a:pt x="97038" y="3528"/>
                </a:moveTo>
                <a:cubicBezTo>
                  <a:pt x="97213" y="3805"/>
                  <a:pt x="97344" y="4038"/>
                  <a:pt x="97446" y="4271"/>
                </a:cubicBezTo>
                <a:cubicBezTo>
                  <a:pt x="97228" y="4650"/>
                  <a:pt x="97024" y="5058"/>
                  <a:pt x="96863" y="5496"/>
                </a:cubicBezTo>
                <a:cubicBezTo>
                  <a:pt x="96820" y="5437"/>
                  <a:pt x="96776" y="5379"/>
                  <a:pt x="96747" y="5335"/>
                </a:cubicBezTo>
                <a:cubicBezTo>
                  <a:pt x="96849" y="4825"/>
                  <a:pt x="96834" y="4344"/>
                  <a:pt x="96732" y="3907"/>
                </a:cubicBezTo>
                <a:cubicBezTo>
                  <a:pt x="96820" y="3790"/>
                  <a:pt x="96922" y="3659"/>
                  <a:pt x="97038" y="3528"/>
                </a:cubicBezTo>
                <a:close/>
                <a:moveTo>
                  <a:pt x="68618" y="3091"/>
                </a:moveTo>
                <a:cubicBezTo>
                  <a:pt x="68822" y="3309"/>
                  <a:pt x="68997" y="3513"/>
                  <a:pt x="69128" y="3717"/>
                </a:cubicBezTo>
                <a:cubicBezTo>
                  <a:pt x="68836" y="4082"/>
                  <a:pt x="68312" y="4752"/>
                  <a:pt x="67875" y="5525"/>
                </a:cubicBezTo>
                <a:cubicBezTo>
                  <a:pt x="67816" y="5189"/>
                  <a:pt x="67758" y="4840"/>
                  <a:pt x="67729" y="4461"/>
                </a:cubicBezTo>
                <a:cubicBezTo>
                  <a:pt x="67904" y="4038"/>
                  <a:pt x="68181" y="3645"/>
                  <a:pt x="68618" y="3091"/>
                </a:cubicBezTo>
                <a:close/>
                <a:moveTo>
                  <a:pt x="78179" y="4942"/>
                </a:moveTo>
                <a:cubicBezTo>
                  <a:pt x="78310" y="5102"/>
                  <a:pt x="78412" y="5248"/>
                  <a:pt x="78514" y="5379"/>
                </a:cubicBezTo>
                <a:cubicBezTo>
                  <a:pt x="78529" y="5437"/>
                  <a:pt x="78543" y="5496"/>
                  <a:pt x="78558" y="5554"/>
                </a:cubicBezTo>
                <a:cubicBezTo>
                  <a:pt x="78295" y="5364"/>
                  <a:pt x="78091" y="5233"/>
                  <a:pt x="77989" y="5175"/>
                </a:cubicBezTo>
                <a:cubicBezTo>
                  <a:pt x="78048" y="5102"/>
                  <a:pt x="78106" y="5015"/>
                  <a:pt x="78179" y="4942"/>
                </a:cubicBezTo>
                <a:close/>
                <a:moveTo>
                  <a:pt x="90640" y="4548"/>
                </a:moveTo>
                <a:lnTo>
                  <a:pt x="90640" y="4548"/>
                </a:lnTo>
                <a:cubicBezTo>
                  <a:pt x="90815" y="4752"/>
                  <a:pt x="90961" y="4927"/>
                  <a:pt x="91092" y="5102"/>
                </a:cubicBezTo>
                <a:cubicBezTo>
                  <a:pt x="91077" y="5262"/>
                  <a:pt x="91048" y="5408"/>
                  <a:pt x="90990" y="5568"/>
                </a:cubicBezTo>
                <a:cubicBezTo>
                  <a:pt x="90859" y="5277"/>
                  <a:pt x="90757" y="4956"/>
                  <a:pt x="90640" y="4548"/>
                </a:cubicBezTo>
                <a:close/>
                <a:moveTo>
                  <a:pt x="37618" y="5568"/>
                </a:moveTo>
                <a:lnTo>
                  <a:pt x="37603" y="5583"/>
                </a:lnTo>
                <a:cubicBezTo>
                  <a:pt x="37618" y="5583"/>
                  <a:pt x="37618" y="5568"/>
                  <a:pt x="37618" y="5568"/>
                </a:cubicBezTo>
                <a:close/>
                <a:moveTo>
                  <a:pt x="37574" y="5598"/>
                </a:moveTo>
                <a:cubicBezTo>
                  <a:pt x="37574" y="5598"/>
                  <a:pt x="37574" y="5598"/>
                  <a:pt x="37574" y="5598"/>
                </a:cubicBezTo>
                <a:lnTo>
                  <a:pt x="37574" y="5598"/>
                </a:lnTo>
                <a:cubicBezTo>
                  <a:pt x="37574" y="5598"/>
                  <a:pt x="37574" y="5598"/>
                  <a:pt x="37574" y="5598"/>
                </a:cubicBezTo>
                <a:cubicBezTo>
                  <a:pt x="37574" y="5598"/>
                  <a:pt x="37574" y="5598"/>
                  <a:pt x="37574" y="5598"/>
                </a:cubicBezTo>
                <a:close/>
                <a:moveTo>
                  <a:pt x="69784" y="5321"/>
                </a:moveTo>
                <a:cubicBezTo>
                  <a:pt x="69798" y="5394"/>
                  <a:pt x="69813" y="5452"/>
                  <a:pt x="69828" y="5525"/>
                </a:cubicBezTo>
                <a:cubicBezTo>
                  <a:pt x="69813" y="5554"/>
                  <a:pt x="69798" y="5583"/>
                  <a:pt x="69784" y="5612"/>
                </a:cubicBezTo>
                <a:cubicBezTo>
                  <a:pt x="69784" y="5525"/>
                  <a:pt x="69784" y="5423"/>
                  <a:pt x="69784" y="5321"/>
                </a:cubicBezTo>
                <a:close/>
                <a:moveTo>
                  <a:pt x="105477" y="5146"/>
                </a:moveTo>
                <a:cubicBezTo>
                  <a:pt x="105550" y="5321"/>
                  <a:pt x="105594" y="5466"/>
                  <a:pt x="105623" y="5598"/>
                </a:cubicBezTo>
                <a:cubicBezTo>
                  <a:pt x="105594" y="5612"/>
                  <a:pt x="105550" y="5627"/>
                  <a:pt x="105506" y="5641"/>
                </a:cubicBezTo>
                <a:cubicBezTo>
                  <a:pt x="105433" y="5510"/>
                  <a:pt x="105360" y="5408"/>
                  <a:pt x="105302" y="5350"/>
                </a:cubicBezTo>
                <a:cubicBezTo>
                  <a:pt x="105360" y="5277"/>
                  <a:pt x="105404" y="5219"/>
                  <a:pt x="105477" y="5146"/>
                </a:cubicBezTo>
                <a:close/>
                <a:moveTo>
                  <a:pt x="66636" y="5029"/>
                </a:moveTo>
                <a:cubicBezTo>
                  <a:pt x="66709" y="5117"/>
                  <a:pt x="66781" y="5204"/>
                  <a:pt x="66854" y="5277"/>
                </a:cubicBezTo>
                <a:cubicBezTo>
                  <a:pt x="66811" y="5408"/>
                  <a:pt x="66781" y="5525"/>
                  <a:pt x="66752" y="5656"/>
                </a:cubicBezTo>
                <a:cubicBezTo>
                  <a:pt x="66650" y="5496"/>
                  <a:pt x="66577" y="5335"/>
                  <a:pt x="66519" y="5160"/>
                </a:cubicBezTo>
                <a:cubicBezTo>
                  <a:pt x="66548" y="5117"/>
                  <a:pt x="66592" y="5073"/>
                  <a:pt x="66636" y="5029"/>
                </a:cubicBezTo>
                <a:close/>
                <a:moveTo>
                  <a:pt x="47616" y="4694"/>
                </a:moveTo>
                <a:lnTo>
                  <a:pt x="47616" y="4694"/>
                </a:lnTo>
                <a:cubicBezTo>
                  <a:pt x="47558" y="5102"/>
                  <a:pt x="47499" y="5437"/>
                  <a:pt x="47412" y="5729"/>
                </a:cubicBezTo>
                <a:cubicBezTo>
                  <a:pt x="47339" y="5583"/>
                  <a:pt x="47281" y="5423"/>
                  <a:pt x="47251" y="5262"/>
                </a:cubicBezTo>
                <a:cubicBezTo>
                  <a:pt x="47353" y="5087"/>
                  <a:pt x="47470" y="4913"/>
                  <a:pt x="47616" y="4694"/>
                </a:cubicBezTo>
                <a:close/>
                <a:moveTo>
                  <a:pt x="65805" y="4155"/>
                </a:moveTo>
                <a:lnTo>
                  <a:pt x="65805" y="4155"/>
                </a:lnTo>
                <a:cubicBezTo>
                  <a:pt x="65790" y="4388"/>
                  <a:pt x="65790" y="4621"/>
                  <a:pt x="65834" y="4869"/>
                </a:cubicBezTo>
                <a:cubicBezTo>
                  <a:pt x="65630" y="5131"/>
                  <a:pt x="65426" y="5423"/>
                  <a:pt x="65266" y="5729"/>
                </a:cubicBezTo>
                <a:cubicBezTo>
                  <a:pt x="65368" y="4985"/>
                  <a:pt x="65455" y="4650"/>
                  <a:pt x="65805" y="4155"/>
                </a:cubicBezTo>
                <a:close/>
                <a:moveTo>
                  <a:pt x="99589" y="4752"/>
                </a:moveTo>
                <a:cubicBezTo>
                  <a:pt x="99443" y="5146"/>
                  <a:pt x="99327" y="5452"/>
                  <a:pt x="99181" y="5729"/>
                </a:cubicBezTo>
                <a:cubicBezTo>
                  <a:pt x="99166" y="5568"/>
                  <a:pt x="99152" y="5408"/>
                  <a:pt x="99166" y="5248"/>
                </a:cubicBezTo>
                <a:cubicBezTo>
                  <a:pt x="99283" y="5102"/>
                  <a:pt x="99429" y="4942"/>
                  <a:pt x="99589" y="4752"/>
                </a:cubicBezTo>
                <a:close/>
                <a:moveTo>
                  <a:pt x="86457" y="5612"/>
                </a:moveTo>
                <a:cubicBezTo>
                  <a:pt x="86472" y="5656"/>
                  <a:pt x="86486" y="5700"/>
                  <a:pt x="86501" y="5729"/>
                </a:cubicBezTo>
                <a:cubicBezTo>
                  <a:pt x="86486" y="5758"/>
                  <a:pt x="86472" y="5772"/>
                  <a:pt x="86457" y="5787"/>
                </a:cubicBezTo>
                <a:cubicBezTo>
                  <a:pt x="86457" y="5729"/>
                  <a:pt x="86457" y="5670"/>
                  <a:pt x="86457" y="5612"/>
                </a:cubicBezTo>
                <a:close/>
                <a:moveTo>
                  <a:pt x="56725" y="5204"/>
                </a:moveTo>
                <a:cubicBezTo>
                  <a:pt x="56754" y="5291"/>
                  <a:pt x="56783" y="5379"/>
                  <a:pt x="56812" y="5452"/>
                </a:cubicBezTo>
                <a:cubicBezTo>
                  <a:pt x="56754" y="5568"/>
                  <a:pt x="56696" y="5685"/>
                  <a:pt x="56638" y="5802"/>
                </a:cubicBezTo>
                <a:cubicBezTo>
                  <a:pt x="56623" y="5787"/>
                  <a:pt x="56608" y="5758"/>
                  <a:pt x="56594" y="5729"/>
                </a:cubicBezTo>
                <a:lnTo>
                  <a:pt x="56565" y="5568"/>
                </a:lnTo>
                <a:cubicBezTo>
                  <a:pt x="56608" y="5452"/>
                  <a:pt x="56667" y="5321"/>
                  <a:pt x="56725" y="5204"/>
                </a:cubicBezTo>
                <a:close/>
                <a:moveTo>
                  <a:pt x="92739" y="5496"/>
                </a:moveTo>
                <a:lnTo>
                  <a:pt x="92739" y="5496"/>
                </a:lnTo>
                <a:cubicBezTo>
                  <a:pt x="92724" y="5583"/>
                  <a:pt x="92710" y="5656"/>
                  <a:pt x="92710" y="5743"/>
                </a:cubicBezTo>
                <a:lnTo>
                  <a:pt x="92637" y="5816"/>
                </a:lnTo>
                <a:cubicBezTo>
                  <a:pt x="92666" y="5700"/>
                  <a:pt x="92695" y="5598"/>
                  <a:pt x="92739" y="5496"/>
                </a:cubicBezTo>
                <a:close/>
                <a:moveTo>
                  <a:pt x="105273" y="5379"/>
                </a:moveTo>
                <a:cubicBezTo>
                  <a:pt x="105302" y="5496"/>
                  <a:pt x="105346" y="5598"/>
                  <a:pt x="105375" y="5685"/>
                </a:cubicBezTo>
                <a:cubicBezTo>
                  <a:pt x="105244" y="5729"/>
                  <a:pt x="105113" y="5787"/>
                  <a:pt x="104982" y="5860"/>
                </a:cubicBezTo>
                <a:cubicBezTo>
                  <a:pt x="104996" y="5831"/>
                  <a:pt x="105011" y="5802"/>
                  <a:pt x="105025" y="5772"/>
                </a:cubicBezTo>
                <a:cubicBezTo>
                  <a:pt x="105084" y="5729"/>
                  <a:pt x="105142" y="5700"/>
                  <a:pt x="105215" y="5656"/>
                </a:cubicBezTo>
                <a:lnTo>
                  <a:pt x="105215" y="5656"/>
                </a:lnTo>
                <a:cubicBezTo>
                  <a:pt x="105215" y="5656"/>
                  <a:pt x="105156" y="5670"/>
                  <a:pt x="105054" y="5700"/>
                </a:cubicBezTo>
                <a:cubicBezTo>
                  <a:pt x="105127" y="5598"/>
                  <a:pt x="105186" y="5496"/>
                  <a:pt x="105273" y="5379"/>
                </a:cubicBezTo>
                <a:close/>
                <a:moveTo>
                  <a:pt x="33624" y="4709"/>
                </a:moveTo>
                <a:lnTo>
                  <a:pt x="33624" y="4709"/>
                </a:lnTo>
                <a:cubicBezTo>
                  <a:pt x="33843" y="5058"/>
                  <a:pt x="34032" y="5423"/>
                  <a:pt x="34207" y="5787"/>
                </a:cubicBezTo>
                <a:cubicBezTo>
                  <a:pt x="34193" y="5816"/>
                  <a:pt x="34178" y="5845"/>
                  <a:pt x="34163" y="5874"/>
                </a:cubicBezTo>
                <a:cubicBezTo>
                  <a:pt x="34047" y="5831"/>
                  <a:pt x="33945" y="5787"/>
                  <a:pt x="33857" y="5758"/>
                </a:cubicBezTo>
                <a:cubicBezTo>
                  <a:pt x="33785" y="5350"/>
                  <a:pt x="33697" y="5000"/>
                  <a:pt x="33624" y="4709"/>
                </a:cubicBezTo>
                <a:close/>
                <a:moveTo>
                  <a:pt x="55632" y="4854"/>
                </a:moveTo>
                <a:cubicBezTo>
                  <a:pt x="55778" y="5015"/>
                  <a:pt x="55894" y="5146"/>
                  <a:pt x="55982" y="5291"/>
                </a:cubicBezTo>
                <a:cubicBezTo>
                  <a:pt x="55880" y="5481"/>
                  <a:pt x="55792" y="5670"/>
                  <a:pt x="55705" y="5889"/>
                </a:cubicBezTo>
                <a:cubicBezTo>
                  <a:pt x="55661" y="5583"/>
                  <a:pt x="55617" y="5262"/>
                  <a:pt x="55588" y="4913"/>
                </a:cubicBezTo>
                <a:cubicBezTo>
                  <a:pt x="55603" y="4898"/>
                  <a:pt x="55617" y="4869"/>
                  <a:pt x="55632" y="4854"/>
                </a:cubicBezTo>
                <a:close/>
                <a:moveTo>
                  <a:pt x="70935" y="5670"/>
                </a:moveTo>
                <a:lnTo>
                  <a:pt x="70935" y="5685"/>
                </a:lnTo>
                <a:cubicBezTo>
                  <a:pt x="70935" y="5700"/>
                  <a:pt x="70935" y="5729"/>
                  <a:pt x="70950" y="5743"/>
                </a:cubicBezTo>
                <a:cubicBezTo>
                  <a:pt x="70906" y="5802"/>
                  <a:pt x="70862" y="5860"/>
                  <a:pt x="70819" y="5904"/>
                </a:cubicBezTo>
                <a:cubicBezTo>
                  <a:pt x="70804" y="5904"/>
                  <a:pt x="70804" y="5904"/>
                  <a:pt x="70804" y="5889"/>
                </a:cubicBezTo>
                <a:cubicBezTo>
                  <a:pt x="70848" y="5816"/>
                  <a:pt x="70877" y="5743"/>
                  <a:pt x="70935" y="5670"/>
                </a:cubicBezTo>
                <a:close/>
                <a:moveTo>
                  <a:pt x="84023" y="5525"/>
                </a:moveTo>
                <a:cubicBezTo>
                  <a:pt x="84052" y="5641"/>
                  <a:pt x="84096" y="5758"/>
                  <a:pt x="84125" y="5904"/>
                </a:cubicBezTo>
                <a:cubicBezTo>
                  <a:pt x="84052" y="5845"/>
                  <a:pt x="83979" y="5787"/>
                  <a:pt x="83921" y="5743"/>
                </a:cubicBezTo>
                <a:cubicBezTo>
                  <a:pt x="83907" y="5714"/>
                  <a:pt x="83907" y="5700"/>
                  <a:pt x="83907" y="5670"/>
                </a:cubicBezTo>
                <a:cubicBezTo>
                  <a:pt x="83936" y="5627"/>
                  <a:pt x="83979" y="5568"/>
                  <a:pt x="84023" y="5525"/>
                </a:cubicBezTo>
                <a:close/>
                <a:moveTo>
                  <a:pt x="105652" y="5743"/>
                </a:moveTo>
                <a:cubicBezTo>
                  <a:pt x="105667" y="5802"/>
                  <a:pt x="105681" y="5860"/>
                  <a:pt x="105681" y="5918"/>
                </a:cubicBezTo>
                <a:cubicBezTo>
                  <a:pt x="105652" y="5874"/>
                  <a:pt x="105623" y="5816"/>
                  <a:pt x="105594" y="5772"/>
                </a:cubicBezTo>
                <a:lnTo>
                  <a:pt x="105652" y="5743"/>
                </a:lnTo>
                <a:close/>
                <a:moveTo>
                  <a:pt x="61505" y="5248"/>
                </a:moveTo>
                <a:cubicBezTo>
                  <a:pt x="61564" y="5364"/>
                  <a:pt x="61622" y="5481"/>
                  <a:pt x="61666" y="5612"/>
                </a:cubicBezTo>
                <a:cubicBezTo>
                  <a:pt x="61578" y="5714"/>
                  <a:pt x="61491" y="5831"/>
                  <a:pt x="61374" y="5947"/>
                </a:cubicBezTo>
                <a:cubicBezTo>
                  <a:pt x="61374" y="5831"/>
                  <a:pt x="61389" y="5700"/>
                  <a:pt x="61403" y="5568"/>
                </a:cubicBezTo>
                <a:cubicBezTo>
                  <a:pt x="61433" y="5466"/>
                  <a:pt x="61462" y="5364"/>
                  <a:pt x="61505" y="5248"/>
                </a:cubicBezTo>
                <a:close/>
                <a:moveTo>
                  <a:pt x="89518" y="5758"/>
                </a:moveTo>
                <a:cubicBezTo>
                  <a:pt x="89532" y="5772"/>
                  <a:pt x="89547" y="5802"/>
                  <a:pt x="89562" y="5816"/>
                </a:cubicBezTo>
                <a:cubicBezTo>
                  <a:pt x="89503" y="5860"/>
                  <a:pt x="89430" y="5904"/>
                  <a:pt x="89372" y="5947"/>
                </a:cubicBezTo>
                <a:cubicBezTo>
                  <a:pt x="89416" y="5874"/>
                  <a:pt x="89460" y="5816"/>
                  <a:pt x="89518" y="5758"/>
                </a:cubicBezTo>
                <a:close/>
                <a:moveTo>
                  <a:pt x="94400" y="4198"/>
                </a:moveTo>
                <a:cubicBezTo>
                  <a:pt x="94459" y="4300"/>
                  <a:pt x="94532" y="4402"/>
                  <a:pt x="94590" y="4490"/>
                </a:cubicBezTo>
                <a:cubicBezTo>
                  <a:pt x="94575" y="4665"/>
                  <a:pt x="94575" y="4825"/>
                  <a:pt x="94575" y="5015"/>
                </a:cubicBezTo>
                <a:cubicBezTo>
                  <a:pt x="94357" y="5277"/>
                  <a:pt x="94138" y="5583"/>
                  <a:pt x="93963" y="5947"/>
                </a:cubicBezTo>
                <a:cubicBezTo>
                  <a:pt x="93905" y="5656"/>
                  <a:pt x="93817" y="5379"/>
                  <a:pt x="93715" y="5117"/>
                </a:cubicBezTo>
                <a:lnTo>
                  <a:pt x="93715" y="5029"/>
                </a:lnTo>
                <a:cubicBezTo>
                  <a:pt x="93934" y="4752"/>
                  <a:pt x="94153" y="4461"/>
                  <a:pt x="94400" y="4198"/>
                </a:cubicBezTo>
                <a:close/>
                <a:moveTo>
                  <a:pt x="36918" y="5496"/>
                </a:moveTo>
                <a:cubicBezTo>
                  <a:pt x="36933" y="5641"/>
                  <a:pt x="36947" y="5802"/>
                  <a:pt x="36947" y="5962"/>
                </a:cubicBezTo>
                <a:cubicBezTo>
                  <a:pt x="36947" y="5962"/>
                  <a:pt x="36947" y="5962"/>
                  <a:pt x="36933" y="5976"/>
                </a:cubicBezTo>
                <a:cubicBezTo>
                  <a:pt x="36918" y="5947"/>
                  <a:pt x="36889" y="5933"/>
                  <a:pt x="36874" y="5918"/>
                </a:cubicBezTo>
                <a:cubicBezTo>
                  <a:pt x="36889" y="5772"/>
                  <a:pt x="36903" y="5641"/>
                  <a:pt x="36918" y="5496"/>
                </a:cubicBezTo>
                <a:close/>
                <a:moveTo>
                  <a:pt x="112079" y="3295"/>
                </a:moveTo>
                <a:cubicBezTo>
                  <a:pt x="112313" y="3557"/>
                  <a:pt x="112502" y="3776"/>
                  <a:pt x="112648" y="3994"/>
                </a:cubicBezTo>
                <a:cubicBezTo>
                  <a:pt x="112313" y="4592"/>
                  <a:pt x="112021" y="5291"/>
                  <a:pt x="111875" y="5976"/>
                </a:cubicBezTo>
                <a:cubicBezTo>
                  <a:pt x="111759" y="5510"/>
                  <a:pt x="111628" y="5131"/>
                  <a:pt x="111540" y="4883"/>
                </a:cubicBezTo>
                <a:cubicBezTo>
                  <a:pt x="111467" y="4694"/>
                  <a:pt x="111424" y="4578"/>
                  <a:pt x="111424" y="4577"/>
                </a:cubicBezTo>
                <a:lnTo>
                  <a:pt x="111424" y="4577"/>
                </a:lnTo>
                <a:cubicBezTo>
                  <a:pt x="111453" y="4694"/>
                  <a:pt x="111467" y="4811"/>
                  <a:pt x="111482" y="4942"/>
                </a:cubicBezTo>
                <a:cubicBezTo>
                  <a:pt x="111424" y="5000"/>
                  <a:pt x="111351" y="5087"/>
                  <a:pt x="111249" y="5204"/>
                </a:cubicBezTo>
                <a:cubicBezTo>
                  <a:pt x="111234" y="5029"/>
                  <a:pt x="111205" y="4854"/>
                  <a:pt x="111190" y="4679"/>
                </a:cubicBezTo>
                <a:cubicBezTo>
                  <a:pt x="111365" y="4257"/>
                  <a:pt x="111642" y="3863"/>
                  <a:pt x="112079" y="3295"/>
                </a:cubicBezTo>
                <a:close/>
                <a:moveTo>
                  <a:pt x="85160" y="5743"/>
                </a:moveTo>
                <a:cubicBezTo>
                  <a:pt x="85160" y="5816"/>
                  <a:pt x="85175" y="5889"/>
                  <a:pt x="85189" y="5962"/>
                </a:cubicBezTo>
                <a:cubicBezTo>
                  <a:pt x="85160" y="5962"/>
                  <a:pt x="85145" y="5976"/>
                  <a:pt x="85131" y="5991"/>
                </a:cubicBezTo>
                <a:cubicBezTo>
                  <a:pt x="85131" y="5918"/>
                  <a:pt x="85145" y="5831"/>
                  <a:pt x="85160" y="5743"/>
                </a:cubicBezTo>
                <a:close/>
                <a:moveTo>
                  <a:pt x="89066" y="3921"/>
                </a:moveTo>
                <a:cubicBezTo>
                  <a:pt x="89372" y="4300"/>
                  <a:pt x="89576" y="4621"/>
                  <a:pt x="89722" y="4942"/>
                </a:cubicBezTo>
                <a:cubicBezTo>
                  <a:pt x="89722" y="5073"/>
                  <a:pt x="89707" y="5189"/>
                  <a:pt x="89693" y="5306"/>
                </a:cubicBezTo>
                <a:cubicBezTo>
                  <a:pt x="89620" y="5350"/>
                  <a:pt x="89562" y="5408"/>
                  <a:pt x="89489" y="5452"/>
                </a:cubicBezTo>
                <a:cubicBezTo>
                  <a:pt x="89212" y="5219"/>
                  <a:pt x="89008" y="5088"/>
                  <a:pt x="89008" y="5087"/>
                </a:cubicBezTo>
                <a:lnTo>
                  <a:pt x="89008" y="5087"/>
                </a:lnTo>
                <a:cubicBezTo>
                  <a:pt x="89139" y="5262"/>
                  <a:pt x="89256" y="5408"/>
                  <a:pt x="89372" y="5568"/>
                </a:cubicBezTo>
                <a:cubicBezTo>
                  <a:pt x="89226" y="5700"/>
                  <a:pt x="89081" y="5845"/>
                  <a:pt x="88949" y="6006"/>
                </a:cubicBezTo>
                <a:cubicBezTo>
                  <a:pt x="88906" y="5874"/>
                  <a:pt x="88862" y="5729"/>
                  <a:pt x="88818" y="5598"/>
                </a:cubicBezTo>
                <a:cubicBezTo>
                  <a:pt x="88847" y="5510"/>
                  <a:pt x="88877" y="5408"/>
                  <a:pt x="88906" y="5306"/>
                </a:cubicBezTo>
                <a:lnTo>
                  <a:pt x="88906" y="5306"/>
                </a:lnTo>
                <a:cubicBezTo>
                  <a:pt x="88906" y="5306"/>
                  <a:pt x="88862" y="5379"/>
                  <a:pt x="88789" y="5510"/>
                </a:cubicBezTo>
                <a:cubicBezTo>
                  <a:pt x="88673" y="5204"/>
                  <a:pt x="88527" y="4898"/>
                  <a:pt x="88381" y="4606"/>
                </a:cubicBezTo>
                <a:cubicBezTo>
                  <a:pt x="88556" y="4402"/>
                  <a:pt x="88789" y="4184"/>
                  <a:pt x="89066" y="3921"/>
                </a:cubicBezTo>
                <a:close/>
                <a:moveTo>
                  <a:pt x="71883" y="4723"/>
                </a:moveTo>
                <a:cubicBezTo>
                  <a:pt x="71999" y="4825"/>
                  <a:pt x="72101" y="4927"/>
                  <a:pt x="72189" y="5029"/>
                </a:cubicBezTo>
                <a:cubicBezTo>
                  <a:pt x="71999" y="5321"/>
                  <a:pt x="71824" y="5656"/>
                  <a:pt x="71722" y="6020"/>
                </a:cubicBezTo>
                <a:cubicBezTo>
                  <a:pt x="71649" y="5889"/>
                  <a:pt x="71606" y="5758"/>
                  <a:pt x="71562" y="5627"/>
                </a:cubicBezTo>
                <a:cubicBezTo>
                  <a:pt x="71708" y="5306"/>
                  <a:pt x="71810" y="5000"/>
                  <a:pt x="71883" y="4723"/>
                </a:cubicBezTo>
                <a:close/>
                <a:moveTo>
                  <a:pt x="59392" y="2887"/>
                </a:moveTo>
                <a:cubicBezTo>
                  <a:pt x="59465" y="2974"/>
                  <a:pt x="59538" y="3047"/>
                  <a:pt x="59596" y="3120"/>
                </a:cubicBezTo>
                <a:lnTo>
                  <a:pt x="59596" y="3134"/>
                </a:lnTo>
                <a:cubicBezTo>
                  <a:pt x="59465" y="3062"/>
                  <a:pt x="59392" y="3032"/>
                  <a:pt x="59392" y="3032"/>
                </a:cubicBezTo>
                <a:lnTo>
                  <a:pt x="59392" y="3032"/>
                </a:lnTo>
                <a:cubicBezTo>
                  <a:pt x="59538" y="3149"/>
                  <a:pt x="59669" y="3266"/>
                  <a:pt x="59786" y="3368"/>
                </a:cubicBezTo>
                <a:cubicBezTo>
                  <a:pt x="59844" y="3441"/>
                  <a:pt x="59902" y="3513"/>
                  <a:pt x="59946" y="3586"/>
                </a:cubicBezTo>
                <a:cubicBezTo>
                  <a:pt x="59829" y="3790"/>
                  <a:pt x="59727" y="4009"/>
                  <a:pt x="59625" y="4242"/>
                </a:cubicBezTo>
                <a:cubicBezTo>
                  <a:pt x="59567" y="4315"/>
                  <a:pt x="59494" y="4402"/>
                  <a:pt x="59436" y="4490"/>
                </a:cubicBezTo>
                <a:cubicBezTo>
                  <a:pt x="59378" y="4082"/>
                  <a:pt x="59334" y="3674"/>
                  <a:pt x="59348" y="3266"/>
                </a:cubicBezTo>
                <a:lnTo>
                  <a:pt x="59348" y="3266"/>
                </a:lnTo>
                <a:cubicBezTo>
                  <a:pt x="59348" y="3266"/>
                  <a:pt x="59115" y="4067"/>
                  <a:pt x="59071" y="5117"/>
                </a:cubicBezTo>
                <a:cubicBezTo>
                  <a:pt x="58940" y="5394"/>
                  <a:pt x="58838" y="5700"/>
                  <a:pt x="58780" y="6035"/>
                </a:cubicBezTo>
                <a:cubicBezTo>
                  <a:pt x="58693" y="5700"/>
                  <a:pt x="58634" y="5321"/>
                  <a:pt x="58576" y="4927"/>
                </a:cubicBezTo>
                <a:cubicBezTo>
                  <a:pt x="58707" y="4738"/>
                  <a:pt x="58853" y="4519"/>
                  <a:pt x="59028" y="4271"/>
                </a:cubicBezTo>
                <a:lnTo>
                  <a:pt x="59028" y="4271"/>
                </a:lnTo>
                <a:cubicBezTo>
                  <a:pt x="59028" y="4271"/>
                  <a:pt x="58824" y="4417"/>
                  <a:pt x="58532" y="4679"/>
                </a:cubicBezTo>
                <a:cubicBezTo>
                  <a:pt x="58518" y="4548"/>
                  <a:pt x="58503" y="4402"/>
                  <a:pt x="58503" y="4257"/>
                </a:cubicBezTo>
                <a:cubicBezTo>
                  <a:pt x="58678" y="3849"/>
                  <a:pt x="58940" y="3441"/>
                  <a:pt x="59392" y="2887"/>
                </a:cubicBezTo>
                <a:close/>
                <a:moveTo>
                  <a:pt x="85320" y="4665"/>
                </a:moveTo>
                <a:cubicBezTo>
                  <a:pt x="85335" y="4956"/>
                  <a:pt x="85393" y="5321"/>
                  <a:pt x="85539" y="5714"/>
                </a:cubicBezTo>
                <a:cubicBezTo>
                  <a:pt x="85495" y="5845"/>
                  <a:pt x="85466" y="5976"/>
                  <a:pt x="85437" y="6093"/>
                </a:cubicBezTo>
                <a:cubicBezTo>
                  <a:pt x="85350" y="5845"/>
                  <a:pt x="85262" y="5641"/>
                  <a:pt x="85189" y="5481"/>
                </a:cubicBezTo>
                <a:cubicBezTo>
                  <a:pt x="85218" y="5233"/>
                  <a:pt x="85262" y="4956"/>
                  <a:pt x="85320" y="4665"/>
                </a:cubicBezTo>
                <a:close/>
                <a:moveTo>
                  <a:pt x="91544" y="5802"/>
                </a:moveTo>
                <a:cubicBezTo>
                  <a:pt x="91573" y="5845"/>
                  <a:pt x="91602" y="5904"/>
                  <a:pt x="91617" y="5947"/>
                </a:cubicBezTo>
                <a:cubicBezTo>
                  <a:pt x="91573" y="5991"/>
                  <a:pt x="91515" y="6049"/>
                  <a:pt x="91442" y="6108"/>
                </a:cubicBezTo>
                <a:cubicBezTo>
                  <a:pt x="91485" y="6006"/>
                  <a:pt x="91515" y="5904"/>
                  <a:pt x="91544" y="5802"/>
                </a:cubicBezTo>
                <a:close/>
                <a:moveTo>
                  <a:pt x="33901" y="5860"/>
                </a:moveTo>
                <a:cubicBezTo>
                  <a:pt x="33974" y="5904"/>
                  <a:pt x="34032" y="5947"/>
                  <a:pt x="34105" y="5991"/>
                </a:cubicBezTo>
                <a:cubicBezTo>
                  <a:pt x="34091" y="6035"/>
                  <a:pt x="34061" y="6093"/>
                  <a:pt x="34047" y="6137"/>
                </a:cubicBezTo>
                <a:cubicBezTo>
                  <a:pt x="33989" y="6049"/>
                  <a:pt x="33945" y="5947"/>
                  <a:pt x="33901" y="5860"/>
                </a:cubicBezTo>
                <a:close/>
                <a:moveTo>
                  <a:pt x="81779" y="5204"/>
                </a:moveTo>
                <a:cubicBezTo>
                  <a:pt x="81808" y="5262"/>
                  <a:pt x="81837" y="5321"/>
                  <a:pt x="81866" y="5364"/>
                </a:cubicBezTo>
                <a:cubicBezTo>
                  <a:pt x="81866" y="5525"/>
                  <a:pt x="81866" y="5670"/>
                  <a:pt x="81866" y="5831"/>
                </a:cubicBezTo>
                <a:cubicBezTo>
                  <a:pt x="81808" y="5933"/>
                  <a:pt x="81750" y="6035"/>
                  <a:pt x="81691" y="6137"/>
                </a:cubicBezTo>
                <a:cubicBezTo>
                  <a:pt x="81648" y="6064"/>
                  <a:pt x="81604" y="6006"/>
                  <a:pt x="81560" y="5933"/>
                </a:cubicBezTo>
                <a:cubicBezTo>
                  <a:pt x="81618" y="5670"/>
                  <a:pt x="81677" y="5437"/>
                  <a:pt x="81779" y="5204"/>
                </a:cubicBezTo>
                <a:close/>
                <a:moveTo>
                  <a:pt x="106220" y="5845"/>
                </a:moveTo>
                <a:cubicBezTo>
                  <a:pt x="106177" y="5962"/>
                  <a:pt x="106147" y="6064"/>
                  <a:pt x="106104" y="6166"/>
                </a:cubicBezTo>
                <a:cubicBezTo>
                  <a:pt x="106075" y="6122"/>
                  <a:pt x="106045" y="6079"/>
                  <a:pt x="106016" y="6035"/>
                </a:cubicBezTo>
                <a:cubicBezTo>
                  <a:pt x="106089" y="5976"/>
                  <a:pt x="106147" y="5918"/>
                  <a:pt x="106220" y="5845"/>
                </a:cubicBezTo>
                <a:close/>
                <a:moveTo>
                  <a:pt x="32502" y="4592"/>
                </a:moveTo>
                <a:cubicBezTo>
                  <a:pt x="32604" y="4723"/>
                  <a:pt x="32706" y="4840"/>
                  <a:pt x="32793" y="4956"/>
                </a:cubicBezTo>
                <a:cubicBezTo>
                  <a:pt x="32589" y="5291"/>
                  <a:pt x="32400" y="5714"/>
                  <a:pt x="32312" y="6181"/>
                </a:cubicBezTo>
                <a:cubicBezTo>
                  <a:pt x="32196" y="5874"/>
                  <a:pt x="32050" y="5583"/>
                  <a:pt x="31904" y="5306"/>
                </a:cubicBezTo>
                <a:cubicBezTo>
                  <a:pt x="32050" y="5087"/>
                  <a:pt x="32254" y="4854"/>
                  <a:pt x="32502" y="4592"/>
                </a:cubicBezTo>
                <a:close/>
                <a:moveTo>
                  <a:pt x="74812" y="5641"/>
                </a:moveTo>
                <a:cubicBezTo>
                  <a:pt x="74841" y="5802"/>
                  <a:pt x="74856" y="5976"/>
                  <a:pt x="74885" y="6181"/>
                </a:cubicBezTo>
                <a:cubicBezTo>
                  <a:pt x="74870" y="6195"/>
                  <a:pt x="74870" y="6224"/>
                  <a:pt x="74856" y="6239"/>
                </a:cubicBezTo>
                <a:cubicBezTo>
                  <a:pt x="74841" y="6195"/>
                  <a:pt x="74812" y="6151"/>
                  <a:pt x="74797" y="6093"/>
                </a:cubicBezTo>
                <a:cubicBezTo>
                  <a:pt x="74797" y="5947"/>
                  <a:pt x="74797" y="5802"/>
                  <a:pt x="74812" y="5641"/>
                </a:cubicBezTo>
                <a:close/>
                <a:moveTo>
                  <a:pt x="73879" y="3659"/>
                </a:moveTo>
                <a:cubicBezTo>
                  <a:pt x="74098" y="3936"/>
                  <a:pt x="74258" y="4169"/>
                  <a:pt x="74389" y="4402"/>
                </a:cubicBezTo>
                <a:cubicBezTo>
                  <a:pt x="74010" y="4956"/>
                  <a:pt x="73646" y="5583"/>
                  <a:pt x="73427" y="6253"/>
                </a:cubicBezTo>
                <a:cubicBezTo>
                  <a:pt x="73282" y="5933"/>
                  <a:pt x="73063" y="5656"/>
                  <a:pt x="72844" y="5423"/>
                </a:cubicBezTo>
                <a:cubicBezTo>
                  <a:pt x="72830" y="5262"/>
                  <a:pt x="72830" y="5087"/>
                  <a:pt x="72830" y="4927"/>
                </a:cubicBezTo>
                <a:cubicBezTo>
                  <a:pt x="73063" y="4534"/>
                  <a:pt x="73369" y="4169"/>
                  <a:pt x="73879" y="3659"/>
                </a:cubicBezTo>
                <a:close/>
                <a:moveTo>
                  <a:pt x="109354" y="3790"/>
                </a:moveTo>
                <a:lnTo>
                  <a:pt x="109354" y="3790"/>
                </a:lnTo>
                <a:cubicBezTo>
                  <a:pt x="109252" y="4184"/>
                  <a:pt x="109237" y="4621"/>
                  <a:pt x="109310" y="5087"/>
                </a:cubicBezTo>
                <a:cubicBezTo>
                  <a:pt x="109281" y="5131"/>
                  <a:pt x="109237" y="5160"/>
                  <a:pt x="109208" y="5204"/>
                </a:cubicBezTo>
                <a:cubicBezTo>
                  <a:pt x="109204" y="5213"/>
                  <a:pt x="109199" y="5223"/>
                  <a:pt x="109194" y="5233"/>
                </a:cubicBezTo>
                <a:cubicBezTo>
                  <a:pt x="108975" y="5510"/>
                  <a:pt x="108785" y="5831"/>
                  <a:pt x="108625" y="6181"/>
                </a:cubicBezTo>
                <a:cubicBezTo>
                  <a:pt x="108581" y="6210"/>
                  <a:pt x="108523" y="6239"/>
                  <a:pt x="108465" y="6283"/>
                </a:cubicBezTo>
                <a:cubicBezTo>
                  <a:pt x="108494" y="6166"/>
                  <a:pt x="108538" y="6049"/>
                  <a:pt x="108567" y="5933"/>
                </a:cubicBezTo>
                <a:lnTo>
                  <a:pt x="108567" y="5933"/>
                </a:lnTo>
                <a:cubicBezTo>
                  <a:pt x="108567" y="5933"/>
                  <a:pt x="108509" y="6049"/>
                  <a:pt x="108392" y="6253"/>
                </a:cubicBezTo>
                <a:cubicBezTo>
                  <a:pt x="108348" y="5976"/>
                  <a:pt x="108319" y="5685"/>
                  <a:pt x="108290" y="5394"/>
                </a:cubicBezTo>
                <a:cubicBezTo>
                  <a:pt x="108334" y="5262"/>
                  <a:pt x="108392" y="5146"/>
                  <a:pt x="108450" y="5015"/>
                </a:cubicBezTo>
                <a:cubicBezTo>
                  <a:pt x="108654" y="4636"/>
                  <a:pt x="108917" y="4271"/>
                  <a:pt x="109354" y="3790"/>
                </a:cubicBezTo>
                <a:close/>
                <a:moveTo>
                  <a:pt x="36962" y="6210"/>
                </a:moveTo>
                <a:lnTo>
                  <a:pt x="36962" y="6283"/>
                </a:lnTo>
                <a:lnTo>
                  <a:pt x="36874" y="6355"/>
                </a:lnTo>
                <a:lnTo>
                  <a:pt x="36860" y="6312"/>
                </a:lnTo>
                <a:cubicBezTo>
                  <a:pt x="36889" y="6283"/>
                  <a:pt x="36918" y="6253"/>
                  <a:pt x="36962" y="6210"/>
                </a:cubicBezTo>
                <a:close/>
                <a:moveTo>
                  <a:pt x="83965" y="5947"/>
                </a:moveTo>
                <a:lnTo>
                  <a:pt x="83965" y="5947"/>
                </a:lnTo>
                <a:cubicBezTo>
                  <a:pt x="84052" y="6035"/>
                  <a:pt x="84125" y="6108"/>
                  <a:pt x="84184" y="6181"/>
                </a:cubicBezTo>
                <a:cubicBezTo>
                  <a:pt x="84154" y="6239"/>
                  <a:pt x="84111" y="6297"/>
                  <a:pt x="84067" y="6370"/>
                </a:cubicBezTo>
                <a:cubicBezTo>
                  <a:pt x="84038" y="6239"/>
                  <a:pt x="84009" y="6093"/>
                  <a:pt x="83965" y="5947"/>
                </a:cubicBezTo>
                <a:close/>
                <a:moveTo>
                  <a:pt x="105156" y="6020"/>
                </a:moveTo>
                <a:lnTo>
                  <a:pt x="105156" y="6020"/>
                </a:lnTo>
                <a:cubicBezTo>
                  <a:pt x="105127" y="6137"/>
                  <a:pt x="105098" y="6253"/>
                  <a:pt x="105054" y="6370"/>
                </a:cubicBezTo>
                <a:cubicBezTo>
                  <a:pt x="105025" y="6297"/>
                  <a:pt x="104982" y="6224"/>
                  <a:pt x="104952" y="6151"/>
                </a:cubicBezTo>
                <a:cubicBezTo>
                  <a:pt x="105011" y="6108"/>
                  <a:pt x="105084" y="6064"/>
                  <a:pt x="105156" y="6020"/>
                </a:cubicBezTo>
                <a:close/>
                <a:moveTo>
                  <a:pt x="35533" y="5481"/>
                </a:moveTo>
                <a:cubicBezTo>
                  <a:pt x="35577" y="5568"/>
                  <a:pt x="35621" y="5656"/>
                  <a:pt x="35650" y="5743"/>
                </a:cubicBezTo>
                <a:cubicBezTo>
                  <a:pt x="35635" y="5787"/>
                  <a:pt x="35533" y="6035"/>
                  <a:pt x="35475" y="6399"/>
                </a:cubicBezTo>
                <a:cubicBezTo>
                  <a:pt x="35475" y="6108"/>
                  <a:pt x="35490" y="5787"/>
                  <a:pt x="35533" y="5481"/>
                </a:cubicBezTo>
                <a:close/>
                <a:moveTo>
                  <a:pt x="88090" y="6122"/>
                </a:moveTo>
                <a:cubicBezTo>
                  <a:pt x="88090" y="6195"/>
                  <a:pt x="88104" y="6268"/>
                  <a:pt x="88119" y="6341"/>
                </a:cubicBezTo>
                <a:cubicBezTo>
                  <a:pt x="88075" y="6355"/>
                  <a:pt x="88017" y="6385"/>
                  <a:pt x="87973" y="6414"/>
                </a:cubicBezTo>
                <a:cubicBezTo>
                  <a:pt x="88002" y="6312"/>
                  <a:pt x="88046" y="6210"/>
                  <a:pt x="88090" y="6122"/>
                </a:cubicBezTo>
                <a:close/>
                <a:moveTo>
                  <a:pt x="105477" y="6020"/>
                </a:moveTo>
                <a:cubicBezTo>
                  <a:pt x="105506" y="6108"/>
                  <a:pt x="105535" y="6195"/>
                  <a:pt x="105550" y="6283"/>
                </a:cubicBezTo>
                <a:cubicBezTo>
                  <a:pt x="105506" y="6341"/>
                  <a:pt x="105448" y="6385"/>
                  <a:pt x="105390" y="6443"/>
                </a:cubicBezTo>
                <a:cubicBezTo>
                  <a:pt x="105390" y="6428"/>
                  <a:pt x="105375" y="6428"/>
                  <a:pt x="105375" y="6414"/>
                </a:cubicBezTo>
                <a:cubicBezTo>
                  <a:pt x="105404" y="6283"/>
                  <a:pt x="105433" y="6151"/>
                  <a:pt x="105477" y="6020"/>
                </a:cubicBezTo>
                <a:close/>
                <a:moveTo>
                  <a:pt x="105433" y="5874"/>
                </a:moveTo>
                <a:cubicBezTo>
                  <a:pt x="105433" y="5889"/>
                  <a:pt x="105448" y="5918"/>
                  <a:pt x="105448" y="5933"/>
                </a:cubicBezTo>
                <a:cubicBezTo>
                  <a:pt x="105404" y="6035"/>
                  <a:pt x="105346" y="6151"/>
                  <a:pt x="105273" y="6297"/>
                </a:cubicBezTo>
                <a:cubicBezTo>
                  <a:pt x="105244" y="6355"/>
                  <a:pt x="105229" y="6399"/>
                  <a:pt x="105200" y="6457"/>
                </a:cubicBezTo>
                <a:cubicBezTo>
                  <a:pt x="105200" y="6399"/>
                  <a:pt x="105215" y="6341"/>
                  <a:pt x="105215" y="6283"/>
                </a:cubicBezTo>
                <a:cubicBezTo>
                  <a:pt x="105215" y="6166"/>
                  <a:pt x="105215" y="6064"/>
                  <a:pt x="105215" y="5991"/>
                </a:cubicBezTo>
                <a:cubicBezTo>
                  <a:pt x="105288" y="5947"/>
                  <a:pt x="105360" y="5904"/>
                  <a:pt x="105433" y="5874"/>
                </a:cubicBezTo>
                <a:close/>
                <a:moveTo>
                  <a:pt x="105973" y="6283"/>
                </a:moveTo>
                <a:cubicBezTo>
                  <a:pt x="105987" y="6312"/>
                  <a:pt x="105987" y="6341"/>
                  <a:pt x="106002" y="6370"/>
                </a:cubicBezTo>
                <a:cubicBezTo>
                  <a:pt x="105987" y="6399"/>
                  <a:pt x="105973" y="6428"/>
                  <a:pt x="105958" y="6457"/>
                </a:cubicBezTo>
                <a:cubicBezTo>
                  <a:pt x="105973" y="6399"/>
                  <a:pt x="105973" y="6341"/>
                  <a:pt x="105973" y="6283"/>
                </a:cubicBezTo>
                <a:close/>
                <a:moveTo>
                  <a:pt x="77989" y="5189"/>
                </a:moveTo>
                <a:cubicBezTo>
                  <a:pt x="78252" y="5452"/>
                  <a:pt x="78456" y="5656"/>
                  <a:pt x="78616" y="5831"/>
                </a:cubicBezTo>
                <a:cubicBezTo>
                  <a:pt x="78631" y="6049"/>
                  <a:pt x="78572" y="6268"/>
                  <a:pt x="78485" y="6472"/>
                </a:cubicBezTo>
                <a:cubicBezTo>
                  <a:pt x="78383" y="6181"/>
                  <a:pt x="78237" y="5918"/>
                  <a:pt x="78062" y="5685"/>
                </a:cubicBezTo>
                <a:cubicBezTo>
                  <a:pt x="78018" y="5539"/>
                  <a:pt x="77975" y="5408"/>
                  <a:pt x="77916" y="5291"/>
                </a:cubicBezTo>
                <a:cubicBezTo>
                  <a:pt x="77946" y="5262"/>
                  <a:pt x="77960" y="5233"/>
                  <a:pt x="77989" y="5189"/>
                </a:cubicBezTo>
                <a:close/>
                <a:moveTo>
                  <a:pt x="45663" y="5787"/>
                </a:moveTo>
                <a:cubicBezTo>
                  <a:pt x="45736" y="5933"/>
                  <a:pt x="45809" y="6108"/>
                  <a:pt x="45881" y="6297"/>
                </a:cubicBezTo>
                <a:cubicBezTo>
                  <a:pt x="45867" y="6355"/>
                  <a:pt x="45852" y="6414"/>
                  <a:pt x="45838" y="6487"/>
                </a:cubicBezTo>
                <a:cubicBezTo>
                  <a:pt x="45779" y="6253"/>
                  <a:pt x="45721" y="6020"/>
                  <a:pt x="45663" y="5787"/>
                </a:cubicBezTo>
                <a:close/>
                <a:moveTo>
                  <a:pt x="79636" y="5816"/>
                </a:moveTo>
                <a:cubicBezTo>
                  <a:pt x="79651" y="6049"/>
                  <a:pt x="79651" y="6283"/>
                  <a:pt x="79651" y="6516"/>
                </a:cubicBezTo>
                <a:cubicBezTo>
                  <a:pt x="79607" y="6399"/>
                  <a:pt x="79549" y="6283"/>
                  <a:pt x="79505" y="6166"/>
                </a:cubicBezTo>
                <a:cubicBezTo>
                  <a:pt x="79534" y="6049"/>
                  <a:pt x="79578" y="5933"/>
                  <a:pt x="79636" y="5816"/>
                </a:cubicBezTo>
                <a:close/>
                <a:moveTo>
                  <a:pt x="85189" y="6006"/>
                </a:moveTo>
                <a:cubicBezTo>
                  <a:pt x="85204" y="6181"/>
                  <a:pt x="85218" y="6355"/>
                  <a:pt x="85218" y="6530"/>
                </a:cubicBezTo>
                <a:cubicBezTo>
                  <a:pt x="85175" y="6472"/>
                  <a:pt x="85145" y="6414"/>
                  <a:pt x="85102" y="6355"/>
                </a:cubicBezTo>
                <a:cubicBezTo>
                  <a:pt x="85102" y="6268"/>
                  <a:pt x="85116" y="6166"/>
                  <a:pt x="85116" y="6049"/>
                </a:cubicBezTo>
                <a:cubicBezTo>
                  <a:pt x="85145" y="6035"/>
                  <a:pt x="85160" y="6020"/>
                  <a:pt x="85189" y="6006"/>
                </a:cubicBezTo>
                <a:close/>
                <a:moveTo>
                  <a:pt x="109631" y="6122"/>
                </a:moveTo>
                <a:cubicBezTo>
                  <a:pt x="109675" y="6224"/>
                  <a:pt x="109733" y="6341"/>
                  <a:pt x="109791" y="6443"/>
                </a:cubicBezTo>
                <a:cubicBezTo>
                  <a:pt x="109777" y="6472"/>
                  <a:pt x="109762" y="6516"/>
                  <a:pt x="109747" y="6545"/>
                </a:cubicBezTo>
                <a:cubicBezTo>
                  <a:pt x="109733" y="6516"/>
                  <a:pt x="109718" y="6487"/>
                  <a:pt x="109704" y="6457"/>
                </a:cubicBezTo>
                <a:cubicBezTo>
                  <a:pt x="109718" y="6443"/>
                  <a:pt x="109733" y="6428"/>
                  <a:pt x="109747" y="6414"/>
                </a:cubicBezTo>
                <a:lnTo>
                  <a:pt x="109747" y="6414"/>
                </a:lnTo>
                <a:cubicBezTo>
                  <a:pt x="109747" y="6414"/>
                  <a:pt x="109718" y="6414"/>
                  <a:pt x="109689" y="6443"/>
                </a:cubicBezTo>
                <a:cubicBezTo>
                  <a:pt x="109631" y="6355"/>
                  <a:pt x="109587" y="6283"/>
                  <a:pt x="109543" y="6224"/>
                </a:cubicBezTo>
                <a:cubicBezTo>
                  <a:pt x="109558" y="6195"/>
                  <a:pt x="109602" y="6166"/>
                  <a:pt x="109631" y="6122"/>
                </a:cubicBezTo>
                <a:close/>
                <a:moveTo>
                  <a:pt x="87915" y="5233"/>
                </a:moveTo>
                <a:cubicBezTo>
                  <a:pt x="87988" y="5539"/>
                  <a:pt x="88031" y="5831"/>
                  <a:pt x="88075" y="6093"/>
                </a:cubicBezTo>
                <a:cubicBezTo>
                  <a:pt x="88031" y="6166"/>
                  <a:pt x="87944" y="6297"/>
                  <a:pt x="87827" y="6501"/>
                </a:cubicBezTo>
                <a:cubicBezTo>
                  <a:pt x="87798" y="6516"/>
                  <a:pt x="87754" y="6530"/>
                  <a:pt x="87725" y="6559"/>
                </a:cubicBezTo>
                <a:cubicBezTo>
                  <a:pt x="87681" y="6399"/>
                  <a:pt x="87623" y="6239"/>
                  <a:pt x="87550" y="6079"/>
                </a:cubicBezTo>
                <a:cubicBezTo>
                  <a:pt x="87565" y="6006"/>
                  <a:pt x="87579" y="5947"/>
                  <a:pt x="87594" y="5874"/>
                </a:cubicBezTo>
                <a:cubicBezTo>
                  <a:pt x="87696" y="5641"/>
                  <a:pt x="87798" y="5423"/>
                  <a:pt x="87915" y="5233"/>
                </a:cubicBezTo>
                <a:close/>
                <a:moveTo>
                  <a:pt x="104813" y="6257"/>
                </a:moveTo>
                <a:lnTo>
                  <a:pt x="104813" y="6257"/>
                </a:lnTo>
                <a:cubicBezTo>
                  <a:pt x="104840" y="6336"/>
                  <a:pt x="104866" y="6405"/>
                  <a:pt x="104879" y="6487"/>
                </a:cubicBezTo>
                <a:cubicBezTo>
                  <a:pt x="104850" y="6501"/>
                  <a:pt x="104807" y="6530"/>
                  <a:pt x="104763" y="6574"/>
                </a:cubicBezTo>
                <a:cubicBezTo>
                  <a:pt x="104763" y="6516"/>
                  <a:pt x="104748" y="6472"/>
                  <a:pt x="104748" y="6414"/>
                </a:cubicBezTo>
                <a:cubicBezTo>
                  <a:pt x="104774" y="6361"/>
                  <a:pt x="104789" y="6309"/>
                  <a:pt x="104813" y="6257"/>
                </a:cubicBezTo>
                <a:close/>
                <a:moveTo>
                  <a:pt x="71023" y="6501"/>
                </a:moveTo>
                <a:cubicBezTo>
                  <a:pt x="71037" y="6530"/>
                  <a:pt x="71052" y="6559"/>
                  <a:pt x="71066" y="6589"/>
                </a:cubicBezTo>
                <a:lnTo>
                  <a:pt x="70950" y="6589"/>
                </a:lnTo>
                <a:cubicBezTo>
                  <a:pt x="70964" y="6559"/>
                  <a:pt x="70994" y="6530"/>
                  <a:pt x="71023" y="6501"/>
                </a:cubicBezTo>
                <a:close/>
                <a:moveTo>
                  <a:pt x="69172" y="3761"/>
                </a:moveTo>
                <a:lnTo>
                  <a:pt x="69172" y="3776"/>
                </a:lnTo>
                <a:lnTo>
                  <a:pt x="69172" y="3790"/>
                </a:lnTo>
                <a:cubicBezTo>
                  <a:pt x="68778" y="4534"/>
                  <a:pt x="68414" y="5423"/>
                  <a:pt x="68341" y="6283"/>
                </a:cubicBezTo>
                <a:cubicBezTo>
                  <a:pt x="68283" y="6399"/>
                  <a:pt x="68210" y="6501"/>
                  <a:pt x="68151" y="6603"/>
                </a:cubicBezTo>
                <a:lnTo>
                  <a:pt x="68093" y="6603"/>
                </a:lnTo>
                <a:cubicBezTo>
                  <a:pt x="68064" y="6501"/>
                  <a:pt x="68049" y="6399"/>
                  <a:pt x="68020" y="6297"/>
                </a:cubicBezTo>
                <a:cubicBezTo>
                  <a:pt x="68268" y="5568"/>
                  <a:pt x="68647" y="4636"/>
                  <a:pt x="69172" y="3761"/>
                </a:cubicBezTo>
                <a:close/>
                <a:moveTo>
                  <a:pt x="72874" y="5889"/>
                </a:moveTo>
                <a:cubicBezTo>
                  <a:pt x="72976" y="6093"/>
                  <a:pt x="73049" y="6312"/>
                  <a:pt x="73136" y="6603"/>
                </a:cubicBezTo>
                <a:lnTo>
                  <a:pt x="72932" y="6603"/>
                </a:lnTo>
                <a:cubicBezTo>
                  <a:pt x="72903" y="6370"/>
                  <a:pt x="72888" y="6137"/>
                  <a:pt x="72874" y="5889"/>
                </a:cubicBezTo>
                <a:close/>
                <a:moveTo>
                  <a:pt x="66111" y="5802"/>
                </a:moveTo>
                <a:cubicBezTo>
                  <a:pt x="66213" y="6049"/>
                  <a:pt x="66359" y="6312"/>
                  <a:pt x="66534" y="6574"/>
                </a:cubicBezTo>
                <a:cubicBezTo>
                  <a:pt x="66534" y="6589"/>
                  <a:pt x="66519" y="6603"/>
                  <a:pt x="66519" y="6618"/>
                </a:cubicBezTo>
                <a:lnTo>
                  <a:pt x="66169" y="6618"/>
                </a:lnTo>
                <a:cubicBezTo>
                  <a:pt x="66140" y="6399"/>
                  <a:pt x="66096" y="6137"/>
                  <a:pt x="66082" y="5874"/>
                </a:cubicBezTo>
                <a:cubicBezTo>
                  <a:pt x="66082" y="5860"/>
                  <a:pt x="66096" y="5831"/>
                  <a:pt x="66111" y="5802"/>
                </a:cubicBezTo>
                <a:close/>
                <a:moveTo>
                  <a:pt x="108581" y="6283"/>
                </a:moveTo>
                <a:lnTo>
                  <a:pt x="108581" y="6283"/>
                </a:lnTo>
                <a:cubicBezTo>
                  <a:pt x="108538" y="6385"/>
                  <a:pt x="108494" y="6501"/>
                  <a:pt x="108465" y="6618"/>
                </a:cubicBezTo>
                <a:cubicBezTo>
                  <a:pt x="108450" y="6559"/>
                  <a:pt x="108436" y="6501"/>
                  <a:pt x="108436" y="6443"/>
                </a:cubicBezTo>
                <a:cubicBezTo>
                  <a:pt x="108479" y="6399"/>
                  <a:pt x="108523" y="6341"/>
                  <a:pt x="108581" y="6283"/>
                </a:cubicBezTo>
                <a:close/>
                <a:moveTo>
                  <a:pt x="98700" y="5918"/>
                </a:moveTo>
                <a:cubicBezTo>
                  <a:pt x="98729" y="6064"/>
                  <a:pt x="98744" y="6210"/>
                  <a:pt x="98787" y="6355"/>
                </a:cubicBezTo>
                <a:cubicBezTo>
                  <a:pt x="98714" y="6443"/>
                  <a:pt x="98642" y="6545"/>
                  <a:pt x="98554" y="6632"/>
                </a:cubicBezTo>
                <a:cubicBezTo>
                  <a:pt x="98540" y="6530"/>
                  <a:pt x="98525" y="6428"/>
                  <a:pt x="98525" y="6297"/>
                </a:cubicBezTo>
                <a:cubicBezTo>
                  <a:pt x="98540" y="6253"/>
                  <a:pt x="98554" y="6195"/>
                  <a:pt x="98583" y="6151"/>
                </a:cubicBezTo>
                <a:cubicBezTo>
                  <a:pt x="98612" y="6079"/>
                  <a:pt x="98656" y="5991"/>
                  <a:pt x="98700" y="5918"/>
                </a:cubicBezTo>
                <a:close/>
                <a:moveTo>
                  <a:pt x="111482" y="4971"/>
                </a:moveTo>
                <a:cubicBezTo>
                  <a:pt x="111569" y="5496"/>
                  <a:pt x="111613" y="6035"/>
                  <a:pt x="111613" y="6559"/>
                </a:cubicBezTo>
                <a:cubicBezTo>
                  <a:pt x="111613" y="6574"/>
                  <a:pt x="111598" y="6589"/>
                  <a:pt x="111584" y="6603"/>
                </a:cubicBezTo>
                <a:cubicBezTo>
                  <a:pt x="111569" y="6618"/>
                  <a:pt x="111540" y="6647"/>
                  <a:pt x="111526" y="6676"/>
                </a:cubicBezTo>
                <a:cubicBezTo>
                  <a:pt x="111482" y="6457"/>
                  <a:pt x="111424" y="6210"/>
                  <a:pt x="111365" y="5947"/>
                </a:cubicBezTo>
                <a:cubicBezTo>
                  <a:pt x="111438" y="5860"/>
                  <a:pt x="111496" y="5772"/>
                  <a:pt x="111569" y="5670"/>
                </a:cubicBezTo>
                <a:lnTo>
                  <a:pt x="111569" y="5670"/>
                </a:lnTo>
                <a:cubicBezTo>
                  <a:pt x="111569" y="5671"/>
                  <a:pt x="111482" y="5758"/>
                  <a:pt x="111351" y="5889"/>
                </a:cubicBezTo>
                <a:cubicBezTo>
                  <a:pt x="111321" y="5714"/>
                  <a:pt x="111292" y="5539"/>
                  <a:pt x="111263" y="5350"/>
                </a:cubicBezTo>
                <a:cubicBezTo>
                  <a:pt x="111336" y="5219"/>
                  <a:pt x="111409" y="5102"/>
                  <a:pt x="111482" y="4971"/>
                </a:cubicBezTo>
                <a:close/>
                <a:moveTo>
                  <a:pt x="101178" y="3980"/>
                </a:moveTo>
                <a:cubicBezTo>
                  <a:pt x="101338" y="4257"/>
                  <a:pt x="101454" y="4504"/>
                  <a:pt x="101556" y="4738"/>
                </a:cubicBezTo>
                <a:cubicBezTo>
                  <a:pt x="101440" y="4913"/>
                  <a:pt x="101338" y="5117"/>
                  <a:pt x="101221" y="5321"/>
                </a:cubicBezTo>
                <a:cubicBezTo>
                  <a:pt x="101032" y="4913"/>
                  <a:pt x="100770" y="4665"/>
                  <a:pt x="100769" y="4665"/>
                </a:cubicBezTo>
                <a:lnTo>
                  <a:pt x="100769" y="4665"/>
                </a:lnTo>
                <a:cubicBezTo>
                  <a:pt x="100944" y="5044"/>
                  <a:pt x="101061" y="5306"/>
                  <a:pt x="101119" y="5539"/>
                </a:cubicBezTo>
                <a:cubicBezTo>
                  <a:pt x="100988" y="5772"/>
                  <a:pt x="100886" y="6035"/>
                  <a:pt x="100799" y="6297"/>
                </a:cubicBezTo>
                <a:cubicBezTo>
                  <a:pt x="100770" y="6268"/>
                  <a:pt x="100769" y="6254"/>
                  <a:pt x="100769" y="6253"/>
                </a:cubicBezTo>
                <a:lnTo>
                  <a:pt x="100769" y="6253"/>
                </a:lnTo>
                <a:cubicBezTo>
                  <a:pt x="100769" y="6283"/>
                  <a:pt x="100784" y="6297"/>
                  <a:pt x="100784" y="6312"/>
                </a:cubicBezTo>
                <a:cubicBezTo>
                  <a:pt x="100740" y="6428"/>
                  <a:pt x="100697" y="6559"/>
                  <a:pt x="100667" y="6691"/>
                </a:cubicBezTo>
                <a:cubicBezTo>
                  <a:pt x="100667" y="6691"/>
                  <a:pt x="100667" y="6676"/>
                  <a:pt x="100667" y="6676"/>
                </a:cubicBezTo>
                <a:cubicBezTo>
                  <a:pt x="100740" y="6152"/>
                  <a:pt x="100711" y="5729"/>
                  <a:pt x="100711" y="5729"/>
                </a:cubicBezTo>
                <a:lnTo>
                  <a:pt x="100711" y="5729"/>
                </a:lnTo>
                <a:cubicBezTo>
                  <a:pt x="100667" y="5933"/>
                  <a:pt x="100609" y="6137"/>
                  <a:pt x="100551" y="6341"/>
                </a:cubicBezTo>
                <a:cubicBezTo>
                  <a:pt x="100478" y="6166"/>
                  <a:pt x="100376" y="6006"/>
                  <a:pt x="100288" y="5874"/>
                </a:cubicBezTo>
                <a:cubicBezTo>
                  <a:pt x="100420" y="5802"/>
                  <a:pt x="100551" y="5714"/>
                  <a:pt x="100711" y="5612"/>
                </a:cubicBezTo>
                <a:lnTo>
                  <a:pt x="100711" y="5612"/>
                </a:lnTo>
                <a:cubicBezTo>
                  <a:pt x="100711" y="5612"/>
                  <a:pt x="100522" y="5656"/>
                  <a:pt x="100259" y="5772"/>
                </a:cubicBezTo>
                <a:cubicBezTo>
                  <a:pt x="100259" y="5598"/>
                  <a:pt x="100274" y="5408"/>
                  <a:pt x="100274" y="5219"/>
                </a:cubicBezTo>
                <a:cubicBezTo>
                  <a:pt x="100478" y="4825"/>
                  <a:pt x="100740" y="4475"/>
                  <a:pt x="101178" y="3980"/>
                </a:cubicBezTo>
                <a:close/>
                <a:moveTo>
                  <a:pt x="61870" y="6181"/>
                </a:moveTo>
                <a:lnTo>
                  <a:pt x="61870" y="6195"/>
                </a:lnTo>
                <a:cubicBezTo>
                  <a:pt x="61826" y="6355"/>
                  <a:pt x="61797" y="6530"/>
                  <a:pt x="61768" y="6691"/>
                </a:cubicBezTo>
                <a:cubicBezTo>
                  <a:pt x="61651" y="6691"/>
                  <a:pt x="61549" y="6691"/>
                  <a:pt x="61433" y="6705"/>
                </a:cubicBezTo>
                <a:cubicBezTo>
                  <a:pt x="61607" y="6530"/>
                  <a:pt x="61753" y="6355"/>
                  <a:pt x="61870" y="6181"/>
                </a:cubicBezTo>
                <a:close/>
                <a:moveTo>
                  <a:pt x="37705" y="6006"/>
                </a:moveTo>
                <a:cubicBezTo>
                  <a:pt x="37720" y="6239"/>
                  <a:pt x="37720" y="6487"/>
                  <a:pt x="37720" y="6720"/>
                </a:cubicBezTo>
                <a:cubicBezTo>
                  <a:pt x="37603" y="6589"/>
                  <a:pt x="37486" y="6457"/>
                  <a:pt x="37370" y="6355"/>
                </a:cubicBezTo>
                <a:cubicBezTo>
                  <a:pt x="37355" y="6326"/>
                  <a:pt x="37355" y="6297"/>
                  <a:pt x="37341" y="6268"/>
                </a:cubicBezTo>
                <a:cubicBezTo>
                  <a:pt x="37443" y="6195"/>
                  <a:pt x="37559" y="6093"/>
                  <a:pt x="37705" y="6006"/>
                </a:cubicBezTo>
                <a:close/>
                <a:moveTo>
                  <a:pt x="91646" y="5991"/>
                </a:moveTo>
                <a:cubicBezTo>
                  <a:pt x="91646" y="6006"/>
                  <a:pt x="91660" y="6035"/>
                  <a:pt x="91660" y="6049"/>
                </a:cubicBezTo>
                <a:cubicBezTo>
                  <a:pt x="91719" y="6224"/>
                  <a:pt x="91762" y="6399"/>
                  <a:pt x="91806" y="6559"/>
                </a:cubicBezTo>
                <a:cubicBezTo>
                  <a:pt x="91806" y="6618"/>
                  <a:pt x="91806" y="6676"/>
                  <a:pt x="91806" y="6720"/>
                </a:cubicBezTo>
                <a:cubicBezTo>
                  <a:pt x="91660" y="6574"/>
                  <a:pt x="91529" y="6414"/>
                  <a:pt x="91413" y="6268"/>
                </a:cubicBezTo>
                <a:cubicBezTo>
                  <a:pt x="91485" y="6181"/>
                  <a:pt x="91558" y="6079"/>
                  <a:pt x="91646" y="5991"/>
                </a:cubicBezTo>
                <a:close/>
                <a:moveTo>
                  <a:pt x="105594" y="6487"/>
                </a:moveTo>
                <a:cubicBezTo>
                  <a:pt x="105608" y="6516"/>
                  <a:pt x="105608" y="6545"/>
                  <a:pt x="105623" y="6574"/>
                </a:cubicBezTo>
                <a:cubicBezTo>
                  <a:pt x="105608" y="6618"/>
                  <a:pt x="105608" y="6676"/>
                  <a:pt x="105594" y="6720"/>
                </a:cubicBezTo>
                <a:cubicBezTo>
                  <a:pt x="105565" y="6676"/>
                  <a:pt x="105535" y="6632"/>
                  <a:pt x="105506" y="6589"/>
                </a:cubicBezTo>
                <a:cubicBezTo>
                  <a:pt x="105535" y="6559"/>
                  <a:pt x="105565" y="6516"/>
                  <a:pt x="105594" y="6487"/>
                </a:cubicBezTo>
                <a:close/>
                <a:moveTo>
                  <a:pt x="60310" y="4257"/>
                </a:moveTo>
                <a:cubicBezTo>
                  <a:pt x="60427" y="4548"/>
                  <a:pt x="60500" y="4883"/>
                  <a:pt x="60587" y="5321"/>
                </a:cubicBezTo>
                <a:cubicBezTo>
                  <a:pt x="60412" y="5787"/>
                  <a:pt x="60281" y="6268"/>
                  <a:pt x="60208" y="6734"/>
                </a:cubicBezTo>
                <a:lnTo>
                  <a:pt x="60033" y="6734"/>
                </a:lnTo>
                <a:cubicBezTo>
                  <a:pt x="60004" y="6661"/>
                  <a:pt x="59975" y="6589"/>
                  <a:pt x="59946" y="6516"/>
                </a:cubicBezTo>
                <a:cubicBezTo>
                  <a:pt x="59990" y="6093"/>
                  <a:pt x="60077" y="5233"/>
                  <a:pt x="60310" y="4257"/>
                </a:cubicBezTo>
                <a:close/>
                <a:moveTo>
                  <a:pt x="82347" y="6516"/>
                </a:moveTo>
                <a:cubicBezTo>
                  <a:pt x="82376" y="6589"/>
                  <a:pt x="82391" y="6661"/>
                  <a:pt x="82420" y="6734"/>
                </a:cubicBezTo>
                <a:lnTo>
                  <a:pt x="82376" y="6734"/>
                </a:lnTo>
                <a:cubicBezTo>
                  <a:pt x="82362" y="6661"/>
                  <a:pt x="82362" y="6589"/>
                  <a:pt x="82347" y="6516"/>
                </a:cubicBezTo>
                <a:close/>
                <a:moveTo>
                  <a:pt x="109485" y="6283"/>
                </a:moveTo>
                <a:cubicBezTo>
                  <a:pt x="109529" y="6355"/>
                  <a:pt x="109558" y="6428"/>
                  <a:pt x="109573" y="6501"/>
                </a:cubicBezTo>
                <a:cubicBezTo>
                  <a:pt x="109485" y="6559"/>
                  <a:pt x="109354" y="6647"/>
                  <a:pt x="109208" y="6749"/>
                </a:cubicBezTo>
                <a:cubicBezTo>
                  <a:pt x="109223" y="6691"/>
                  <a:pt x="109252" y="6647"/>
                  <a:pt x="109266" y="6589"/>
                </a:cubicBezTo>
                <a:cubicBezTo>
                  <a:pt x="109325" y="6487"/>
                  <a:pt x="109412" y="6385"/>
                  <a:pt x="109485" y="6283"/>
                </a:cubicBezTo>
                <a:close/>
                <a:moveTo>
                  <a:pt x="89562" y="6093"/>
                </a:moveTo>
                <a:lnTo>
                  <a:pt x="89562" y="6093"/>
                </a:lnTo>
                <a:cubicBezTo>
                  <a:pt x="89532" y="6268"/>
                  <a:pt x="89489" y="6428"/>
                  <a:pt x="89460" y="6574"/>
                </a:cubicBezTo>
                <a:cubicBezTo>
                  <a:pt x="89372" y="6618"/>
                  <a:pt x="89241" y="6676"/>
                  <a:pt x="89081" y="6764"/>
                </a:cubicBezTo>
                <a:cubicBezTo>
                  <a:pt x="89081" y="6705"/>
                  <a:pt x="89081" y="6647"/>
                  <a:pt x="89066" y="6589"/>
                </a:cubicBezTo>
                <a:cubicBezTo>
                  <a:pt x="89212" y="6443"/>
                  <a:pt x="89372" y="6283"/>
                  <a:pt x="89562" y="6093"/>
                </a:cubicBezTo>
                <a:close/>
                <a:moveTo>
                  <a:pt x="57075" y="6006"/>
                </a:moveTo>
                <a:cubicBezTo>
                  <a:pt x="57118" y="6093"/>
                  <a:pt x="57177" y="6195"/>
                  <a:pt x="57250" y="6297"/>
                </a:cubicBezTo>
                <a:cubicBezTo>
                  <a:pt x="57148" y="6457"/>
                  <a:pt x="57031" y="6603"/>
                  <a:pt x="56871" y="6778"/>
                </a:cubicBezTo>
                <a:cubicBezTo>
                  <a:pt x="56856" y="6749"/>
                  <a:pt x="56856" y="6720"/>
                  <a:pt x="56842" y="6691"/>
                </a:cubicBezTo>
                <a:cubicBezTo>
                  <a:pt x="56900" y="6487"/>
                  <a:pt x="56987" y="6253"/>
                  <a:pt x="57075" y="6006"/>
                </a:cubicBezTo>
                <a:close/>
                <a:moveTo>
                  <a:pt x="84519" y="6618"/>
                </a:moveTo>
                <a:cubicBezTo>
                  <a:pt x="84562" y="6676"/>
                  <a:pt x="84606" y="6734"/>
                  <a:pt x="84635" y="6807"/>
                </a:cubicBezTo>
                <a:cubicBezTo>
                  <a:pt x="84593" y="6807"/>
                  <a:pt x="84536" y="6807"/>
                  <a:pt x="84492" y="6794"/>
                </a:cubicBezTo>
                <a:lnTo>
                  <a:pt x="84492" y="6794"/>
                </a:lnTo>
                <a:cubicBezTo>
                  <a:pt x="84506" y="6727"/>
                  <a:pt x="84519" y="6672"/>
                  <a:pt x="84519" y="6618"/>
                </a:cubicBezTo>
                <a:close/>
                <a:moveTo>
                  <a:pt x="84971" y="6559"/>
                </a:moveTo>
                <a:cubicBezTo>
                  <a:pt x="85000" y="6632"/>
                  <a:pt x="85029" y="6705"/>
                  <a:pt x="85058" y="6764"/>
                </a:cubicBezTo>
                <a:lnTo>
                  <a:pt x="85000" y="6822"/>
                </a:lnTo>
                <a:cubicBezTo>
                  <a:pt x="84941" y="6734"/>
                  <a:pt x="84883" y="6647"/>
                  <a:pt x="84825" y="6574"/>
                </a:cubicBezTo>
                <a:lnTo>
                  <a:pt x="84971" y="6559"/>
                </a:lnTo>
                <a:close/>
                <a:moveTo>
                  <a:pt x="37778" y="6020"/>
                </a:moveTo>
                <a:lnTo>
                  <a:pt x="37778" y="6020"/>
                </a:lnTo>
                <a:cubicBezTo>
                  <a:pt x="37924" y="6370"/>
                  <a:pt x="38011" y="6632"/>
                  <a:pt x="38040" y="6895"/>
                </a:cubicBezTo>
                <a:cubicBezTo>
                  <a:pt x="38026" y="6909"/>
                  <a:pt x="38026" y="6924"/>
                  <a:pt x="38011" y="6938"/>
                </a:cubicBezTo>
                <a:cubicBezTo>
                  <a:pt x="37938" y="6559"/>
                  <a:pt x="37851" y="6239"/>
                  <a:pt x="37778" y="6020"/>
                </a:cubicBezTo>
                <a:close/>
                <a:moveTo>
                  <a:pt x="46873" y="6006"/>
                </a:moveTo>
                <a:cubicBezTo>
                  <a:pt x="46945" y="6151"/>
                  <a:pt x="47018" y="6283"/>
                  <a:pt x="47106" y="6428"/>
                </a:cubicBezTo>
                <a:cubicBezTo>
                  <a:pt x="47004" y="6589"/>
                  <a:pt x="46887" y="6764"/>
                  <a:pt x="46756" y="6938"/>
                </a:cubicBezTo>
                <a:cubicBezTo>
                  <a:pt x="46741" y="6895"/>
                  <a:pt x="46727" y="6836"/>
                  <a:pt x="46727" y="6778"/>
                </a:cubicBezTo>
                <a:cubicBezTo>
                  <a:pt x="46741" y="6618"/>
                  <a:pt x="46770" y="6443"/>
                  <a:pt x="46800" y="6253"/>
                </a:cubicBezTo>
                <a:cubicBezTo>
                  <a:pt x="46814" y="6181"/>
                  <a:pt x="46843" y="6093"/>
                  <a:pt x="46873" y="6006"/>
                </a:cubicBezTo>
                <a:close/>
                <a:moveTo>
                  <a:pt x="53970" y="6297"/>
                </a:moveTo>
                <a:cubicBezTo>
                  <a:pt x="54043" y="6501"/>
                  <a:pt x="54131" y="6705"/>
                  <a:pt x="54262" y="6924"/>
                </a:cubicBezTo>
                <a:cubicBezTo>
                  <a:pt x="54102" y="6924"/>
                  <a:pt x="53927" y="6938"/>
                  <a:pt x="53766" y="6938"/>
                </a:cubicBezTo>
                <a:cubicBezTo>
                  <a:pt x="53810" y="6691"/>
                  <a:pt x="53868" y="6501"/>
                  <a:pt x="53970" y="6297"/>
                </a:cubicBezTo>
                <a:close/>
                <a:moveTo>
                  <a:pt x="88119" y="6399"/>
                </a:moveTo>
                <a:cubicBezTo>
                  <a:pt x="88148" y="6589"/>
                  <a:pt x="88162" y="6734"/>
                  <a:pt x="88177" y="6880"/>
                </a:cubicBezTo>
                <a:cubicBezTo>
                  <a:pt x="88177" y="6895"/>
                  <a:pt x="88177" y="6924"/>
                  <a:pt x="88162" y="6938"/>
                </a:cubicBezTo>
                <a:cubicBezTo>
                  <a:pt x="88060" y="6938"/>
                  <a:pt x="87944" y="6924"/>
                  <a:pt x="87842" y="6924"/>
                </a:cubicBezTo>
                <a:lnTo>
                  <a:pt x="87827" y="6880"/>
                </a:lnTo>
                <a:cubicBezTo>
                  <a:pt x="87842" y="6793"/>
                  <a:pt x="87871" y="6691"/>
                  <a:pt x="87900" y="6603"/>
                </a:cubicBezTo>
                <a:cubicBezTo>
                  <a:pt x="87973" y="6545"/>
                  <a:pt x="88046" y="6472"/>
                  <a:pt x="88119" y="6399"/>
                </a:cubicBezTo>
                <a:close/>
                <a:moveTo>
                  <a:pt x="35665" y="5758"/>
                </a:moveTo>
                <a:cubicBezTo>
                  <a:pt x="35796" y="6064"/>
                  <a:pt x="35912" y="6385"/>
                  <a:pt x="36000" y="6691"/>
                </a:cubicBezTo>
                <a:cubicBezTo>
                  <a:pt x="36000" y="6734"/>
                  <a:pt x="36000" y="6793"/>
                  <a:pt x="36014" y="6836"/>
                </a:cubicBezTo>
                <a:cubicBezTo>
                  <a:pt x="35971" y="6880"/>
                  <a:pt x="35942" y="6924"/>
                  <a:pt x="35912" y="6968"/>
                </a:cubicBezTo>
                <a:cubicBezTo>
                  <a:pt x="35840" y="6895"/>
                  <a:pt x="35767" y="6836"/>
                  <a:pt x="35694" y="6778"/>
                </a:cubicBezTo>
                <a:cubicBezTo>
                  <a:pt x="35650" y="6516"/>
                  <a:pt x="35650" y="6195"/>
                  <a:pt x="35665" y="5758"/>
                </a:cubicBezTo>
                <a:close/>
                <a:moveTo>
                  <a:pt x="100259" y="6093"/>
                </a:moveTo>
                <a:lnTo>
                  <a:pt x="100259" y="6093"/>
                </a:lnTo>
                <a:cubicBezTo>
                  <a:pt x="100347" y="6326"/>
                  <a:pt x="100405" y="6516"/>
                  <a:pt x="100420" y="6691"/>
                </a:cubicBezTo>
                <a:cubicBezTo>
                  <a:pt x="100376" y="6778"/>
                  <a:pt x="100347" y="6880"/>
                  <a:pt x="100303" y="6968"/>
                </a:cubicBezTo>
                <a:cubicBezTo>
                  <a:pt x="100288" y="6705"/>
                  <a:pt x="100274" y="6414"/>
                  <a:pt x="100259" y="6093"/>
                </a:cubicBezTo>
                <a:close/>
                <a:moveTo>
                  <a:pt x="89445" y="6618"/>
                </a:moveTo>
                <a:lnTo>
                  <a:pt x="89445" y="6618"/>
                </a:lnTo>
                <a:cubicBezTo>
                  <a:pt x="89416" y="6749"/>
                  <a:pt x="89387" y="6880"/>
                  <a:pt x="89358" y="6997"/>
                </a:cubicBezTo>
                <a:cubicBezTo>
                  <a:pt x="89270" y="6982"/>
                  <a:pt x="89183" y="6982"/>
                  <a:pt x="89095" y="6982"/>
                </a:cubicBezTo>
                <a:cubicBezTo>
                  <a:pt x="89095" y="6953"/>
                  <a:pt x="89095" y="6924"/>
                  <a:pt x="89095" y="6895"/>
                </a:cubicBezTo>
                <a:cubicBezTo>
                  <a:pt x="89197" y="6807"/>
                  <a:pt x="89314" y="6720"/>
                  <a:pt x="89445" y="6618"/>
                </a:cubicBezTo>
                <a:close/>
                <a:moveTo>
                  <a:pt x="109981" y="6764"/>
                </a:moveTo>
                <a:cubicBezTo>
                  <a:pt x="110010" y="6807"/>
                  <a:pt x="110039" y="6851"/>
                  <a:pt x="110068" y="6895"/>
                </a:cubicBezTo>
                <a:cubicBezTo>
                  <a:pt x="110039" y="6938"/>
                  <a:pt x="110010" y="6997"/>
                  <a:pt x="109981" y="7055"/>
                </a:cubicBezTo>
                <a:cubicBezTo>
                  <a:pt x="109951" y="6982"/>
                  <a:pt x="109937" y="6924"/>
                  <a:pt x="109908" y="6866"/>
                </a:cubicBezTo>
                <a:cubicBezTo>
                  <a:pt x="109937" y="6836"/>
                  <a:pt x="109966" y="6807"/>
                  <a:pt x="109981" y="6764"/>
                </a:cubicBezTo>
                <a:close/>
                <a:moveTo>
                  <a:pt x="34397" y="6195"/>
                </a:moveTo>
                <a:cubicBezTo>
                  <a:pt x="34470" y="6355"/>
                  <a:pt x="34528" y="6501"/>
                  <a:pt x="34601" y="6647"/>
                </a:cubicBezTo>
                <a:cubicBezTo>
                  <a:pt x="34528" y="6793"/>
                  <a:pt x="34455" y="6938"/>
                  <a:pt x="34353" y="7084"/>
                </a:cubicBezTo>
                <a:cubicBezTo>
                  <a:pt x="34324" y="6924"/>
                  <a:pt x="34280" y="6749"/>
                  <a:pt x="34236" y="6603"/>
                </a:cubicBezTo>
                <a:cubicBezTo>
                  <a:pt x="34280" y="6472"/>
                  <a:pt x="34338" y="6341"/>
                  <a:pt x="34397" y="6195"/>
                </a:cubicBezTo>
                <a:close/>
                <a:moveTo>
                  <a:pt x="50443" y="4956"/>
                </a:moveTo>
                <a:cubicBezTo>
                  <a:pt x="50604" y="5248"/>
                  <a:pt x="50735" y="5568"/>
                  <a:pt x="50895" y="5991"/>
                </a:cubicBezTo>
                <a:cubicBezTo>
                  <a:pt x="50793" y="6355"/>
                  <a:pt x="50735" y="6720"/>
                  <a:pt x="50691" y="7084"/>
                </a:cubicBezTo>
                <a:cubicBezTo>
                  <a:pt x="50589" y="7084"/>
                  <a:pt x="50487" y="7084"/>
                  <a:pt x="50385" y="7099"/>
                </a:cubicBezTo>
                <a:cubicBezTo>
                  <a:pt x="50356" y="6661"/>
                  <a:pt x="50341" y="5860"/>
                  <a:pt x="50443" y="4956"/>
                </a:cubicBezTo>
                <a:close/>
                <a:moveTo>
                  <a:pt x="91106" y="6764"/>
                </a:moveTo>
                <a:cubicBezTo>
                  <a:pt x="91179" y="6866"/>
                  <a:pt x="91267" y="6982"/>
                  <a:pt x="91354" y="7099"/>
                </a:cubicBezTo>
                <a:cubicBezTo>
                  <a:pt x="91238" y="7084"/>
                  <a:pt x="91121" y="7084"/>
                  <a:pt x="91019" y="7070"/>
                </a:cubicBezTo>
                <a:cubicBezTo>
                  <a:pt x="91004" y="7040"/>
                  <a:pt x="90990" y="6997"/>
                  <a:pt x="90975" y="6968"/>
                </a:cubicBezTo>
                <a:cubicBezTo>
                  <a:pt x="91019" y="6895"/>
                  <a:pt x="91063" y="6822"/>
                  <a:pt x="91106" y="6764"/>
                </a:cubicBezTo>
                <a:close/>
                <a:moveTo>
                  <a:pt x="104909" y="6589"/>
                </a:moveTo>
                <a:cubicBezTo>
                  <a:pt x="104923" y="6632"/>
                  <a:pt x="104923" y="6676"/>
                  <a:pt x="104923" y="6720"/>
                </a:cubicBezTo>
                <a:cubicBezTo>
                  <a:pt x="104879" y="6851"/>
                  <a:pt x="104821" y="6982"/>
                  <a:pt x="104763" y="7099"/>
                </a:cubicBezTo>
                <a:cubicBezTo>
                  <a:pt x="104763" y="6968"/>
                  <a:pt x="104763" y="6851"/>
                  <a:pt x="104763" y="6720"/>
                </a:cubicBezTo>
                <a:lnTo>
                  <a:pt x="104909" y="6589"/>
                </a:lnTo>
                <a:close/>
                <a:moveTo>
                  <a:pt x="103014" y="5729"/>
                </a:moveTo>
                <a:cubicBezTo>
                  <a:pt x="103014" y="5758"/>
                  <a:pt x="103014" y="5802"/>
                  <a:pt x="103014" y="5831"/>
                </a:cubicBezTo>
                <a:cubicBezTo>
                  <a:pt x="102970" y="5962"/>
                  <a:pt x="102839" y="6326"/>
                  <a:pt x="102868" y="6807"/>
                </a:cubicBezTo>
                <a:cubicBezTo>
                  <a:pt x="102781" y="6909"/>
                  <a:pt x="102679" y="7026"/>
                  <a:pt x="102577" y="7142"/>
                </a:cubicBezTo>
                <a:cubicBezTo>
                  <a:pt x="102562" y="7040"/>
                  <a:pt x="102548" y="6938"/>
                  <a:pt x="102548" y="6836"/>
                </a:cubicBezTo>
                <a:cubicBezTo>
                  <a:pt x="102679" y="6501"/>
                  <a:pt x="102839" y="6122"/>
                  <a:pt x="103014" y="5729"/>
                </a:cubicBezTo>
                <a:close/>
                <a:moveTo>
                  <a:pt x="49306" y="3630"/>
                </a:moveTo>
                <a:cubicBezTo>
                  <a:pt x="49583" y="3878"/>
                  <a:pt x="49802" y="4096"/>
                  <a:pt x="49991" y="4300"/>
                </a:cubicBezTo>
                <a:cubicBezTo>
                  <a:pt x="49627" y="5160"/>
                  <a:pt x="49350" y="6181"/>
                  <a:pt x="49496" y="7142"/>
                </a:cubicBezTo>
                <a:lnTo>
                  <a:pt x="49263" y="7157"/>
                </a:lnTo>
                <a:cubicBezTo>
                  <a:pt x="49030" y="6589"/>
                  <a:pt x="48767" y="5845"/>
                  <a:pt x="48578" y="5015"/>
                </a:cubicBezTo>
                <a:cubicBezTo>
                  <a:pt x="48709" y="4606"/>
                  <a:pt x="48928" y="4198"/>
                  <a:pt x="49306" y="3630"/>
                </a:cubicBezTo>
                <a:close/>
                <a:moveTo>
                  <a:pt x="106526" y="7040"/>
                </a:moveTo>
                <a:cubicBezTo>
                  <a:pt x="106526" y="7084"/>
                  <a:pt x="106541" y="7113"/>
                  <a:pt x="106556" y="7142"/>
                </a:cubicBezTo>
                <a:cubicBezTo>
                  <a:pt x="106541" y="7172"/>
                  <a:pt x="106512" y="7186"/>
                  <a:pt x="106497" y="7215"/>
                </a:cubicBezTo>
                <a:cubicBezTo>
                  <a:pt x="106512" y="7157"/>
                  <a:pt x="106512" y="7099"/>
                  <a:pt x="106526" y="7040"/>
                </a:cubicBezTo>
                <a:close/>
                <a:moveTo>
                  <a:pt x="47441" y="6924"/>
                </a:moveTo>
                <a:cubicBezTo>
                  <a:pt x="47528" y="7026"/>
                  <a:pt x="47616" y="7128"/>
                  <a:pt x="47718" y="7244"/>
                </a:cubicBezTo>
                <a:cubicBezTo>
                  <a:pt x="47558" y="7244"/>
                  <a:pt x="47397" y="7259"/>
                  <a:pt x="47251" y="7259"/>
                </a:cubicBezTo>
                <a:cubicBezTo>
                  <a:pt x="47324" y="7157"/>
                  <a:pt x="47383" y="7040"/>
                  <a:pt x="47441" y="6924"/>
                </a:cubicBezTo>
                <a:close/>
                <a:moveTo>
                  <a:pt x="94634" y="5539"/>
                </a:moveTo>
                <a:cubicBezTo>
                  <a:pt x="94648" y="5598"/>
                  <a:pt x="94663" y="5656"/>
                  <a:pt x="94663" y="5700"/>
                </a:cubicBezTo>
                <a:cubicBezTo>
                  <a:pt x="94546" y="6297"/>
                  <a:pt x="94386" y="6836"/>
                  <a:pt x="94240" y="7259"/>
                </a:cubicBezTo>
                <a:cubicBezTo>
                  <a:pt x="94196" y="7259"/>
                  <a:pt x="94167" y="7259"/>
                  <a:pt x="94123" y="7244"/>
                </a:cubicBezTo>
                <a:cubicBezTo>
                  <a:pt x="94269" y="6487"/>
                  <a:pt x="94386" y="6006"/>
                  <a:pt x="94634" y="5539"/>
                </a:cubicBezTo>
                <a:close/>
                <a:moveTo>
                  <a:pt x="32968" y="5204"/>
                </a:moveTo>
                <a:cubicBezTo>
                  <a:pt x="33143" y="5466"/>
                  <a:pt x="33274" y="5685"/>
                  <a:pt x="33376" y="5933"/>
                </a:cubicBezTo>
                <a:cubicBezTo>
                  <a:pt x="33347" y="6283"/>
                  <a:pt x="33289" y="6618"/>
                  <a:pt x="33216" y="6938"/>
                </a:cubicBezTo>
                <a:cubicBezTo>
                  <a:pt x="33143" y="7026"/>
                  <a:pt x="33056" y="7142"/>
                  <a:pt x="32968" y="7274"/>
                </a:cubicBezTo>
                <a:cubicBezTo>
                  <a:pt x="32983" y="6953"/>
                  <a:pt x="33041" y="6618"/>
                  <a:pt x="33129" y="6297"/>
                </a:cubicBezTo>
                <a:lnTo>
                  <a:pt x="33129" y="6297"/>
                </a:lnTo>
                <a:cubicBezTo>
                  <a:pt x="33129" y="6297"/>
                  <a:pt x="32997" y="6545"/>
                  <a:pt x="32852" y="6924"/>
                </a:cubicBezTo>
                <a:cubicBezTo>
                  <a:pt x="32721" y="6224"/>
                  <a:pt x="32735" y="5831"/>
                  <a:pt x="32968" y="5204"/>
                </a:cubicBezTo>
                <a:close/>
                <a:moveTo>
                  <a:pt x="98802" y="7084"/>
                </a:moveTo>
                <a:lnTo>
                  <a:pt x="98802" y="7230"/>
                </a:lnTo>
                <a:cubicBezTo>
                  <a:pt x="98802" y="7259"/>
                  <a:pt x="98787" y="7274"/>
                  <a:pt x="98787" y="7303"/>
                </a:cubicBezTo>
                <a:cubicBezTo>
                  <a:pt x="98758" y="7274"/>
                  <a:pt x="98744" y="7230"/>
                  <a:pt x="98714" y="7186"/>
                </a:cubicBezTo>
                <a:cubicBezTo>
                  <a:pt x="98744" y="7157"/>
                  <a:pt x="98773" y="7128"/>
                  <a:pt x="98802" y="7084"/>
                </a:cubicBezTo>
                <a:close/>
                <a:moveTo>
                  <a:pt x="105433" y="6676"/>
                </a:moveTo>
                <a:cubicBezTo>
                  <a:pt x="105477" y="6778"/>
                  <a:pt x="105506" y="6866"/>
                  <a:pt x="105535" y="6938"/>
                </a:cubicBezTo>
                <a:cubicBezTo>
                  <a:pt x="105477" y="7113"/>
                  <a:pt x="105360" y="7259"/>
                  <a:pt x="105215" y="7390"/>
                </a:cubicBezTo>
                <a:cubicBezTo>
                  <a:pt x="105229" y="7347"/>
                  <a:pt x="105229" y="7303"/>
                  <a:pt x="105229" y="7259"/>
                </a:cubicBezTo>
                <a:cubicBezTo>
                  <a:pt x="105244" y="7142"/>
                  <a:pt x="105258" y="7026"/>
                  <a:pt x="105273" y="6909"/>
                </a:cubicBezTo>
                <a:cubicBezTo>
                  <a:pt x="105331" y="6822"/>
                  <a:pt x="105375" y="6749"/>
                  <a:pt x="105433" y="6676"/>
                </a:cubicBezTo>
                <a:close/>
                <a:moveTo>
                  <a:pt x="44191" y="3980"/>
                </a:moveTo>
                <a:cubicBezTo>
                  <a:pt x="44482" y="4228"/>
                  <a:pt x="44715" y="4432"/>
                  <a:pt x="44905" y="4636"/>
                </a:cubicBezTo>
                <a:cubicBezTo>
                  <a:pt x="44584" y="5481"/>
                  <a:pt x="44366" y="6501"/>
                  <a:pt x="44526" y="7434"/>
                </a:cubicBezTo>
                <a:cubicBezTo>
                  <a:pt x="44453" y="7449"/>
                  <a:pt x="44366" y="7449"/>
                  <a:pt x="44293" y="7449"/>
                </a:cubicBezTo>
                <a:cubicBezTo>
                  <a:pt x="44030" y="6909"/>
                  <a:pt x="43739" y="6181"/>
                  <a:pt x="43520" y="5394"/>
                </a:cubicBezTo>
                <a:cubicBezTo>
                  <a:pt x="43637" y="4971"/>
                  <a:pt x="43841" y="4563"/>
                  <a:pt x="44191" y="3980"/>
                </a:cubicBezTo>
                <a:close/>
                <a:moveTo>
                  <a:pt x="96587" y="5860"/>
                </a:moveTo>
                <a:cubicBezTo>
                  <a:pt x="96616" y="5918"/>
                  <a:pt x="96645" y="5991"/>
                  <a:pt x="96674" y="6064"/>
                </a:cubicBezTo>
                <a:cubicBezTo>
                  <a:pt x="96557" y="6501"/>
                  <a:pt x="96485" y="6953"/>
                  <a:pt x="96499" y="7405"/>
                </a:cubicBezTo>
                <a:lnTo>
                  <a:pt x="96951" y="7419"/>
                </a:lnTo>
                <a:cubicBezTo>
                  <a:pt x="96951" y="7419"/>
                  <a:pt x="96951" y="7434"/>
                  <a:pt x="96951" y="7449"/>
                </a:cubicBezTo>
                <a:cubicBezTo>
                  <a:pt x="96761" y="7434"/>
                  <a:pt x="96572" y="7419"/>
                  <a:pt x="96382" y="7405"/>
                </a:cubicBezTo>
                <a:cubicBezTo>
                  <a:pt x="96353" y="7157"/>
                  <a:pt x="96310" y="6851"/>
                  <a:pt x="96266" y="6501"/>
                </a:cubicBezTo>
                <a:cubicBezTo>
                  <a:pt x="96397" y="6283"/>
                  <a:pt x="96499" y="6064"/>
                  <a:pt x="96587" y="5860"/>
                </a:cubicBezTo>
                <a:close/>
                <a:moveTo>
                  <a:pt x="109777" y="7244"/>
                </a:moveTo>
                <a:cubicBezTo>
                  <a:pt x="109777" y="7317"/>
                  <a:pt x="109777" y="7376"/>
                  <a:pt x="109777" y="7449"/>
                </a:cubicBezTo>
                <a:cubicBezTo>
                  <a:pt x="109762" y="7463"/>
                  <a:pt x="109747" y="7492"/>
                  <a:pt x="109747" y="7521"/>
                </a:cubicBezTo>
                <a:lnTo>
                  <a:pt x="109747" y="7507"/>
                </a:lnTo>
                <a:cubicBezTo>
                  <a:pt x="109747" y="7419"/>
                  <a:pt x="109762" y="7332"/>
                  <a:pt x="109777" y="7244"/>
                </a:cubicBezTo>
                <a:close/>
                <a:moveTo>
                  <a:pt x="98510" y="7419"/>
                </a:moveTo>
                <a:cubicBezTo>
                  <a:pt x="98525" y="7478"/>
                  <a:pt x="98554" y="7521"/>
                  <a:pt x="98583" y="7565"/>
                </a:cubicBezTo>
                <a:cubicBezTo>
                  <a:pt x="98510" y="7565"/>
                  <a:pt x="98452" y="7551"/>
                  <a:pt x="98379" y="7551"/>
                </a:cubicBezTo>
                <a:cubicBezTo>
                  <a:pt x="98423" y="7507"/>
                  <a:pt x="98467" y="7463"/>
                  <a:pt x="98510" y="7419"/>
                </a:cubicBezTo>
                <a:close/>
                <a:moveTo>
                  <a:pt x="112327" y="7215"/>
                </a:moveTo>
                <a:cubicBezTo>
                  <a:pt x="112283" y="7347"/>
                  <a:pt x="112225" y="7463"/>
                  <a:pt x="112181" y="7565"/>
                </a:cubicBezTo>
                <a:cubicBezTo>
                  <a:pt x="112167" y="7449"/>
                  <a:pt x="112152" y="7347"/>
                  <a:pt x="112138" y="7230"/>
                </a:cubicBezTo>
                <a:lnTo>
                  <a:pt x="112327" y="7215"/>
                </a:lnTo>
                <a:close/>
                <a:moveTo>
                  <a:pt x="41873" y="6414"/>
                </a:moveTo>
                <a:cubicBezTo>
                  <a:pt x="42063" y="6793"/>
                  <a:pt x="42340" y="7172"/>
                  <a:pt x="42704" y="7565"/>
                </a:cubicBezTo>
                <a:cubicBezTo>
                  <a:pt x="42369" y="7594"/>
                  <a:pt x="42034" y="7623"/>
                  <a:pt x="41713" y="7638"/>
                </a:cubicBezTo>
                <a:cubicBezTo>
                  <a:pt x="41713" y="7157"/>
                  <a:pt x="41757" y="6793"/>
                  <a:pt x="41873" y="6414"/>
                </a:cubicBezTo>
                <a:close/>
                <a:moveTo>
                  <a:pt x="104005" y="6982"/>
                </a:moveTo>
                <a:lnTo>
                  <a:pt x="104005" y="6982"/>
                </a:lnTo>
                <a:cubicBezTo>
                  <a:pt x="103990" y="7113"/>
                  <a:pt x="103961" y="7230"/>
                  <a:pt x="103947" y="7347"/>
                </a:cubicBezTo>
                <a:cubicBezTo>
                  <a:pt x="103874" y="7449"/>
                  <a:pt x="103801" y="7551"/>
                  <a:pt x="103728" y="7667"/>
                </a:cubicBezTo>
                <a:cubicBezTo>
                  <a:pt x="103743" y="7551"/>
                  <a:pt x="103757" y="7419"/>
                  <a:pt x="103757" y="7303"/>
                </a:cubicBezTo>
                <a:cubicBezTo>
                  <a:pt x="103845" y="7186"/>
                  <a:pt x="103918" y="7070"/>
                  <a:pt x="104005" y="6982"/>
                </a:cubicBezTo>
                <a:close/>
                <a:moveTo>
                  <a:pt x="109602" y="6545"/>
                </a:moveTo>
                <a:cubicBezTo>
                  <a:pt x="109616" y="6618"/>
                  <a:pt x="109645" y="6676"/>
                  <a:pt x="109660" y="6734"/>
                </a:cubicBezTo>
                <a:cubicBezTo>
                  <a:pt x="109645" y="6793"/>
                  <a:pt x="109616" y="6851"/>
                  <a:pt x="109587" y="6924"/>
                </a:cubicBezTo>
                <a:cubicBezTo>
                  <a:pt x="109500" y="7040"/>
                  <a:pt x="109398" y="7186"/>
                  <a:pt x="109310" y="7332"/>
                </a:cubicBezTo>
                <a:cubicBezTo>
                  <a:pt x="109310" y="7186"/>
                  <a:pt x="109310" y="7113"/>
                  <a:pt x="109310" y="7113"/>
                </a:cubicBezTo>
                <a:cubicBezTo>
                  <a:pt x="109281" y="7244"/>
                  <a:pt x="109252" y="7390"/>
                  <a:pt x="109208" y="7521"/>
                </a:cubicBezTo>
                <a:cubicBezTo>
                  <a:pt x="109194" y="7580"/>
                  <a:pt x="109179" y="7623"/>
                  <a:pt x="109150" y="7667"/>
                </a:cubicBezTo>
                <a:cubicBezTo>
                  <a:pt x="109106" y="7492"/>
                  <a:pt x="109092" y="7303"/>
                  <a:pt x="109121" y="7113"/>
                </a:cubicBezTo>
                <a:cubicBezTo>
                  <a:pt x="109179" y="7070"/>
                  <a:pt x="109237" y="7026"/>
                  <a:pt x="109310" y="6982"/>
                </a:cubicBezTo>
                <a:lnTo>
                  <a:pt x="109310" y="6982"/>
                </a:lnTo>
                <a:cubicBezTo>
                  <a:pt x="109310" y="6982"/>
                  <a:pt x="109237" y="7011"/>
                  <a:pt x="109121" y="7055"/>
                </a:cubicBezTo>
                <a:cubicBezTo>
                  <a:pt x="109121" y="7040"/>
                  <a:pt x="109121" y="7026"/>
                  <a:pt x="109135" y="7026"/>
                </a:cubicBezTo>
                <a:cubicBezTo>
                  <a:pt x="109252" y="6880"/>
                  <a:pt x="109412" y="6734"/>
                  <a:pt x="109602" y="6545"/>
                </a:cubicBezTo>
                <a:close/>
                <a:moveTo>
                  <a:pt x="33099" y="7478"/>
                </a:moveTo>
                <a:lnTo>
                  <a:pt x="33099" y="7478"/>
                </a:lnTo>
                <a:cubicBezTo>
                  <a:pt x="33085" y="7551"/>
                  <a:pt x="33056" y="7609"/>
                  <a:pt x="33041" y="7682"/>
                </a:cubicBezTo>
                <a:cubicBezTo>
                  <a:pt x="33041" y="7682"/>
                  <a:pt x="33027" y="7667"/>
                  <a:pt x="33027" y="7667"/>
                </a:cubicBezTo>
                <a:cubicBezTo>
                  <a:pt x="33041" y="7609"/>
                  <a:pt x="33070" y="7536"/>
                  <a:pt x="33099" y="7478"/>
                </a:cubicBezTo>
                <a:close/>
                <a:moveTo>
                  <a:pt x="101775" y="5437"/>
                </a:moveTo>
                <a:cubicBezTo>
                  <a:pt x="101833" y="5743"/>
                  <a:pt x="101863" y="6093"/>
                  <a:pt x="101892" y="6530"/>
                </a:cubicBezTo>
                <a:cubicBezTo>
                  <a:pt x="101702" y="6909"/>
                  <a:pt x="101556" y="7303"/>
                  <a:pt x="101440" y="7711"/>
                </a:cubicBezTo>
                <a:cubicBezTo>
                  <a:pt x="101425" y="7507"/>
                  <a:pt x="101382" y="7303"/>
                  <a:pt x="101309" y="7142"/>
                </a:cubicBezTo>
                <a:cubicBezTo>
                  <a:pt x="101411" y="6691"/>
                  <a:pt x="101556" y="6093"/>
                  <a:pt x="101775" y="5437"/>
                </a:cubicBezTo>
                <a:close/>
                <a:moveTo>
                  <a:pt x="31511" y="5976"/>
                </a:moveTo>
                <a:cubicBezTo>
                  <a:pt x="31584" y="6283"/>
                  <a:pt x="31642" y="6574"/>
                  <a:pt x="31686" y="6851"/>
                </a:cubicBezTo>
                <a:cubicBezTo>
                  <a:pt x="31598" y="6822"/>
                  <a:pt x="31555" y="6807"/>
                  <a:pt x="31555" y="6807"/>
                </a:cubicBezTo>
                <a:lnTo>
                  <a:pt x="31555" y="6807"/>
                </a:lnTo>
                <a:cubicBezTo>
                  <a:pt x="31598" y="6836"/>
                  <a:pt x="31642" y="6866"/>
                  <a:pt x="31686" y="6895"/>
                </a:cubicBezTo>
                <a:cubicBezTo>
                  <a:pt x="31729" y="7157"/>
                  <a:pt x="31759" y="7390"/>
                  <a:pt x="31773" y="7580"/>
                </a:cubicBezTo>
                <a:cubicBezTo>
                  <a:pt x="31744" y="7638"/>
                  <a:pt x="31729" y="7682"/>
                  <a:pt x="31700" y="7725"/>
                </a:cubicBezTo>
                <a:cubicBezTo>
                  <a:pt x="31627" y="7478"/>
                  <a:pt x="31584" y="7215"/>
                  <a:pt x="31555" y="6968"/>
                </a:cubicBezTo>
                <a:cubicBezTo>
                  <a:pt x="31555" y="6968"/>
                  <a:pt x="31525" y="7128"/>
                  <a:pt x="31511" y="7390"/>
                </a:cubicBezTo>
                <a:cubicBezTo>
                  <a:pt x="31438" y="7157"/>
                  <a:pt x="31380" y="6909"/>
                  <a:pt x="31336" y="6676"/>
                </a:cubicBezTo>
                <a:cubicBezTo>
                  <a:pt x="31336" y="6676"/>
                  <a:pt x="31307" y="6997"/>
                  <a:pt x="31336" y="7478"/>
                </a:cubicBezTo>
                <a:cubicBezTo>
                  <a:pt x="31292" y="7332"/>
                  <a:pt x="31249" y="7186"/>
                  <a:pt x="31190" y="7040"/>
                </a:cubicBezTo>
                <a:cubicBezTo>
                  <a:pt x="31292" y="6603"/>
                  <a:pt x="31380" y="6268"/>
                  <a:pt x="31511" y="5976"/>
                </a:cubicBezTo>
                <a:close/>
                <a:moveTo>
                  <a:pt x="38346" y="6895"/>
                </a:moveTo>
                <a:cubicBezTo>
                  <a:pt x="38478" y="7070"/>
                  <a:pt x="38594" y="7215"/>
                  <a:pt x="38711" y="7347"/>
                </a:cubicBezTo>
                <a:cubicBezTo>
                  <a:pt x="38623" y="7492"/>
                  <a:pt x="38521" y="7623"/>
                  <a:pt x="38390" y="7740"/>
                </a:cubicBezTo>
                <a:cubicBezTo>
                  <a:pt x="38434" y="7434"/>
                  <a:pt x="38405" y="7157"/>
                  <a:pt x="38346" y="6895"/>
                </a:cubicBezTo>
                <a:close/>
                <a:moveTo>
                  <a:pt x="113100" y="4942"/>
                </a:moveTo>
                <a:cubicBezTo>
                  <a:pt x="113172" y="5160"/>
                  <a:pt x="113231" y="5423"/>
                  <a:pt x="113289" y="5729"/>
                </a:cubicBezTo>
                <a:cubicBezTo>
                  <a:pt x="113216" y="5933"/>
                  <a:pt x="113143" y="6137"/>
                  <a:pt x="113085" y="6326"/>
                </a:cubicBezTo>
                <a:cubicBezTo>
                  <a:pt x="113027" y="6108"/>
                  <a:pt x="112968" y="5962"/>
                  <a:pt x="112968" y="5962"/>
                </a:cubicBezTo>
                <a:lnTo>
                  <a:pt x="112968" y="5962"/>
                </a:lnTo>
                <a:cubicBezTo>
                  <a:pt x="112998" y="6195"/>
                  <a:pt x="112998" y="6428"/>
                  <a:pt x="112998" y="6661"/>
                </a:cubicBezTo>
                <a:cubicBezTo>
                  <a:pt x="112939" y="6909"/>
                  <a:pt x="112896" y="7142"/>
                  <a:pt x="112866" y="7376"/>
                </a:cubicBezTo>
                <a:lnTo>
                  <a:pt x="112954" y="7376"/>
                </a:lnTo>
                <a:cubicBezTo>
                  <a:pt x="112939" y="7405"/>
                  <a:pt x="112939" y="7419"/>
                  <a:pt x="112939" y="7449"/>
                </a:cubicBezTo>
                <a:cubicBezTo>
                  <a:pt x="112779" y="7580"/>
                  <a:pt x="112589" y="7696"/>
                  <a:pt x="112400" y="7784"/>
                </a:cubicBezTo>
                <a:lnTo>
                  <a:pt x="112385" y="7784"/>
                </a:lnTo>
                <a:cubicBezTo>
                  <a:pt x="112458" y="7580"/>
                  <a:pt x="112502" y="7376"/>
                  <a:pt x="112531" y="7215"/>
                </a:cubicBezTo>
                <a:lnTo>
                  <a:pt x="112633" y="7201"/>
                </a:lnTo>
                <a:cubicBezTo>
                  <a:pt x="112633" y="7201"/>
                  <a:pt x="112648" y="6414"/>
                  <a:pt x="112852" y="5335"/>
                </a:cubicBezTo>
                <a:lnTo>
                  <a:pt x="112866" y="5321"/>
                </a:lnTo>
                <a:cubicBezTo>
                  <a:pt x="112881" y="5291"/>
                  <a:pt x="112910" y="5248"/>
                  <a:pt x="112939" y="5204"/>
                </a:cubicBezTo>
                <a:cubicBezTo>
                  <a:pt x="112954" y="5175"/>
                  <a:pt x="112968" y="5160"/>
                  <a:pt x="112998" y="5131"/>
                </a:cubicBezTo>
                <a:lnTo>
                  <a:pt x="112998" y="5131"/>
                </a:lnTo>
                <a:cubicBezTo>
                  <a:pt x="112997" y="5132"/>
                  <a:pt x="112983" y="5146"/>
                  <a:pt x="112954" y="5160"/>
                </a:cubicBezTo>
                <a:cubicBezTo>
                  <a:pt x="112998" y="5087"/>
                  <a:pt x="113056" y="5015"/>
                  <a:pt x="113100" y="4942"/>
                </a:cubicBezTo>
                <a:close/>
                <a:moveTo>
                  <a:pt x="102897" y="7478"/>
                </a:moveTo>
                <a:lnTo>
                  <a:pt x="102897" y="7478"/>
                </a:lnTo>
                <a:cubicBezTo>
                  <a:pt x="102883" y="7580"/>
                  <a:pt x="102868" y="7667"/>
                  <a:pt x="102868" y="7755"/>
                </a:cubicBezTo>
                <a:lnTo>
                  <a:pt x="102854" y="7755"/>
                </a:lnTo>
                <a:cubicBezTo>
                  <a:pt x="102839" y="7798"/>
                  <a:pt x="102824" y="7842"/>
                  <a:pt x="102810" y="7886"/>
                </a:cubicBezTo>
                <a:cubicBezTo>
                  <a:pt x="102766" y="7827"/>
                  <a:pt x="102752" y="7755"/>
                  <a:pt x="102722" y="7696"/>
                </a:cubicBezTo>
                <a:cubicBezTo>
                  <a:pt x="102781" y="7623"/>
                  <a:pt x="102839" y="7551"/>
                  <a:pt x="102897" y="7478"/>
                </a:cubicBezTo>
                <a:close/>
                <a:moveTo>
                  <a:pt x="37501" y="6953"/>
                </a:moveTo>
                <a:cubicBezTo>
                  <a:pt x="37559" y="7070"/>
                  <a:pt x="37618" y="7172"/>
                  <a:pt x="37676" y="7288"/>
                </a:cubicBezTo>
                <a:cubicBezTo>
                  <a:pt x="37647" y="7478"/>
                  <a:pt x="37618" y="7653"/>
                  <a:pt x="37588" y="7827"/>
                </a:cubicBezTo>
                <a:cubicBezTo>
                  <a:pt x="37559" y="7886"/>
                  <a:pt x="37530" y="7944"/>
                  <a:pt x="37501" y="8002"/>
                </a:cubicBezTo>
                <a:lnTo>
                  <a:pt x="37443" y="8002"/>
                </a:lnTo>
                <a:cubicBezTo>
                  <a:pt x="37530" y="7623"/>
                  <a:pt x="37530" y="7259"/>
                  <a:pt x="37501" y="6953"/>
                </a:cubicBezTo>
                <a:close/>
                <a:moveTo>
                  <a:pt x="117793" y="7740"/>
                </a:moveTo>
                <a:cubicBezTo>
                  <a:pt x="117836" y="7842"/>
                  <a:pt x="117851" y="7944"/>
                  <a:pt x="117880" y="8032"/>
                </a:cubicBezTo>
                <a:cubicBezTo>
                  <a:pt x="117793" y="8075"/>
                  <a:pt x="117691" y="8104"/>
                  <a:pt x="117589" y="8148"/>
                </a:cubicBezTo>
                <a:cubicBezTo>
                  <a:pt x="117661" y="8002"/>
                  <a:pt x="117734" y="7871"/>
                  <a:pt x="117793" y="7740"/>
                </a:cubicBezTo>
                <a:close/>
                <a:moveTo>
                  <a:pt x="34907" y="7434"/>
                </a:moveTo>
                <a:cubicBezTo>
                  <a:pt x="34907" y="7463"/>
                  <a:pt x="34921" y="7492"/>
                  <a:pt x="34921" y="7507"/>
                </a:cubicBezTo>
                <a:cubicBezTo>
                  <a:pt x="34907" y="7755"/>
                  <a:pt x="34921" y="8002"/>
                  <a:pt x="34950" y="8250"/>
                </a:cubicBezTo>
                <a:cubicBezTo>
                  <a:pt x="34921" y="8265"/>
                  <a:pt x="34892" y="8265"/>
                  <a:pt x="34863" y="8265"/>
                </a:cubicBezTo>
                <a:cubicBezTo>
                  <a:pt x="34776" y="8148"/>
                  <a:pt x="34703" y="8017"/>
                  <a:pt x="34630" y="7871"/>
                </a:cubicBezTo>
                <a:cubicBezTo>
                  <a:pt x="34732" y="7725"/>
                  <a:pt x="34819" y="7580"/>
                  <a:pt x="34892" y="7434"/>
                </a:cubicBezTo>
                <a:close/>
                <a:moveTo>
                  <a:pt x="114193" y="7784"/>
                </a:moveTo>
                <a:cubicBezTo>
                  <a:pt x="114222" y="7915"/>
                  <a:pt x="114236" y="8032"/>
                  <a:pt x="114251" y="8148"/>
                </a:cubicBezTo>
                <a:cubicBezTo>
                  <a:pt x="114178" y="8206"/>
                  <a:pt x="114105" y="8265"/>
                  <a:pt x="114032" y="8338"/>
                </a:cubicBezTo>
                <a:cubicBezTo>
                  <a:pt x="114076" y="8148"/>
                  <a:pt x="114134" y="7959"/>
                  <a:pt x="114193" y="7784"/>
                </a:cubicBezTo>
                <a:close/>
                <a:moveTo>
                  <a:pt x="110432" y="7886"/>
                </a:moveTo>
                <a:cubicBezTo>
                  <a:pt x="110462" y="7959"/>
                  <a:pt x="110491" y="8032"/>
                  <a:pt x="110534" y="8119"/>
                </a:cubicBezTo>
                <a:cubicBezTo>
                  <a:pt x="110505" y="8177"/>
                  <a:pt x="110491" y="8250"/>
                  <a:pt x="110462" y="8308"/>
                </a:cubicBezTo>
                <a:cubicBezTo>
                  <a:pt x="110462" y="8308"/>
                  <a:pt x="110462" y="8323"/>
                  <a:pt x="110462" y="8323"/>
                </a:cubicBezTo>
                <a:lnTo>
                  <a:pt x="110272" y="8352"/>
                </a:lnTo>
                <a:cubicBezTo>
                  <a:pt x="110301" y="8221"/>
                  <a:pt x="110360" y="8061"/>
                  <a:pt x="110418" y="7886"/>
                </a:cubicBezTo>
                <a:close/>
                <a:moveTo>
                  <a:pt x="107386" y="7798"/>
                </a:moveTo>
                <a:cubicBezTo>
                  <a:pt x="107386" y="7842"/>
                  <a:pt x="107401" y="7900"/>
                  <a:pt x="107401" y="7944"/>
                </a:cubicBezTo>
                <a:cubicBezTo>
                  <a:pt x="107415" y="8119"/>
                  <a:pt x="107415" y="8279"/>
                  <a:pt x="107415" y="8425"/>
                </a:cubicBezTo>
                <a:cubicBezTo>
                  <a:pt x="107357" y="8410"/>
                  <a:pt x="107313" y="8410"/>
                  <a:pt x="107255" y="8396"/>
                </a:cubicBezTo>
                <a:cubicBezTo>
                  <a:pt x="107226" y="8323"/>
                  <a:pt x="107211" y="8250"/>
                  <a:pt x="107197" y="8177"/>
                </a:cubicBezTo>
                <a:cubicBezTo>
                  <a:pt x="107241" y="8046"/>
                  <a:pt x="107313" y="7915"/>
                  <a:pt x="107386" y="7798"/>
                </a:cubicBezTo>
                <a:close/>
                <a:moveTo>
                  <a:pt x="115548" y="7667"/>
                </a:moveTo>
                <a:cubicBezTo>
                  <a:pt x="115548" y="7740"/>
                  <a:pt x="115548" y="7827"/>
                  <a:pt x="115534" y="7915"/>
                </a:cubicBezTo>
                <a:cubicBezTo>
                  <a:pt x="115490" y="8075"/>
                  <a:pt x="115432" y="8250"/>
                  <a:pt x="115373" y="8454"/>
                </a:cubicBezTo>
                <a:cubicBezTo>
                  <a:pt x="115315" y="8367"/>
                  <a:pt x="115271" y="8279"/>
                  <a:pt x="115227" y="8192"/>
                </a:cubicBezTo>
                <a:cubicBezTo>
                  <a:pt x="115315" y="8017"/>
                  <a:pt x="115432" y="7842"/>
                  <a:pt x="115548" y="7667"/>
                </a:cubicBezTo>
                <a:close/>
                <a:moveTo>
                  <a:pt x="118755" y="7813"/>
                </a:moveTo>
                <a:cubicBezTo>
                  <a:pt x="118623" y="8017"/>
                  <a:pt x="118463" y="8265"/>
                  <a:pt x="118303" y="8556"/>
                </a:cubicBezTo>
                <a:cubicBezTo>
                  <a:pt x="118259" y="8454"/>
                  <a:pt x="118215" y="8367"/>
                  <a:pt x="118186" y="8279"/>
                </a:cubicBezTo>
                <a:cubicBezTo>
                  <a:pt x="118259" y="8221"/>
                  <a:pt x="118346" y="8163"/>
                  <a:pt x="118434" y="8104"/>
                </a:cubicBezTo>
                <a:lnTo>
                  <a:pt x="118434" y="8104"/>
                </a:lnTo>
                <a:cubicBezTo>
                  <a:pt x="118434" y="8104"/>
                  <a:pt x="118332" y="8134"/>
                  <a:pt x="118142" y="8206"/>
                </a:cubicBezTo>
                <a:cubicBezTo>
                  <a:pt x="118128" y="8177"/>
                  <a:pt x="118113" y="8148"/>
                  <a:pt x="118099" y="8134"/>
                </a:cubicBezTo>
                <a:cubicBezTo>
                  <a:pt x="118288" y="8032"/>
                  <a:pt x="118507" y="7929"/>
                  <a:pt x="118755" y="7813"/>
                </a:cubicBezTo>
                <a:close/>
                <a:moveTo>
                  <a:pt x="117938" y="8221"/>
                </a:moveTo>
                <a:cubicBezTo>
                  <a:pt x="117938" y="8236"/>
                  <a:pt x="117953" y="8265"/>
                  <a:pt x="117953" y="8294"/>
                </a:cubicBezTo>
                <a:cubicBezTo>
                  <a:pt x="117793" y="8367"/>
                  <a:pt x="117603" y="8454"/>
                  <a:pt x="117385" y="8571"/>
                </a:cubicBezTo>
                <a:cubicBezTo>
                  <a:pt x="117399" y="8542"/>
                  <a:pt x="117414" y="8527"/>
                  <a:pt x="117414" y="8498"/>
                </a:cubicBezTo>
                <a:cubicBezTo>
                  <a:pt x="117574" y="8410"/>
                  <a:pt x="117734" y="8323"/>
                  <a:pt x="117938" y="8221"/>
                </a:cubicBezTo>
                <a:close/>
                <a:moveTo>
                  <a:pt x="31948" y="8483"/>
                </a:moveTo>
                <a:lnTo>
                  <a:pt x="32400" y="8498"/>
                </a:lnTo>
                <a:cubicBezTo>
                  <a:pt x="32400" y="8512"/>
                  <a:pt x="32400" y="8527"/>
                  <a:pt x="32385" y="8542"/>
                </a:cubicBezTo>
                <a:cubicBezTo>
                  <a:pt x="32254" y="8556"/>
                  <a:pt x="32138" y="8571"/>
                  <a:pt x="32006" y="8585"/>
                </a:cubicBezTo>
                <a:cubicBezTo>
                  <a:pt x="31992" y="8542"/>
                  <a:pt x="31977" y="8512"/>
                  <a:pt x="31948" y="8483"/>
                </a:cubicBezTo>
                <a:close/>
                <a:moveTo>
                  <a:pt x="26774" y="7303"/>
                </a:moveTo>
                <a:cubicBezTo>
                  <a:pt x="26818" y="7536"/>
                  <a:pt x="26862" y="7740"/>
                  <a:pt x="26891" y="7944"/>
                </a:cubicBezTo>
                <a:cubicBezTo>
                  <a:pt x="26803" y="8163"/>
                  <a:pt x="26730" y="8381"/>
                  <a:pt x="26658" y="8614"/>
                </a:cubicBezTo>
                <a:cubicBezTo>
                  <a:pt x="26614" y="8469"/>
                  <a:pt x="26570" y="8308"/>
                  <a:pt x="26512" y="8163"/>
                </a:cubicBezTo>
                <a:cubicBezTo>
                  <a:pt x="26585" y="7813"/>
                  <a:pt x="26658" y="7551"/>
                  <a:pt x="26774" y="7303"/>
                </a:cubicBezTo>
                <a:close/>
                <a:moveTo>
                  <a:pt x="114703" y="8308"/>
                </a:moveTo>
                <a:cubicBezTo>
                  <a:pt x="114732" y="8381"/>
                  <a:pt x="114747" y="8440"/>
                  <a:pt x="114761" y="8512"/>
                </a:cubicBezTo>
                <a:cubicBezTo>
                  <a:pt x="114747" y="8542"/>
                  <a:pt x="114717" y="8585"/>
                  <a:pt x="114688" y="8614"/>
                </a:cubicBezTo>
                <a:cubicBezTo>
                  <a:pt x="114688" y="8556"/>
                  <a:pt x="114674" y="8483"/>
                  <a:pt x="114674" y="8425"/>
                </a:cubicBezTo>
                <a:lnTo>
                  <a:pt x="114703" y="8308"/>
                </a:lnTo>
                <a:close/>
                <a:moveTo>
                  <a:pt x="30461" y="8600"/>
                </a:moveTo>
                <a:cubicBezTo>
                  <a:pt x="30476" y="8629"/>
                  <a:pt x="30505" y="8644"/>
                  <a:pt x="30534" y="8658"/>
                </a:cubicBezTo>
                <a:cubicBezTo>
                  <a:pt x="30520" y="8687"/>
                  <a:pt x="30520" y="8717"/>
                  <a:pt x="30505" y="8760"/>
                </a:cubicBezTo>
                <a:cubicBezTo>
                  <a:pt x="30491" y="8702"/>
                  <a:pt x="30476" y="8658"/>
                  <a:pt x="30461" y="8600"/>
                </a:cubicBezTo>
                <a:close/>
                <a:moveTo>
                  <a:pt x="119993" y="8425"/>
                </a:moveTo>
                <a:cubicBezTo>
                  <a:pt x="120037" y="8542"/>
                  <a:pt x="120081" y="8644"/>
                  <a:pt x="120110" y="8746"/>
                </a:cubicBezTo>
                <a:cubicBezTo>
                  <a:pt x="120052" y="8804"/>
                  <a:pt x="119993" y="8862"/>
                  <a:pt x="119935" y="8906"/>
                </a:cubicBezTo>
                <a:cubicBezTo>
                  <a:pt x="119979" y="8746"/>
                  <a:pt x="119993" y="8585"/>
                  <a:pt x="119993" y="8425"/>
                </a:cubicBezTo>
                <a:close/>
                <a:moveTo>
                  <a:pt x="29733" y="7973"/>
                </a:moveTo>
                <a:cubicBezTo>
                  <a:pt x="29762" y="8046"/>
                  <a:pt x="29791" y="8104"/>
                  <a:pt x="29820" y="8163"/>
                </a:cubicBezTo>
                <a:cubicBezTo>
                  <a:pt x="29806" y="8367"/>
                  <a:pt x="29820" y="8600"/>
                  <a:pt x="29835" y="8848"/>
                </a:cubicBezTo>
                <a:cubicBezTo>
                  <a:pt x="29631" y="8877"/>
                  <a:pt x="29427" y="8906"/>
                  <a:pt x="29223" y="8921"/>
                </a:cubicBezTo>
                <a:cubicBezTo>
                  <a:pt x="29456" y="8600"/>
                  <a:pt x="29616" y="8279"/>
                  <a:pt x="29733" y="7973"/>
                </a:cubicBezTo>
                <a:close/>
                <a:moveTo>
                  <a:pt x="115125" y="8396"/>
                </a:moveTo>
                <a:cubicBezTo>
                  <a:pt x="115155" y="8512"/>
                  <a:pt x="115198" y="8629"/>
                  <a:pt x="115227" y="8746"/>
                </a:cubicBezTo>
                <a:cubicBezTo>
                  <a:pt x="115198" y="8804"/>
                  <a:pt x="115155" y="8862"/>
                  <a:pt x="115125" y="8921"/>
                </a:cubicBezTo>
                <a:cubicBezTo>
                  <a:pt x="115111" y="8819"/>
                  <a:pt x="115082" y="8717"/>
                  <a:pt x="115038" y="8614"/>
                </a:cubicBezTo>
                <a:cubicBezTo>
                  <a:pt x="115053" y="8585"/>
                  <a:pt x="115053" y="8542"/>
                  <a:pt x="115053" y="8512"/>
                </a:cubicBezTo>
                <a:cubicBezTo>
                  <a:pt x="115082" y="8469"/>
                  <a:pt x="115096" y="8425"/>
                  <a:pt x="115125" y="8396"/>
                </a:cubicBezTo>
                <a:close/>
                <a:moveTo>
                  <a:pt x="114266" y="8367"/>
                </a:moveTo>
                <a:lnTo>
                  <a:pt x="114266" y="8425"/>
                </a:lnTo>
                <a:cubicBezTo>
                  <a:pt x="114149" y="8614"/>
                  <a:pt x="114032" y="8804"/>
                  <a:pt x="113916" y="8979"/>
                </a:cubicBezTo>
                <a:cubicBezTo>
                  <a:pt x="113930" y="8921"/>
                  <a:pt x="113945" y="8848"/>
                  <a:pt x="113959" y="8775"/>
                </a:cubicBezTo>
                <a:cubicBezTo>
                  <a:pt x="114032" y="8644"/>
                  <a:pt x="114134" y="8512"/>
                  <a:pt x="114266" y="8367"/>
                </a:cubicBezTo>
                <a:close/>
                <a:moveTo>
                  <a:pt x="116933" y="7128"/>
                </a:moveTo>
                <a:lnTo>
                  <a:pt x="116933" y="7128"/>
                </a:lnTo>
                <a:cubicBezTo>
                  <a:pt x="116947" y="7507"/>
                  <a:pt x="116904" y="7871"/>
                  <a:pt x="116860" y="8236"/>
                </a:cubicBezTo>
                <a:cubicBezTo>
                  <a:pt x="116802" y="8352"/>
                  <a:pt x="116758" y="8469"/>
                  <a:pt x="116729" y="8585"/>
                </a:cubicBezTo>
                <a:cubicBezTo>
                  <a:pt x="116510" y="8717"/>
                  <a:pt x="116291" y="8862"/>
                  <a:pt x="116102" y="9037"/>
                </a:cubicBezTo>
                <a:cubicBezTo>
                  <a:pt x="116204" y="8717"/>
                  <a:pt x="116233" y="8483"/>
                  <a:pt x="116233" y="8483"/>
                </a:cubicBezTo>
                <a:lnTo>
                  <a:pt x="116233" y="8483"/>
                </a:lnTo>
                <a:cubicBezTo>
                  <a:pt x="116175" y="8600"/>
                  <a:pt x="116131" y="8687"/>
                  <a:pt x="116087" y="8775"/>
                </a:cubicBezTo>
                <a:cubicBezTo>
                  <a:pt x="116087" y="8644"/>
                  <a:pt x="116073" y="8498"/>
                  <a:pt x="116058" y="8367"/>
                </a:cubicBezTo>
                <a:cubicBezTo>
                  <a:pt x="116321" y="7959"/>
                  <a:pt x="116612" y="7536"/>
                  <a:pt x="116933" y="7128"/>
                </a:cubicBezTo>
                <a:close/>
                <a:moveTo>
                  <a:pt x="27561" y="6195"/>
                </a:moveTo>
                <a:cubicBezTo>
                  <a:pt x="27926" y="6632"/>
                  <a:pt x="28130" y="6938"/>
                  <a:pt x="28275" y="7274"/>
                </a:cubicBezTo>
                <a:cubicBezTo>
                  <a:pt x="28188" y="7988"/>
                  <a:pt x="28028" y="8644"/>
                  <a:pt x="27882" y="9110"/>
                </a:cubicBezTo>
                <a:cubicBezTo>
                  <a:pt x="27838" y="9110"/>
                  <a:pt x="27780" y="9125"/>
                  <a:pt x="27721" y="9125"/>
                </a:cubicBezTo>
                <a:cubicBezTo>
                  <a:pt x="27780" y="8512"/>
                  <a:pt x="27590" y="7857"/>
                  <a:pt x="27343" y="7274"/>
                </a:cubicBezTo>
                <a:cubicBezTo>
                  <a:pt x="27401" y="7011"/>
                  <a:pt x="27488" y="6749"/>
                  <a:pt x="27590" y="6487"/>
                </a:cubicBezTo>
                <a:lnTo>
                  <a:pt x="27590" y="6487"/>
                </a:lnTo>
                <a:cubicBezTo>
                  <a:pt x="27590" y="6487"/>
                  <a:pt x="27444" y="6720"/>
                  <a:pt x="27255" y="7113"/>
                </a:cubicBezTo>
                <a:cubicBezTo>
                  <a:pt x="27197" y="6997"/>
                  <a:pt x="27138" y="6880"/>
                  <a:pt x="27080" y="6764"/>
                </a:cubicBezTo>
                <a:cubicBezTo>
                  <a:pt x="27211" y="6589"/>
                  <a:pt x="27357" y="6399"/>
                  <a:pt x="27561" y="6195"/>
                </a:cubicBezTo>
                <a:close/>
                <a:moveTo>
                  <a:pt x="114032" y="7244"/>
                </a:moveTo>
                <a:cubicBezTo>
                  <a:pt x="114091" y="7419"/>
                  <a:pt x="114134" y="7580"/>
                  <a:pt x="114178" y="7725"/>
                </a:cubicBezTo>
                <a:cubicBezTo>
                  <a:pt x="114076" y="7900"/>
                  <a:pt x="113901" y="8250"/>
                  <a:pt x="113741" y="8673"/>
                </a:cubicBezTo>
                <a:cubicBezTo>
                  <a:pt x="113610" y="8833"/>
                  <a:pt x="113493" y="9008"/>
                  <a:pt x="113406" y="9197"/>
                </a:cubicBezTo>
                <a:cubicBezTo>
                  <a:pt x="113362" y="9197"/>
                  <a:pt x="113318" y="9197"/>
                  <a:pt x="113274" y="9183"/>
                </a:cubicBezTo>
                <a:cubicBezTo>
                  <a:pt x="113318" y="9023"/>
                  <a:pt x="113333" y="8862"/>
                  <a:pt x="113347" y="8702"/>
                </a:cubicBezTo>
                <a:cubicBezTo>
                  <a:pt x="113493" y="8542"/>
                  <a:pt x="113668" y="8381"/>
                  <a:pt x="113887" y="8163"/>
                </a:cubicBezTo>
                <a:lnTo>
                  <a:pt x="113887" y="8163"/>
                </a:lnTo>
                <a:cubicBezTo>
                  <a:pt x="113886" y="8163"/>
                  <a:pt x="113668" y="8279"/>
                  <a:pt x="113362" y="8498"/>
                </a:cubicBezTo>
                <a:lnTo>
                  <a:pt x="113362" y="8454"/>
                </a:lnTo>
                <a:cubicBezTo>
                  <a:pt x="113377" y="8440"/>
                  <a:pt x="113377" y="8440"/>
                  <a:pt x="113377" y="8425"/>
                </a:cubicBezTo>
                <a:cubicBezTo>
                  <a:pt x="113566" y="8090"/>
                  <a:pt x="113712" y="7755"/>
                  <a:pt x="113814" y="7449"/>
                </a:cubicBezTo>
                <a:cubicBezTo>
                  <a:pt x="113828" y="7419"/>
                  <a:pt x="113857" y="7390"/>
                  <a:pt x="113872" y="7361"/>
                </a:cubicBezTo>
                <a:cubicBezTo>
                  <a:pt x="113901" y="7332"/>
                  <a:pt x="113930" y="7303"/>
                  <a:pt x="113959" y="7288"/>
                </a:cubicBezTo>
                <a:cubicBezTo>
                  <a:pt x="113989" y="7274"/>
                  <a:pt x="114018" y="7259"/>
                  <a:pt x="114032" y="7244"/>
                </a:cubicBezTo>
                <a:close/>
                <a:moveTo>
                  <a:pt x="27007" y="9008"/>
                </a:moveTo>
                <a:cubicBezTo>
                  <a:pt x="27022" y="9095"/>
                  <a:pt x="27022" y="9183"/>
                  <a:pt x="27022" y="9227"/>
                </a:cubicBezTo>
                <a:cubicBezTo>
                  <a:pt x="27007" y="9227"/>
                  <a:pt x="26993" y="9227"/>
                  <a:pt x="26978" y="9241"/>
                </a:cubicBezTo>
                <a:cubicBezTo>
                  <a:pt x="26993" y="9154"/>
                  <a:pt x="27007" y="9081"/>
                  <a:pt x="27007" y="9008"/>
                </a:cubicBezTo>
                <a:close/>
                <a:moveTo>
                  <a:pt x="123783" y="8498"/>
                </a:moveTo>
                <a:lnTo>
                  <a:pt x="123783" y="8498"/>
                </a:lnTo>
                <a:cubicBezTo>
                  <a:pt x="123724" y="8702"/>
                  <a:pt x="123637" y="8964"/>
                  <a:pt x="123564" y="9285"/>
                </a:cubicBezTo>
                <a:cubicBezTo>
                  <a:pt x="123506" y="9314"/>
                  <a:pt x="123462" y="9343"/>
                  <a:pt x="123418" y="9372"/>
                </a:cubicBezTo>
                <a:cubicBezTo>
                  <a:pt x="123520" y="9081"/>
                  <a:pt x="123637" y="8789"/>
                  <a:pt x="123783" y="8498"/>
                </a:cubicBezTo>
                <a:close/>
                <a:moveTo>
                  <a:pt x="124832" y="8775"/>
                </a:moveTo>
                <a:cubicBezTo>
                  <a:pt x="125007" y="8979"/>
                  <a:pt x="125167" y="9154"/>
                  <a:pt x="125284" y="9329"/>
                </a:cubicBezTo>
                <a:cubicBezTo>
                  <a:pt x="125226" y="9372"/>
                  <a:pt x="125167" y="9431"/>
                  <a:pt x="125109" y="9474"/>
                </a:cubicBezTo>
                <a:cubicBezTo>
                  <a:pt x="124992" y="9241"/>
                  <a:pt x="124861" y="9023"/>
                  <a:pt x="124730" y="8833"/>
                </a:cubicBezTo>
                <a:cubicBezTo>
                  <a:pt x="124759" y="8819"/>
                  <a:pt x="124803" y="8789"/>
                  <a:pt x="124832" y="8775"/>
                </a:cubicBezTo>
                <a:close/>
                <a:moveTo>
                  <a:pt x="11880" y="9493"/>
                </a:moveTo>
                <a:cubicBezTo>
                  <a:pt x="11880" y="9497"/>
                  <a:pt x="11879" y="9500"/>
                  <a:pt x="11879" y="9504"/>
                </a:cubicBezTo>
                <a:cubicBezTo>
                  <a:pt x="11881" y="9507"/>
                  <a:pt x="11884" y="9511"/>
                  <a:pt x="11888" y="9516"/>
                </a:cubicBezTo>
                <a:lnTo>
                  <a:pt x="11888" y="9516"/>
                </a:lnTo>
                <a:cubicBezTo>
                  <a:pt x="11885" y="9508"/>
                  <a:pt x="11883" y="9501"/>
                  <a:pt x="11880" y="9493"/>
                </a:cubicBezTo>
                <a:close/>
                <a:moveTo>
                  <a:pt x="25215" y="8571"/>
                </a:moveTo>
                <a:cubicBezTo>
                  <a:pt x="25331" y="8775"/>
                  <a:pt x="25477" y="8964"/>
                  <a:pt x="25652" y="9154"/>
                </a:cubicBezTo>
                <a:cubicBezTo>
                  <a:pt x="25637" y="9256"/>
                  <a:pt x="25608" y="9343"/>
                  <a:pt x="25608" y="9445"/>
                </a:cubicBezTo>
                <a:cubicBezTo>
                  <a:pt x="25404" y="9474"/>
                  <a:pt x="25200" y="9504"/>
                  <a:pt x="25011" y="9533"/>
                </a:cubicBezTo>
                <a:cubicBezTo>
                  <a:pt x="24981" y="9474"/>
                  <a:pt x="24967" y="9416"/>
                  <a:pt x="24938" y="9358"/>
                </a:cubicBezTo>
                <a:cubicBezTo>
                  <a:pt x="24981" y="9110"/>
                  <a:pt x="25069" y="8877"/>
                  <a:pt x="25215" y="8571"/>
                </a:cubicBezTo>
                <a:close/>
                <a:moveTo>
                  <a:pt x="24398" y="9110"/>
                </a:moveTo>
                <a:lnTo>
                  <a:pt x="24398" y="9110"/>
                </a:lnTo>
                <a:cubicBezTo>
                  <a:pt x="24384" y="9299"/>
                  <a:pt x="24384" y="9474"/>
                  <a:pt x="24355" y="9635"/>
                </a:cubicBezTo>
                <a:lnTo>
                  <a:pt x="24194" y="9664"/>
                </a:lnTo>
                <a:cubicBezTo>
                  <a:pt x="24180" y="9635"/>
                  <a:pt x="24180" y="9620"/>
                  <a:pt x="24165" y="9591"/>
                </a:cubicBezTo>
                <a:cubicBezTo>
                  <a:pt x="24224" y="9445"/>
                  <a:pt x="24296" y="9285"/>
                  <a:pt x="24398" y="9110"/>
                </a:cubicBezTo>
                <a:close/>
                <a:moveTo>
                  <a:pt x="9591" y="9664"/>
                </a:moveTo>
                <a:cubicBezTo>
                  <a:pt x="9591" y="9664"/>
                  <a:pt x="9605" y="9678"/>
                  <a:pt x="9605" y="9678"/>
                </a:cubicBezTo>
                <a:cubicBezTo>
                  <a:pt x="9605" y="9664"/>
                  <a:pt x="9591" y="9664"/>
                  <a:pt x="9591" y="9664"/>
                </a:cubicBezTo>
                <a:close/>
                <a:moveTo>
                  <a:pt x="117982" y="8410"/>
                </a:moveTo>
                <a:cubicBezTo>
                  <a:pt x="118026" y="8600"/>
                  <a:pt x="118070" y="8760"/>
                  <a:pt x="118084" y="8906"/>
                </a:cubicBezTo>
                <a:cubicBezTo>
                  <a:pt x="117807" y="9168"/>
                  <a:pt x="117545" y="9474"/>
                  <a:pt x="117341" y="9824"/>
                </a:cubicBezTo>
                <a:cubicBezTo>
                  <a:pt x="117297" y="9810"/>
                  <a:pt x="117253" y="9810"/>
                  <a:pt x="117224" y="9795"/>
                </a:cubicBezTo>
                <a:cubicBezTo>
                  <a:pt x="117210" y="9737"/>
                  <a:pt x="117195" y="9664"/>
                  <a:pt x="117195" y="9591"/>
                </a:cubicBezTo>
                <a:cubicBezTo>
                  <a:pt x="117210" y="9387"/>
                  <a:pt x="117224" y="9168"/>
                  <a:pt x="117224" y="8979"/>
                </a:cubicBezTo>
                <a:cubicBezTo>
                  <a:pt x="117443" y="8804"/>
                  <a:pt x="117691" y="8629"/>
                  <a:pt x="117982" y="8410"/>
                </a:cubicBezTo>
                <a:close/>
                <a:moveTo>
                  <a:pt x="22416" y="9489"/>
                </a:moveTo>
                <a:lnTo>
                  <a:pt x="22416" y="9489"/>
                </a:lnTo>
                <a:cubicBezTo>
                  <a:pt x="22518" y="9620"/>
                  <a:pt x="22620" y="9751"/>
                  <a:pt x="22722" y="9897"/>
                </a:cubicBezTo>
                <a:cubicBezTo>
                  <a:pt x="22635" y="9912"/>
                  <a:pt x="22547" y="9926"/>
                  <a:pt x="22475" y="9941"/>
                </a:cubicBezTo>
                <a:cubicBezTo>
                  <a:pt x="22445" y="9795"/>
                  <a:pt x="22431" y="9649"/>
                  <a:pt x="22416" y="9489"/>
                </a:cubicBezTo>
                <a:close/>
                <a:moveTo>
                  <a:pt x="119571" y="8134"/>
                </a:moveTo>
                <a:cubicBezTo>
                  <a:pt x="119542" y="8512"/>
                  <a:pt x="119425" y="8891"/>
                  <a:pt x="119206" y="9460"/>
                </a:cubicBezTo>
                <a:cubicBezTo>
                  <a:pt x="119031" y="9081"/>
                  <a:pt x="118842" y="8833"/>
                  <a:pt x="118784" y="8789"/>
                </a:cubicBezTo>
                <a:lnTo>
                  <a:pt x="118784" y="8789"/>
                </a:lnTo>
                <a:cubicBezTo>
                  <a:pt x="118915" y="9197"/>
                  <a:pt x="119002" y="9518"/>
                  <a:pt x="119061" y="9795"/>
                </a:cubicBezTo>
                <a:cubicBezTo>
                  <a:pt x="119002" y="9897"/>
                  <a:pt x="118929" y="9999"/>
                  <a:pt x="118842" y="10087"/>
                </a:cubicBezTo>
                <a:cubicBezTo>
                  <a:pt x="118725" y="10072"/>
                  <a:pt x="118609" y="10043"/>
                  <a:pt x="118507" y="10028"/>
                </a:cubicBezTo>
                <a:cubicBezTo>
                  <a:pt x="118521" y="9810"/>
                  <a:pt x="118521" y="9606"/>
                  <a:pt x="118507" y="9416"/>
                </a:cubicBezTo>
                <a:cubicBezTo>
                  <a:pt x="118565" y="9241"/>
                  <a:pt x="118609" y="9081"/>
                  <a:pt x="118638" y="8935"/>
                </a:cubicBezTo>
                <a:cubicBezTo>
                  <a:pt x="118682" y="8891"/>
                  <a:pt x="118740" y="8833"/>
                  <a:pt x="118784" y="8789"/>
                </a:cubicBezTo>
                <a:cubicBezTo>
                  <a:pt x="119002" y="8585"/>
                  <a:pt x="119250" y="8367"/>
                  <a:pt x="119571" y="8134"/>
                </a:cubicBezTo>
                <a:close/>
                <a:moveTo>
                  <a:pt x="21134" y="8396"/>
                </a:moveTo>
                <a:cubicBezTo>
                  <a:pt x="21440" y="8600"/>
                  <a:pt x="21673" y="8775"/>
                  <a:pt x="21877" y="8935"/>
                </a:cubicBezTo>
                <a:cubicBezTo>
                  <a:pt x="21804" y="9299"/>
                  <a:pt x="21746" y="9678"/>
                  <a:pt x="21731" y="10072"/>
                </a:cubicBezTo>
                <a:cubicBezTo>
                  <a:pt x="21469" y="10116"/>
                  <a:pt x="21192" y="10159"/>
                  <a:pt x="20930" y="10218"/>
                </a:cubicBezTo>
                <a:cubicBezTo>
                  <a:pt x="20857" y="10057"/>
                  <a:pt x="20784" y="9912"/>
                  <a:pt x="20711" y="9751"/>
                </a:cubicBezTo>
                <a:cubicBezTo>
                  <a:pt x="20755" y="9343"/>
                  <a:pt x="20886" y="8950"/>
                  <a:pt x="21134" y="8396"/>
                </a:cubicBezTo>
                <a:close/>
                <a:moveTo>
                  <a:pt x="120256" y="9955"/>
                </a:moveTo>
                <a:cubicBezTo>
                  <a:pt x="120241" y="10072"/>
                  <a:pt x="120241" y="10189"/>
                  <a:pt x="120227" y="10305"/>
                </a:cubicBezTo>
                <a:cubicBezTo>
                  <a:pt x="120227" y="10320"/>
                  <a:pt x="120212" y="10334"/>
                  <a:pt x="120212" y="10349"/>
                </a:cubicBezTo>
                <a:cubicBezTo>
                  <a:pt x="120197" y="10334"/>
                  <a:pt x="120168" y="10334"/>
                  <a:pt x="120154" y="10334"/>
                </a:cubicBezTo>
                <a:cubicBezTo>
                  <a:pt x="120183" y="10203"/>
                  <a:pt x="120212" y="10087"/>
                  <a:pt x="120256" y="9955"/>
                </a:cubicBezTo>
                <a:close/>
                <a:moveTo>
                  <a:pt x="121946" y="9882"/>
                </a:moveTo>
                <a:cubicBezTo>
                  <a:pt x="121946" y="9999"/>
                  <a:pt x="121946" y="10101"/>
                  <a:pt x="121946" y="10218"/>
                </a:cubicBezTo>
                <a:cubicBezTo>
                  <a:pt x="121917" y="10261"/>
                  <a:pt x="121874" y="10320"/>
                  <a:pt x="121830" y="10363"/>
                </a:cubicBezTo>
                <a:cubicBezTo>
                  <a:pt x="121830" y="10203"/>
                  <a:pt x="121859" y="10057"/>
                  <a:pt x="121903" y="9912"/>
                </a:cubicBezTo>
                <a:cubicBezTo>
                  <a:pt x="121917" y="9897"/>
                  <a:pt x="121932" y="9897"/>
                  <a:pt x="121946" y="9882"/>
                </a:cubicBezTo>
                <a:close/>
                <a:moveTo>
                  <a:pt x="10582" y="10276"/>
                </a:moveTo>
                <a:lnTo>
                  <a:pt x="10582" y="10276"/>
                </a:lnTo>
                <a:cubicBezTo>
                  <a:pt x="10640" y="10305"/>
                  <a:pt x="10684" y="10334"/>
                  <a:pt x="10727" y="10363"/>
                </a:cubicBezTo>
                <a:cubicBezTo>
                  <a:pt x="10727" y="10378"/>
                  <a:pt x="10727" y="10393"/>
                  <a:pt x="10742" y="10407"/>
                </a:cubicBezTo>
                <a:cubicBezTo>
                  <a:pt x="10698" y="10393"/>
                  <a:pt x="10655" y="10363"/>
                  <a:pt x="10611" y="10349"/>
                </a:cubicBezTo>
                <a:cubicBezTo>
                  <a:pt x="10596" y="10320"/>
                  <a:pt x="10596" y="10291"/>
                  <a:pt x="10582" y="10276"/>
                </a:cubicBezTo>
                <a:close/>
                <a:moveTo>
                  <a:pt x="121232" y="10465"/>
                </a:moveTo>
                <a:cubicBezTo>
                  <a:pt x="121232" y="10495"/>
                  <a:pt x="121232" y="10524"/>
                  <a:pt x="121232" y="10538"/>
                </a:cubicBezTo>
                <a:lnTo>
                  <a:pt x="121174" y="10538"/>
                </a:lnTo>
                <a:lnTo>
                  <a:pt x="121232" y="10465"/>
                </a:lnTo>
                <a:close/>
                <a:moveTo>
                  <a:pt x="124526" y="9023"/>
                </a:moveTo>
                <a:cubicBezTo>
                  <a:pt x="124643" y="9299"/>
                  <a:pt x="124730" y="9533"/>
                  <a:pt x="124803" y="9751"/>
                </a:cubicBezTo>
                <a:cubicBezTo>
                  <a:pt x="124497" y="10028"/>
                  <a:pt x="124205" y="10334"/>
                  <a:pt x="123943" y="10655"/>
                </a:cubicBezTo>
                <a:cubicBezTo>
                  <a:pt x="123914" y="10465"/>
                  <a:pt x="123899" y="10276"/>
                  <a:pt x="123885" y="10072"/>
                </a:cubicBezTo>
                <a:cubicBezTo>
                  <a:pt x="124016" y="9737"/>
                  <a:pt x="124220" y="9416"/>
                  <a:pt x="124526" y="9023"/>
                </a:cubicBezTo>
                <a:close/>
                <a:moveTo>
                  <a:pt x="125687" y="10079"/>
                </a:moveTo>
                <a:cubicBezTo>
                  <a:pt x="125739" y="10201"/>
                  <a:pt x="125767" y="10313"/>
                  <a:pt x="125809" y="10451"/>
                </a:cubicBezTo>
                <a:cubicBezTo>
                  <a:pt x="125721" y="10538"/>
                  <a:pt x="125634" y="10611"/>
                  <a:pt x="125546" y="10699"/>
                </a:cubicBezTo>
                <a:cubicBezTo>
                  <a:pt x="125589" y="10501"/>
                  <a:pt x="125631" y="10303"/>
                  <a:pt x="125687" y="10079"/>
                </a:cubicBezTo>
                <a:close/>
                <a:moveTo>
                  <a:pt x="13803" y="7915"/>
                </a:moveTo>
                <a:cubicBezTo>
                  <a:pt x="13803" y="8279"/>
                  <a:pt x="13846" y="8717"/>
                  <a:pt x="13919" y="9212"/>
                </a:cubicBezTo>
                <a:cubicBezTo>
                  <a:pt x="13788" y="9678"/>
                  <a:pt x="13744" y="10189"/>
                  <a:pt x="13817" y="10728"/>
                </a:cubicBezTo>
                <a:cubicBezTo>
                  <a:pt x="13657" y="10597"/>
                  <a:pt x="13511" y="10451"/>
                  <a:pt x="13395" y="10291"/>
                </a:cubicBezTo>
                <a:cubicBezTo>
                  <a:pt x="13467" y="9533"/>
                  <a:pt x="13584" y="8717"/>
                  <a:pt x="13803" y="7915"/>
                </a:cubicBezTo>
                <a:close/>
                <a:moveTo>
                  <a:pt x="123448" y="9795"/>
                </a:moveTo>
                <a:lnTo>
                  <a:pt x="123418" y="9970"/>
                </a:lnTo>
                <a:cubicBezTo>
                  <a:pt x="123258" y="10232"/>
                  <a:pt x="123127" y="10524"/>
                  <a:pt x="123025" y="10815"/>
                </a:cubicBezTo>
                <a:cubicBezTo>
                  <a:pt x="123069" y="10567"/>
                  <a:pt x="123127" y="10305"/>
                  <a:pt x="123214" y="10028"/>
                </a:cubicBezTo>
                <a:cubicBezTo>
                  <a:pt x="123287" y="9955"/>
                  <a:pt x="123360" y="9868"/>
                  <a:pt x="123448" y="9795"/>
                </a:cubicBezTo>
                <a:close/>
                <a:moveTo>
                  <a:pt x="10786" y="10815"/>
                </a:moveTo>
                <a:cubicBezTo>
                  <a:pt x="10786" y="10815"/>
                  <a:pt x="10800" y="10830"/>
                  <a:pt x="10815" y="10844"/>
                </a:cubicBezTo>
                <a:cubicBezTo>
                  <a:pt x="10829" y="10874"/>
                  <a:pt x="10829" y="10917"/>
                  <a:pt x="10844" y="10961"/>
                </a:cubicBezTo>
                <a:cubicBezTo>
                  <a:pt x="10815" y="10917"/>
                  <a:pt x="10800" y="10859"/>
                  <a:pt x="10786" y="10815"/>
                </a:cubicBezTo>
                <a:close/>
                <a:moveTo>
                  <a:pt x="9664" y="10174"/>
                </a:moveTo>
                <a:lnTo>
                  <a:pt x="9664" y="10174"/>
                </a:lnTo>
                <a:cubicBezTo>
                  <a:pt x="9882" y="10261"/>
                  <a:pt x="10057" y="10349"/>
                  <a:pt x="10203" y="10436"/>
                </a:cubicBezTo>
                <a:cubicBezTo>
                  <a:pt x="10101" y="10597"/>
                  <a:pt x="9999" y="10786"/>
                  <a:pt x="9911" y="10976"/>
                </a:cubicBezTo>
                <a:cubicBezTo>
                  <a:pt x="9824" y="10713"/>
                  <a:pt x="9736" y="10451"/>
                  <a:pt x="9664" y="10174"/>
                </a:cubicBezTo>
                <a:close/>
                <a:moveTo>
                  <a:pt x="16616" y="8921"/>
                </a:moveTo>
                <a:lnTo>
                  <a:pt x="16616" y="8921"/>
                </a:lnTo>
                <a:cubicBezTo>
                  <a:pt x="16863" y="9227"/>
                  <a:pt x="17097" y="9591"/>
                  <a:pt x="17359" y="10057"/>
                </a:cubicBezTo>
                <a:cubicBezTo>
                  <a:pt x="17344" y="10349"/>
                  <a:pt x="17344" y="10626"/>
                  <a:pt x="17359" y="10917"/>
                </a:cubicBezTo>
                <a:cubicBezTo>
                  <a:pt x="17213" y="10946"/>
                  <a:pt x="17082" y="10976"/>
                  <a:pt x="16951" y="11005"/>
                </a:cubicBezTo>
                <a:cubicBezTo>
                  <a:pt x="16834" y="10495"/>
                  <a:pt x="16688" y="9751"/>
                  <a:pt x="16616" y="8921"/>
                </a:cubicBezTo>
                <a:close/>
                <a:moveTo>
                  <a:pt x="124759" y="10684"/>
                </a:moveTo>
                <a:cubicBezTo>
                  <a:pt x="124686" y="10874"/>
                  <a:pt x="124628" y="11063"/>
                  <a:pt x="124584" y="11267"/>
                </a:cubicBezTo>
                <a:cubicBezTo>
                  <a:pt x="124541" y="11252"/>
                  <a:pt x="124482" y="11238"/>
                  <a:pt x="124439" y="11223"/>
                </a:cubicBezTo>
                <a:cubicBezTo>
                  <a:pt x="124526" y="11048"/>
                  <a:pt x="124643" y="10874"/>
                  <a:pt x="124759" y="10684"/>
                </a:cubicBezTo>
                <a:close/>
                <a:moveTo>
                  <a:pt x="9591" y="10203"/>
                </a:moveTo>
                <a:cubicBezTo>
                  <a:pt x="9591" y="10465"/>
                  <a:pt x="9605" y="10844"/>
                  <a:pt x="9649" y="11296"/>
                </a:cubicBezTo>
                <a:cubicBezTo>
                  <a:pt x="9634" y="11282"/>
                  <a:pt x="9634" y="11267"/>
                  <a:pt x="9620" y="11252"/>
                </a:cubicBezTo>
                <a:cubicBezTo>
                  <a:pt x="9547" y="10946"/>
                  <a:pt x="9547" y="10640"/>
                  <a:pt x="9591" y="10203"/>
                </a:cubicBezTo>
                <a:close/>
                <a:moveTo>
                  <a:pt x="15012" y="7565"/>
                </a:moveTo>
                <a:cubicBezTo>
                  <a:pt x="15391" y="7813"/>
                  <a:pt x="15697" y="8032"/>
                  <a:pt x="15945" y="8236"/>
                </a:cubicBezTo>
                <a:cubicBezTo>
                  <a:pt x="15756" y="9168"/>
                  <a:pt x="15668" y="10232"/>
                  <a:pt x="15931" y="11238"/>
                </a:cubicBezTo>
                <a:cubicBezTo>
                  <a:pt x="15814" y="11252"/>
                  <a:pt x="15712" y="11282"/>
                  <a:pt x="15595" y="11311"/>
                </a:cubicBezTo>
                <a:cubicBezTo>
                  <a:pt x="15246" y="10728"/>
                  <a:pt x="14837" y="10014"/>
                  <a:pt x="14502" y="9241"/>
                </a:cubicBezTo>
                <a:cubicBezTo>
                  <a:pt x="14546" y="8746"/>
                  <a:pt x="14706" y="8265"/>
                  <a:pt x="15012" y="7565"/>
                </a:cubicBezTo>
                <a:close/>
                <a:moveTo>
                  <a:pt x="125867" y="11427"/>
                </a:moveTo>
                <a:lnTo>
                  <a:pt x="125867" y="11427"/>
                </a:lnTo>
                <a:cubicBezTo>
                  <a:pt x="125852" y="11471"/>
                  <a:pt x="125838" y="11515"/>
                  <a:pt x="125823" y="11559"/>
                </a:cubicBezTo>
                <a:cubicBezTo>
                  <a:pt x="125809" y="11544"/>
                  <a:pt x="125794" y="11544"/>
                  <a:pt x="125780" y="11544"/>
                </a:cubicBezTo>
                <a:cubicBezTo>
                  <a:pt x="125809" y="11500"/>
                  <a:pt x="125838" y="11457"/>
                  <a:pt x="125867" y="11427"/>
                </a:cubicBezTo>
                <a:close/>
                <a:moveTo>
                  <a:pt x="13335" y="11252"/>
                </a:moveTo>
                <a:lnTo>
                  <a:pt x="13335" y="11252"/>
                </a:lnTo>
                <a:cubicBezTo>
                  <a:pt x="13477" y="11393"/>
                  <a:pt x="13619" y="11534"/>
                  <a:pt x="13788" y="11675"/>
                </a:cubicBezTo>
                <a:cubicBezTo>
                  <a:pt x="13774" y="11704"/>
                  <a:pt x="13774" y="11719"/>
                  <a:pt x="13774" y="11748"/>
                </a:cubicBezTo>
                <a:cubicBezTo>
                  <a:pt x="13613" y="11777"/>
                  <a:pt x="13467" y="11821"/>
                  <a:pt x="13307" y="11865"/>
                </a:cubicBezTo>
                <a:cubicBezTo>
                  <a:pt x="13307" y="11665"/>
                  <a:pt x="13321" y="11465"/>
                  <a:pt x="13335" y="11252"/>
                </a:cubicBezTo>
                <a:close/>
                <a:moveTo>
                  <a:pt x="134116" y="11748"/>
                </a:moveTo>
                <a:cubicBezTo>
                  <a:pt x="134116" y="11763"/>
                  <a:pt x="134131" y="11777"/>
                  <a:pt x="134145" y="11806"/>
                </a:cubicBezTo>
                <a:cubicBezTo>
                  <a:pt x="134072" y="11835"/>
                  <a:pt x="134000" y="11865"/>
                  <a:pt x="133927" y="11908"/>
                </a:cubicBezTo>
                <a:cubicBezTo>
                  <a:pt x="133985" y="11850"/>
                  <a:pt x="134043" y="11792"/>
                  <a:pt x="134116" y="11748"/>
                </a:cubicBezTo>
                <a:close/>
                <a:moveTo>
                  <a:pt x="9270" y="11311"/>
                </a:moveTo>
                <a:cubicBezTo>
                  <a:pt x="9285" y="11617"/>
                  <a:pt x="9357" y="11937"/>
                  <a:pt x="9503" y="12258"/>
                </a:cubicBezTo>
                <a:cubicBezTo>
                  <a:pt x="9314" y="12142"/>
                  <a:pt x="9153" y="12025"/>
                  <a:pt x="9022" y="11894"/>
                </a:cubicBezTo>
                <a:cubicBezTo>
                  <a:pt x="9095" y="11719"/>
                  <a:pt x="9168" y="11529"/>
                  <a:pt x="9270" y="11311"/>
                </a:cubicBezTo>
                <a:close/>
                <a:moveTo>
                  <a:pt x="129583" y="11704"/>
                </a:moveTo>
                <a:cubicBezTo>
                  <a:pt x="129642" y="11879"/>
                  <a:pt x="129671" y="12040"/>
                  <a:pt x="129686" y="12185"/>
                </a:cubicBezTo>
                <a:cubicBezTo>
                  <a:pt x="129569" y="12273"/>
                  <a:pt x="129452" y="12375"/>
                  <a:pt x="129350" y="12477"/>
                </a:cubicBezTo>
                <a:cubicBezTo>
                  <a:pt x="129146" y="12418"/>
                  <a:pt x="128928" y="12360"/>
                  <a:pt x="128724" y="12302"/>
                </a:cubicBezTo>
                <a:cubicBezTo>
                  <a:pt x="128928" y="12112"/>
                  <a:pt x="129190" y="11923"/>
                  <a:pt x="129583" y="11704"/>
                </a:cubicBezTo>
                <a:close/>
                <a:moveTo>
                  <a:pt x="10319" y="10917"/>
                </a:moveTo>
                <a:cubicBezTo>
                  <a:pt x="10421" y="11442"/>
                  <a:pt x="10596" y="12010"/>
                  <a:pt x="10931" y="12506"/>
                </a:cubicBezTo>
                <a:cubicBezTo>
                  <a:pt x="10873" y="12520"/>
                  <a:pt x="10829" y="12535"/>
                  <a:pt x="10771" y="12550"/>
                </a:cubicBezTo>
                <a:cubicBezTo>
                  <a:pt x="10669" y="12448"/>
                  <a:pt x="10567" y="12331"/>
                  <a:pt x="10451" y="12214"/>
                </a:cubicBezTo>
                <a:cubicBezTo>
                  <a:pt x="10349" y="12025"/>
                  <a:pt x="10261" y="11821"/>
                  <a:pt x="10159" y="11617"/>
                </a:cubicBezTo>
                <a:cubicBezTo>
                  <a:pt x="10188" y="11398"/>
                  <a:pt x="10232" y="11165"/>
                  <a:pt x="10319" y="10917"/>
                </a:cubicBezTo>
                <a:close/>
                <a:moveTo>
                  <a:pt x="6472" y="11180"/>
                </a:moveTo>
                <a:lnTo>
                  <a:pt x="6472" y="11180"/>
                </a:lnTo>
                <a:cubicBezTo>
                  <a:pt x="6661" y="11340"/>
                  <a:pt x="6836" y="11500"/>
                  <a:pt x="7040" y="11719"/>
                </a:cubicBezTo>
                <a:cubicBezTo>
                  <a:pt x="7055" y="11981"/>
                  <a:pt x="7084" y="12316"/>
                  <a:pt x="7142" y="12652"/>
                </a:cubicBezTo>
                <a:cubicBezTo>
                  <a:pt x="6953" y="12273"/>
                  <a:pt x="6705" y="11763"/>
                  <a:pt x="6472" y="11180"/>
                </a:cubicBezTo>
                <a:close/>
                <a:moveTo>
                  <a:pt x="134349" y="12273"/>
                </a:moveTo>
                <a:cubicBezTo>
                  <a:pt x="134379" y="12346"/>
                  <a:pt x="134408" y="12433"/>
                  <a:pt x="134437" y="12506"/>
                </a:cubicBezTo>
                <a:cubicBezTo>
                  <a:pt x="134335" y="12550"/>
                  <a:pt x="134233" y="12608"/>
                  <a:pt x="134131" y="12666"/>
                </a:cubicBezTo>
                <a:cubicBezTo>
                  <a:pt x="134189" y="12535"/>
                  <a:pt x="134262" y="12404"/>
                  <a:pt x="134349" y="12273"/>
                </a:cubicBezTo>
                <a:close/>
                <a:moveTo>
                  <a:pt x="131260" y="12185"/>
                </a:moveTo>
                <a:lnTo>
                  <a:pt x="131260" y="12200"/>
                </a:lnTo>
                <a:cubicBezTo>
                  <a:pt x="131187" y="12360"/>
                  <a:pt x="131114" y="12550"/>
                  <a:pt x="131056" y="12739"/>
                </a:cubicBezTo>
                <a:cubicBezTo>
                  <a:pt x="130997" y="12797"/>
                  <a:pt x="130939" y="12870"/>
                  <a:pt x="130881" y="12914"/>
                </a:cubicBezTo>
                <a:cubicBezTo>
                  <a:pt x="130779" y="12885"/>
                  <a:pt x="130691" y="12856"/>
                  <a:pt x="130589" y="12827"/>
                </a:cubicBezTo>
                <a:cubicBezTo>
                  <a:pt x="130793" y="12622"/>
                  <a:pt x="131026" y="12404"/>
                  <a:pt x="131260" y="12185"/>
                </a:cubicBezTo>
                <a:close/>
                <a:moveTo>
                  <a:pt x="4213" y="10801"/>
                </a:moveTo>
                <a:lnTo>
                  <a:pt x="4213" y="10801"/>
                </a:lnTo>
                <a:cubicBezTo>
                  <a:pt x="4300" y="11078"/>
                  <a:pt x="4431" y="11413"/>
                  <a:pt x="4592" y="11777"/>
                </a:cubicBezTo>
                <a:cubicBezTo>
                  <a:pt x="4621" y="12156"/>
                  <a:pt x="4694" y="12564"/>
                  <a:pt x="4883" y="12972"/>
                </a:cubicBezTo>
                <a:cubicBezTo>
                  <a:pt x="4737" y="12885"/>
                  <a:pt x="4592" y="12797"/>
                  <a:pt x="4475" y="12695"/>
                </a:cubicBezTo>
                <a:cubicBezTo>
                  <a:pt x="4344" y="12098"/>
                  <a:pt x="4242" y="11442"/>
                  <a:pt x="4213" y="10801"/>
                </a:cubicBezTo>
                <a:close/>
                <a:moveTo>
                  <a:pt x="132076" y="12579"/>
                </a:moveTo>
                <a:lnTo>
                  <a:pt x="132076" y="12579"/>
                </a:lnTo>
                <a:cubicBezTo>
                  <a:pt x="131945" y="12754"/>
                  <a:pt x="131799" y="12958"/>
                  <a:pt x="131668" y="13162"/>
                </a:cubicBezTo>
                <a:cubicBezTo>
                  <a:pt x="131639" y="13162"/>
                  <a:pt x="131595" y="13147"/>
                  <a:pt x="131566" y="13133"/>
                </a:cubicBezTo>
                <a:cubicBezTo>
                  <a:pt x="131580" y="13060"/>
                  <a:pt x="131595" y="12972"/>
                  <a:pt x="131624" y="12899"/>
                </a:cubicBezTo>
                <a:cubicBezTo>
                  <a:pt x="131755" y="12797"/>
                  <a:pt x="131915" y="12695"/>
                  <a:pt x="132076" y="12579"/>
                </a:cubicBezTo>
                <a:close/>
                <a:moveTo>
                  <a:pt x="134495" y="12666"/>
                </a:moveTo>
                <a:cubicBezTo>
                  <a:pt x="134495" y="12695"/>
                  <a:pt x="134510" y="12725"/>
                  <a:pt x="134510" y="12754"/>
                </a:cubicBezTo>
                <a:cubicBezTo>
                  <a:pt x="134262" y="12987"/>
                  <a:pt x="134000" y="13249"/>
                  <a:pt x="133766" y="13526"/>
                </a:cubicBezTo>
                <a:cubicBezTo>
                  <a:pt x="133810" y="13380"/>
                  <a:pt x="133868" y="13235"/>
                  <a:pt x="133941" y="13074"/>
                </a:cubicBezTo>
                <a:cubicBezTo>
                  <a:pt x="134087" y="12929"/>
                  <a:pt x="134262" y="12812"/>
                  <a:pt x="134495" y="12666"/>
                </a:cubicBezTo>
                <a:close/>
                <a:moveTo>
                  <a:pt x="134218" y="11981"/>
                </a:moveTo>
                <a:cubicBezTo>
                  <a:pt x="134262" y="12054"/>
                  <a:pt x="134291" y="12127"/>
                  <a:pt x="134320" y="12200"/>
                </a:cubicBezTo>
                <a:cubicBezTo>
                  <a:pt x="134160" y="12375"/>
                  <a:pt x="133941" y="12622"/>
                  <a:pt x="133708" y="12943"/>
                </a:cubicBezTo>
                <a:cubicBezTo>
                  <a:pt x="133460" y="13118"/>
                  <a:pt x="133227" y="13337"/>
                  <a:pt x="133038" y="13584"/>
                </a:cubicBezTo>
                <a:cubicBezTo>
                  <a:pt x="133023" y="13380"/>
                  <a:pt x="133052" y="13176"/>
                  <a:pt x="133140" y="12972"/>
                </a:cubicBezTo>
                <a:cubicBezTo>
                  <a:pt x="133358" y="12841"/>
                  <a:pt x="133635" y="12681"/>
                  <a:pt x="133985" y="12477"/>
                </a:cubicBezTo>
                <a:lnTo>
                  <a:pt x="133985" y="12477"/>
                </a:lnTo>
                <a:cubicBezTo>
                  <a:pt x="133985" y="12477"/>
                  <a:pt x="133693" y="12550"/>
                  <a:pt x="133285" y="12739"/>
                </a:cubicBezTo>
                <a:cubicBezTo>
                  <a:pt x="133315" y="12681"/>
                  <a:pt x="133358" y="12637"/>
                  <a:pt x="133387" y="12579"/>
                </a:cubicBezTo>
                <a:cubicBezTo>
                  <a:pt x="133621" y="12404"/>
                  <a:pt x="133883" y="12200"/>
                  <a:pt x="134218" y="11981"/>
                </a:cubicBezTo>
                <a:close/>
                <a:moveTo>
                  <a:pt x="5000" y="10363"/>
                </a:moveTo>
                <a:lnTo>
                  <a:pt x="5000" y="10363"/>
                </a:lnTo>
                <a:cubicBezTo>
                  <a:pt x="5335" y="10495"/>
                  <a:pt x="5597" y="10626"/>
                  <a:pt x="5830" y="10757"/>
                </a:cubicBezTo>
                <a:cubicBezTo>
                  <a:pt x="5918" y="11690"/>
                  <a:pt x="6195" y="12783"/>
                  <a:pt x="6894" y="13614"/>
                </a:cubicBezTo>
                <a:lnTo>
                  <a:pt x="7317" y="13424"/>
                </a:lnTo>
                <a:cubicBezTo>
                  <a:pt x="7346" y="13497"/>
                  <a:pt x="7361" y="13555"/>
                  <a:pt x="7375" y="13628"/>
                </a:cubicBezTo>
                <a:cubicBezTo>
                  <a:pt x="7259" y="13672"/>
                  <a:pt x="7142" y="13716"/>
                  <a:pt x="7026" y="13759"/>
                </a:cubicBezTo>
                <a:cubicBezTo>
                  <a:pt x="6967" y="13745"/>
                  <a:pt x="6923" y="13730"/>
                  <a:pt x="6865" y="13716"/>
                </a:cubicBezTo>
                <a:cubicBezTo>
                  <a:pt x="6413" y="13307"/>
                  <a:pt x="5685" y="12579"/>
                  <a:pt x="5029" y="11733"/>
                </a:cubicBezTo>
                <a:cubicBezTo>
                  <a:pt x="4941" y="11340"/>
                  <a:pt x="4941" y="10932"/>
                  <a:pt x="5000" y="10363"/>
                </a:cubicBezTo>
                <a:close/>
                <a:moveTo>
                  <a:pt x="3630" y="13730"/>
                </a:moveTo>
                <a:cubicBezTo>
                  <a:pt x="3688" y="13788"/>
                  <a:pt x="3746" y="13832"/>
                  <a:pt x="3805" y="13890"/>
                </a:cubicBezTo>
                <a:cubicBezTo>
                  <a:pt x="3819" y="13963"/>
                  <a:pt x="3848" y="14022"/>
                  <a:pt x="3863" y="14095"/>
                </a:cubicBezTo>
                <a:cubicBezTo>
                  <a:pt x="3805" y="14036"/>
                  <a:pt x="3746" y="13978"/>
                  <a:pt x="3702" y="13905"/>
                </a:cubicBezTo>
                <a:cubicBezTo>
                  <a:pt x="3673" y="13847"/>
                  <a:pt x="3644" y="13788"/>
                  <a:pt x="3630" y="13730"/>
                </a:cubicBezTo>
                <a:close/>
                <a:moveTo>
                  <a:pt x="134612" y="13788"/>
                </a:moveTo>
                <a:cubicBezTo>
                  <a:pt x="134612" y="13905"/>
                  <a:pt x="134597" y="14036"/>
                  <a:pt x="134583" y="14167"/>
                </a:cubicBezTo>
                <a:cubicBezTo>
                  <a:pt x="134510" y="14138"/>
                  <a:pt x="134451" y="14124"/>
                  <a:pt x="134393" y="14095"/>
                </a:cubicBezTo>
                <a:cubicBezTo>
                  <a:pt x="134451" y="14007"/>
                  <a:pt x="134524" y="13890"/>
                  <a:pt x="134612" y="13788"/>
                </a:cubicBezTo>
                <a:close/>
                <a:moveTo>
                  <a:pt x="5422" y="13905"/>
                </a:moveTo>
                <a:lnTo>
                  <a:pt x="5422" y="13905"/>
                </a:lnTo>
                <a:cubicBezTo>
                  <a:pt x="5451" y="13920"/>
                  <a:pt x="5481" y="13934"/>
                  <a:pt x="5510" y="13949"/>
                </a:cubicBezTo>
                <a:cubicBezTo>
                  <a:pt x="5597" y="14051"/>
                  <a:pt x="5685" y="14138"/>
                  <a:pt x="5772" y="14226"/>
                </a:cubicBezTo>
                <a:cubicBezTo>
                  <a:pt x="5670" y="14269"/>
                  <a:pt x="5568" y="14313"/>
                  <a:pt x="5481" y="14357"/>
                </a:cubicBezTo>
                <a:cubicBezTo>
                  <a:pt x="5466" y="14197"/>
                  <a:pt x="5451" y="14051"/>
                  <a:pt x="5422" y="13905"/>
                </a:cubicBezTo>
                <a:close/>
                <a:moveTo>
                  <a:pt x="4650" y="13439"/>
                </a:moveTo>
                <a:lnTo>
                  <a:pt x="4650" y="13439"/>
                </a:lnTo>
                <a:cubicBezTo>
                  <a:pt x="4781" y="13526"/>
                  <a:pt x="4927" y="13628"/>
                  <a:pt x="5087" y="13716"/>
                </a:cubicBezTo>
                <a:cubicBezTo>
                  <a:pt x="5116" y="13993"/>
                  <a:pt x="5116" y="14240"/>
                  <a:pt x="5058" y="14517"/>
                </a:cubicBezTo>
                <a:lnTo>
                  <a:pt x="4985" y="14561"/>
                </a:lnTo>
                <a:cubicBezTo>
                  <a:pt x="4970" y="14546"/>
                  <a:pt x="4970" y="14532"/>
                  <a:pt x="4970" y="14532"/>
                </a:cubicBezTo>
                <a:cubicBezTo>
                  <a:pt x="4868" y="14226"/>
                  <a:pt x="4752" y="13861"/>
                  <a:pt x="4650" y="13439"/>
                </a:cubicBezTo>
                <a:close/>
                <a:moveTo>
                  <a:pt x="2449" y="13074"/>
                </a:moveTo>
                <a:cubicBezTo>
                  <a:pt x="2493" y="13089"/>
                  <a:pt x="2537" y="13103"/>
                  <a:pt x="2580" y="13118"/>
                </a:cubicBezTo>
                <a:cubicBezTo>
                  <a:pt x="2770" y="13541"/>
                  <a:pt x="3003" y="13993"/>
                  <a:pt x="3309" y="14415"/>
                </a:cubicBezTo>
                <a:cubicBezTo>
                  <a:pt x="3382" y="14678"/>
                  <a:pt x="3484" y="14925"/>
                  <a:pt x="3615" y="15173"/>
                </a:cubicBezTo>
                <a:cubicBezTo>
                  <a:pt x="3557" y="15202"/>
                  <a:pt x="3484" y="15231"/>
                  <a:pt x="3426" y="15275"/>
                </a:cubicBezTo>
                <a:cubicBezTo>
                  <a:pt x="3120" y="14969"/>
                  <a:pt x="2784" y="14590"/>
                  <a:pt x="2464" y="14167"/>
                </a:cubicBezTo>
                <a:cubicBezTo>
                  <a:pt x="2391" y="13861"/>
                  <a:pt x="2391" y="13541"/>
                  <a:pt x="2434" y="13074"/>
                </a:cubicBezTo>
                <a:close/>
                <a:moveTo>
                  <a:pt x="84198" y="1"/>
                </a:moveTo>
                <a:cubicBezTo>
                  <a:pt x="84198" y="1"/>
                  <a:pt x="81516" y="1663"/>
                  <a:pt x="81706" y="4184"/>
                </a:cubicBezTo>
                <a:cubicBezTo>
                  <a:pt x="81444" y="4490"/>
                  <a:pt x="81167" y="4811"/>
                  <a:pt x="80890" y="5146"/>
                </a:cubicBezTo>
                <a:cubicBezTo>
                  <a:pt x="80846" y="5087"/>
                  <a:pt x="80788" y="5029"/>
                  <a:pt x="80744" y="4971"/>
                </a:cubicBezTo>
                <a:cubicBezTo>
                  <a:pt x="80700" y="4563"/>
                  <a:pt x="80671" y="4126"/>
                  <a:pt x="80686" y="3688"/>
                </a:cubicBezTo>
                <a:cubicBezTo>
                  <a:pt x="80802" y="3499"/>
                  <a:pt x="80948" y="3309"/>
                  <a:pt x="81094" y="3120"/>
                </a:cubicBezTo>
                <a:lnTo>
                  <a:pt x="81094" y="3120"/>
                </a:lnTo>
                <a:cubicBezTo>
                  <a:pt x="81094" y="3120"/>
                  <a:pt x="80933" y="3251"/>
                  <a:pt x="80686" y="3484"/>
                </a:cubicBezTo>
                <a:cubicBezTo>
                  <a:pt x="80700" y="3236"/>
                  <a:pt x="80715" y="2974"/>
                  <a:pt x="80759" y="2712"/>
                </a:cubicBezTo>
                <a:lnTo>
                  <a:pt x="80759" y="2712"/>
                </a:lnTo>
                <a:cubicBezTo>
                  <a:pt x="80758" y="2712"/>
                  <a:pt x="80598" y="3120"/>
                  <a:pt x="80438" y="3747"/>
                </a:cubicBezTo>
                <a:cubicBezTo>
                  <a:pt x="80380" y="3805"/>
                  <a:pt x="80321" y="3863"/>
                  <a:pt x="80263" y="3921"/>
                </a:cubicBezTo>
                <a:cubicBezTo>
                  <a:pt x="79665" y="2916"/>
                  <a:pt x="78718" y="2260"/>
                  <a:pt x="78368" y="2041"/>
                </a:cubicBezTo>
                <a:cubicBezTo>
                  <a:pt x="78558" y="1866"/>
                  <a:pt x="78776" y="1677"/>
                  <a:pt x="79024" y="1458"/>
                </a:cubicBezTo>
                <a:lnTo>
                  <a:pt x="79024" y="1458"/>
                </a:lnTo>
                <a:cubicBezTo>
                  <a:pt x="79024" y="1458"/>
                  <a:pt x="78820" y="1546"/>
                  <a:pt x="78529" y="1706"/>
                </a:cubicBezTo>
                <a:lnTo>
                  <a:pt x="78631" y="1590"/>
                </a:lnTo>
                <a:lnTo>
                  <a:pt x="78631" y="1590"/>
                </a:lnTo>
                <a:cubicBezTo>
                  <a:pt x="78630" y="1590"/>
                  <a:pt x="78558" y="1663"/>
                  <a:pt x="78427" y="1779"/>
                </a:cubicBezTo>
                <a:cubicBezTo>
                  <a:pt x="77800" y="2143"/>
                  <a:pt x="76838" y="2843"/>
                  <a:pt x="76299" y="3863"/>
                </a:cubicBezTo>
                <a:cubicBezTo>
                  <a:pt x="76080" y="3601"/>
                  <a:pt x="75934" y="3441"/>
                  <a:pt x="75934" y="3441"/>
                </a:cubicBezTo>
                <a:lnTo>
                  <a:pt x="75934" y="3441"/>
                </a:lnTo>
                <a:cubicBezTo>
                  <a:pt x="76036" y="3615"/>
                  <a:pt x="76138" y="3805"/>
                  <a:pt x="76226" y="3994"/>
                </a:cubicBezTo>
                <a:cubicBezTo>
                  <a:pt x="76182" y="4096"/>
                  <a:pt x="76124" y="4198"/>
                  <a:pt x="76095" y="4315"/>
                </a:cubicBezTo>
                <a:cubicBezTo>
                  <a:pt x="76051" y="4359"/>
                  <a:pt x="76022" y="4402"/>
                  <a:pt x="75993" y="4446"/>
                </a:cubicBezTo>
                <a:cubicBezTo>
                  <a:pt x="75876" y="4330"/>
                  <a:pt x="75803" y="4257"/>
                  <a:pt x="75803" y="4257"/>
                </a:cubicBezTo>
                <a:lnTo>
                  <a:pt x="75803" y="4257"/>
                </a:lnTo>
                <a:cubicBezTo>
                  <a:pt x="75861" y="4330"/>
                  <a:pt x="75905" y="4402"/>
                  <a:pt x="75963" y="4475"/>
                </a:cubicBezTo>
                <a:cubicBezTo>
                  <a:pt x="75818" y="4665"/>
                  <a:pt x="75687" y="4854"/>
                  <a:pt x="75555" y="5044"/>
                </a:cubicBezTo>
                <a:cubicBezTo>
                  <a:pt x="75380" y="4767"/>
                  <a:pt x="75191" y="4504"/>
                  <a:pt x="75016" y="4257"/>
                </a:cubicBezTo>
                <a:cubicBezTo>
                  <a:pt x="75264" y="3703"/>
                  <a:pt x="75570" y="3134"/>
                  <a:pt x="75934" y="2610"/>
                </a:cubicBezTo>
                <a:lnTo>
                  <a:pt x="75934" y="2610"/>
                </a:lnTo>
                <a:cubicBezTo>
                  <a:pt x="75934" y="2610"/>
                  <a:pt x="75366" y="3135"/>
                  <a:pt x="74754" y="3907"/>
                </a:cubicBezTo>
                <a:cubicBezTo>
                  <a:pt x="74579" y="3688"/>
                  <a:pt x="74419" y="3484"/>
                  <a:pt x="74258" y="3295"/>
                </a:cubicBezTo>
                <a:cubicBezTo>
                  <a:pt x="74346" y="3207"/>
                  <a:pt x="74433" y="3134"/>
                  <a:pt x="74521" y="3047"/>
                </a:cubicBezTo>
                <a:lnTo>
                  <a:pt x="74521" y="3047"/>
                </a:lnTo>
                <a:cubicBezTo>
                  <a:pt x="74520" y="3047"/>
                  <a:pt x="74389" y="3105"/>
                  <a:pt x="74200" y="3222"/>
                </a:cubicBezTo>
                <a:cubicBezTo>
                  <a:pt x="73705" y="2624"/>
                  <a:pt x="73355" y="2275"/>
                  <a:pt x="73355" y="2275"/>
                </a:cubicBezTo>
                <a:lnTo>
                  <a:pt x="73355" y="2275"/>
                </a:lnTo>
                <a:cubicBezTo>
                  <a:pt x="73588" y="2610"/>
                  <a:pt x="73806" y="2960"/>
                  <a:pt x="74025" y="3324"/>
                </a:cubicBezTo>
                <a:cubicBezTo>
                  <a:pt x="73996" y="3338"/>
                  <a:pt x="73952" y="3368"/>
                  <a:pt x="73923" y="3382"/>
                </a:cubicBezTo>
                <a:cubicBezTo>
                  <a:pt x="73500" y="3003"/>
                  <a:pt x="73151" y="2799"/>
                  <a:pt x="73151" y="2799"/>
                </a:cubicBezTo>
                <a:lnTo>
                  <a:pt x="73151" y="2799"/>
                </a:lnTo>
                <a:cubicBezTo>
                  <a:pt x="73369" y="3076"/>
                  <a:pt x="73559" y="3309"/>
                  <a:pt x="73734" y="3513"/>
                </a:cubicBezTo>
                <a:cubicBezTo>
                  <a:pt x="73457" y="3703"/>
                  <a:pt x="73151" y="3951"/>
                  <a:pt x="72859" y="4242"/>
                </a:cubicBezTo>
                <a:cubicBezTo>
                  <a:pt x="72888" y="3834"/>
                  <a:pt x="72947" y="3426"/>
                  <a:pt x="73049" y="3018"/>
                </a:cubicBezTo>
                <a:lnTo>
                  <a:pt x="73049" y="3018"/>
                </a:lnTo>
                <a:cubicBezTo>
                  <a:pt x="73048" y="3018"/>
                  <a:pt x="72640" y="3776"/>
                  <a:pt x="72349" y="4811"/>
                </a:cubicBezTo>
                <a:cubicBezTo>
                  <a:pt x="72320" y="4854"/>
                  <a:pt x="72291" y="4898"/>
                  <a:pt x="72247" y="4942"/>
                </a:cubicBezTo>
                <a:cubicBezTo>
                  <a:pt x="72101" y="4840"/>
                  <a:pt x="71970" y="4752"/>
                  <a:pt x="71883" y="4694"/>
                </a:cubicBezTo>
                <a:cubicBezTo>
                  <a:pt x="71883" y="4650"/>
                  <a:pt x="71897" y="4592"/>
                  <a:pt x="71912" y="4548"/>
                </a:cubicBezTo>
                <a:cubicBezTo>
                  <a:pt x="72087" y="4373"/>
                  <a:pt x="72276" y="4184"/>
                  <a:pt x="72509" y="3980"/>
                </a:cubicBezTo>
                <a:lnTo>
                  <a:pt x="72509" y="3980"/>
                </a:lnTo>
                <a:cubicBezTo>
                  <a:pt x="72509" y="3980"/>
                  <a:pt x="72276" y="4082"/>
                  <a:pt x="71955" y="4286"/>
                </a:cubicBezTo>
                <a:cubicBezTo>
                  <a:pt x="72028" y="3718"/>
                  <a:pt x="71970" y="3324"/>
                  <a:pt x="71970" y="3324"/>
                </a:cubicBezTo>
                <a:lnTo>
                  <a:pt x="71970" y="3324"/>
                </a:lnTo>
                <a:cubicBezTo>
                  <a:pt x="71824" y="3819"/>
                  <a:pt x="71708" y="4213"/>
                  <a:pt x="71591" y="4534"/>
                </a:cubicBezTo>
                <a:cubicBezTo>
                  <a:pt x="71562" y="4548"/>
                  <a:pt x="71547" y="4577"/>
                  <a:pt x="71518" y="4592"/>
                </a:cubicBezTo>
                <a:cubicBezTo>
                  <a:pt x="71912" y="2916"/>
                  <a:pt x="72116" y="2595"/>
                  <a:pt x="73792" y="1007"/>
                </a:cubicBezTo>
                <a:lnTo>
                  <a:pt x="73792" y="1007"/>
                </a:lnTo>
                <a:cubicBezTo>
                  <a:pt x="73792" y="1007"/>
                  <a:pt x="72815" y="1473"/>
                  <a:pt x="71985" y="2333"/>
                </a:cubicBezTo>
                <a:cubicBezTo>
                  <a:pt x="72291" y="1735"/>
                  <a:pt x="72626" y="1123"/>
                  <a:pt x="73005" y="555"/>
                </a:cubicBezTo>
                <a:lnTo>
                  <a:pt x="73005" y="555"/>
                </a:lnTo>
                <a:cubicBezTo>
                  <a:pt x="73004" y="555"/>
                  <a:pt x="71270" y="2435"/>
                  <a:pt x="70192" y="4636"/>
                </a:cubicBezTo>
                <a:cubicBezTo>
                  <a:pt x="70104" y="4432"/>
                  <a:pt x="69988" y="4228"/>
                  <a:pt x="69857" y="4053"/>
                </a:cubicBezTo>
                <a:cubicBezTo>
                  <a:pt x="69886" y="3805"/>
                  <a:pt x="69930" y="3572"/>
                  <a:pt x="69988" y="3338"/>
                </a:cubicBezTo>
                <a:lnTo>
                  <a:pt x="69988" y="3338"/>
                </a:lnTo>
                <a:cubicBezTo>
                  <a:pt x="69988" y="3339"/>
                  <a:pt x="69886" y="3543"/>
                  <a:pt x="69740" y="3892"/>
                </a:cubicBezTo>
                <a:cubicBezTo>
                  <a:pt x="69726" y="3863"/>
                  <a:pt x="69711" y="3849"/>
                  <a:pt x="69682" y="3819"/>
                </a:cubicBezTo>
                <a:cubicBezTo>
                  <a:pt x="69886" y="3164"/>
                  <a:pt x="70148" y="2479"/>
                  <a:pt x="70498" y="1837"/>
                </a:cubicBezTo>
                <a:lnTo>
                  <a:pt x="70498" y="1837"/>
                </a:lnTo>
                <a:cubicBezTo>
                  <a:pt x="70498" y="1838"/>
                  <a:pt x="69915" y="2493"/>
                  <a:pt x="69361" y="3455"/>
                </a:cubicBezTo>
                <a:cubicBezTo>
                  <a:pt x="69157" y="3236"/>
                  <a:pt x="68953" y="3062"/>
                  <a:pt x="68764" y="2901"/>
                </a:cubicBezTo>
                <a:cubicBezTo>
                  <a:pt x="68880" y="2756"/>
                  <a:pt x="69026" y="2595"/>
                  <a:pt x="69172" y="2406"/>
                </a:cubicBezTo>
                <a:lnTo>
                  <a:pt x="69172" y="2406"/>
                </a:lnTo>
                <a:cubicBezTo>
                  <a:pt x="69172" y="2406"/>
                  <a:pt x="68938" y="2552"/>
                  <a:pt x="68632" y="2814"/>
                </a:cubicBezTo>
                <a:cubicBezTo>
                  <a:pt x="68181" y="2464"/>
                  <a:pt x="67816" y="2304"/>
                  <a:pt x="67816" y="2304"/>
                </a:cubicBezTo>
                <a:lnTo>
                  <a:pt x="67816" y="2304"/>
                </a:lnTo>
                <a:cubicBezTo>
                  <a:pt x="68064" y="2551"/>
                  <a:pt x="68268" y="2756"/>
                  <a:pt x="68458" y="2960"/>
                </a:cubicBezTo>
                <a:cubicBezTo>
                  <a:pt x="68210" y="3178"/>
                  <a:pt x="67933" y="3441"/>
                  <a:pt x="67670" y="3776"/>
                </a:cubicBezTo>
                <a:cubicBezTo>
                  <a:pt x="67670" y="3368"/>
                  <a:pt x="67685" y="2945"/>
                  <a:pt x="67743" y="2537"/>
                </a:cubicBezTo>
                <a:lnTo>
                  <a:pt x="67743" y="2537"/>
                </a:lnTo>
                <a:cubicBezTo>
                  <a:pt x="67743" y="2537"/>
                  <a:pt x="67423" y="3324"/>
                  <a:pt x="67248" y="4388"/>
                </a:cubicBezTo>
                <a:cubicBezTo>
                  <a:pt x="67117" y="4606"/>
                  <a:pt x="67000" y="4840"/>
                  <a:pt x="66898" y="5087"/>
                </a:cubicBezTo>
                <a:cubicBezTo>
                  <a:pt x="66840" y="5029"/>
                  <a:pt x="66767" y="4971"/>
                  <a:pt x="66709" y="4927"/>
                </a:cubicBezTo>
                <a:cubicBezTo>
                  <a:pt x="66781" y="4825"/>
                  <a:pt x="66869" y="4723"/>
                  <a:pt x="66971" y="4606"/>
                </a:cubicBezTo>
                <a:lnTo>
                  <a:pt x="66971" y="4606"/>
                </a:lnTo>
                <a:cubicBezTo>
                  <a:pt x="66971" y="4607"/>
                  <a:pt x="66825" y="4694"/>
                  <a:pt x="66636" y="4869"/>
                </a:cubicBezTo>
                <a:cubicBezTo>
                  <a:pt x="66548" y="4796"/>
                  <a:pt x="66461" y="4738"/>
                  <a:pt x="66388" y="4694"/>
                </a:cubicBezTo>
                <a:cubicBezTo>
                  <a:pt x="66621" y="4373"/>
                  <a:pt x="66927" y="4009"/>
                  <a:pt x="67306" y="3543"/>
                </a:cubicBezTo>
                <a:lnTo>
                  <a:pt x="67306" y="3543"/>
                </a:lnTo>
                <a:cubicBezTo>
                  <a:pt x="67306" y="3543"/>
                  <a:pt x="66913" y="3790"/>
                  <a:pt x="66417" y="4242"/>
                </a:cubicBezTo>
                <a:cubicBezTo>
                  <a:pt x="66650" y="2537"/>
                  <a:pt x="66811" y="2202"/>
                  <a:pt x="68268" y="438"/>
                </a:cubicBezTo>
                <a:lnTo>
                  <a:pt x="68268" y="438"/>
                </a:lnTo>
                <a:cubicBezTo>
                  <a:pt x="68268" y="438"/>
                  <a:pt x="66126" y="1779"/>
                  <a:pt x="65805" y="3863"/>
                </a:cubicBezTo>
                <a:cubicBezTo>
                  <a:pt x="65397" y="4257"/>
                  <a:pt x="64916" y="4883"/>
                  <a:pt x="64858" y="5670"/>
                </a:cubicBezTo>
                <a:cubicBezTo>
                  <a:pt x="64741" y="4883"/>
                  <a:pt x="64712" y="3994"/>
                  <a:pt x="64828" y="3149"/>
                </a:cubicBezTo>
                <a:lnTo>
                  <a:pt x="64828" y="3149"/>
                </a:lnTo>
                <a:cubicBezTo>
                  <a:pt x="64828" y="3149"/>
                  <a:pt x="64289" y="4490"/>
                  <a:pt x="64216" y="6006"/>
                </a:cubicBezTo>
                <a:cubicBezTo>
                  <a:pt x="64202" y="5700"/>
                  <a:pt x="64216" y="5379"/>
                  <a:pt x="64260" y="5073"/>
                </a:cubicBezTo>
                <a:lnTo>
                  <a:pt x="64260" y="5073"/>
                </a:lnTo>
                <a:cubicBezTo>
                  <a:pt x="64260" y="5073"/>
                  <a:pt x="63954" y="5802"/>
                  <a:pt x="63881" y="6676"/>
                </a:cubicBezTo>
                <a:cubicBezTo>
                  <a:pt x="63750" y="6691"/>
                  <a:pt x="63619" y="6691"/>
                  <a:pt x="63488" y="6691"/>
                </a:cubicBezTo>
                <a:cubicBezTo>
                  <a:pt x="64187" y="5277"/>
                  <a:pt x="63808" y="3936"/>
                  <a:pt x="63808" y="3936"/>
                </a:cubicBezTo>
                <a:lnTo>
                  <a:pt x="63808" y="3936"/>
                </a:lnTo>
                <a:cubicBezTo>
                  <a:pt x="63560" y="5394"/>
                  <a:pt x="63400" y="5962"/>
                  <a:pt x="62817" y="6705"/>
                </a:cubicBezTo>
                <a:lnTo>
                  <a:pt x="62671" y="6705"/>
                </a:lnTo>
                <a:lnTo>
                  <a:pt x="62671" y="6691"/>
                </a:lnTo>
                <a:cubicBezTo>
                  <a:pt x="62919" y="5379"/>
                  <a:pt x="63444" y="3105"/>
                  <a:pt x="64493" y="1167"/>
                </a:cubicBezTo>
                <a:lnTo>
                  <a:pt x="64493" y="1167"/>
                </a:lnTo>
                <a:cubicBezTo>
                  <a:pt x="64493" y="1167"/>
                  <a:pt x="63546" y="2348"/>
                  <a:pt x="62744" y="3936"/>
                </a:cubicBezTo>
                <a:cubicBezTo>
                  <a:pt x="62788" y="3441"/>
                  <a:pt x="62744" y="3120"/>
                  <a:pt x="62744" y="3120"/>
                </a:cubicBezTo>
                <a:cubicBezTo>
                  <a:pt x="62467" y="4053"/>
                  <a:pt x="62278" y="4621"/>
                  <a:pt x="62016" y="5087"/>
                </a:cubicBezTo>
                <a:cubicBezTo>
                  <a:pt x="61914" y="4942"/>
                  <a:pt x="61797" y="4811"/>
                  <a:pt x="61680" y="4679"/>
                </a:cubicBezTo>
                <a:cubicBezTo>
                  <a:pt x="62147" y="3397"/>
                  <a:pt x="62832" y="1779"/>
                  <a:pt x="63764" y="351"/>
                </a:cubicBezTo>
                <a:lnTo>
                  <a:pt x="63764" y="351"/>
                </a:lnTo>
                <a:cubicBezTo>
                  <a:pt x="63764" y="351"/>
                  <a:pt x="62919" y="1269"/>
                  <a:pt x="62045" y="2581"/>
                </a:cubicBezTo>
                <a:cubicBezTo>
                  <a:pt x="62059" y="2551"/>
                  <a:pt x="62059" y="2537"/>
                  <a:pt x="62074" y="2508"/>
                </a:cubicBezTo>
                <a:lnTo>
                  <a:pt x="62074" y="2508"/>
                </a:lnTo>
                <a:cubicBezTo>
                  <a:pt x="62074" y="2508"/>
                  <a:pt x="61622" y="3120"/>
                  <a:pt x="61199" y="3994"/>
                </a:cubicBezTo>
                <a:cubicBezTo>
                  <a:pt x="61170" y="4038"/>
                  <a:pt x="61141" y="4082"/>
                  <a:pt x="61112" y="4140"/>
                </a:cubicBezTo>
                <a:cubicBezTo>
                  <a:pt x="60908" y="3965"/>
                  <a:pt x="60704" y="3805"/>
                  <a:pt x="60500" y="3674"/>
                </a:cubicBezTo>
                <a:cubicBezTo>
                  <a:pt x="60485" y="3659"/>
                  <a:pt x="60471" y="3645"/>
                  <a:pt x="60456" y="3615"/>
                </a:cubicBezTo>
                <a:cubicBezTo>
                  <a:pt x="60471" y="3601"/>
                  <a:pt x="60471" y="3572"/>
                  <a:pt x="60485" y="3543"/>
                </a:cubicBezTo>
                <a:cubicBezTo>
                  <a:pt x="60573" y="3411"/>
                  <a:pt x="60675" y="3280"/>
                  <a:pt x="60791" y="3120"/>
                </a:cubicBezTo>
                <a:lnTo>
                  <a:pt x="60791" y="3120"/>
                </a:lnTo>
                <a:cubicBezTo>
                  <a:pt x="60791" y="3120"/>
                  <a:pt x="60704" y="3178"/>
                  <a:pt x="60573" y="3295"/>
                </a:cubicBezTo>
                <a:cubicBezTo>
                  <a:pt x="60748" y="2741"/>
                  <a:pt x="60981" y="2173"/>
                  <a:pt x="61272" y="1633"/>
                </a:cubicBezTo>
                <a:lnTo>
                  <a:pt x="61272" y="1633"/>
                </a:lnTo>
                <a:cubicBezTo>
                  <a:pt x="61272" y="1634"/>
                  <a:pt x="60689" y="2304"/>
                  <a:pt x="60135" y="3251"/>
                </a:cubicBezTo>
                <a:cubicBezTo>
                  <a:pt x="59931" y="3032"/>
                  <a:pt x="59727" y="2858"/>
                  <a:pt x="59538" y="2712"/>
                </a:cubicBezTo>
                <a:cubicBezTo>
                  <a:pt x="59654" y="2551"/>
                  <a:pt x="59800" y="2391"/>
                  <a:pt x="59946" y="2202"/>
                </a:cubicBezTo>
                <a:lnTo>
                  <a:pt x="59946" y="2202"/>
                </a:lnTo>
                <a:cubicBezTo>
                  <a:pt x="59946" y="2202"/>
                  <a:pt x="59713" y="2347"/>
                  <a:pt x="59407" y="2610"/>
                </a:cubicBezTo>
                <a:cubicBezTo>
                  <a:pt x="59203" y="2449"/>
                  <a:pt x="59013" y="2333"/>
                  <a:pt x="58882" y="2245"/>
                </a:cubicBezTo>
                <a:cubicBezTo>
                  <a:pt x="59057" y="1954"/>
                  <a:pt x="59290" y="1619"/>
                  <a:pt x="59582" y="1211"/>
                </a:cubicBezTo>
                <a:lnTo>
                  <a:pt x="59582" y="1211"/>
                </a:lnTo>
                <a:cubicBezTo>
                  <a:pt x="59581" y="1211"/>
                  <a:pt x="59115" y="1531"/>
                  <a:pt x="58620" y="2100"/>
                </a:cubicBezTo>
                <a:lnTo>
                  <a:pt x="58591" y="2100"/>
                </a:lnTo>
                <a:lnTo>
                  <a:pt x="58605" y="2114"/>
                </a:lnTo>
                <a:cubicBezTo>
                  <a:pt x="58270" y="2508"/>
                  <a:pt x="57920" y="3003"/>
                  <a:pt x="57701" y="3601"/>
                </a:cubicBezTo>
                <a:cubicBezTo>
                  <a:pt x="57556" y="3717"/>
                  <a:pt x="57381" y="3863"/>
                  <a:pt x="57191" y="4053"/>
                </a:cubicBezTo>
                <a:cubicBezTo>
                  <a:pt x="57425" y="2333"/>
                  <a:pt x="57585" y="1998"/>
                  <a:pt x="59042" y="234"/>
                </a:cubicBezTo>
                <a:lnTo>
                  <a:pt x="59042" y="234"/>
                </a:lnTo>
                <a:cubicBezTo>
                  <a:pt x="59042" y="234"/>
                  <a:pt x="56375" y="1896"/>
                  <a:pt x="56550" y="4402"/>
                </a:cubicBezTo>
                <a:cubicBezTo>
                  <a:pt x="56506" y="4461"/>
                  <a:pt x="56463" y="4519"/>
                  <a:pt x="56419" y="4592"/>
                </a:cubicBezTo>
                <a:cubicBezTo>
                  <a:pt x="56404" y="4402"/>
                  <a:pt x="56390" y="4198"/>
                  <a:pt x="56404" y="4009"/>
                </a:cubicBezTo>
                <a:lnTo>
                  <a:pt x="56404" y="4009"/>
                </a:lnTo>
                <a:cubicBezTo>
                  <a:pt x="56404" y="4009"/>
                  <a:pt x="56302" y="4359"/>
                  <a:pt x="56215" y="4883"/>
                </a:cubicBezTo>
                <a:cubicBezTo>
                  <a:pt x="56186" y="4956"/>
                  <a:pt x="56142" y="5015"/>
                  <a:pt x="56098" y="5087"/>
                </a:cubicBezTo>
                <a:cubicBezTo>
                  <a:pt x="55982" y="4956"/>
                  <a:pt x="55850" y="4840"/>
                  <a:pt x="55719" y="4752"/>
                </a:cubicBezTo>
                <a:cubicBezTo>
                  <a:pt x="55807" y="4650"/>
                  <a:pt x="55880" y="4548"/>
                  <a:pt x="55982" y="4432"/>
                </a:cubicBezTo>
                <a:lnTo>
                  <a:pt x="55982" y="4432"/>
                </a:lnTo>
                <a:cubicBezTo>
                  <a:pt x="55982" y="4432"/>
                  <a:pt x="55836" y="4519"/>
                  <a:pt x="55646" y="4679"/>
                </a:cubicBezTo>
                <a:cubicBezTo>
                  <a:pt x="55603" y="4665"/>
                  <a:pt x="55574" y="4636"/>
                  <a:pt x="55544" y="4606"/>
                </a:cubicBezTo>
                <a:cubicBezTo>
                  <a:pt x="55515" y="4067"/>
                  <a:pt x="55530" y="3499"/>
                  <a:pt x="55603" y="2945"/>
                </a:cubicBezTo>
                <a:lnTo>
                  <a:pt x="55603" y="2945"/>
                </a:lnTo>
                <a:cubicBezTo>
                  <a:pt x="55603" y="2945"/>
                  <a:pt x="55369" y="3543"/>
                  <a:pt x="55180" y="4388"/>
                </a:cubicBezTo>
                <a:cubicBezTo>
                  <a:pt x="55151" y="4373"/>
                  <a:pt x="55137" y="4359"/>
                  <a:pt x="55136" y="4359"/>
                </a:cubicBezTo>
                <a:lnTo>
                  <a:pt x="55136" y="4359"/>
                </a:lnTo>
                <a:cubicBezTo>
                  <a:pt x="55151" y="4373"/>
                  <a:pt x="55165" y="4388"/>
                  <a:pt x="55180" y="4402"/>
                </a:cubicBezTo>
                <a:cubicBezTo>
                  <a:pt x="55122" y="4636"/>
                  <a:pt x="55078" y="4883"/>
                  <a:pt x="55049" y="5146"/>
                </a:cubicBezTo>
                <a:cubicBezTo>
                  <a:pt x="55049" y="4942"/>
                  <a:pt x="55063" y="4723"/>
                  <a:pt x="55093" y="4519"/>
                </a:cubicBezTo>
                <a:lnTo>
                  <a:pt x="55093" y="4519"/>
                </a:lnTo>
                <a:cubicBezTo>
                  <a:pt x="55093" y="4519"/>
                  <a:pt x="54889" y="5015"/>
                  <a:pt x="54772" y="5670"/>
                </a:cubicBezTo>
                <a:cubicBezTo>
                  <a:pt x="54626" y="5918"/>
                  <a:pt x="54510" y="6181"/>
                  <a:pt x="54466" y="6487"/>
                </a:cubicBezTo>
                <a:cubicBezTo>
                  <a:pt x="54335" y="6297"/>
                  <a:pt x="54262" y="6079"/>
                  <a:pt x="54247" y="5860"/>
                </a:cubicBezTo>
                <a:cubicBezTo>
                  <a:pt x="54393" y="5656"/>
                  <a:pt x="54582" y="5437"/>
                  <a:pt x="54816" y="5146"/>
                </a:cubicBezTo>
                <a:lnTo>
                  <a:pt x="54816" y="5146"/>
                </a:lnTo>
                <a:cubicBezTo>
                  <a:pt x="54816" y="5146"/>
                  <a:pt x="54568" y="5292"/>
                  <a:pt x="54262" y="5583"/>
                </a:cubicBezTo>
                <a:cubicBezTo>
                  <a:pt x="54408" y="4519"/>
                  <a:pt x="54510" y="4300"/>
                  <a:pt x="55428" y="3207"/>
                </a:cubicBezTo>
                <a:lnTo>
                  <a:pt x="55428" y="3207"/>
                </a:lnTo>
                <a:cubicBezTo>
                  <a:pt x="55427" y="3208"/>
                  <a:pt x="53621" y="4315"/>
                  <a:pt x="53883" y="5991"/>
                </a:cubicBezTo>
                <a:cubicBezTo>
                  <a:pt x="53679" y="6253"/>
                  <a:pt x="53475" y="6574"/>
                  <a:pt x="53358" y="6953"/>
                </a:cubicBezTo>
                <a:cubicBezTo>
                  <a:pt x="53242" y="6355"/>
                  <a:pt x="53169" y="5612"/>
                  <a:pt x="53271" y="4898"/>
                </a:cubicBezTo>
                <a:lnTo>
                  <a:pt x="53271" y="4898"/>
                </a:lnTo>
                <a:cubicBezTo>
                  <a:pt x="53271" y="4898"/>
                  <a:pt x="52848" y="5918"/>
                  <a:pt x="52877" y="6997"/>
                </a:cubicBezTo>
                <a:cubicBezTo>
                  <a:pt x="52644" y="7011"/>
                  <a:pt x="52411" y="7026"/>
                  <a:pt x="52192" y="7026"/>
                </a:cubicBezTo>
                <a:cubicBezTo>
                  <a:pt x="53314" y="5437"/>
                  <a:pt x="52819" y="3761"/>
                  <a:pt x="52819" y="3761"/>
                </a:cubicBezTo>
                <a:lnTo>
                  <a:pt x="52819" y="3761"/>
                </a:lnTo>
                <a:cubicBezTo>
                  <a:pt x="52557" y="5321"/>
                  <a:pt x="52396" y="5860"/>
                  <a:pt x="51711" y="6676"/>
                </a:cubicBezTo>
                <a:cubicBezTo>
                  <a:pt x="51711" y="6632"/>
                  <a:pt x="51697" y="6574"/>
                  <a:pt x="51697" y="6516"/>
                </a:cubicBezTo>
                <a:cubicBezTo>
                  <a:pt x="51930" y="5204"/>
                  <a:pt x="52455" y="2930"/>
                  <a:pt x="53504" y="992"/>
                </a:cubicBezTo>
                <a:lnTo>
                  <a:pt x="53504" y="992"/>
                </a:lnTo>
                <a:cubicBezTo>
                  <a:pt x="53504" y="992"/>
                  <a:pt x="51974" y="2902"/>
                  <a:pt x="51157" y="5117"/>
                </a:cubicBezTo>
                <a:cubicBezTo>
                  <a:pt x="50968" y="4825"/>
                  <a:pt x="50749" y="4563"/>
                  <a:pt x="50516" y="4330"/>
                </a:cubicBezTo>
                <a:cubicBezTo>
                  <a:pt x="50633" y="3674"/>
                  <a:pt x="50808" y="2989"/>
                  <a:pt x="51085" y="2347"/>
                </a:cubicBezTo>
                <a:lnTo>
                  <a:pt x="51085" y="2347"/>
                </a:lnTo>
                <a:cubicBezTo>
                  <a:pt x="51084" y="2348"/>
                  <a:pt x="50589" y="3018"/>
                  <a:pt x="50137" y="3965"/>
                </a:cubicBezTo>
                <a:cubicBezTo>
                  <a:pt x="49904" y="3776"/>
                  <a:pt x="49656" y="3601"/>
                  <a:pt x="49438" y="3455"/>
                </a:cubicBezTo>
                <a:cubicBezTo>
                  <a:pt x="49540" y="3295"/>
                  <a:pt x="49656" y="3134"/>
                  <a:pt x="49787" y="2945"/>
                </a:cubicBezTo>
                <a:lnTo>
                  <a:pt x="49787" y="2945"/>
                </a:lnTo>
                <a:cubicBezTo>
                  <a:pt x="49787" y="2945"/>
                  <a:pt x="49583" y="3091"/>
                  <a:pt x="49292" y="3353"/>
                </a:cubicBezTo>
                <a:cubicBezTo>
                  <a:pt x="48782" y="3047"/>
                  <a:pt x="48388" y="2887"/>
                  <a:pt x="48388" y="2887"/>
                </a:cubicBezTo>
                <a:lnTo>
                  <a:pt x="48388" y="2887"/>
                </a:lnTo>
                <a:cubicBezTo>
                  <a:pt x="48665" y="3120"/>
                  <a:pt x="48913" y="3324"/>
                  <a:pt x="49132" y="3513"/>
                </a:cubicBezTo>
                <a:cubicBezTo>
                  <a:pt x="48913" y="3732"/>
                  <a:pt x="48665" y="4009"/>
                  <a:pt x="48432" y="4344"/>
                </a:cubicBezTo>
                <a:cubicBezTo>
                  <a:pt x="48374" y="3936"/>
                  <a:pt x="48345" y="3528"/>
                  <a:pt x="48345" y="3120"/>
                </a:cubicBezTo>
                <a:cubicBezTo>
                  <a:pt x="48345" y="3120"/>
                  <a:pt x="48126" y="3907"/>
                  <a:pt x="48068" y="4956"/>
                </a:cubicBezTo>
                <a:cubicBezTo>
                  <a:pt x="47980" y="5160"/>
                  <a:pt x="47893" y="5379"/>
                  <a:pt x="47834" y="5612"/>
                </a:cubicBezTo>
                <a:cubicBezTo>
                  <a:pt x="47878" y="5146"/>
                  <a:pt x="47849" y="4723"/>
                  <a:pt x="47805" y="4446"/>
                </a:cubicBezTo>
                <a:cubicBezTo>
                  <a:pt x="47878" y="4344"/>
                  <a:pt x="47951" y="4228"/>
                  <a:pt x="48024" y="4126"/>
                </a:cubicBezTo>
                <a:lnTo>
                  <a:pt x="48024" y="4126"/>
                </a:lnTo>
                <a:cubicBezTo>
                  <a:pt x="48024" y="4126"/>
                  <a:pt x="47936" y="4184"/>
                  <a:pt x="47776" y="4315"/>
                </a:cubicBezTo>
                <a:cubicBezTo>
                  <a:pt x="47732" y="4126"/>
                  <a:pt x="47703" y="4009"/>
                  <a:pt x="47703" y="4009"/>
                </a:cubicBezTo>
                <a:cubicBezTo>
                  <a:pt x="47689" y="4155"/>
                  <a:pt x="47674" y="4286"/>
                  <a:pt x="47645" y="4417"/>
                </a:cubicBezTo>
                <a:cubicBezTo>
                  <a:pt x="47514" y="4534"/>
                  <a:pt x="47368" y="4679"/>
                  <a:pt x="47208" y="4854"/>
                </a:cubicBezTo>
                <a:cubicBezTo>
                  <a:pt x="47208" y="4592"/>
                  <a:pt x="47208" y="4359"/>
                  <a:pt x="47222" y="4155"/>
                </a:cubicBezTo>
                <a:cubicBezTo>
                  <a:pt x="47383" y="3484"/>
                  <a:pt x="47601" y="2785"/>
                  <a:pt x="47878" y="2100"/>
                </a:cubicBezTo>
                <a:cubicBezTo>
                  <a:pt x="48053" y="1794"/>
                  <a:pt x="48301" y="1458"/>
                  <a:pt x="48607" y="1036"/>
                </a:cubicBezTo>
                <a:lnTo>
                  <a:pt x="48607" y="1036"/>
                </a:lnTo>
                <a:cubicBezTo>
                  <a:pt x="48607" y="1036"/>
                  <a:pt x="48432" y="1152"/>
                  <a:pt x="48199" y="1356"/>
                </a:cubicBezTo>
                <a:cubicBezTo>
                  <a:pt x="48213" y="1313"/>
                  <a:pt x="48228" y="1269"/>
                  <a:pt x="48257" y="1225"/>
                </a:cubicBezTo>
                <a:lnTo>
                  <a:pt x="48257" y="1225"/>
                </a:lnTo>
                <a:cubicBezTo>
                  <a:pt x="48257" y="1225"/>
                  <a:pt x="48199" y="1298"/>
                  <a:pt x="48111" y="1444"/>
                </a:cubicBezTo>
                <a:cubicBezTo>
                  <a:pt x="47528" y="1968"/>
                  <a:pt x="46639" y="2974"/>
                  <a:pt x="46537" y="4286"/>
                </a:cubicBezTo>
                <a:cubicBezTo>
                  <a:pt x="46377" y="4650"/>
                  <a:pt x="46231" y="5029"/>
                  <a:pt x="46115" y="5408"/>
                </a:cubicBezTo>
                <a:cubicBezTo>
                  <a:pt x="45911" y="5131"/>
                  <a:pt x="45692" y="4883"/>
                  <a:pt x="45459" y="4650"/>
                </a:cubicBezTo>
                <a:cubicBezTo>
                  <a:pt x="45444" y="4636"/>
                  <a:pt x="45444" y="4606"/>
                  <a:pt x="45444" y="4592"/>
                </a:cubicBezTo>
                <a:cubicBezTo>
                  <a:pt x="45532" y="3951"/>
                  <a:pt x="45663" y="3280"/>
                  <a:pt x="45911" y="2639"/>
                </a:cubicBezTo>
                <a:lnTo>
                  <a:pt x="45911" y="2639"/>
                </a:lnTo>
                <a:cubicBezTo>
                  <a:pt x="45910" y="2639"/>
                  <a:pt x="45444" y="3324"/>
                  <a:pt x="45036" y="4300"/>
                </a:cubicBezTo>
                <a:cubicBezTo>
                  <a:pt x="44788" y="4096"/>
                  <a:pt x="44541" y="3936"/>
                  <a:pt x="44307" y="3805"/>
                </a:cubicBezTo>
                <a:cubicBezTo>
                  <a:pt x="44409" y="3645"/>
                  <a:pt x="44526" y="3470"/>
                  <a:pt x="44643" y="3280"/>
                </a:cubicBezTo>
                <a:lnTo>
                  <a:pt x="44643" y="3280"/>
                </a:lnTo>
                <a:cubicBezTo>
                  <a:pt x="44642" y="3280"/>
                  <a:pt x="44438" y="3441"/>
                  <a:pt x="44162" y="3717"/>
                </a:cubicBezTo>
                <a:cubicBezTo>
                  <a:pt x="43637" y="3411"/>
                  <a:pt x="43229" y="3266"/>
                  <a:pt x="43229" y="3266"/>
                </a:cubicBezTo>
                <a:lnTo>
                  <a:pt x="43229" y="3266"/>
                </a:lnTo>
                <a:cubicBezTo>
                  <a:pt x="43535" y="3484"/>
                  <a:pt x="43783" y="3688"/>
                  <a:pt x="44016" y="3863"/>
                </a:cubicBezTo>
                <a:cubicBezTo>
                  <a:pt x="43797" y="4096"/>
                  <a:pt x="43564" y="4373"/>
                  <a:pt x="43345" y="4723"/>
                </a:cubicBezTo>
                <a:cubicBezTo>
                  <a:pt x="43273" y="4315"/>
                  <a:pt x="43214" y="3907"/>
                  <a:pt x="43200" y="3499"/>
                </a:cubicBezTo>
                <a:cubicBezTo>
                  <a:pt x="43200" y="3499"/>
                  <a:pt x="43010" y="4300"/>
                  <a:pt x="43025" y="5350"/>
                </a:cubicBezTo>
                <a:cubicBezTo>
                  <a:pt x="42850" y="5743"/>
                  <a:pt x="42733" y="6181"/>
                  <a:pt x="42733" y="6661"/>
                </a:cubicBezTo>
                <a:cubicBezTo>
                  <a:pt x="42471" y="6355"/>
                  <a:pt x="42282" y="6049"/>
                  <a:pt x="42194" y="5700"/>
                </a:cubicBezTo>
                <a:cubicBezTo>
                  <a:pt x="42384" y="5379"/>
                  <a:pt x="42617" y="5000"/>
                  <a:pt x="42937" y="4504"/>
                </a:cubicBezTo>
                <a:lnTo>
                  <a:pt x="42937" y="4504"/>
                </a:lnTo>
                <a:cubicBezTo>
                  <a:pt x="42937" y="4505"/>
                  <a:pt x="42558" y="4781"/>
                  <a:pt x="42150" y="5262"/>
                </a:cubicBezTo>
                <a:cubicBezTo>
                  <a:pt x="42063" y="3572"/>
                  <a:pt x="42165" y="3222"/>
                  <a:pt x="43360" y="1415"/>
                </a:cubicBezTo>
                <a:lnTo>
                  <a:pt x="43360" y="1415"/>
                </a:lnTo>
                <a:cubicBezTo>
                  <a:pt x="43360" y="1415"/>
                  <a:pt x="40722" y="3339"/>
                  <a:pt x="41640" y="5933"/>
                </a:cubicBezTo>
                <a:cubicBezTo>
                  <a:pt x="41363" y="6385"/>
                  <a:pt x="41130" y="6909"/>
                  <a:pt x="41057" y="7492"/>
                </a:cubicBezTo>
                <a:cubicBezTo>
                  <a:pt x="40693" y="6559"/>
                  <a:pt x="40343" y="5408"/>
                  <a:pt x="40299" y="4286"/>
                </a:cubicBezTo>
                <a:cubicBezTo>
                  <a:pt x="40299" y="4286"/>
                  <a:pt x="40095" y="5160"/>
                  <a:pt x="40124" y="6297"/>
                </a:cubicBezTo>
                <a:cubicBezTo>
                  <a:pt x="40095" y="6224"/>
                  <a:pt x="40081" y="6195"/>
                  <a:pt x="40081" y="6195"/>
                </a:cubicBezTo>
                <a:lnTo>
                  <a:pt x="40081" y="6195"/>
                </a:lnTo>
                <a:cubicBezTo>
                  <a:pt x="40154" y="6720"/>
                  <a:pt x="40139" y="7274"/>
                  <a:pt x="40066" y="7798"/>
                </a:cubicBezTo>
                <a:cubicBezTo>
                  <a:pt x="40037" y="7813"/>
                  <a:pt x="39993" y="7813"/>
                  <a:pt x="39950" y="7813"/>
                </a:cubicBezTo>
                <a:cubicBezTo>
                  <a:pt x="40081" y="7041"/>
                  <a:pt x="40037" y="6414"/>
                  <a:pt x="40037" y="6414"/>
                </a:cubicBezTo>
                <a:lnTo>
                  <a:pt x="40037" y="6414"/>
                </a:lnTo>
                <a:cubicBezTo>
                  <a:pt x="39950" y="6909"/>
                  <a:pt x="39789" y="7405"/>
                  <a:pt x="39585" y="7842"/>
                </a:cubicBezTo>
                <a:cubicBezTo>
                  <a:pt x="39527" y="7842"/>
                  <a:pt x="39483" y="7857"/>
                  <a:pt x="39425" y="7857"/>
                </a:cubicBezTo>
                <a:cubicBezTo>
                  <a:pt x="39367" y="7769"/>
                  <a:pt x="39294" y="7682"/>
                  <a:pt x="39235" y="7609"/>
                </a:cubicBezTo>
                <a:cubicBezTo>
                  <a:pt x="39279" y="7361"/>
                  <a:pt x="39279" y="7128"/>
                  <a:pt x="39265" y="6909"/>
                </a:cubicBezTo>
                <a:cubicBezTo>
                  <a:pt x="39600" y="5525"/>
                  <a:pt x="38463" y="4403"/>
                  <a:pt x="38463" y="4402"/>
                </a:cubicBezTo>
                <a:lnTo>
                  <a:pt x="38463" y="4402"/>
                </a:lnTo>
                <a:cubicBezTo>
                  <a:pt x="38769" y="5073"/>
                  <a:pt x="38915" y="5452"/>
                  <a:pt x="38944" y="5831"/>
                </a:cubicBezTo>
                <a:cubicBezTo>
                  <a:pt x="38390" y="4738"/>
                  <a:pt x="37283" y="4097"/>
                  <a:pt x="37282" y="4096"/>
                </a:cubicBezTo>
                <a:lnTo>
                  <a:pt x="37282" y="4096"/>
                </a:lnTo>
                <a:cubicBezTo>
                  <a:pt x="38332" y="5321"/>
                  <a:pt x="38550" y="5656"/>
                  <a:pt x="38682" y="6661"/>
                </a:cubicBezTo>
                <a:cubicBezTo>
                  <a:pt x="38550" y="6487"/>
                  <a:pt x="38448" y="6385"/>
                  <a:pt x="38448" y="6385"/>
                </a:cubicBezTo>
                <a:lnTo>
                  <a:pt x="38448" y="6385"/>
                </a:lnTo>
                <a:cubicBezTo>
                  <a:pt x="38565" y="6647"/>
                  <a:pt x="38652" y="6851"/>
                  <a:pt x="38740" y="7040"/>
                </a:cubicBezTo>
                <a:cubicBezTo>
                  <a:pt x="38740" y="7055"/>
                  <a:pt x="38740" y="7084"/>
                  <a:pt x="38740" y="7099"/>
                </a:cubicBezTo>
                <a:cubicBezTo>
                  <a:pt x="38594" y="6968"/>
                  <a:pt x="38463" y="6866"/>
                  <a:pt x="38346" y="6778"/>
                </a:cubicBezTo>
                <a:cubicBezTo>
                  <a:pt x="38419" y="6181"/>
                  <a:pt x="38376" y="5729"/>
                  <a:pt x="38376" y="5729"/>
                </a:cubicBezTo>
                <a:lnTo>
                  <a:pt x="38376" y="5729"/>
                </a:lnTo>
                <a:cubicBezTo>
                  <a:pt x="38332" y="5991"/>
                  <a:pt x="38259" y="6239"/>
                  <a:pt x="38186" y="6501"/>
                </a:cubicBezTo>
                <a:cubicBezTo>
                  <a:pt x="38084" y="6268"/>
                  <a:pt x="37967" y="6079"/>
                  <a:pt x="37865" y="5918"/>
                </a:cubicBezTo>
                <a:cubicBezTo>
                  <a:pt x="38011" y="5816"/>
                  <a:pt x="38186" y="5714"/>
                  <a:pt x="38376" y="5583"/>
                </a:cubicBezTo>
                <a:lnTo>
                  <a:pt x="38376" y="5583"/>
                </a:lnTo>
                <a:cubicBezTo>
                  <a:pt x="38375" y="5583"/>
                  <a:pt x="38128" y="5656"/>
                  <a:pt x="37778" y="5802"/>
                </a:cubicBezTo>
                <a:cubicBezTo>
                  <a:pt x="37720" y="5714"/>
                  <a:pt x="37647" y="5641"/>
                  <a:pt x="37603" y="5583"/>
                </a:cubicBezTo>
                <a:cubicBezTo>
                  <a:pt x="37559" y="5539"/>
                  <a:pt x="37530" y="5510"/>
                  <a:pt x="37530" y="5510"/>
                </a:cubicBezTo>
                <a:lnTo>
                  <a:pt x="37530" y="5510"/>
                </a:lnTo>
                <a:cubicBezTo>
                  <a:pt x="37545" y="5539"/>
                  <a:pt x="37559" y="5568"/>
                  <a:pt x="37574" y="5598"/>
                </a:cubicBezTo>
                <a:lnTo>
                  <a:pt x="37574" y="5598"/>
                </a:lnTo>
                <a:cubicBezTo>
                  <a:pt x="37579" y="5593"/>
                  <a:pt x="37584" y="5588"/>
                  <a:pt x="37588" y="5583"/>
                </a:cubicBezTo>
                <a:cubicBezTo>
                  <a:pt x="37618" y="5656"/>
                  <a:pt x="37661" y="5729"/>
                  <a:pt x="37691" y="5802"/>
                </a:cubicBezTo>
                <a:cubicBezTo>
                  <a:pt x="37691" y="5802"/>
                  <a:pt x="37691" y="5816"/>
                  <a:pt x="37691" y="5831"/>
                </a:cubicBezTo>
                <a:cubicBezTo>
                  <a:pt x="37559" y="5889"/>
                  <a:pt x="37414" y="5976"/>
                  <a:pt x="37268" y="6064"/>
                </a:cubicBezTo>
                <a:cubicBezTo>
                  <a:pt x="37239" y="5991"/>
                  <a:pt x="37224" y="5947"/>
                  <a:pt x="37224" y="5947"/>
                </a:cubicBezTo>
                <a:cubicBezTo>
                  <a:pt x="37224" y="5991"/>
                  <a:pt x="37224" y="6035"/>
                  <a:pt x="37224" y="6079"/>
                </a:cubicBezTo>
                <a:cubicBezTo>
                  <a:pt x="37210" y="6049"/>
                  <a:pt x="37210" y="6006"/>
                  <a:pt x="37195" y="5976"/>
                </a:cubicBezTo>
                <a:cubicBezTo>
                  <a:pt x="37308" y="5850"/>
                  <a:pt x="37434" y="5737"/>
                  <a:pt x="37574" y="5598"/>
                </a:cubicBezTo>
                <a:lnTo>
                  <a:pt x="37574" y="5598"/>
                </a:lnTo>
                <a:cubicBezTo>
                  <a:pt x="37501" y="5641"/>
                  <a:pt x="37341" y="5714"/>
                  <a:pt x="37137" y="5860"/>
                </a:cubicBezTo>
                <a:cubicBezTo>
                  <a:pt x="37078" y="5627"/>
                  <a:pt x="37005" y="5423"/>
                  <a:pt x="36947" y="5291"/>
                </a:cubicBezTo>
                <a:cubicBezTo>
                  <a:pt x="37035" y="4767"/>
                  <a:pt x="37151" y="4228"/>
                  <a:pt x="37312" y="3717"/>
                </a:cubicBezTo>
                <a:lnTo>
                  <a:pt x="37312" y="3717"/>
                </a:lnTo>
                <a:cubicBezTo>
                  <a:pt x="37311" y="3718"/>
                  <a:pt x="36962" y="4359"/>
                  <a:pt x="36627" y="5291"/>
                </a:cubicBezTo>
                <a:cubicBezTo>
                  <a:pt x="36495" y="4840"/>
                  <a:pt x="36379" y="4548"/>
                  <a:pt x="36379" y="4548"/>
                </a:cubicBezTo>
                <a:lnTo>
                  <a:pt x="36379" y="4548"/>
                </a:lnTo>
                <a:cubicBezTo>
                  <a:pt x="36437" y="4985"/>
                  <a:pt x="36452" y="5437"/>
                  <a:pt x="36423" y="5874"/>
                </a:cubicBezTo>
                <a:cubicBezTo>
                  <a:pt x="36393" y="5947"/>
                  <a:pt x="36379" y="6035"/>
                  <a:pt x="36350" y="6122"/>
                </a:cubicBezTo>
                <a:cubicBezTo>
                  <a:pt x="36058" y="4942"/>
                  <a:pt x="35563" y="3966"/>
                  <a:pt x="35563" y="3965"/>
                </a:cubicBezTo>
                <a:lnTo>
                  <a:pt x="35563" y="3965"/>
                </a:lnTo>
                <a:cubicBezTo>
                  <a:pt x="35752" y="4621"/>
                  <a:pt x="35869" y="5321"/>
                  <a:pt x="35942" y="5962"/>
                </a:cubicBezTo>
                <a:cubicBezTo>
                  <a:pt x="35781" y="5729"/>
                  <a:pt x="35635" y="5554"/>
                  <a:pt x="35533" y="5437"/>
                </a:cubicBezTo>
                <a:cubicBezTo>
                  <a:pt x="35548" y="5291"/>
                  <a:pt x="35577" y="5146"/>
                  <a:pt x="35606" y="5015"/>
                </a:cubicBezTo>
                <a:lnTo>
                  <a:pt x="35606" y="5015"/>
                </a:lnTo>
                <a:cubicBezTo>
                  <a:pt x="35606" y="5015"/>
                  <a:pt x="35548" y="5131"/>
                  <a:pt x="35461" y="5335"/>
                </a:cubicBezTo>
                <a:cubicBezTo>
                  <a:pt x="35417" y="5292"/>
                  <a:pt x="35402" y="5277"/>
                  <a:pt x="35402" y="5277"/>
                </a:cubicBezTo>
                <a:lnTo>
                  <a:pt x="35402" y="5277"/>
                </a:lnTo>
                <a:lnTo>
                  <a:pt x="35446" y="5364"/>
                </a:lnTo>
                <a:cubicBezTo>
                  <a:pt x="35417" y="5423"/>
                  <a:pt x="35402" y="5481"/>
                  <a:pt x="35373" y="5554"/>
                </a:cubicBezTo>
                <a:cubicBezTo>
                  <a:pt x="35271" y="3339"/>
                  <a:pt x="32896" y="1969"/>
                  <a:pt x="32895" y="1968"/>
                </a:cubicBezTo>
                <a:lnTo>
                  <a:pt x="32895" y="1968"/>
                </a:lnTo>
                <a:cubicBezTo>
                  <a:pt x="34367" y="3659"/>
                  <a:pt x="34528" y="3994"/>
                  <a:pt x="34703" y="5685"/>
                </a:cubicBezTo>
                <a:lnTo>
                  <a:pt x="34659" y="5641"/>
                </a:lnTo>
                <a:cubicBezTo>
                  <a:pt x="34659" y="5627"/>
                  <a:pt x="34674" y="5612"/>
                  <a:pt x="34674" y="5612"/>
                </a:cubicBezTo>
                <a:lnTo>
                  <a:pt x="34674" y="5612"/>
                </a:lnTo>
                <a:cubicBezTo>
                  <a:pt x="34674" y="5612"/>
                  <a:pt x="34659" y="5612"/>
                  <a:pt x="34644" y="5627"/>
                </a:cubicBezTo>
                <a:cubicBezTo>
                  <a:pt x="34572" y="5554"/>
                  <a:pt x="34499" y="5496"/>
                  <a:pt x="34426" y="5437"/>
                </a:cubicBezTo>
                <a:cubicBezTo>
                  <a:pt x="34426" y="5394"/>
                  <a:pt x="34440" y="5364"/>
                  <a:pt x="34455" y="5321"/>
                </a:cubicBezTo>
                <a:lnTo>
                  <a:pt x="34455" y="5321"/>
                </a:lnTo>
                <a:cubicBezTo>
                  <a:pt x="34455" y="5321"/>
                  <a:pt x="34440" y="5365"/>
                  <a:pt x="34397" y="5423"/>
                </a:cubicBezTo>
                <a:cubicBezTo>
                  <a:pt x="34280" y="5335"/>
                  <a:pt x="34178" y="5262"/>
                  <a:pt x="34091" y="5189"/>
                </a:cubicBezTo>
                <a:cubicBezTo>
                  <a:pt x="33887" y="4927"/>
                  <a:pt x="33697" y="4709"/>
                  <a:pt x="33566" y="4548"/>
                </a:cubicBezTo>
                <a:cubicBezTo>
                  <a:pt x="33464" y="4228"/>
                  <a:pt x="33376" y="4024"/>
                  <a:pt x="33376" y="4023"/>
                </a:cubicBezTo>
                <a:lnTo>
                  <a:pt x="33376" y="4023"/>
                </a:lnTo>
                <a:cubicBezTo>
                  <a:pt x="33390" y="4079"/>
                  <a:pt x="33391" y="4134"/>
                  <a:pt x="33404" y="4190"/>
                </a:cubicBezTo>
                <a:lnTo>
                  <a:pt x="33404" y="4190"/>
                </a:lnTo>
                <a:cubicBezTo>
                  <a:pt x="33404" y="4188"/>
                  <a:pt x="33405" y="4186"/>
                  <a:pt x="33406" y="4184"/>
                </a:cubicBezTo>
                <a:cubicBezTo>
                  <a:pt x="33420" y="4242"/>
                  <a:pt x="33420" y="4300"/>
                  <a:pt x="33420" y="4359"/>
                </a:cubicBezTo>
                <a:cubicBezTo>
                  <a:pt x="33391" y="4330"/>
                  <a:pt x="33376" y="4300"/>
                  <a:pt x="33362" y="4300"/>
                </a:cubicBezTo>
                <a:cubicBezTo>
                  <a:pt x="33391" y="4330"/>
                  <a:pt x="33406" y="4373"/>
                  <a:pt x="33435" y="4402"/>
                </a:cubicBezTo>
                <a:cubicBezTo>
                  <a:pt x="33449" y="4679"/>
                  <a:pt x="33449" y="4942"/>
                  <a:pt x="33435" y="5219"/>
                </a:cubicBezTo>
                <a:cubicBezTo>
                  <a:pt x="33333" y="5087"/>
                  <a:pt x="33216" y="4971"/>
                  <a:pt x="33099" y="4854"/>
                </a:cubicBezTo>
                <a:cubicBezTo>
                  <a:pt x="33172" y="4694"/>
                  <a:pt x="33260" y="4504"/>
                  <a:pt x="33362" y="4300"/>
                </a:cubicBezTo>
                <a:cubicBezTo>
                  <a:pt x="33374" y="4265"/>
                  <a:pt x="33386" y="4239"/>
                  <a:pt x="33398" y="4206"/>
                </a:cubicBezTo>
                <a:lnTo>
                  <a:pt x="33398" y="4206"/>
                </a:lnTo>
                <a:cubicBezTo>
                  <a:pt x="33332" y="4273"/>
                  <a:pt x="33149" y="4458"/>
                  <a:pt x="32954" y="4738"/>
                </a:cubicBezTo>
                <a:cubicBezTo>
                  <a:pt x="32837" y="4636"/>
                  <a:pt x="32735" y="4548"/>
                  <a:pt x="32633" y="4461"/>
                </a:cubicBezTo>
                <a:cubicBezTo>
                  <a:pt x="32837" y="4257"/>
                  <a:pt x="33056" y="4038"/>
                  <a:pt x="33318" y="3790"/>
                </a:cubicBezTo>
                <a:lnTo>
                  <a:pt x="33318" y="3790"/>
                </a:lnTo>
                <a:cubicBezTo>
                  <a:pt x="33318" y="3790"/>
                  <a:pt x="32939" y="3980"/>
                  <a:pt x="32458" y="4315"/>
                </a:cubicBezTo>
                <a:cubicBezTo>
                  <a:pt x="32152" y="4067"/>
                  <a:pt x="31919" y="3936"/>
                  <a:pt x="31919" y="3936"/>
                </a:cubicBezTo>
                <a:lnTo>
                  <a:pt x="31919" y="3936"/>
                </a:lnTo>
                <a:cubicBezTo>
                  <a:pt x="32065" y="4111"/>
                  <a:pt x="32196" y="4271"/>
                  <a:pt x="32327" y="4417"/>
                </a:cubicBezTo>
                <a:cubicBezTo>
                  <a:pt x="32123" y="4577"/>
                  <a:pt x="31904" y="4767"/>
                  <a:pt x="31686" y="4985"/>
                </a:cubicBezTo>
                <a:cubicBezTo>
                  <a:pt x="31132" y="4053"/>
                  <a:pt x="30564" y="3412"/>
                  <a:pt x="30564" y="3411"/>
                </a:cubicBezTo>
                <a:lnTo>
                  <a:pt x="30564" y="3411"/>
                </a:lnTo>
                <a:cubicBezTo>
                  <a:pt x="30913" y="4038"/>
                  <a:pt x="31161" y="4709"/>
                  <a:pt x="31351" y="5350"/>
                </a:cubicBezTo>
                <a:cubicBezTo>
                  <a:pt x="31132" y="5598"/>
                  <a:pt x="30957" y="5874"/>
                  <a:pt x="30797" y="6181"/>
                </a:cubicBezTo>
                <a:cubicBezTo>
                  <a:pt x="29747" y="4024"/>
                  <a:pt x="28013" y="2217"/>
                  <a:pt x="28013" y="2216"/>
                </a:cubicBezTo>
                <a:lnTo>
                  <a:pt x="28013" y="2216"/>
                </a:lnTo>
                <a:cubicBezTo>
                  <a:pt x="29266" y="4082"/>
                  <a:pt x="30039" y="6312"/>
                  <a:pt x="30418" y="7609"/>
                </a:cubicBezTo>
                <a:cubicBezTo>
                  <a:pt x="30418" y="7667"/>
                  <a:pt x="30418" y="7725"/>
                  <a:pt x="30418" y="7769"/>
                </a:cubicBezTo>
                <a:cubicBezTo>
                  <a:pt x="30199" y="7551"/>
                  <a:pt x="30024" y="7347"/>
                  <a:pt x="29879" y="7142"/>
                </a:cubicBezTo>
                <a:cubicBezTo>
                  <a:pt x="29908" y="6283"/>
                  <a:pt x="29485" y="5568"/>
                  <a:pt x="29033" y="5044"/>
                </a:cubicBezTo>
                <a:cubicBezTo>
                  <a:pt x="29019" y="5000"/>
                  <a:pt x="29004" y="4971"/>
                  <a:pt x="29004" y="4927"/>
                </a:cubicBezTo>
                <a:cubicBezTo>
                  <a:pt x="29004" y="4927"/>
                  <a:pt x="28989" y="4956"/>
                  <a:pt x="28989" y="5000"/>
                </a:cubicBezTo>
                <a:cubicBezTo>
                  <a:pt x="28465" y="4403"/>
                  <a:pt x="27897" y="4082"/>
                  <a:pt x="27896" y="4082"/>
                </a:cubicBezTo>
                <a:lnTo>
                  <a:pt x="27896" y="4082"/>
                </a:lnTo>
                <a:cubicBezTo>
                  <a:pt x="28450" y="4723"/>
                  <a:pt x="28771" y="5131"/>
                  <a:pt x="28975" y="5510"/>
                </a:cubicBezTo>
                <a:cubicBezTo>
                  <a:pt x="28975" y="5904"/>
                  <a:pt x="29048" y="6443"/>
                  <a:pt x="29296" y="7026"/>
                </a:cubicBezTo>
                <a:cubicBezTo>
                  <a:pt x="28931" y="6705"/>
                  <a:pt x="28625" y="6530"/>
                  <a:pt x="28625" y="6530"/>
                </a:cubicBezTo>
                <a:lnTo>
                  <a:pt x="28625" y="6530"/>
                </a:lnTo>
                <a:cubicBezTo>
                  <a:pt x="28931" y="6895"/>
                  <a:pt x="29179" y="7186"/>
                  <a:pt x="29368" y="7434"/>
                </a:cubicBezTo>
                <a:cubicBezTo>
                  <a:pt x="29339" y="7711"/>
                  <a:pt x="29223" y="7973"/>
                  <a:pt x="29062" y="8236"/>
                </a:cubicBezTo>
                <a:cubicBezTo>
                  <a:pt x="28989" y="7857"/>
                  <a:pt x="28844" y="7507"/>
                  <a:pt x="28654" y="7201"/>
                </a:cubicBezTo>
                <a:cubicBezTo>
                  <a:pt x="28538" y="6370"/>
                  <a:pt x="28275" y="5744"/>
                  <a:pt x="28275" y="5743"/>
                </a:cubicBezTo>
                <a:lnTo>
                  <a:pt x="28275" y="5743"/>
                </a:lnTo>
                <a:cubicBezTo>
                  <a:pt x="28319" y="6064"/>
                  <a:pt x="28334" y="6399"/>
                  <a:pt x="28319" y="6720"/>
                </a:cubicBezTo>
                <a:cubicBezTo>
                  <a:pt x="28100" y="6472"/>
                  <a:pt x="27882" y="6268"/>
                  <a:pt x="27678" y="6093"/>
                </a:cubicBezTo>
                <a:cubicBezTo>
                  <a:pt x="27838" y="5933"/>
                  <a:pt x="28013" y="5758"/>
                  <a:pt x="28232" y="5554"/>
                </a:cubicBezTo>
                <a:lnTo>
                  <a:pt x="28232" y="5554"/>
                </a:lnTo>
                <a:cubicBezTo>
                  <a:pt x="28231" y="5554"/>
                  <a:pt x="27925" y="5700"/>
                  <a:pt x="27547" y="5976"/>
                </a:cubicBezTo>
                <a:cubicBezTo>
                  <a:pt x="27284" y="5787"/>
                  <a:pt x="27095" y="5670"/>
                  <a:pt x="27095" y="5670"/>
                </a:cubicBezTo>
                <a:lnTo>
                  <a:pt x="27095" y="5670"/>
                </a:lnTo>
                <a:cubicBezTo>
                  <a:pt x="27226" y="5816"/>
                  <a:pt x="27328" y="5947"/>
                  <a:pt x="27430" y="6064"/>
                </a:cubicBezTo>
                <a:cubicBezTo>
                  <a:pt x="27270" y="6195"/>
                  <a:pt x="27095" y="6341"/>
                  <a:pt x="26920" y="6516"/>
                </a:cubicBezTo>
                <a:cubicBezTo>
                  <a:pt x="26468" y="5773"/>
                  <a:pt x="26002" y="5248"/>
                  <a:pt x="26002" y="5248"/>
                </a:cubicBezTo>
                <a:lnTo>
                  <a:pt x="26002" y="5248"/>
                </a:lnTo>
                <a:cubicBezTo>
                  <a:pt x="26293" y="5758"/>
                  <a:pt x="26497" y="6297"/>
                  <a:pt x="26643" y="6822"/>
                </a:cubicBezTo>
                <a:cubicBezTo>
                  <a:pt x="26468" y="7011"/>
                  <a:pt x="26322" y="7230"/>
                  <a:pt x="26191" y="7478"/>
                </a:cubicBezTo>
                <a:cubicBezTo>
                  <a:pt x="25346" y="5744"/>
                  <a:pt x="23947" y="4286"/>
                  <a:pt x="23947" y="4286"/>
                </a:cubicBezTo>
                <a:lnTo>
                  <a:pt x="23947" y="4286"/>
                </a:lnTo>
                <a:cubicBezTo>
                  <a:pt x="24909" y="5714"/>
                  <a:pt x="25521" y="7405"/>
                  <a:pt x="25841" y="8454"/>
                </a:cubicBezTo>
                <a:cubicBezTo>
                  <a:pt x="25827" y="8498"/>
                  <a:pt x="25812" y="8556"/>
                  <a:pt x="25798" y="8600"/>
                </a:cubicBezTo>
                <a:cubicBezTo>
                  <a:pt x="25754" y="8571"/>
                  <a:pt x="25696" y="8527"/>
                  <a:pt x="25652" y="8498"/>
                </a:cubicBezTo>
                <a:cubicBezTo>
                  <a:pt x="25564" y="8396"/>
                  <a:pt x="25477" y="8294"/>
                  <a:pt x="25404" y="8177"/>
                </a:cubicBezTo>
                <a:cubicBezTo>
                  <a:pt x="25448" y="8119"/>
                  <a:pt x="25477" y="8046"/>
                  <a:pt x="25521" y="7973"/>
                </a:cubicBezTo>
                <a:lnTo>
                  <a:pt x="25521" y="7973"/>
                </a:lnTo>
                <a:cubicBezTo>
                  <a:pt x="25521" y="7973"/>
                  <a:pt x="25462" y="8032"/>
                  <a:pt x="25375" y="8119"/>
                </a:cubicBezTo>
                <a:cubicBezTo>
                  <a:pt x="25127" y="7725"/>
                  <a:pt x="24967" y="7274"/>
                  <a:pt x="24748" y="6472"/>
                </a:cubicBezTo>
                <a:lnTo>
                  <a:pt x="24748" y="6472"/>
                </a:lnTo>
                <a:cubicBezTo>
                  <a:pt x="24748" y="6472"/>
                  <a:pt x="24603" y="7245"/>
                  <a:pt x="24967" y="8134"/>
                </a:cubicBezTo>
                <a:cubicBezTo>
                  <a:pt x="24792" y="8061"/>
                  <a:pt x="24661" y="8017"/>
                  <a:pt x="24661" y="8017"/>
                </a:cubicBezTo>
                <a:lnTo>
                  <a:pt x="24661" y="8017"/>
                </a:lnTo>
                <a:cubicBezTo>
                  <a:pt x="24807" y="8119"/>
                  <a:pt x="24923" y="8206"/>
                  <a:pt x="25040" y="8279"/>
                </a:cubicBezTo>
                <a:cubicBezTo>
                  <a:pt x="25054" y="8338"/>
                  <a:pt x="25083" y="8381"/>
                  <a:pt x="25113" y="8440"/>
                </a:cubicBezTo>
                <a:cubicBezTo>
                  <a:pt x="25011" y="8571"/>
                  <a:pt x="24909" y="8746"/>
                  <a:pt x="24807" y="8935"/>
                </a:cubicBezTo>
                <a:cubicBezTo>
                  <a:pt x="24734" y="8687"/>
                  <a:pt x="24690" y="8425"/>
                  <a:pt x="24661" y="8177"/>
                </a:cubicBezTo>
                <a:cubicBezTo>
                  <a:pt x="24661" y="8177"/>
                  <a:pt x="24617" y="8440"/>
                  <a:pt x="24617" y="8848"/>
                </a:cubicBezTo>
                <a:cubicBezTo>
                  <a:pt x="24515" y="8411"/>
                  <a:pt x="24384" y="8148"/>
                  <a:pt x="24384" y="8148"/>
                </a:cubicBezTo>
                <a:lnTo>
                  <a:pt x="24384" y="8148"/>
                </a:lnTo>
                <a:cubicBezTo>
                  <a:pt x="24398" y="8469"/>
                  <a:pt x="24398" y="8746"/>
                  <a:pt x="24398" y="8979"/>
                </a:cubicBezTo>
                <a:cubicBezTo>
                  <a:pt x="24311" y="9066"/>
                  <a:pt x="24209" y="9197"/>
                  <a:pt x="24107" y="9343"/>
                </a:cubicBezTo>
                <a:cubicBezTo>
                  <a:pt x="23990" y="8265"/>
                  <a:pt x="24034" y="8046"/>
                  <a:pt x="24661" y="6836"/>
                </a:cubicBezTo>
                <a:lnTo>
                  <a:pt x="24661" y="6836"/>
                </a:lnTo>
                <a:cubicBezTo>
                  <a:pt x="24661" y="6837"/>
                  <a:pt x="24311" y="7157"/>
                  <a:pt x="24034" y="7653"/>
                </a:cubicBezTo>
                <a:cubicBezTo>
                  <a:pt x="24136" y="6953"/>
                  <a:pt x="24282" y="6224"/>
                  <a:pt x="24500" y="5525"/>
                </a:cubicBezTo>
                <a:lnTo>
                  <a:pt x="24500" y="5525"/>
                </a:lnTo>
                <a:cubicBezTo>
                  <a:pt x="24500" y="5525"/>
                  <a:pt x="23451" y="7449"/>
                  <a:pt x="23101" y="9562"/>
                </a:cubicBezTo>
                <a:cubicBezTo>
                  <a:pt x="23043" y="9314"/>
                  <a:pt x="22985" y="9052"/>
                  <a:pt x="22970" y="8804"/>
                </a:cubicBezTo>
                <a:cubicBezTo>
                  <a:pt x="22970" y="8804"/>
                  <a:pt x="22926" y="9023"/>
                  <a:pt x="22926" y="9372"/>
                </a:cubicBezTo>
                <a:cubicBezTo>
                  <a:pt x="22752" y="9197"/>
                  <a:pt x="22562" y="9037"/>
                  <a:pt x="22373" y="8906"/>
                </a:cubicBezTo>
                <a:cubicBezTo>
                  <a:pt x="22358" y="8294"/>
                  <a:pt x="22402" y="7638"/>
                  <a:pt x="22533" y="7026"/>
                </a:cubicBezTo>
                <a:lnTo>
                  <a:pt x="22533" y="7026"/>
                </a:lnTo>
                <a:cubicBezTo>
                  <a:pt x="22533" y="7026"/>
                  <a:pt x="22198" y="7696"/>
                  <a:pt x="21950" y="8614"/>
                </a:cubicBezTo>
                <a:cubicBezTo>
                  <a:pt x="21702" y="8454"/>
                  <a:pt x="21454" y="8323"/>
                  <a:pt x="21221" y="8206"/>
                </a:cubicBezTo>
                <a:cubicBezTo>
                  <a:pt x="21294" y="8061"/>
                  <a:pt x="21367" y="7900"/>
                  <a:pt x="21454" y="7711"/>
                </a:cubicBezTo>
                <a:lnTo>
                  <a:pt x="21454" y="7711"/>
                </a:lnTo>
                <a:cubicBezTo>
                  <a:pt x="21454" y="7711"/>
                  <a:pt x="21279" y="7871"/>
                  <a:pt x="21075" y="8148"/>
                </a:cubicBezTo>
                <a:cubicBezTo>
                  <a:pt x="20536" y="7900"/>
                  <a:pt x="20143" y="7798"/>
                  <a:pt x="20143" y="7798"/>
                </a:cubicBezTo>
                <a:lnTo>
                  <a:pt x="20143" y="7798"/>
                </a:lnTo>
                <a:cubicBezTo>
                  <a:pt x="20449" y="7988"/>
                  <a:pt x="20711" y="8148"/>
                  <a:pt x="20944" y="8294"/>
                </a:cubicBezTo>
                <a:cubicBezTo>
                  <a:pt x="20784" y="8527"/>
                  <a:pt x="20609" y="8804"/>
                  <a:pt x="20463" y="9139"/>
                </a:cubicBezTo>
                <a:cubicBezTo>
                  <a:pt x="20332" y="8760"/>
                  <a:pt x="20216" y="8396"/>
                  <a:pt x="20157" y="8017"/>
                </a:cubicBezTo>
                <a:lnTo>
                  <a:pt x="20157" y="8017"/>
                </a:lnTo>
                <a:cubicBezTo>
                  <a:pt x="20157" y="8017"/>
                  <a:pt x="20084" y="8775"/>
                  <a:pt x="20245" y="9737"/>
                </a:cubicBezTo>
                <a:cubicBezTo>
                  <a:pt x="20186" y="9941"/>
                  <a:pt x="20157" y="10159"/>
                  <a:pt x="20143" y="10378"/>
                </a:cubicBezTo>
                <a:cubicBezTo>
                  <a:pt x="19997" y="10407"/>
                  <a:pt x="19851" y="10436"/>
                  <a:pt x="19720" y="10465"/>
                </a:cubicBezTo>
                <a:cubicBezTo>
                  <a:pt x="19647" y="10349"/>
                  <a:pt x="19589" y="10247"/>
                  <a:pt x="19531" y="10130"/>
                </a:cubicBezTo>
                <a:cubicBezTo>
                  <a:pt x="19662" y="9810"/>
                  <a:pt x="19822" y="9445"/>
                  <a:pt x="20055" y="8964"/>
                </a:cubicBezTo>
                <a:lnTo>
                  <a:pt x="20055" y="8964"/>
                </a:lnTo>
                <a:cubicBezTo>
                  <a:pt x="20055" y="8964"/>
                  <a:pt x="19764" y="9227"/>
                  <a:pt x="19472" y="9664"/>
                </a:cubicBezTo>
                <a:cubicBezTo>
                  <a:pt x="19531" y="8964"/>
                  <a:pt x="19414" y="8338"/>
                  <a:pt x="19297" y="7900"/>
                </a:cubicBezTo>
                <a:cubicBezTo>
                  <a:pt x="19385" y="7419"/>
                  <a:pt x="19603" y="6909"/>
                  <a:pt x="19997" y="6079"/>
                </a:cubicBezTo>
                <a:lnTo>
                  <a:pt x="19997" y="6079"/>
                </a:lnTo>
                <a:cubicBezTo>
                  <a:pt x="19997" y="6079"/>
                  <a:pt x="19487" y="6560"/>
                  <a:pt x="19093" y="7317"/>
                </a:cubicBezTo>
                <a:cubicBezTo>
                  <a:pt x="19064" y="7274"/>
                  <a:pt x="19064" y="7244"/>
                  <a:pt x="19064" y="7244"/>
                </a:cubicBezTo>
                <a:cubicBezTo>
                  <a:pt x="19064" y="7303"/>
                  <a:pt x="19064" y="7347"/>
                  <a:pt x="19064" y="7390"/>
                </a:cubicBezTo>
                <a:cubicBezTo>
                  <a:pt x="18729" y="8061"/>
                  <a:pt x="18525" y="8950"/>
                  <a:pt x="18846" y="9912"/>
                </a:cubicBezTo>
                <a:cubicBezTo>
                  <a:pt x="18758" y="10174"/>
                  <a:pt x="18641" y="10422"/>
                  <a:pt x="18481" y="10713"/>
                </a:cubicBezTo>
                <a:lnTo>
                  <a:pt x="18467" y="10713"/>
                </a:lnTo>
                <a:cubicBezTo>
                  <a:pt x="18437" y="10655"/>
                  <a:pt x="18423" y="10597"/>
                  <a:pt x="18408" y="10538"/>
                </a:cubicBezTo>
                <a:cubicBezTo>
                  <a:pt x="18379" y="9008"/>
                  <a:pt x="18452" y="6355"/>
                  <a:pt x="19195" y="4009"/>
                </a:cubicBezTo>
                <a:lnTo>
                  <a:pt x="19195" y="4009"/>
                </a:lnTo>
                <a:cubicBezTo>
                  <a:pt x="19195" y="4009"/>
                  <a:pt x="17898" y="6385"/>
                  <a:pt x="17476" y="9008"/>
                </a:cubicBezTo>
                <a:cubicBezTo>
                  <a:pt x="17199" y="8702"/>
                  <a:pt x="16893" y="8425"/>
                  <a:pt x="16572" y="8192"/>
                </a:cubicBezTo>
                <a:cubicBezTo>
                  <a:pt x="16543" y="7434"/>
                  <a:pt x="16586" y="6632"/>
                  <a:pt x="16761" y="5860"/>
                </a:cubicBezTo>
                <a:lnTo>
                  <a:pt x="16761" y="5860"/>
                </a:lnTo>
                <a:cubicBezTo>
                  <a:pt x="16761" y="5860"/>
                  <a:pt x="16339" y="6691"/>
                  <a:pt x="16047" y="7827"/>
                </a:cubicBezTo>
                <a:cubicBezTo>
                  <a:pt x="15727" y="7638"/>
                  <a:pt x="15420" y="7478"/>
                  <a:pt x="15129" y="7332"/>
                </a:cubicBezTo>
                <a:cubicBezTo>
                  <a:pt x="15216" y="7142"/>
                  <a:pt x="15318" y="6938"/>
                  <a:pt x="15420" y="6720"/>
                </a:cubicBezTo>
                <a:lnTo>
                  <a:pt x="15420" y="6720"/>
                </a:lnTo>
                <a:cubicBezTo>
                  <a:pt x="15420" y="6720"/>
                  <a:pt x="15216" y="6909"/>
                  <a:pt x="14940" y="7244"/>
                </a:cubicBezTo>
                <a:cubicBezTo>
                  <a:pt x="14284" y="6953"/>
                  <a:pt x="13788" y="6822"/>
                  <a:pt x="13788" y="6822"/>
                </a:cubicBezTo>
                <a:lnTo>
                  <a:pt x="13788" y="6822"/>
                </a:lnTo>
                <a:cubicBezTo>
                  <a:pt x="14182" y="7055"/>
                  <a:pt x="14502" y="7259"/>
                  <a:pt x="14794" y="7449"/>
                </a:cubicBezTo>
                <a:cubicBezTo>
                  <a:pt x="14590" y="7725"/>
                  <a:pt x="14371" y="8075"/>
                  <a:pt x="14182" y="8469"/>
                </a:cubicBezTo>
                <a:cubicBezTo>
                  <a:pt x="14080" y="8177"/>
                  <a:pt x="13978" y="7857"/>
                  <a:pt x="13905" y="7551"/>
                </a:cubicBezTo>
                <a:cubicBezTo>
                  <a:pt x="13919" y="7507"/>
                  <a:pt x="13934" y="7449"/>
                  <a:pt x="13948" y="7405"/>
                </a:cubicBezTo>
                <a:lnTo>
                  <a:pt x="13948" y="7405"/>
                </a:lnTo>
                <a:cubicBezTo>
                  <a:pt x="13948" y="7406"/>
                  <a:pt x="13933" y="7449"/>
                  <a:pt x="13890" y="7507"/>
                </a:cubicBezTo>
                <a:cubicBezTo>
                  <a:pt x="13861" y="7376"/>
                  <a:pt x="13832" y="7230"/>
                  <a:pt x="13803" y="7099"/>
                </a:cubicBezTo>
                <a:cubicBezTo>
                  <a:pt x="13803" y="7099"/>
                  <a:pt x="13774" y="7332"/>
                  <a:pt x="13788" y="7725"/>
                </a:cubicBezTo>
                <a:cubicBezTo>
                  <a:pt x="13686" y="7915"/>
                  <a:pt x="13555" y="8206"/>
                  <a:pt x="13409" y="8556"/>
                </a:cubicBezTo>
                <a:cubicBezTo>
                  <a:pt x="13263" y="8717"/>
                  <a:pt x="13089" y="8935"/>
                  <a:pt x="12899" y="9212"/>
                </a:cubicBezTo>
                <a:cubicBezTo>
                  <a:pt x="12506" y="7288"/>
                  <a:pt x="12564" y="6880"/>
                  <a:pt x="13613" y="4679"/>
                </a:cubicBezTo>
                <a:lnTo>
                  <a:pt x="13613" y="4679"/>
                </a:lnTo>
                <a:cubicBezTo>
                  <a:pt x="13613" y="4680"/>
                  <a:pt x="10932" y="7157"/>
                  <a:pt x="12433" y="10043"/>
                </a:cubicBezTo>
                <a:cubicBezTo>
                  <a:pt x="12404" y="10116"/>
                  <a:pt x="12374" y="10203"/>
                  <a:pt x="12331" y="10276"/>
                </a:cubicBezTo>
                <a:cubicBezTo>
                  <a:pt x="12154" y="9869"/>
                  <a:pt x="11940" y="9588"/>
                  <a:pt x="11888" y="9516"/>
                </a:cubicBezTo>
                <a:lnTo>
                  <a:pt x="11888" y="9516"/>
                </a:lnTo>
                <a:cubicBezTo>
                  <a:pt x="12043" y="9997"/>
                  <a:pt x="12157" y="10340"/>
                  <a:pt x="12214" y="10640"/>
                </a:cubicBezTo>
                <a:cubicBezTo>
                  <a:pt x="12170" y="10757"/>
                  <a:pt x="12141" y="10874"/>
                  <a:pt x="12127" y="10990"/>
                </a:cubicBezTo>
                <a:cubicBezTo>
                  <a:pt x="12039" y="10917"/>
                  <a:pt x="11952" y="10844"/>
                  <a:pt x="11879" y="10786"/>
                </a:cubicBezTo>
                <a:cubicBezTo>
                  <a:pt x="11864" y="10728"/>
                  <a:pt x="11850" y="10670"/>
                  <a:pt x="11821" y="10611"/>
                </a:cubicBezTo>
                <a:cubicBezTo>
                  <a:pt x="11821" y="10247"/>
                  <a:pt x="11835" y="9868"/>
                  <a:pt x="11879" y="9489"/>
                </a:cubicBezTo>
                <a:cubicBezTo>
                  <a:pt x="11879" y="9490"/>
                  <a:pt x="11880" y="9492"/>
                  <a:pt x="11880" y="9493"/>
                </a:cubicBezTo>
                <a:lnTo>
                  <a:pt x="11880" y="9493"/>
                </a:lnTo>
                <a:cubicBezTo>
                  <a:pt x="11909" y="9293"/>
                  <a:pt x="11938" y="9092"/>
                  <a:pt x="11981" y="8891"/>
                </a:cubicBezTo>
                <a:lnTo>
                  <a:pt x="11981" y="8891"/>
                </a:lnTo>
                <a:cubicBezTo>
                  <a:pt x="11981" y="8892"/>
                  <a:pt x="11806" y="9241"/>
                  <a:pt x="11617" y="9780"/>
                </a:cubicBezTo>
                <a:cubicBezTo>
                  <a:pt x="11456" y="9037"/>
                  <a:pt x="11340" y="8236"/>
                  <a:pt x="11340" y="7463"/>
                </a:cubicBezTo>
                <a:cubicBezTo>
                  <a:pt x="11340" y="7463"/>
                  <a:pt x="11092" y="8760"/>
                  <a:pt x="11223" y="10232"/>
                </a:cubicBezTo>
                <a:cubicBezTo>
                  <a:pt x="10961" y="9606"/>
                  <a:pt x="10742" y="8935"/>
                  <a:pt x="10611" y="8279"/>
                </a:cubicBezTo>
                <a:lnTo>
                  <a:pt x="10611" y="8279"/>
                </a:lnTo>
                <a:cubicBezTo>
                  <a:pt x="10611" y="8279"/>
                  <a:pt x="10567" y="8921"/>
                  <a:pt x="10655" y="9839"/>
                </a:cubicBezTo>
                <a:cubicBezTo>
                  <a:pt x="10611" y="9897"/>
                  <a:pt x="10567" y="9955"/>
                  <a:pt x="10509" y="10014"/>
                </a:cubicBezTo>
                <a:cubicBezTo>
                  <a:pt x="10509" y="10014"/>
                  <a:pt x="10494" y="9999"/>
                  <a:pt x="10494" y="9999"/>
                </a:cubicBezTo>
                <a:cubicBezTo>
                  <a:pt x="10392" y="9635"/>
                  <a:pt x="10305" y="9270"/>
                  <a:pt x="10276" y="8891"/>
                </a:cubicBezTo>
                <a:cubicBezTo>
                  <a:pt x="10276" y="8891"/>
                  <a:pt x="10217" y="9299"/>
                  <a:pt x="10217" y="9882"/>
                </a:cubicBezTo>
                <a:cubicBezTo>
                  <a:pt x="9955" y="9780"/>
                  <a:pt x="9736" y="9708"/>
                  <a:pt x="9649" y="9678"/>
                </a:cubicBezTo>
                <a:lnTo>
                  <a:pt x="9649" y="9678"/>
                </a:lnTo>
                <a:cubicBezTo>
                  <a:pt x="9868" y="9810"/>
                  <a:pt x="10057" y="9926"/>
                  <a:pt x="10232" y="10043"/>
                </a:cubicBezTo>
                <a:cubicBezTo>
                  <a:pt x="10232" y="10087"/>
                  <a:pt x="10232" y="10130"/>
                  <a:pt x="10232" y="10189"/>
                </a:cubicBezTo>
                <a:cubicBezTo>
                  <a:pt x="10028" y="10101"/>
                  <a:pt x="9809" y="10028"/>
                  <a:pt x="9620" y="9984"/>
                </a:cubicBezTo>
                <a:cubicBezTo>
                  <a:pt x="9620" y="9970"/>
                  <a:pt x="9620" y="9955"/>
                  <a:pt x="9620" y="9941"/>
                </a:cubicBezTo>
                <a:cubicBezTo>
                  <a:pt x="9620" y="9868"/>
                  <a:pt x="9634" y="9780"/>
                  <a:pt x="9649" y="9678"/>
                </a:cubicBezTo>
                <a:cubicBezTo>
                  <a:pt x="9649" y="9649"/>
                  <a:pt x="9664" y="9620"/>
                  <a:pt x="9664" y="9576"/>
                </a:cubicBezTo>
                <a:lnTo>
                  <a:pt x="9664" y="9576"/>
                </a:lnTo>
                <a:cubicBezTo>
                  <a:pt x="9663" y="9576"/>
                  <a:pt x="9634" y="9606"/>
                  <a:pt x="9605" y="9678"/>
                </a:cubicBezTo>
                <a:cubicBezTo>
                  <a:pt x="9576" y="9737"/>
                  <a:pt x="9532" y="9839"/>
                  <a:pt x="9489" y="9955"/>
                </a:cubicBezTo>
                <a:cubicBezTo>
                  <a:pt x="9051" y="9853"/>
                  <a:pt x="8745" y="9824"/>
                  <a:pt x="8745" y="9824"/>
                </a:cubicBezTo>
                <a:lnTo>
                  <a:pt x="8745" y="9824"/>
                </a:lnTo>
                <a:cubicBezTo>
                  <a:pt x="9008" y="9926"/>
                  <a:pt x="9241" y="10014"/>
                  <a:pt x="9430" y="10101"/>
                </a:cubicBezTo>
                <a:cubicBezTo>
                  <a:pt x="9372" y="10291"/>
                  <a:pt x="9314" y="10538"/>
                  <a:pt x="9285" y="10815"/>
                </a:cubicBezTo>
                <a:cubicBezTo>
                  <a:pt x="9095" y="10553"/>
                  <a:pt x="8935" y="10276"/>
                  <a:pt x="8804" y="9984"/>
                </a:cubicBezTo>
                <a:lnTo>
                  <a:pt x="8804" y="9984"/>
                </a:lnTo>
                <a:cubicBezTo>
                  <a:pt x="8804" y="9985"/>
                  <a:pt x="8906" y="10495"/>
                  <a:pt x="9197" y="11165"/>
                </a:cubicBezTo>
                <a:cubicBezTo>
                  <a:pt x="9095" y="11282"/>
                  <a:pt x="8993" y="11427"/>
                  <a:pt x="8876" y="11602"/>
                </a:cubicBezTo>
                <a:cubicBezTo>
                  <a:pt x="8862" y="11573"/>
                  <a:pt x="8862" y="11559"/>
                  <a:pt x="8862" y="11529"/>
                </a:cubicBezTo>
                <a:cubicBezTo>
                  <a:pt x="8876" y="11311"/>
                  <a:pt x="8906" y="11048"/>
                  <a:pt x="8949" y="10742"/>
                </a:cubicBezTo>
                <a:lnTo>
                  <a:pt x="8949" y="10742"/>
                </a:lnTo>
                <a:cubicBezTo>
                  <a:pt x="8949" y="10742"/>
                  <a:pt x="8862" y="10874"/>
                  <a:pt x="8774" y="11107"/>
                </a:cubicBezTo>
                <a:cubicBezTo>
                  <a:pt x="8585" y="9941"/>
                  <a:pt x="8702" y="9518"/>
                  <a:pt x="9445" y="7944"/>
                </a:cubicBezTo>
                <a:lnTo>
                  <a:pt x="9445" y="7944"/>
                </a:lnTo>
                <a:cubicBezTo>
                  <a:pt x="9445" y="7944"/>
                  <a:pt x="8483" y="8833"/>
                  <a:pt x="8206" y="10101"/>
                </a:cubicBezTo>
                <a:cubicBezTo>
                  <a:pt x="8191" y="10072"/>
                  <a:pt x="8162" y="10043"/>
                  <a:pt x="8148" y="10014"/>
                </a:cubicBezTo>
                <a:cubicBezTo>
                  <a:pt x="8104" y="9635"/>
                  <a:pt x="8148" y="9212"/>
                  <a:pt x="8235" y="8512"/>
                </a:cubicBezTo>
                <a:lnTo>
                  <a:pt x="8235" y="8512"/>
                </a:lnTo>
                <a:cubicBezTo>
                  <a:pt x="8235" y="8513"/>
                  <a:pt x="7973" y="8950"/>
                  <a:pt x="7871" y="9606"/>
                </a:cubicBezTo>
                <a:cubicBezTo>
                  <a:pt x="7842" y="9562"/>
                  <a:pt x="7827" y="9547"/>
                  <a:pt x="7827" y="9547"/>
                </a:cubicBezTo>
                <a:lnTo>
                  <a:pt x="7827" y="9547"/>
                </a:lnTo>
                <a:cubicBezTo>
                  <a:pt x="7842" y="9591"/>
                  <a:pt x="7856" y="9620"/>
                  <a:pt x="7871" y="9649"/>
                </a:cubicBezTo>
                <a:cubicBezTo>
                  <a:pt x="7798" y="10189"/>
                  <a:pt x="7827" y="10830"/>
                  <a:pt x="8206" y="11486"/>
                </a:cubicBezTo>
                <a:cubicBezTo>
                  <a:pt x="8235" y="11588"/>
                  <a:pt x="8264" y="11690"/>
                  <a:pt x="8293" y="11792"/>
                </a:cubicBezTo>
                <a:cubicBezTo>
                  <a:pt x="8279" y="11952"/>
                  <a:pt x="8264" y="12127"/>
                  <a:pt x="8221" y="12316"/>
                </a:cubicBezTo>
                <a:cubicBezTo>
                  <a:pt x="8191" y="12273"/>
                  <a:pt x="8162" y="12229"/>
                  <a:pt x="8133" y="12185"/>
                </a:cubicBezTo>
                <a:cubicBezTo>
                  <a:pt x="7754" y="11005"/>
                  <a:pt x="7186" y="8935"/>
                  <a:pt x="7171" y="7011"/>
                </a:cubicBezTo>
                <a:cubicBezTo>
                  <a:pt x="7171" y="7011"/>
                  <a:pt x="6795" y="9020"/>
                  <a:pt x="7095" y="11110"/>
                </a:cubicBezTo>
                <a:lnTo>
                  <a:pt x="7095" y="11110"/>
                </a:lnTo>
                <a:cubicBezTo>
                  <a:pt x="7068" y="11025"/>
                  <a:pt x="7054" y="10928"/>
                  <a:pt x="7040" y="10844"/>
                </a:cubicBezTo>
                <a:cubicBezTo>
                  <a:pt x="7040" y="10844"/>
                  <a:pt x="7026" y="10932"/>
                  <a:pt x="7026" y="11078"/>
                </a:cubicBezTo>
                <a:cubicBezTo>
                  <a:pt x="6778" y="10903"/>
                  <a:pt x="6515" y="10757"/>
                  <a:pt x="6268" y="10626"/>
                </a:cubicBezTo>
                <a:cubicBezTo>
                  <a:pt x="6064" y="10043"/>
                  <a:pt x="5903" y="9416"/>
                  <a:pt x="5845" y="8789"/>
                </a:cubicBezTo>
                <a:cubicBezTo>
                  <a:pt x="5845" y="8789"/>
                  <a:pt x="5743" y="9489"/>
                  <a:pt x="5801" y="10422"/>
                </a:cubicBezTo>
                <a:cubicBezTo>
                  <a:pt x="5524" y="10320"/>
                  <a:pt x="5262" y="10232"/>
                  <a:pt x="5029" y="10159"/>
                </a:cubicBezTo>
                <a:cubicBezTo>
                  <a:pt x="5043" y="9999"/>
                  <a:pt x="5058" y="9839"/>
                  <a:pt x="5087" y="9649"/>
                </a:cubicBezTo>
                <a:lnTo>
                  <a:pt x="5087" y="9649"/>
                </a:lnTo>
                <a:cubicBezTo>
                  <a:pt x="5087" y="9649"/>
                  <a:pt x="4985" y="9824"/>
                  <a:pt x="4868" y="10116"/>
                </a:cubicBezTo>
                <a:cubicBezTo>
                  <a:pt x="4329" y="9985"/>
                  <a:pt x="3950" y="9955"/>
                  <a:pt x="3950" y="9955"/>
                </a:cubicBezTo>
                <a:lnTo>
                  <a:pt x="3950" y="9955"/>
                </a:lnTo>
                <a:cubicBezTo>
                  <a:pt x="4271" y="10072"/>
                  <a:pt x="4562" y="10189"/>
                  <a:pt x="4810" y="10291"/>
                </a:cubicBezTo>
                <a:cubicBezTo>
                  <a:pt x="4723" y="10538"/>
                  <a:pt x="4650" y="10844"/>
                  <a:pt x="4621" y="11180"/>
                </a:cubicBezTo>
                <a:cubicBezTo>
                  <a:pt x="4460" y="10961"/>
                  <a:pt x="4329" y="10728"/>
                  <a:pt x="4198" y="10509"/>
                </a:cubicBezTo>
                <a:cubicBezTo>
                  <a:pt x="4198" y="10465"/>
                  <a:pt x="4198" y="10422"/>
                  <a:pt x="4198" y="10378"/>
                </a:cubicBezTo>
                <a:cubicBezTo>
                  <a:pt x="4198" y="10378"/>
                  <a:pt x="4183" y="10422"/>
                  <a:pt x="4183" y="10465"/>
                </a:cubicBezTo>
                <a:cubicBezTo>
                  <a:pt x="4125" y="10363"/>
                  <a:pt x="4067" y="10261"/>
                  <a:pt x="4023" y="10159"/>
                </a:cubicBezTo>
                <a:lnTo>
                  <a:pt x="4023" y="10159"/>
                </a:lnTo>
                <a:cubicBezTo>
                  <a:pt x="4023" y="10160"/>
                  <a:pt x="4052" y="10349"/>
                  <a:pt x="4154" y="10655"/>
                </a:cubicBezTo>
                <a:cubicBezTo>
                  <a:pt x="4125" y="10815"/>
                  <a:pt x="4096" y="11048"/>
                  <a:pt x="4081" y="11340"/>
                </a:cubicBezTo>
                <a:cubicBezTo>
                  <a:pt x="4009" y="11486"/>
                  <a:pt x="3936" y="11690"/>
                  <a:pt x="3863" y="11937"/>
                </a:cubicBezTo>
                <a:cubicBezTo>
                  <a:pt x="3134" y="10495"/>
                  <a:pt x="3076" y="10174"/>
                  <a:pt x="3324" y="8323"/>
                </a:cubicBezTo>
                <a:lnTo>
                  <a:pt x="3324" y="8323"/>
                </a:lnTo>
                <a:cubicBezTo>
                  <a:pt x="3323" y="8323"/>
                  <a:pt x="1968" y="10611"/>
                  <a:pt x="3732" y="12637"/>
                </a:cubicBezTo>
                <a:cubicBezTo>
                  <a:pt x="3702" y="12885"/>
                  <a:pt x="3702" y="13147"/>
                  <a:pt x="3732" y="13424"/>
                </a:cubicBezTo>
                <a:cubicBezTo>
                  <a:pt x="3644" y="13380"/>
                  <a:pt x="3557" y="13337"/>
                  <a:pt x="3455" y="13293"/>
                </a:cubicBezTo>
                <a:cubicBezTo>
                  <a:pt x="3309" y="12812"/>
                  <a:pt x="3178" y="12316"/>
                  <a:pt x="3134" y="11821"/>
                </a:cubicBezTo>
                <a:cubicBezTo>
                  <a:pt x="3134" y="11821"/>
                  <a:pt x="3047" y="12375"/>
                  <a:pt x="3090" y="13133"/>
                </a:cubicBezTo>
                <a:cubicBezTo>
                  <a:pt x="3061" y="13118"/>
                  <a:pt x="3032" y="13103"/>
                  <a:pt x="3003" y="13089"/>
                </a:cubicBezTo>
                <a:cubicBezTo>
                  <a:pt x="2624" y="12608"/>
                  <a:pt x="2274" y="12069"/>
                  <a:pt x="1997" y="11529"/>
                </a:cubicBezTo>
                <a:lnTo>
                  <a:pt x="1997" y="11529"/>
                </a:lnTo>
                <a:cubicBezTo>
                  <a:pt x="1997" y="11530"/>
                  <a:pt x="2114" y="12040"/>
                  <a:pt x="2405" y="12739"/>
                </a:cubicBezTo>
                <a:cubicBezTo>
                  <a:pt x="2376" y="12783"/>
                  <a:pt x="2362" y="12827"/>
                  <a:pt x="2347" y="12885"/>
                </a:cubicBezTo>
                <a:cubicBezTo>
                  <a:pt x="1895" y="12768"/>
                  <a:pt x="1589" y="12754"/>
                  <a:pt x="1589" y="12754"/>
                </a:cubicBezTo>
                <a:lnTo>
                  <a:pt x="1589" y="12754"/>
                </a:lnTo>
                <a:cubicBezTo>
                  <a:pt x="1866" y="12856"/>
                  <a:pt x="2085" y="12943"/>
                  <a:pt x="2289" y="13031"/>
                </a:cubicBezTo>
                <a:cubicBezTo>
                  <a:pt x="2230" y="13220"/>
                  <a:pt x="2158" y="13468"/>
                  <a:pt x="2128" y="13730"/>
                </a:cubicBezTo>
                <a:cubicBezTo>
                  <a:pt x="1954" y="13468"/>
                  <a:pt x="1793" y="13191"/>
                  <a:pt x="1647" y="12914"/>
                </a:cubicBezTo>
                <a:lnTo>
                  <a:pt x="1647" y="12914"/>
                </a:lnTo>
                <a:cubicBezTo>
                  <a:pt x="1648" y="12914"/>
                  <a:pt x="1779" y="13512"/>
                  <a:pt x="2128" y="14240"/>
                </a:cubicBezTo>
                <a:cubicBezTo>
                  <a:pt x="2143" y="14546"/>
                  <a:pt x="2201" y="14867"/>
                  <a:pt x="2347" y="15202"/>
                </a:cubicBezTo>
                <a:cubicBezTo>
                  <a:pt x="2099" y="15042"/>
                  <a:pt x="1866" y="14852"/>
                  <a:pt x="1706" y="14634"/>
                </a:cubicBezTo>
                <a:cubicBezTo>
                  <a:pt x="1720" y="14371"/>
                  <a:pt x="1749" y="14065"/>
                  <a:pt x="1808" y="13672"/>
                </a:cubicBezTo>
                <a:lnTo>
                  <a:pt x="1808" y="13672"/>
                </a:lnTo>
                <a:cubicBezTo>
                  <a:pt x="1808" y="13672"/>
                  <a:pt x="1647" y="13934"/>
                  <a:pt x="1531" y="14342"/>
                </a:cubicBezTo>
                <a:cubicBezTo>
                  <a:pt x="933" y="13176"/>
                  <a:pt x="904" y="12929"/>
                  <a:pt x="1094" y="11442"/>
                </a:cubicBezTo>
                <a:lnTo>
                  <a:pt x="1094" y="11442"/>
                </a:lnTo>
                <a:cubicBezTo>
                  <a:pt x="1093" y="11442"/>
                  <a:pt x="1" y="13278"/>
                  <a:pt x="1414" y="14911"/>
                </a:cubicBezTo>
                <a:cubicBezTo>
                  <a:pt x="1385" y="15202"/>
                  <a:pt x="1400" y="15523"/>
                  <a:pt x="1473" y="15873"/>
                </a:cubicBezTo>
                <a:lnTo>
                  <a:pt x="1473" y="15843"/>
                </a:lnTo>
                <a:lnTo>
                  <a:pt x="1910" y="15843"/>
                </a:lnTo>
                <a:cubicBezTo>
                  <a:pt x="1822" y="15610"/>
                  <a:pt x="1764" y="15406"/>
                  <a:pt x="1735" y="15202"/>
                </a:cubicBezTo>
                <a:lnTo>
                  <a:pt x="1735" y="15202"/>
                </a:lnTo>
                <a:cubicBezTo>
                  <a:pt x="1939" y="15392"/>
                  <a:pt x="2201" y="15581"/>
                  <a:pt x="2493" y="15756"/>
                </a:cubicBezTo>
                <a:cubicBezTo>
                  <a:pt x="2434" y="15785"/>
                  <a:pt x="2391" y="15814"/>
                  <a:pt x="2347" y="15843"/>
                </a:cubicBezTo>
                <a:lnTo>
                  <a:pt x="138416" y="15843"/>
                </a:lnTo>
                <a:cubicBezTo>
                  <a:pt x="138357" y="15814"/>
                  <a:pt x="138299" y="15785"/>
                  <a:pt x="138226" y="15741"/>
                </a:cubicBezTo>
                <a:cubicBezTo>
                  <a:pt x="138285" y="15610"/>
                  <a:pt x="138343" y="15465"/>
                  <a:pt x="138401" y="15319"/>
                </a:cubicBezTo>
                <a:cubicBezTo>
                  <a:pt x="138620" y="15115"/>
                  <a:pt x="138882" y="14925"/>
                  <a:pt x="139290" y="14692"/>
                </a:cubicBezTo>
                <a:cubicBezTo>
                  <a:pt x="139348" y="14867"/>
                  <a:pt x="139392" y="15027"/>
                  <a:pt x="139407" y="15173"/>
                </a:cubicBezTo>
                <a:cubicBezTo>
                  <a:pt x="139159" y="15377"/>
                  <a:pt x="138897" y="15596"/>
                  <a:pt x="138663" y="15843"/>
                </a:cubicBezTo>
                <a:lnTo>
                  <a:pt x="139217" y="15843"/>
                </a:lnTo>
                <a:cubicBezTo>
                  <a:pt x="139276" y="15771"/>
                  <a:pt x="139334" y="15683"/>
                  <a:pt x="139407" y="15596"/>
                </a:cubicBezTo>
                <a:lnTo>
                  <a:pt x="139407" y="15596"/>
                </a:lnTo>
                <a:cubicBezTo>
                  <a:pt x="139407" y="15683"/>
                  <a:pt x="139378" y="15756"/>
                  <a:pt x="139363" y="15843"/>
                </a:cubicBezTo>
                <a:lnTo>
                  <a:pt x="140281" y="15843"/>
                </a:lnTo>
                <a:cubicBezTo>
                  <a:pt x="140879" y="15246"/>
                  <a:pt x="141651" y="14561"/>
                  <a:pt x="142497" y="13978"/>
                </a:cubicBezTo>
                <a:lnTo>
                  <a:pt x="142497" y="13978"/>
                </a:lnTo>
                <a:cubicBezTo>
                  <a:pt x="142496" y="13978"/>
                  <a:pt x="140981" y="14751"/>
                  <a:pt x="139742" y="15800"/>
                </a:cubicBezTo>
                <a:cubicBezTo>
                  <a:pt x="139757" y="15610"/>
                  <a:pt x="139727" y="15435"/>
                  <a:pt x="139698" y="15275"/>
                </a:cubicBezTo>
                <a:cubicBezTo>
                  <a:pt x="139990" y="14940"/>
                  <a:pt x="140340" y="14590"/>
                  <a:pt x="140718" y="14299"/>
                </a:cubicBezTo>
                <a:lnTo>
                  <a:pt x="140718" y="14299"/>
                </a:lnTo>
                <a:cubicBezTo>
                  <a:pt x="140718" y="14299"/>
                  <a:pt x="140208" y="14576"/>
                  <a:pt x="139625" y="15013"/>
                </a:cubicBezTo>
                <a:cubicBezTo>
                  <a:pt x="139567" y="14852"/>
                  <a:pt x="139509" y="14721"/>
                  <a:pt x="139451" y="14605"/>
                </a:cubicBezTo>
                <a:cubicBezTo>
                  <a:pt x="139567" y="14546"/>
                  <a:pt x="139684" y="14473"/>
                  <a:pt x="139815" y="14401"/>
                </a:cubicBezTo>
                <a:lnTo>
                  <a:pt x="139815" y="14401"/>
                </a:lnTo>
                <a:cubicBezTo>
                  <a:pt x="139815" y="14401"/>
                  <a:pt x="139654" y="14444"/>
                  <a:pt x="139407" y="14532"/>
                </a:cubicBezTo>
                <a:cubicBezTo>
                  <a:pt x="139247" y="14270"/>
                  <a:pt x="139101" y="14109"/>
                  <a:pt x="139101" y="14109"/>
                </a:cubicBezTo>
                <a:lnTo>
                  <a:pt x="139101" y="14109"/>
                </a:lnTo>
                <a:cubicBezTo>
                  <a:pt x="139174" y="14299"/>
                  <a:pt x="139217" y="14444"/>
                  <a:pt x="139261" y="14590"/>
                </a:cubicBezTo>
                <a:cubicBezTo>
                  <a:pt x="139072" y="14663"/>
                  <a:pt x="138838" y="14780"/>
                  <a:pt x="138591" y="14911"/>
                </a:cubicBezTo>
                <a:cubicBezTo>
                  <a:pt x="138707" y="14678"/>
                  <a:pt x="138838" y="14459"/>
                  <a:pt x="138999" y="14240"/>
                </a:cubicBezTo>
                <a:lnTo>
                  <a:pt x="138999" y="14240"/>
                </a:lnTo>
                <a:cubicBezTo>
                  <a:pt x="138998" y="14240"/>
                  <a:pt x="138590" y="14619"/>
                  <a:pt x="138168" y="15188"/>
                </a:cubicBezTo>
                <a:cubicBezTo>
                  <a:pt x="138037" y="15290"/>
                  <a:pt x="137906" y="15392"/>
                  <a:pt x="137774" y="15523"/>
                </a:cubicBezTo>
                <a:cubicBezTo>
                  <a:pt x="137702" y="15479"/>
                  <a:pt x="137629" y="15450"/>
                  <a:pt x="137541" y="15406"/>
                </a:cubicBezTo>
                <a:cubicBezTo>
                  <a:pt x="137556" y="15348"/>
                  <a:pt x="137585" y="15275"/>
                  <a:pt x="137614" y="15217"/>
                </a:cubicBezTo>
                <a:cubicBezTo>
                  <a:pt x="137833" y="15071"/>
                  <a:pt x="138110" y="14925"/>
                  <a:pt x="138459" y="14721"/>
                </a:cubicBezTo>
                <a:lnTo>
                  <a:pt x="138459" y="14721"/>
                </a:lnTo>
                <a:cubicBezTo>
                  <a:pt x="138459" y="14721"/>
                  <a:pt x="138153" y="14794"/>
                  <a:pt x="137760" y="14969"/>
                </a:cubicBezTo>
                <a:cubicBezTo>
                  <a:pt x="138372" y="14051"/>
                  <a:pt x="138561" y="13890"/>
                  <a:pt x="139888" y="13147"/>
                </a:cubicBezTo>
                <a:lnTo>
                  <a:pt x="139888" y="13147"/>
                </a:lnTo>
                <a:cubicBezTo>
                  <a:pt x="139887" y="13147"/>
                  <a:pt x="137774" y="13687"/>
                  <a:pt x="137235" y="15246"/>
                </a:cubicBezTo>
                <a:lnTo>
                  <a:pt x="137206" y="15246"/>
                </a:lnTo>
                <a:cubicBezTo>
                  <a:pt x="137046" y="15173"/>
                  <a:pt x="136871" y="15100"/>
                  <a:pt x="136681" y="15013"/>
                </a:cubicBezTo>
                <a:cubicBezTo>
                  <a:pt x="136812" y="14707"/>
                  <a:pt x="136987" y="14401"/>
                  <a:pt x="137191" y="14109"/>
                </a:cubicBezTo>
                <a:lnTo>
                  <a:pt x="137191" y="14109"/>
                </a:lnTo>
                <a:cubicBezTo>
                  <a:pt x="137191" y="14109"/>
                  <a:pt x="136842" y="14430"/>
                  <a:pt x="136463" y="14925"/>
                </a:cubicBezTo>
                <a:cubicBezTo>
                  <a:pt x="136404" y="14896"/>
                  <a:pt x="136346" y="14867"/>
                  <a:pt x="136273" y="14838"/>
                </a:cubicBezTo>
                <a:cubicBezTo>
                  <a:pt x="137118" y="13891"/>
                  <a:pt x="137323" y="12973"/>
                  <a:pt x="137323" y="12972"/>
                </a:cubicBezTo>
                <a:lnTo>
                  <a:pt x="137323" y="12972"/>
                </a:lnTo>
                <a:cubicBezTo>
                  <a:pt x="136710" y="13803"/>
                  <a:pt x="136332" y="14284"/>
                  <a:pt x="135880" y="14678"/>
                </a:cubicBezTo>
                <a:cubicBezTo>
                  <a:pt x="135763" y="14619"/>
                  <a:pt x="135632" y="14575"/>
                  <a:pt x="135501" y="14517"/>
                </a:cubicBezTo>
                <a:cubicBezTo>
                  <a:pt x="136244" y="13978"/>
                  <a:pt x="136550" y="13337"/>
                  <a:pt x="136638" y="13162"/>
                </a:cubicBezTo>
                <a:cubicBezTo>
                  <a:pt x="137031" y="12710"/>
                  <a:pt x="137468" y="12244"/>
                  <a:pt x="137949" y="11792"/>
                </a:cubicBezTo>
                <a:cubicBezTo>
                  <a:pt x="137978" y="11777"/>
                  <a:pt x="138008" y="11748"/>
                  <a:pt x="138037" y="11733"/>
                </a:cubicBezTo>
                <a:lnTo>
                  <a:pt x="138037" y="11733"/>
                </a:lnTo>
                <a:cubicBezTo>
                  <a:pt x="138035" y="11734"/>
                  <a:pt x="138007" y="11748"/>
                  <a:pt x="137978" y="11763"/>
                </a:cubicBezTo>
                <a:cubicBezTo>
                  <a:pt x="138372" y="11384"/>
                  <a:pt x="138780" y="11019"/>
                  <a:pt x="139217" y="10684"/>
                </a:cubicBezTo>
                <a:lnTo>
                  <a:pt x="139217" y="10684"/>
                </a:lnTo>
                <a:cubicBezTo>
                  <a:pt x="139217" y="10684"/>
                  <a:pt x="137643" y="11602"/>
                  <a:pt x="136098" y="12929"/>
                </a:cubicBezTo>
                <a:cubicBezTo>
                  <a:pt x="135821" y="13118"/>
                  <a:pt x="135545" y="13337"/>
                  <a:pt x="135282" y="13555"/>
                </a:cubicBezTo>
                <a:cubicBezTo>
                  <a:pt x="135282" y="13366"/>
                  <a:pt x="135268" y="13191"/>
                  <a:pt x="135238" y="13031"/>
                </a:cubicBezTo>
                <a:cubicBezTo>
                  <a:pt x="135530" y="12695"/>
                  <a:pt x="135880" y="12346"/>
                  <a:pt x="136259" y="12054"/>
                </a:cubicBezTo>
                <a:lnTo>
                  <a:pt x="136259" y="12054"/>
                </a:lnTo>
                <a:cubicBezTo>
                  <a:pt x="136258" y="12054"/>
                  <a:pt x="135748" y="12331"/>
                  <a:pt x="135166" y="12768"/>
                </a:cubicBezTo>
                <a:cubicBezTo>
                  <a:pt x="135151" y="12739"/>
                  <a:pt x="135151" y="12725"/>
                  <a:pt x="135136" y="12710"/>
                </a:cubicBezTo>
                <a:cubicBezTo>
                  <a:pt x="135515" y="12214"/>
                  <a:pt x="135953" y="11719"/>
                  <a:pt x="136434" y="11267"/>
                </a:cubicBezTo>
                <a:lnTo>
                  <a:pt x="136434" y="11267"/>
                </a:lnTo>
                <a:cubicBezTo>
                  <a:pt x="136433" y="11267"/>
                  <a:pt x="135836" y="11632"/>
                  <a:pt x="135107" y="12229"/>
                </a:cubicBezTo>
                <a:cubicBezTo>
                  <a:pt x="135064" y="12244"/>
                  <a:pt x="135005" y="12273"/>
                  <a:pt x="134947" y="12287"/>
                </a:cubicBezTo>
                <a:cubicBezTo>
                  <a:pt x="134787" y="12025"/>
                  <a:pt x="134641" y="11879"/>
                  <a:pt x="134641" y="11879"/>
                </a:cubicBezTo>
                <a:lnTo>
                  <a:pt x="134641" y="11879"/>
                </a:lnTo>
                <a:cubicBezTo>
                  <a:pt x="134699" y="12054"/>
                  <a:pt x="134757" y="12200"/>
                  <a:pt x="134801" y="12346"/>
                </a:cubicBezTo>
                <a:cubicBezTo>
                  <a:pt x="134787" y="12346"/>
                  <a:pt x="134787" y="12346"/>
                  <a:pt x="134772" y="12360"/>
                </a:cubicBezTo>
                <a:cubicBezTo>
                  <a:pt x="134670" y="12171"/>
                  <a:pt x="134553" y="11981"/>
                  <a:pt x="134451" y="11835"/>
                </a:cubicBezTo>
                <a:cubicBezTo>
                  <a:pt x="134612" y="11719"/>
                  <a:pt x="134801" y="11602"/>
                  <a:pt x="134991" y="11471"/>
                </a:cubicBezTo>
                <a:lnTo>
                  <a:pt x="134991" y="11471"/>
                </a:lnTo>
                <a:cubicBezTo>
                  <a:pt x="134991" y="11471"/>
                  <a:pt x="134743" y="11544"/>
                  <a:pt x="134364" y="11704"/>
                </a:cubicBezTo>
                <a:cubicBezTo>
                  <a:pt x="134335" y="11675"/>
                  <a:pt x="134306" y="11646"/>
                  <a:pt x="134277" y="11617"/>
                </a:cubicBezTo>
                <a:cubicBezTo>
                  <a:pt x="134553" y="11413"/>
                  <a:pt x="134903" y="11209"/>
                  <a:pt x="135428" y="10917"/>
                </a:cubicBezTo>
                <a:lnTo>
                  <a:pt x="135428" y="10917"/>
                </a:lnTo>
                <a:cubicBezTo>
                  <a:pt x="135428" y="10917"/>
                  <a:pt x="134816" y="11063"/>
                  <a:pt x="134160" y="11457"/>
                </a:cubicBezTo>
                <a:cubicBezTo>
                  <a:pt x="133941" y="11194"/>
                  <a:pt x="133767" y="11049"/>
                  <a:pt x="133766" y="11048"/>
                </a:cubicBezTo>
                <a:lnTo>
                  <a:pt x="133766" y="11048"/>
                </a:lnTo>
                <a:cubicBezTo>
                  <a:pt x="133868" y="11223"/>
                  <a:pt x="133941" y="11384"/>
                  <a:pt x="134014" y="11544"/>
                </a:cubicBezTo>
                <a:cubicBezTo>
                  <a:pt x="133708" y="11733"/>
                  <a:pt x="133402" y="11981"/>
                  <a:pt x="133169" y="12287"/>
                </a:cubicBezTo>
                <a:cubicBezTo>
                  <a:pt x="133285" y="11937"/>
                  <a:pt x="133446" y="11588"/>
                  <a:pt x="133621" y="11252"/>
                </a:cubicBezTo>
                <a:lnTo>
                  <a:pt x="133621" y="11252"/>
                </a:lnTo>
                <a:cubicBezTo>
                  <a:pt x="133620" y="11253"/>
                  <a:pt x="133052" y="11894"/>
                  <a:pt x="132528" y="12827"/>
                </a:cubicBezTo>
                <a:cubicBezTo>
                  <a:pt x="132367" y="12972"/>
                  <a:pt x="132207" y="13118"/>
                  <a:pt x="132061" y="13293"/>
                </a:cubicBezTo>
                <a:lnTo>
                  <a:pt x="132003" y="13278"/>
                </a:lnTo>
                <a:cubicBezTo>
                  <a:pt x="132119" y="12972"/>
                  <a:pt x="132251" y="12666"/>
                  <a:pt x="132426" y="12360"/>
                </a:cubicBezTo>
                <a:cubicBezTo>
                  <a:pt x="132557" y="12273"/>
                  <a:pt x="132717" y="12171"/>
                  <a:pt x="132877" y="12069"/>
                </a:cubicBezTo>
                <a:lnTo>
                  <a:pt x="132877" y="12069"/>
                </a:lnTo>
                <a:cubicBezTo>
                  <a:pt x="132877" y="12069"/>
                  <a:pt x="132746" y="12098"/>
                  <a:pt x="132528" y="12185"/>
                </a:cubicBezTo>
                <a:cubicBezTo>
                  <a:pt x="132586" y="12083"/>
                  <a:pt x="132659" y="11967"/>
                  <a:pt x="132732" y="11865"/>
                </a:cubicBezTo>
                <a:lnTo>
                  <a:pt x="132732" y="11865"/>
                </a:lnTo>
                <a:cubicBezTo>
                  <a:pt x="132731" y="11865"/>
                  <a:pt x="132571" y="12010"/>
                  <a:pt x="132367" y="12244"/>
                </a:cubicBezTo>
                <a:cubicBezTo>
                  <a:pt x="132207" y="12316"/>
                  <a:pt x="132017" y="12404"/>
                  <a:pt x="131799" y="12506"/>
                </a:cubicBezTo>
                <a:cubicBezTo>
                  <a:pt x="132163" y="11821"/>
                  <a:pt x="132411" y="11384"/>
                  <a:pt x="132761" y="11005"/>
                </a:cubicBezTo>
                <a:cubicBezTo>
                  <a:pt x="132775" y="10990"/>
                  <a:pt x="132775" y="10990"/>
                  <a:pt x="132775" y="10990"/>
                </a:cubicBezTo>
                <a:cubicBezTo>
                  <a:pt x="133198" y="10538"/>
                  <a:pt x="133752" y="10145"/>
                  <a:pt x="134830" y="9460"/>
                </a:cubicBezTo>
                <a:lnTo>
                  <a:pt x="134830" y="9460"/>
                </a:lnTo>
                <a:cubicBezTo>
                  <a:pt x="134830" y="9460"/>
                  <a:pt x="132629" y="10101"/>
                  <a:pt x="131551" y="11704"/>
                </a:cubicBezTo>
                <a:cubicBezTo>
                  <a:pt x="131114" y="11981"/>
                  <a:pt x="130618" y="12331"/>
                  <a:pt x="130166" y="12710"/>
                </a:cubicBezTo>
                <a:cubicBezTo>
                  <a:pt x="130123" y="12695"/>
                  <a:pt x="130094" y="12681"/>
                  <a:pt x="130050" y="12666"/>
                </a:cubicBezTo>
                <a:cubicBezTo>
                  <a:pt x="130123" y="12418"/>
                  <a:pt x="130210" y="12171"/>
                  <a:pt x="130312" y="11923"/>
                </a:cubicBezTo>
                <a:cubicBezTo>
                  <a:pt x="130531" y="11704"/>
                  <a:pt x="130764" y="11500"/>
                  <a:pt x="131012" y="11296"/>
                </a:cubicBezTo>
                <a:lnTo>
                  <a:pt x="131012" y="11296"/>
                </a:lnTo>
                <a:cubicBezTo>
                  <a:pt x="131012" y="11296"/>
                  <a:pt x="130764" y="11427"/>
                  <a:pt x="130429" y="11661"/>
                </a:cubicBezTo>
                <a:cubicBezTo>
                  <a:pt x="130502" y="11471"/>
                  <a:pt x="130589" y="11296"/>
                  <a:pt x="130691" y="11121"/>
                </a:cubicBezTo>
                <a:lnTo>
                  <a:pt x="130691" y="11121"/>
                </a:lnTo>
                <a:cubicBezTo>
                  <a:pt x="130691" y="11121"/>
                  <a:pt x="130429" y="11413"/>
                  <a:pt x="130108" y="11865"/>
                </a:cubicBezTo>
                <a:cubicBezTo>
                  <a:pt x="130050" y="11908"/>
                  <a:pt x="129977" y="11967"/>
                  <a:pt x="129919" y="12010"/>
                </a:cubicBezTo>
                <a:cubicBezTo>
                  <a:pt x="129860" y="11865"/>
                  <a:pt x="129802" y="11733"/>
                  <a:pt x="129744" y="11617"/>
                </a:cubicBezTo>
                <a:cubicBezTo>
                  <a:pt x="129846" y="11544"/>
                  <a:pt x="129977" y="11471"/>
                  <a:pt x="130108" y="11398"/>
                </a:cubicBezTo>
                <a:lnTo>
                  <a:pt x="130108" y="11398"/>
                </a:lnTo>
                <a:cubicBezTo>
                  <a:pt x="130108" y="11398"/>
                  <a:pt x="129948" y="11442"/>
                  <a:pt x="129700" y="11529"/>
                </a:cubicBezTo>
                <a:cubicBezTo>
                  <a:pt x="129540" y="11267"/>
                  <a:pt x="129394" y="11121"/>
                  <a:pt x="129394" y="11121"/>
                </a:cubicBezTo>
                <a:lnTo>
                  <a:pt x="129394" y="11121"/>
                </a:lnTo>
                <a:cubicBezTo>
                  <a:pt x="129452" y="11296"/>
                  <a:pt x="129511" y="11457"/>
                  <a:pt x="129554" y="11588"/>
                </a:cubicBezTo>
                <a:cubicBezTo>
                  <a:pt x="129350" y="11675"/>
                  <a:pt x="129117" y="11777"/>
                  <a:pt x="128884" y="11923"/>
                </a:cubicBezTo>
                <a:cubicBezTo>
                  <a:pt x="129001" y="11690"/>
                  <a:pt x="129132" y="11457"/>
                  <a:pt x="129277" y="11238"/>
                </a:cubicBezTo>
                <a:lnTo>
                  <a:pt x="129277" y="11238"/>
                </a:lnTo>
                <a:cubicBezTo>
                  <a:pt x="129277" y="11238"/>
                  <a:pt x="128869" y="11632"/>
                  <a:pt x="128461" y="12185"/>
                </a:cubicBezTo>
                <a:cubicBezTo>
                  <a:pt x="128447" y="12200"/>
                  <a:pt x="128447" y="12200"/>
                  <a:pt x="128432" y="12214"/>
                </a:cubicBezTo>
                <a:cubicBezTo>
                  <a:pt x="128315" y="12185"/>
                  <a:pt x="128199" y="12156"/>
                  <a:pt x="128068" y="12112"/>
                </a:cubicBezTo>
                <a:cubicBezTo>
                  <a:pt x="128257" y="12010"/>
                  <a:pt x="128476" y="11879"/>
                  <a:pt x="128753" y="11733"/>
                </a:cubicBezTo>
                <a:lnTo>
                  <a:pt x="128753" y="11733"/>
                </a:lnTo>
                <a:cubicBezTo>
                  <a:pt x="128753" y="11733"/>
                  <a:pt x="128447" y="11806"/>
                  <a:pt x="128039" y="11981"/>
                </a:cubicBezTo>
                <a:cubicBezTo>
                  <a:pt x="128665" y="11063"/>
                  <a:pt x="128855" y="10903"/>
                  <a:pt x="130181" y="10159"/>
                </a:cubicBezTo>
                <a:lnTo>
                  <a:pt x="130181" y="10159"/>
                </a:lnTo>
                <a:cubicBezTo>
                  <a:pt x="130181" y="10159"/>
                  <a:pt x="128286" y="10640"/>
                  <a:pt x="127616" y="11996"/>
                </a:cubicBezTo>
                <a:cubicBezTo>
                  <a:pt x="127514" y="11967"/>
                  <a:pt x="127426" y="11952"/>
                  <a:pt x="127324" y="11923"/>
                </a:cubicBezTo>
                <a:cubicBezTo>
                  <a:pt x="128374" y="10436"/>
                  <a:pt x="128155" y="8906"/>
                  <a:pt x="128155" y="8906"/>
                </a:cubicBezTo>
                <a:lnTo>
                  <a:pt x="128155" y="8906"/>
                </a:lnTo>
                <a:cubicBezTo>
                  <a:pt x="127689" y="10451"/>
                  <a:pt x="127470" y="11005"/>
                  <a:pt x="126741" y="11777"/>
                </a:cubicBezTo>
                <a:cubicBezTo>
                  <a:pt x="126727" y="11777"/>
                  <a:pt x="126712" y="11763"/>
                  <a:pt x="126698" y="11763"/>
                </a:cubicBezTo>
                <a:lnTo>
                  <a:pt x="126698" y="11690"/>
                </a:lnTo>
                <a:cubicBezTo>
                  <a:pt x="127426" y="10801"/>
                  <a:pt x="127601" y="9985"/>
                  <a:pt x="127601" y="9984"/>
                </a:cubicBezTo>
                <a:lnTo>
                  <a:pt x="127601" y="9984"/>
                </a:lnTo>
                <a:cubicBezTo>
                  <a:pt x="127368" y="10305"/>
                  <a:pt x="127164" y="10582"/>
                  <a:pt x="126975" y="10830"/>
                </a:cubicBezTo>
                <a:cubicBezTo>
                  <a:pt x="127091" y="10465"/>
                  <a:pt x="127237" y="10057"/>
                  <a:pt x="127397" y="9649"/>
                </a:cubicBezTo>
                <a:cubicBezTo>
                  <a:pt x="128024" y="8979"/>
                  <a:pt x="128738" y="8294"/>
                  <a:pt x="129496" y="7682"/>
                </a:cubicBezTo>
                <a:lnTo>
                  <a:pt x="129496" y="7682"/>
                </a:lnTo>
                <a:cubicBezTo>
                  <a:pt x="129496" y="7682"/>
                  <a:pt x="128723" y="8148"/>
                  <a:pt x="127718" y="8877"/>
                </a:cubicBezTo>
                <a:cubicBezTo>
                  <a:pt x="128111" y="7973"/>
                  <a:pt x="128592" y="7026"/>
                  <a:pt x="129175" y="6137"/>
                </a:cubicBezTo>
                <a:lnTo>
                  <a:pt x="129175" y="6137"/>
                </a:lnTo>
                <a:cubicBezTo>
                  <a:pt x="129175" y="6137"/>
                  <a:pt x="127703" y="7755"/>
                  <a:pt x="126625" y="9737"/>
                </a:cubicBezTo>
                <a:cubicBezTo>
                  <a:pt x="126508" y="9824"/>
                  <a:pt x="126392" y="9926"/>
                  <a:pt x="126275" y="10028"/>
                </a:cubicBezTo>
                <a:cubicBezTo>
                  <a:pt x="126158" y="9810"/>
                  <a:pt x="126013" y="9606"/>
                  <a:pt x="125867" y="9416"/>
                </a:cubicBezTo>
                <a:cubicBezTo>
                  <a:pt x="125896" y="9285"/>
                  <a:pt x="125940" y="9154"/>
                  <a:pt x="125984" y="9037"/>
                </a:cubicBezTo>
                <a:cubicBezTo>
                  <a:pt x="126217" y="8775"/>
                  <a:pt x="126465" y="8512"/>
                  <a:pt x="126727" y="8279"/>
                </a:cubicBezTo>
                <a:lnTo>
                  <a:pt x="126727" y="8279"/>
                </a:lnTo>
                <a:cubicBezTo>
                  <a:pt x="126727" y="8279"/>
                  <a:pt x="126464" y="8425"/>
                  <a:pt x="126100" y="8702"/>
                </a:cubicBezTo>
                <a:cubicBezTo>
                  <a:pt x="126260" y="8265"/>
                  <a:pt x="126450" y="7842"/>
                  <a:pt x="126669" y="7434"/>
                </a:cubicBezTo>
                <a:lnTo>
                  <a:pt x="126669" y="7434"/>
                </a:lnTo>
                <a:cubicBezTo>
                  <a:pt x="126668" y="7434"/>
                  <a:pt x="126100" y="8090"/>
                  <a:pt x="125532" y="9037"/>
                </a:cubicBezTo>
                <a:cubicBezTo>
                  <a:pt x="125386" y="8877"/>
                  <a:pt x="125226" y="8746"/>
                  <a:pt x="125080" y="8614"/>
                </a:cubicBezTo>
                <a:cubicBezTo>
                  <a:pt x="125138" y="8571"/>
                  <a:pt x="125211" y="8527"/>
                  <a:pt x="125284" y="8483"/>
                </a:cubicBezTo>
                <a:lnTo>
                  <a:pt x="125284" y="8483"/>
                </a:lnTo>
                <a:cubicBezTo>
                  <a:pt x="125284" y="8483"/>
                  <a:pt x="125182" y="8512"/>
                  <a:pt x="125022" y="8571"/>
                </a:cubicBezTo>
                <a:cubicBezTo>
                  <a:pt x="124992" y="8542"/>
                  <a:pt x="124963" y="8512"/>
                  <a:pt x="124934" y="8498"/>
                </a:cubicBezTo>
                <a:cubicBezTo>
                  <a:pt x="125051" y="8338"/>
                  <a:pt x="125197" y="8177"/>
                  <a:pt x="125342" y="8002"/>
                </a:cubicBezTo>
                <a:lnTo>
                  <a:pt x="125342" y="8002"/>
                </a:lnTo>
                <a:cubicBezTo>
                  <a:pt x="125342" y="8002"/>
                  <a:pt x="125124" y="8134"/>
                  <a:pt x="124803" y="8396"/>
                </a:cubicBezTo>
                <a:cubicBezTo>
                  <a:pt x="124351" y="8061"/>
                  <a:pt x="123987" y="7886"/>
                  <a:pt x="123987" y="7886"/>
                </a:cubicBezTo>
                <a:lnTo>
                  <a:pt x="123987" y="7886"/>
                </a:lnTo>
                <a:cubicBezTo>
                  <a:pt x="124235" y="8134"/>
                  <a:pt x="124453" y="8352"/>
                  <a:pt x="124628" y="8542"/>
                </a:cubicBezTo>
                <a:cubicBezTo>
                  <a:pt x="124599" y="8571"/>
                  <a:pt x="124584" y="8585"/>
                  <a:pt x="124555" y="8614"/>
                </a:cubicBezTo>
                <a:cubicBezTo>
                  <a:pt x="124278" y="8265"/>
                  <a:pt x="124060" y="8061"/>
                  <a:pt x="124060" y="8061"/>
                </a:cubicBezTo>
                <a:lnTo>
                  <a:pt x="124060" y="8061"/>
                </a:lnTo>
                <a:cubicBezTo>
                  <a:pt x="124191" y="8323"/>
                  <a:pt x="124307" y="8542"/>
                  <a:pt x="124395" y="8760"/>
                </a:cubicBezTo>
                <a:cubicBezTo>
                  <a:pt x="124351" y="8804"/>
                  <a:pt x="124307" y="8848"/>
                  <a:pt x="124264" y="8891"/>
                </a:cubicBezTo>
                <a:cubicBezTo>
                  <a:pt x="124133" y="8950"/>
                  <a:pt x="123987" y="9023"/>
                  <a:pt x="123841" y="9110"/>
                </a:cubicBezTo>
                <a:cubicBezTo>
                  <a:pt x="123856" y="8833"/>
                  <a:pt x="123870" y="8556"/>
                  <a:pt x="123899" y="8279"/>
                </a:cubicBezTo>
                <a:cubicBezTo>
                  <a:pt x="123899" y="8265"/>
                  <a:pt x="123914" y="8265"/>
                  <a:pt x="123914" y="8265"/>
                </a:cubicBezTo>
                <a:lnTo>
                  <a:pt x="123899" y="8265"/>
                </a:lnTo>
                <a:cubicBezTo>
                  <a:pt x="123914" y="8221"/>
                  <a:pt x="123914" y="8163"/>
                  <a:pt x="123914" y="8119"/>
                </a:cubicBezTo>
                <a:lnTo>
                  <a:pt x="123914" y="8119"/>
                </a:lnTo>
                <a:cubicBezTo>
                  <a:pt x="123914" y="8119"/>
                  <a:pt x="123885" y="8206"/>
                  <a:pt x="123841" y="8338"/>
                </a:cubicBezTo>
                <a:cubicBezTo>
                  <a:pt x="123695" y="8512"/>
                  <a:pt x="123389" y="8906"/>
                  <a:pt x="123039" y="9445"/>
                </a:cubicBezTo>
                <a:cubicBezTo>
                  <a:pt x="122908" y="9547"/>
                  <a:pt x="122763" y="9678"/>
                  <a:pt x="122588" y="9839"/>
                </a:cubicBezTo>
                <a:cubicBezTo>
                  <a:pt x="122588" y="9824"/>
                  <a:pt x="122588" y="9824"/>
                  <a:pt x="122588" y="9810"/>
                </a:cubicBezTo>
                <a:cubicBezTo>
                  <a:pt x="122690" y="9620"/>
                  <a:pt x="122763" y="9445"/>
                  <a:pt x="122806" y="9299"/>
                </a:cubicBezTo>
                <a:cubicBezTo>
                  <a:pt x="122923" y="9227"/>
                  <a:pt x="123039" y="9154"/>
                  <a:pt x="123156" y="9066"/>
                </a:cubicBezTo>
                <a:lnTo>
                  <a:pt x="123156" y="9066"/>
                </a:lnTo>
                <a:cubicBezTo>
                  <a:pt x="123156" y="9066"/>
                  <a:pt x="123039" y="9110"/>
                  <a:pt x="122850" y="9183"/>
                </a:cubicBezTo>
                <a:cubicBezTo>
                  <a:pt x="122908" y="9008"/>
                  <a:pt x="122923" y="8891"/>
                  <a:pt x="122923" y="8891"/>
                </a:cubicBezTo>
                <a:lnTo>
                  <a:pt x="122923" y="8891"/>
                </a:lnTo>
                <a:cubicBezTo>
                  <a:pt x="122835" y="9023"/>
                  <a:pt x="122763" y="9139"/>
                  <a:pt x="122690" y="9241"/>
                </a:cubicBezTo>
                <a:lnTo>
                  <a:pt x="122675" y="9241"/>
                </a:lnTo>
                <a:cubicBezTo>
                  <a:pt x="122733" y="8906"/>
                  <a:pt x="122792" y="8614"/>
                  <a:pt x="122894" y="8352"/>
                </a:cubicBezTo>
                <a:cubicBezTo>
                  <a:pt x="123229" y="7973"/>
                  <a:pt x="123579" y="7594"/>
                  <a:pt x="123972" y="7230"/>
                </a:cubicBezTo>
                <a:cubicBezTo>
                  <a:pt x="124264" y="7011"/>
                  <a:pt x="124643" y="6764"/>
                  <a:pt x="125109" y="6472"/>
                </a:cubicBezTo>
                <a:lnTo>
                  <a:pt x="125109" y="6472"/>
                </a:lnTo>
                <a:cubicBezTo>
                  <a:pt x="125109" y="6472"/>
                  <a:pt x="124905" y="6530"/>
                  <a:pt x="124584" y="6661"/>
                </a:cubicBezTo>
                <a:cubicBezTo>
                  <a:pt x="124628" y="6618"/>
                  <a:pt x="124672" y="6589"/>
                  <a:pt x="124701" y="6559"/>
                </a:cubicBezTo>
                <a:lnTo>
                  <a:pt x="124701" y="6559"/>
                </a:lnTo>
                <a:cubicBezTo>
                  <a:pt x="124701" y="6560"/>
                  <a:pt x="124628" y="6603"/>
                  <a:pt x="124482" y="6705"/>
                </a:cubicBezTo>
                <a:cubicBezTo>
                  <a:pt x="124205" y="6822"/>
                  <a:pt x="123870" y="6982"/>
                  <a:pt x="123520" y="7186"/>
                </a:cubicBezTo>
                <a:cubicBezTo>
                  <a:pt x="123754" y="6866"/>
                  <a:pt x="124045" y="6501"/>
                  <a:pt x="124439" y="6020"/>
                </a:cubicBezTo>
                <a:lnTo>
                  <a:pt x="124439" y="6020"/>
                </a:lnTo>
                <a:cubicBezTo>
                  <a:pt x="124438" y="6020"/>
                  <a:pt x="123375" y="6691"/>
                  <a:pt x="122631" y="7827"/>
                </a:cubicBezTo>
                <a:cubicBezTo>
                  <a:pt x="122296" y="8104"/>
                  <a:pt x="121990" y="8440"/>
                  <a:pt x="121757" y="8833"/>
                </a:cubicBezTo>
                <a:cubicBezTo>
                  <a:pt x="121465" y="9081"/>
                  <a:pt x="121189" y="9358"/>
                  <a:pt x="120926" y="9635"/>
                </a:cubicBezTo>
                <a:cubicBezTo>
                  <a:pt x="120941" y="9343"/>
                  <a:pt x="120955" y="9037"/>
                  <a:pt x="120999" y="8746"/>
                </a:cubicBezTo>
                <a:lnTo>
                  <a:pt x="120999" y="8746"/>
                </a:lnTo>
                <a:cubicBezTo>
                  <a:pt x="120999" y="8746"/>
                  <a:pt x="120941" y="8877"/>
                  <a:pt x="120868" y="9110"/>
                </a:cubicBezTo>
                <a:cubicBezTo>
                  <a:pt x="120882" y="9008"/>
                  <a:pt x="120882" y="8964"/>
                  <a:pt x="120882" y="8964"/>
                </a:cubicBezTo>
                <a:lnTo>
                  <a:pt x="120882" y="8964"/>
                </a:lnTo>
                <a:cubicBezTo>
                  <a:pt x="120839" y="9066"/>
                  <a:pt x="120795" y="9183"/>
                  <a:pt x="120751" y="9299"/>
                </a:cubicBezTo>
                <a:cubicBezTo>
                  <a:pt x="120708" y="9154"/>
                  <a:pt x="120664" y="9023"/>
                  <a:pt x="120606" y="8891"/>
                </a:cubicBezTo>
                <a:cubicBezTo>
                  <a:pt x="120620" y="8862"/>
                  <a:pt x="120635" y="8848"/>
                  <a:pt x="120635" y="8819"/>
                </a:cubicBezTo>
                <a:cubicBezTo>
                  <a:pt x="121014" y="8279"/>
                  <a:pt x="121451" y="7711"/>
                  <a:pt x="121946" y="7215"/>
                </a:cubicBezTo>
                <a:lnTo>
                  <a:pt x="121946" y="7215"/>
                </a:lnTo>
                <a:cubicBezTo>
                  <a:pt x="121946" y="7216"/>
                  <a:pt x="121218" y="7696"/>
                  <a:pt x="120401" y="8454"/>
                </a:cubicBezTo>
                <a:cubicBezTo>
                  <a:pt x="120270" y="8221"/>
                  <a:pt x="120139" y="8017"/>
                  <a:pt x="119993" y="7827"/>
                </a:cubicBezTo>
                <a:cubicBezTo>
                  <a:pt x="120154" y="7711"/>
                  <a:pt x="120329" y="7594"/>
                  <a:pt x="120533" y="7463"/>
                </a:cubicBezTo>
                <a:lnTo>
                  <a:pt x="120533" y="7463"/>
                </a:lnTo>
                <a:cubicBezTo>
                  <a:pt x="120533" y="7463"/>
                  <a:pt x="120270" y="7536"/>
                  <a:pt x="119906" y="7711"/>
                </a:cubicBezTo>
                <a:cubicBezTo>
                  <a:pt x="119702" y="6880"/>
                  <a:pt x="119221" y="6297"/>
                  <a:pt x="119221" y="6297"/>
                </a:cubicBezTo>
                <a:lnTo>
                  <a:pt x="119221" y="6297"/>
                </a:lnTo>
                <a:cubicBezTo>
                  <a:pt x="119338" y="6676"/>
                  <a:pt x="119425" y="6982"/>
                  <a:pt x="119483" y="7244"/>
                </a:cubicBezTo>
                <a:cubicBezTo>
                  <a:pt x="119352" y="7128"/>
                  <a:pt x="119279" y="7070"/>
                  <a:pt x="119279" y="7070"/>
                </a:cubicBezTo>
                <a:lnTo>
                  <a:pt x="119279" y="7070"/>
                </a:lnTo>
                <a:cubicBezTo>
                  <a:pt x="119367" y="7230"/>
                  <a:pt x="119454" y="7376"/>
                  <a:pt x="119527" y="7521"/>
                </a:cubicBezTo>
                <a:cubicBezTo>
                  <a:pt x="119556" y="7638"/>
                  <a:pt x="119571" y="7755"/>
                  <a:pt x="119571" y="7871"/>
                </a:cubicBezTo>
                <a:cubicBezTo>
                  <a:pt x="119323" y="8002"/>
                  <a:pt x="119046" y="8163"/>
                  <a:pt x="118769" y="8352"/>
                </a:cubicBezTo>
                <a:cubicBezTo>
                  <a:pt x="118784" y="8250"/>
                  <a:pt x="118798" y="8163"/>
                  <a:pt x="118798" y="8104"/>
                </a:cubicBezTo>
                <a:cubicBezTo>
                  <a:pt x="118900" y="7813"/>
                  <a:pt x="119017" y="7536"/>
                  <a:pt x="119148" y="7274"/>
                </a:cubicBezTo>
                <a:lnTo>
                  <a:pt x="119148" y="7274"/>
                </a:lnTo>
                <a:cubicBezTo>
                  <a:pt x="119148" y="7274"/>
                  <a:pt x="118988" y="7463"/>
                  <a:pt x="118769" y="7784"/>
                </a:cubicBezTo>
                <a:cubicBezTo>
                  <a:pt x="118638" y="7798"/>
                  <a:pt x="118361" y="7871"/>
                  <a:pt x="118011" y="7988"/>
                </a:cubicBezTo>
                <a:cubicBezTo>
                  <a:pt x="117938" y="7857"/>
                  <a:pt x="117865" y="7755"/>
                  <a:pt x="117822" y="7696"/>
                </a:cubicBezTo>
                <a:cubicBezTo>
                  <a:pt x="118303" y="6866"/>
                  <a:pt x="118784" y="6457"/>
                  <a:pt x="120256" y="5452"/>
                </a:cubicBezTo>
                <a:lnTo>
                  <a:pt x="120256" y="5452"/>
                </a:lnTo>
                <a:cubicBezTo>
                  <a:pt x="120255" y="5452"/>
                  <a:pt x="118142" y="6137"/>
                  <a:pt x="117108" y="7740"/>
                </a:cubicBezTo>
                <a:cubicBezTo>
                  <a:pt x="117064" y="7449"/>
                  <a:pt x="117006" y="7215"/>
                  <a:pt x="116962" y="7084"/>
                </a:cubicBezTo>
                <a:cubicBezTo>
                  <a:pt x="117020" y="7011"/>
                  <a:pt x="117078" y="6953"/>
                  <a:pt x="117122" y="6895"/>
                </a:cubicBezTo>
                <a:lnTo>
                  <a:pt x="117122" y="6895"/>
                </a:lnTo>
                <a:cubicBezTo>
                  <a:pt x="117122" y="6895"/>
                  <a:pt x="117064" y="6953"/>
                  <a:pt x="116962" y="7040"/>
                </a:cubicBezTo>
                <a:cubicBezTo>
                  <a:pt x="116933" y="6968"/>
                  <a:pt x="116918" y="6924"/>
                  <a:pt x="116918" y="6924"/>
                </a:cubicBezTo>
                <a:lnTo>
                  <a:pt x="116918" y="6924"/>
                </a:lnTo>
                <a:cubicBezTo>
                  <a:pt x="116918" y="6968"/>
                  <a:pt x="116933" y="7026"/>
                  <a:pt x="116933" y="7070"/>
                </a:cubicBezTo>
                <a:cubicBezTo>
                  <a:pt x="116729" y="7259"/>
                  <a:pt x="116408" y="7580"/>
                  <a:pt x="116058" y="7973"/>
                </a:cubicBezTo>
                <a:cubicBezTo>
                  <a:pt x="116087" y="7798"/>
                  <a:pt x="116102" y="7609"/>
                  <a:pt x="116087" y="7449"/>
                </a:cubicBezTo>
                <a:cubicBezTo>
                  <a:pt x="116131" y="7376"/>
                  <a:pt x="116160" y="7303"/>
                  <a:pt x="116189" y="7230"/>
                </a:cubicBezTo>
                <a:lnTo>
                  <a:pt x="116189" y="7230"/>
                </a:lnTo>
                <a:cubicBezTo>
                  <a:pt x="116189" y="7230"/>
                  <a:pt x="116160" y="7274"/>
                  <a:pt x="116087" y="7361"/>
                </a:cubicBezTo>
                <a:cubicBezTo>
                  <a:pt x="116058" y="6647"/>
                  <a:pt x="115738" y="6049"/>
                  <a:pt x="115504" y="5670"/>
                </a:cubicBezTo>
                <a:cubicBezTo>
                  <a:pt x="115461" y="5554"/>
                  <a:pt x="115446" y="5496"/>
                  <a:pt x="115446" y="5496"/>
                </a:cubicBezTo>
                <a:lnTo>
                  <a:pt x="115446" y="5496"/>
                </a:lnTo>
                <a:cubicBezTo>
                  <a:pt x="115446" y="5525"/>
                  <a:pt x="115461" y="5568"/>
                  <a:pt x="115461" y="5612"/>
                </a:cubicBezTo>
                <a:cubicBezTo>
                  <a:pt x="115367" y="5472"/>
                  <a:pt x="115292" y="5378"/>
                  <a:pt x="115251" y="5332"/>
                </a:cubicBezTo>
                <a:lnTo>
                  <a:pt x="115251" y="5332"/>
                </a:lnTo>
                <a:cubicBezTo>
                  <a:pt x="115377" y="5684"/>
                  <a:pt x="115462" y="5968"/>
                  <a:pt x="115534" y="6224"/>
                </a:cubicBezTo>
                <a:cubicBezTo>
                  <a:pt x="115563" y="6676"/>
                  <a:pt x="115577" y="7142"/>
                  <a:pt x="115548" y="7594"/>
                </a:cubicBezTo>
                <a:cubicBezTo>
                  <a:pt x="115446" y="7696"/>
                  <a:pt x="115300" y="7857"/>
                  <a:pt x="115140" y="8046"/>
                </a:cubicBezTo>
                <a:cubicBezTo>
                  <a:pt x="115155" y="7944"/>
                  <a:pt x="115169" y="7842"/>
                  <a:pt x="115198" y="7740"/>
                </a:cubicBezTo>
                <a:lnTo>
                  <a:pt x="115198" y="7740"/>
                </a:lnTo>
                <a:cubicBezTo>
                  <a:pt x="115198" y="7740"/>
                  <a:pt x="115140" y="7813"/>
                  <a:pt x="115067" y="7959"/>
                </a:cubicBezTo>
                <a:cubicBezTo>
                  <a:pt x="114980" y="7842"/>
                  <a:pt x="114907" y="7769"/>
                  <a:pt x="114907" y="7769"/>
                </a:cubicBezTo>
                <a:lnTo>
                  <a:pt x="114907" y="7769"/>
                </a:lnTo>
                <a:cubicBezTo>
                  <a:pt x="114951" y="7871"/>
                  <a:pt x="114980" y="7973"/>
                  <a:pt x="115009" y="8061"/>
                </a:cubicBezTo>
                <a:cubicBezTo>
                  <a:pt x="114980" y="8119"/>
                  <a:pt x="114936" y="8192"/>
                  <a:pt x="114907" y="8279"/>
                </a:cubicBezTo>
                <a:cubicBezTo>
                  <a:pt x="114863" y="8192"/>
                  <a:pt x="114819" y="8104"/>
                  <a:pt x="114761" y="8032"/>
                </a:cubicBezTo>
                <a:cubicBezTo>
                  <a:pt x="114790" y="7944"/>
                  <a:pt x="114790" y="7886"/>
                  <a:pt x="114805" y="7813"/>
                </a:cubicBezTo>
                <a:cubicBezTo>
                  <a:pt x="114863" y="7755"/>
                  <a:pt x="114921" y="7711"/>
                  <a:pt x="114980" y="7653"/>
                </a:cubicBezTo>
                <a:lnTo>
                  <a:pt x="114980" y="7653"/>
                </a:lnTo>
                <a:cubicBezTo>
                  <a:pt x="114980" y="7653"/>
                  <a:pt x="114921" y="7682"/>
                  <a:pt x="114819" y="7740"/>
                </a:cubicBezTo>
                <a:cubicBezTo>
                  <a:pt x="114907" y="7259"/>
                  <a:pt x="114921" y="6953"/>
                  <a:pt x="114921" y="6953"/>
                </a:cubicBezTo>
                <a:lnTo>
                  <a:pt x="114921" y="6953"/>
                </a:lnTo>
                <a:cubicBezTo>
                  <a:pt x="114834" y="7230"/>
                  <a:pt x="114717" y="7507"/>
                  <a:pt x="114601" y="7769"/>
                </a:cubicBezTo>
                <a:cubicBezTo>
                  <a:pt x="114528" y="7667"/>
                  <a:pt x="114455" y="7594"/>
                  <a:pt x="114411" y="7536"/>
                </a:cubicBezTo>
                <a:cubicBezTo>
                  <a:pt x="114338" y="7390"/>
                  <a:pt x="114280" y="7259"/>
                  <a:pt x="114207" y="7142"/>
                </a:cubicBezTo>
                <a:cubicBezTo>
                  <a:pt x="114426" y="7026"/>
                  <a:pt x="114659" y="6909"/>
                  <a:pt x="114951" y="6764"/>
                </a:cubicBezTo>
                <a:lnTo>
                  <a:pt x="114951" y="6764"/>
                </a:lnTo>
                <a:cubicBezTo>
                  <a:pt x="114950" y="6764"/>
                  <a:pt x="114688" y="6807"/>
                  <a:pt x="114295" y="6938"/>
                </a:cubicBezTo>
                <a:cubicBezTo>
                  <a:pt x="114397" y="6822"/>
                  <a:pt x="114513" y="6691"/>
                  <a:pt x="114601" y="6559"/>
                </a:cubicBezTo>
                <a:cubicBezTo>
                  <a:pt x="114659" y="6501"/>
                  <a:pt x="114732" y="6428"/>
                  <a:pt x="114805" y="6355"/>
                </a:cubicBezTo>
                <a:lnTo>
                  <a:pt x="114805" y="6355"/>
                </a:lnTo>
                <a:cubicBezTo>
                  <a:pt x="114805" y="6355"/>
                  <a:pt x="114761" y="6385"/>
                  <a:pt x="114703" y="6414"/>
                </a:cubicBezTo>
                <a:cubicBezTo>
                  <a:pt x="114948" y="6053"/>
                  <a:pt x="115122" y="5678"/>
                  <a:pt x="115238" y="5317"/>
                </a:cubicBezTo>
                <a:lnTo>
                  <a:pt x="115238" y="5317"/>
                </a:lnTo>
                <a:cubicBezTo>
                  <a:pt x="115242" y="5322"/>
                  <a:pt x="115247" y="5326"/>
                  <a:pt x="115251" y="5332"/>
                </a:cubicBezTo>
                <a:lnTo>
                  <a:pt x="115251" y="5332"/>
                </a:lnTo>
                <a:cubicBezTo>
                  <a:pt x="115248" y="5323"/>
                  <a:pt x="115245" y="5315"/>
                  <a:pt x="115242" y="5306"/>
                </a:cubicBezTo>
                <a:cubicBezTo>
                  <a:pt x="115241" y="5310"/>
                  <a:pt x="115240" y="5314"/>
                  <a:pt x="115238" y="5317"/>
                </a:cubicBezTo>
                <a:lnTo>
                  <a:pt x="115238" y="5317"/>
                </a:lnTo>
                <a:cubicBezTo>
                  <a:pt x="115234" y="5313"/>
                  <a:pt x="115230" y="5309"/>
                  <a:pt x="115227" y="5306"/>
                </a:cubicBezTo>
                <a:cubicBezTo>
                  <a:pt x="115563" y="4301"/>
                  <a:pt x="115446" y="3514"/>
                  <a:pt x="115446" y="3513"/>
                </a:cubicBezTo>
                <a:lnTo>
                  <a:pt x="115446" y="3513"/>
                </a:lnTo>
                <a:cubicBezTo>
                  <a:pt x="114980" y="5087"/>
                  <a:pt x="114761" y="5627"/>
                  <a:pt x="113989" y="6428"/>
                </a:cubicBezTo>
                <a:cubicBezTo>
                  <a:pt x="113989" y="6370"/>
                  <a:pt x="114003" y="6326"/>
                  <a:pt x="114003" y="6268"/>
                </a:cubicBezTo>
                <a:cubicBezTo>
                  <a:pt x="114397" y="4942"/>
                  <a:pt x="115213" y="2668"/>
                  <a:pt x="116481" y="744"/>
                </a:cubicBezTo>
                <a:lnTo>
                  <a:pt x="116481" y="744"/>
                </a:lnTo>
                <a:cubicBezTo>
                  <a:pt x="116480" y="745"/>
                  <a:pt x="114746" y="2625"/>
                  <a:pt x="113668" y="4825"/>
                </a:cubicBezTo>
                <a:cubicBezTo>
                  <a:pt x="113595" y="4679"/>
                  <a:pt x="113522" y="4534"/>
                  <a:pt x="113435" y="4388"/>
                </a:cubicBezTo>
                <a:cubicBezTo>
                  <a:pt x="113551" y="4228"/>
                  <a:pt x="113668" y="4067"/>
                  <a:pt x="113785" y="3907"/>
                </a:cubicBezTo>
                <a:lnTo>
                  <a:pt x="113785" y="3907"/>
                </a:lnTo>
                <a:cubicBezTo>
                  <a:pt x="113784" y="3907"/>
                  <a:pt x="113624" y="4053"/>
                  <a:pt x="113391" y="4315"/>
                </a:cubicBezTo>
                <a:cubicBezTo>
                  <a:pt x="113318" y="4213"/>
                  <a:pt x="113245" y="4111"/>
                  <a:pt x="113158" y="4009"/>
                </a:cubicBezTo>
                <a:cubicBezTo>
                  <a:pt x="113362" y="3353"/>
                  <a:pt x="113624" y="2668"/>
                  <a:pt x="113974" y="2027"/>
                </a:cubicBezTo>
                <a:lnTo>
                  <a:pt x="113974" y="2027"/>
                </a:lnTo>
                <a:cubicBezTo>
                  <a:pt x="113974" y="2027"/>
                  <a:pt x="113391" y="2697"/>
                  <a:pt x="112837" y="3645"/>
                </a:cubicBezTo>
                <a:cubicBezTo>
                  <a:pt x="112633" y="3426"/>
                  <a:pt x="112429" y="3251"/>
                  <a:pt x="112240" y="3091"/>
                </a:cubicBezTo>
                <a:cubicBezTo>
                  <a:pt x="112356" y="2945"/>
                  <a:pt x="112487" y="2785"/>
                  <a:pt x="112648" y="2595"/>
                </a:cubicBezTo>
                <a:lnTo>
                  <a:pt x="112648" y="2595"/>
                </a:lnTo>
                <a:cubicBezTo>
                  <a:pt x="112648" y="2595"/>
                  <a:pt x="112414" y="2741"/>
                  <a:pt x="112109" y="3003"/>
                </a:cubicBezTo>
                <a:cubicBezTo>
                  <a:pt x="111657" y="2654"/>
                  <a:pt x="111292" y="2493"/>
                  <a:pt x="111292" y="2493"/>
                </a:cubicBezTo>
                <a:lnTo>
                  <a:pt x="111292" y="2493"/>
                </a:lnTo>
                <a:cubicBezTo>
                  <a:pt x="111540" y="2741"/>
                  <a:pt x="111744" y="2945"/>
                  <a:pt x="111934" y="3149"/>
                </a:cubicBezTo>
                <a:cubicBezTo>
                  <a:pt x="111686" y="3368"/>
                  <a:pt x="111409" y="3630"/>
                  <a:pt x="111147" y="3965"/>
                </a:cubicBezTo>
                <a:cubicBezTo>
                  <a:pt x="111147" y="3557"/>
                  <a:pt x="111161" y="3134"/>
                  <a:pt x="111219" y="2726"/>
                </a:cubicBezTo>
                <a:lnTo>
                  <a:pt x="111219" y="2726"/>
                </a:lnTo>
                <a:cubicBezTo>
                  <a:pt x="111219" y="2727"/>
                  <a:pt x="110899" y="3514"/>
                  <a:pt x="110724" y="4577"/>
                </a:cubicBezTo>
                <a:cubicBezTo>
                  <a:pt x="110505" y="4942"/>
                  <a:pt x="110330" y="5335"/>
                  <a:pt x="110228" y="5772"/>
                </a:cubicBezTo>
                <a:cubicBezTo>
                  <a:pt x="110185" y="5729"/>
                  <a:pt x="110156" y="5700"/>
                  <a:pt x="110156" y="5700"/>
                </a:cubicBezTo>
                <a:lnTo>
                  <a:pt x="110156" y="5700"/>
                </a:lnTo>
                <a:cubicBezTo>
                  <a:pt x="110185" y="5743"/>
                  <a:pt x="110199" y="5787"/>
                  <a:pt x="110214" y="5816"/>
                </a:cubicBezTo>
                <a:cubicBezTo>
                  <a:pt x="110214" y="5845"/>
                  <a:pt x="110214" y="5860"/>
                  <a:pt x="110214" y="5874"/>
                </a:cubicBezTo>
                <a:cubicBezTo>
                  <a:pt x="110156" y="5787"/>
                  <a:pt x="110097" y="5700"/>
                  <a:pt x="110068" y="5612"/>
                </a:cubicBezTo>
                <a:cubicBezTo>
                  <a:pt x="110170" y="5496"/>
                  <a:pt x="110272" y="5379"/>
                  <a:pt x="110389" y="5248"/>
                </a:cubicBezTo>
                <a:lnTo>
                  <a:pt x="110389" y="5248"/>
                </a:lnTo>
                <a:cubicBezTo>
                  <a:pt x="110389" y="5248"/>
                  <a:pt x="110243" y="5321"/>
                  <a:pt x="110010" y="5496"/>
                </a:cubicBezTo>
                <a:cubicBezTo>
                  <a:pt x="109981" y="5437"/>
                  <a:pt x="109966" y="5379"/>
                  <a:pt x="109951" y="5321"/>
                </a:cubicBezTo>
                <a:cubicBezTo>
                  <a:pt x="110126" y="5117"/>
                  <a:pt x="110345" y="4898"/>
                  <a:pt x="110651" y="4606"/>
                </a:cubicBezTo>
                <a:lnTo>
                  <a:pt x="110651" y="4606"/>
                </a:lnTo>
                <a:cubicBezTo>
                  <a:pt x="110651" y="4607"/>
                  <a:pt x="110301" y="4781"/>
                  <a:pt x="109893" y="5131"/>
                </a:cubicBezTo>
                <a:cubicBezTo>
                  <a:pt x="109879" y="5044"/>
                  <a:pt x="109879" y="4971"/>
                  <a:pt x="109864" y="4883"/>
                </a:cubicBezTo>
                <a:cubicBezTo>
                  <a:pt x="110097" y="4563"/>
                  <a:pt x="110403" y="4198"/>
                  <a:pt x="110782" y="3732"/>
                </a:cubicBezTo>
                <a:lnTo>
                  <a:pt x="110782" y="3732"/>
                </a:lnTo>
                <a:cubicBezTo>
                  <a:pt x="110782" y="3732"/>
                  <a:pt x="110389" y="3980"/>
                  <a:pt x="109893" y="4432"/>
                </a:cubicBezTo>
                <a:cubicBezTo>
                  <a:pt x="110126" y="2726"/>
                  <a:pt x="110287" y="2391"/>
                  <a:pt x="111744" y="628"/>
                </a:cubicBezTo>
                <a:lnTo>
                  <a:pt x="111744" y="628"/>
                </a:lnTo>
                <a:cubicBezTo>
                  <a:pt x="111744" y="628"/>
                  <a:pt x="109981" y="1721"/>
                  <a:pt x="109412" y="3484"/>
                </a:cubicBezTo>
                <a:cubicBezTo>
                  <a:pt x="109092" y="3732"/>
                  <a:pt x="108640" y="4111"/>
                  <a:pt x="108232" y="4650"/>
                </a:cubicBezTo>
                <a:cubicBezTo>
                  <a:pt x="108217" y="4213"/>
                  <a:pt x="108246" y="3776"/>
                  <a:pt x="108305" y="3338"/>
                </a:cubicBezTo>
                <a:lnTo>
                  <a:pt x="108305" y="3338"/>
                </a:lnTo>
                <a:cubicBezTo>
                  <a:pt x="108304" y="3339"/>
                  <a:pt x="107955" y="4228"/>
                  <a:pt x="107765" y="5364"/>
                </a:cubicBezTo>
                <a:cubicBezTo>
                  <a:pt x="107678" y="5539"/>
                  <a:pt x="107605" y="5729"/>
                  <a:pt x="107532" y="5918"/>
                </a:cubicBezTo>
                <a:cubicBezTo>
                  <a:pt x="107518" y="5933"/>
                  <a:pt x="107503" y="5962"/>
                  <a:pt x="107474" y="5976"/>
                </a:cubicBezTo>
                <a:cubicBezTo>
                  <a:pt x="107415" y="4796"/>
                  <a:pt x="106614" y="3922"/>
                  <a:pt x="106614" y="3921"/>
                </a:cubicBezTo>
                <a:lnTo>
                  <a:pt x="106614" y="3921"/>
                </a:lnTo>
                <a:cubicBezTo>
                  <a:pt x="106905" y="4767"/>
                  <a:pt x="107051" y="5248"/>
                  <a:pt x="107051" y="5700"/>
                </a:cubicBezTo>
                <a:cubicBezTo>
                  <a:pt x="107051" y="5700"/>
                  <a:pt x="107051" y="5700"/>
                  <a:pt x="107051" y="5714"/>
                </a:cubicBezTo>
                <a:cubicBezTo>
                  <a:pt x="107051" y="6006"/>
                  <a:pt x="106993" y="6312"/>
                  <a:pt x="106876" y="6705"/>
                </a:cubicBezTo>
                <a:cubicBezTo>
                  <a:pt x="106803" y="6778"/>
                  <a:pt x="106745" y="6866"/>
                  <a:pt x="106672" y="6953"/>
                </a:cubicBezTo>
                <a:cubicBezTo>
                  <a:pt x="106628" y="6866"/>
                  <a:pt x="106570" y="6793"/>
                  <a:pt x="106526" y="6720"/>
                </a:cubicBezTo>
                <a:cubicBezTo>
                  <a:pt x="106526" y="6603"/>
                  <a:pt x="106526" y="6516"/>
                  <a:pt x="106526" y="6443"/>
                </a:cubicBezTo>
                <a:cubicBezTo>
                  <a:pt x="106541" y="6399"/>
                  <a:pt x="106541" y="6341"/>
                  <a:pt x="106541" y="6297"/>
                </a:cubicBezTo>
                <a:cubicBezTo>
                  <a:pt x="106687" y="6049"/>
                  <a:pt x="106847" y="5802"/>
                  <a:pt x="107022" y="5568"/>
                </a:cubicBezTo>
                <a:lnTo>
                  <a:pt x="107022" y="5568"/>
                </a:lnTo>
                <a:cubicBezTo>
                  <a:pt x="107022" y="5569"/>
                  <a:pt x="106847" y="5729"/>
                  <a:pt x="106599" y="6006"/>
                </a:cubicBezTo>
                <a:cubicBezTo>
                  <a:pt x="106628" y="5816"/>
                  <a:pt x="106672" y="5612"/>
                  <a:pt x="106716" y="5423"/>
                </a:cubicBezTo>
                <a:lnTo>
                  <a:pt x="106716" y="5423"/>
                </a:lnTo>
                <a:cubicBezTo>
                  <a:pt x="106716" y="5423"/>
                  <a:pt x="106556" y="5743"/>
                  <a:pt x="106366" y="6268"/>
                </a:cubicBezTo>
                <a:cubicBezTo>
                  <a:pt x="106322" y="6326"/>
                  <a:pt x="106279" y="6385"/>
                  <a:pt x="106235" y="6443"/>
                </a:cubicBezTo>
                <a:cubicBezTo>
                  <a:pt x="106220" y="6414"/>
                  <a:pt x="106206" y="6399"/>
                  <a:pt x="106206" y="6385"/>
                </a:cubicBezTo>
                <a:cubicBezTo>
                  <a:pt x="106250" y="6137"/>
                  <a:pt x="106264" y="5918"/>
                  <a:pt x="106279" y="5787"/>
                </a:cubicBezTo>
                <a:cubicBezTo>
                  <a:pt x="106293" y="5656"/>
                  <a:pt x="106293" y="5583"/>
                  <a:pt x="106293" y="5583"/>
                </a:cubicBezTo>
                <a:lnTo>
                  <a:pt x="106293" y="5583"/>
                </a:lnTo>
                <a:cubicBezTo>
                  <a:pt x="106264" y="5656"/>
                  <a:pt x="106250" y="5743"/>
                  <a:pt x="106220" y="5816"/>
                </a:cubicBezTo>
                <a:cubicBezTo>
                  <a:pt x="106162" y="5845"/>
                  <a:pt x="106075" y="5904"/>
                  <a:pt x="105958" y="5976"/>
                </a:cubicBezTo>
                <a:lnTo>
                  <a:pt x="105914" y="5918"/>
                </a:lnTo>
                <a:cubicBezTo>
                  <a:pt x="105885" y="5816"/>
                  <a:pt x="105871" y="5729"/>
                  <a:pt x="105841" y="5641"/>
                </a:cubicBezTo>
                <a:cubicBezTo>
                  <a:pt x="105987" y="5568"/>
                  <a:pt x="106147" y="5481"/>
                  <a:pt x="106322" y="5394"/>
                </a:cubicBezTo>
                <a:lnTo>
                  <a:pt x="106322" y="5394"/>
                </a:lnTo>
                <a:cubicBezTo>
                  <a:pt x="106322" y="5394"/>
                  <a:pt x="106104" y="5437"/>
                  <a:pt x="105798" y="5539"/>
                </a:cubicBezTo>
                <a:cubicBezTo>
                  <a:pt x="105725" y="5350"/>
                  <a:pt x="105623" y="5189"/>
                  <a:pt x="105535" y="5058"/>
                </a:cubicBezTo>
                <a:cubicBezTo>
                  <a:pt x="105696" y="4898"/>
                  <a:pt x="105871" y="4709"/>
                  <a:pt x="106118" y="4490"/>
                </a:cubicBezTo>
                <a:lnTo>
                  <a:pt x="106118" y="4490"/>
                </a:lnTo>
                <a:cubicBezTo>
                  <a:pt x="106118" y="4490"/>
                  <a:pt x="105812" y="4636"/>
                  <a:pt x="105448" y="4927"/>
                </a:cubicBezTo>
                <a:cubicBezTo>
                  <a:pt x="105346" y="4796"/>
                  <a:pt x="105259" y="4709"/>
                  <a:pt x="105258" y="4709"/>
                </a:cubicBezTo>
                <a:lnTo>
                  <a:pt x="105258" y="4709"/>
                </a:lnTo>
                <a:cubicBezTo>
                  <a:pt x="105302" y="4811"/>
                  <a:pt x="105346" y="4898"/>
                  <a:pt x="105390" y="4985"/>
                </a:cubicBezTo>
                <a:cubicBezTo>
                  <a:pt x="105142" y="5189"/>
                  <a:pt x="104894" y="5452"/>
                  <a:pt x="104690" y="5787"/>
                </a:cubicBezTo>
                <a:cubicBezTo>
                  <a:pt x="104675" y="5758"/>
                  <a:pt x="104661" y="5743"/>
                  <a:pt x="104646" y="5729"/>
                </a:cubicBezTo>
                <a:cubicBezTo>
                  <a:pt x="104515" y="5073"/>
                  <a:pt x="104340" y="4607"/>
                  <a:pt x="104340" y="4606"/>
                </a:cubicBezTo>
                <a:lnTo>
                  <a:pt x="104340" y="4606"/>
                </a:lnTo>
                <a:cubicBezTo>
                  <a:pt x="104399" y="5087"/>
                  <a:pt x="104369" y="5583"/>
                  <a:pt x="104311" y="6049"/>
                </a:cubicBezTo>
                <a:cubicBezTo>
                  <a:pt x="104297" y="6064"/>
                  <a:pt x="104282" y="6079"/>
                  <a:pt x="104267" y="6093"/>
                </a:cubicBezTo>
                <a:cubicBezTo>
                  <a:pt x="104136" y="5583"/>
                  <a:pt x="103961" y="5204"/>
                  <a:pt x="103961" y="5204"/>
                </a:cubicBezTo>
                <a:lnTo>
                  <a:pt x="103961" y="5204"/>
                </a:lnTo>
                <a:cubicBezTo>
                  <a:pt x="104034" y="5539"/>
                  <a:pt x="104063" y="5904"/>
                  <a:pt x="104049" y="6239"/>
                </a:cubicBezTo>
                <a:cubicBezTo>
                  <a:pt x="103976" y="6297"/>
                  <a:pt x="103918" y="6355"/>
                  <a:pt x="103845" y="6414"/>
                </a:cubicBezTo>
                <a:cubicBezTo>
                  <a:pt x="103888" y="6210"/>
                  <a:pt x="103947" y="6006"/>
                  <a:pt x="104020" y="5816"/>
                </a:cubicBezTo>
                <a:lnTo>
                  <a:pt x="104020" y="5816"/>
                </a:lnTo>
                <a:cubicBezTo>
                  <a:pt x="104019" y="5816"/>
                  <a:pt x="103859" y="6093"/>
                  <a:pt x="103670" y="6516"/>
                </a:cubicBezTo>
                <a:cubicBezTo>
                  <a:pt x="103641" y="6414"/>
                  <a:pt x="103626" y="6312"/>
                  <a:pt x="103597" y="6195"/>
                </a:cubicBezTo>
                <a:cubicBezTo>
                  <a:pt x="103932" y="5335"/>
                  <a:pt x="103932" y="4621"/>
                  <a:pt x="103932" y="4621"/>
                </a:cubicBezTo>
                <a:lnTo>
                  <a:pt x="103932" y="4621"/>
                </a:lnTo>
                <a:cubicBezTo>
                  <a:pt x="103757" y="5058"/>
                  <a:pt x="103626" y="5408"/>
                  <a:pt x="103495" y="5700"/>
                </a:cubicBezTo>
                <a:cubicBezTo>
                  <a:pt x="103451" y="5452"/>
                  <a:pt x="103407" y="5219"/>
                  <a:pt x="103349" y="4985"/>
                </a:cubicBezTo>
                <a:cubicBezTo>
                  <a:pt x="103830" y="4023"/>
                  <a:pt x="104413" y="2960"/>
                  <a:pt x="105098" y="2027"/>
                </a:cubicBezTo>
                <a:lnTo>
                  <a:pt x="105098" y="2027"/>
                </a:lnTo>
                <a:cubicBezTo>
                  <a:pt x="105098" y="2027"/>
                  <a:pt x="104136" y="2974"/>
                  <a:pt x="103174" y="4330"/>
                </a:cubicBezTo>
                <a:cubicBezTo>
                  <a:pt x="102985" y="3659"/>
                  <a:pt x="102795" y="3222"/>
                  <a:pt x="102795" y="3222"/>
                </a:cubicBezTo>
                <a:lnTo>
                  <a:pt x="102795" y="3222"/>
                </a:lnTo>
                <a:cubicBezTo>
                  <a:pt x="102882" y="3597"/>
                  <a:pt x="102926" y="4000"/>
                  <a:pt x="102955" y="4390"/>
                </a:cubicBezTo>
                <a:lnTo>
                  <a:pt x="102955" y="4390"/>
                </a:lnTo>
                <a:cubicBezTo>
                  <a:pt x="102952" y="4369"/>
                  <a:pt x="102941" y="4359"/>
                  <a:pt x="102941" y="4359"/>
                </a:cubicBezTo>
                <a:lnTo>
                  <a:pt x="102941" y="4359"/>
                </a:lnTo>
                <a:cubicBezTo>
                  <a:pt x="102948" y="4372"/>
                  <a:pt x="102952" y="4383"/>
                  <a:pt x="102955" y="4393"/>
                </a:cubicBezTo>
                <a:lnTo>
                  <a:pt x="102955" y="4393"/>
                </a:lnTo>
                <a:cubicBezTo>
                  <a:pt x="102955" y="4396"/>
                  <a:pt x="102955" y="4399"/>
                  <a:pt x="102956" y="4402"/>
                </a:cubicBezTo>
                <a:cubicBezTo>
                  <a:pt x="102956" y="4399"/>
                  <a:pt x="102955" y="4397"/>
                  <a:pt x="102955" y="4394"/>
                </a:cubicBezTo>
                <a:lnTo>
                  <a:pt x="102955" y="4394"/>
                </a:lnTo>
                <a:cubicBezTo>
                  <a:pt x="102959" y="4405"/>
                  <a:pt x="102963" y="4416"/>
                  <a:pt x="102970" y="4432"/>
                </a:cubicBezTo>
                <a:cubicBezTo>
                  <a:pt x="102970" y="4490"/>
                  <a:pt x="102970" y="4548"/>
                  <a:pt x="102985" y="4606"/>
                </a:cubicBezTo>
                <a:cubicBezTo>
                  <a:pt x="102752" y="4956"/>
                  <a:pt x="102518" y="5321"/>
                  <a:pt x="102300" y="5700"/>
                </a:cubicBezTo>
                <a:cubicBezTo>
                  <a:pt x="102227" y="5379"/>
                  <a:pt x="102110" y="5087"/>
                  <a:pt x="101979" y="4825"/>
                </a:cubicBezTo>
                <a:cubicBezTo>
                  <a:pt x="102212" y="4198"/>
                  <a:pt x="102504" y="3557"/>
                  <a:pt x="102883" y="2974"/>
                </a:cubicBezTo>
                <a:lnTo>
                  <a:pt x="102883" y="2974"/>
                </a:lnTo>
                <a:cubicBezTo>
                  <a:pt x="102883" y="2974"/>
                  <a:pt x="102329" y="3557"/>
                  <a:pt x="101746" y="4417"/>
                </a:cubicBezTo>
                <a:cubicBezTo>
                  <a:pt x="101615" y="4184"/>
                  <a:pt x="101454" y="3980"/>
                  <a:pt x="101323" y="3805"/>
                </a:cubicBezTo>
                <a:cubicBezTo>
                  <a:pt x="101440" y="3674"/>
                  <a:pt x="101571" y="3528"/>
                  <a:pt x="101717" y="3368"/>
                </a:cubicBezTo>
                <a:lnTo>
                  <a:pt x="101717" y="3368"/>
                </a:lnTo>
                <a:cubicBezTo>
                  <a:pt x="101717" y="3368"/>
                  <a:pt x="101513" y="3484"/>
                  <a:pt x="101221" y="3688"/>
                </a:cubicBezTo>
                <a:cubicBezTo>
                  <a:pt x="100886" y="3309"/>
                  <a:pt x="100609" y="3091"/>
                  <a:pt x="100609" y="3091"/>
                </a:cubicBezTo>
                <a:lnTo>
                  <a:pt x="100609" y="3091"/>
                </a:lnTo>
                <a:cubicBezTo>
                  <a:pt x="100784" y="3368"/>
                  <a:pt x="100930" y="3601"/>
                  <a:pt x="101061" y="3819"/>
                </a:cubicBezTo>
                <a:cubicBezTo>
                  <a:pt x="100828" y="3994"/>
                  <a:pt x="100565" y="4242"/>
                  <a:pt x="100318" y="4519"/>
                </a:cubicBezTo>
                <a:cubicBezTo>
                  <a:pt x="100361" y="4111"/>
                  <a:pt x="100420" y="3703"/>
                  <a:pt x="100522" y="3309"/>
                </a:cubicBezTo>
                <a:lnTo>
                  <a:pt x="100522" y="3309"/>
                </a:lnTo>
                <a:cubicBezTo>
                  <a:pt x="100522" y="3310"/>
                  <a:pt x="100172" y="4053"/>
                  <a:pt x="99895" y="5073"/>
                </a:cubicBezTo>
                <a:cubicBezTo>
                  <a:pt x="99793" y="5219"/>
                  <a:pt x="99691" y="5379"/>
                  <a:pt x="99603" y="5554"/>
                </a:cubicBezTo>
                <a:lnTo>
                  <a:pt x="99603" y="5510"/>
                </a:lnTo>
                <a:cubicBezTo>
                  <a:pt x="99720" y="5117"/>
                  <a:pt x="99764" y="4781"/>
                  <a:pt x="99793" y="4519"/>
                </a:cubicBezTo>
                <a:cubicBezTo>
                  <a:pt x="99880" y="4432"/>
                  <a:pt x="99953" y="4344"/>
                  <a:pt x="100055" y="4242"/>
                </a:cubicBezTo>
                <a:lnTo>
                  <a:pt x="100055" y="4242"/>
                </a:lnTo>
                <a:cubicBezTo>
                  <a:pt x="100055" y="4242"/>
                  <a:pt x="99953" y="4300"/>
                  <a:pt x="99808" y="4388"/>
                </a:cubicBezTo>
                <a:cubicBezTo>
                  <a:pt x="99822" y="4198"/>
                  <a:pt x="99808" y="4082"/>
                  <a:pt x="99808" y="4082"/>
                </a:cubicBezTo>
                <a:cubicBezTo>
                  <a:pt x="99764" y="4228"/>
                  <a:pt x="99720" y="4359"/>
                  <a:pt x="99676" y="4475"/>
                </a:cubicBezTo>
                <a:cubicBezTo>
                  <a:pt x="99545" y="4563"/>
                  <a:pt x="99399" y="4679"/>
                  <a:pt x="99225" y="4825"/>
                </a:cubicBezTo>
                <a:cubicBezTo>
                  <a:pt x="99283" y="4577"/>
                  <a:pt x="99341" y="4344"/>
                  <a:pt x="99399" y="4155"/>
                </a:cubicBezTo>
                <a:cubicBezTo>
                  <a:pt x="99691" y="3528"/>
                  <a:pt x="100012" y="2872"/>
                  <a:pt x="100391" y="2245"/>
                </a:cubicBezTo>
                <a:cubicBezTo>
                  <a:pt x="100609" y="1983"/>
                  <a:pt x="100871" y="1677"/>
                  <a:pt x="101207" y="1313"/>
                </a:cubicBezTo>
                <a:lnTo>
                  <a:pt x="101207" y="1313"/>
                </a:lnTo>
                <a:cubicBezTo>
                  <a:pt x="101207" y="1313"/>
                  <a:pt x="101046" y="1400"/>
                  <a:pt x="100799" y="1575"/>
                </a:cubicBezTo>
                <a:cubicBezTo>
                  <a:pt x="100827" y="1532"/>
                  <a:pt x="100856" y="1489"/>
                  <a:pt x="100885" y="1460"/>
                </a:cubicBezTo>
                <a:lnTo>
                  <a:pt x="100885" y="1460"/>
                </a:lnTo>
                <a:cubicBezTo>
                  <a:pt x="100876" y="1469"/>
                  <a:pt x="100819" y="1527"/>
                  <a:pt x="100726" y="1633"/>
                </a:cubicBezTo>
                <a:cubicBezTo>
                  <a:pt x="100143" y="2056"/>
                  <a:pt x="99210" y="2916"/>
                  <a:pt x="98831" y="4169"/>
                </a:cubicBezTo>
                <a:cubicBezTo>
                  <a:pt x="98744" y="4315"/>
                  <a:pt x="98656" y="4461"/>
                  <a:pt x="98569" y="4592"/>
                </a:cubicBezTo>
                <a:cubicBezTo>
                  <a:pt x="98496" y="4432"/>
                  <a:pt x="98452" y="4330"/>
                  <a:pt x="98452" y="4330"/>
                </a:cubicBezTo>
                <a:lnTo>
                  <a:pt x="98452" y="4330"/>
                </a:lnTo>
                <a:cubicBezTo>
                  <a:pt x="98481" y="4446"/>
                  <a:pt x="98510" y="4548"/>
                  <a:pt x="98540" y="4665"/>
                </a:cubicBezTo>
                <a:cubicBezTo>
                  <a:pt x="98438" y="4840"/>
                  <a:pt x="98335" y="5015"/>
                  <a:pt x="98233" y="5204"/>
                </a:cubicBezTo>
                <a:cubicBezTo>
                  <a:pt x="98161" y="4738"/>
                  <a:pt x="98073" y="4330"/>
                  <a:pt x="97986" y="4038"/>
                </a:cubicBezTo>
                <a:cubicBezTo>
                  <a:pt x="98175" y="3513"/>
                  <a:pt x="98408" y="2974"/>
                  <a:pt x="98700" y="2479"/>
                </a:cubicBezTo>
                <a:lnTo>
                  <a:pt x="98700" y="2479"/>
                </a:lnTo>
                <a:cubicBezTo>
                  <a:pt x="98700" y="2479"/>
                  <a:pt x="98306" y="2916"/>
                  <a:pt x="97855" y="3615"/>
                </a:cubicBezTo>
                <a:cubicBezTo>
                  <a:pt x="97840" y="3601"/>
                  <a:pt x="97840" y="3601"/>
                  <a:pt x="97840" y="3601"/>
                </a:cubicBezTo>
                <a:lnTo>
                  <a:pt x="97840" y="3615"/>
                </a:lnTo>
                <a:cubicBezTo>
                  <a:pt x="97782" y="3732"/>
                  <a:pt x="97709" y="3834"/>
                  <a:pt x="97636" y="3951"/>
                </a:cubicBezTo>
                <a:cubicBezTo>
                  <a:pt x="97476" y="3717"/>
                  <a:pt x="97330" y="3528"/>
                  <a:pt x="97170" y="3353"/>
                </a:cubicBezTo>
                <a:cubicBezTo>
                  <a:pt x="97286" y="3207"/>
                  <a:pt x="97417" y="3062"/>
                  <a:pt x="97548" y="2901"/>
                </a:cubicBezTo>
                <a:lnTo>
                  <a:pt x="97548" y="2901"/>
                </a:lnTo>
                <a:cubicBezTo>
                  <a:pt x="97548" y="2901"/>
                  <a:pt x="97359" y="3018"/>
                  <a:pt x="97068" y="3236"/>
                </a:cubicBezTo>
                <a:cubicBezTo>
                  <a:pt x="96718" y="2858"/>
                  <a:pt x="96441" y="2654"/>
                  <a:pt x="96441" y="2653"/>
                </a:cubicBezTo>
                <a:lnTo>
                  <a:pt x="96441" y="2653"/>
                </a:lnTo>
                <a:cubicBezTo>
                  <a:pt x="96616" y="2930"/>
                  <a:pt x="96776" y="3164"/>
                  <a:pt x="96907" y="3368"/>
                </a:cubicBezTo>
                <a:cubicBezTo>
                  <a:pt x="96820" y="3441"/>
                  <a:pt x="96732" y="3528"/>
                  <a:pt x="96630" y="3630"/>
                </a:cubicBezTo>
                <a:cubicBezTo>
                  <a:pt x="96557" y="3382"/>
                  <a:pt x="96455" y="3164"/>
                  <a:pt x="96339" y="2960"/>
                </a:cubicBezTo>
                <a:cubicBezTo>
                  <a:pt x="96353" y="2930"/>
                  <a:pt x="96353" y="2901"/>
                  <a:pt x="96353" y="2887"/>
                </a:cubicBezTo>
                <a:lnTo>
                  <a:pt x="96353" y="2887"/>
                </a:lnTo>
                <a:cubicBezTo>
                  <a:pt x="96353" y="2887"/>
                  <a:pt x="96353" y="2902"/>
                  <a:pt x="96339" y="2945"/>
                </a:cubicBezTo>
                <a:cubicBezTo>
                  <a:pt x="96193" y="2683"/>
                  <a:pt x="96033" y="2464"/>
                  <a:pt x="95872" y="2245"/>
                </a:cubicBezTo>
                <a:cubicBezTo>
                  <a:pt x="96106" y="1881"/>
                  <a:pt x="96455" y="1458"/>
                  <a:pt x="96951" y="861"/>
                </a:cubicBezTo>
                <a:lnTo>
                  <a:pt x="96951" y="861"/>
                </a:lnTo>
                <a:cubicBezTo>
                  <a:pt x="96951" y="861"/>
                  <a:pt x="96280" y="1254"/>
                  <a:pt x="95654" y="1998"/>
                </a:cubicBezTo>
                <a:cubicBezTo>
                  <a:pt x="95042" y="1342"/>
                  <a:pt x="94415" y="963"/>
                  <a:pt x="94415" y="963"/>
                </a:cubicBezTo>
                <a:lnTo>
                  <a:pt x="94415" y="963"/>
                </a:lnTo>
                <a:cubicBezTo>
                  <a:pt x="94881" y="1517"/>
                  <a:pt x="95202" y="1925"/>
                  <a:pt x="95435" y="2275"/>
                </a:cubicBezTo>
                <a:cubicBezTo>
                  <a:pt x="95231" y="2551"/>
                  <a:pt x="95056" y="2843"/>
                  <a:pt x="94910" y="3193"/>
                </a:cubicBezTo>
                <a:cubicBezTo>
                  <a:pt x="94867" y="3091"/>
                  <a:pt x="94852" y="3033"/>
                  <a:pt x="94852" y="3032"/>
                </a:cubicBezTo>
                <a:lnTo>
                  <a:pt x="94852" y="3032"/>
                </a:lnTo>
                <a:cubicBezTo>
                  <a:pt x="94852" y="3105"/>
                  <a:pt x="94867" y="3193"/>
                  <a:pt x="94867" y="3266"/>
                </a:cubicBezTo>
                <a:cubicBezTo>
                  <a:pt x="94779" y="3499"/>
                  <a:pt x="94692" y="3732"/>
                  <a:pt x="94648" y="3994"/>
                </a:cubicBezTo>
                <a:cubicBezTo>
                  <a:pt x="94459" y="3790"/>
                  <a:pt x="94269" y="3615"/>
                  <a:pt x="94094" y="3455"/>
                </a:cubicBezTo>
                <a:cubicBezTo>
                  <a:pt x="94298" y="3266"/>
                  <a:pt x="94517" y="3047"/>
                  <a:pt x="94794" y="2799"/>
                </a:cubicBezTo>
                <a:lnTo>
                  <a:pt x="94794" y="2799"/>
                </a:lnTo>
                <a:cubicBezTo>
                  <a:pt x="94794" y="2799"/>
                  <a:pt x="94415" y="2974"/>
                  <a:pt x="93919" y="3309"/>
                </a:cubicBezTo>
                <a:cubicBezTo>
                  <a:pt x="93905" y="3295"/>
                  <a:pt x="93890" y="3280"/>
                  <a:pt x="93861" y="3266"/>
                </a:cubicBezTo>
                <a:cubicBezTo>
                  <a:pt x="93584" y="3047"/>
                  <a:pt x="93380" y="2930"/>
                  <a:pt x="93380" y="2930"/>
                </a:cubicBezTo>
                <a:lnTo>
                  <a:pt x="93380" y="2930"/>
                </a:lnTo>
                <a:cubicBezTo>
                  <a:pt x="93526" y="3105"/>
                  <a:pt x="93657" y="3266"/>
                  <a:pt x="93788" y="3411"/>
                </a:cubicBezTo>
                <a:cubicBezTo>
                  <a:pt x="93570" y="3572"/>
                  <a:pt x="93351" y="3747"/>
                  <a:pt x="93132" y="3965"/>
                </a:cubicBezTo>
                <a:cubicBezTo>
                  <a:pt x="92608" y="3033"/>
                  <a:pt x="92039" y="2377"/>
                  <a:pt x="92039" y="2377"/>
                </a:cubicBezTo>
                <a:lnTo>
                  <a:pt x="92039" y="2377"/>
                </a:lnTo>
                <a:cubicBezTo>
                  <a:pt x="92360" y="2989"/>
                  <a:pt x="92593" y="3645"/>
                  <a:pt x="92753" y="4286"/>
                </a:cubicBezTo>
                <a:cubicBezTo>
                  <a:pt x="92753" y="4300"/>
                  <a:pt x="92753" y="4330"/>
                  <a:pt x="92768" y="4344"/>
                </a:cubicBezTo>
                <a:cubicBezTo>
                  <a:pt x="92549" y="4592"/>
                  <a:pt x="92360" y="4854"/>
                  <a:pt x="92200" y="5146"/>
                </a:cubicBezTo>
                <a:cubicBezTo>
                  <a:pt x="92039" y="4767"/>
                  <a:pt x="91835" y="4402"/>
                  <a:pt x="91631" y="4053"/>
                </a:cubicBezTo>
                <a:cubicBezTo>
                  <a:pt x="91354" y="2770"/>
                  <a:pt x="90334" y="1823"/>
                  <a:pt x="89693" y="1342"/>
                </a:cubicBezTo>
                <a:cubicBezTo>
                  <a:pt x="89591" y="1211"/>
                  <a:pt x="89518" y="1138"/>
                  <a:pt x="89518" y="1138"/>
                </a:cubicBezTo>
                <a:lnTo>
                  <a:pt x="89518" y="1138"/>
                </a:lnTo>
                <a:cubicBezTo>
                  <a:pt x="89547" y="1181"/>
                  <a:pt x="89576" y="1225"/>
                  <a:pt x="89605" y="1269"/>
                </a:cubicBezTo>
                <a:cubicBezTo>
                  <a:pt x="89328" y="1079"/>
                  <a:pt x="89154" y="977"/>
                  <a:pt x="89153" y="977"/>
                </a:cubicBezTo>
                <a:lnTo>
                  <a:pt x="89153" y="977"/>
                </a:lnTo>
                <a:cubicBezTo>
                  <a:pt x="89503" y="1386"/>
                  <a:pt x="89795" y="1706"/>
                  <a:pt x="90013" y="1983"/>
                </a:cubicBezTo>
                <a:cubicBezTo>
                  <a:pt x="90378" y="2653"/>
                  <a:pt x="90684" y="3324"/>
                  <a:pt x="90932" y="3980"/>
                </a:cubicBezTo>
                <a:cubicBezTo>
                  <a:pt x="90975" y="4184"/>
                  <a:pt x="91004" y="4417"/>
                  <a:pt x="91048" y="4679"/>
                </a:cubicBezTo>
                <a:cubicBezTo>
                  <a:pt x="90859" y="4519"/>
                  <a:pt x="90684" y="4388"/>
                  <a:pt x="90538" y="4286"/>
                </a:cubicBezTo>
                <a:cubicBezTo>
                  <a:pt x="90509" y="4155"/>
                  <a:pt x="90465" y="4023"/>
                  <a:pt x="90436" y="3878"/>
                </a:cubicBezTo>
                <a:cubicBezTo>
                  <a:pt x="90436" y="3878"/>
                  <a:pt x="90407" y="3994"/>
                  <a:pt x="90407" y="4184"/>
                </a:cubicBezTo>
                <a:cubicBezTo>
                  <a:pt x="90232" y="4067"/>
                  <a:pt x="90130" y="4009"/>
                  <a:pt x="90130" y="4009"/>
                </a:cubicBezTo>
                <a:lnTo>
                  <a:pt x="90130" y="4009"/>
                </a:lnTo>
                <a:cubicBezTo>
                  <a:pt x="90217" y="4111"/>
                  <a:pt x="90305" y="4213"/>
                  <a:pt x="90392" y="4315"/>
                </a:cubicBezTo>
                <a:cubicBezTo>
                  <a:pt x="90392" y="4461"/>
                  <a:pt x="90392" y="4650"/>
                  <a:pt x="90421" y="4869"/>
                </a:cubicBezTo>
                <a:cubicBezTo>
                  <a:pt x="90363" y="4898"/>
                  <a:pt x="90319" y="4927"/>
                  <a:pt x="90261" y="4956"/>
                </a:cubicBezTo>
                <a:cubicBezTo>
                  <a:pt x="90232" y="4913"/>
                  <a:pt x="90217" y="4883"/>
                  <a:pt x="90188" y="4854"/>
                </a:cubicBezTo>
                <a:cubicBezTo>
                  <a:pt x="90013" y="3805"/>
                  <a:pt x="89678" y="3033"/>
                  <a:pt x="89678" y="3032"/>
                </a:cubicBezTo>
                <a:lnTo>
                  <a:pt x="89678" y="3032"/>
                </a:lnTo>
                <a:cubicBezTo>
                  <a:pt x="89693" y="3134"/>
                  <a:pt x="89707" y="3235"/>
                  <a:pt x="89722" y="3336"/>
                </a:cubicBezTo>
                <a:lnTo>
                  <a:pt x="89722" y="3336"/>
                </a:lnTo>
                <a:cubicBezTo>
                  <a:pt x="89727" y="3332"/>
                  <a:pt x="89731" y="3328"/>
                  <a:pt x="89736" y="3324"/>
                </a:cubicBezTo>
                <a:lnTo>
                  <a:pt x="89736" y="3309"/>
                </a:lnTo>
                <a:cubicBezTo>
                  <a:pt x="89766" y="3615"/>
                  <a:pt x="89780" y="3936"/>
                  <a:pt x="89766" y="4242"/>
                </a:cubicBezTo>
                <a:cubicBezTo>
                  <a:pt x="89605" y="4053"/>
                  <a:pt x="89430" y="3878"/>
                  <a:pt x="89270" y="3732"/>
                </a:cubicBezTo>
                <a:cubicBezTo>
                  <a:pt x="89411" y="3605"/>
                  <a:pt x="89552" y="3479"/>
                  <a:pt x="89719" y="3339"/>
                </a:cubicBezTo>
                <a:lnTo>
                  <a:pt x="89719" y="3339"/>
                </a:lnTo>
                <a:cubicBezTo>
                  <a:pt x="89678" y="3346"/>
                  <a:pt x="89450" y="3461"/>
                  <a:pt x="89139" y="3645"/>
                </a:cubicBezTo>
                <a:cubicBezTo>
                  <a:pt x="89066" y="3586"/>
                  <a:pt x="89008" y="3528"/>
                  <a:pt x="88949" y="3484"/>
                </a:cubicBezTo>
                <a:cubicBezTo>
                  <a:pt x="89139" y="3280"/>
                  <a:pt x="89358" y="3062"/>
                  <a:pt x="89605" y="2799"/>
                </a:cubicBezTo>
                <a:lnTo>
                  <a:pt x="89605" y="2799"/>
                </a:lnTo>
                <a:cubicBezTo>
                  <a:pt x="89605" y="2799"/>
                  <a:pt x="89241" y="2989"/>
                  <a:pt x="88775" y="3338"/>
                </a:cubicBezTo>
                <a:cubicBezTo>
                  <a:pt x="88439" y="3105"/>
                  <a:pt x="88221" y="2974"/>
                  <a:pt x="88221" y="2974"/>
                </a:cubicBezTo>
                <a:lnTo>
                  <a:pt x="88221" y="2974"/>
                </a:lnTo>
                <a:cubicBezTo>
                  <a:pt x="88366" y="3149"/>
                  <a:pt x="88512" y="3295"/>
                  <a:pt x="88629" y="3441"/>
                </a:cubicBezTo>
                <a:cubicBezTo>
                  <a:pt x="88425" y="3601"/>
                  <a:pt x="88221" y="3790"/>
                  <a:pt x="88002" y="4009"/>
                </a:cubicBezTo>
                <a:cubicBezTo>
                  <a:pt x="87973" y="3936"/>
                  <a:pt x="87929" y="3878"/>
                  <a:pt x="87885" y="3805"/>
                </a:cubicBezTo>
                <a:cubicBezTo>
                  <a:pt x="87958" y="3251"/>
                  <a:pt x="87900" y="2887"/>
                  <a:pt x="87900" y="2887"/>
                </a:cubicBezTo>
                <a:lnTo>
                  <a:pt x="87900" y="2887"/>
                </a:lnTo>
                <a:cubicBezTo>
                  <a:pt x="87827" y="3134"/>
                  <a:pt x="87769" y="3338"/>
                  <a:pt x="87696" y="3543"/>
                </a:cubicBezTo>
                <a:cubicBezTo>
                  <a:pt x="87579" y="3382"/>
                  <a:pt x="87477" y="3222"/>
                  <a:pt x="87375" y="3091"/>
                </a:cubicBezTo>
                <a:cubicBezTo>
                  <a:pt x="87783" y="2114"/>
                  <a:pt x="88294" y="1065"/>
                  <a:pt x="88920" y="118"/>
                </a:cubicBezTo>
                <a:lnTo>
                  <a:pt x="88920" y="118"/>
                </a:lnTo>
                <a:cubicBezTo>
                  <a:pt x="88920" y="118"/>
                  <a:pt x="87944" y="1182"/>
                  <a:pt x="87011" y="2639"/>
                </a:cubicBezTo>
                <a:cubicBezTo>
                  <a:pt x="86909" y="2522"/>
                  <a:pt x="86851" y="2464"/>
                  <a:pt x="86851" y="2464"/>
                </a:cubicBezTo>
                <a:lnTo>
                  <a:pt x="86851" y="2464"/>
                </a:lnTo>
                <a:cubicBezTo>
                  <a:pt x="86894" y="2537"/>
                  <a:pt x="86938" y="2610"/>
                  <a:pt x="86967" y="2697"/>
                </a:cubicBezTo>
                <a:cubicBezTo>
                  <a:pt x="86749" y="3047"/>
                  <a:pt x="86515" y="3426"/>
                  <a:pt x="86311" y="3819"/>
                </a:cubicBezTo>
                <a:cubicBezTo>
                  <a:pt x="86122" y="3543"/>
                  <a:pt x="85918" y="3266"/>
                  <a:pt x="85728" y="3018"/>
                </a:cubicBezTo>
                <a:cubicBezTo>
                  <a:pt x="85903" y="2479"/>
                  <a:pt x="86137" y="1925"/>
                  <a:pt x="86413" y="1400"/>
                </a:cubicBezTo>
                <a:lnTo>
                  <a:pt x="86413" y="1400"/>
                </a:lnTo>
                <a:cubicBezTo>
                  <a:pt x="86413" y="1400"/>
                  <a:pt x="85976" y="1910"/>
                  <a:pt x="85481" y="2697"/>
                </a:cubicBezTo>
                <a:cubicBezTo>
                  <a:pt x="85306" y="2464"/>
                  <a:pt x="85145" y="2275"/>
                  <a:pt x="84985" y="2100"/>
                </a:cubicBezTo>
                <a:cubicBezTo>
                  <a:pt x="85029" y="2056"/>
                  <a:pt x="85058" y="2012"/>
                  <a:pt x="85087" y="1968"/>
                </a:cubicBezTo>
                <a:lnTo>
                  <a:pt x="85087" y="1968"/>
                </a:lnTo>
                <a:cubicBezTo>
                  <a:pt x="85087" y="1969"/>
                  <a:pt x="85043" y="1998"/>
                  <a:pt x="84956" y="2056"/>
                </a:cubicBezTo>
                <a:cubicBezTo>
                  <a:pt x="84548" y="1575"/>
                  <a:pt x="84271" y="1284"/>
                  <a:pt x="84271" y="1283"/>
                </a:cubicBezTo>
                <a:lnTo>
                  <a:pt x="84271" y="1283"/>
                </a:lnTo>
                <a:cubicBezTo>
                  <a:pt x="84460" y="1575"/>
                  <a:pt x="84650" y="1866"/>
                  <a:pt x="84825" y="2158"/>
                </a:cubicBezTo>
                <a:cubicBezTo>
                  <a:pt x="84752" y="2216"/>
                  <a:pt x="84650" y="2289"/>
                  <a:pt x="84562" y="2362"/>
                </a:cubicBezTo>
                <a:cubicBezTo>
                  <a:pt x="84096" y="2027"/>
                  <a:pt x="83746" y="1852"/>
                  <a:pt x="83746" y="1852"/>
                </a:cubicBezTo>
                <a:lnTo>
                  <a:pt x="83746" y="1852"/>
                </a:lnTo>
                <a:cubicBezTo>
                  <a:pt x="83994" y="2100"/>
                  <a:pt x="84198" y="2318"/>
                  <a:pt x="84388" y="2508"/>
                </a:cubicBezTo>
                <a:cubicBezTo>
                  <a:pt x="84140" y="2726"/>
                  <a:pt x="83863" y="3003"/>
                  <a:pt x="83601" y="3324"/>
                </a:cubicBezTo>
                <a:cubicBezTo>
                  <a:pt x="83601" y="3018"/>
                  <a:pt x="83601" y="2697"/>
                  <a:pt x="83644" y="2377"/>
                </a:cubicBezTo>
                <a:cubicBezTo>
                  <a:pt x="83703" y="2304"/>
                  <a:pt x="83761" y="2231"/>
                  <a:pt x="83819" y="2173"/>
                </a:cubicBezTo>
                <a:lnTo>
                  <a:pt x="83819" y="2173"/>
                </a:lnTo>
                <a:cubicBezTo>
                  <a:pt x="83819" y="2173"/>
                  <a:pt x="83761" y="2216"/>
                  <a:pt x="83644" y="2318"/>
                </a:cubicBezTo>
                <a:cubicBezTo>
                  <a:pt x="83659" y="2245"/>
                  <a:pt x="83659" y="2173"/>
                  <a:pt x="83673" y="2085"/>
                </a:cubicBezTo>
                <a:lnTo>
                  <a:pt x="83673" y="2085"/>
                </a:lnTo>
                <a:cubicBezTo>
                  <a:pt x="83673" y="2085"/>
                  <a:pt x="83630" y="2202"/>
                  <a:pt x="83571" y="2391"/>
                </a:cubicBezTo>
                <a:cubicBezTo>
                  <a:pt x="83309" y="2610"/>
                  <a:pt x="82886" y="2989"/>
                  <a:pt x="82391" y="3484"/>
                </a:cubicBezTo>
                <a:cubicBezTo>
                  <a:pt x="82595" y="2041"/>
                  <a:pt x="82828" y="1633"/>
                  <a:pt x="841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6"/>
          <p:cNvSpPr/>
          <p:nvPr/>
        </p:nvSpPr>
        <p:spPr>
          <a:xfrm flipH="1">
            <a:off x="313068" y="3759239"/>
            <a:ext cx="682367" cy="1239801"/>
          </a:xfrm>
          <a:custGeom>
            <a:rect b="b" l="l" r="r" t="t"/>
            <a:pathLst>
              <a:path extrusionOk="0" h="30228" w="16637">
                <a:moveTo>
                  <a:pt x="10880" y="1"/>
                </a:moveTo>
                <a:cubicBezTo>
                  <a:pt x="10845" y="1"/>
                  <a:pt x="10811" y="5"/>
                  <a:pt x="10778" y="15"/>
                </a:cubicBezTo>
                <a:cubicBezTo>
                  <a:pt x="9888" y="248"/>
                  <a:pt x="11113" y="3090"/>
                  <a:pt x="11565" y="4052"/>
                </a:cubicBezTo>
                <a:cubicBezTo>
                  <a:pt x="11925" y="4815"/>
                  <a:pt x="11705" y="7322"/>
                  <a:pt x="11016" y="7322"/>
                </a:cubicBezTo>
                <a:cubicBezTo>
                  <a:pt x="10982" y="7322"/>
                  <a:pt x="10946" y="7316"/>
                  <a:pt x="10909" y="7302"/>
                </a:cubicBezTo>
                <a:cubicBezTo>
                  <a:pt x="10136" y="7025"/>
                  <a:pt x="9743" y="4693"/>
                  <a:pt x="9612" y="4198"/>
                </a:cubicBezTo>
                <a:cubicBezTo>
                  <a:pt x="9393" y="3294"/>
                  <a:pt x="7484" y="2463"/>
                  <a:pt x="7484" y="2463"/>
                </a:cubicBezTo>
                <a:cubicBezTo>
                  <a:pt x="7484" y="2463"/>
                  <a:pt x="6508" y="2233"/>
                  <a:pt x="5685" y="2233"/>
                </a:cubicBezTo>
                <a:cubicBezTo>
                  <a:pt x="5042" y="2233"/>
                  <a:pt x="4492" y="2373"/>
                  <a:pt x="4569" y="2872"/>
                </a:cubicBezTo>
                <a:cubicBezTo>
                  <a:pt x="4685" y="3600"/>
                  <a:pt x="6478" y="3353"/>
                  <a:pt x="6974" y="3600"/>
                </a:cubicBezTo>
                <a:cubicBezTo>
                  <a:pt x="7484" y="3863"/>
                  <a:pt x="8183" y="4285"/>
                  <a:pt x="8431" y="4635"/>
                </a:cubicBezTo>
                <a:cubicBezTo>
                  <a:pt x="8825" y="5174"/>
                  <a:pt x="8752" y="7113"/>
                  <a:pt x="8227" y="7273"/>
                </a:cubicBezTo>
                <a:cubicBezTo>
                  <a:pt x="8162" y="7292"/>
                  <a:pt x="8099" y="7301"/>
                  <a:pt x="8038" y="7301"/>
                </a:cubicBezTo>
                <a:cubicBezTo>
                  <a:pt x="7221" y="7301"/>
                  <a:pt x="6733" y="5682"/>
                  <a:pt x="6245" y="5262"/>
                </a:cubicBezTo>
                <a:cubicBezTo>
                  <a:pt x="5735" y="4810"/>
                  <a:pt x="3855" y="4300"/>
                  <a:pt x="3432" y="4256"/>
                </a:cubicBezTo>
                <a:cubicBezTo>
                  <a:pt x="3406" y="4254"/>
                  <a:pt x="3375" y="4252"/>
                  <a:pt x="3338" y="4252"/>
                </a:cubicBezTo>
                <a:cubicBezTo>
                  <a:pt x="2761" y="4252"/>
                  <a:pt x="948" y="4573"/>
                  <a:pt x="852" y="4970"/>
                </a:cubicBezTo>
                <a:cubicBezTo>
                  <a:pt x="773" y="5300"/>
                  <a:pt x="1119" y="5683"/>
                  <a:pt x="2155" y="5683"/>
                </a:cubicBezTo>
                <a:cubicBezTo>
                  <a:pt x="2446" y="5683"/>
                  <a:pt x="2792" y="5653"/>
                  <a:pt x="3199" y="5582"/>
                </a:cubicBezTo>
                <a:cubicBezTo>
                  <a:pt x="3302" y="5564"/>
                  <a:pt x="3407" y="5556"/>
                  <a:pt x="3514" y="5556"/>
                </a:cubicBezTo>
                <a:cubicBezTo>
                  <a:pt x="4081" y="5556"/>
                  <a:pt x="4669" y="5792"/>
                  <a:pt x="5050" y="5976"/>
                </a:cubicBezTo>
                <a:cubicBezTo>
                  <a:pt x="5297" y="6107"/>
                  <a:pt x="5487" y="6326"/>
                  <a:pt x="5560" y="6603"/>
                </a:cubicBezTo>
                <a:lnTo>
                  <a:pt x="5866" y="7696"/>
                </a:lnTo>
                <a:cubicBezTo>
                  <a:pt x="5866" y="7696"/>
                  <a:pt x="5839" y="8429"/>
                  <a:pt x="5314" y="8429"/>
                </a:cubicBezTo>
                <a:cubicBezTo>
                  <a:pt x="5290" y="8429"/>
                  <a:pt x="5265" y="8428"/>
                  <a:pt x="5239" y="8424"/>
                </a:cubicBezTo>
                <a:cubicBezTo>
                  <a:pt x="4292" y="8322"/>
                  <a:pt x="3403" y="7448"/>
                  <a:pt x="2849" y="7331"/>
                </a:cubicBezTo>
                <a:cubicBezTo>
                  <a:pt x="2607" y="7275"/>
                  <a:pt x="2261" y="7246"/>
                  <a:pt x="1895" y="7246"/>
                </a:cubicBezTo>
                <a:cubicBezTo>
                  <a:pt x="1028" y="7246"/>
                  <a:pt x="42" y="7410"/>
                  <a:pt x="21" y="7769"/>
                </a:cubicBezTo>
                <a:cubicBezTo>
                  <a:pt x="1" y="8120"/>
                  <a:pt x="1318" y="8171"/>
                  <a:pt x="2089" y="8171"/>
                </a:cubicBezTo>
                <a:cubicBezTo>
                  <a:pt x="2406" y="8171"/>
                  <a:pt x="2630" y="8162"/>
                  <a:pt x="2630" y="8162"/>
                </a:cubicBezTo>
                <a:cubicBezTo>
                  <a:pt x="2630" y="8162"/>
                  <a:pt x="3913" y="8701"/>
                  <a:pt x="4394" y="9518"/>
                </a:cubicBezTo>
                <a:cubicBezTo>
                  <a:pt x="4889" y="10334"/>
                  <a:pt x="5560" y="12476"/>
                  <a:pt x="6274" y="13190"/>
                </a:cubicBezTo>
                <a:cubicBezTo>
                  <a:pt x="6988" y="13904"/>
                  <a:pt x="7396" y="14138"/>
                  <a:pt x="7629" y="14254"/>
                </a:cubicBezTo>
                <a:cubicBezTo>
                  <a:pt x="7848" y="14371"/>
                  <a:pt x="7571" y="15887"/>
                  <a:pt x="7119" y="16921"/>
                </a:cubicBezTo>
                <a:cubicBezTo>
                  <a:pt x="6667" y="17942"/>
                  <a:pt x="4773" y="24194"/>
                  <a:pt x="4831" y="24558"/>
                </a:cubicBezTo>
                <a:cubicBezTo>
                  <a:pt x="4904" y="24923"/>
                  <a:pt x="3811" y="26905"/>
                  <a:pt x="3957" y="28100"/>
                </a:cubicBezTo>
                <a:cubicBezTo>
                  <a:pt x="4102" y="29310"/>
                  <a:pt x="9029" y="30228"/>
                  <a:pt x="9029" y="30228"/>
                </a:cubicBezTo>
                <a:cubicBezTo>
                  <a:pt x="9029" y="30228"/>
                  <a:pt x="10967" y="26278"/>
                  <a:pt x="11229" y="24500"/>
                </a:cubicBezTo>
                <a:cubicBezTo>
                  <a:pt x="11477" y="22722"/>
                  <a:pt x="11419" y="20011"/>
                  <a:pt x="11229" y="18860"/>
                </a:cubicBezTo>
                <a:cubicBezTo>
                  <a:pt x="11040" y="17708"/>
                  <a:pt x="10938" y="14794"/>
                  <a:pt x="10938" y="14794"/>
                </a:cubicBezTo>
                <a:lnTo>
                  <a:pt x="10952" y="14794"/>
                </a:lnTo>
                <a:cubicBezTo>
                  <a:pt x="10952" y="14794"/>
                  <a:pt x="13168" y="13861"/>
                  <a:pt x="14188" y="12782"/>
                </a:cubicBezTo>
                <a:cubicBezTo>
                  <a:pt x="14229" y="12739"/>
                  <a:pt x="14267" y="12719"/>
                  <a:pt x="14302" y="12719"/>
                </a:cubicBezTo>
                <a:cubicBezTo>
                  <a:pt x="14720" y="12719"/>
                  <a:pt x="14798" y="15486"/>
                  <a:pt x="15801" y="15486"/>
                </a:cubicBezTo>
                <a:cubicBezTo>
                  <a:pt x="15831" y="15486"/>
                  <a:pt x="15862" y="15484"/>
                  <a:pt x="15893" y="15479"/>
                </a:cubicBezTo>
                <a:cubicBezTo>
                  <a:pt x="16637" y="15362"/>
                  <a:pt x="15747" y="12826"/>
                  <a:pt x="15908" y="12185"/>
                </a:cubicBezTo>
                <a:cubicBezTo>
                  <a:pt x="16060" y="11589"/>
                  <a:pt x="15739" y="10573"/>
                  <a:pt x="15056" y="10573"/>
                </a:cubicBezTo>
                <a:cubicBezTo>
                  <a:pt x="15021" y="10573"/>
                  <a:pt x="14984" y="10576"/>
                  <a:pt x="14946" y="10581"/>
                </a:cubicBezTo>
                <a:cubicBezTo>
                  <a:pt x="14712" y="10618"/>
                  <a:pt x="14494" y="10635"/>
                  <a:pt x="14290" y="10635"/>
                </a:cubicBezTo>
                <a:cubicBezTo>
                  <a:pt x="12959" y="10635"/>
                  <a:pt x="12306" y="9895"/>
                  <a:pt x="12672" y="9022"/>
                </a:cubicBezTo>
                <a:cubicBezTo>
                  <a:pt x="13007" y="8250"/>
                  <a:pt x="13532" y="5568"/>
                  <a:pt x="12876" y="3484"/>
                </a:cubicBezTo>
                <a:cubicBezTo>
                  <a:pt x="12215" y="1404"/>
                  <a:pt x="11476" y="1"/>
                  <a:pt x="108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6"/>
          <p:cNvSpPr/>
          <p:nvPr/>
        </p:nvSpPr>
        <p:spPr>
          <a:xfrm flipH="1">
            <a:off x="8122150" y="3899350"/>
            <a:ext cx="479465" cy="1099694"/>
          </a:xfrm>
          <a:custGeom>
            <a:rect b="b" l="l" r="r" t="t"/>
            <a:pathLst>
              <a:path extrusionOk="0" h="26812" w="11690">
                <a:moveTo>
                  <a:pt x="5088" y="1"/>
                </a:moveTo>
                <a:cubicBezTo>
                  <a:pt x="3987" y="1"/>
                  <a:pt x="1794" y="388"/>
                  <a:pt x="1794" y="388"/>
                </a:cubicBezTo>
                <a:cubicBezTo>
                  <a:pt x="1794" y="388"/>
                  <a:pt x="1" y="3799"/>
                  <a:pt x="30" y="5052"/>
                </a:cubicBezTo>
                <a:cubicBezTo>
                  <a:pt x="45" y="6320"/>
                  <a:pt x="2989" y="10823"/>
                  <a:pt x="3601" y="11989"/>
                </a:cubicBezTo>
                <a:cubicBezTo>
                  <a:pt x="4213" y="13155"/>
                  <a:pt x="5102" y="14409"/>
                  <a:pt x="5160" y="17601"/>
                </a:cubicBezTo>
                <a:cubicBezTo>
                  <a:pt x="5175" y="18956"/>
                  <a:pt x="5204" y="22410"/>
                  <a:pt x="5364" y="26025"/>
                </a:cubicBezTo>
                <a:lnTo>
                  <a:pt x="11690" y="26812"/>
                </a:lnTo>
                <a:cubicBezTo>
                  <a:pt x="10451" y="23489"/>
                  <a:pt x="8716" y="18359"/>
                  <a:pt x="8512" y="17076"/>
                </a:cubicBezTo>
                <a:cubicBezTo>
                  <a:pt x="8235" y="15312"/>
                  <a:pt x="8323" y="12572"/>
                  <a:pt x="8716" y="11057"/>
                </a:cubicBezTo>
                <a:cubicBezTo>
                  <a:pt x="9110" y="9526"/>
                  <a:pt x="8629" y="5999"/>
                  <a:pt x="8542" y="5416"/>
                </a:cubicBezTo>
                <a:cubicBezTo>
                  <a:pt x="8441" y="4825"/>
                  <a:pt x="7200" y="4192"/>
                  <a:pt x="6214" y="4192"/>
                </a:cubicBezTo>
                <a:cubicBezTo>
                  <a:pt x="6203" y="4192"/>
                  <a:pt x="6192" y="4192"/>
                  <a:pt x="6180" y="4192"/>
                </a:cubicBezTo>
                <a:cubicBezTo>
                  <a:pt x="5204" y="4207"/>
                  <a:pt x="6093" y="5373"/>
                  <a:pt x="6865" y="6451"/>
                </a:cubicBezTo>
                <a:cubicBezTo>
                  <a:pt x="7653" y="7530"/>
                  <a:pt x="6137" y="7981"/>
                  <a:pt x="5466" y="7996"/>
                </a:cubicBezTo>
                <a:cubicBezTo>
                  <a:pt x="5464" y="7996"/>
                  <a:pt x="5462" y="7996"/>
                  <a:pt x="5460" y="7996"/>
                </a:cubicBezTo>
                <a:cubicBezTo>
                  <a:pt x="4791" y="7996"/>
                  <a:pt x="4082" y="5735"/>
                  <a:pt x="4067" y="5241"/>
                </a:cubicBezTo>
                <a:cubicBezTo>
                  <a:pt x="4067" y="4731"/>
                  <a:pt x="5131" y="2866"/>
                  <a:pt x="5131" y="2866"/>
                </a:cubicBezTo>
                <a:cubicBezTo>
                  <a:pt x="5131" y="2866"/>
                  <a:pt x="7303" y="2487"/>
                  <a:pt x="7550" y="2224"/>
                </a:cubicBezTo>
                <a:cubicBezTo>
                  <a:pt x="7718" y="2057"/>
                  <a:pt x="6759" y="1249"/>
                  <a:pt x="5583" y="1249"/>
                </a:cubicBezTo>
                <a:cubicBezTo>
                  <a:pt x="5021" y="1249"/>
                  <a:pt x="4410" y="1434"/>
                  <a:pt x="3849" y="1962"/>
                </a:cubicBezTo>
                <a:cubicBezTo>
                  <a:pt x="2100" y="3594"/>
                  <a:pt x="2508" y="7282"/>
                  <a:pt x="2508" y="7282"/>
                </a:cubicBezTo>
                <a:lnTo>
                  <a:pt x="1619" y="4265"/>
                </a:lnTo>
                <a:cubicBezTo>
                  <a:pt x="1619" y="4265"/>
                  <a:pt x="2172" y="2414"/>
                  <a:pt x="2406" y="1729"/>
                </a:cubicBezTo>
                <a:cubicBezTo>
                  <a:pt x="2653" y="1058"/>
                  <a:pt x="4679" y="1102"/>
                  <a:pt x="5583" y="330"/>
                </a:cubicBezTo>
                <a:cubicBezTo>
                  <a:pt x="5874" y="85"/>
                  <a:pt x="5599" y="1"/>
                  <a:pt x="5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313" name="Shape 313"/>
        <p:cNvGrpSpPr/>
        <p:nvPr/>
      </p:nvGrpSpPr>
      <p:grpSpPr>
        <a:xfrm>
          <a:off x="0" y="0"/>
          <a:ext cx="0" cy="0"/>
          <a:chOff x="0" y="0"/>
          <a:chExt cx="0" cy="0"/>
        </a:xfrm>
      </p:grpSpPr>
      <p:sp>
        <p:nvSpPr>
          <p:cNvPr id="314" name="Google Shape;314;p17"/>
          <p:cNvSpPr txBox="1"/>
          <p:nvPr>
            <p:ph idx="1" type="subTitle"/>
          </p:nvPr>
        </p:nvSpPr>
        <p:spPr>
          <a:xfrm>
            <a:off x="713225" y="2843750"/>
            <a:ext cx="2561700" cy="776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5" name="Google Shape;315;p17"/>
          <p:cNvSpPr txBox="1"/>
          <p:nvPr>
            <p:ph idx="2" type="subTitle"/>
          </p:nvPr>
        </p:nvSpPr>
        <p:spPr>
          <a:xfrm>
            <a:off x="3291150" y="2842826"/>
            <a:ext cx="2561700" cy="776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6" name="Google Shape;316;p17"/>
          <p:cNvSpPr txBox="1"/>
          <p:nvPr>
            <p:ph idx="3" type="subTitle"/>
          </p:nvPr>
        </p:nvSpPr>
        <p:spPr>
          <a:xfrm>
            <a:off x="5869075" y="2843750"/>
            <a:ext cx="2561700" cy="776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7" name="Google Shape;317;p17"/>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318" name="Google Shape;318;p17"/>
          <p:cNvSpPr txBox="1"/>
          <p:nvPr>
            <p:ph idx="4" type="subTitle"/>
          </p:nvPr>
        </p:nvSpPr>
        <p:spPr>
          <a:xfrm>
            <a:off x="713225" y="2471425"/>
            <a:ext cx="2561700" cy="44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latin typeface="Nosifer"/>
                <a:ea typeface="Nosifer"/>
                <a:cs typeface="Nosifer"/>
                <a:sym typeface="Nosif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19" name="Google Shape;319;p17"/>
          <p:cNvSpPr txBox="1"/>
          <p:nvPr>
            <p:ph idx="5" type="subTitle"/>
          </p:nvPr>
        </p:nvSpPr>
        <p:spPr>
          <a:xfrm>
            <a:off x="5869075" y="2471425"/>
            <a:ext cx="2561700" cy="44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latin typeface="Nosifer"/>
                <a:ea typeface="Nosifer"/>
                <a:cs typeface="Nosifer"/>
                <a:sym typeface="Nosif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20" name="Google Shape;320;p17"/>
          <p:cNvSpPr txBox="1"/>
          <p:nvPr>
            <p:ph idx="6" type="subTitle"/>
          </p:nvPr>
        </p:nvSpPr>
        <p:spPr>
          <a:xfrm>
            <a:off x="3291150" y="2471425"/>
            <a:ext cx="2561700" cy="44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latin typeface="Nosifer"/>
                <a:ea typeface="Nosifer"/>
                <a:cs typeface="Nosifer"/>
                <a:sym typeface="Nosif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21" name="Google Shape;321;p17"/>
          <p:cNvSpPr/>
          <p:nvPr/>
        </p:nvSpPr>
        <p:spPr>
          <a:xfrm flipH="1">
            <a:off x="-986469" y="3798523"/>
            <a:ext cx="7912540" cy="2090659"/>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7"/>
          <p:cNvSpPr/>
          <p:nvPr/>
        </p:nvSpPr>
        <p:spPr>
          <a:xfrm>
            <a:off x="-1142125" y="-385825"/>
            <a:ext cx="5149563" cy="1360633"/>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7"/>
          <p:cNvSpPr/>
          <p:nvPr/>
        </p:nvSpPr>
        <p:spPr>
          <a:xfrm>
            <a:off x="5757750" y="-1142625"/>
            <a:ext cx="6142522" cy="1800198"/>
          </a:xfrm>
          <a:custGeom>
            <a:rect b="b" l="l" r="r" t="t"/>
            <a:pathLst>
              <a:path extrusionOk="0" h="12709" w="52625">
                <a:moveTo>
                  <a:pt x="30491" y="1"/>
                </a:moveTo>
                <a:cubicBezTo>
                  <a:pt x="26558" y="1"/>
                  <a:pt x="21926" y="118"/>
                  <a:pt x="16498" y="393"/>
                </a:cubicBezTo>
                <a:cubicBezTo>
                  <a:pt x="0" y="1243"/>
                  <a:pt x="3330" y="12708"/>
                  <a:pt x="12898" y="12708"/>
                </a:cubicBezTo>
                <a:cubicBezTo>
                  <a:pt x="14069" y="12708"/>
                  <a:pt x="15333" y="12537"/>
                  <a:pt x="16666" y="12153"/>
                </a:cubicBezTo>
                <a:cubicBezTo>
                  <a:pt x="23035" y="10319"/>
                  <a:pt x="28416" y="9855"/>
                  <a:pt x="32894" y="9855"/>
                </a:cubicBezTo>
                <a:cubicBezTo>
                  <a:pt x="37488" y="9855"/>
                  <a:pt x="41132" y="10344"/>
                  <a:pt x="43921" y="10344"/>
                </a:cubicBezTo>
                <a:cubicBezTo>
                  <a:pt x="46119" y="10344"/>
                  <a:pt x="47786" y="10040"/>
                  <a:pt x="48966" y="8955"/>
                </a:cubicBezTo>
                <a:cubicBezTo>
                  <a:pt x="50540" y="7524"/>
                  <a:pt x="42390" y="4378"/>
                  <a:pt x="47935" y="3978"/>
                </a:cubicBezTo>
                <a:cubicBezTo>
                  <a:pt x="52625" y="3639"/>
                  <a:pt x="52393" y="1"/>
                  <a:pt x="30491"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7"/>
          <p:cNvSpPr/>
          <p:nvPr/>
        </p:nvSpPr>
        <p:spPr>
          <a:xfrm>
            <a:off x="8032143" y="3689364"/>
            <a:ext cx="682367" cy="1239801"/>
          </a:xfrm>
          <a:custGeom>
            <a:rect b="b" l="l" r="r" t="t"/>
            <a:pathLst>
              <a:path extrusionOk="0" h="30228" w="16637">
                <a:moveTo>
                  <a:pt x="10880" y="1"/>
                </a:moveTo>
                <a:cubicBezTo>
                  <a:pt x="10845" y="1"/>
                  <a:pt x="10811" y="5"/>
                  <a:pt x="10778" y="15"/>
                </a:cubicBezTo>
                <a:cubicBezTo>
                  <a:pt x="9888" y="248"/>
                  <a:pt x="11113" y="3090"/>
                  <a:pt x="11565" y="4052"/>
                </a:cubicBezTo>
                <a:cubicBezTo>
                  <a:pt x="11925" y="4815"/>
                  <a:pt x="11705" y="7322"/>
                  <a:pt x="11016" y="7322"/>
                </a:cubicBezTo>
                <a:cubicBezTo>
                  <a:pt x="10982" y="7322"/>
                  <a:pt x="10946" y="7316"/>
                  <a:pt x="10909" y="7302"/>
                </a:cubicBezTo>
                <a:cubicBezTo>
                  <a:pt x="10136" y="7025"/>
                  <a:pt x="9743" y="4693"/>
                  <a:pt x="9612" y="4198"/>
                </a:cubicBezTo>
                <a:cubicBezTo>
                  <a:pt x="9393" y="3294"/>
                  <a:pt x="7484" y="2463"/>
                  <a:pt x="7484" y="2463"/>
                </a:cubicBezTo>
                <a:cubicBezTo>
                  <a:pt x="7484" y="2463"/>
                  <a:pt x="6508" y="2233"/>
                  <a:pt x="5685" y="2233"/>
                </a:cubicBezTo>
                <a:cubicBezTo>
                  <a:pt x="5042" y="2233"/>
                  <a:pt x="4492" y="2373"/>
                  <a:pt x="4569" y="2872"/>
                </a:cubicBezTo>
                <a:cubicBezTo>
                  <a:pt x="4685" y="3600"/>
                  <a:pt x="6478" y="3353"/>
                  <a:pt x="6974" y="3600"/>
                </a:cubicBezTo>
                <a:cubicBezTo>
                  <a:pt x="7484" y="3863"/>
                  <a:pt x="8183" y="4285"/>
                  <a:pt x="8431" y="4635"/>
                </a:cubicBezTo>
                <a:cubicBezTo>
                  <a:pt x="8825" y="5174"/>
                  <a:pt x="8752" y="7113"/>
                  <a:pt x="8227" y="7273"/>
                </a:cubicBezTo>
                <a:cubicBezTo>
                  <a:pt x="8162" y="7292"/>
                  <a:pt x="8099" y="7301"/>
                  <a:pt x="8038" y="7301"/>
                </a:cubicBezTo>
                <a:cubicBezTo>
                  <a:pt x="7221" y="7301"/>
                  <a:pt x="6733" y="5682"/>
                  <a:pt x="6245" y="5262"/>
                </a:cubicBezTo>
                <a:cubicBezTo>
                  <a:pt x="5735" y="4810"/>
                  <a:pt x="3855" y="4300"/>
                  <a:pt x="3432" y="4256"/>
                </a:cubicBezTo>
                <a:cubicBezTo>
                  <a:pt x="3406" y="4254"/>
                  <a:pt x="3375" y="4252"/>
                  <a:pt x="3338" y="4252"/>
                </a:cubicBezTo>
                <a:cubicBezTo>
                  <a:pt x="2761" y="4252"/>
                  <a:pt x="948" y="4573"/>
                  <a:pt x="852" y="4970"/>
                </a:cubicBezTo>
                <a:cubicBezTo>
                  <a:pt x="773" y="5300"/>
                  <a:pt x="1119" y="5683"/>
                  <a:pt x="2155" y="5683"/>
                </a:cubicBezTo>
                <a:cubicBezTo>
                  <a:pt x="2446" y="5683"/>
                  <a:pt x="2792" y="5653"/>
                  <a:pt x="3199" y="5582"/>
                </a:cubicBezTo>
                <a:cubicBezTo>
                  <a:pt x="3302" y="5564"/>
                  <a:pt x="3407" y="5556"/>
                  <a:pt x="3514" y="5556"/>
                </a:cubicBezTo>
                <a:cubicBezTo>
                  <a:pt x="4081" y="5556"/>
                  <a:pt x="4669" y="5792"/>
                  <a:pt x="5050" y="5976"/>
                </a:cubicBezTo>
                <a:cubicBezTo>
                  <a:pt x="5297" y="6107"/>
                  <a:pt x="5487" y="6326"/>
                  <a:pt x="5560" y="6603"/>
                </a:cubicBezTo>
                <a:lnTo>
                  <a:pt x="5866" y="7696"/>
                </a:lnTo>
                <a:cubicBezTo>
                  <a:pt x="5866" y="7696"/>
                  <a:pt x="5839" y="8429"/>
                  <a:pt x="5314" y="8429"/>
                </a:cubicBezTo>
                <a:cubicBezTo>
                  <a:pt x="5290" y="8429"/>
                  <a:pt x="5265" y="8428"/>
                  <a:pt x="5239" y="8424"/>
                </a:cubicBezTo>
                <a:cubicBezTo>
                  <a:pt x="4292" y="8322"/>
                  <a:pt x="3403" y="7448"/>
                  <a:pt x="2849" y="7331"/>
                </a:cubicBezTo>
                <a:cubicBezTo>
                  <a:pt x="2607" y="7275"/>
                  <a:pt x="2261" y="7246"/>
                  <a:pt x="1895" y="7246"/>
                </a:cubicBezTo>
                <a:cubicBezTo>
                  <a:pt x="1028" y="7246"/>
                  <a:pt x="42" y="7410"/>
                  <a:pt x="21" y="7769"/>
                </a:cubicBezTo>
                <a:cubicBezTo>
                  <a:pt x="1" y="8120"/>
                  <a:pt x="1318" y="8171"/>
                  <a:pt x="2089" y="8171"/>
                </a:cubicBezTo>
                <a:cubicBezTo>
                  <a:pt x="2406" y="8171"/>
                  <a:pt x="2630" y="8162"/>
                  <a:pt x="2630" y="8162"/>
                </a:cubicBezTo>
                <a:cubicBezTo>
                  <a:pt x="2630" y="8162"/>
                  <a:pt x="3913" y="8701"/>
                  <a:pt x="4394" y="9518"/>
                </a:cubicBezTo>
                <a:cubicBezTo>
                  <a:pt x="4889" y="10334"/>
                  <a:pt x="5560" y="12476"/>
                  <a:pt x="6274" y="13190"/>
                </a:cubicBezTo>
                <a:cubicBezTo>
                  <a:pt x="6988" y="13904"/>
                  <a:pt x="7396" y="14138"/>
                  <a:pt x="7629" y="14254"/>
                </a:cubicBezTo>
                <a:cubicBezTo>
                  <a:pt x="7848" y="14371"/>
                  <a:pt x="7571" y="15887"/>
                  <a:pt x="7119" y="16921"/>
                </a:cubicBezTo>
                <a:cubicBezTo>
                  <a:pt x="6667" y="17942"/>
                  <a:pt x="4773" y="24194"/>
                  <a:pt x="4831" y="24558"/>
                </a:cubicBezTo>
                <a:cubicBezTo>
                  <a:pt x="4904" y="24923"/>
                  <a:pt x="3811" y="26905"/>
                  <a:pt x="3957" y="28100"/>
                </a:cubicBezTo>
                <a:cubicBezTo>
                  <a:pt x="4102" y="29310"/>
                  <a:pt x="9029" y="30228"/>
                  <a:pt x="9029" y="30228"/>
                </a:cubicBezTo>
                <a:cubicBezTo>
                  <a:pt x="9029" y="30228"/>
                  <a:pt x="10967" y="26278"/>
                  <a:pt x="11229" y="24500"/>
                </a:cubicBezTo>
                <a:cubicBezTo>
                  <a:pt x="11477" y="22722"/>
                  <a:pt x="11419" y="20011"/>
                  <a:pt x="11229" y="18860"/>
                </a:cubicBezTo>
                <a:cubicBezTo>
                  <a:pt x="11040" y="17708"/>
                  <a:pt x="10938" y="14794"/>
                  <a:pt x="10938" y="14794"/>
                </a:cubicBezTo>
                <a:lnTo>
                  <a:pt x="10952" y="14794"/>
                </a:lnTo>
                <a:cubicBezTo>
                  <a:pt x="10952" y="14794"/>
                  <a:pt x="13168" y="13861"/>
                  <a:pt x="14188" y="12782"/>
                </a:cubicBezTo>
                <a:cubicBezTo>
                  <a:pt x="14229" y="12739"/>
                  <a:pt x="14267" y="12719"/>
                  <a:pt x="14302" y="12719"/>
                </a:cubicBezTo>
                <a:cubicBezTo>
                  <a:pt x="14720" y="12719"/>
                  <a:pt x="14798" y="15486"/>
                  <a:pt x="15801" y="15486"/>
                </a:cubicBezTo>
                <a:cubicBezTo>
                  <a:pt x="15831" y="15486"/>
                  <a:pt x="15862" y="15484"/>
                  <a:pt x="15893" y="15479"/>
                </a:cubicBezTo>
                <a:cubicBezTo>
                  <a:pt x="16637" y="15362"/>
                  <a:pt x="15747" y="12826"/>
                  <a:pt x="15908" y="12185"/>
                </a:cubicBezTo>
                <a:cubicBezTo>
                  <a:pt x="16060" y="11589"/>
                  <a:pt x="15739" y="10573"/>
                  <a:pt x="15056" y="10573"/>
                </a:cubicBezTo>
                <a:cubicBezTo>
                  <a:pt x="15021" y="10573"/>
                  <a:pt x="14984" y="10576"/>
                  <a:pt x="14946" y="10581"/>
                </a:cubicBezTo>
                <a:cubicBezTo>
                  <a:pt x="14712" y="10618"/>
                  <a:pt x="14494" y="10635"/>
                  <a:pt x="14290" y="10635"/>
                </a:cubicBezTo>
                <a:cubicBezTo>
                  <a:pt x="12959" y="10635"/>
                  <a:pt x="12306" y="9895"/>
                  <a:pt x="12672" y="9022"/>
                </a:cubicBezTo>
                <a:cubicBezTo>
                  <a:pt x="13007" y="8250"/>
                  <a:pt x="13532" y="5568"/>
                  <a:pt x="12876" y="3484"/>
                </a:cubicBezTo>
                <a:cubicBezTo>
                  <a:pt x="12215" y="1404"/>
                  <a:pt x="11476" y="1"/>
                  <a:pt x="108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7"/>
          <p:cNvSpPr/>
          <p:nvPr/>
        </p:nvSpPr>
        <p:spPr>
          <a:xfrm>
            <a:off x="397450" y="3829475"/>
            <a:ext cx="479465" cy="1099694"/>
          </a:xfrm>
          <a:custGeom>
            <a:rect b="b" l="l" r="r" t="t"/>
            <a:pathLst>
              <a:path extrusionOk="0" h="26812" w="11690">
                <a:moveTo>
                  <a:pt x="5088" y="1"/>
                </a:moveTo>
                <a:cubicBezTo>
                  <a:pt x="3987" y="1"/>
                  <a:pt x="1794" y="388"/>
                  <a:pt x="1794" y="388"/>
                </a:cubicBezTo>
                <a:cubicBezTo>
                  <a:pt x="1794" y="388"/>
                  <a:pt x="1" y="3799"/>
                  <a:pt x="30" y="5052"/>
                </a:cubicBezTo>
                <a:cubicBezTo>
                  <a:pt x="45" y="6320"/>
                  <a:pt x="2989" y="10823"/>
                  <a:pt x="3601" y="11989"/>
                </a:cubicBezTo>
                <a:cubicBezTo>
                  <a:pt x="4213" y="13155"/>
                  <a:pt x="5102" y="14409"/>
                  <a:pt x="5160" y="17601"/>
                </a:cubicBezTo>
                <a:cubicBezTo>
                  <a:pt x="5175" y="18956"/>
                  <a:pt x="5204" y="22410"/>
                  <a:pt x="5364" y="26025"/>
                </a:cubicBezTo>
                <a:lnTo>
                  <a:pt x="11690" y="26812"/>
                </a:lnTo>
                <a:cubicBezTo>
                  <a:pt x="10451" y="23489"/>
                  <a:pt x="8716" y="18359"/>
                  <a:pt x="8512" y="17076"/>
                </a:cubicBezTo>
                <a:cubicBezTo>
                  <a:pt x="8235" y="15312"/>
                  <a:pt x="8323" y="12572"/>
                  <a:pt x="8716" y="11057"/>
                </a:cubicBezTo>
                <a:cubicBezTo>
                  <a:pt x="9110" y="9526"/>
                  <a:pt x="8629" y="5999"/>
                  <a:pt x="8542" y="5416"/>
                </a:cubicBezTo>
                <a:cubicBezTo>
                  <a:pt x="8441" y="4825"/>
                  <a:pt x="7200" y="4192"/>
                  <a:pt x="6214" y="4192"/>
                </a:cubicBezTo>
                <a:cubicBezTo>
                  <a:pt x="6203" y="4192"/>
                  <a:pt x="6192" y="4192"/>
                  <a:pt x="6180" y="4192"/>
                </a:cubicBezTo>
                <a:cubicBezTo>
                  <a:pt x="5204" y="4207"/>
                  <a:pt x="6093" y="5373"/>
                  <a:pt x="6865" y="6451"/>
                </a:cubicBezTo>
                <a:cubicBezTo>
                  <a:pt x="7653" y="7530"/>
                  <a:pt x="6137" y="7981"/>
                  <a:pt x="5466" y="7996"/>
                </a:cubicBezTo>
                <a:cubicBezTo>
                  <a:pt x="5464" y="7996"/>
                  <a:pt x="5462" y="7996"/>
                  <a:pt x="5460" y="7996"/>
                </a:cubicBezTo>
                <a:cubicBezTo>
                  <a:pt x="4791" y="7996"/>
                  <a:pt x="4082" y="5735"/>
                  <a:pt x="4067" y="5241"/>
                </a:cubicBezTo>
                <a:cubicBezTo>
                  <a:pt x="4067" y="4731"/>
                  <a:pt x="5131" y="2866"/>
                  <a:pt x="5131" y="2866"/>
                </a:cubicBezTo>
                <a:cubicBezTo>
                  <a:pt x="5131" y="2866"/>
                  <a:pt x="7303" y="2487"/>
                  <a:pt x="7550" y="2224"/>
                </a:cubicBezTo>
                <a:cubicBezTo>
                  <a:pt x="7718" y="2057"/>
                  <a:pt x="6759" y="1249"/>
                  <a:pt x="5583" y="1249"/>
                </a:cubicBezTo>
                <a:cubicBezTo>
                  <a:pt x="5021" y="1249"/>
                  <a:pt x="4410" y="1434"/>
                  <a:pt x="3849" y="1962"/>
                </a:cubicBezTo>
                <a:cubicBezTo>
                  <a:pt x="2100" y="3594"/>
                  <a:pt x="2508" y="7282"/>
                  <a:pt x="2508" y="7282"/>
                </a:cubicBezTo>
                <a:lnTo>
                  <a:pt x="1619" y="4265"/>
                </a:lnTo>
                <a:cubicBezTo>
                  <a:pt x="1619" y="4265"/>
                  <a:pt x="2172" y="2414"/>
                  <a:pt x="2406" y="1729"/>
                </a:cubicBezTo>
                <a:cubicBezTo>
                  <a:pt x="2653" y="1058"/>
                  <a:pt x="4679" y="1102"/>
                  <a:pt x="5583" y="330"/>
                </a:cubicBezTo>
                <a:cubicBezTo>
                  <a:pt x="5874" y="85"/>
                  <a:pt x="5599" y="1"/>
                  <a:pt x="5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7"/>
          <p:cNvSpPr/>
          <p:nvPr/>
        </p:nvSpPr>
        <p:spPr>
          <a:xfrm>
            <a:off x="-59625" y="4027600"/>
            <a:ext cx="9263374" cy="1115912"/>
          </a:xfrm>
          <a:custGeom>
            <a:rect b="b" l="l" r="r" t="t"/>
            <a:pathLst>
              <a:path extrusionOk="0" h="15873" w="142497">
                <a:moveTo>
                  <a:pt x="100886" y="1458"/>
                </a:moveTo>
                <a:lnTo>
                  <a:pt x="100886" y="1458"/>
                </a:lnTo>
                <a:cubicBezTo>
                  <a:pt x="100886" y="1459"/>
                  <a:pt x="100885" y="1459"/>
                  <a:pt x="100885" y="1460"/>
                </a:cubicBezTo>
                <a:lnTo>
                  <a:pt x="100885" y="1460"/>
                </a:lnTo>
                <a:cubicBezTo>
                  <a:pt x="100886" y="1459"/>
                  <a:pt x="100886" y="1459"/>
                  <a:pt x="100886" y="1458"/>
                </a:cubicBezTo>
                <a:close/>
                <a:moveTo>
                  <a:pt x="84883" y="2216"/>
                </a:moveTo>
                <a:cubicBezTo>
                  <a:pt x="85043" y="2479"/>
                  <a:pt x="85175" y="2726"/>
                  <a:pt x="85306" y="2989"/>
                </a:cubicBezTo>
                <a:cubicBezTo>
                  <a:pt x="85102" y="2785"/>
                  <a:pt x="84898" y="2595"/>
                  <a:pt x="84708" y="2449"/>
                </a:cubicBezTo>
                <a:cubicBezTo>
                  <a:pt x="84767" y="2377"/>
                  <a:pt x="84825" y="2304"/>
                  <a:pt x="84883" y="2216"/>
                </a:cubicBezTo>
                <a:close/>
                <a:moveTo>
                  <a:pt x="93876" y="3207"/>
                </a:moveTo>
                <a:cubicBezTo>
                  <a:pt x="93876" y="3208"/>
                  <a:pt x="93875" y="3222"/>
                  <a:pt x="93861" y="3266"/>
                </a:cubicBezTo>
                <a:cubicBezTo>
                  <a:pt x="93876" y="3251"/>
                  <a:pt x="93876" y="3222"/>
                  <a:pt x="93876" y="3207"/>
                </a:cubicBezTo>
                <a:close/>
                <a:moveTo>
                  <a:pt x="89722" y="3336"/>
                </a:moveTo>
                <a:cubicBezTo>
                  <a:pt x="89721" y="3337"/>
                  <a:pt x="89720" y="3338"/>
                  <a:pt x="89719" y="3339"/>
                </a:cubicBezTo>
                <a:lnTo>
                  <a:pt x="89719" y="3339"/>
                </a:lnTo>
                <a:cubicBezTo>
                  <a:pt x="89720" y="3339"/>
                  <a:pt x="89721" y="3338"/>
                  <a:pt x="89722" y="3338"/>
                </a:cubicBezTo>
                <a:cubicBezTo>
                  <a:pt x="89722" y="3338"/>
                  <a:pt x="89722" y="3337"/>
                  <a:pt x="89722" y="3336"/>
                </a:cubicBezTo>
                <a:close/>
                <a:moveTo>
                  <a:pt x="58838" y="2304"/>
                </a:moveTo>
                <a:cubicBezTo>
                  <a:pt x="58984" y="2464"/>
                  <a:pt x="59130" y="2610"/>
                  <a:pt x="59246" y="2741"/>
                </a:cubicBezTo>
                <a:cubicBezTo>
                  <a:pt x="58999" y="2945"/>
                  <a:pt x="58722" y="3222"/>
                  <a:pt x="58459" y="3543"/>
                </a:cubicBezTo>
                <a:cubicBezTo>
                  <a:pt x="58459" y="3368"/>
                  <a:pt x="58459" y="3193"/>
                  <a:pt x="58474" y="3018"/>
                </a:cubicBezTo>
                <a:cubicBezTo>
                  <a:pt x="58561" y="2799"/>
                  <a:pt x="58678" y="2566"/>
                  <a:pt x="58838" y="2304"/>
                </a:cubicBezTo>
                <a:close/>
                <a:moveTo>
                  <a:pt x="74112" y="3426"/>
                </a:moveTo>
                <a:cubicBezTo>
                  <a:pt x="74142" y="3484"/>
                  <a:pt x="74171" y="3543"/>
                  <a:pt x="74200" y="3586"/>
                </a:cubicBezTo>
                <a:cubicBezTo>
                  <a:pt x="74189" y="3581"/>
                  <a:pt x="74181" y="3576"/>
                  <a:pt x="74174" y="3571"/>
                </a:cubicBezTo>
                <a:lnTo>
                  <a:pt x="74174" y="3571"/>
                </a:lnTo>
                <a:cubicBezTo>
                  <a:pt x="74177" y="3576"/>
                  <a:pt x="74180" y="3581"/>
                  <a:pt x="74185" y="3586"/>
                </a:cubicBezTo>
                <a:cubicBezTo>
                  <a:pt x="74178" y="3579"/>
                  <a:pt x="74171" y="3571"/>
                  <a:pt x="74164" y="3564"/>
                </a:cubicBezTo>
                <a:lnTo>
                  <a:pt x="74164" y="3564"/>
                </a:lnTo>
                <a:cubicBezTo>
                  <a:pt x="74167" y="3566"/>
                  <a:pt x="74170" y="3568"/>
                  <a:pt x="74174" y="3571"/>
                </a:cubicBezTo>
                <a:lnTo>
                  <a:pt x="74174" y="3571"/>
                </a:lnTo>
                <a:cubicBezTo>
                  <a:pt x="74169" y="3564"/>
                  <a:pt x="74166" y="3558"/>
                  <a:pt x="74158" y="3557"/>
                </a:cubicBezTo>
                <a:lnTo>
                  <a:pt x="74158" y="3557"/>
                </a:lnTo>
                <a:cubicBezTo>
                  <a:pt x="74160" y="3559"/>
                  <a:pt x="74162" y="3562"/>
                  <a:pt x="74164" y="3564"/>
                </a:cubicBezTo>
                <a:lnTo>
                  <a:pt x="74164" y="3564"/>
                </a:lnTo>
                <a:cubicBezTo>
                  <a:pt x="74159" y="3560"/>
                  <a:pt x="74156" y="3557"/>
                  <a:pt x="74156" y="3557"/>
                </a:cubicBezTo>
                <a:cubicBezTo>
                  <a:pt x="74157" y="3557"/>
                  <a:pt x="74157" y="3557"/>
                  <a:pt x="74158" y="3557"/>
                </a:cubicBezTo>
                <a:lnTo>
                  <a:pt x="74158" y="3557"/>
                </a:lnTo>
                <a:cubicBezTo>
                  <a:pt x="74128" y="3524"/>
                  <a:pt x="74103" y="3492"/>
                  <a:pt x="74069" y="3470"/>
                </a:cubicBezTo>
                <a:cubicBezTo>
                  <a:pt x="74083" y="3455"/>
                  <a:pt x="74098" y="3441"/>
                  <a:pt x="74112" y="3426"/>
                </a:cubicBezTo>
                <a:close/>
                <a:moveTo>
                  <a:pt x="83542" y="2508"/>
                </a:moveTo>
                <a:lnTo>
                  <a:pt x="83542" y="2508"/>
                </a:lnTo>
                <a:cubicBezTo>
                  <a:pt x="83440" y="2828"/>
                  <a:pt x="83294" y="3338"/>
                  <a:pt x="83192" y="3936"/>
                </a:cubicBezTo>
                <a:cubicBezTo>
                  <a:pt x="83178" y="3936"/>
                  <a:pt x="83178" y="3936"/>
                  <a:pt x="83178" y="3951"/>
                </a:cubicBezTo>
                <a:cubicBezTo>
                  <a:pt x="83003" y="3819"/>
                  <a:pt x="82857" y="3732"/>
                  <a:pt x="82770" y="3674"/>
                </a:cubicBezTo>
                <a:cubicBezTo>
                  <a:pt x="82916" y="3499"/>
                  <a:pt x="83076" y="3295"/>
                  <a:pt x="83265" y="3076"/>
                </a:cubicBezTo>
                <a:lnTo>
                  <a:pt x="83265" y="3076"/>
                </a:lnTo>
                <a:cubicBezTo>
                  <a:pt x="83265" y="3076"/>
                  <a:pt x="83105" y="3178"/>
                  <a:pt x="82857" y="3368"/>
                </a:cubicBezTo>
                <a:cubicBezTo>
                  <a:pt x="83076" y="3076"/>
                  <a:pt x="83309" y="2785"/>
                  <a:pt x="83542" y="2508"/>
                </a:cubicBezTo>
                <a:close/>
                <a:moveTo>
                  <a:pt x="88818" y="3615"/>
                </a:moveTo>
                <a:cubicBezTo>
                  <a:pt x="88862" y="3674"/>
                  <a:pt x="88891" y="3717"/>
                  <a:pt x="88935" y="3761"/>
                </a:cubicBezTo>
                <a:cubicBezTo>
                  <a:pt x="88745" y="3878"/>
                  <a:pt x="88556" y="4023"/>
                  <a:pt x="88352" y="4184"/>
                </a:cubicBezTo>
                <a:cubicBezTo>
                  <a:pt x="88483" y="4009"/>
                  <a:pt x="88629" y="3819"/>
                  <a:pt x="88818" y="3615"/>
                </a:cubicBezTo>
                <a:close/>
                <a:moveTo>
                  <a:pt x="33404" y="4190"/>
                </a:moveTo>
                <a:lnTo>
                  <a:pt x="33404" y="4190"/>
                </a:lnTo>
                <a:cubicBezTo>
                  <a:pt x="33402" y="4196"/>
                  <a:pt x="33400" y="4201"/>
                  <a:pt x="33398" y="4206"/>
                </a:cubicBezTo>
                <a:lnTo>
                  <a:pt x="33398" y="4206"/>
                </a:lnTo>
                <a:cubicBezTo>
                  <a:pt x="33401" y="4203"/>
                  <a:pt x="33403" y="4201"/>
                  <a:pt x="33406" y="4198"/>
                </a:cubicBezTo>
                <a:cubicBezTo>
                  <a:pt x="33405" y="4196"/>
                  <a:pt x="33404" y="4193"/>
                  <a:pt x="33404" y="4190"/>
                </a:cubicBezTo>
                <a:close/>
                <a:moveTo>
                  <a:pt x="78354" y="2056"/>
                </a:moveTo>
                <a:cubicBezTo>
                  <a:pt x="78937" y="2697"/>
                  <a:pt x="79301" y="3134"/>
                  <a:pt x="79549" y="3543"/>
                </a:cubicBezTo>
                <a:cubicBezTo>
                  <a:pt x="79447" y="3601"/>
                  <a:pt x="79272" y="3688"/>
                  <a:pt x="79068" y="3819"/>
                </a:cubicBezTo>
                <a:cubicBezTo>
                  <a:pt x="78645" y="3426"/>
                  <a:pt x="78310" y="3207"/>
                  <a:pt x="78310" y="3207"/>
                </a:cubicBezTo>
                <a:lnTo>
                  <a:pt x="78310" y="3207"/>
                </a:lnTo>
                <a:cubicBezTo>
                  <a:pt x="78529" y="3484"/>
                  <a:pt x="78703" y="3732"/>
                  <a:pt x="78864" y="3936"/>
                </a:cubicBezTo>
                <a:cubicBezTo>
                  <a:pt x="78835" y="3965"/>
                  <a:pt x="78806" y="3980"/>
                  <a:pt x="78791" y="3994"/>
                </a:cubicBezTo>
                <a:cubicBezTo>
                  <a:pt x="78645" y="4082"/>
                  <a:pt x="78514" y="4184"/>
                  <a:pt x="78368" y="4300"/>
                </a:cubicBezTo>
                <a:cubicBezTo>
                  <a:pt x="78339" y="4271"/>
                  <a:pt x="78310" y="4228"/>
                  <a:pt x="78281" y="4198"/>
                </a:cubicBezTo>
                <a:cubicBezTo>
                  <a:pt x="78412" y="4067"/>
                  <a:pt x="78558" y="3921"/>
                  <a:pt x="78718" y="3761"/>
                </a:cubicBezTo>
                <a:lnTo>
                  <a:pt x="78718" y="3761"/>
                </a:lnTo>
                <a:cubicBezTo>
                  <a:pt x="78718" y="3761"/>
                  <a:pt x="78499" y="3878"/>
                  <a:pt x="78179" y="4082"/>
                </a:cubicBezTo>
                <a:cubicBezTo>
                  <a:pt x="78135" y="4053"/>
                  <a:pt x="78106" y="4009"/>
                  <a:pt x="78062" y="3980"/>
                </a:cubicBezTo>
                <a:cubicBezTo>
                  <a:pt x="78106" y="3790"/>
                  <a:pt x="78150" y="3615"/>
                  <a:pt x="78208" y="3441"/>
                </a:cubicBezTo>
                <a:lnTo>
                  <a:pt x="78208" y="3441"/>
                </a:lnTo>
                <a:cubicBezTo>
                  <a:pt x="78208" y="3441"/>
                  <a:pt x="78106" y="3601"/>
                  <a:pt x="77975" y="3892"/>
                </a:cubicBezTo>
                <a:cubicBezTo>
                  <a:pt x="77727" y="3674"/>
                  <a:pt x="77494" y="3513"/>
                  <a:pt x="77333" y="3411"/>
                </a:cubicBezTo>
                <a:cubicBezTo>
                  <a:pt x="77552" y="3062"/>
                  <a:pt x="77785" y="2712"/>
                  <a:pt x="78033" y="2362"/>
                </a:cubicBezTo>
                <a:cubicBezTo>
                  <a:pt x="78135" y="2260"/>
                  <a:pt x="78237" y="2158"/>
                  <a:pt x="78354" y="2056"/>
                </a:cubicBezTo>
                <a:close/>
                <a:moveTo>
                  <a:pt x="95654" y="2610"/>
                </a:moveTo>
                <a:cubicBezTo>
                  <a:pt x="95858" y="2989"/>
                  <a:pt x="95974" y="3324"/>
                  <a:pt x="96047" y="3776"/>
                </a:cubicBezTo>
                <a:cubicBezTo>
                  <a:pt x="95974" y="3965"/>
                  <a:pt x="95916" y="4198"/>
                  <a:pt x="95858" y="4432"/>
                </a:cubicBezTo>
                <a:cubicBezTo>
                  <a:pt x="95756" y="4359"/>
                  <a:pt x="95668" y="4286"/>
                  <a:pt x="95581" y="4228"/>
                </a:cubicBezTo>
                <a:cubicBezTo>
                  <a:pt x="95683" y="4096"/>
                  <a:pt x="95800" y="3965"/>
                  <a:pt x="95931" y="3805"/>
                </a:cubicBezTo>
                <a:lnTo>
                  <a:pt x="95931" y="3805"/>
                </a:lnTo>
                <a:cubicBezTo>
                  <a:pt x="95931" y="3805"/>
                  <a:pt x="95741" y="3922"/>
                  <a:pt x="95464" y="4140"/>
                </a:cubicBezTo>
                <a:cubicBezTo>
                  <a:pt x="95333" y="4053"/>
                  <a:pt x="95260" y="3994"/>
                  <a:pt x="95260" y="3994"/>
                </a:cubicBezTo>
                <a:lnTo>
                  <a:pt x="95260" y="3994"/>
                </a:lnTo>
                <a:cubicBezTo>
                  <a:pt x="95319" y="4067"/>
                  <a:pt x="95362" y="4126"/>
                  <a:pt x="95406" y="4184"/>
                </a:cubicBezTo>
                <a:cubicBezTo>
                  <a:pt x="95348" y="4228"/>
                  <a:pt x="95275" y="4286"/>
                  <a:pt x="95217" y="4344"/>
                </a:cubicBezTo>
                <a:cubicBezTo>
                  <a:pt x="95202" y="4286"/>
                  <a:pt x="95187" y="4228"/>
                  <a:pt x="95173" y="4184"/>
                </a:cubicBezTo>
                <a:cubicBezTo>
                  <a:pt x="95319" y="3484"/>
                  <a:pt x="95435" y="3047"/>
                  <a:pt x="95654" y="2610"/>
                </a:cubicBezTo>
                <a:close/>
                <a:moveTo>
                  <a:pt x="78106" y="4388"/>
                </a:moveTo>
                <a:cubicBezTo>
                  <a:pt x="78120" y="4417"/>
                  <a:pt x="78135" y="4432"/>
                  <a:pt x="78150" y="4461"/>
                </a:cubicBezTo>
                <a:cubicBezTo>
                  <a:pt x="78135" y="4475"/>
                  <a:pt x="78135" y="4490"/>
                  <a:pt x="78120" y="4490"/>
                </a:cubicBezTo>
                <a:lnTo>
                  <a:pt x="78048" y="4446"/>
                </a:lnTo>
                <a:cubicBezTo>
                  <a:pt x="78062" y="4417"/>
                  <a:pt x="78091" y="4402"/>
                  <a:pt x="78106" y="4388"/>
                </a:cubicBezTo>
                <a:close/>
                <a:moveTo>
                  <a:pt x="93599" y="3980"/>
                </a:moveTo>
                <a:lnTo>
                  <a:pt x="93599" y="3980"/>
                </a:lnTo>
                <a:cubicBezTo>
                  <a:pt x="93555" y="4140"/>
                  <a:pt x="93497" y="4315"/>
                  <a:pt x="93438" y="4504"/>
                </a:cubicBezTo>
                <a:cubicBezTo>
                  <a:pt x="93409" y="4432"/>
                  <a:pt x="93380" y="4373"/>
                  <a:pt x="93336" y="4300"/>
                </a:cubicBezTo>
                <a:cubicBezTo>
                  <a:pt x="93424" y="4198"/>
                  <a:pt x="93497" y="4082"/>
                  <a:pt x="93599" y="3980"/>
                </a:cubicBezTo>
                <a:close/>
                <a:moveTo>
                  <a:pt x="79563" y="3586"/>
                </a:moveTo>
                <a:cubicBezTo>
                  <a:pt x="79636" y="3688"/>
                  <a:pt x="79695" y="3805"/>
                  <a:pt x="79738" y="3907"/>
                </a:cubicBezTo>
                <a:cubicBezTo>
                  <a:pt x="79797" y="4053"/>
                  <a:pt x="79855" y="4184"/>
                  <a:pt x="79899" y="4330"/>
                </a:cubicBezTo>
                <a:cubicBezTo>
                  <a:pt x="79840" y="4388"/>
                  <a:pt x="79782" y="4461"/>
                  <a:pt x="79724" y="4534"/>
                </a:cubicBezTo>
                <a:cubicBezTo>
                  <a:pt x="79549" y="4315"/>
                  <a:pt x="79359" y="4096"/>
                  <a:pt x="79184" y="3921"/>
                </a:cubicBezTo>
                <a:cubicBezTo>
                  <a:pt x="79301" y="3819"/>
                  <a:pt x="79432" y="3703"/>
                  <a:pt x="79563" y="3586"/>
                </a:cubicBezTo>
                <a:close/>
                <a:moveTo>
                  <a:pt x="93963" y="3601"/>
                </a:moveTo>
                <a:cubicBezTo>
                  <a:pt x="94123" y="3805"/>
                  <a:pt x="94255" y="3994"/>
                  <a:pt x="94371" y="4169"/>
                </a:cubicBezTo>
                <a:cubicBezTo>
                  <a:pt x="94225" y="4286"/>
                  <a:pt x="93992" y="4490"/>
                  <a:pt x="93715" y="4752"/>
                </a:cubicBezTo>
                <a:cubicBezTo>
                  <a:pt x="93730" y="4417"/>
                  <a:pt x="93759" y="4096"/>
                  <a:pt x="93803" y="3761"/>
                </a:cubicBezTo>
                <a:cubicBezTo>
                  <a:pt x="93847" y="3703"/>
                  <a:pt x="93905" y="3659"/>
                  <a:pt x="93963" y="3601"/>
                </a:cubicBezTo>
                <a:close/>
                <a:moveTo>
                  <a:pt x="57629" y="3892"/>
                </a:moveTo>
                <a:lnTo>
                  <a:pt x="57629" y="3892"/>
                </a:lnTo>
                <a:cubicBezTo>
                  <a:pt x="57599" y="4023"/>
                  <a:pt x="57570" y="4155"/>
                  <a:pt x="57556" y="4300"/>
                </a:cubicBezTo>
                <a:cubicBezTo>
                  <a:pt x="57439" y="4446"/>
                  <a:pt x="57337" y="4606"/>
                  <a:pt x="57220" y="4781"/>
                </a:cubicBezTo>
                <a:cubicBezTo>
                  <a:pt x="57206" y="4679"/>
                  <a:pt x="57191" y="4577"/>
                  <a:pt x="57177" y="4475"/>
                </a:cubicBezTo>
                <a:cubicBezTo>
                  <a:pt x="57308" y="4286"/>
                  <a:pt x="57454" y="4096"/>
                  <a:pt x="57629" y="3892"/>
                </a:cubicBezTo>
                <a:close/>
                <a:moveTo>
                  <a:pt x="77290" y="3455"/>
                </a:moveTo>
                <a:cubicBezTo>
                  <a:pt x="77538" y="3703"/>
                  <a:pt x="77727" y="3892"/>
                  <a:pt x="77873" y="4067"/>
                </a:cubicBezTo>
                <a:cubicBezTo>
                  <a:pt x="77844" y="4126"/>
                  <a:pt x="77814" y="4184"/>
                  <a:pt x="77785" y="4242"/>
                </a:cubicBezTo>
                <a:cubicBezTo>
                  <a:pt x="77508" y="4038"/>
                  <a:pt x="77319" y="3922"/>
                  <a:pt x="77319" y="3921"/>
                </a:cubicBezTo>
                <a:lnTo>
                  <a:pt x="77319" y="3921"/>
                </a:lnTo>
                <a:cubicBezTo>
                  <a:pt x="77465" y="4096"/>
                  <a:pt x="77596" y="4242"/>
                  <a:pt x="77727" y="4388"/>
                </a:cubicBezTo>
                <a:cubicBezTo>
                  <a:pt x="77727" y="4402"/>
                  <a:pt x="77712" y="4417"/>
                  <a:pt x="77712" y="4417"/>
                </a:cubicBezTo>
                <a:cubicBezTo>
                  <a:pt x="77567" y="4534"/>
                  <a:pt x="77421" y="4665"/>
                  <a:pt x="77275" y="4796"/>
                </a:cubicBezTo>
                <a:cubicBezTo>
                  <a:pt x="77290" y="4767"/>
                  <a:pt x="77290" y="4738"/>
                  <a:pt x="77290" y="4709"/>
                </a:cubicBezTo>
                <a:cubicBezTo>
                  <a:pt x="77333" y="4650"/>
                  <a:pt x="77377" y="4592"/>
                  <a:pt x="77435" y="4519"/>
                </a:cubicBezTo>
                <a:cubicBezTo>
                  <a:pt x="77494" y="4475"/>
                  <a:pt x="77552" y="4417"/>
                  <a:pt x="77610" y="4359"/>
                </a:cubicBezTo>
                <a:lnTo>
                  <a:pt x="77610" y="4359"/>
                </a:lnTo>
                <a:cubicBezTo>
                  <a:pt x="77610" y="4359"/>
                  <a:pt x="77494" y="4417"/>
                  <a:pt x="77319" y="4519"/>
                </a:cubicBezTo>
                <a:cubicBezTo>
                  <a:pt x="77333" y="4315"/>
                  <a:pt x="77319" y="4213"/>
                  <a:pt x="77319" y="4213"/>
                </a:cubicBezTo>
                <a:cubicBezTo>
                  <a:pt x="77261" y="4344"/>
                  <a:pt x="77217" y="4475"/>
                  <a:pt x="77159" y="4592"/>
                </a:cubicBezTo>
                <a:cubicBezTo>
                  <a:pt x="77100" y="4636"/>
                  <a:pt x="77042" y="4665"/>
                  <a:pt x="76984" y="4709"/>
                </a:cubicBezTo>
                <a:cubicBezTo>
                  <a:pt x="76955" y="4694"/>
                  <a:pt x="76940" y="4679"/>
                  <a:pt x="76911" y="4665"/>
                </a:cubicBezTo>
                <a:cubicBezTo>
                  <a:pt x="76867" y="4577"/>
                  <a:pt x="76809" y="4504"/>
                  <a:pt x="76750" y="4432"/>
                </a:cubicBezTo>
                <a:cubicBezTo>
                  <a:pt x="76780" y="4373"/>
                  <a:pt x="76794" y="4315"/>
                  <a:pt x="76809" y="4271"/>
                </a:cubicBezTo>
                <a:cubicBezTo>
                  <a:pt x="76955" y="4009"/>
                  <a:pt x="77115" y="3732"/>
                  <a:pt x="77290" y="3455"/>
                </a:cubicBezTo>
                <a:close/>
                <a:moveTo>
                  <a:pt x="112998" y="4665"/>
                </a:moveTo>
                <a:cubicBezTo>
                  <a:pt x="113012" y="4679"/>
                  <a:pt x="113012" y="4709"/>
                  <a:pt x="113027" y="4723"/>
                </a:cubicBezTo>
                <a:cubicBezTo>
                  <a:pt x="113012" y="4752"/>
                  <a:pt x="112983" y="4767"/>
                  <a:pt x="112968" y="4796"/>
                </a:cubicBezTo>
                <a:cubicBezTo>
                  <a:pt x="112983" y="4752"/>
                  <a:pt x="112998" y="4709"/>
                  <a:pt x="112998" y="4665"/>
                </a:cubicBezTo>
                <a:close/>
                <a:moveTo>
                  <a:pt x="111569" y="4840"/>
                </a:moveTo>
                <a:cubicBezTo>
                  <a:pt x="111567" y="4842"/>
                  <a:pt x="111566" y="4844"/>
                  <a:pt x="111564" y="4846"/>
                </a:cubicBezTo>
                <a:lnTo>
                  <a:pt x="111564" y="4846"/>
                </a:lnTo>
                <a:cubicBezTo>
                  <a:pt x="111567" y="4842"/>
                  <a:pt x="111569" y="4840"/>
                  <a:pt x="111569" y="4840"/>
                </a:cubicBezTo>
                <a:close/>
                <a:moveTo>
                  <a:pt x="56585" y="4569"/>
                </a:moveTo>
                <a:lnTo>
                  <a:pt x="56585" y="4569"/>
                </a:lnTo>
                <a:cubicBezTo>
                  <a:pt x="56594" y="4605"/>
                  <a:pt x="56596" y="4642"/>
                  <a:pt x="56608" y="4679"/>
                </a:cubicBezTo>
                <a:cubicBezTo>
                  <a:pt x="56550" y="4738"/>
                  <a:pt x="56506" y="4796"/>
                  <a:pt x="56463" y="4854"/>
                </a:cubicBezTo>
                <a:cubicBezTo>
                  <a:pt x="56503" y="4759"/>
                  <a:pt x="56544" y="4664"/>
                  <a:pt x="56585" y="4569"/>
                </a:cubicBezTo>
                <a:close/>
                <a:moveTo>
                  <a:pt x="111564" y="4846"/>
                </a:moveTo>
                <a:lnTo>
                  <a:pt x="111564" y="4846"/>
                </a:lnTo>
                <a:cubicBezTo>
                  <a:pt x="111559" y="4852"/>
                  <a:pt x="111549" y="4865"/>
                  <a:pt x="111540" y="4883"/>
                </a:cubicBezTo>
                <a:cubicBezTo>
                  <a:pt x="111553" y="4871"/>
                  <a:pt x="111554" y="4858"/>
                  <a:pt x="111564" y="4846"/>
                </a:cubicBezTo>
                <a:close/>
                <a:moveTo>
                  <a:pt x="66432" y="4811"/>
                </a:moveTo>
                <a:lnTo>
                  <a:pt x="66432" y="4811"/>
                </a:lnTo>
                <a:cubicBezTo>
                  <a:pt x="66475" y="4854"/>
                  <a:pt x="66505" y="4883"/>
                  <a:pt x="66548" y="4927"/>
                </a:cubicBezTo>
                <a:cubicBezTo>
                  <a:pt x="66519" y="4956"/>
                  <a:pt x="66490" y="4971"/>
                  <a:pt x="66461" y="5000"/>
                </a:cubicBezTo>
                <a:cubicBezTo>
                  <a:pt x="66446" y="4927"/>
                  <a:pt x="66432" y="4869"/>
                  <a:pt x="66432" y="4811"/>
                </a:cubicBezTo>
                <a:close/>
                <a:moveTo>
                  <a:pt x="87288" y="3295"/>
                </a:moveTo>
                <a:cubicBezTo>
                  <a:pt x="87390" y="3528"/>
                  <a:pt x="87477" y="3747"/>
                  <a:pt x="87565" y="3980"/>
                </a:cubicBezTo>
                <a:cubicBezTo>
                  <a:pt x="87405" y="4402"/>
                  <a:pt x="87259" y="4738"/>
                  <a:pt x="87069" y="5029"/>
                </a:cubicBezTo>
                <a:cubicBezTo>
                  <a:pt x="86982" y="4869"/>
                  <a:pt x="86894" y="4723"/>
                  <a:pt x="86807" y="4563"/>
                </a:cubicBezTo>
                <a:cubicBezTo>
                  <a:pt x="86953" y="4169"/>
                  <a:pt x="87113" y="3747"/>
                  <a:pt x="87288" y="3295"/>
                </a:cubicBezTo>
                <a:close/>
                <a:moveTo>
                  <a:pt x="80030" y="4883"/>
                </a:moveTo>
                <a:cubicBezTo>
                  <a:pt x="80044" y="4942"/>
                  <a:pt x="80059" y="5000"/>
                  <a:pt x="80059" y="5058"/>
                </a:cubicBezTo>
                <a:cubicBezTo>
                  <a:pt x="80044" y="5029"/>
                  <a:pt x="80015" y="4985"/>
                  <a:pt x="80001" y="4956"/>
                </a:cubicBezTo>
                <a:cubicBezTo>
                  <a:pt x="80001" y="4927"/>
                  <a:pt x="80015" y="4913"/>
                  <a:pt x="80030" y="4883"/>
                </a:cubicBezTo>
                <a:close/>
                <a:moveTo>
                  <a:pt x="84548" y="2653"/>
                </a:moveTo>
                <a:cubicBezTo>
                  <a:pt x="84781" y="2916"/>
                  <a:pt x="84956" y="3134"/>
                  <a:pt x="85102" y="3353"/>
                </a:cubicBezTo>
                <a:cubicBezTo>
                  <a:pt x="84839" y="3849"/>
                  <a:pt x="84592" y="4402"/>
                  <a:pt x="84431" y="4971"/>
                </a:cubicBezTo>
                <a:cubicBezTo>
                  <a:pt x="84373" y="5000"/>
                  <a:pt x="84300" y="5044"/>
                  <a:pt x="84242" y="5087"/>
                </a:cubicBezTo>
                <a:cubicBezTo>
                  <a:pt x="84082" y="4811"/>
                  <a:pt x="83892" y="4577"/>
                  <a:pt x="83688" y="4373"/>
                </a:cubicBezTo>
                <a:cubicBezTo>
                  <a:pt x="83673" y="4257"/>
                  <a:pt x="83659" y="4140"/>
                  <a:pt x="83659" y="4023"/>
                </a:cubicBezTo>
                <a:cubicBezTo>
                  <a:pt x="83834" y="3615"/>
                  <a:pt x="84096" y="3207"/>
                  <a:pt x="84548" y="2653"/>
                </a:cubicBezTo>
                <a:close/>
                <a:moveTo>
                  <a:pt x="82755" y="3703"/>
                </a:moveTo>
                <a:cubicBezTo>
                  <a:pt x="82886" y="3834"/>
                  <a:pt x="83003" y="3951"/>
                  <a:pt x="83105" y="4067"/>
                </a:cubicBezTo>
                <a:cubicBezTo>
                  <a:pt x="82945" y="4359"/>
                  <a:pt x="82814" y="4679"/>
                  <a:pt x="82726" y="5029"/>
                </a:cubicBezTo>
                <a:cubicBezTo>
                  <a:pt x="82697" y="5058"/>
                  <a:pt x="82668" y="5087"/>
                  <a:pt x="82639" y="5102"/>
                </a:cubicBezTo>
                <a:cubicBezTo>
                  <a:pt x="82624" y="5102"/>
                  <a:pt x="82609" y="5087"/>
                  <a:pt x="82595" y="5073"/>
                </a:cubicBezTo>
                <a:cubicBezTo>
                  <a:pt x="82449" y="4811"/>
                  <a:pt x="82347" y="4534"/>
                  <a:pt x="82333" y="4242"/>
                </a:cubicBezTo>
                <a:cubicBezTo>
                  <a:pt x="82449" y="4067"/>
                  <a:pt x="82595" y="3892"/>
                  <a:pt x="82755" y="3703"/>
                </a:cubicBezTo>
                <a:close/>
                <a:moveTo>
                  <a:pt x="78820" y="4271"/>
                </a:moveTo>
                <a:cubicBezTo>
                  <a:pt x="78849" y="4563"/>
                  <a:pt x="78864" y="4840"/>
                  <a:pt x="78864" y="5131"/>
                </a:cubicBezTo>
                <a:cubicBezTo>
                  <a:pt x="78776" y="4913"/>
                  <a:pt x="78674" y="4723"/>
                  <a:pt x="78543" y="4534"/>
                </a:cubicBezTo>
                <a:cubicBezTo>
                  <a:pt x="78631" y="4446"/>
                  <a:pt x="78718" y="4359"/>
                  <a:pt x="78820" y="4271"/>
                </a:cubicBezTo>
                <a:close/>
                <a:moveTo>
                  <a:pt x="85452" y="4023"/>
                </a:moveTo>
                <a:cubicBezTo>
                  <a:pt x="85568" y="4315"/>
                  <a:pt x="85656" y="4650"/>
                  <a:pt x="85743" y="5087"/>
                </a:cubicBezTo>
                <a:cubicBezTo>
                  <a:pt x="85743" y="5102"/>
                  <a:pt x="85728" y="5131"/>
                  <a:pt x="85728" y="5146"/>
                </a:cubicBezTo>
                <a:cubicBezTo>
                  <a:pt x="85626" y="4898"/>
                  <a:pt x="85524" y="4592"/>
                  <a:pt x="85408" y="4242"/>
                </a:cubicBezTo>
                <a:cubicBezTo>
                  <a:pt x="85422" y="4169"/>
                  <a:pt x="85437" y="4096"/>
                  <a:pt x="85452" y="4023"/>
                </a:cubicBezTo>
                <a:close/>
                <a:moveTo>
                  <a:pt x="109223" y="5175"/>
                </a:moveTo>
                <a:lnTo>
                  <a:pt x="109223" y="5175"/>
                </a:lnTo>
                <a:cubicBezTo>
                  <a:pt x="109208" y="5189"/>
                  <a:pt x="109208" y="5204"/>
                  <a:pt x="109208" y="5204"/>
                </a:cubicBezTo>
                <a:cubicBezTo>
                  <a:pt x="109217" y="5187"/>
                  <a:pt x="109223" y="5175"/>
                  <a:pt x="109223" y="5175"/>
                </a:cubicBezTo>
                <a:close/>
                <a:moveTo>
                  <a:pt x="95508" y="4315"/>
                </a:moveTo>
                <a:cubicBezTo>
                  <a:pt x="95610" y="4432"/>
                  <a:pt x="95712" y="4548"/>
                  <a:pt x="95800" y="4665"/>
                </a:cubicBezTo>
                <a:cubicBezTo>
                  <a:pt x="95683" y="4840"/>
                  <a:pt x="95581" y="5044"/>
                  <a:pt x="95493" y="5248"/>
                </a:cubicBezTo>
                <a:cubicBezTo>
                  <a:pt x="95435" y="5102"/>
                  <a:pt x="95362" y="4971"/>
                  <a:pt x="95289" y="4840"/>
                </a:cubicBezTo>
                <a:cubicBezTo>
                  <a:pt x="95275" y="4767"/>
                  <a:pt x="95275" y="4694"/>
                  <a:pt x="95260" y="4621"/>
                </a:cubicBezTo>
                <a:cubicBezTo>
                  <a:pt x="95333" y="4534"/>
                  <a:pt x="95421" y="4417"/>
                  <a:pt x="95508" y="4315"/>
                </a:cubicBezTo>
                <a:close/>
                <a:moveTo>
                  <a:pt x="78995" y="4111"/>
                </a:moveTo>
                <a:cubicBezTo>
                  <a:pt x="79184" y="4402"/>
                  <a:pt x="79345" y="4636"/>
                  <a:pt x="79461" y="4869"/>
                </a:cubicBezTo>
                <a:cubicBezTo>
                  <a:pt x="79418" y="4927"/>
                  <a:pt x="79388" y="4985"/>
                  <a:pt x="79345" y="5029"/>
                </a:cubicBezTo>
                <a:cubicBezTo>
                  <a:pt x="79272" y="4985"/>
                  <a:pt x="79228" y="4971"/>
                  <a:pt x="79228" y="4971"/>
                </a:cubicBezTo>
                <a:lnTo>
                  <a:pt x="79228" y="4971"/>
                </a:lnTo>
                <a:cubicBezTo>
                  <a:pt x="79257" y="5000"/>
                  <a:pt x="79286" y="5029"/>
                  <a:pt x="79316" y="5073"/>
                </a:cubicBezTo>
                <a:cubicBezTo>
                  <a:pt x="79272" y="5131"/>
                  <a:pt x="79228" y="5189"/>
                  <a:pt x="79184" y="5262"/>
                </a:cubicBezTo>
                <a:cubicBezTo>
                  <a:pt x="79068" y="4796"/>
                  <a:pt x="78951" y="4432"/>
                  <a:pt x="78878" y="4213"/>
                </a:cubicBezTo>
                <a:cubicBezTo>
                  <a:pt x="78908" y="4184"/>
                  <a:pt x="78951" y="4155"/>
                  <a:pt x="78995" y="4111"/>
                </a:cubicBezTo>
                <a:close/>
                <a:moveTo>
                  <a:pt x="83746" y="4854"/>
                </a:moveTo>
                <a:lnTo>
                  <a:pt x="83746" y="4854"/>
                </a:lnTo>
                <a:cubicBezTo>
                  <a:pt x="83834" y="4985"/>
                  <a:pt x="83892" y="5131"/>
                  <a:pt x="83950" y="5306"/>
                </a:cubicBezTo>
                <a:cubicBezTo>
                  <a:pt x="83921" y="5321"/>
                  <a:pt x="83877" y="5350"/>
                  <a:pt x="83848" y="5394"/>
                </a:cubicBezTo>
                <a:cubicBezTo>
                  <a:pt x="83805" y="5219"/>
                  <a:pt x="83775" y="5044"/>
                  <a:pt x="83746" y="4854"/>
                </a:cubicBezTo>
                <a:close/>
                <a:moveTo>
                  <a:pt x="57527" y="4854"/>
                </a:moveTo>
                <a:cubicBezTo>
                  <a:pt x="57541" y="4985"/>
                  <a:pt x="57556" y="5117"/>
                  <a:pt x="57570" y="5248"/>
                </a:cubicBezTo>
                <a:cubicBezTo>
                  <a:pt x="57556" y="5321"/>
                  <a:pt x="57541" y="5394"/>
                  <a:pt x="57527" y="5466"/>
                </a:cubicBezTo>
                <a:cubicBezTo>
                  <a:pt x="57468" y="5379"/>
                  <a:pt x="57425" y="5291"/>
                  <a:pt x="57381" y="5204"/>
                </a:cubicBezTo>
                <a:cubicBezTo>
                  <a:pt x="57425" y="5087"/>
                  <a:pt x="57483" y="4971"/>
                  <a:pt x="57527" y="4854"/>
                </a:cubicBezTo>
                <a:close/>
                <a:moveTo>
                  <a:pt x="90436" y="4927"/>
                </a:moveTo>
                <a:cubicBezTo>
                  <a:pt x="90465" y="5102"/>
                  <a:pt x="90494" y="5277"/>
                  <a:pt x="90538" y="5466"/>
                </a:cubicBezTo>
                <a:cubicBezTo>
                  <a:pt x="90480" y="5306"/>
                  <a:pt x="90407" y="5160"/>
                  <a:pt x="90319" y="5015"/>
                </a:cubicBezTo>
                <a:cubicBezTo>
                  <a:pt x="90363" y="4985"/>
                  <a:pt x="90407" y="4956"/>
                  <a:pt x="90436" y="4927"/>
                </a:cubicBezTo>
                <a:close/>
                <a:moveTo>
                  <a:pt x="97038" y="3528"/>
                </a:moveTo>
                <a:cubicBezTo>
                  <a:pt x="97213" y="3805"/>
                  <a:pt x="97344" y="4038"/>
                  <a:pt x="97446" y="4271"/>
                </a:cubicBezTo>
                <a:cubicBezTo>
                  <a:pt x="97228" y="4650"/>
                  <a:pt x="97024" y="5058"/>
                  <a:pt x="96863" y="5496"/>
                </a:cubicBezTo>
                <a:cubicBezTo>
                  <a:pt x="96820" y="5437"/>
                  <a:pt x="96776" y="5379"/>
                  <a:pt x="96747" y="5335"/>
                </a:cubicBezTo>
                <a:cubicBezTo>
                  <a:pt x="96849" y="4825"/>
                  <a:pt x="96834" y="4344"/>
                  <a:pt x="96732" y="3907"/>
                </a:cubicBezTo>
                <a:cubicBezTo>
                  <a:pt x="96820" y="3790"/>
                  <a:pt x="96922" y="3659"/>
                  <a:pt x="97038" y="3528"/>
                </a:cubicBezTo>
                <a:close/>
                <a:moveTo>
                  <a:pt x="68618" y="3091"/>
                </a:moveTo>
                <a:cubicBezTo>
                  <a:pt x="68822" y="3309"/>
                  <a:pt x="68997" y="3513"/>
                  <a:pt x="69128" y="3717"/>
                </a:cubicBezTo>
                <a:cubicBezTo>
                  <a:pt x="68836" y="4082"/>
                  <a:pt x="68312" y="4752"/>
                  <a:pt x="67875" y="5525"/>
                </a:cubicBezTo>
                <a:cubicBezTo>
                  <a:pt x="67816" y="5189"/>
                  <a:pt x="67758" y="4840"/>
                  <a:pt x="67729" y="4461"/>
                </a:cubicBezTo>
                <a:cubicBezTo>
                  <a:pt x="67904" y="4038"/>
                  <a:pt x="68181" y="3645"/>
                  <a:pt x="68618" y="3091"/>
                </a:cubicBezTo>
                <a:close/>
                <a:moveTo>
                  <a:pt x="78179" y="4942"/>
                </a:moveTo>
                <a:cubicBezTo>
                  <a:pt x="78310" y="5102"/>
                  <a:pt x="78412" y="5248"/>
                  <a:pt x="78514" y="5379"/>
                </a:cubicBezTo>
                <a:cubicBezTo>
                  <a:pt x="78529" y="5437"/>
                  <a:pt x="78543" y="5496"/>
                  <a:pt x="78558" y="5554"/>
                </a:cubicBezTo>
                <a:cubicBezTo>
                  <a:pt x="78295" y="5364"/>
                  <a:pt x="78091" y="5233"/>
                  <a:pt x="77989" y="5175"/>
                </a:cubicBezTo>
                <a:cubicBezTo>
                  <a:pt x="78048" y="5102"/>
                  <a:pt x="78106" y="5015"/>
                  <a:pt x="78179" y="4942"/>
                </a:cubicBezTo>
                <a:close/>
                <a:moveTo>
                  <a:pt x="90640" y="4548"/>
                </a:moveTo>
                <a:lnTo>
                  <a:pt x="90640" y="4548"/>
                </a:lnTo>
                <a:cubicBezTo>
                  <a:pt x="90815" y="4752"/>
                  <a:pt x="90961" y="4927"/>
                  <a:pt x="91092" y="5102"/>
                </a:cubicBezTo>
                <a:cubicBezTo>
                  <a:pt x="91077" y="5262"/>
                  <a:pt x="91048" y="5408"/>
                  <a:pt x="90990" y="5568"/>
                </a:cubicBezTo>
                <a:cubicBezTo>
                  <a:pt x="90859" y="5277"/>
                  <a:pt x="90757" y="4956"/>
                  <a:pt x="90640" y="4548"/>
                </a:cubicBezTo>
                <a:close/>
                <a:moveTo>
                  <a:pt x="37618" y="5568"/>
                </a:moveTo>
                <a:lnTo>
                  <a:pt x="37603" y="5583"/>
                </a:lnTo>
                <a:cubicBezTo>
                  <a:pt x="37618" y="5583"/>
                  <a:pt x="37618" y="5568"/>
                  <a:pt x="37618" y="5568"/>
                </a:cubicBezTo>
                <a:close/>
                <a:moveTo>
                  <a:pt x="37574" y="5598"/>
                </a:moveTo>
                <a:cubicBezTo>
                  <a:pt x="37574" y="5598"/>
                  <a:pt x="37574" y="5598"/>
                  <a:pt x="37574" y="5598"/>
                </a:cubicBezTo>
                <a:lnTo>
                  <a:pt x="37574" y="5598"/>
                </a:lnTo>
                <a:cubicBezTo>
                  <a:pt x="37574" y="5598"/>
                  <a:pt x="37574" y="5598"/>
                  <a:pt x="37574" y="5598"/>
                </a:cubicBezTo>
                <a:cubicBezTo>
                  <a:pt x="37574" y="5598"/>
                  <a:pt x="37574" y="5598"/>
                  <a:pt x="37574" y="5598"/>
                </a:cubicBezTo>
                <a:close/>
                <a:moveTo>
                  <a:pt x="69784" y="5321"/>
                </a:moveTo>
                <a:cubicBezTo>
                  <a:pt x="69798" y="5394"/>
                  <a:pt x="69813" y="5452"/>
                  <a:pt x="69828" y="5525"/>
                </a:cubicBezTo>
                <a:cubicBezTo>
                  <a:pt x="69813" y="5554"/>
                  <a:pt x="69798" y="5583"/>
                  <a:pt x="69784" y="5612"/>
                </a:cubicBezTo>
                <a:cubicBezTo>
                  <a:pt x="69784" y="5525"/>
                  <a:pt x="69784" y="5423"/>
                  <a:pt x="69784" y="5321"/>
                </a:cubicBezTo>
                <a:close/>
                <a:moveTo>
                  <a:pt x="105477" y="5146"/>
                </a:moveTo>
                <a:cubicBezTo>
                  <a:pt x="105550" y="5321"/>
                  <a:pt x="105594" y="5466"/>
                  <a:pt x="105623" y="5598"/>
                </a:cubicBezTo>
                <a:cubicBezTo>
                  <a:pt x="105594" y="5612"/>
                  <a:pt x="105550" y="5627"/>
                  <a:pt x="105506" y="5641"/>
                </a:cubicBezTo>
                <a:cubicBezTo>
                  <a:pt x="105433" y="5510"/>
                  <a:pt x="105360" y="5408"/>
                  <a:pt x="105302" y="5350"/>
                </a:cubicBezTo>
                <a:cubicBezTo>
                  <a:pt x="105360" y="5277"/>
                  <a:pt x="105404" y="5219"/>
                  <a:pt x="105477" y="5146"/>
                </a:cubicBezTo>
                <a:close/>
                <a:moveTo>
                  <a:pt x="66636" y="5029"/>
                </a:moveTo>
                <a:cubicBezTo>
                  <a:pt x="66709" y="5117"/>
                  <a:pt x="66781" y="5204"/>
                  <a:pt x="66854" y="5277"/>
                </a:cubicBezTo>
                <a:cubicBezTo>
                  <a:pt x="66811" y="5408"/>
                  <a:pt x="66781" y="5525"/>
                  <a:pt x="66752" y="5656"/>
                </a:cubicBezTo>
                <a:cubicBezTo>
                  <a:pt x="66650" y="5496"/>
                  <a:pt x="66577" y="5335"/>
                  <a:pt x="66519" y="5160"/>
                </a:cubicBezTo>
                <a:cubicBezTo>
                  <a:pt x="66548" y="5117"/>
                  <a:pt x="66592" y="5073"/>
                  <a:pt x="66636" y="5029"/>
                </a:cubicBezTo>
                <a:close/>
                <a:moveTo>
                  <a:pt x="47616" y="4694"/>
                </a:moveTo>
                <a:lnTo>
                  <a:pt x="47616" y="4694"/>
                </a:lnTo>
                <a:cubicBezTo>
                  <a:pt x="47558" y="5102"/>
                  <a:pt x="47499" y="5437"/>
                  <a:pt x="47412" y="5729"/>
                </a:cubicBezTo>
                <a:cubicBezTo>
                  <a:pt x="47339" y="5583"/>
                  <a:pt x="47281" y="5423"/>
                  <a:pt x="47251" y="5262"/>
                </a:cubicBezTo>
                <a:cubicBezTo>
                  <a:pt x="47353" y="5087"/>
                  <a:pt x="47470" y="4913"/>
                  <a:pt x="47616" y="4694"/>
                </a:cubicBezTo>
                <a:close/>
                <a:moveTo>
                  <a:pt x="65805" y="4155"/>
                </a:moveTo>
                <a:lnTo>
                  <a:pt x="65805" y="4155"/>
                </a:lnTo>
                <a:cubicBezTo>
                  <a:pt x="65790" y="4388"/>
                  <a:pt x="65790" y="4621"/>
                  <a:pt x="65834" y="4869"/>
                </a:cubicBezTo>
                <a:cubicBezTo>
                  <a:pt x="65630" y="5131"/>
                  <a:pt x="65426" y="5423"/>
                  <a:pt x="65266" y="5729"/>
                </a:cubicBezTo>
                <a:cubicBezTo>
                  <a:pt x="65368" y="4985"/>
                  <a:pt x="65455" y="4650"/>
                  <a:pt x="65805" y="4155"/>
                </a:cubicBezTo>
                <a:close/>
                <a:moveTo>
                  <a:pt x="99589" y="4752"/>
                </a:moveTo>
                <a:cubicBezTo>
                  <a:pt x="99443" y="5146"/>
                  <a:pt x="99327" y="5452"/>
                  <a:pt x="99181" y="5729"/>
                </a:cubicBezTo>
                <a:cubicBezTo>
                  <a:pt x="99166" y="5568"/>
                  <a:pt x="99152" y="5408"/>
                  <a:pt x="99166" y="5248"/>
                </a:cubicBezTo>
                <a:cubicBezTo>
                  <a:pt x="99283" y="5102"/>
                  <a:pt x="99429" y="4942"/>
                  <a:pt x="99589" y="4752"/>
                </a:cubicBezTo>
                <a:close/>
                <a:moveTo>
                  <a:pt x="86457" y="5612"/>
                </a:moveTo>
                <a:cubicBezTo>
                  <a:pt x="86472" y="5656"/>
                  <a:pt x="86486" y="5700"/>
                  <a:pt x="86501" y="5729"/>
                </a:cubicBezTo>
                <a:cubicBezTo>
                  <a:pt x="86486" y="5758"/>
                  <a:pt x="86472" y="5772"/>
                  <a:pt x="86457" y="5787"/>
                </a:cubicBezTo>
                <a:cubicBezTo>
                  <a:pt x="86457" y="5729"/>
                  <a:pt x="86457" y="5670"/>
                  <a:pt x="86457" y="5612"/>
                </a:cubicBezTo>
                <a:close/>
                <a:moveTo>
                  <a:pt x="56725" y="5204"/>
                </a:moveTo>
                <a:cubicBezTo>
                  <a:pt x="56754" y="5291"/>
                  <a:pt x="56783" y="5379"/>
                  <a:pt x="56812" y="5452"/>
                </a:cubicBezTo>
                <a:cubicBezTo>
                  <a:pt x="56754" y="5568"/>
                  <a:pt x="56696" y="5685"/>
                  <a:pt x="56638" y="5802"/>
                </a:cubicBezTo>
                <a:cubicBezTo>
                  <a:pt x="56623" y="5787"/>
                  <a:pt x="56608" y="5758"/>
                  <a:pt x="56594" y="5729"/>
                </a:cubicBezTo>
                <a:lnTo>
                  <a:pt x="56565" y="5568"/>
                </a:lnTo>
                <a:cubicBezTo>
                  <a:pt x="56608" y="5452"/>
                  <a:pt x="56667" y="5321"/>
                  <a:pt x="56725" y="5204"/>
                </a:cubicBezTo>
                <a:close/>
                <a:moveTo>
                  <a:pt x="92739" y="5496"/>
                </a:moveTo>
                <a:lnTo>
                  <a:pt x="92739" y="5496"/>
                </a:lnTo>
                <a:cubicBezTo>
                  <a:pt x="92724" y="5583"/>
                  <a:pt x="92710" y="5656"/>
                  <a:pt x="92710" y="5743"/>
                </a:cubicBezTo>
                <a:lnTo>
                  <a:pt x="92637" y="5816"/>
                </a:lnTo>
                <a:cubicBezTo>
                  <a:pt x="92666" y="5700"/>
                  <a:pt x="92695" y="5598"/>
                  <a:pt x="92739" y="5496"/>
                </a:cubicBezTo>
                <a:close/>
                <a:moveTo>
                  <a:pt x="105273" y="5379"/>
                </a:moveTo>
                <a:cubicBezTo>
                  <a:pt x="105302" y="5496"/>
                  <a:pt x="105346" y="5598"/>
                  <a:pt x="105375" y="5685"/>
                </a:cubicBezTo>
                <a:cubicBezTo>
                  <a:pt x="105244" y="5729"/>
                  <a:pt x="105113" y="5787"/>
                  <a:pt x="104982" y="5860"/>
                </a:cubicBezTo>
                <a:cubicBezTo>
                  <a:pt x="104996" y="5831"/>
                  <a:pt x="105011" y="5802"/>
                  <a:pt x="105025" y="5772"/>
                </a:cubicBezTo>
                <a:cubicBezTo>
                  <a:pt x="105084" y="5729"/>
                  <a:pt x="105142" y="5700"/>
                  <a:pt x="105215" y="5656"/>
                </a:cubicBezTo>
                <a:lnTo>
                  <a:pt x="105215" y="5656"/>
                </a:lnTo>
                <a:cubicBezTo>
                  <a:pt x="105215" y="5656"/>
                  <a:pt x="105156" y="5670"/>
                  <a:pt x="105054" y="5700"/>
                </a:cubicBezTo>
                <a:cubicBezTo>
                  <a:pt x="105127" y="5598"/>
                  <a:pt x="105186" y="5496"/>
                  <a:pt x="105273" y="5379"/>
                </a:cubicBezTo>
                <a:close/>
                <a:moveTo>
                  <a:pt x="33624" y="4709"/>
                </a:moveTo>
                <a:lnTo>
                  <a:pt x="33624" y="4709"/>
                </a:lnTo>
                <a:cubicBezTo>
                  <a:pt x="33843" y="5058"/>
                  <a:pt x="34032" y="5423"/>
                  <a:pt x="34207" y="5787"/>
                </a:cubicBezTo>
                <a:cubicBezTo>
                  <a:pt x="34193" y="5816"/>
                  <a:pt x="34178" y="5845"/>
                  <a:pt x="34163" y="5874"/>
                </a:cubicBezTo>
                <a:cubicBezTo>
                  <a:pt x="34047" y="5831"/>
                  <a:pt x="33945" y="5787"/>
                  <a:pt x="33857" y="5758"/>
                </a:cubicBezTo>
                <a:cubicBezTo>
                  <a:pt x="33785" y="5350"/>
                  <a:pt x="33697" y="5000"/>
                  <a:pt x="33624" y="4709"/>
                </a:cubicBezTo>
                <a:close/>
                <a:moveTo>
                  <a:pt x="55632" y="4854"/>
                </a:moveTo>
                <a:cubicBezTo>
                  <a:pt x="55778" y="5015"/>
                  <a:pt x="55894" y="5146"/>
                  <a:pt x="55982" y="5291"/>
                </a:cubicBezTo>
                <a:cubicBezTo>
                  <a:pt x="55880" y="5481"/>
                  <a:pt x="55792" y="5670"/>
                  <a:pt x="55705" y="5889"/>
                </a:cubicBezTo>
                <a:cubicBezTo>
                  <a:pt x="55661" y="5583"/>
                  <a:pt x="55617" y="5262"/>
                  <a:pt x="55588" y="4913"/>
                </a:cubicBezTo>
                <a:cubicBezTo>
                  <a:pt x="55603" y="4898"/>
                  <a:pt x="55617" y="4869"/>
                  <a:pt x="55632" y="4854"/>
                </a:cubicBezTo>
                <a:close/>
                <a:moveTo>
                  <a:pt x="70935" y="5670"/>
                </a:moveTo>
                <a:lnTo>
                  <a:pt x="70935" y="5685"/>
                </a:lnTo>
                <a:cubicBezTo>
                  <a:pt x="70935" y="5700"/>
                  <a:pt x="70935" y="5729"/>
                  <a:pt x="70950" y="5743"/>
                </a:cubicBezTo>
                <a:cubicBezTo>
                  <a:pt x="70906" y="5802"/>
                  <a:pt x="70862" y="5860"/>
                  <a:pt x="70819" y="5904"/>
                </a:cubicBezTo>
                <a:cubicBezTo>
                  <a:pt x="70804" y="5904"/>
                  <a:pt x="70804" y="5904"/>
                  <a:pt x="70804" y="5889"/>
                </a:cubicBezTo>
                <a:cubicBezTo>
                  <a:pt x="70848" y="5816"/>
                  <a:pt x="70877" y="5743"/>
                  <a:pt x="70935" y="5670"/>
                </a:cubicBezTo>
                <a:close/>
                <a:moveTo>
                  <a:pt x="84023" y="5525"/>
                </a:moveTo>
                <a:cubicBezTo>
                  <a:pt x="84052" y="5641"/>
                  <a:pt x="84096" y="5758"/>
                  <a:pt x="84125" y="5904"/>
                </a:cubicBezTo>
                <a:cubicBezTo>
                  <a:pt x="84052" y="5845"/>
                  <a:pt x="83979" y="5787"/>
                  <a:pt x="83921" y="5743"/>
                </a:cubicBezTo>
                <a:cubicBezTo>
                  <a:pt x="83907" y="5714"/>
                  <a:pt x="83907" y="5700"/>
                  <a:pt x="83907" y="5670"/>
                </a:cubicBezTo>
                <a:cubicBezTo>
                  <a:pt x="83936" y="5627"/>
                  <a:pt x="83979" y="5568"/>
                  <a:pt x="84023" y="5525"/>
                </a:cubicBezTo>
                <a:close/>
                <a:moveTo>
                  <a:pt x="105652" y="5743"/>
                </a:moveTo>
                <a:cubicBezTo>
                  <a:pt x="105667" y="5802"/>
                  <a:pt x="105681" y="5860"/>
                  <a:pt x="105681" y="5918"/>
                </a:cubicBezTo>
                <a:cubicBezTo>
                  <a:pt x="105652" y="5874"/>
                  <a:pt x="105623" y="5816"/>
                  <a:pt x="105594" y="5772"/>
                </a:cubicBezTo>
                <a:lnTo>
                  <a:pt x="105652" y="5743"/>
                </a:lnTo>
                <a:close/>
                <a:moveTo>
                  <a:pt x="61505" y="5248"/>
                </a:moveTo>
                <a:cubicBezTo>
                  <a:pt x="61564" y="5364"/>
                  <a:pt x="61622" y="5481"/>
                  <a:pt x="61666" y="5612"/>
                </a:cubicBezTo>
                <a:cubicBezTo>
                  <a:pt x="61578" y="5714"/>
                  <a:pt x="61491" y="5831"/>
                  <a:pt x="61374" y="5947"/>
                </a:cubicBezTo>
                <a:cubicBezTo>
                  <a:pt x="61374" y="5831"/>
                  <a:pt x="61389" y="5700"/>
                  <a:pt x="61403" y="5568"/>
                </a:cubicBezTo>
                <a:cubicBezTo>
                  <a:pt x="61433" y="5466"/>
                  <a:pt x="61462" y="5364"/>
                  <a:pt x="61505" y="5248"/>
                </a:cubicBezTo>
                <a:close/>
                <a:moveTo>
                  <a:pt x="89518" y="5758"/>
                </a:moveTo>
                <a:cubicBezTo>
                  <a:pt x="89532" y="5772"/>
                  <a:pt x="89547" y="5802"/>
                  <a:pt x="89562" y="5816"/>
                </a:cubicBezTo>
                <a:cubicBezTo>
                  <a:pt x="89503" y="5860"/>
                  <a:pt x="89430" y="5904"/>
                  <a:pt x="89372" y="5947"/>
                </a:cubicBezTo>
                <a:cubicBezTo>
                  <a:pt x="89416" y="5874"/>
                  <a:pt x="89460" y="5816"/>
                  <a:pt x="89518" y="5758"/>
                </a:cubicBezTo>
                <a:close/>
                <a:moveTo>
                  <a:pt x="94400" y="4198"/>
                </a:moveTo>
                <a:cubicBezTo>
                  <a:pt x="94459" y="4300"/>
                  <a:pt x="94532" y="4402"/>
                  <a:pt x="94590" y="4490"/>
                </a:cubicBezTo>
                <a:cubicBezTo>
                  <a:pt x="94575" y="4665"/>
                  <a:pt x="94575" y="4825"/>
                  <a:pt x="94575" y="5015"/>
                </a:cubicBezTo>
                <a:cubicBezTo>
                  <a:pt x="94357" y="5277"/>
                  <a:pt x="94138" y="5583"/>
                  <a:pt x="93963" y="5947"/>
                </a:cubicBezTo>
                <a:cubicBezTo>
                  <a:pt x="93905" y="5656"/>
                  <a:pt x="93817" y="5379"/>
                  <a:pt x="93715" y="5117"/>
                </a:cubicBezTo>
                <a:lnTo>
                  <a:pt x="93715" y="5029"/>
                </a:lnTo>
                <a:cubicBezTo>
                  <a:pt x="93934" y="4752"/>
                  <a:pt x="94153" y="4461"/>
                  <a:pt x="94400" y="4198"/>
                </a:cubicBezTo>
                <a:close/>
                <a:moveTo>
                  <a:pt x="36918" y="5496"/>
                </a:moveTo>
                <a:cubicBezTo>
                  <a:pt x="36933" y="5641"/>
                  <a:pt x="36947" y="5802"/>
                  <a:pt x="36947" y="5962"/>
                </a:cubicBezTo>
                <a:cubicBezTo>
                  <a:pt x="36947" y="5962"/>
                  <a:pt x="36947" y="5962"/>
                  <a:pt x="36933" y="5976"/>
                </a:cubicBezTo>
                <a:cubicBezTo>
                  <a:pt x="36918" y="5947"/>
                  <a:pt x="36889" y="5933"/>
                  <a:pt x="36874" y="5918"/>
                </a:cubicBezTo>
                <a:cubicBezTo>
                  <a:pt x="36889" y="5772"/>
                  <a:pt x="36903" y="5641"/>
                  <a:pt x="36918" y="5496"/>
                </a:cubicBezTo>
                <a:close/>
                <a:moveTo>
                  <a:pt x="112079" y="3295"/>
                </a:moveTo>
                <a:cubicBezTo>
                  <a:pt x="112313" y="3557"/>
                  <a:pt x="112502" y="3776"/>
                  <a:pt x="112648" y="3994"/>
                </a:cubicBezTo>
                <a:cubicBezTo>
                  <a:pt x="112313" y="4592"/>
                  <a:pt x="112021" y="5291"/>
                  <a:pt x="111875" y="5976"/>
                </a:cubicBezTo>
                <a:cubicBezTo>
                  <a:pt x="111759" y="5510"/>
                  <a:pt x="111628" y="5131"/>
                  <a:pt x="111540" y="4883"/>
                </a:cubicBezTo>
                <a:cubicBezTo>
                  <a:pt x="111467" y="4694"/>
                  <a:pt x="111424" y="4578"/>
                  <a:pt x="111424" y="4577"/>
                </a:cubicBezTo>
                <a:lnTo>
                  <a:pt x="111424" y="4577"/>
                </a:lnTo>
                <a:cubicBezTo>
                  <a:pt x="111453" y="4694"/>
                  <a:pt x="111467" y="4811"/>
                  <a:pt x="111482" y="4942"/>
                </a:cubicBezTo>
                <a:cubicBezTo>
                  <a:pt x="111424" y="5000"/>
                  <a:pt x="111351" y="5087"/>
                  <a:pt x="111249" y="5204"/>
                </a:cubicBezTo>
                <a:cubicBezTo>
                  <a:pt x="111234" y="5029"/>
                  <a:pt x="111205" y="4854"/>
                  <a:pt x="111190" y="4679"/>
                </a:cubicBezTo>
                <a:cubicBezTo>
                  <a:pt x="111365" y="4257"/>
                  <a:pt x="111642" y="3863"/>
                  <a:pt x="112079" y="3295"/>
                </a:cubicBezTo>
                <a:close/>
                <a:moveTo>
                  <a:pt x="85160" y="5743"/>
                </a:moveTo>
                <a:cubicBezTo>
                  <a:pt x="85160" y="5816"/>
                  <a:pt x="85175" y="5889"/>
                  <a:pt x="85189" y="5962"/>
                </a:cubicBezTo>
                <a:cubicBezTo>
                  <a:pt x="85160" y="5962"/>
                  <a:pt x="85145" y="5976"/>
                  <a:pt x="85131" y="5991"/>
                </a:cubicBezTo>
                <a:cubicBezTo>
                  <a:pt x="85131" y="5918"/>
                  <a:pt x="85145" y="5831"/>
                  <a:pt x="85160" y="5743"/>
                </a:cubicBezTo>
                <a:close/>
                <a:moveTo>
                  <a:pt x="89066" y="3921"/>
                </a:moveTo>
                <a:cubicBezTo>
                  <a:pt x="89372" y="4300"/>
                  <a:pt x="89576" y="4621"/>
                  <a:pt x="89722" y="4942"/>
                </a:cubicBezTo>
                <a:cubicBezTo>
                  <a:pt x="89722" y="5073"/>
                  <a:pt x="89707" y="5189"/>
                  <a:pt x="89693" y="5306"/>
                </a:cubicBezTo>
                <a:cubicBezTo>
                  <a:pt x="89620" y="5350"/>
                  <a:pt x="89562" y="5408"/>
                  <a:pt x="89489" y="5452"/>
                </a:cubicBezTo>
                <a:cubicBezTo>
                  <a:pt x="89212" y="5219"/>
                  <a:pt x="89008" y="5088"/>
                  <a:pt x="89008" y="5087"/>
                </a:cubicBezTo>
                <a:lnTo>
                  <a:pt x="89008" y="5087"/>
                </a:lnTo>
                <a:cubicBezTo>
                  <a:pt x="89139" y="5262"/>
                  <a:pt x="89256" y="5408"/>
                  <a:pt x="89372" y="5568"/>
                </a:cubicBezTo>
                <a:cubicBezTo>
                  <a:pt x="89226" y="5700"/>
                  <a:pt x="89081" y="5845"/>
                  <a:pt x="88949" y="6006"/>
                </a:cubicBezTo>
                <a:cubicBezTo>
                  <a:pt x="88906" y="5874"/>
                  <a:pt x="88862" y="5729"/>
                  <a:pt x="88818" y="5598"/>
                </a:cubicBezTo>
                <a:cubicBezTo>
                  <a:pt x="88847" y="5510"/>
                  <a:pt x="88877" y="5408"/>
                  <a:pt x="88906" y="5306"/>
                </a:cubicBezTo>
                <a:lnTo>
                  <a:pt x="88906" y="5306"/>
                </a:lnTo>
                <a:cubicBezTo>
                  <a:pt x="88906" y="5306"/>
                  <a:pt x="88862" y="5379"/>
                  <a:pt x="88789" y="5510"/>
                </a:cubicBezTo>
                <a:cubicBezTo>
                  <a:pt x="88673" y="5204"/>
                  <a:pt x="88527" y="4898"/>
                  <a:pt x="88381" y="4606"/>
                </a:cubicBezTo>
                <a:cubicBezTo>
                  <a:pt x="88556" y="4402"/>
                  <a:pt x="88789" y="4184"/>
                  <a:pt x="89066" y="3921"/>
                </a:cubicBezTo>
                <a:close/>
                <a:moveTo>
                  <a:pt x="71883" y="4723"/>
                </a:moveTo>
                <a:cubicBezTo>
                  <a:pt x="71999" y="4825"/>
                  <a:pt x="72101" y="4927"/>
                  <a:pt x="72189" y="5029"/>
                </a:cubicBezTo>
                <a:cubicBezTo>
                  <a:pt x="71999" y="5321"/>
                  <a:pt x="71824" y="5656"/>
                  <a:pt x="71722" y="6020"/>
                </a:cubicBezTo>
                <a:cubicBezTo>
                  <a:pt x="71649" y="5889"/>
                  <a:pt x="71606" y="5758"/>
                  <a:pt x="71562" y="5627"/>
                </a:cubicBezTo>
                <a:cubicBezTo>
                  <a:pt x="71708" y="5306"/>
                  <a:pt x="71810" y="5000"/>
                  <a:pt x="71883" y="4723"/>
                </a:cubicBezTo>
                <a:close/>
                <a:moveTo>
                  <a:pt x="59392" y="2887"/>
                </a:moveTo>
                <a:cubicBezTo>
                  <a:pt x="59465" y="2974"/>
                  <a:pt x="59538" y="3047"/>
                  <a:pt x="59596" y="3120"/>
                </a:cubicBezTo>
                <a:lnTo>
                  <a:pt x="59596" y="3134"/>
                </a:lnTo>
                <a:cubicBezTo>
                  <a:pt x="59465" y="3062"/>
                  <a:pt x="59392" y="3032"/>
                  <a:pt x="59392" y="3032"/>
                </a:cubicBezTo>
                <a:lnTo>
                  <a:pt x="59392" y="3032"/>
                </a:lnTo>
                <a:cubicBezTo>
                  <a:pt x="59538" y="3149"/>
                  <a:pt x="59669" y="3266"/>
                  <a:pt x="59786" y="3368"/>
                </a:cubicBezTo>
                <a:cubicBezTo>
                  <a:pt x="59844" y="3441"/>
                  <a:pt x="59902" y="3513"/>
                  <a:pt x="59946" y="3586"/>
                </a:cubicBezTo>
                <a:cubicBezTo>
                  <a:pt x="59829" y="3790"/>
                  <a:pt x="59727" y="4009"/>
                  <a:pt x="59625" y="4242"/>
                </a:cubicBezTo>
                <a:cubicBezTo>
                  <a:pt x="59567" y="4315"/>
                  <a:pt x="59494" y="4402"/>
                  <a:pt x="59436" y="4490"/>
                </a:cubicBezTo>
                <a:cubicBezTo>
                  <a:pt x="59378" y="4082"/>
                  <a:pt x="59334" y="3674"/>
                  <a:pt x="59348" y="3266"/>
                </a:cubicBezTo>
                <a:lnTo>
                  <a:pt x="59348" y="3266"/>
                </a:lnTo>
                <a:cubicBezTo>
                  <a:pt x="59348" y="3266"/>
                  <a:pt x="59115" y="4067"/>
                  <a:pt x="59071" y="5117"/>
                </a:cubicBezTo>
                <a:cubicBezTo>
                  <a:pt x="58940" y="5394"/>
                  <a:pt x="58838" y="5700"/>
                  <a:pt x="58780" y="6035"/>
                </a:cubicBezTo>
                <a:cubicBezTo>
                  <a:pt x="58693" y="5700"/>
                  <a:pt x="58634" y="5321"/>
                  <a:pt x="58576" y="4927"/>
                </a:cubicBezTo>
                <a:cubicBezTo>
                  <a:pt x="58707" y="4738"/>
                  <a:pt x="58853" y="4519"/>
                  <a:pt x="59028" y="4271"/>
                </a:cubicBezTo>
                <a:lnTo>
                  <a:pt x="59028" y="4271"/>
                </a:lnTo>
                <a:cubicBezTo>
                  <a:pt x="59028" y="4271"/>
                  <a:pt x="58824" y="4417"/>
                  <a:pt x="58532" y="4679"/>
                </a:cubicBezTo>
                <a:cubicBezTo>
                  <a:pt x="58518" y="4548"/>
                  <a:pt x="58503" y="4402"/>
                  <a:pt x="58503" y="4257"/>
                </a:cubicBezTo>
                <a:cubicBezTo>
                  <a:pt x="58678" y="3849"/>
                  <a:pt x="58940" y="3441"/>
                  <a:pt x="59392" y="2887"/>
                </a:cubicBezTo>
                <a:close/>
                <a:moveTo>
                  <a:pt x="85320" y="4665"/>
                </a:moveTo>
                <a:cubicBezTo>
                  <a:pt x="85335" y="4956"/>
                  <a:pt x="85393" y="5321"/>
                  <a:pt x="85539" y="5714"/>
                </a:cubicBezTo>
                <a:cubicBezTo>
                  <a:pt x="85495" y="5845"/>
                  <a:pt x="85466" y="5976"/>
                  <a:pt x="85437" y="6093"/>
                </a:cubicBezTo>
                <a:cubicBezTo>
                  <a:pt x="85350" y="5845"/>
                  <a:pt x="85262" y="5641"/>
                  <a:pt x="85189" y="5481"/>
                </a:cubicBezTo>
                <a:cubicBezTo>
                  <a:pt x="85218" y="5233"/>
                  <a:pt x="85262" y="4956"/>
                  <a:pt x="85320" y="4665"/>
                </a:cubicBezTo>
                <a:close/>
                <a:moveTo>
                  <a:pt x="91544" y="5802"/>
                </a:moveTo>
                <a:cubicBezTo>
                  <a:pt x="91573" y="5845"/>
                  <a:pt x="91602" y="5904"/>
                  <a:pt x="91617" y="5947"/>
                </a:cubicBezTo>
                <a:cubicBezTo>
                  <a:pt x="91573" y="5991"/>
                  <a:pt x="91515" y="6049"/>
                  <a:pt x="91442" y="6108"/>
                </a:cubicBezTo>
                <a:cubicBezTo>
                  <a:pt x="91485" y="6006"/>
                  <a:pt x="91515" y="5904"/>
                  <a:pt x="91544" y="5802"/>
                </a:cubicBezTo>
                <a:close/>
                <a:moveTo>
                  <a:pt x="33901" y="5860"/>
                </a:moveTo>
                <a:cubicBezTo>
                  <a:pt x="33974" y="5904"/>
                  <a:pt x="34032" y="5947"/>
                  <a:pt x="34105" y="5991"/>
                </a:cubicBezTo>
                <a:cubicBezTo>
                  <a:pt x="34091" y="6035"/>
                  <a:pt x="34061" y="6093"/>
                  <a:pt x="34047" y="6137"/>
                </a:cubicBezTo>
                <a:cubicBezTo>
                  <a:pt x="33989" y="6049"/>
                  <a:pt x="33945" y="5947"/>
                  <a:pt x="33901" y="5860"/>
                </a:cubicBezTo>
                <a:close/>
                <a:moveTo>
                  <a:pt x="81779" y="5204"/>
                </a:moveTo>
                <a:cubicBezTo>
                  <a:pt x="81808" y="5262"/>
                  <a:pt x="81837" y="5321"/>
                  <a:pt x="81866" y="5364"/>
                </a:cubicBezTo>
                <a:cubicBezTo>
                  <a:pt x="81866" y="5525"/>
                  <a:pt x="81866" y="5670"/>
                  <a:pt x="81866" y="5831"/>
                </a:cubicBezTo>
                <a:cubicBezTo>
                  <a:pt x="81808" y="5933"/>
                  <a:pt x="81750" y="6035"/>
                  <a:pt x="81691" y="6137"/>
                </a:cubicBezTo>
                <a:cubicBezTo>
                  <a:pt x="81648" y="6064"/>
                  <a:pt x="81604" y="6006"/>
                  <a:pt x="81560" y="5933"/>
                </a:cubicBezTo>
                <a:cubicBezTo>
                  <a:pt x="81618" y="5670"/>
                  <a:pt x="81677" y="5437"/>
                  <a:pt x="81779" y="5204"/>
                </a:cubicBezTo>
                <a:close/>
                <a:moveTo>
                  <a:pt x="106220" y="5845"/>
                </a:moveTo>
                <a:cubicBezTo>
                  <a:pt x="106177" y="5962"/>
                  <a:pt x="106147" y="6064"/>
                  <a:pt x="106104" y="6166"/>
                </a:cubicBezTo>
                <a:cubicBezTo>
                  <a:pt x="106075" y="6122"/>
                  <a:pt x="106045" y="6079"/>
                  <a:pt x="106016" y="6035"/>
                </a:cubicBezTo>
                <a:cubicBezTo>
                  <a:pt x="106089" y="5976"/>
                  <a:pt x="106147" y="5918"/>
                  <a:pt x="106220" y="5845"/>
                </a:cubicBezTo>
                <a:close/>
                <a:moveTo>
                  <a:pt x="32502" y="4592"/>
                </a:moveTo>
                <a:cubicBezTo>
                  <a:pt x="32604" y="4723"/>
                  <a:pt x="32706" y="4840"/>
                  <a:pt x="32793" y="4956"/>
                </a:cubicBezTo>
                <a:cubicBezTo>
                  <a:pt x="32589" y="5291"/>
                  <a:pt x="32400" y="5714"/>
                  <a:pt x="32312" y="6181"/>
                </a:cubicBezTo>
                <a:cubicBezTo>
                  <a:pt x="32196" y="5874"/>
                  <a:pt x="32050" y="5583"/>
                  <a:pt x="31904" y="5306"/>
                </a:cubicBezTo>
                <a:cubicBezTo>
                  <a:pt x="32050" y="5087"/>
                  <a:pt x="32254" y="4854"/>
                  <a:pt x="32502" y="4592"/>
                </a:cubicBezTo>
                <a:close/>
                <a:moveTo>
                  <a:pt x="74812" y="5641"/>
                </a:moveTo>
                <a:cubicBezTo>
                  <a:pt x="74841" y="5802"/>
                  <a:pt x="74856" y="5976"/>
                  <a:pt x="74885" y="6181"/>
                </a:cubicBezTo>
                <a:cubicBezTo>
                  <a:pt x="74870" y="6195"/>
                  <a:pt x="74870" y="6224"/>
                  <a:pt x="74856" y="6239"/>
                </a:cubicBezTo>
                <a:cubicBezTo>
                  <a:pt x="74841" y="6195"/>
                  <a:pt x="74812" y="6151"/>
                  <a:pt x="74797" y="6093"/>
                </a:cubicBezTo>
                <a:cubicBezTo>
                  <a:pt x="74797" y="5947"/>
                  <a:pt x="74797" y="5802"/>
                  <a:pt x="74812" y="5641"/>
                </a:cubicBezTo>
                <a:close/>
                <a:moveTo>
                  <a:pt x="73879" y="3659"/>
                </a:moveTo>
                <a:cubicBezTo>
                  <a:pt x="74098" y="3936"/>
                  <a:pt x="74258" y="4169"/>
                  <a:pt x="74389" y="4402"/>
                </a:cubicBezTo>
                <a:cubicBezTo>
                  <a:pt x="74010" y="4956"/>
                  <a:pt x="73646" y="5583"/>
                  <a:pt x="73427" y="6253"/>
                </a:cubicBezTo>
                <a:cubicBezTo>
                  <a:pt x="73282" y="5933"/>
                  <a:pt x="73063" y="5656"/>
                  <a:pt x="72844" y="5423"/>
                </a:cubicBezTo>
                <a:cubicBezTo>
                  <a:pt x="72830" y="5262"/>
                  <a:pt x="72830" y="5087"/>
                  <a:pt x="72830" y="4927"/>
                </a:cubicBezTo>
                <a:cubicBezTo>
                  <a:pt x="73063" y="4534"/>
                  <a:pt x="73369" y="4169"/>
                  <a:pt x="73879" y="3659"/>
                </a:cubicBezTo>
                <a:close/>
                <a:moveTo>
                  <a:pt x="109354" y="3790"/>
                </a:moveTo>
                <a:lnTo>
                  <a:pt x="109354" y="3790"/>
                </a:lnTo>
                <a:cubicBezTo>
                  <a:pt x="109252" y="4184"/>
                  <a:pt x="109237" y="4621"/>
                  <a:pt x="109310" y="5087"/>
                </a:cubicBezTo>
                <a:cubicBezTo>
                  <a:pt x="109281" y="5131"/>
                  <a:pt x="109237" y="5160"/>
                  <a:pt x="109208" y="5204"/>
                </a:cubicBezTo>
                <a:cubicBezTo>
                  <a:pt x="109204" y="5213"/>
                  <a:pt x="109199" y="5223"/>
                  <a:pt x="109194" y="5233"/>
                </a:cubicBezTo>
                <a:cubicBezTo>
                  <a:pt x="108975" y="5510"/>
                  <a:pt x="108785" y="5831"/>
                  <a:pt x="108625" y="6181"/>
                </a:cubicBezTo>
                <a:cubicBezTo>
                  <a:pt x="108581" y="6210"/>
                  <a:pt x="108523" y="6239"/>
                  <a:pt x="108465" y="6283"/>
                </a:cubicBezTo>
                <a:cubicBezTo>
                  <a:pt x="108494" y="6166"/>
                  <a:pt x="108538" y="6049"/>
                  <a:pt x="108567" y="5933"/>
                </a:cubicBezTo>
                <a:lnTo>
                  <a:pt x="108567" y="5933"/>
                </a:lnTo>
                <a:cubicBezTo>
                  <a:pt x="108567" y="5933"/>
                  <a:pt x="108509" y="6049"/>
                  <a:pt x="108392" y="6253"/>
                </a:cubicBezTo>
                <a:cubicBezTo>
                  <a:pt x="108348" y="5976"/>
                  <a:pt x="108319" y="5685"/>
                  <a:pt x="108290" y="5394"/>
                </a:cubicBezTo>
                <a:cubicBezTo>
                  <a:pt x="108334" y="5262"/>
                  <a:pt x="108392" y="5146"/>
                  <a:pt x="108450" y="5015"/>
                </a:cubicBezTo>
                <a:cubicBezTo>
                  <a:pt x="108654" y="4636"/>
                  <a:pt x="108917" y="4271"/>
                  <a:pt x="109354" y="3790"/>
                </a:cubicBezTo>
                <a:close/>
                <a:moveTo>
                  <a:pt x="36962" y="6210"/>
                </a:moveTo>
                <a:lnTo>
                  <a:pt x="36962" y="6283"/>
                </a:lnTo>
                <a:lnTo>
                  <a:pt x="36874" y="6355"/>
                </a:lnTo>
                <a:lnTo>
                  <a:pt x="36860" y="6312"/>
                </a:lnTo>
                <a:cubicBezTo>
                  <a:pt x="36889" y="6283"/>
                  <a:pt x="36918" y="6253"/>
                  <a:pt x="36962" y="6210"/>
                </a:cubicBezTo>
                <a:close/>
                <a:moveTo>
                  <a:pt x="83965" y="5947"/>
                </a:moveTo>
                <a:lnTo>
                  <a:pt x="83965" y="5947"/>
                </a:lnTo>
                <a:cubicBezTo>
                  <a:pt x="84052" y="6035"/>
                  <a:pt x="84125" y="6108"/>
                  <a:pt x="84184" y="6181"/>
                </a:cubicBezTo>
                <a:cubicBezTo>
                  <a:pt x="84154" y="6239"/>
                  <a:pt x="84111" y="6297"/>
                  <a:pt x="84067" y="6370"/>
                </a:cubicBezTo>
                <a:cubicBezTo>
                  <a:pt x="84038" y="6239"/>
                  <a:pt x="84009" y="6093"/>
                  <a:pt x="83965" y="5947"/>
                </a:cubicBezTo>
                <a:close/>
                <a:moveTo>
                  <a:pt x="105156" y="6020"/>
                </a:moveTo>
                <a:lnTo>
                  <a:pt x="105156" y="6020"/>
                </a:lnTo>
                <a:cubicBezTo>
                  <a:pt x="105127" y="6137"/>
                  <a:pt x="105098" y="6253"/>
                  <a:pt x="105054" y="6370"/>
                </a:cubicBezTo>
                <a:cubicBezTo>
                  <a:pt x="105025" y="6297"/>
                  <a:pt x="104982" y="6224"/>
                  <a:pt x="104952" y="6151"/>
                </a:cubicBezTo>
                <a:cubicBezTo>
                  <a:pt x="105011" y="6108"/>
                  <a:pt x="105084" y="6064"/>
                  <a:pt x="105156" y="6020"/>
                </a:cubicBezTo>
                <a:close/>
                <a:moveTo>
                  <a:pt x="35533" y="5481"/>
                </a:moveTo>
                <a:cubicBezTo>
                  <a:pt x="35577" y="5568"/>
                  <a:pt x="35621" y="5656"/>
                  <a:pt x="35650" y="5743"/>
                </a:cubicBezTo>
                <a:cubicBezTo>
                  <a:pt x="35635" y="5787"/>
                  <a:pt x="35533" y="6035"/>
                  <a:pt x="35475" y="6399"/>
                </a:cubicBezTo>
                <a:cubicBezTo>
                  <a:pt x="35475" y="6108"/>
                  <a:pt x="35490" y="5787"/>
                  <a:pt x="35533" y="5481"/>
                </a:cubicBezTo>
                <a:close/>
                <a:moveTo>
                  <a:pt x="88090" y="6122"/>
                </a:moveTo>
                <a:cubicBezTo>
                  <a:pt x="88090" y="6195"/>
                  <a:pt x="88104" y="6268"/>
                  <a:pt x="88119" y="6341"/>
                </a:cubicBezTo>
                <a:cubicBezTo>
                  <a:pt x="88075" y="6355"/>
                  <a:pt x="88017" y="6385"/>
                  <a:pt x="87973" y="6414"/>
                </a:cubicBezTo>
                <a:cubicBezTo>
                  <a:pt x="88002" y="6312"/>
                  <a:pt x="88046" y="6210"/>
                  <a:pt x="88090" y="6122"/>
                </a:cubicBezTo>
                <a:close/>
                <a:moveTo>
                  <a:pt x="105477" y="6020"/>
                </a:moveTo>
                <a:cubicBezTo>
                  <a:pt x="105506" y="6108"/>
                  <a:pt x="105535" y="6195"/>
                  <a:pt x="105550" y="6283"/>
                </a:cubicBezTo>
                <a:cubicBezTo>
                  <a:pt x="105506" y="6341"/>
                  <a:pt x="105448" y="6385"/>
                  <a:pt x="105390" y="6443"/>
                </a:cubicBezTo>
                <a:cubicBezTo>
                  <a:pt x="105390" y="6428"/>
                  <a:pt x="105375" y="6428"/>
                  <a:pt x="105375" y="6414"/>
                </a:cubicBezTo>
                <a:cubicBezTo>
                  <a:pt x="105404" y="6283"/>
                  <a:pt x="105433" y="6151"/>
                  <a:pt x="105477" y="6020"/>
                </a:cubicBezTo>
                <a:close/>
                <a:moveTo>
                  <a:pt x="105433" y="5874"/>
                </a:moveTo>
                <a:cubicBezTo>
                  <a:pt x="105433" y="5889"/>
                  <a:pt x="105448" y="5918"/>
                  <a:pt x="105448" y="5933"/>
                </a:cubicBezTo>
                <a:cubicBezTo>
                  <a:pt x="105404" y="6035"/>
                  <a:pt x="105346" y="6151"/>
                  <a:pt x="105273" y="6297"/>
                </a:cubicBezTo>
                <a:cubicBezTo>
                  <a:pt x="105244" y="6355"/>
                  <a:pt x="105229" y="6399"/>
                  <a:pt x="105200" y="6457"/>
                </a:cubicBezTo>
                <a:cubicBezTo>
                  <a:pt x="105200" y="6399"/>
                  <a:pt x="105215" y="6341"/>
                  <a:pt x="105215" y="6283"/>
                </a:cubicBezTo>
                <a:cubicBezTo>
                  <a:pt x="105215" y="6166"/>
                  <a:pt x="105215" y="6064"/>
                  <a:pt x="105215" y="5991"/>
                </a:cubicBezTo>
                <a:cubicBezTo>
                  <a:pt x="105288" y="5947"/>
                  <a:pt x="105360" y="5904"/>
                  <a:pt x="105433" y="5874"/>
                </a:cubicBezTo>
                <a:close/>
                <a:moveTo>
                  <a:pt x="105973" y="6283"/>
                </a:moveTo>
                <a:cubicBezTo>
                  <a:pt x="105987" y="6312"/>
                  <a:pt x="105987" y="6341"/>
                  <a:pt x="106002" y="6370"/>
                </a:cubicBezTo>
                <a:cubicBezTo>
                  <a:pt x="105987" y="6399"/>
                  <a:pt x="105973" y="6428"/>
                  <a:pt x="105958" y="6457"/>
                </a:cubicBezTo>
                <a:cubicBezTo>
                  <a:pt x="105973" y="6399"/>
                  <a:pt x="105973" y="6341"/>
                  <a:pt x="105973" y="6283"/>
                </a:cubicBezTo>
                <a:close/>
                <a:moveTo>
                  <a:pt x="77989" y="5189"/>
                </a:moveTo>
                <a:cubicBezTo>
                  <a:pt x="78252" y="5452"/>
                  <a:pt x="78456" y="5656"/>
                  <a:pt x="78616" y="5831"/>
                </a:cubicBezTo>
                <a:cubicBezTo>
                  <a:pt x="78631" y="6049"/>
                  <a:pt x="78572" y="6268"/>
                  <a:pt x="78485" y="6472"/>
                </a:cubicBezTo>
                <a:cubicBezTo>
                  <a:pt x="78383" y="6181"/>
                  <a:pt x="78237" y="5918"/>
                  <a:pt x="78062" y="5685"/>
                </a:cubicBezTo>
                <a:cubicBezTo>
                  <a:pt x="78018" y="5539"/>
                  <a:pt x="77975" y="5408"/>
                  <a:pt x="77916" y="5291"/>
                </a:cubicBezTo>
                <a:cubicBezTo>
                  <a:pt x="77946" y="5262"/>
                  <a:pt x="77960" y="5233"/>
                  <a:pt x="77989" y="5189"/>
                </a:cubicBezTo>
                <a:close/>
                <a:moveTo>
                  <a:pt x="45663" y="5787"/>
                </a:moveTo>
                <a:cubicBezTo>
                  <a:pt x="45736" y="5933"/>
                  <a:pt x="45809" y="6108"/>
                  <a:pt x="45881" y="6297"/>
                </a:cubicBezTo>
                <a:cubicBezTo>
                  <a:pt x="45867" y="6355"/>
                  <a:pt x="45852" y="6414"/>
                  <a:pt x="45838" y="6487"/>
                </a:cubicBezTo>
                <a:cubicBezTo>
                  <a:pt x="45779" y="6253"/>
                  <a:pt x="45721" y="6020"/>
                  <a:pt x="45663" y="5787"/>
                </a:cubicBezTo>
                <a:close/>
                <a:moveTo>
                  <a:pt x="79636" y="5816"/>
                </a:moveTo>
                <a:cubicBezTo>
                  <a:pt x="79651" y="6049"/>
                  <a:pt x="79651" y="6283"/>
                  <a:pt x="79651" y="6516"/>
                </a:cubicBezTo>
                <a:cubicBezTo>
                  <a:pt x="79607" y="6399"/>
                  <a:pt x="79549" y="6283"/>
                  <a:pt x="79505" y="6166"/>
                </a:cubicBezTo>
                <a:cubicBezTo>
                  <a:pt x="79534" y="6049"/>
                  <a:pt x="79578" y="5933"/>
                  <a:pt x="79636" y="5816"/>
                </a:cubicBezTo>
                <a:close/>
                <a:moveTo>
                  <a:pt x="85189" y="6006"/>
                </a:moveTo>
                <a:cubicBezTo>
                  <a:pt x="85204" y="6181"/>
                  <a:pt x="85218" y="6355"/>
                  <a:pt x="85218" y="6530"/>
                </a:cubicBezTo>
                <a:cubicBezTo>
                  <a:pt x="85175" y="6472"/>
                  <a:pt x="85145" y="6414"/>
                  <a:pt x="85102" y="6355"/>
                </a:cubicBezTo>
                <a:cubicBezTo>
                  <a:pt x="85102" y="6268"/>
                  <a:pt x="85116" y="6166"/>
                  <a:pt x="85116" y="6049"/>
                </a:cubicBezTo>
                <a:cubicBezTo>
                  <a:pt x="85145" y="6035"/>
                  <a:pt x="85160" y="6020"/>
                  <a:pt x="85189" y="6006"/>
                </a:cubicBezTo>
                <a:close/>
                <a:moveTo>
                  <a:pt x="109631" y="6122"/>
                </a:moveTo>
                <a:cubicBezTo>
                  <a:pt x="109675" y="6224"/>
                  <a:pt x="109733" y="6341"/>
                  <a:pt x="109791" y="6443"/>
                </a:cubicBezTo>
                <a:cubicBezTo>
                  <a:pt x="109777" y="6472"/>
                  <a:pt x="109762" y="6516"/>
                  <a:pt x="109747" y="6545"/>
                </a:cubicBezTo>
                <a:cubicBezTo>
                  <a:pt x="109733" y="6516"/>
                  <a:pt x="109718" y="6487"/>
                  <a:pt x="109704" y="6457"/>
                </a:cubicBezTo>
                <a:cubicBezTo>
                  <a:pt x="109718" y="6443"/>
                  <a:pt x="109733" y="6428"/>
                  <a:pt x="109747" y="6414"/>
                </a:cubicBezTo>
                <a:lnTo>
                  <a:pt x="109747" y="6414"/>
                </a:lnTo>
                <a:cubicBezTo>
                  <a:pt x="109747" y="6414"/>
                  <a:pt x="109718" y="6414"/>
                  <a:pt x="109689" y="6443"/>
                </a:cubicBezTo>
                <a:cubicBezTo>
                  <a:pt x="109631" y="6355"/>
                  <a:pt x="109587" y="6283"/>
                  <a:pt x="109543" y="6224"/>
                </a:cubicBezTo>
                <a:cubicBezTo>
                  <a:pt x="109558" y="6195"/>
                  <a:pt x="109602" y="6166"/>
                  <a:pt x="109631" y="6122"/>
                </a:cubicBezTo>
                <a:close/>
                <a:moveTo>
                  <a:pt x="87915" y="5233"/>
                </a:moveTo>
                <a:cubicBezTo>
                  <a:pt x="87988" y="5539"/>
                  <a:pt x="88031" y="5831"/>
                  <a:pt x="88075" y="6093"/>
                </a:cubicBezTo>
                <a:cubicBezTo>
                  <a:pt x="88031" y="6166"/>
                  <a:pt x="87944" y="6297"/>
                  <a:pt x="87827" y="6501"/>
                </a:cubicBezTo>
                <a:cubicBezTo>
                  <a:pt x="87798" y="6516"/>
                  <a:pt x="87754" y="6530"/>
                  <a:pt x="87725" y="6559"/>
                </a:cubicBezTo>
                <a:cubicBezTo>
                  <a:pt x="87681" y="6399"/>
                  <a:pt x="87623" y="6239"/>
                  <a:pt x="87550" y="6079"/>
                </a:cubicBezTo>
                <a:cubicBezTo>
                  <a:pt x="87565" y="6006"/>
                  <a:pt x="87579" y="5947"/>
                  <a:pt x="87594" y="5874"/>
                </a:cubicBezTo>
                <a:cubicBezTo>
                  <a:pt x="87696" y="5641"/>
                  <a:pt x="87798" y="5423"/>
                  <a:pt x="87915" y="5233"/>
                </a:cubicBezTo>
                <a:close/>
                <a:moveTo>
                  <a:pt x="104813" y="6257"/>
                </a:moveTo>
                <a:lnTo>
                  <a:pt x="104813" y="6257"/>
                </a:lnTo>
                <a:cubicBezTo>
                  <a:pt x="104840" y="6336"/>
                  <a:pt x="104866" y="6405"/>
                  <a:pt x="104879" y="6487"/>
                </a:cubicBezTo>
                <a:cubicBezTo>
                  <a:pt x="104850" y="6501"/>
                  <a:pt x="104807" y="6530"/>
                  <a:pt x="104763" y="6574"/>
                </a:cubicBezTo>
                <a:cubicBezTo>
                  <a:pt x="104763" y="6516"/>
                  <a:pt x="104748" y="6472"/>
                  <a:pt x="104748" y="6414"/>
                </a:cubicBezTo>
                <a:cubicBezTo>
                  <a:pt x="104774" y="6361"/>
                  <a:pt x="104789" y="6309"/>
                  <a:pt x="104813" y="6257"/>
                </a:cubicBezTo>
                <a:close/>
                <a:moveTo>
                  <a:pt x="71023" y="6501"/>
                </a:moveTo>
                <a:cubicBezTo>
                  <a:pt x="71037" y="6530"/>
                  <a:pt x="71052" y="6559"/>
                  <a:pt x="71066" y="6589"/>
                </a:cubicBezTo>
                <a:lnTo>
                  <a:pt x="70950" y="6589"/>
                </a:lnTo>
                <a:cubicBezTo>
                  <a:pt x="70964" y="6559"/>
                  <a:pt x="70994" y="6530"/>
                  <a:pt x="71023" y="6501"/>
                </a:cubicBezTo>
                <a:close/>
                <a:moveTo>
                  <a:pt x="69172" y="3761"/>
                </a:moveTo>
                <a:lnTo>
                  <a:pt x="69172" y="3776"/>
                </a:lnTo>
                <a:lnTo>
                  <a:pt x="69172" y="3790"/>
                </a:lnTo>
                <a:cubicBezTo>
                  <a:pt x="68778" y="4534"/>
                  <a:pt x="68414" y="5423"/>
                  <a:pt x="68341" y="6283"/>
                </a:cubicBezTo>
                <a:cubicBezTo>
                  <a:pt x="68283" y="6399"/>
                  <a:pt x="68210" y="6501"/>
                  <a:pt x="68151" y="6603"/>
                </a:cubicBezTo>
                <a:lnTo>
                  <a:pt x="68093" y="6603"/>
                </a:lnTo>
                <a:cubicBezTo>
                  <a:pt x="68064" y="6501"/>
                  <a:pt x="68049" y="6399"/>
                  <a:pt x="68020" y="6297"/>
                </a:cubicBezTo>
                <a:cubicBezTo>
                  <a:pt x="68268" y="5568"/>
                  <a:pt x="68647" y="4636"/>
                  <a:pt x="69172" y="3761"/>
                </a:cubicBezTo>
                <a:close/>
                <a:moveTo>
                  <a:pt x="72874" y="5889"/>
                </a:moveTo>
                <a:cubicBezTo>
                  <a:pt x="72976" y="6093"/>
                  <a:pt x="73049" y="6312"/>
                  <a:pt x="73136" y="6603"/>
                </a:cubicBezTo>
                <a:lnTo>
                  <a:pt x="72932" y="6603"/>
                </a:lnTo>
                <a:cubicBezTo>
                  <a:pt x="72903" y="6370"/>
                  <a:pt x="72888" y="6137"/>
                  <a:pt x="72874" y="5889"/>
                </a:cubicBezTo>
                <a:close/>
                <a:moveTo>
                  <a:pt x="66111" y="5802"/>
                </a:moveTo>
                <a:cubicBezTo>
                  <a:pt x="66213" y="6049"/>
                  <a:pt x="66359" y="6312"/>
                  <a:pt x="66534" y="6574"/>
                </a:cubicBezTo>
                <a:cubicBezTo>
                  <a:pt x="66534" y="6589"/>
                  <a:pt x="66519" y="6603"/>
                  <a:pt x="66519" y="6618"/>
                </a:cubicBezTo>
                <a:lnTo>
                  <a:pt x="66169" y="6618"/>
                </a:lnTo>
                <a:cubicBezTo>
                  <a:pt x="66140" y="6399"/>
                  <a:pt x="66096" y="6137"/>
                  <a:pt x="66082" y="5874"/>
                </a:cubicBezTo>
                <a:cubicBezTo>
                  <a:pt x="66082" y="5860"/>
                  <a:pt x="66096" y="5831"/>
                  <a:pt x="66111" y="5802"/>
                </a:cubicBezTo>
                <a:close/>
                <a:moveTo>
                  <a:pt x="108581" y="6283"/>
                </a:moveTo>
                <a:lnTo>
                  <a:pt x="108581" y="6283"/>
                </a:lnTo>
                <a:cubicBezTo>
                  <a:pt x="108538" y="6385"/>
                  <a:pt x="108494" y="6501"/>
                  <a:pt x="108465" y="6618"/>
                </a:cubicBezTo>
                <a:cubicBezTo>
                  <a:pt x="108450" y="6559"/>
                  <a:pt x="108436" y="6501"/>
                  <a:pt x="108436" y="6443"/>
                </a:cubicBezTo>
                <a:cubicBezTo>
                  <a:pt x="108479" y="6399"/>
                  <a:pt x="108523" y="6341"/>
                  <a:pt x="108581" y="6283"/>
                </a:cubicBezTo>
                <a:close/>
                <a:moveTo>
                  <a:pt x="98700" y="5918"/>
                </a:moveTo>
                <a:cubicBezTo>
                  <a:pt x="98729" y="6064"/>
                  <a:pt x="98744" y="6210"/>
                  <a:pt x="98787" y="6355"/>
                </a:cubicBezTo>
                <a:cubicBezTo>
                  <a:pt x="98714" y="6443"/>
                  <a:pt x="98642" y="6545"/>
                  <a:pt x="98554" y="6632"/>
                </a:cubicBezTo>
                <a:cubicBezTo>
                  <a:pt x="98540" y="6530"/>
                  <a:pt x="98525" y="6428"/>
                  <a:pt x="98525" y="6297"/>
                </a:cubicBezTo>
                <a:cubicBezTo>
                  <a:pt x="98540" y="6253"/>
                  <a:pt x="98554" y="6195"/>
                  <a:pt x="98583" y="6151"/>
                </a:cubicBezTo>
                <a:cubicBezTo>
                  <a:pt x="98612" y="6079"/>
                  <a:pt x="98656" y="5991"/>
                  <a:pt x="98700" y="5918"/>
                </a:cubicBezTo>
                <a:close/>
                <a:moveTo>
                  <a:pt x="111482" y="4971"/>
                </a:moveTo>
                <a:cubicBezTo>
                  <a:pt x="111569" y="5496"/>
                  <a:pt x="111613" y="6035"/>
                  <a:pt x="111613" y="6559"/>
                </a:cubicBezTo>
                <a:cubicBezTo>
                  <a:pt x="111613" y="6574"/>
                  <a:pt x="111598" y="6589"/>
                  <a:pt x="111584" y="6603"/>
                </a:cubicBezTo>
                <a:cubicBezTo>
                  <a:pt x="111569" y="6618"/>
                  <a:pt x="111540" y="6647"/>
                  <a:pt x="111526" y="6676"/>
                </a:cubicBezTo>
                <a:cubicBezTo>
                  <a:pt x="111482" y="6457"/>
                  <a:pt x="111424" y="6210"/>
                  <a:pt x="111365" y="5947"/>
                </a:cubicBezTo>
                <a:cubicBezTo>
                  <a:pt x="111438" y="5860"/>
                  <a:pt x="111496" y="5772"/>
                  <a:pt x="111569" y="5670"/>
                </a:cubicBezTo>
                <a:lnTo>
                  <a:pt x="111569" y="5670"/>
                </a:lnTo>
                <a:cubicBezTo>
                  <a:pt x="111569" y="5671"/>
                  <a:pt x="111482" y="5758"/>
                  <a:pt x="111351" y="5889"/>
                </a:cubicBezTo>
                <a:cubicBezTo>
                  <a:pt x="111321" y="5714"/>
                  <a:pt x="111292" y="5539"/>
                  <a:pt x="111263" y="5350"/>
                </a:cubicBezTo>
                <a:cubicBezTo>
                  <a:pt x="111336" y="5219"/>
                  <a:pt x="111409" y="5102"/>
                  <a:pt x="111482" y="4971"/>
                </a:cubicBezTo>
                <a:close/>
                <a:moveTo>
                  <a:pt x="101178" y="3980"/>
                </a:moveTo>
                <a:cubicBezTo>
                  <a:pt x="101338" y="4257"/>
                  <a:pt x="101454" y="4504"/>
                  <a:pt x="101556" y="4738"/>
                </a:cubicBezTo>
                <a:cubicBezTo>
                  <a:pt x="101440" y="4913"/>
                  <a:pt x="101338" y="5117"/>
                  <a:pt x="101221" y="5321"/>
                </a:cubicBezTo>
                <a:cubicBezTo>
                  <a:pt x="101032" y="4913"/>
                  <a:pt x="100770" y="4665"/>
                  <a:pt x="100769" y="4665"/>
                </a:cubicBezTo>
                <a:lnTo>
                  <a:pt x="100769" y="4665"/>
                </a:lnTo>
                <a:cubicBezTo>
                  <a:pt x="100944" y="5044"/>
                  <a:pt x="101061" y="5306"/>
                  <a:pt x="101119" y="5539"/>
                </a:cubicBezTo>
                <a:cubicBezTo>
                  <a:pt x="100988" y="5772"/>
                  <a:pt x="100886" y="6035"/>
                  <a:pt x="100799" y="6297"/>
                </a:cubicBezTo>
                <a:cubicBezTo>
                  <a:pt x="100770" y="6268"/>
                  <a:pt x="100769" y="6254"/>
                  <a:pt x="100769" y="6253"/>
                </a:cubicBezTo>
                <a:lnTo>
                  <a:pt x="100769" y="6253"/>
                </a:lnTo>
                <a:cubicBezTo>
                  <a:pt x="100769" y="6283"/>
                  <a:pt x="100784" y="6297"/>
                  <a:pt x="100784" y="6312"/>
                </a:cubicBezTo>
                <a:cubicBezTo>
                  <a:pt x="100740" y="6428"/>
                  <a:pt x="100697" y="6559"/>
                  <a:pt x="100667" y="6691"/>
                </a:cubicBezTo>
                <a:cubicBezTo>
                  <a:pt x="100667" y="6691"/>
                  <a:pt x="100667" y="6676"/>
                  <a:pt x="100667" y="6676"/>
                </a:cubicBezTo>
                <a:cubicBezTo>
                  <a:pt x="100740" y="6152"/>
                  <a:pt x="100711" y="5729"/>
                  <a:pt x="100711" y="5729"/>
                </a:cubicBezTo>
                <a:lnTo>
                  <a:pt x="100711" y="5729"/>
                </a:lnTo>
                <a:cubicBezTo>
                  <a:pt x="100667" y="5933"/>
                  <a:pt x="100609" y="6137"/>
                  <a:pt x="100551" y="6341"/>
                </a:cubicBezTo>
                <a:cubicBezTo>
                  <a:pt x="100478" y="6166"/>
                  <a:pt x="100376" y="6006"/>
                  <a:pt x="100288" y="5874"/>
                </a:cubicBezTo>
                <a:cubicBezTo>
                  <a:pt x="100420" y="5802"/>
                  <a:pt x="100551" y="5714"/>
                  <a:pt x="100711" y="5612"/>
                </a:cubicBezTo>
                <a:lnTo>
                  <a:pt x="100711" y="5612"/>
                </a:lnTo>
                <a:cubicBezTo>
                  <a:pt x="100711" y="5612"/>
                  <a:pt x="100522" y="5656"/>
                  <a:pt x="100259" y="5772"/>
                </a:cubicBezTo>
                <a:cubicBezTo>
                  <a:pt x="100259" y="5598"/>
                  <a:pt x="100274" y="5408"/>
                  <a:pt x="100274" y="5219"/>
                </a:cubicBezTo>
                <a:cubicBezTo>
                  <a:pt x="100478" y="4825"/>
                  <a:pt x="100740" y="4475"/>
                  <a:pt x="101178" y="3980"/>
                </a:cubicBezTo>
                <a:close/>
                <a:moveTo>
                  <a:pt x="61870" y="6181"/>
                </a:moveTo>
                <a:lnTo>
                  <a:pt x="61870" y="6195"/>
                </a:lnTo>
                <a:cubicBezTo>
                  <a:pt x="61826" y="6355"/>
                  <a:pt x="61797" y="6530"/>
                  <a:pt x="61768" y="6691"/>
                </a:cubicBezTo>
                <a:cubicBezTo>
                  <a:pt x="61651" y="6691"/>
                  <a:pt x="61549" y="6691"/>
                  <a:pt x="61433" y="6705"/>
                </a:cubicBezTo>
                <a:cubicBezTo>
                  <a:pt x="61607" y="6530"/>
                  <a:pt x="61753" y="6355"/>
                  <a:pt x="61870" y="6181"/>
                </a:cubicBezTo>
                <a:close/>
                <a:moveTo>
                  <a:pt x="37705" y="6006"/>
                </a:moveTo>
                <a:cubicBezTo>
                  <a:pt x="37720" y="6239"/>
                  <a:pt x="37720" y="6487"/>
                  <a:pt x="37720" y="6720"/>
                </a:cubicBezTo>
                <a:cubicBezTo>
                  <a:pt x="37603" y="6589"/>
                  <a:pt x="37486" y="6457"/>
                  <a:pt x="37370" y="6355"/>
                </a:cubicBezTo>
                <a:cubicBezTo>
                  <a:pt x="37355" y="6326"/>
                  <a:pt x="37355" y="6297"/>
                  <a:pt x="37341" y="6268"/>
                </a:cubicBezTo>
                <a:cubicBezTo>
                  <a:pt x="37443" y="6195"/>
                  <a:pt x="37559" y="6093"/>
                  <a:pt x="37705" y="6006"/>
                </a:cubicBezTo>
                <a:close/>
                <a:moveTo>
                  <a:pt x="91646" y="5991"/>
                </a:moveTo>
                <a:cubicBezTo>
                  <a:pt x="91646" y="6006"/>
                  <a:pt x="91660" y="6035"/>
                  <a:pt x="91660" y="6049"/>
                </a:cubicBezTo>
                <a:cubicBezTo>
                  <a:pt x="91719" y="6224"/>
                  <a:pt x="91762" y="6399"/>
                  <a:pt x="91806" y="6559"/>
                </a:cubicBezTo>
                <a:cubicBezTo>
                  <a:pt x="91806" y="6618"/>
                  <a:pt x="91806" y="6676"/>
                  <a:pt x="91806" y="6720"/>
                </a:cubicBezTo>
                <a:cubicBezTo>
                  <a:pt x="91660" y="6574"/>
                  <a:pt x="91529" y="6414"/>
                  <a:pt x="91413" y="6268"/>
                </a:cubicBezTo>
                <a:cubicBezTo>
                  <a:pt x="91485" y="6181"/>
                  <a:pt x="91558" y="6079"/>
                  <a:pt x="91646" y="5991"/>
                </a:cubicBezTo>
                <a:close/>
                <a:moveTo>
                  <a:pt x="105594" y="6487"/>
                </a:moveTo>
                <a:cubicBezTo>
                  <a:pt x="105608" y="6516"/>
                  <a:pt x="105608" y="6545"/>
                  <a:pt x="105623" y="6574"/>
                </a:cubicBezTo>
                <a:cubicBezTo>
                  <a:pt x="105608" y="6618"/>
                  <a:pt x="105608" y="6676"/>
                  <a:pt x="105594" y="6720"/>
                </a:cubicBezTo>
                <a:cubicBezTo>
                  <a:pt x="105565" y="6676"/>
                  <a:pt x="105535" y="6632"/>
                  <a:pt x="105506" y="6589"/>
                </a:cubicBezTo>
                <a:cubicBezTo>
                  <a:pt x="105535" y="6559"/>
                  <a:pt x="105565" y="6516"/>
                  <a:pt x="105594" y="6487"/>
                </a:cubicBezTo>
                <a:close/>
                <a:moveTo>
                  <a:pt x="60310" y="4257"/>
                </a:moveTo>
                <a:cubicBezTo>
                  <a:pt x="60427" y="4548"/>
                  <a:pt x="60500" y="4883"/>
                  <a:pt x="60587" y="5321"/>
                </a:cubicBezTo>
                <a:cubicBezTo>
                  <a:pt x="60412" y="5787"/>
                  <a:pt x="60281" y="6268"/>
                  <a:pt x="60208" y="6734"/>
                </a:cubicBezTo>
                <a:lnTo>
                  <a:pt x="60033" y="6734"/>
                </a:lnTo>
                <a:cubicBezTo>
                  <a:pt x="60004" y="6661"/>
                  <a:pt x="59975" y="6589"/>
                  <a:pt x="59946" y="6516"/>
                </a:cubicBezTo>
                <a:cubicBezTo>
                  <a:pt x="59990" y="6093"/>
                  <a:pt x="60077" y="5233"/>
                  <a:pt x="60310" y="4257"/>
                </a:cubicBezTo>
                <a:close/>
                <a:moveTo>
                  <a:pt x="82347" y="6516"/>
                </a:moveTo>
                <a:cubicBezTo>
                  <a:pt x="82376" y="6589"/>
                  <a:pt x="82391" y="6661"/>
                  <a:pt x="82420" y="6734"/>
                </a:cubicBezTo>
                <a:lnTo>
                  <a:pt x="82376" y="6734"/>
                </a:lnTo>
                <a:cubicBezTo>
                  <a:pt x="82362" y="6661"/>
                  <a:pt x="82362" y="6589"/>
                  <a:pt x="82347" y="6516"/>
                </a:cubicBezTo>
                <a:close/>
                <a:moveTo>
                  <a:pt x="109485" y="6283"/>
                </a:moveTo>
                <a:cubicBezTo>
                  <a:pt x="109529" y="6355"/>
                  <a:pt x="109558" y="6428"/>
                  <a:pt x="109573" y="6501"/>
                </a:cubicBezTo>
                <a:cubicBezTo>
                  <a:pt x="109485" y="6559"/>
                  <a:pt x="109354" y="6647"/>
                  <a:pt x="109208" y="6749"/>
                </a:cubicBezTo>
                <a:cubicBezTo>
                  <a:pt x="109223" y="6691"/>
                  <a:pt x="109252" y="6647"/>
                  <a:pt x="109266" y="6589"/>
                </a:cubicBezTo>
                <a:cubicBezTo>
                  <a:pt x="109325" y="6487"/>
                  <a:pt x="109412" y="6385"/>
                  <a:pt x="109485" y="6283"/>
                </a:cubicBezTo>
                <a:close/>
                <a:moveTo>
                  <a:pt x="89562" y="6093"/>
                </a:moveTo>
                <a:lnTo>
                  <a:pt x="89562" y="6093"/>
                </a:lnTo>
                <a:cubicBezTo>
                  <a:pt x="89532" y="6268"/>
                  <a:pt x="89489" y="6428"/>
                  <a:pt x="89460" y="6574"/>
                </a:cubicBezTo>
                <a:cubicBezTo>
                  <a:pt x="89372" y="6618"/>
                  <a:pt x="89241" y="6676"/>
                  <a:pt x="89081" y="6764"/>
                </a:cubicBezTo>
                <a:cubicBezTo>
                  <a:pt x="89081" y="6705"/>
                  <a:pt x="89081" y="6647"/>
                  <a:pt x="89066" y="6589"/>
                </a:cubicBezTo>
                <a:cubicBezTo>
                  <a:pt x="89212" y="6443"/>
                  <a:pt x="89372" y="6283"/>
                  <a:pt x="89562" y="6093"/>
                </a:cubicBezTo>
                <a:close/>
                <a:moveTo>
                  <a:pt x="57075" y="6006"/>
                </a:moveTo>
                <a:cubicBezTo>
                  <a:pt x="57118" y="6093"/>
                  <a:pt x="57177" y="6195"/>
                  <a:pt x="57250" y="6297"/>
                </a:cubicBezTo>
                <a:cubicBezTo>
                  <a:pt x="57148" y="6457"/>
                  <a:pt x="57031" y="6603"/>
                  <a:pt x="56871" y="6778"/>
                </a:cubicBezTo>
                <a:cubicBezTo>
                  <a:pt x="56856" y="6749"/>
                  <a:pt x="56856" y="6720"/>
                  <a:pt x="56842" y="6691"/>
                </a:cubicBezTo>
                <a:cubicBezTo>
                  <a:pt x="56900" y="6487"/>
                  <a:pt x="56987" y="6253"/>
                  <a:pt x="57075" y="6006"/>
                </a:cubicBezTo>
                <a:close/>
                <a:moveTo>
                  <a:pt x="84519" y="6618"/>
                </a:moveTo>
                <a:cubicBezTo>
                  <a:pt x="84562" y="6676"/>
                  <a:pt x="84606" y="6734"/>
                  <a:pt x="84635" y="6807"/>
                </a:cubicBezTo>
                <a:cubicBezTo>
                  <a:pt x="84593" y="6807"/>
                  <a:pt x="84536" y="6807"/>
                  <a:pt x="84492" y="6794"/>
                </a:cubicBezTo>
                <a:lnTo>
                  <a:pt x="84492" y="6794"/>
                </a:lnTo>
                <a:cubicBezTo>
                  <a:pt x="84506" y="6727"/>
                  <a:pt x="84519" y="6672"/>
                  <a:pt x="84519" y="6618"/>
                </a:cubicBezTo>
                <a:close/>
                <a:moveTo>
                  <a:pt x="84971" y="6559"/>
                </a:moveTo>
                <a:cubicBezTo>
                  <a:pt x="85000" y="6632"/>
                  <a:pt x="85029" y="6705"/>
                  <a:pt x="85058" y="6764"/>
                </a:cubicBezTo>
                <a:lnTo>
                  <a:pt x="85000" y="6822"/>
                </a:lnTo>
                <a:cubicBezTo>
                  <a:pt x="84941" y="6734"/>
                  <a:pt x="84883" y="6647"/>
                  <a:pt x="84825" y="6574"/>
                </a:cubicBezTo>
                <a:lnTo>
                  <a:pt x="84971" y="6559"/>
                </a:lnTo>
                <a:close/>
                <a:moveTo>
                  <a:pt x="37778" y="6020"/>
                </a:moveTo>
                <a:lnTo>
                  <a:pt x="37778" y="6020"/>
                </a:lnTo>
                <a:cubicBezTo>
                  <a:pt x="37924" y="6370"/>
                  <a:pt x="38011" y="6632"/>
                  <a:pt x="38040" y="6895"/>
                </a:cubicBezTo>
                <a:cubicBezTo>
                  <a:pt x="38026" y="6909"/>
                  <a:pt x="38026" y="6924"/>
                  <a:pt x="38011" y="6938"/>
                </a:cubicBezTo>
                <a:cubicBezTo>
                  <a:pt x="37938" y="6559"/>
                  <a:pt x="37851" y="6239"/>
                  <a:pt x="37778" y="6020"/>
                </a:cubicBezTo>
                <a:close/>
                <a:moveTo>
                  <a:pt x="46873" y="6006"/>
                </a:moveTo>
                <a:cubicBezTo>
                  <a:pt x="46945" y="6151"/>
                  <a:pt x="47018" y="6283"/>
                  <a:pt x="47106" y="6428"/>
                </a:cubicBezTo>
                <a:cubicBezTo>
                  <a:pt x="47004" y="6589"/>
                  <a:pt x="46887" y="6764"/>
                  <a:pt x="46756" y="6938"/>
                </a:cubicBezTo>
                <a:cubicBezTo>
                  <a:pt x="46741" y="6895"/>
                  <a:pt x="46727" y="6836"/>
                  <a:pt x="46727" y="6778"/>
                </a:cubicBezTo>
                <a:cubicBezTo>
                  <a:pt x="46741" y="6618"/>
                  <a:pt x="46770" y="6443"/>
                  <a:pt x="46800" y="6253"/>
                </a:cubicBezTo>
                <a:cubicBezTo>
                  <a:pt x="46814" y="6181"/>
                  <a:pt x="46843" y="6093"/>
                  <a:pt x="46873" y="6006"/>
                </a:cubicBezTo>
                <a:close/>
                <a:moveTo>
                  <a:pt x="53970" y="6297"/>
                </a:moveTo>
                <a:cubicBezTo>
                  <a:pt x="54043" y="6501"/>
                  <a:pt x="54131" y="6705"/>
                  <a:pt x="54262" y="6924"/>
                </a:cubicBezTo>
                <a:cubicBezTo>
                  <a:pt x="54102" y="6924"/>
                  <a:pt x="53927" y="6938"/>
                  <a:pt x="53766" y="6938"/>
                </a:cubicBezTo>
                <a:cubicBezTo>
                  <a:pt x="53810" y="6691"/>
                  <a:pt x="53868" y="6501"/>
                  <a:pt x="53970" y="6297"/>
                </a:cubicBezTo>
                <a:close/>
                <a:moveTo>
                  <a:pt x="88119" y="6399"/>
                </a:moveTo>
                <a:cubicBezTo>
                  <a:pt x="88148" y="6589"/>
                  <a:pt x="88162" y="6734"/>
                  <a:pt x="88177" y="6880"/>
                </a:cubicBezTo>
                <a:cubicBezTo>
                  <a:pt x="88177" y="6895"/>
                  <a:pt x="88177" y="6924"/>
                  <a:pt x="88162" y="6938"/>
                </a:cubicBezTo>
                <a:cubicBezTo>
                  <a:pt x="88060" y="6938"/>
                  <a:pt x="87944" y="6924"/>
                  <a:pt x="87842" y="6924"/>
                </a:cubicBezTo>
                <a:lnTo>
                  <a:pt x="87827" y="6880"/>
                </a:lnTo>
                <a:cubicBezTo>
                  <a:pt x="87842" y="6793"/>
                  <a:pt x="87871" y="6691"/>
                  <a:pt x="87900" y="6603"/>
                </a:cubicBezTo>
                <a:cubicBezTo>
                  <a:pt x="87973" y="6545"/>
                  <a:pt x="88046" y="6472"/>
                  <a:pt x="88119" y="6399"/>
                </a:cubicBezTo>
                <a:close/>
                <a:moveTo>
                  <a:pt x="35665" y="5758"/>
                </a:moveTo>
                <a:cubicBezTo>
                  <a:pt x="35796" y="6064"/>
                  <a:pt x="35912" y="6385"/>
                  <a:pt x="36000" y="6691"/>
                </a:cubicBezTo>
                <a:cubicBezTo>
                  <a:pt x="36000" y="6734"/>
                  <a:pt x="36000" y="6793"/>
                  <a:pt x="36014" y="6836"/>
                </a:cubicBezTo>
                <a:cubicBezTo>
                  <a:pt x="35971" y="6880"/>
                  <a:pt x="35942" y="6924"/>
                  <a:pt x="35912" y="6968"/>
                </a:cubicBezTo>
                <a:cubicBezTo>
                  <a:pt x="35840" y="6895"/>
                  <a:pt x="35767" y="6836"/>
                  <a:pt x="35694" y="6778"/>
                </a:cubicBezTo>
                <a:cubicBezTo>
                  <a:pt x="35650" y="6516"/>
                  <a:pt x="35650" y="6195"/>
                  <a:pt x="35665" y="5758"/>
                </a:cubicBezTo>
                <a:close/>
                <a:moveTo>
                  <a:pt x="100259" y="6093"/>
                </a:moveTo>
                <a:lnTo>
                  <a:pt x="100259" y="6093"/>
                </a:lnTo>
                <a:cubicBezTo>
                  <a:pt x="100347" y="6326"/>
                  <a:pt x="100405" y="6516"/>
                  <a:pt x="100420" y="6691"/>
                </a:cubicBezTo>
                <a:cubicBezTo>
                  <a:pt x="100376" y="6778"/>
                  <a:pt x="100347" y="6880"/>
                  <a:pt x="100303" y="6968"/>
                </a:cubicBezTo>
                <a:cubicBezTo>
                  <a:pt x="100288" y="6705"/>
                  <a:pt x="100274" y="6414"/>
                  <a:pt x="100259" y="6093"/>
                </a:cubicBezTo>
                <a:close/>
                <a:moveTo>
                  <a:pt x="89445" y="6618"/>
                </a:moveTo>
                <a:lnTo>
                  <a:pt x="89445" y="6618"/>
                </a:lnTo>
                <a:cubicBezTo>
                  <a:pt x="89416" y="6749"/>
                  <a:pt x="89387" y="6880"/>
                  <a:pt x="89358" y="6997"/>
                </a:cubicBezTo>
                <a:cubicBezTo>
                  <a:pt x="89270" y="6982"/>
                  <a:pt x="89183" y="6982"/>
                  <a:pt x="89095" y="6982"/>
                </a:cubicBezTo>
                <a:cubicBezTo>
                  <a:pt x="89095" y="6953"/>
                  <a:pt x="89095" y="6924"/>
                  <a:pt x="89095" y="6895"/>
                </a:cubicBezTo>
                <a:cubicBezTo>
                  <a:pt x="89197" y="6807"/>
                  <a:pt x="89314" y="6720"/>
                  <a:pt x="89445" y="6618"/>
                </a:cubicBezTo>
                <a:close/>
                <a:moveTo>
                  <a:pt x="109981" y="6764"/>
                </a:moveTo>
                <a:cubicBezTo>
                  <a:pt x="110010" y="6807"/>
                  <a:pt x="110039" y="6851"/>
                  <a:pt x="110068" y="6895"/>
                </a:cubicBezTo>
                <a:cubicBezTo>
                  <a:pt x="110039" y="6938"/>
                  <a:pt x="110010" y="6997"/>
                  <a:pt x="109981" y="7055"/>
                </a:cubicBezTo>
                <a:cubicBezTo>
                  <a:pt x="109951" y="6982"/>
                  <a:pt x="109937" y="6924"/>
                  <a:pt x="109908" y="6866"/>
                </a:cubicBezTo>
                <a:cubicBezTo>
                  <a:pt x="109937" y="6836"/>
                  <a:pt x="109966" y="6807"/>
                  <a:pt x="109981" y="6764"/>
                </a:cubicBezTo>
                <a:close/>
                <a:moveTo>
                  <a:pt x="34397" y="6195"/>
                </a:moveTo>
                <a:cubicBezTo>
                  <a:pt x="34470" y="6355"/>
                  <a:pt x="34528" y="6501"/>
                  <a:pt x="34601" y="6647"/>
                </a:cubicBezTo>
                <a:cubicBezTo>
                  <a:pt x="34528" y="6793"/>
                  <a:pt x="34455" y="6938"/>
                  <a:pt x="34353" y="7084"/>
                </a:cubicBezTo>
                <a:cubicBezTo>
                  <a:pt x="34324" y="6924"/>
                  <a:pt x="34280" y="6749"/>
                  <a:pt x="34236" y="6603"/>
                </a:cubicBezTo>
                <a:cubicBezTo>
                  <a:pt x="34280" y="6472"/>
                  <a:pt x="34338" y="6341"/>
                  <a:pt x="34397" y="6195"/>
                </a:cubicBezTo>
                <a:close/>
                <a:moveTo>
                  <a:pt x="50443" y="4956"/>
                </a:moveTo>
                <a:cubicBezTo>
                  <a:pt x="50604" y="5248"/>
                  <a:pt x="50735" y="5568"/>
                  <a:pt x="50895" y="5991"/>
                </a:cubicBezTo>
                <a:cubicBezTo>
                  <a:pt x="50793" y="6355"/>
                  <a:pt x="50735" y="6720"/>
                  <a:pt x="50691" y="7084"/>
                </a:cubicBezTo>
                <a:cubicBezTo>
                  <a:pt x="50589" y="7084"/>
                  <a:pt x="50487" y="7084"/>
                  <a:pt x="50385" y="7099"/>
                </a:cubicBezTo>
                <a:cubicBezTo>
                  <a:pt x="50356" y="6661"/>
                  <a:pt x="50341" y="5860"/>
                  <a:pt x="50443" y="4956"/>
                </a:cubicBezTo>
                <a:close/>
                <a:moveTo>
                  <a:pt x="91106" y="6764"/>
                </a:moveTo>
                <a:cubicBezTo>
                  <a:pt x="91179" y="6866"/>
                  <a:pt x="91267" y="6982"/>
                  <a:pt x="91354" y="7099"/>
                </a:cubicBezTo>
                <a:cubicBezTo>
                  <a:pt x="91238" y="7084"/>
                  <a:pt x="91121" y="7084"/>
                  <a:pt x="91019" y="7070"/>
                </a:cubicBezTo>
                <a:cubicBezTo>
                  <a:pt x="91004" y="7040"/>
                  <a:pt x="90990" y="6997"/>
                  <a:pt x="90975" y="6968"/>
                </a:cubicBezTo>
                <a:cubicBezTo>
                  <a:pt x="91019" y="6895"/>
                  <a:pt x="91063" y="6822"/>
                  <a:pt x="91106" y="6764"/>
                </a:cubicBezTo>
                <a:close/>
                <a:moveTo>
                  <a:pt x="104909" y="6589"/>
                </a:moveTo>
                <a:cubicBezTo>
                  <a:pt x="104923" y="6632"/>
                  <a:pt x="104923" y="6676"/>
                  <a:pt x="104923" y="6720"/>
                </a:cubicBezTo>
                <a:cubicBezTo>
                  <a:pt x="104879" y="6851"/>
                  <a:pt x="104821" y="6982"/>
                  <a:pt x="104763" y="7099"/>
                </a:cubicBezTo>
                <a:cubicBezTo>
                  <a:pt x="104763" y="6968"/>
                  <a:pt x="104763" y="6851"/>
                  <a:pt x="104763" y="6720"/>
                </a:cubicBezTo>
                <a:lnTo>
                  <a:pt x="104909" y="6589"/>
                </a:lnTo>
                <a:close/>
                <a:moveTo>
                  <a:pt x="103014" y="5729"/>
                </a:moveTo>
                <a:cubicBezTo>
                  <a:pt x="103014" y="5758"/>
                  <a:pt x="103014" y="5802"/>
                  <a:pt x="103014" y="5831"/>
                </a:cubicBezTo>
                <a:cubicBezTo>
                  <a:pt x="102970" y="5962"/>
                  <a:pt x="102839" y="6326"/>
                  <a:pt x="102868" y="6807"/>
                </a:cubicBezTo>
                <a:cubicBezTo>
                  <a:pt x="102781" y="6909"/>
                  <a:pt x="102679" y="7026"/>
                  <a:pt x="102577" y="7142"/>
                </a:cubicBezTo>
                <a:cubicBezTo>
                  <a:pt x="102562" y="7040"/>
                  <a:pt x="102548" y="6938"/>
                  <a:pt x="102548" y="6836"/>
                </a:cubicBezTo>
                <a:cubicBezTo>
                  <a:pt x="102679" y="6501"/>
                  <a:pt x="102839" y="6122"/>
                  <a:pt x="103014" y="5729"/>
                </a:cubicBezTo>
                <a:close/>
                <a:moveTo>
                  <a:pt x="49306" y="3630"/>
                </a:moveTo>
                <a:cubicBezTo>
                  <a:pt x="49583" y="3878"/>
                  <a:pt x="49802" y="4096"/>
                  <a:pt x="49991" y="4300"/>
                </a:cubicBezTo>
                <a:cubicBezTo>
                  <a:pt x="49627" y="5160"/>
                  <a:pt x="49350" y="6181"/>
                  <a:pt x="49496" y="7142"/>
                </a:cubicBezTo>
                <a:lnTo>
                  <a:pt x="49263" y="7157"/>
                </a:lnTo>
                <a:cubicBezTo>
                  <a:pt x="49030" y="6589"/>
                  <a:pt x="48767" y="5845"/>
                  <a:pt x="48578" y="5015"/>
                </a:cubicBezTo>
                <a:cubicBezTo>
                  <a:pt x="48709" y="4606"/>
                  <a:pt x="48928" y="4198"/>
                  <a:pt x="49306" y="3630"/>
                </a:cubicBezTo>
                <a:close/>
                <a:moveTo>
                  <a:pt x="106526" y="7040"/>
                </a:moveTo>
                <a:cubicBezTo>
                  <a:pt x="106526" y="7084"/>
                  <a:pt x="106541" y="7113"/>
                  <a:pt x="106556" y="7142"/>
                </a:cubicBezTo>
                <a:cubicBezTo>
                  <a:pt x="106541" y="7172"/>
                  <a:pt x="106512" y="7186"/>
                  <a:pt x="106497" y="7215"/>
                </a:cubicBezTo>
                <a:cubicBezTo>
                  <a:pt x="106512" y="7157"/>
                  <a:pt x="106512" y="7099"/>
                  <a:pt x="106526" y="7040"/>
                </a:cubicBezTo>
                <a:close/>
                <a:moveTo>
                  <a:pt x="47441" y="6924"/>
                </a:moveTo>
                <a:cubicBezTo>
                  <a:pt x="47528" y="7026"/>
                  <a:pt x="47616" y="7128"/>
                  <a:pt x="47718" y="7244"/>
                </a:cubicBezTo>
                <a:cubicBezTo>
                  <a:pt x="47558" y="7244"/>
                  <a:pt x="47397" y="7259"/>
                  <a:pt x="47251" y="7259"/>
                </a:cubicBezTo>
                <a:cubicBezTo>
                  <a:pt x="47324" y="7157"/>
                  <a:pt x="47383" y="7040"/>
                  <a:pt x="47441" y="6924"/>
                </a:cubicBezTo>
                <a:close/>
                <a:moveTo>
                  <a:pt x="94634" y="5539"/>
                </a:moveTo>
                <a:cubicBezTo>
                  <a:pt x="94648" y="5598"/>
                  <a:pt x="94663" y="5656"/>
                  <a:pt x="94663" y="5700"/>
                </a:cubicBezTo>
                <a:cubicBezTo>
                  <a:pt x="94546" y="6297"/>
                  <a:pt x="94386" y="6836"/>
                  <a:pt x="94240" y="7259"/>
                </a:cubicBezTo>
                <a:cubicBezTo>
                  <a:pt x="94196" y="7259"/>
                  <a:pt x="94167" y="7259"/>
                  <a:pt x="94123" y="7244"/>
                </a:cubicBezTo>
                <a:cubicBezTo>
                  <a:pt x="94269" y="6487"/>
                  <a:pt x="94386" y="6006"/>
                  <a:pt x="94634" y="5539"/>
                </a:cubicBezTo>
                <a:close/>
                <a:moveTo>
                  <a:pt x="32968" y="5204"/>
                </a:moveTo>
                <a:cubicBezTo>
                  <a:pt x="33143" y="5466"/>
                  <a:pt x="33274" y="5685"/>
                  <a:pt x="33376" y="5933"/>
                </a:cubicBezTo>
                <a:cubicBezTo>
                  <a:pt x="33347" y="6283"/>
                  <a:pt x="33289" y="6618"/>
                  <a:pt x="33216" y="6938"/>
                </a:cubicBezTo>
                <a:cubicBezTo>
                  <a:pt x="33143" y="7026"/>
                  <a:pt x="33056" y="7142"/>
                  <a:pt x="32968" y="7274"/>
                </a:cubicBezTo>
                <a:cubicBezTo>
                  <a:pt x="32983" y="6953"/>
                  <a:pt x="33041" y="6618"/>
                  <a:pt x="33129" y="6297"/>
                </a:cubicBezTo>
                <a:lnTo>
                  <a:pt x="33129" y="6297"/>
                </a:lnTo>
                <a:cubicBezTo>
                  <a:pt x="33129" y="6297"/>
                  <a:pt x="32997" y="6545"/>
                  <a:pt x="32852" y="6924"/>
                </a:cubicBezTo>
                <a:cubicBezTo>
                  <a:pt x="32721" y="6224"/>
                  <a:pt x="32735" y="5831"/>
                  <a:pt x="32968" y="5204"/>
                </a:cubicBezTo>
                <a:close/>
                <a:moveTo>
                  <a:pt x="98802" y="7084"/>
                </a:moveTo>
                <a:lnTo>
                  <a:pt x="98802" y="7230"/>
                </a:lnTo>
                <a:cubicBezTo>
                  <a:pt x="98802" y="7259"/>
                  <a:pt x="98787" y="7274"/>
                  <a:pt x="98787" y="7303"/>
                </a:cubicBezTo>
                <a:cubicBezTo>
                  <a:pt x="98758" y="7274"/>
                  <a:pt x="98744" y="7230"/>
                  <a:pt x="98714" y="7186"/>
                </a:cubicBezTo>
                <a:cubicBezTo>
                  <a:pt x="98744" y="7157"/>
                  <a:pt x="98773" y="7128"/>
                  <a:pt x="98802" y="7084"/>
                </a:cubicBezTo>
                <a:close/>
                <a:moveTo>
                  <a:pt x="105433" y="6676"/>
                </a:moveTo>
                <a:cubicBezTo>
                  <a:pt x="105477" y="6778"/>
                  <a:pt x="105506" y="6866"/>
                  <a:pt x="105535" y="6938"/>
                </a:cubicBezTo>
                <a:cubicBezTo>
                  <a:pt x="105477" y="7113"/>
                  <a:pt x="105360" y="7259"/>
                  <a:pt x="105215" y="7390"/>
                </a:cubicBezTo>
                <a:cubicBezTo>
                  <a:pt x="105229" y="7347"/>
                  <a:pt x="105229" y="7303"/>
                  <a:pt x="105229" y="7259"/>
                </a:cubicBezTo>
                <a:cubicBezTo>
                  <a:pt x="105244" y="7142"/>
                  <a:pt x="105258" y="7026"/>
                  <a:pt x="105273" y="6909"/>
                </a:cubicBezTo>
                <a:cubicBezTo>
                  <a:pt x="105331" y="6822"/>
                  <a:pt x="105375" y="6749"/>
                  <a:pt x="105433" y="6676"/>
                </a:cubicBezTo>
                <a:close/>
                <a:moveTo>
                  <a:pt x="44191" y="3980"/>
                </a:moveTo>
                <a:cubicBezTo>
                  <a:pt x="44482" y="4228"/>
                  <a:pt x="44715" y="4432"/>
                  <a:pt x="44905" y="4636"/>
                </a:cubicBezTo>
                <a:cubicBezTo>
                  <a:pt x="44584" y="5481"/>
                  <a:pt x="44366" y="6501"/>
                  <a:pt x="44526" y="7434"/>
                </a:cubicBezTo>
                <a:cubicBezTo>
                  <a:pt x="44453" y="7449"/>
                  <a:pt x="44366" y="7449"/>
                  <a:pt x="44293" y="7449"/>
                </a:cubicBezTo>
                <a:cubicBezTo>
                  <a:pt x="44030" y="6909"/>
                  <a:pt x="43739" y="6181"/>
                  <a:pt x="43520" y="5394"/>
                </a:cubicBezTo>
                <a:cubicBezTo>
                  <a:pt x="43637" y="4971"/>
                  <a:pt x="43841" y="4563"/>
                  <a:pt x="44191" y="3980"/>
                </a:cubicBezTo>
                <a:close/>
                <a:moveTo>
                  <a:pt x="96587" y="5860"/>
                </a:moveTo>
                <a:cubicBezTo>
                  <a:pt x="96616" y="5918"/>
                  <a:pt x="96645" y="5991"/>
                  <a:pt x="96674" y="6064"/>
                </a:cubicBezTo>
                <a:cubicBezTo>
                  <a:pt x="96557" y="6501"/>
                  <a:pt x="96485" y="6953"/>
                  <a:pt x="96499" y="7405"/>
                </a:cubicBezTo>
                <a:lnTo>
                  <a:pt x="96951" y="7419"/>
                </a:lnTo>
                <a:cubicBezTo>
                  <a:pt x="96951" y="7419"/>
                  <a:pt x="96951" y="7434"/>
                  <a:pt x="96951" y="7449"/>
                </a:cubicBezTo>
                <a:cubicBezTo>
                  <a:pt x="96761" y="7434"/>
                  <a:pt x="96572" y="7419"/>
                  <a:pt x="96382" y="7405"/>
                </a:cubicBezTo>
                <a:cubicBezTo>
                  <a:pt x="96353" y="7157"/>
                  <a:pt x="96310" y="6851"/>
                  <a:pt x="96266" y="6501"/>
                </a:cubicBezTo>
                <a:cubicBezTo>
                  <a:pt x="96397" y="6283"/>
                  <a:pt x="96499" y="6064"/>
                  <a:pt x="96587" y="5860"/>
                </a:cubicBezTo>
                <a:close/>
                <a:moveTo>
                  <a:pt x="109777" y="7244"/>
                </a:moveTo>
                <a:cubicBezTo>
                  <a:pt x="109777" y="7317"/>
                  <a:pt x="109777" y="7376"/>
                  <a:pt x="109777" y="7449"/>
                </a:cubicBezTo>
                <a:cubicBezTo>
                  <a:pt x="109762" y="7463"/>
                  <a:pt x="109747" y="7492"/>
                  <a:pt x="109747" y="7521"/>
                </a:cubicBezTo>
                <a:lnTo>
                  <a:pt x="109747" y="7507"/>
                </a:lnTo>
                <a:cubicBezTo>
                  <a:pt x="109747" y="7419"/>
                  <a:pt x="109762" y="7332"/>
                  <a:pt x="109777" y="7244"/>
                </a:cubicBezTo>
                <a:close/>
                <a:moveTo>
                  <a:pt x="98510" y="7419"/>
                </a:moveTo>
                <a:cubicBezTo>
                  <a:pt x="98525" y="7478"/>
                  <a:pt x="98554" y="7521"/>
                  <a:pt x="98583" y="7565"/>
                </a:cubicBezTo>
                <a:cubicBezTo>
                  <a:pt x="98510" y="7565"/>
                  <a:pt x="98452" y="7551"/>
                  <a:pt x="98379" y="7551"/>
                </a:cubicBezTo>
                <a:cubicBezTo>
                  <a:pt x="98423" y="7507"/>
                  <a:pt x="98467" y="7463"/>
                  <a:pt x="98510" y="7419"/>
                </a:cubicBezTo>
                <a:close/>
                <a:moveTo>
                  <a:pt x="112327" y="7215"/>
                </a:moveTo>
                <a:cubicBezTo>
                  <a:pt x="112283" y="7347"/>
                  <a:pt x="112225" y="7463"/>
                  <a:pt x="112181" y="7565"/>
                </a:cubicBezTo>
                <a:cubicBezTo>
                  <a:pt x="112167" y="7449"/>
                  <a:pt x="112152" y="7347"/>
                  <a:pt x="112138" y="7230"/>
                </a:cubicBezTo>
                <a:lnTo>
                  <a:pt x="112327" y="7215"/>
                </a:lnTo>
                <a:close/>
                <a:moveTo>
                  <a:pt x="41873" y="6414"/>
                </a:moveTo>
                <a:cubicBezTo>
                  <a:pt x="42063" y="6793"/>
                  <a:pt x="42340" y="7172"/>
                  <a:pt x="42704" y="7565"/>
                </a:cubicBezTo>
                <a:cubicBezTo>
                  <a:pt x="42369" y="7594"/>
                  <a:pt x="42034" y="7623"/>
                  <a:pt x="41713" y="7638"/>
                </a:cubicBezTo>
                <a:cubicBezTo>
                  <a:pt x="41713" y="7157"/>
                  <a:pt x="41757" y="6793"/>
                  <a:pt x="41873" y="6414"/>
                </a:cubicBezTo>
                <a:close/>
                <a:moveTo>
                  <a:pt x="104005" y="6982"/>
                </a:moveTo>
                <a:lnTo>
                  <a:pt x="104005" y="6982"/>
                </a:lnTo>
                <a:cubicBezTo>
                  <a:pt x="103990" y="7113"/>
                  <a:pt x="103961" y="7230"/>
                  <a:pt x="103947" y="7347"/>
                </a:cubicBezTo>
                <a:cubicBezTo>
                  <a:pt x="103874" y="7449"/>
                  <a:pt x="103801" y="7551"/>
                  <a:pt x="103728" y="7667"/>
                </a:cubicBezTo>
                <a:cubicBezTo>
                  <a:pt x="103743" y="7551"/>
                  <a:pt x="103757" y="7419"/>
                  <a:pt x="103757" y="7303"/>
                </a:cubicBezTo>
                <a:cubicBezTo>
                  <a:pt x="103845" y="7186"/>
                  <a:pt x="103918" y="7070"/>
                  <a:pt x="104005" y="6982"/>
                </a:cubicBezTo>
                <a:close/>
                <a:moveTo>
                  <a:pt x="109602" y="6545"/>
                </a:moveTo>
                <a:cubicBezTo>
                  <a:pt x="109616" y="6618"/>
                  <a:pt x="109645" y="6676"/>
                  <a:pt x="109660" y="6734"/>
                </a:cubicBezTo>
                <a:cubicBezTo>
                  <a:pt x="109645" y="6793"/>
                  <a:pt x="109616" y="6851"/>
                  <a:pt x="109587" y="6924"/>
                </a:cubicBezTo>
                <a:cubicBezTo>
                  <a:pt x="109500" y="7040"/>
                  <a:pt x="109398" y="7186"/>
                  <a:pt x="109310" y="7332"/>
                </a:cubicBezTo>
                <a:cubicBezTo>
                  <a:pt x="109310" y="7186"/>
                  <a:pt x="109310" y="7113"/>
                  <a:pt x="109310" y="7113"/>
                </a:cubicBezTo>
                <a:cubicBezTo>
                  <a:pt x="109281" y="7244"/>
                  <a:pt x="109252" y="7390"/>
                  <a:pt x="109208" y="7521"/>
                </a:cubicBezTo>
                <a:cubicBezTo>
                  <a:pt x="109194" y="7580"/>
                  <a:pt x="109179" y="7623"/>
                  <a:pt x="109150" y="7667"/>
                </a:cubicBezTo>
                <a:cubicBezTo>
                  <a:pt x="109106" y="7492"/>
                  <a:pt x="109092" y="7303"/>
                  <a:pt x="109121" y="7113"/>
                </a:cubicBezTo>
                <a:cubicBezTo>
                  <a:pt x="109179" y="7070"/>
                  <a:pt x="109237" y="7026"/>
                  <a:pt x="109310" y="6982"/>
                </a:cubicBezTo>
                <a:lnTo>
                  <a:pt x="109310" y="6982"/>
                </a:lnTo>
                <a:cubicBezTo>
                  <a:pt x="109310" y="6982"/>
                  <a:pt x="109237" y="7011"/>
                  <a:pt x="109121" y="7055"/>
                </a:cubicBezTo>
                <a:cubicBezTo>
                  <a:pt x="109121" y="7040"/>
                  <a:pt x="109121" y="7026"/>
                  <a:pt x="109135" y="7026"/>
                </a:cubicBezTo>
                <a:cubicBezTo>
                  <a:pt x="109252" y="6880"/>
                  <a:pt x="109412" y="6734"/>
                  <a:pt x="109602" y="6545"/>
                </a:cubicBezTo>
                <a:close/>
                <a:moveTo>
                  <a:pt x="33099" y="7478"/>
                </a:moveTo>
                <a:lnTo>
                  <a:pt x="33099" y="7478"/>
                </a:lnTo>
                <a:cubicBezTo>
                  <a:pt x="33085" y="7551"/>
                  <a:pt x="33056" y="7609"/>
                  <a:pt x="33041" y="7682"/>
                </a:cubicBezTo>
                <a:cubicBezTo>
                  <a:pt x="33041" y="7682"/>
                  <a:pt x="33027" y="7667"/>
                  <a:pt x="33027" y="7667"/>
                </a:cubicBezTo>
                <a:cubicBezTo>
                  <a:pt x="33041" y="7609"/>
                  <a:pt x="33070" y="7536"/>
                  <a:pt x="33099" y="7478"/>
                </a:cubicBezTo>
                <a:close/>
                <a:moveTo>
                  <a:pt x="101775" y="5437"/>
                </a:moveTo>
                <a:cubicBezTo>
                  <a:pt x="101833" y="5743"/>
                  <a:pt x="101863" y="6093"/>
                  <a:pt x="101892" y="6530"/>
                </a:cubicBezTo>
                <a:cubicBezTo>
                  <a:pt x="101702" y="6909"/>
                  <a:pt x="101556" y="7303"/>
                  <a:pt x="101440" y="7711"/>
                </a:cubicBezTo>
                <a:cubicBezTo>
                  <a:pt x="101425" y="7507"/>
                  <a:pt x="101382" y="7303"/>
                  <a:pt x="101309" y="7142"/>
                </a:cubicBezTo>
                <a:cubicBezTo>
                  <a:pt x="101411" y="6691"/>
                  <a:pt x="101556" y="6093"/>
                  <a:pt x="101775" y="5437"/>
                </a:cubicBezTo>
                <a:close/>
                <a:moveTo>
                  <a:pt x="31511" y="5976"/>
                </a:moveTo>
                <a:cubicBezTo>
                  <a:pt x="31584" y="6283"/>
                  <a:pt x="31642" y="6574"/>
                  <a:pt x="31686" y="6851"/>
                </a:cubicBezTo>
                <a:cubicBezTo>
                  <a:pt x="31598" y="6822"/>
                  <a:pt x="31555" y="6807"/>
                  <a:pt x="31555" y="6807"/>
                </a:cubicBezTo>
                <a:lnTo>
                  <a:pt x="31555" y="6807"/>
                </a:lnTo>
                <a:cubicBezTo>
                  <a:pt x="31598" y="6836"/>
                  <a:pt x="31642" y="6866"/>
                  <a:pt x="31686" y="6895"/>
                </a:cubicBezTo>
                <a:cubicBezTo>
                  <a:pt x="31729" y="7157"/>
                  <a:pt x="31759" y="7390"/>
                  <a:pt x="31773" y="7580"/>
                </a:cubicBezTo>
                <a:cubicBezTo>
                  <a:pt x="31744" y="7638"/>
                  <a:pt x="31729" y="7682"/>
                  <a:pt x="31700" y="7725"/>
                </a:cubicBezTo>
                <a:cubicBezTo>
                  <a:pt x="31627" y="7478"/>
                  <a:pt x="31584" y="7215"/>
                  <a:pt x="31555" y="6968"/>
                </a:cubicBezTo>
                <a:cubicBezTo>
                  <a:pt x="31555" y="6968"/>
                  <a:pt x="31525" y="7128"/>
                  <a:pt x="31511" y="7390"/>
                </a:cubicBezTo>
                <a:cubicBezTo>
                  <a:pt x="31438" y="7157"/>
                  <a:pt x="31380" y="6909"/>
                  <a:pt x="31336" y="6676"/>
                </a:cubicBezTo>
                <a:cubicBezTo>
                  <a:pt x="31336" y="6676"/>
                  <a:pt x="31307" y="6997"/>
                  <a:pt x="31336" y="7478"/>
                </a:cubicBezTo>
                <a:cubicBezTo>
                  <a:pt x="31292" y="7332"/>
                  <a:pt x="31249" y="7186"/>
                  <a:pt x="31190" y="7040"/>
                </a:cubicBezTo>
                <a:cubicBezTo>
                  <a:pt x="31292" y="6603"/>
                  <a:pt x="31380" y="6268"/>
                  <a:pt x="31511" y="5976"/>
                </a:cubicBezTo>
                <a:close/>
                <a:moveTo>
                  <a:pt x="38346" y="6895"/>
                </a:moveTo>
                <a:cubicBezTo>
                  <a:pt x="38478" y="7070"/>
                  <a:pt x="38594" y="7215"/>
                  <a:pt x="38711" y="7347"/>
                </a:cubicBezTo>
                <a:cubicBezTo>
                  <a:pt x="38623" y="7492"/>
                  <a:pt x="38521" y="7623"/>
                  <a:pt x="38390" y="7740"/>
                </a:cubicBezTo>
                <a:cubicBezTo>
                  <a:pt x="38434" y="7434"/>
                  <a:pt x="38405" y="7157"/>
                  <a:pt x="38346" y="6895"/>
                </a:cubicBezTo>
                <a:close/>
                <a:moveTo>
                  <a:pt x="113100" y="4942"/>
                </a:moveTo>
                <a:cubicBezTo>
                  <a:pt x="113172" y="5160"/>
                  <a:pt x="113231" y="5423"/>
                  <a:pt x="113289" y="5729"/>
                </a:cubicBezTo>
                <a:cubicBezTo>
                  <a:pt x="113216" y="5933"/>
                  <a:pt x="113143" y="6137"/>
                  <a:pt x="113085" y="6326"/>
                </a:cubicBezTo>
                <a:cubicBezTo>
                  <a:pt x="113027" y="6108"/>
                  <a:pt x="112968" y="5962"/>
                  <a:pt x="112968" y="5962"/>
                </a:cubicBezTo>
                <a:lnTo>
                  <a:pt x="112968" y="5962"/>
                </a:lnTo>
                <a:cubicBezTo>
                  <a:pt x="112998" y="6195"/>
                  <a:pt x="112998" y="6428"/>
                  <a:pt x="112998" y="6661"/>
                </a:cubicBezTo>
                <a:cubicBezTo>
                  <a:pt x="112939" y="6909"/>
                  <a:pt x="112896" y="7142"/>
                  <a:pt x="112866" y="7376"/>
                </a:cubicBezTo>
                <a:lnTo>
                  <a:pt x="112954" y="7376"/>
                </a:lnTo>
                <a:cubicBezTo>
                  <a:pt x="112939" y="7405"/>
                  <a:pt x="112939" y="7419"/>
                  <a:pt x="112939" y="7449"/>
                </a:cubicBezTo>
                <a:cubicBezTo>
                  <a:pt x="112779" y="7580"/>
                  <a:pt x="112589" y="7696"/>
                  <a:pt x="112400" y="7784"/>
                </a:cubicBezTo>
                <a:lnTo>
                  <a:pt x="112385" y="7784"/>
                </a:lnTo>
                <a:cubicBezTo>
                  <a:pt x="112458" y="7580"/>
                  <a:pt x="112502" y="7376"/>
                  <a:pt x="112531" y="7215"/>
                </a:cubicBezTo>
                <a:lnTo>
                  <a:pt x="112633" y="7201"/>
                </a:lnTo>
                <a:cubicBezTo>
                  <a:pt x="112633" y="7201"/>
                  <a:pt x="112648" y="6414"/>
                  <a:pt x="112852" y="5335"/>
                </a:cubicBezTo>
                <a:lnTo>
                  <a:pt x="112866" y="5321"/>
                </a:lnTo>
                <a:cubicBezTo>
                  <a:pt x="112881" y="5291"/>
                  <a:pt x="112910" y="5248"/>
                  <a:pt x="112939" y="5204"/>
                </a:cubicBezTo>
                <a:cubicBezTo>
                  <a:pt x="112954" y="5175"/>
                  <a:pt x="112968" y="5160"/>
                  <a:pt x="112998" y="5131"/>
                </a:cubicBezTo>
                <a:lnTo>
                  <a:pt x="112998" y="5131"/>
                </a:lnTo>
                <a:cubicBezTo>
                  <a:pt x="112997" y="5132"/>
                  <a:pt x="112983" y="5146"/>
                  <a:pt x="112954" y="5160"/>
                </a:cubicBezTo>
                <a:cubicBezTo>
                  <a:pt x="112998" y="5087"/>
                  <a:pt x="113056" y="5015"/>
                  <a:pt x="113100" y="4942"/>
                </a:cubicBezTo>
                <a:close/>
                <a:moveTo>
                  <a:pt x="102897" y="7478"/>
                </a:moveTo>
                <a:lnTo>
                  <a:pt x="102897" y="7478"/>
                </a:lnTo>
                <a:cubicBezTo>
                  <a:pt x="102883" y="7580"/>
                  <a:pt x="102868" y="7667"/>
                  <a:pt x="102868" y="7755"/>
                </a:cubicBezTo>
                <a:lnTo>
                  <a:pt x="102854" y="7755"/>
                </a:lnTo>
                <a:cubicBezTo>
                  <a:pt x="102839" y="7798"/>
                  <a:pt x="102824" y="7842"/>
                  <a:pt x="102810" y="7886"/>
                </a:cubicBezTo>
                <a:cubicBezTo>
                  <a:pt x="102766" y="7827"/>
                  <a:pt x="102752" y="7755"/>
                  <a:pt x="102722" y="7696"/>
                </a:cubicBezTo>
                <a:cubicBezTo>
                  <a:pt x="102781" y="7623"/>
                  <a:pt x="102839" y="7551"/>
                  <a:pt x="102897" y="7478"/>
                </a:cubicBezTo>
                <a:close/>
                <a:moveTo>
                  <a:pt x="37501" y="6953"/>
                </a:moveTo>
                <a:cubicBezTo>
                  <a:pt x="37559" y="7070"/>
                  <a:pt x="37618" y="7172"/>
                  <a:pt x="37676" y="7288"/>
                </a:cubicBezTo>
                <a:cubicBezTo>
                  <a:pt x="37647" y="7478"/>
                  <a:pt x="37618" y="7653"/>
                  <a:pt x="37588" y="7827"/>
                </a:cubicBezTo>
                <a:cubicBezTo>
                  <a:pt x="37559" y="7886"/>
                  <a:pt x="37530" y="7944"/>
                  <a:pt x="37501" y="8002"/>
                </a:cubicBezTo>
                <a:lnTo>
                  <a:pt x="37443" y="8002"/>
                </a:lnTo>
                <a:cubicBezTo>
                  <a:pt x="37530" y="7623"/>
                  <a:pt x="37530" y="7259"/>
                  <a:pt x="37501" y="6953"/>
                </a:cubicBezTo>
                <a:close/>
                <a:moveTo>
                  <a:pt x="117793" y="7740"/>
                </a:moveTo>
                <a:cubicBezTo>
                  <a:pt x="117836" y="7842"/>
                  <a:pt x="117851" y="7944"/>
                  <a:pt x="117880" y="8032"/>
                </a:cubicBezTo>
                <a:cubicBezTo>
                  <a:pt x="117793" y="8075"/>
                  <a:pt x="117691" y="8104"/>
                  <a:pt x="117589" y="8148"/>
                </a:cubicBezTo>
                <a:cubicBezTo>
                  <a:pt x="117661" y="8002"/>
                  <a:pt x="117734" y="7871"/>
                  <a:pt x="117793" y="7740"/>
                </a:cubicBezTo>
                <a:close/>
                <a:moveTo>
                  <a:pt x="34907" y="7434"/>
                </a:moveTo>
                <a:cubicBezTo>
                  <a:pt x="34907" y="7463"/>
                  <a:pt x="34921" y="7492"/>
                  <a:pt x="34921" y="7507"/>
                </a:cubicBezTo>
                <a:cubicBezTo>
                  <a:pt x="34907" y="7755"/>
                  <a:pt x="34921" y="8002"/>
                  <a:pt x="34950" y="8250"/>
                </a:cubicBezTo>
                <a:cubicBezTo>
                  <a:pt x="34921" y="8265"/>
                  <a:pt x="34892" y="8265"/>
                  <a:pt x="34863" y="8265"/>
                </a:cubicBezTo>
                <a:cubicBezTo>
                  <a:pt x="34776" y="8148"/>
                  <a:pt x="34703" y="8017"/>
                  <a:pt x="34630" y="7871"/>
                </a:cubicBezTo>
                <a:cubicBezTo>
                  <a:pt x="34732" y="7725"/>
                  <a:pt x="34819" y="7580"/>
                  <a:pt x="34892" y="7434"/>
                </a:cubicBezTo>
                <a:close/>
                <a:moveTo>
                  <a:pt x="114193" y="7784"/>
                </a:moveTo>
                <a:cubicBezTo>
                  <a:pt x="114222" y="7915"/>
                  <a:pt x="114236" y="8032"/>
                  <a:pt x="114251" y="8148"/>
                </a:cubicBezTo>
                <a:cubicBezTo>
                  <a:pt x="114178" y="8206"/>
                  <a:pt x="114105" y="8265"/>
                  <a:pt x="114032" y="8338"/>
                </a:cubicBezTo>
                <a:cubicBezTo>
                  <a:pt x="114076" y="8148"/>
                  <a:pt x="114134" y="7959"/>
                  <a:pt x="114193" y="7784"/>
                </a:cubicBezTo>
                <a:close/>
                <a:moveTo>
                  <a:pt x="110432" y="7886"/>
                </a:moveTo>
                <a:cubicBezTo>
                  <a:pt x="110462" y="7959"/>
                  <a:pt x="110491" y="8032"/>
                  <a:pt x="110534" y="8119"/>
                </a:cubicBezTo>
                <a:cubicBezTo>
                  <a:pt x="110505" y="8177"/>
                  <a:pt x="110491" y="8250"/>
                  <a:pt x="110462" y="8308"/>
                </a:cubicBezTo>
                <a:cubicBezTo>
                  <a:pt x="110462" y="8308"/>
                  <a:pt x="110462" y="8323"/>
                  <a:pt x="110462" y="8323"/>
                </a:cubicBezTo>
                <a:lnTo>
                  <a:pt x="110272" y="8352"/>
                </a:lnTo>
                <a:cubicBezTo>
                  <a:pt x="110301" y="8221"/>
                  <a:pt x="110360" y="8061"/>
                  <a:pt x="110418" y="7886"/>
                </a:cubicBezTo>
                <a:close/>
                <a:moveTo>
                  <a:pt x="107386" y="7798"/>
                </a:moveTo>
                <a:cubicBezTo>
                  <a:pt x="107386" y="7842"/>
                  <a:pt x="107401" y="7900"/>
                  <a:pt x="107401" y="7944"/>
                </a:cubicBezTo>
                <a:cubicBezTo>
                  <a:pt x="107415" y="8119"/>
                  <a:pt x="107415" y="8279"/>
                  <a:pt x="107415" y="8425"/>
                </a:cubicBezTo>
                <a:cubicBezTo>
                  <a:pt x="107357" y="8410"/>
                  <a:pt x="107313" y="8410"/>
                  <a:pt x="107255" y="8396"/>
                </a:cubicBezTo>
                <a:cubicBezTo>
                  <a:pt x="107226" y="8323"/>
                  <a:pt x="107211" y="8250"/>
                  <a:pt x="107197" y="8177"/>
                </a:cubicBezTo>
                <a:cubicBezTo>
                  <a:pt x="107241" y="8046"/>
                  <a:pt x="107313" y="7915"/>
                  <a:pt x="107386" y="7798"/>
                </a:cubicBezTo>
                <a:close/>
                <a:moveTo>
                  <a:pt x="115548" y="7667"/>
                </a:moveTo>
                <a:cubicBezTo>
                  <a:pt x="115548" y="7740"/>
                  <a:pt x="115548" y="7827"/>
                  <a:pt x="115534" y="7915"/>
                </a:cubicBezTo>
                <a:cubicBezTo>
                  <a:pt x="115490" y="8075"/>
                  <a:pt x="115432" y="8250"/>
                  <a:pt x="115373" y="8454"/>
                </a:cubicBezTo>
                <a:cubicBezTo>
                  <a:pt x="115315" y="8367"/>
                  <a:pt x="115271" y="8279"/>
                  <a:pt x="115227" y="8192"/>
                </a:cubicBezTo>
                <a:cubicBezTo>
                  <a:pt x="115315" y="8017"/>
                  <a:pt x="115432" y="7842"/>
                  <a:pt x="115548" y="7667"/>
                </a:cubicBezTo>
                <a:close/>
                <a:moveTo>
                  <a:pt x="118755" y="7813"/>
                </a:moveTo>
                <a:cubicBezTo>
                  <a:pt x="118623" y="8017"/>
                  <a:pt x="118463" y="8265"/>
                  <a:pt x="118303" y="8556"/>
                </a:cubicBezTo>
                <a:cubicBezTo>
                  <a:pt x="118259" y="8454"/>
                  <a:pt x="118215" y="8367"/>
                  <a:pt x="118186" y="8279"/>
                </a:cubicBezTo>
                <a:cubicBezTo>
                  <a:pt x="118259" y="8221"/>
                  <a:pt x="118346" y="8163"/>
                  <a:pt x="118434" y="8104"/>
                </a:cubicBezTo>
                <a:lnTo>
                  <a:pt x="118434" y="8104"/>
                </a:lnTo>
                <a:cubicBezTo>
                  <a:pt x="118434" y="8104"/>
                  <a:pt x="118332" y="8134"/>
                  <a:pt x="118142" y="8206"/>
                </a:cubicBezTo>
                <a:cubicBezTo>
                  <a:pt x="118128" y="8177"/>
                  <a:pt x="118113" y="8148"/>
                  <a:pt x="118099" y="8134"/>
                </a:cubicBezTo>
                <a:cubicBezTo>
                  <a:pt x="118288" y="8032"/>
                  <a:pt x="118507" y="7929"/>
                  <a:pt x="118755" y="7813"/>
                </a:cubicBezTo>
                <a:close/>
                <a:moveTo>
                  <a:pt x="117938" y="8221"/>
                </a:moveTo>
                <a:cubicBezTo>
                  <a:pt x="117938" y="8236"/>
                  <a:pt x="117953" y="8265"/>
                  <a:pt x="117953" y="8294"/>
                </a:cubicBezTo>
                <a:cubicBezTo>
                  <a:pt x="117793" y="8367"/>
                  <a:pt x="117603" y="8454"/>
                  <a:pt x="117385" y="8571"/>
                </a:cubicBezTo>
                <a:cubicBezTo>
                  <a:pt x="117399" y="8542"/>
                  <a:pt x="117414" y="8527"/>
                  <a:pt x="117414" y="8498"/>
                </a:cubicBezTo>
                <a:cubicBezTo>
                  <a:pt x="117574" y="8410"/>
                  <a:pt x="117734" y="8323"/>
                  <a:pt x="117938" y="8221"/>
                </a:cubicBezTo>
                <a:close/>
                <a:moveTo>
                  <a:pt x="31948" y="8483"/>
                </a:moveTo>
                <a:lnTo>
                  <a:pt x="32400" y="8498"/>
                </a:lnTo>
                <a:cubicBezTo>
                  <a:pt x="32400" y="8512"/>
                  <a:pt x="32400" y="8527"/>
                  <a:pt x="32385" y="8542"/>
                </a:cubicBezTo>
                <a:cubicBezTo>
                  <a:pt x="32254" y="8556"/>
                  <a:pt x="32138" y="8571"/>
                  <a:pt x="32006" y="8585"/>
                </a:cubicBezTo>
                <a:cubicBezTo>
                  <a:pt x="31992" y="8542"/>
                  <a:pt x="31977" y="8512"/>
                  <a:pt x="31948" y="8483"/>
                </a:cubicBezTo>
                <a:close/>
                <a:moveTo>
                  <a:pt x="26774" y="7303"/>
                </a:moveTo>
                <a:cubicBezTo>
                  <a:pt x="26818" y="7536"/>
                  <a:pt x="26862" y="7740"/>
                  <a:pt x="26891" y="7944"/>
                </a:cubicBezTo>
                <a:cubicBezTo>
                  <a:pt x="26803" y="8163"/>
                  <a:pt x="26730" y="8381"/>
                  <a:pt x="26658" y="8614"/>
                </a:cubicBezTo>
                <a:cubicBezTo>
                  <a:pt x="26614" y="8469"/>
                  <a:pt x="26570" y="8308"/>
                  <a:pt x="26512" y="8163"/>
                </a:cubicBezTo>
                <a:cubicBezTo>
                  <a:pt x="26585" y="7813"/>
                  <a:pt x="26658" y="7551"/>
                  <a:pt x="26774" y="7303"/>
                </a:cubicBezTo>
                <a:close/>
                <a:moveTo>
                  <a:pt x="114703" y="8308"/>
                </a:moveTo>
                <a:cubicBezTo>
                  <a:pt x="114732" y="8381"/>
                  <a:pt x="114747" y="8440"/>
                  <a:pt x="114761" y="8512"/>
                </a:cubicBezTo>
                <a:cubicBezTo>
                  <a:pt x="114747" y="8542"/>
                  <a:pt x="114717" y="8585"/>
                  <a:pt x="114688" y="8614"/>
                </a:cubicBezTo>
                <a:cubicBezTo>
                  <a:pt x="114688" y="8556"/>
                  <a:pt x="114674" y="8483"/>
                  <a:pt x="114674" y="8425"/>
                </a:cubicBezTo>
                <a:lnTo>
                  <a:pt x="114703" y="8308"/>
                </a:lnTo>
                <a:close/>
                <a:moveTo>
                  <a:pt x="30461" y="8600"/>
                </a:moveTo>
                <a:cubicBezTo>
                  <a:pt x="30476" y="8629"/>
                  <a:pt x="30505" y="8644"/>
                  <a:pt x="30534" y="8658"/>
                </a:cubicBezTo>
                <a:cubicBezTo>
                  <a:pt x="30520" y="8687"/>
                  <a:pt x="30520" y="8717"/>
                  <a:pt x="30505" y="8760"/>
                </a:cubicBezTo>
                <a:cubicBezTo>
                  <a:pt x="30491" y="8702"/>
                  <a:pt x="30476" y="8658"/>
                  <a:pt x="30461" y="8600"/>
                </a:cubicBezTo>
                <a:close/>
                <a:moveTo>
                  <a:pt x="119993" y="8425"/>
                </a:moveTo>
                <a:cubicBezTo>
                  <a:pt x="120037" y="8542"/>
                  <a:pt x="120081" y="8644"/>
                  <a:pt x="120110" y="8746"/>
                </a:cubicBezTo>
                <a:cubicBezTo>
                  <a:pt x="120052" y="8804"/>
                  <a:pt x="119993" y="8862"/>
                  <a:pt x="119935" y="8906"/>
                </a:cubicBezTo>
                <a:cubicBezTo>
                  <a:pt x="119979" y="8746"/>
                  <a:pt x="119993" y="8585"/>
                  <a:pt x="119993" y="8425"/>
                </a:cubicBezTo>
                <a:close/>
                <a:moveTo>
                  <a:pt x="29733" y="7973"/>
                </a:moveTo>
                <a:cubicBezTo>
                  <a:pt x="29762" y="8046"/>
                  <a:pt x="29791" y="8104"/>
                  <a:pt x="29820" y="8163"/>
                </a:cubicBezTo>
                <a:cubicBezTo>
                  <a:pt x="29806" y="8367"/>
                  <a:pt x="29820" y="8600"/>
                  <a:pt x="29835" y="8848"/>
                </a:cubicBezTo>
                <a:cubicBezTo>
                  <a:pt x="29631" y="8877"/>
                  <a:pt x="29427" y="8906"/>
                  <a:pt x="29223" y="8921"/>
                </a:cubicBezTo>
                <a:cubicBezTo>
                  <a:pt x="29456" y="8600"/>
                  <a:pt x="29616" y="8279"/>
                  <a:pt x="29733" y="7973"/>
                </a:cubicBezTo>
                <a:close/>
                <a:moveTo>
                  <a:pt x="115125" y="8396"/>
                </a:moveTo>
                <a:cubicBezTo>
                  <a:pt x="115155" y="8512"/>
                  <a:pt x="115198" y="8629"/>
                  <a:pt x="115227" y="8746"/>
                </a:cubicBezTo>
                <a:cubicBezTo>
                  <a:pt x="115198" y="8804"/>
                  <a:pt x="115155" y="8862"/>
                  <a:pt x="115125" y="8921"/>
                </a:cubicBezTo>
                <a:cubicBezTo>
                  <a:pt x="115111" y="8819"/>
                  <a:pt x="115082" y="8717"/>
                  <a:pt x="115038" y="8614"/>
                </a:cubicBezTo>
                <a:cubicBezTo>
                  <a:pt x="115053" y="8585"/>
                  <a:pt x="115053" y="8542"/>
                  <a:pt x="115053" y="8512"/>
                </a:cubicBezTo>
                <a:cubicBezTo>
                  <a:pt x="115082" y="8469"/>
                  <a:pt x="115096" y="8425"/>
                  <a:pt x="115125" y="8396"/>
                </a:cubicBezTo>
                <a:close/>
                <a:moveTo>
                  <a:pt x="114266" y="8367"/>
                </a:moveTo>
                <a:lnTo>
                  <a:pt x="114266" y="8425"/>
                </a:lnTo>
                <a:cubicBezTo>
                  <a:pt x="114149" y="8614"/>
                  <a:pt x="114032" y="8804"/>
                  <a:pt x="113916" y="8979"/>
                </a:cubicBezTo>
                <a:cubicBezTo>
                  <a:pt x="113930" y="8921"/>
                  <a:pt x="113945" y="8848"/>
                  <a:pt x="113959" y="8775"/>
                </a:cubicBezTo>
                <a:cubicBezTo>
                  <a:pt x="114032" y="8644"/>
                  <a:pt x="114134" y="8512"/>
                  <a:pt x="114266" y="8367"/>
                </a:cubicBezTo>
                <a:close/>
                <a:moveTo>
                  <a:pt x="116933" y="7128"/>
                </a:moveTo>
                <a:lnTo>
                  <a:pt x="116933" y="7128"/>
                </a:lnTo>
                <a:cubicBezTo>
                  <a:pt x="116947" y="7507"/>
                  <a:pt x="116904" y="7871"/>
                  <a:pt x="116860" y="8236"/>
                </a:cubicBezTo>
                <a:cubicBezTo>
                  <a:pt x="116802" y="8352"/>
                  <a:pt x="116758" y="8469"/>
                  <a:pt x="116729" y="8585"/>
                </a:cubicBezTo>
                <a:cubicBezTo>
                  <a:pt x="116510" y="8717"/>
                  <a:pt x="116291" y="8862"/>
                  <a:pt x="116102" y="9037"/>
                </a:cubicBezTo>
                <a:cubicBezTo>
                  <a:pt x="116204" y="8717"/>
                  <a:pt x="116233" y="8483"/>
                  <a:pt x="116233" y="8483"/>
                </a:cubicBezTo>
                <a:lnTo>
                  <a:pt x="116233" y="8483"/>
                </a:lnTo>
                <a:cubicBezTo>
                  <a:pt x="116175" y="8600"/>
                  <a:pt x="116131" y="8687"/>
                  <a:pt x="116087" y="8775"/>
                </a:cubicBezTo>
                <a:cubicBezTo>
                  <a:pt x="116087" y="8644"/>
                  <a:pt x="116073" y="8498"/>
                  <a:pt x="116058" y="8367"/>
                </a:cubicBezTo>
                <a:cubicBezTo>
                  <a:pt x="116321" y="7959"/>
                  <a:pt x="116612" y="7536"/>
                  <a:pt x="116933" y="7128"/>
                </a:cubicBezTo>
                <a:close/>
                <a:moveTo>
                  <a:pt x="27561" y="6195"/>
                </a:moveTo>
                <a:cubicBezTo>
                  <a:pt x="27926" y="6632"/>
                  <a:pt x="28130" y="6938"/>
                  <a:pt x="28275" y="7274"/>
                </a:cubicBezTo>
                <a:cubicBezTo>
                  <a:pt x="28188" y="7988"/>
                  <a:pt x="28028" y="8644"/>
                  <a:pt x="27882" y="9110"/>
                </a:cubicBezTo>
                <a:cubicBezTo>
                  <a:pt x="27838" y="9110"/>
                  <a:pt x="27780" y="9125"/>
                  <a:pt x="27721" y="9125"/>
                </a:cubicBezTo>
                <a:cubicBezTo>
                  <a:pt x="27780" y="8512"/>
                  <a:pt x="27590" y="7857"/>
                  <a:pt x="27343" y="7274"/>
                </a:cubicBezTo>
                <a:cubicBezTo>
                  <a:pt x="27401" y="7011"/>
                  <a:pt x="27488" y="6749"/>
                  <a:pt x="27590" y="6487"/>
                </a:cubicBezTo>
                <a:lnTo>
                  <a:pt x="27590" y="6487"/>
                </a:lnTo>
                <a:cubicBezTo>
                  <a:pt x="27590" y="6487"/>
                  <a:pt x="27444" y="6720"/>
                  <a:pt x="27255" y="7113"/>
                </a:cubicBezTo>
                <a:cubicBezTo>
                  <a:pt x="27197" y="6997"/>
                  <a:pt x="27138" y="6880"/>
                  <a:pt x="27080" y="6764"/>
                </a:cubicBezTo>
                <a:cubicBezTo>
                  <a:pt x="27211" y="6589"/>
                  <a:pt x="27357" y="6399"/>
                  <a:pt x="27561" y="6195"/>
                </a:cubicBezTo>
                <a:close/>
                <a:moveTo>
                  <a:pt x="114032" y="7244"/>
                </a:moveTo>
                <a:cubicBezTo>
                  <a:pt x="114091" y="7419"/>
                  <a:pt x="114134" y="7580"/>
                  <a:pt x="114178" y="7725"/>
                </a:cubicBezTo>
                <a:cubicBezTo>
                  <a:pt x="114076" y="7900"/>
                  <a:pt x="113901" y="8250"/>
                  <a:pt x="113741" y="8673"/>
                </a:cubicBezTo>
                <a:cubicBezTo>
                  <a:pt x="113610" y="8833"/>
                  <a:pt x="113493" y="9008"/>
                  <a:pt x="113406" y="9197"/>
                </a:cubicBezTo>
                <a:cubicBezTo>
                  <a:pt x="113362" y="9197"/>
                  <a:pt x="113318" y="9197"/>
                  <a:pt x="113274" y="9183"/>
                </a:cubicBezTo>
                <a:cubicBezTo>
                  <a:pt x="113318" y="9023"/>
                  <a:pt x="113333" y="8862"/>
                  <a:pt x="113347" y="8702"/>
                </a:cubicBezTo>
                <a:cubicBezTo>
                  <a:pt x="113493" y="8542"/>
                  <a:pt x="113668" y="8381"/>
                  <a:pt x="113887" y="8163"/>
                </a:cubicBezTo>
                <a:lnTo>
                  <a:pt x="113887" y="8163"/>
                </a:lnTo>
                <a:cubicBezTo>
                  <a:pt x="113886" y="8163"/>
                  <a:pt x="113668" y="8279"/>
                  <a:pt x="113362" y="8498"/>
                </a:cubicBezTo>
                <a:lnTo>
                  <a:pt x="113362" y="8454"/>
                </a:lnTo>
                <a:cubicBezTo>
                  <a:pt x="113377" y="8440"/>
                  <a:pt x="113377" y="8440"/>
                  <a:pt x="113377" y="8425"/>
                </a:cubicBezTo>
                <a:cubicBezTo>
                  <a:pt x="113566" y="8090"/>
                  <a:pt x="113712" y="7755"/>
                  <a:pt x="113814" y="7449"/>
                </a:cubicBezTo>
                <a:cubicBezTo>
                  <a:pt x="113828" y="7419"/>
                  <a:pt x="113857" y="7390"/>
                  <a:pt x="113872" y="7361"/>
                </a:cubicBezTo>
                <a:cubicBezTo>
                  <a:pt x="113901" y="7332"/>
                  <a:pt x="113930" y="7303"/>
                  <a:pt x="113959" y="7288"/>
                </a:cubicBezTo>
                <a:cubicBezTo>
                  <a:pt x="113989" y="7274"/>
                  <a:pt x="114018" y="7259"/>
                  <a:pt x="114032" y="7244"/>
                </a:cubicBezTo>
                <a:close/>
                <a:moveTo>
                  <a:pt x="27007" y="9008"/>
                </a:moveTo>
                <a:cubicBezTo>
                  <a:pt x="27022" y="9095"/>
                  <a:pt x="27022" y="9183"/>
                  <a:pt x="27022" y="9227"/>
                </a:cubicBezTo>
                <a:cubicBezTo>
                  <a:pt x="27007" y="9227"/>
                  <a:pt x="26993" y="9227"/>
                  <a:pt x="26978" y="9241"/>
                </a:cubicBezTo>
                <a:cubicBezTo>
                  <a:pt x="26993" y="9154"/>
                  <a:pt x="27007" y="9081"/>
                  <a:pt x="27007" y="9008"/>
                </a:cubicBezTo>
                <a:close/>
                <a:moveTo>
                  <a:pt x="123783" y="8498"/>
                </a:moveTo>
                <a:lnTo>
                  <a:pt x="123783" y="8498"/>
                </a:lnTo>
                <a:cubicBezTo>
                  <a:pt x="123724" y="8702"/>
                  <a:pt x="123637" y="8964"/>
                  <a:pt x="123564" y="9285"/>
                </a:cubicBezTo>
                <a:cubicBezTo>
                  <a:pt x="123506" y="9314"/>
                  <a:pt x="123462" y="9343"/>
                  <a:pt x="123418" y="9372"/>
                </a:cubicBezTo>
                <a:cubicBezTo>
                  <a:pt x="123520" y="9081"/>
                  <a:pt x="123637" y="8789"/>
                  <a:pt x="123783" y="8498"/>
                </a:cubicBezTo>
                <a:close/>
                <a:moveTo>
                  <a:pt x="124832" y="8775"/>
                </a:moveTo>
                <a:cubicBezTo>
                  <a:pt x="125007" y="8979"/>
                  <a:pt x="125167" y="9154"/>
                  <a:pt x="125284" y="9329"/>
                </a:cubicBezTo>
                <a:cubicBezTo>
                  <a:pt x="125226" y="9372"/>
                  <a:pt x="125167" y="9431"/>
                  <a:pt x="125109" y="9474"/>
                </a:cubicBezTo>
                <a:cubicBezTo>
                  <a:pt x="124992" y="9241"/>
                  <a:pt x="124861" y="9023"/>
                  <a:pt x="124730" y="8833"/>
                </a:cubicBezTo>
                <a:cubicBezTo>
                  <a:pt x="124759" y="8819"/>
                  <a:pt x="124803" y="8789"/>
                  <a:pt x="124832" y="8775"/>
                </a:cubicBezTo>
                <a:close/>
                <a:moveTo>
                  <a:pt x="11880" y="9493"/>
                </a:moveTo>
                <a:cubicBezTo>
                  <a:pt x="11880" y="9497"/>
                  <a:pt x="11879" y="9500"/>
                  <a:pt x="11879" y="9504"/>
                </a:cubicBezTo>
                <a:cubicBezTo>
                  <a:pt x="11881" y="9507"/>
                  <a:pt x="11884" y="9511"/>
                  <a:pt x="11888" y="9516"/>
                </a:cubicBezTo>
                <a:lnTo>
                  <a:pt x="11888" y="9516"/>
                </a:lnTo>
                <a:cubicBezTo>
                  <a:pt x="11885" y="9508"/>
                  <a:pt x="11883" y="9501"/>
                  <a:pt x="11880" y="9493"/>
                </a:cubicBezTo>
                <a:close/>
                <a:moveTo>
                  <a:pt x="25215" y="8571"/>
                </a:moveTo>
                <a:cubicBezTo>
                  <a:pt x="25331" y="8775"/>
                  <a:pt x="25477" y="8964"/>
                  <a:pt x="25652" y="9154"/>
                </a:cubicBezTo>
                <a:cubicBezTo>
                  <a:pt x="25637" y="9256"/>
                  <a:pt x="25608" y="9343"/>
                  <a:pt x="25608" y="9445"/>
                </a:cubicBezTo>
                <a:cubicBezTo>
                  <a:pt x="25404" y="9474"/>
                  <a:pt x="25200" y="9504"/>
                  <a:pt x="25011" y="9533"/>
                </a:cubicBezTo>
                <a:cubicBezTo>
                  <a:pt x="24981" y="9474"/>
                  <a:pt x="24967" y="9416"/>
                  <a:pt x="24938" y="9358"/>
                </a:cubicBezTo>
                <a:cubicBezTo>
                  <a:pt x="24981" y="9110"/>
                  <a:pt x="25069" y="8877"/>
                  <a:pt x="25215" y="8571"/>
                </a:cubicBezTo>
                <a:close/>
                <a:moveTo>
                  <a:pt x="24398" y="9110"/>
                </a:moveTo>
                <a:lnTo>
                  <a:pt x="24398" y="9110"/>
                </a:lnTo>
                <a:cubicBezTo>
                  <a:pt x="24384" y="9299"/>
                  <a:pt x="24384" y="9474"/>
                  <a:pt x="24355" y="9635"/>
                </a:cubicBezTo>
                <a:lnTo>
                  <a:pt x="24194" y="9664"/>
                </a:lnTo>
                <a:cubicBezTo>
                  <a:pt x="24180" y="9635"/>
                  <a:pt x="24180" y="9620"/>
                  <a:pt x="24165" y="9591"/>
                </a:cubicBezTo>
                <a:cubicBezTo>
                  <a:pt x="24224" y="9445"/>
                  <a:pt x="24296" y="9285"/>
                  <a:pt x="24398" y="9110"/>
                </a:cubicBezTo>
                <a:close/>
                <a:moveTo>
                  <a:pt x="9591" y="9664"/>
                </a:moveTo>
                <a:cubicBezTo>
                  <a:pt x="9591" y="9664"/>
                  <a:pt x="9605" y="9678"/>
                  <a:pt x="9605" y="9678"/>
                </a:cubicBezTo>
                <a:cubicBezTo>
                  <a:pt x="9605" y="9664"/>
                  <a:pt x="9591" y="9664"/>
                  <a:pt x="9591" y="9664"/>
                </a:cubicBezTo>
                <a:close/>
                <a:moveTo>
                  <a:pt x="117982" y="8410"/>
                </a:moveTo>
                <a:cubicBezTo>
                  <a:pt x="118026" y="8600"/>
                  <a:pt x="118070" y="8760"/>
                  <a:pt x="118084" y="8906"/>
                </a:cubicBezTo>
                <a:cubicBezTo>
                  <a:pt x="117807" y="9168"/>
                  <a:pt x="117545" y="9474"/>
                  <a:pt x="117341" y="9824"/>
                </a:cubicBezTo>
                <a:cubicBezTo>
                  <a:pt x="117297" y="9810"/>
                  <a:pt x="117253" y="9810"/>
                  <a:pt x="117224" y="9795"/>
                </a:cubicBezTo>
                <a:cubicBezTo>
                  <a:pt x="117210" y="9737"/>
                  <a:pt x="117195" y="9664"/>
                  <a:pt x="117195" y="9591"/>
                </a:cubicBezTo>
                <a:cubicBezTo>
                  <a:pt x="117210" y="9387"/>
                  <a:pt x="117224" y="9168"/>
                  <a:pt x="117224" y="8979"/>
                </a:cubicBezTo>
                <a:cubicBezTo>
                  <a:pt x="117443" y="8804"/>
                  <a:pt x="117691" y="8629"/>
                  <a:pt x="117982" y="8410"/>
                </a:cubicBezTo>
                <a:close/>
                <a:moveTo>
                  <a:pt x="22416" y="9489"/>
                </a:moveTo>
                <a:lnTo>
                  <a:pt x="22416" y="9489"/>
                </a:lnTo>
                <a:cubicBezTo>
                  <a:pt x="22518" y="9620"/>
                  <a:pt x="22620" y="9751"/>
                  <a:pt x="22722" y="9897"/>
                </a:cubicBezTo>
                <a:cubicBezTo>
                  <a:pt x="22635" y="9912"/>
                  <a:pt x="22547" y="9926"/>
                  <a:pt x="22475" y="9941"/>
                </a:cubicBezTo>
                <a:cubicBezTo>
                  <a:pt x="22445" y="9795"/>
                  <a:pt x="22431" y="9649"/>
                  <a:pt x="22416" y="9489"/>
                </a:cubicBezTo>
                <a:close/>
                <a:moveTo>
                  <a:pt x="119571" y="8134"/>
                </a:moveTo>
                <a:cubicBezTo>
                  <a:pt x="119542" y="8512"/>
                  <a:pt x="119425" y="8891"/>
                  <a:pt x="119206" y="9460"/>
                </a:cubicBezTo>
                <a:cubicBezTo>
                  <a:pt x="119031" y="9081"/>
                  <a:pt x="118842" y="8833"/>
                  <a:pt x="118784" y="8789"/>
                </a:cubicBezTo>
                <a:lnTo>
                  <a:pt x="118784" y="8789"/>
                </a:lnTo>
                <a:cubicBezTo>
                  <a:pt x="118915" y="9197"/>
                  <a:pt x="119002" y="9518"/>
                  <a:pt x="119061" y="9795"/>
                </a:cubicBezTo>
                <a:cubicBezTo>
                  <a:pt x="119002" y="9897"/>
                  <a:pt x="118929" y="9999"/>
                  <a:pt x="118842" y="10087"/>
                </a:cubicBezTo>
                <a:cubicBezTo>
                  <a:pt x="118725" y="10072"/>
                  <a:pt x="118609" y="10043"/>
                  <a:pt x="118507" y="10028"/>
                </a:cubicBezTo>
                <a:cubicBezTo>
                  <a:pt x="118521" y="9810"/>
                  <a:pt x="118521" y="9606"/>
                  <a:pt x="118507" y="9416"/>
                </a:cubicBezTo>
                <a:cubicBezTo>
                  <a:pt x="118565" y="9241"/>
                  <a:pt x="118609" y="9081"/>
                  <a:pt x="118638" y="8935"/>
                </a:cubicBezTo>
                <a:cubicBezTo>
                  <a:pt x="118682" y="8891"/>
                  <a:pt x="118740" y="8833"/>
                  <a:pt x="118784" y="8789"/>
                </a:cubicBezTo>
                <a:cubicBezTo>
                  <a:pt x="119002" y="8585"/>
                  <a:pt x="119250" y="8367"/>
                  <a:pt x="119571" y="8134"/>
                </a:cubicBezTo>
                <a:close/>
                <a:moveTo>
                  <a:pt x="21134" y="8396"/>
                </a:moveTo>
                <a:cubicBezTo>
                  <a:pt x="21440" y="8600"/>
                  <a:pt x="21673" y="8775"/>
                  <a:pt x="21877" y="8935"/>
                </a:cubicBezTo>
                <a:cubicBezTo>
                  <a:pt x="21804" y="9299"/>
                  <a:pt x="21746" y="9678"/>
                  <a:pt x="21731" y="10072"/>
                </a:cubicBezTo>
                <a:cubicBezTo>
                  <a:pt x="21469" y="10116"/>
                  <a:pt x="21192" y="10159"/>
                  <a:pt x="20930" y="10218"/>
                </a:cubicBezTo>
                <a:cubicBezTo>
                  <a:pt x="20857" y="10057"/>
                  <a:pt x="20784" y="9912"/>
                  <a:pt x="20711" y="9751"/>
                </a:cubicBezTo>
                <a:cubicBezTo>
                  <a:pt x="20755" y="9343"/>
                  <a:pt x="20886" y="8950"/>
                  <a:pt x="21134" y="8396"/>
                </a:cubicBezTo>
                <a:close/>
                <a:moveTo>
                  <a:pt x="120256" y="9955"/>
                </a:moveTo>
                <a:cubicBezTo>
                  <a:pt x="120241" y="10072"/>
                  <a:pt x="120241" y="10189"/>
                  <a:pt x="120227" y="10305"/>
                </a:cubicBezTo>
                <a:cubicBezTo>
                  <a:pt x="120227" y="10320"/>
                  <a:pt x="120212" y="10334"/>
                  <a:pt x="120212" y="10349"/>
                </a:cubicBezTo>
                <a:cubicBezTo>
                  <a:pt x="120197" y="10334"/>
                  <a:pt x="120168" y="10334"/>
                  <a:pt x="120154" y="10334"/>
                </a:cubicBezTo>
                <a:cubicBezTo>
                  <a:pt x="120183" y="10203"/>
                  <a:pt x="120212" y="10087"/>
                  <a:pt x="120256" y="9955"/>
                </a:cubicBezTo>
                <a:close/>
                <a:moveTo>
                  <a:pt x="121946" y="9882"/>
                </a:moveTo>
                <a:cubicBezTo>
                  <a:pt x="121946" y="9999"/>
                  <a:pt x="121946" y="10101"/>
                  <a:pt x="121946" y="10218"/>
                </a:cubicBezTo>
                <a:cubicBezTo>
                  <a:pt x="121917" y="10261"/>
                  <a:pt x="121874" y="10320"/>
                  <a:pt x="121830" y="10363"/>
                </a:cubicBezTo>
                <a:cubicBezTo>
                  <a:pt x="121830" y="10203"/>
                  <a:pt x="121859" y="10057"/>
                  <a:pt x="121903" y="9912"/>
                </a:cubicBezTo>
                <a:cubicBezTo>
                  <a:pt x="121917" y="9897"/>
                  <a:pt x="121932" y="9897"/>
                  <a:pt x="121946" y="9882"/>
                </a:cubicBezTo>
                <a:close/>
                <a:moveTo>
                  <a:pt x="10582" y="10276"/>
                </a:moveTo>
                <a:lnTo>
                  <a:pt x="10582" y="10276"/>
                </a:lnTo>
                <a:cubicBezTo>
                  <a:pt x="10640" y="10305"/>
                  <a:pt x="10684" y="10334"/>
                  <a:pt x="10727" y="10363"/>
                </a:cubicBezTo>
                <a:cubicBezTo>
                  <a:pt x="10727" y="10378"/>
                  <a:pt x="10727" y="10393"/>
                  <a:pt x="10742" y="10407"/>
                </a:cubicBezTo>
                <a:cubicBezTo>
                  <a:pt x="10698" y="10393"/>
                  <a:pt x="10655" y="10363"/>
                  <a:pt x="10611" y="10349"/>
                </a:cubicBezTo>
                <a:cubicBezTo>
                  <a:pt x="10596" y="10320"/>
                  <a:pt x="10596" y="10291"/>
                  <a:pt x="10582" y="10276"/>
                </a:cubicBezTo>
                <a:close/>
                <a:moveTo>
                  <a:pt x="121232" y="10465"/>
                </a:moveTo>
                <a:cubicBezTo>
                  <a:pt x="121232" y="10495"/>
                  <a:pt x="121232" y="10524"/>
                  <a:pt x="121232" y="10538"/>
                </a:cubicBezTo>
                <a:lnTo>
                  <a:pt x="121174" y="10538"/>
                </a:lnTo>
                <a:lnTo>
                  <a:pt x="121232" y="10465"/>
                </a:lnTo>
                <a:close/>
                <a:moveTo>
                  <a:pt x="124526" y="9023"/>
                </a:moveTo>
                <a:cubicBezTo>
                  <a:pt x="124643" y="9299"/>
                  <a:pt x="124730" y="9533"/>
                  <a:pt x="124803" y="9751"/>
                </a:cubicBezTo>
                <a:cubicBezTo>
                  <a:pt x="124497" y="10028"/>
                  <a:pt x="124205" y="10334"/>
                  <a:pt x="123943" y="10655"/>
                </a:cubicBezTo>
                <a:cubicBezTo>
                  <a:pt x="123914" y="10465"/>
                  <a:pt x="123899" y="10276"/>
                  <a:pt x="123885" y="10072"/>
                </a:cubicBezTo>
                <a:cubicBezTo>
                  <a:pt x="124016" y="9737"/>
                  <a:pt x="124220" y="9416"/>
                  <a:pt x="124526" y="9023"/>
                </a:cubicBezTo>
                <a:close/>
                <a:moveTo>
                  <a:pt x="125687" y="10079"/>
                </a:moveTo>
                <a:cubicBezTo>
                  <a:pt x="125739" y="10201"/>
                  <a:pt x="125767" y="10313"/>
                  <a:pt x="125809" y="10451"/>
                </a:cubicBezTo>
                <a:cubicBezTo>
                  <a:pt x="125721" y="10538"/>
                  <a:pt x="125634" y="10611"/>
                  <a:pt x="125546" y="10699"/>
                </a:cubicBezTo>
                <a:cubicBezTo>
                  <a:pt x="125589" y="10501"/>
                  <a:pt x="125631" y="10303"/>
                  <a:pt x="125687" y="10079"/>
                </a:cubicBezTo>
                <a:close/>
                <a:moveTo>
                  <a:pt x="13803" y="7915"/>
                </a:moveTo>
                <a:cubicBezTo>
                  <a:pt x="13803" y="8279"/>
                  <a:pt x="13846" y="8717"/>
                  <a:pt x="13919" y="9212"/>
                </a:cubicBezTo>
                <a:cubicBezTo>
                  <a:pt x="13788" y="9678"/>
                  <a:pt x="13744" y="10189"/>
                  <a:pt x="13817" y="10728"/>
                </a:cubicBezTo>
                <a:cubicBezTo>
                  <a:pt x="13657" y="10597"/>
                  <a:pt x="13511" y="10451"/>
                  <a:pt x="13395" y="10291"/>
                </a:cubicBezTo>
                <a:cubicBezTo>
                  <a:pt x="13467" y="9533"/>
                  <a:pt x="13584" y="8717"/>
                  <a:pt x="13803" y="7915"/>
                </a:cubicBezTo>
                <a:close/>
                <a:moveTo>
                  <a:pt x="123448" y="9795"/>
                </a:moveTo>
                <a:lnTo>
                  <a:pt x="123418" y="9970"/>
                </a:lnTo>
                <a:cubicBezTo>
                  <a:pt x="123258" y="10232"/>
                  <a:pt x="123127" y="10524"/>
                  <a:pt x="123025" y="10815"/>
                </a:cubicBezTo>
                <a:cubicBezTo>
                  <a:pt x="123069" y="10567"/>
                  <a:pt x="123127" y="10305"/>
                  <a:pt x="123214" y="10028"/>
                </a:cubicBezTo>
                <a:cubicBezTo>
                  <a:pt x="123287" y="9955"/>
                  <a:pt x="123360" y="9868"/>
                  <a:pt x="123448" y="9795"/>
                </a:cubicBezTo>
                <a:close/>
                <a:moveTo>
                  <a:pt x="10786" y="10815"/>
                </a:moveTo>
                <a:cubicBezTo>
                  <a:pt x="10786" y="10815"/>
                  <a:pt x="10800" y="10830"/>
                  <a:pt x="10815" y="10844"/>
                </a:cubicBezTo>
                <a:cubicBezTo>
                  <a:pt x="10829" y="10874"/>
                  <a:pt x="10829" y="10917"/>
                  <a:pt x="10844" y="10961"/>
                </a:cubicBezTo>
                <a:cubicBezTo>
                  <a:pt x="10815" y="10917"/>
                  <a:pt x="10800" y="10859"/>
                  <a:pt x="10786" y="10815"/>
                </a:cubicBezTo>
                <a:close/>
                <a:moveTo>
                  <a:pt x="9664" y="10174"/>
                </a:moveTo>
                <a:lnTo>
                  <a:pt x="9664" y="10174"/>
                </a:lnTo>
                <a:cubicBezTo>
                  <a:pt x="9882" y="10261"/>
                  <a:pt x="10057" y="10349"/>
                  <a:pt x="10203" y="10436"/>
                </a:cubicBezTo>
                <a:cubicBezTo>
                  <a:pt x="10101" y="10597"/>
                  <a:pt x="9999" y="10786"/>
                  <a:pt x="9911" y="10976"/>
                </a:cubicBezTo>
                <a:cubicBezTo>
                  <a:pt x="9824" y="10713"/>
                  <a:pt x="9736" y="10451"/>
                  <a:pt x="9664" y="10174"/>
                </a:cubicBezTo>
                <a:close/>
                <a:moveTo>
                  <a:pt x="16616" y="8921"/>
                </a:moveTo>
                <a:lnTo>
                  <a:pt x="16616" y="8921"/>
                </a:lnTo>
                <a:cubicBezTo>
                  <a:pt x="16863" y="9227"/>
                  <a:pt x="17097" y="9591"/>
                  <a:pt x="17359" y="10057"/>
                </a:cubicBezTo>
                <a:cubicBezTo>
                  <a:pt x="17344" y="10349"/>
                  <a:pt x="17344" y="10626"/>
                  <a:pt x="17359" y="10917"/>
                </a:cubicBezTo>
                <a:cubicBezTo>
                  <a:pt x="17213" y="10946"/>
                  <a:pt x="17082" y="10976"/>
                  <a:pt x="16951" y="11005"/>
                </a:cubicBezTo>
                <a:cubicBezTo>
                  <a:pt x="16834" y="10495"/>
                  <a:pt x="16688" y="9751"/>
                  <a:pt x="16616" y="8921"/>
                </a:cubicBezTo>
                <a:close/>
                <a:moveTo>
                  <a:pt x="124759" y="10684"/>
                </a:moveTo>
                <a:cubicBezTo>
                  <a:pt x="124686" y="10874"/>
                  <a:pt x="124628" y="11063"/>
                  <a:pt x="124584" y="11267"/>
                </a:cubicBezTo>
                <a:cubicBezTo>
                  <a:pt x="124541" y="11252"/>
                  <a:pt x="124482" y="11238"/>
                  <a:pt x="124439" y="11223"/>
                </a:cubicBezTo>
                <a:cubicBezTo>
                  <a:pt x="124526" y="11048"/>
                  <a:pt x="124643" y="10874"/>
                  <a:pt x="124759" y="10684"/>
                </a:cubicBezTo>
                <a:close/>
                <a:moveTo>
                  <a:pt x="9591" y="10203"/>
                </a:moveTo>
                <a:cubicBezTo>
                  <a:pt x="9591" y="10465"/>
                  <a:pt x="9605" y="10844"/>
                  <a:pt x="9649" y="11296"/>
                </a:cubicBezTo>
                <a:cubicBezTo>
                  <a:pt x="9634" y="11282"/>
                  <a:pt x="9634" y="11267"/>
                  <a:pt x="9620" y="11252"/>
                </a:cubicBezTo>
                <a:cubicBezTo>
                  <a:pt x="9547" y="10946"/>
                  <a:pt x="9547" y="10640"/>
                  <a:pt x="9591" y="10203"/>
                </a:cubicBezTo>
                <a:close/>
                <a:moveTo>
                  <a:pt x="15012" y="7565"/>
                </a:moveTo>
                <a:cubicBezTo>
                  <a:pt x="15391" y="7813"/>
                  <a:pt x="15697" y="8032"/>
                  <a:pt x="15945" y="8236"/>
                </a:cubicBezTo>
                <a:cubicBezTo>
                  <a:pt x="15756" y="9168"/>
                  <a:pt x="15668" y="10232"/>
                  <a:pt x="15931" y="11238"/>
                </a:cubicBezTo>
                <a:cubicBezTo>
                  <a:pt x="15814" y="11252"/>
                  <a:pt x="15712" y="11282"/>
                  <a:pt x="15595" y="11311"/>
                </a:cubicBezTo>
                <a:cubicBezTo>
                  <a:pt x="15246" y="10728"/>
                  <a:pt x="14837" y="10014"/>
                  <a:pt x="14502" y="9241"/>
                </a:cubicBezTo>
                <a:cubicBezTo>
                  <a:pt x="14546" y="8746"/>
                  <a:pt x="14706" y="8265"/>
                  <a:pt x="15012" y="7565"/>
                </a:cubicBezTo>
                <a:close/>
                <a:moveTo>
                  <a:pt x="125867" y="11427"/>
                </a:moveTo>
                <a:lnTo>
                  <a:pt x="125867" y="11427"/>
                </a:lnTo>
                <a:cubicBezTo>
                  <a:pt x="125852" y="11471"/>
                  <a:pt x="125838" y="11515"/>
                  <a:pt x="125823" y="11559"/>
                </a:cubicBezTo>
                <a:cubicBezTo>
                  <a:pt x="125809" y="11544"/>
                  <a:pt x="125794" y="11544"/>
                  <a:pt x="125780" y="11544"/>
                </a:cubicBezTo>
                <a:cubicBezTo>
                  <a:pt x="125809" y="11500"/>
                  <a:pt x="125838" y="11457"/>
                  <a:pt x="125867" y="11427"/>
                </a:cubicBezTo>
                <a:close/>
                <a:moveTo>
                  <a:pt x="13335" y="11252"/>
                </a:moveTo>
                <a:lnTo>
                  <a:pt x="13335" y="11252"/>
                </a:lnTo>
                <a:cubicBezTo>
                  <a:pt x="13477" y="11393"/>
                  <a:pt x="13619" y="11534"/>
                  <a:pt x="13788" y="11675"/>
                </a:cubicBezTo>
                <a:cubicBezTo>
                  <a:pt x="13774" y="11704"/>
                  <a:pt x="13774" y="11719"/>
                  <a:pt x="13774" y="11748"/>
                </a:cubicBezTo>
                <a:cubicBezTo>
                  <a:pt x="13613" y="11777"/>
                  <a:pt x="13467" y="11821"/>
                  <a:pt x="13307" y="11865"/>
                </a:cubicBezTo>
                <a:cubicBezTo>
                  <a:pt x="13307" y="11665"/>
                  <a:pt x="13321" y="11465"/>
                  <a:pt x="13335" y="11252"/>
                </a:cubicBezTo>
                <a:close/>
                <a:moveTo>
                  <a:pt x="134116" y="11748"/>
                </a:moveTo>
                <a:cubicBezTo>
                  <a:pt x="134116" y="11763"/>
                  <a:pt x="134131" y="11777"/>
                  <a:pt x="134145" y="11806"/>
                </a:cubicBezTo>
                <a:cubicBezTo>
                  <a:pt x="134072" y="11835"/>
                  <a:pt x="134000" y="11865"/>
                  <a:pt x="133927" y="11908"/>
                </a:cubicBezTo>
                <a:cubicBezTo>
                  <a:pt x="133985" y="11850"/>
                  <a:pt x="134043" y="11792"/>
                  <a:pt x="134116" y="11748"/>
                </a:cubicBezTo>
                <a:close/>
                <a:moveTo>
                  <a:pt x="9270" y="11311"/>
                </a:moveTo>
                <a:cubicBezTo>
                  <a:pt x="9285" y="11617"/>
                  <a:pt x="9357" y="11937"/>
                  <a:pt x="9503" y="12258"/>
                </a:cubicBezTo>
                <a:cubicBezTo>
                  <a:pt x="9314" y="12142"/>
                  <a:pt x="9153" y="12025"/>
                  <a:pt x="9022" y="11894"/>
                </a:cubicBezTo>
                <a:cubicBezTo>
                  <a:pt x="9095" y="11719"/>
                  <a:pt x="9168" y="11529"/>
                  <a:pt x="9270" y="11311"/>
                </a:cubicBezTo>
                <a:close/>
                <a:moveTo>
                  <a:pt x="129583" y="11704"/>
                </a:moveTo>
                <a:cubicBezTo>
                  <a:pt x="129642" y="11879"/>
                  <a:pt x="129671" y="12040"/>
                  <a:pt x="129686" y="12185"/>
                </a:cubicBezTo>
                <a:cubicBezTo>
                  <a:pt x="129569" y="12273"/>
                  <a:pt x="129452" y="12375"/>
                  <a:pt x="129350" y="12477"/>
                </a:cubicBezTo>
                <a:cubicBezTo>
                  <a:pt x="129146" y="12418"/>
                  <a:pt x="128928" y="12360"/>
                  <a:pt x="128724" y="12302"/>
                </a:cubicBezTo>
                <a:cubicBezTo>
                  <a:pt x="128928" y="12112"/>
                  <a:pt x="129190" y="11923"/>
                  <a:pt x="129583" y="11704"/>
                </a:cubicBezTo>
                <a:close/>
                <a:moveTo>
                  <a:pt x="10319" y="10917"/>
                </a:moveTo>
                <a:cubicBezTo>
                  <a:pt x="10421" y="11442"/>
                  <a:pt x="10596" y="12010"/>
                  <a:pt x="10931" y="12506"/>
                </a:cubicBezTo>
                <a:cubicBezTo>
                  <a:pt x="10873" y="12520"/>
                  <a:pt x="10829" y="12535"/>
                  <a:pt x="10771" y="12550"/>
                </a:cubicBezTo>
                <a:cubicBezTo>
                  <a:pt x="10669" y="12448"/>
                  <a:pt x="10567" y="12331"/>
                  <a:pt x="10451" y="12214"/>
                </a:cubicBezTo>
                <a:cubicBezTo>
                  <a:pt x="10349" y="12025"/>
                  <a:pt x="10261" y="11821"/>
                  <a:pt x="10159" y="11617"/>
                </a:cubicBezTo>
                <a:cubicBezTo>
                  <a:pt x="10188" y="11398"/>
                  <a:pt x="10232" y="11165"/>
                  <a:pt x="10319" y="10917"/>
                </a:cubicBezTo>
                <a:close/>
                <a:moveTo>
                  <a:pt x="6472" y="11180"/>
                </a:moveTo>
                <a:lnTo>
                  <a:pt x="6472" y="11180"/>
                </a:lnTo>
                <a:cubicBezTo>
                  <a:pt x="6661" y="11340"/>
                  <a:pt x="6836" y="11500"/>
                  <a:pt x="7040" y="11719"/>
                </a:cubicBezTo>
                <a:cubicBezTo>
                  <a:pt x="7055" y="11981"/>
                  <a:pt x="7084" y="12316"/>
                  <a:pt x="7142" y="12652"/>
                </a:cubicBezTo>
                <a:cubicBezTo>
                  <a:pt x="6953" y="12273"/>
                  <a:pt x="6705" y="11763"/>
                  <a:pt x="6472" y="11180"/>
                </a:cubicBezTo>
                <a:close/>
                <a:moveTo>
                  <a:pt x="134349" y="12273"/>
                </a:moveTo>
                <a:cubicBezTo>
                  <a:pt x="134379" y="12346"/>
                  <a:pt x="134408" y="12433"/>
                  <a:pt x="134437" y="12506"/>
                </a:cubicBezTo>
                <a:cubicBezTo>
                  <a:pt x="134335" y="12550"/>
                  <a:pt x="134233" y="12608"/>
                  <a:pt x="134131" y="12666"/>
                </a:cubicBezTo>
                <a:cubicBezTo>
                  <a:pt x="134189" y="12535"/>
                  <a:pt x="134262" y="12404"/>
                  <a:pt x="134349" y="12273"/>
                </a:cubicBezTo>
                <a:close/>
                <a:moveTo>
                  <a:pt x="131260" y="12185"/>
                </a:moveTo>
                <a:lnTo>
                  <a:pt x="131260" y="12200"/>
                </a:lnTo>
                <a:cubicBezTo>
                  <a:pt x="131187" y="12360"/>
                  <a:pt x="131114" y="12550"/>
                  <a:pt x="131056" y="12739"/>
                </a:cubicBezTo>
                <a:cubicBezTo>
                  <a:pt x="130997" y="12797"/>
                  <a:pt x="130939" y="12870"/>
                  <a:pt x="130881" y="12914"/>
                </a:cubicBezTo>
                <a:cubicBezTo>
                  <a:pt x="130779" y="12885"/>
                  <a:pt x="130691" y="12856"/>
                  <a:pt x="130589" y="12827"/>
                </a:cubicBezTo>
                <a:cubicBezTo>
                  <a:pt x="130793" y="12622"/>
                  <a:pt x="131026" y="12404"/>
                  <a:pt x="131260" y="12185"/>
                </a:cubicBezTo>
                <a:close/>
                <a:moveTo>
                  <a:pt x="4213" y="10801"/>
                </a:moveTo>
                <a:lnTo>
                  <a:pt x="4213" y="10801"/>
                </a:lnTo>
                <a:cubicBezTo>
                  <a:pt x="4300" y="11078"/>
                  <a:pt x="4431" y="11413"/>
                  <a:pt x="4592" y="11777"/>
                </a:cubicBezTo>
                <a:cubicBezTo>
                  <a:pt x="4621" y="12156"/>
                  <a:pt x="4694" y="12564"/>
                  <a:pt x="4883" y="12972"/>
                </a:cubicBezTo>
                <a:cubicBezTo>
                  <a:pt x="4737" y="12885"/>
                  <a:pt x="4592" y="12797"/>
                  <a:pt x="4475" y="12695"/>
                </a:cubicBezTo>
                <a:cubicBezTo>
                  <a:pt x="4344" y="12098"/>
                  <a:pt x="4242" y="11442"/>
                  <a:pt x="4213" y="10801"/>
                </a:cubicBezTo>
                <a:close/>
                <a:moveTo>
                  <a:pt x="132076" y="12579"/>
                </a:moveTo>
                <a:lnTo>
                  <a:pt x="132076" y="12579"/>
                </a:lnTo>
                <a:cubicBezTo>
                  <a:pt x="131945" y="12754"/>
                  <a:pt x="131799" y="12958"/>
                  <a:pt x="131668" y="13162"/>
                </a:cubicBezTo>
                <a:cubicBezTo>
                  <a:pt x="131639" y="13162"/>
                  <a:pt x="131595" y="13147"/>
                  <a:pt x="131566" y="13133"/>
                </a:cubicBezTo>
                <a:cubicBezTo>
                  <a:pt x="131580" y="13060"/>
                  <a:pt x="131595" y="12972"/>
                  <a:pt x="131624" y="12899"/>
                </a:cubicBezTo>
                <a:cubicBezTo>
                  <a:pt x="131755" y="12797"/>
                  <a:pt x="131915" y="12695"/>
                  <a:pt x="132076" y="12579"/>
                </a:cubicBezTo>
                <a:close/>
                <a:moveTo>
                  <a:pt x="134495" y="12666"/>
                </a:moveTo>
                <a:cubicBezTo>
                  <a:pt x="134495" y="12695"/>
                  <a:pt x="134510" y="12725"/>
                  <a:pt x="134510" y="12754"/>
                </a:cubicBezTo>
                <a:cubicBezTo>
                  <a:pt x="134262" y="12987"/>
                  <a:pt x="134000" y="13249"/>
                  <a:pt x="133766" y="13526"/>
                </a:cubicBezTo>
                <a:cubicBezTo>
                  <a:pt x="133810" y="13380"/>
                  <a:pt x="133868" y="13235"/>
                  <a:pt x="133941" y="13074"/>
                </a:cubicBezTo>
                <a:cubicBezTo>
                  <a:pt x="134087" y="12929"/>
                  <a:pt x="134262" y="12812"/>
                  <a:pt x="134495" y="12666"/>
                </a:cubicBezTo>
                <a:close/>
                <a:moveTo>
                  <a:pt x="134218" y="11981"/>
                </a:moveTo>
                <a:cubicBezTo>
                  <a:pt x="134262" y="12054"/>
                  <a:pt x="134291" y="12127"/>
                  <a:pt x="134320" y="12200"/>
                </a:cubicBezTo>
                <a:cubicBezTo>
                  <a:pt x="134160" y="12375"/>
                  <a:pt x="133941" y="12622"/>
                  <a:pt x="133708" y="12943"/>
                </a:cubicBezTo>
                <a:cubicBezTo>
                  <a:pt x="133460" y="13118"/>
                  <a:pt x="133227" y="13337"/>
                  <a:pt x="133038" y="13584"/>
                </a:cubicBezTo>
                <a:cubicBezTo>
                  <a:pt x="133023" y="13380"/>
                  <a:pt x="133052" y="13176"/>
                  <a:pt x="133140" y="12972"/>
                </a:cubicBezTo>
                <a:cubicBezTo>
                  <a:pt x="133358" y="12841"/>
                  <a:pt x="133635" y="12681"/>
                  <a:pt x="133985" y="12477"/>
                </a:cubicBezTo>
                <a:lnTo>
                  <a:pt x="133985" y="12477"/>
                </a:lnTo>
                <a:cubicBezTo>
                  <a:pt x="133985" y="12477"/>
                  <a:pt x="133693" y="12550"/>
                  <a:pt x="133285" y="12739"/>
                </a:cubicBezTo>
                <a:cubicBezTo>
                  <a:pt x="133315" y="12681"/>
                  <a:pt x="133358" y="12637"/>
                  <a:pt x="133387" y="12579"/>
                </a:cubicBezTo>
                <a:cubicBezTo>
                  <a:pt x="133621" y="12404"/>
                  <a:pt x="133883" y="12200"/>
                  <a:pt x="134218" y="11981"/>
                </a:cubicBezTo>
                <a:close/>
                <a:moveTo>
                  <a:pt x="5000" y="10363"/>
                </a:moveTo>
                <a:lnTo>
                  <a:pt x="5000" y="10363"/>
                </a:lnTo>
                <a:cubicBezTo>
                  <a:pt x="5335" y="10495"/>
                  <a:pt x="5597" y="10626"/>
                  <a:pt x="5830" y="10757"/>
                </a:cubicBezTo>
                <a:cubicBezTo>
                  <a:pt x="5918" y="11690"/>
                  <a:pt x="6195" y="12783"/>
                  <a:pt x="6894" y="13614"/>
                </a:cubicBezTo>
                <a:lnTo>
                  <a:pt x="7317" y="13424"/>
                </a:lnTo>
                <a:cubicBezTo>
                  <a:pt x="7346" y="13497"/>
                  <a:pt x="7361" y="13555"/>
                  <a:pt x="7375" y="13628"/>
                </a:cubicBezTo>
                <a:cubicBezTo>
                  <a:pt x="7259" y="13672"/>
                  <a:pt x="7142" y="13716"/>
                  <a:pt x="7026" y="13759"/>
                </a:cubicBezTo>
                <a:cubicBezTo>
                  <a:pt x="6967" y="13745"/>
                  <a:pt x="6923" y="13730"/>
                  <a:pt x="6865" y="13716"/>
                </a:cubicBezTo>
                <a:cubicBezTo>
                  <a:pt x="6413" y="13307"/>
                  <a:pt x="5685" y="12579"/>
                  <a:pt x="5029" y="11733"/>
                </a:cubicBezTo>
                <a:cubicBezTo>
                  <a:pt x="4941" y="11340"/>
                  <a:pt x="4941" y="10932"/>
                  <a:pt x="5000" y="10363"/>
                </a:cubicBezTo>
                <a:close/>
                <a:moveTo>
                  <a:pt x="3630" y="13730"/>
                </a:moveTo>
                <a:cubicBezTo>
                  <a:pt x="3688" y="13788"/>
                  <a:pt x="3746" y="13832"/>
                  <a:pt x="3805" y="13890"/>
                </a:cubicBezTo>
                <a:cubicBezTo>
                  <a:pt x="3819" y="13963"/>
                  <a:pt x="3848" y="14022"/>
                  <a:pt x="3863" y="14095"/>
                </a:cubicBezTo>
                <a:cubicBezTo>
                  <a:pt x="3805" y="14036"/>
                  <a:pt x="3746" y="13978"/>
                  <a:pt x="3702" y="13905"/>
                </a:cubicBezTo>
                <a:cubicBezTo>
                  <a:pt x="3673" y="13847"/>
                  <a:pt x="3644" y="13788"/>
                  <a:pt x="3630" y="13730"/>
                </a:cubicBezTo>
                <a:close/>
                <a:moveTo>
                  <a:pt x="134612" y="13788"/>
                </a:moveTo>
                <a:cubicBezTo>
                  <a:pt x="134612" y="13905"/>
                  <a:pt x="134597" y="14036"/>
                  <a:pt x="134583" y="14167"/>
                </a:cubicBezTo>
                <a:cubicBezTo>
                  <a:pt x="134510" y="14138"/>
                  <a:pt x="134451" y="14124"/>
                  <a:pt x="134393" y="14095"/>
                </a:cubicBezTo>
                <a:cubicBezTo>
                  <a:pt x="134451" y="14007"/>
                  <a:pt x="134524" y="13890"/>
                  <a:pt x="134612" y="13788"/>
                </a:cubicBezTo>
                <a:close/>
                <a:moveTo>
                  <a:pt x="5422" y="13905"/>
                </a:moveTo>
                <a:lnTo>
                  <a:pt x="5422" y="13905"/>
                </a:lnTo>
                <a:cubicBezTo>
                  <a:pt x="5451" y="13920"/>
                  <a:pt x="5481" y="13934"/>
                  <a:pt x="5510" y="13949"/>
                </a:cubicBezTo>
                <a:cubicBezTo>
                  <a:pt x="5597" y="14051"/>
                  <a:pt x="5685" y="14138"/>
                  <a:pt x="5772" y="14226"/>
                </a:cubicBezTo>
                <a:cubicBezTo>
                  <a:pt x="5670" y="14269"/>
                  <a:pt x="5568" y="14313"/>
                  <a:pt x="5481" y="14357"/>
                </a:cubicBezTo>
                <a:cubicBezTo>
                  <a:pt x="5466" y="14197"/>
                  <a:pt x="5451" y="14051"/>
                  <a:pt x="5422" y="13905"/>
                </a:cubicBezTo>
                <a:close/>
                <a:moveTo>
                  <a:pt x="4650" y="13439"/>
                </a:moveTo>
                <a:lnTo>
                  <a:pt x="4650" y="13439"/>
                </a:lnTo>
                <a:cubicBezTo>
                  <a:pt x="4781" y="13526"/>
                  <a:pt x="4927" y="13628"/>
                  <a:pt x="5087" y="13716"/>
                </a:cubicBezTo>
                <a:cubicBezTo>
                  <a:pt x="5116" y="13993"/>
                  <a:pt x="5116" y="14240"/>
                  <a:pt x="5058" y="14517"/>
                </a:cubicBezTo>
                <a:lnTo>
                  <a:pt x="4985" y="14561"/>
                </a:lnTo>
                <a:cubicBezTo>
                  <a:pt x="4970" y="14546"/>
                  <a:pt x="4970" y="14532"/>
                  <a:pt x="4970" y="14532"/>
                </a:cubicBezTo>
                <a:cubicBezTo>
                  <a:pt x="4868" y="14226"/>
                  <a:pt x="4752" y="13861"/>
                  <a:pt x="4650" y="13439"/>
                </a:cubicBezTo>
                <a:close/>
                <a:moveTo>
                  <a:pt x="2449" y="13074"/>
                </a:moveTo>
                <a:cubicBezTo>
                  <a:pt x="2493" y="13089"/>
                  <a:pt x="2537" y="13103"/>
                  <a:pt x="2580" y="13118"/>
                </a:cubicBezTo>
                <a:cubicBezTo>
                  <a:pt x="2770" y="13541"/>
                  <a:pt x="3003" y="13993"/>
                  <a:pt x="3309" y="14415"/>
                </a:cubicBezTo>
                <a:cubicBezTo>
                  <a:pt x="3382" y="14678"/>
                  <a:pt x="3484" y="14925"/>
                  <a:pt x="3615" y="15173"/>
                </a:cubicBezTo>
                <a:cubicBezTo>
                  <a:pt x="3557" y="15202"/>
                  <a:pt x="3484" y="15231"/>
                  <a:pt x="3426" y="15275"/>
                </a:cubicBezTo>
                <a:cubicBezTo>
                  <a:pt x="3120" y="14969"/>
                  <a:pt x="2784" y="14590"/>
                  <a:pt x="2464" y="14167"/>
                </a:cubicBezTo>
                <a:cubicBezTo>
                  <a:pt x="2391" y="13861"/>
                  <a:pt x="2391" y="13541"/>
                  <a:pt x="2434" y="13074"/>
                </a:cubicBezTo>
                <a:close/>
                <a:moveTo>
                  <a:pt x="84198" y="1"/>
                </a:moveTo>
                <a:cubicBezTo>
                  <a:pt x="84198" y="1"/>
                  <a:pt x="81516" y="1663"/>
                  <a:pt x="81706" y="4184"/>
                </a:cubicBezTo>
                <a:cubicBezTo>
                  <a:pt x="81444" y="4490"/>
                  <a:pt x="81167" y="4811"/>
                  <a:pt x="80890" y="5146"/>
                </a:cubicBezTo>
                <a:cubicBezTo>
                  <a:pt x="80846" y="5087"/>
                  <a:pt x="80788" y="5029"/>
                  <a:pt x="80744" y="4971"/>
                </a:cubicBezTo>
                <a:cubicBezTo>
                  <a:pt x="80700" y="4563"/>
                  <a:pt x="80671" y="4126"/>
                  <a:pt x="80686" y="3688"/>
                </a:cubicBezTo>
                <a:cubicBezTo>
                  <a:pt x="80802" y="3499"/>
                  <a:pt x="80948" y="3309"/>
                  <a:pt x="81094" y="3120"/>
                </a:cubicBezTo>
                <a:lnTo>
                  <a:pt x="81094" y="3120"/>
                </a:lnTo>
                <a:cubicBezTo>
                  <a:pt x="81094" y="3120"/>
                  <a:pt x="80933" y="3251"/>
                  <a:pt x="80686" y="3484"/>
                </a:cubicBezTo>
                <a:cubicBezTo>
                  <a:pt x="80700" y="3236"/>
                  <a:pt x="80715" y="2974"/>
                  <a:pt x="80759" y="2712"/>
                </a:cubicBezTo>
                <a:lnTo>
                  <a:pt x="80759" y="2712"/>
                </a:lnTo>
                <a:cubicBezTo>
                  <a:pt x="80758" y="2712"/>
                  <a:pt x="80598" y="3120"/>
                  <a:pt x="80438" y="3747"/>
                </a:cubicBezTo>
                <a:cubicBezTo>
                  <a:pt x="80380" y="3805"/>
                  <a:pt x="80321" y="3863"/>
                  <a:pt x="80263" y="3921"/>
                </a:cubicBezTo>
                <a:cubicBezTo>
                  <a:pt x="79665" y="2916"/>
                  <a:pt x="78718" y="2260"/>
                  <a:pt x="78368" y="2041"/>
                </a:cubicBezTo>
                <a:cubicBezTo>
                  <a:pt x="78558" y="1866"/>
                  <a:pt x="78776" y="1677"/>
                  <a:pt x="79024" y="1458"/>
                </a:cubicBezTo>
                <a:lnTo>
                  <a:pt x="79024" y="1458"/>
                </a:lnTo>
                <a:cubicBezTo>
                  <a:pt x="79024" y="1458"/>
                  <a:pt x="78820" y="1546"/>
                  <a:pt x="78529" y="1706"/>
                </a:cubicBezTo>
                <a:lnTo>
                  <a:pt x="78631" y="1590"/>
                </a:lnTo>
                <a:lnTo>
                  <a:pt x="78631" y="1590"/>
                </a:lnTo>
                <a:cubicBezTo>
                  <a:pt x="78630" y="1590"/>
                  <a:pt x="78558" y="1663"/>
                  <a:pt x="78427" y="1779"/>
                </a:cubicBezTo>
                <a:cubicBezTo>
                  <a:pt x="77800" y="2143"/>
                  <a:pt x="76838" y="2843"/>
                  <a:pt x="76299" y="3863"/>
                </a:cubicBezTo>
                <a:cubicBezTo>
                  <a:pt x="76080" y="3601"/>
                  <a:pt x="75934" y="3441"/>
                  <a:pt x="75934" y="3441"/>
                </a:cubicBezTo>
                <a:lnTo>
                  <a:pt x="75934" y="3441"/>
                </a:lnTo>
                <a:cubicBezTo>
                  <a:pt x="76036" y="3615"/>
                  <a:pt x="76138" y="3805"/>
                  <a:pt x="76226" y="3994"/>
                </a:cubicBezTo>
                <a:cubicBezTo>
                  <a:pt x="76182" y="4096"/>
                  <a:pt x="76124" y="4198"/>
                  <a:pt x="76095" y="4315"/>
                </a:cubicBezTo>
                <a:cubicBezTo>
                  <a:pt x="76051" y="4359"/>
                  <a:pt x="76022" y="4402"/>
                  <a:pt x="75993" y="4446"/>
                </a:cubicBezTo>
                <a:cubicBezTo>
                  <a:pt x="75876" y="4330"/>
                  <a:pt x="75803" y="4257"/>
                  <a:pt x="75803" y="4257"/>
                </a:cubicBezTo>
                <a:lnTo>
                  <a:pt x="75803" y="4257"/>
                </a:lnTo>
                <a:cubicBezTo>
                  <a:pt x="75861" y="4330"/>
                  <a:pt x="75905" y="4402"/>
                  <a:pt x="75963" y="4475"/>
                </a:cubicBezTo>
                <a:cubicBezTo>
                  <a:pt x="75818" y="4665"/>
                  <a:pt x="75687" y="4854"/>
                  <a:pt x="75555" y="5044"/>
                </a:cubicBezTo>
                <a:cubicBezTo>
                  <a:pt x="75380" y="4767"/>
                  <a:pt x="75191" y="4504"/>
                  <a:pt x="75016" y="4257"/>
                </a:cubicBezTo>
                <a:cubicBezTo>
                  <a:pt x="75264" y="3703"/>
                  <a:pt x="75570" y="3134"/>
                  <a:pt x="75934" y="2610"/>
                </a:cubicBezTo>
                <a:lnTo>
                  <a:pt x="75934" y="2610"/>
                </a:lnTo>
                <a:cubicBezTo>
                  <a:pt x="75934" y="2610"/>
                  <a:pt x="75366" y="3135"/>
                  <a:pt x="74754" y="3907"/>
                </a:cubicBezTo>
                <a:cubicBezTo>
                  <a:pt x="74579" y="3688"/>
                  <a:pt x="74419" y="3484"/>
                  <a:pt x="74258" y="3295"/>
                </a:cubicBezTo>
                <a:cubicBezTo>
                  <a:pt x="74346" y="3207"/>
                  <a:pt x="74433" y="3134"/>
                  <a:pt x="74521" y="3047"/>
                </a:cubicBezTo>
                <a:lnTo>
                  <a:pt x="74521" y="3047"/>
                </a:lnTo>
                <a:cubicBezTo>
                  <a:pt x="74520" y="3047"/>
                  <a:pt x="74389" y="3105"/>
                  <a:pt x="74200" y="3222"/>
                </a:cubicBezTo>
                <a:cubicBezTo>
                  <a:pt x="73705" y="2624"/>
                  <a:pt x="73355" y="2275"/>
                  <a:pt x="73355" y="2275"/>
                </a:cubicBezTo>
                <a:lnTo>
                  <a:pt x="73355" y="2275"/>
                </a:lnTo>
                <a:cubicBezTo>
                  <a:pt x="73588" y="2610"/>
                  <a:pt x="73806" y="2960"/>
                  <a:pt x="74025" y="3324"/>
                </a:cubicBezTo>
                <a:cubicBezTo>
                  <a:pt x="73996" y="3338"/>
                  <a:pt x="73952" y="3368"/>
                  <a:pt x="73923" y="3382"/>
                </a:cubicBezTo>
                <a:cubicBezTo>
                  <a:pt x="73500" y="3003"/>
                  <a:pt x="73151" y="2799"/>
                  <a:pt x="73151" y="2799"/>
                </a:cubicBezTo>
                <a:lnTo>
                  <a:pt x="73151" y="2799"/>
                </a:lnTo>
                <a:cubicBezTo>
                  <a:pt x="73369" y="3076"/>
                  <a:pt x="73559" y="3309"/>
                  <a:pt x="73734" y="3513"/>
                </a:cubicBezTo>
                <a:cubicBezTo>
                  <a:pt x="73457" y="3703"/>
                  <a:pt x="73151" y="3951"/>
                  <a:pt x="72859" y="4242"/>
                </a:cubicBezTo>
                <a:cubicBezTo>
                  <a:pt x="72888" y="3834"/>
                  <a:pt x="72947" y="3426"/>
                  <a:pt x="73049" y="3018"/>
                </a:cubicBezTo>
                <a:lnTo>
                  <a:pt x="73049" y="3018"/>
                </a:lnTo>
                <a:cubicBezTo>
                  <a:pt x="73048" y="3018"/>
                  <a:pt x="72640" y="3776"/>
                  <a:pt x="72349" y="4811"/>
                </a:cubicBezTo>
                <a:cubicBezTo>
                  <a:pt x="72320" y="4854"/>
                  <a:pt x="72291" y="4898"/>
                  <a:pt x="72247" y="4942"/>
                </a:cubicBezTo>
                <a:cubicBezTo>
                  <a:pt x="72101" y="4840"/>
                  <a:pt x="71970" y="4752"/>
                  <a:pt x="71883" y="4694"/>
                </a:cubicBezTo>
                <a:cubicBezTo>
                  <a:pt x="71883" y="4650"/>
                  <a:pt x="71897" y="4592"/>
                  <a:pt x="71912" y="4548"/>
                </a:cubicBezTo>
                <a:cubicBezTo>
                  <a:pt x="72087" y="4373"/>
                  <a:pt x="72276" y="4184"/>
                  <a:pt x="72509" y="3980"/>
                </a:cubicBezTo>
                <a:lnTo>
                  <a:pt x="72509" y="3980"/>
                </a:lnTo>
                <a:cubicBezTo>
                  <a:pt x="72509" y="3980"/>
                  <a:pt x="72276" y="4082"/>
                  <a:pt x="71955" y="4286"/>
                </a:cubicBezTo>
                <a:cubicBezTo>
                  <a:pt x="72028" y="3718"/>
                  <a:pt x="71970" y="3324"/>
                  <a:pt x="71970" y="3324"/>
                </a:cubicBezTo>
                <a:lnTo>
                  <a:pt x="71970" y="3324"/>
                </a:lnTo>
                <a:cubicBezTo>
                  <a:pt x="71824" y="3819"/>
                  <a:pt x="71708" y="4213"/>
                  <a:pt x="71591" y="4534"/>
                </a:cubicBezTo>
                <a:cubicBezTo>
                  <a:pt x="71562" y="4548"/>
                  <a:pt x="71547" y="4577"/>
                  <a:pt x="71518" y="4592"/>
                </a:cubicBezTo>
                <a:cubicBezTo>
                  <a:pt x="71912" y="2916"/>
                  <a:pt x="72116" y="2595"/>
                  <a:pt x="73792" y="1007"/>
                </a:cubicBezTo>
                <a:lnTo>
                  <a:pt x="73792" y="1007"/>
                </a:lnTo>
                <a:cubicBezTo>
                  <a:pt x="73792" y="1007"/>
                  <a:pt x="72815" y="1473"/>
                  <a:pt x="71985" y="2333"/>
                </a:cubicBezTo>
                <a:cubicBezTo>
                  <a:pt x="72291" y="1735"/>
                  <a:pt x="72626" y="1123"/>
                  <a:pt x="73005" y="555"/>
                </a:cubicBezTo>
                <a:lnTo>
                  <a:pt x="73005" y="555"/>
                </a:lnTo>
                <a:cubicBezTo>
                  <a:pt x="73004" y="555"/>
                  <a:pt x="71270" y="2435"/>
                  <a:pt x="70192" y="4636"/>
                </a:cubicBezTo>
                <a:cubicBezTo>
                  <a:pt x="70104" y="4432"/>
                  <a:pt x="69988" y="4228"/>
                  <a:pt x="69857" y="4053"/>
                </a:cubicBezTo>
                <a:cubicBezTo>
                  <a:pt x="69886" y="3805"/>
                  <a:pt x="69930" y="3572"/>
                  <a:pt x="69988" y="3338"/>
                </a:cubicBezTo>
                <a:lnTo>
                  <a:pt x="69988" y="3338"/>
                </a:lnTo>
                <a:cubicBezTo>
                  <a:pt x="69988" y="3339"/>
                  <a:pt x="69886" y="3543"/>
                  <a:pt x="69740" y="3892"/>
                </a:cubicBezTo>
                <a:cubicBezTo>
                  <a:pt x="69726" y="3863"/>
                  <a:pt x="69711" y="3849"/>
                  <a:pt x="69682" y="3819"/>
                </a:cubicBezTo>
                <a:cubicBezTo>
                  <a:pt x="69886" y="3164"/>
                  <a:pt x="70148" y="2479"/>
                  <a:pt x="70498" y="1837"/>
                </a:cubicBezTo>
                <a:lnTo>
                  <a:pt x="70498" y="1837"/>
                </a:lnTo>
                <a:cubicBezTo>
                  <a:pt x="70498" y="1838"/>
                  <a:pt x="69915" y="2493"/>
                  <a:pt x="69361" y="3455"/>
                </a:cubicBezTo>
                <a:cubicBezTo>
                  <a:pt x="69157" y="3236"/>
                  <a:pt x="68953" y="3062"/>
                  <a:pt x="68764" y="2901"/>
                </a:cubicBezTo>
                <a:cubicBezTo>
                  <a:pt x="68880" y="2756"/>
                  <a:pt x="69026" y="2595"/>
                  <a:pt x="69172" y="2406"/>
                </a:cubicBezTo>
                <a:lnTo>
                  <a:pt x="69172" y="2406"/>
                </a:lnTo>
                <a:cubicBezTo>
                  <a:pt x="69172" y="2406"/>
                  <a:pt x="68938" y="2552"/>
                  <a:pt x="68632" y="2814"/>
                </a:cubicBezTo>
                <a:cubicBezTo>
                  <a:pt x="68181" y="2464"/>
                  <a:pt x="67816" y="2304"/>
                  <a:pt x="67816" y="2304"/>
                </a:cubicBezTo>
                <a:lnTo>
                  <a:pt x="67816" y="2304"/>
                </a:lnTo>
                <a:cubicBezTo>
                  <a:pt x="68064" y="2551"/>
                  <a:pt x="68268" y="2756"/>
                  <a:pt x="68458" y="2960"/>
                </a:cubicBezTo>
                <a:cubicBezTo>
                  <a:pt x="68210" y="3178"/>
                  <a:pt x="67933" y="3441"/>
                  <a:pt x="67670" y="3776"/>
                </a:cubicBezTo>
                <a:cubicBezTo>
                  <a:pt x="67670" y="3368"/>
                  <a:pt x="67685" y="2945"/>
                  <a:pt x="67743" y="2537"/>
                </a:cubicBezTo>
                <a:lnTo>
                  <a:pt x="67743" y="2537"/>
                </a:lnTo>
                <a:cubicBezTo>
                  <a:pt x="67743" y="2537"/>
                  <a:pt x="67423" y="3324"/>
                  <a:pt x="67248" y="4388"/>
                </a:cubicBezTo>
                <a:cubicBezTo>
                  <a:pt x="67117" y="4606"/>
                  <a:pt x="67000" y="4840"/>
                  <a:pt x="66898" y="5087"/>
                </a:cubicBezTo>
                <a:cubicBezTo>
                  <a:pt x="66840" y="5029"/>
                  <a:pt x="66767" y="4971"/>
                  <a:pt x="66709" y="4927"/>
                </a:cubicBezTo>
                <a:cubicBezTo>
                  <a:pt x="66781" y="4825"/>
                  <a:pt x="66869" y="4723"/>
                  <a:pt x="66971" y="4606"/>
                </a:cubicBezTo>
                <a:lnTo>
                  <a:pt x="66971" y="4606"/>
                </a:lnTo>
                <a:cubicBezTo>
                  <a:pt x="66971" y="4607"/>
                  <a:pt x="66825" y="4694"/>
                  <a:pt x="66636" y="4869"/>
                </a:cubicBezTo>
                <a:cubicBezTo>
                  <a:pt x="66548" y="4796"/>
                  <a:pt x="66461" y="4738"/>
                  <a:pt x="66388" y="4694"/>
                </a:cubicBezTo>
                <a:cubicBezTo>
                  <a:pt x="66621" y="4373"/>
                  <a:pt x="66927" y="4009"/>
                  <a:pt x="67306" y="3543"/>
                </a:cubicBezTo>
                <a:lnTo>
                  <a:pt x="67306" y="3543"/>
                </a:lnTo>
                <a:cubicBezTo>
                  <a:pt x="67306" y="3543"/>
                  <a:pt x="66913" y="3790"/>
                  <a:pt x="66417" y="4242"/>
                </a:cubicBezTo>
                <a:cubicBezTo>
                  <a:pt x="66650" y="2537"/>
                  <a:pt x="66811" y="2202"/>
                  <a:pt x="68268" y="438"/>
                </a:cubicBezTo>
                <a:lnTo>
                  <a:pt x="68268" y="438"/>
                </a:lnTo>
                <a:cubicBezTo>
                  <a:pt x="68268" y="438"/>
                  <a:pt x="66126" y="1779"/>
                  <a:pt x="65805" y="3863"/>
                </a:cubicBezTo>
                <a:cubicBezTo>
                  <a:pt x="65397" y="4257"/>
                  <a:pt x="64916" y="4883"/>
                  <a:pt x="64858" y="5670"/>
                </a:cubicBezTo>
                <a:cubicBezTo>
                  <a:pt x="64741" y="4883"/>
                  <a:pt x="64712" y="3994"/>
                  <a:pt x="64828" y="3149"/>
                </a:cubicBezTo>
                <a:lnTo>
                  <a:pt x="64828" y="3149"/>
                </a:lnTo>
                <a:cubicBezTo>
                  <a:pt x="64828" y="3149"/>
                  <a:pt x="64289" y="4490"/>
                  <a:pt x="64216" y="6006"/>
                </a:cubicBezTo>
                <a:cubicBezTo>
                  <a:pt x="64202" y="5700"/>
                  <a:pt x="64216" y="5379"/>
                  <a:pt x="64260" y="5073"/>
                </a:cubicBezTo>
                <a:lnTo>
                  <a:pt x="64260" y="5073"/>
                </a:lnTo>
                <a:cubicBezTo>
                  <a:pt x="64260" y="5073"/>
                  <a:pt x="63954" y="5802"/>
                  <a:pt x="63881" y="6676"/>
                </a:cubicBezTo>
                <a:cubicBezTo>
                  <a:pt x="63750" y="6691"/>
                  <a:pt x="63619" y="6691"/>
                  <a:pt x="63488" y="6691"/>
                </a:cubicBezTo>
                <a:cubicBezTo>
                  <a:pt x="64187" y="5277"/>
                  <a:pt x="63808" y="3936"/>
                  <a:pt x="63808" y="3936"/>
                </a:cubicBezTo>
                <a:lnTo>
                  <a:pt x="63808" y="3936"/>
                </a:lnTo>
                <a:cubicBezTo>
                  <a:pt x="63560" y="5394"/>
                  <a:pt x="63400" y="5962"/>
                  <a:pt x="62817" y="6705"/>
                </a:cubicBezTo>
                <a:lnTo>
                  <a:pt x="62671" y="6705"/>
                </a:lnTo>
                <a:lnTo>
                  <a:pt x="62671" y="6691"/>
                </a:lnTo>
                <a:cubicBezTo>
                  <a:pt x="62919" y="5379"/>
                  <a:pt x="63444" y="3105"/>
                  <a:pt x="64493" y="1167"/>
                </a:cubicBezTo>
                <a:lnTo>
                  <a:pt x="64493" y="1167"/>
                </a:lnTo>
                <a:cubicBezTo>
                  <a:pt x="64493" y="1167"/>
                  <a:pt x="63546" y="2348"/>
                  <a:pt x="62744" y="3936"/>
                </a:cubicBezTo>
                <a:cubicBezTo>
                  <a:pt x="62788" y="3441"/>
                  <a:pt x="62744" y="3120"/>
                  <a:pt x="62744" y="3120"/>
                </a:cubicBezTo>
                <a:cubicBezTo>
                  <a:pt x="62467" y="4053"/>
                  <a:pt x="62278" y="4621"/>
                  <a:pt x="62016" y="5087"/>
                </a:cubicBezTo>
                <a:cubicBezTo>
                  <a:pt x="61914" y="4942"/>
                  <a:pt x="61797" y="4811"/>
                  <a:pt x="61680" y="4679"/>
                </a:cubicBezTo>
                <a:cubicBezTo>
                  <a:pt x="62147" y="3397"/>
                  <a:pt x="62832" y="1779"/>
                  <a:pt x="63764" y="351"/>
                </a:cubicBezTo>
                <a:lnTo>
                  <a:pt x="63764" y="351"/>
                </a:lnTo>
                <a:cubicBezTo>
                  <a:pt x="63764" y="351"/>
                  <a:pt x="62919" y="1269"/>
                  <a:pt x="62045" y="2581"/>
                </a:cubicBezTo>
                <a:cubicBezTo>
                  <a:pt x="62059" y="2551"/>
                  <a:pt x="62059" y="2537"/>
                  <a:pt x="62074" y="2508"/>
                </a:cubicBezTo>
                <a:lnTo>
                  <a:pt x="62074" y="2508"/>
                </a:lnTo>
                <a:cubicBezTo>
                  <a:pt x="62074" y="2508"/>
                  <a:pt x="61622" y="3120"/>
                  <a:pt x="61199" y="3994"/>
                </a:cubicBezTo>
                <a:cubicBezTo>
                  <a:pt x="61170" y="4038"/>
                  <a:pt x="61141" y="4082"/>
                  <a:pt x="61112" y="4140"/>
                </a:cubicBezTo>
                <a:cubicBezTo>
                  <a:pt x="60908" y="3965"/>
                  <a:pt x="60704" y="3805"/>
                  <a:pt x="60500" y="3674"/>
                </a:cubicBezTo>
                <a:cubicBezTo>
                  <a:pt x="60485" y="3659"/>
                  <a:pt x="60471" y="3645"/>
                  <a:pt x="60456" y="3615"/>
                </a:cubicBezTo>
                <a:cubicBezTo>
                  <a:pt x="60471" y="3601"/>
                  <a:pt x="60471" y="3572"/>
                  <a:pt x="60485" y="3543"/>
                </a:cubicBezTo>
                <a:cubicBezTo>
                  <a:pt x="60573" y="3411"/>
                  <a:pt x="60675" y="3280"/>
                  <a:pt x="60791" y="3120"/>
                </a:cubicBezTo>
                <a:lnTo>
                  <a:pt x="60791" y="3120"/>
                </a:lnTo>
                <a:cubicBezTo>
                  <a:pt x="60791" y="3120"/>
                  <a:pt x="60704" y="3178"/>
                  <a:pt x="60573" y="3295"/>
                </a:cubicBezTo>
                <a:cubicBezTo>
                  <a:pt x="60748" y="2741"/>
                  <a:pt x="60981" y="2173"/>
                  <a:pt x="61272" y="1633"/>
                </a:cubicBezTo>
                <a:lnTo>
                  <a:pt x="61272" y="1633"/>
                </a:lnTo>
                <a:cubicBezTo>
                  <a:pt x="61272" y="1634"/>
                  <a:pt x="60689" y="2304"/>
                  <a:pt x="60135" y="3251"/>
                </a:cubicBezTo>
                <a:cubicBezTo>
                  <a:pt x="59931" y="3032"/>
                  <a:pt x="59727" y="2858"/>
                  <a:pt x="59538" y="2712"/>
                </a:cubicBezTo>
                <a:cubicBezTo>
                  <a:pt x="59654" y="2551"/>
                  <a:pt x="59800" y="2391"/>
                  <a:pt x="59946" y="2202"/>
                </a:cubicBezTo>
                <a:lnTo>
                  <a:pt x="59946" y="2202"/>
                </a:lnTo>
                <a:cubicBezTo>
                  <a:pt x="59946" y="2202"/>
                  <a:pt x="59713" y="2347"/>
                  <a:pt x="59407" y="2610"/>
                </a:cubicBezTo>
                <a:cubicBezTo>
                  <a:pt x="59203" y="2449"/>
                  <a:pt x="59013" y="2333"/>
                  <a:pt x="58882" y="2245"/>
                </a:cubicBezTo>
                <a:cubicBezTo>
                  <a:pt x="59057" y="1954"/>
                  <a:pt x="59290" y="1619"/>
                  <a:pt x="59582" y="1211"/>
                </a:cubicBezTo>
                <a:lnTo>
                  <a:pt x="59582" y="1211"/>
                </a:lnTo>
                <a:cubicBezTo>
                  <a:pt x="59581" y="1211"/>
                  <a:pt x="59115" y="1531"/>
                  <a:pt x="58620" y="2100"/>
                </a:cubicBezTo>
                <a:lnTo>
                  <a:pt x="58591" y="2100"/>
                </a:lnTo>
                <a:lnTo>
                  <a:pt x="58605" y="2114"/>
                </a:lnTo>
                <a:cubicBezTo>
                  <a:pt x="58270" y="2508"/>
                  <a:pt x="57920" y="3003"/>
                  <a:pt x="57701" y="3601"/>
                </a:cubicBezTo>
                <a:cubicBezTo>
                  <a:pt x="57556" y="3717"/>
                  <a:pt x="57381" y="3863"/>
                  <a:pt x="57191" y="4053"/>
                </a:cubicBezTo>
                <a:cubicBezTo>
                  <a:pt x="57425" y="2333"/>
                  <a:pt x="57585" y="1998"/>
                  <a:pt x="59042" y="234"/>
                </a:cubicBezTo>
                <a:lnTo>
                  <a:pt x="59042" y="234"/>
                </a:lnTo>
                <a:cubicBezTo>
                  <a:pt x="59042" y="234"/>
                  <a:pt x="56375" y="1896"/>
                  <a:pt x="56550" y="4402"/>
                </a:cubicBezTo>
                <a:cubicBezTo>
                  <a:pt x="56506" y="4461"/>
                  <a:pt x="56463" y="4519"/>
                  <a:pt x="56419" y="4592"/>
                </a:cubicBezTo>
                <a:cubicBezTo>
                  <a:pt x="56404" y="4402"/>
                  <a:pt x="56390" y="4198"/>
                  <a:pt x="56404" y="4009"/>
                </a:cubicBezTo>
                <a:lnTo>
                  <a:pt x="56404" y="4009"/>
                </a:lnTo>
                <a:cubicBezTo>
                  <a:pt x="56404" y="4009"/>
                  <a:pt x="56302" y="4359"/>
                  <a:pt x="56215" y="4883"/>
                </a:cubicBezTo>
                <a:cubicBezTo>
                  <a:pt x="56186" y="4956"/>
                  <a:pt x="56142" y="5015"/>
                  <a:pt x="56098" y="5087"/>
                </a:cubicBezTo>
                <a:cubicBezTo>
                  <a:pt x="55982" y="4956"/>
                  <a:pt x="55850" y="4840"/>
                  <a:pt x="55719" y="4752"/>
                </a:cubicBezTo>
                <a:cubicBezTo>
                  <a:pt x="55807" y="4650"/>
                  <a:pt x="55880" y="4548"/>
                  <a:pt x="55982" y="4432"/>
                </a:cubicBezTo>
                <a:lnTo>
                  <a:pt x="55982" y="4432"/>
                </a:lnTo>
                <a:cubicBezTo>
                  <a:pt x="55982" y="4432"/>
                  <a:pt x="55836" y="4519"/>
                  <a:pt x="55646" y="4679"/>
                </a:cubicBezTo>
                <a:cubicBezTo>
                  <a:pt x="55603" y="4665"/>
                  <a:pt x="55574" y="4636"/>
                  <a:pt x="55544" y="4606"/>
                </a:cubicBezTo>
                <a:cubicBezTo>
                  <a:pt x="55515" y="4067"/>
                  <a:pt x="55530" y="3499"/>
                  <a:pt x="55603" y="2945"/>
                </a:cubicBezTo>
                <a:lnTo>
                  <a:pt x="55603" y="2945"/>
                </a:lnTo>
                <a:cubicBezTo>
                  <a:pt x="55603" y="2945"/>
                  <a:pt x="55369" y="3543"/>
                  <a:pt x="55180" y="4388"/>
                </a:cubicBezTo>
                <a:cubicBezTo>
                  <a:pt x="55151" y="4373"/>
                  <a:pt x="55137" y="4359"/>
                  <a:pt x="55136" y="4359"/>
                </a:cubicBezTo>
                <a:lnTo>
                  <a:pt x="55136" y="4359"/>
                </a:lnTo>
                <a:cubicBezTo>
                  <a:pt x="55151" y="4373"/>
                  <a:pt x="55165" y="4388"/>
                  <a:pt x="55180" y="4402"/>
                </a:cubicBezTo>
                <a:cubicBezTo>
                  <a:pt x="55122" y="4636"/>
                  <a:pt x="55078" y="4883"/>
                  <a:pt x="55049" y="5146"/>
                </a:cubicBezTo>
                <a:cubicBezTo>
                  <a:pt x="55049" y="4942"/>
                  <a:pt x="55063" y="4723"/>
                  <a:pt x="55093" y="4519"/>
                </a:cubicBezTo>
                <a:lnTo>
                  <a:pt x="55093" y="4519"/>
                </a:lnTo>
                <a:cubicBezTo>
                  <a:pt x="55093" y="4519"/>
                  <a:pt x="54889" y="5015"/>
                  <a:pt x="54772" y="5670"/>
                </a:cubicBezTo>
                <a:cubicBezTo>
                  <a:pt x="54626" y="5918"/>
                  <a:pt x="54510" y="6181"/>
                  <a:pt x="54466" y="6487"/>
                </a:cubicBezTo>
                <a:cubicBezTo>
                  <a:pt x="54335" y="6297"/>
                  <a:pt x="54262" y="6079"/>
                  <a:pt x="54247" y="5860"/>
                </a:cubicBezTo>
                <a:cubicBezTo>
                  <a:pt x="54393" y="5656"/>
                  <a:pt x="54582" y="5437"/>
                  <a:pt x="54816" y="5146"/>
                </a:cubicBezTo>
                <a:lnTo>
                  <a:pt x="54816" y="5146"/>
                </a:lnTo>
                <a:cubicBezTo>
                  <a:pt x="54816" y="5146"/>
                  <a:pt x="54568" y="5292"/>
                  <a:pt x="54262" y="5583"/>
                </a:cubicBezTo>
                <a:cubicBezTo>
                  <a:pt x="54408" y="4519"/>
                  <a:pt x="54510" y="4300"/>
                  <a:pt x="55428" y="3207"/>
                </a:cubicBezTo>
                <a:lnTo>
                  <a:pt x="55428" y="3207"/>
                </a:lnTo>
                <a:cubicBezTo>
                  <a:pt x="55427" y="3208"/>
                  <a:pt x="53621" y="4315"/>
                  <a:pt x="53883" y="5991"/>
                </a:cubicBezTo>
                <a:cubicBezTo>
                  <a:pt x="53679" y="6253"/>
                  <a:pt x="53475" y="6574"/>
                  <a:pt x="53358" y="6953"/>
                </a:cubicBezTo>
                <a:cubicBezTo>
                  <a:pt x="53242" y="6355"/>
                  <a:pt x="53169" y="5612"/>
                  <a:pt x="53271" y="4898"/>
                </a:cubicBezTo>
                <a:lnTo>
                  <a:pt x="53271" y="4898"/>
                </a:lnTo>
                <a:cubicBezTo>
                  <a:pt x="53271" y="4898"/>
                  <a:pt x="52848" y="5918"/>
                  <a:pt x="52877" y="6997"/>
                </a:cubicBezTo>
                <a:cubicBezTo>
                  <a:pt x="52644" y="7011"/>
                  <a:pt x="52411" y="7026"/>
                  <a:pt x="52192" y="7026"/>
                </a:cubicBezTo>
                <a:cubicBezTo>
                  <a:pt x="53314" y="5437"/>
                  <a:pt x="52819" y="3761"/>
                  <a:pt x="52819" y="3761"/>
                </a:cubicBezTo>
                <a:lnTo>
                  <a:pt x="52819" y="3761"/>
                </a:lnTo>
                <a:cubicBezTo>
                  <a:pt x="52557" y="5321"/>
                  <a:pt x="52396" y="5860"/>
                  <a:pt x="51711" y="6676"/>
                </a:cubicBezTo>
                <a:cubicBezTo>
                  <a:pt x="51711" y="6632"/>
                  <a:pt x="51697" y="6574"/>
                  <a:pt x="51697" y="6516"/>
                </a:cubicBezTo>
                <a:cubicBezTo>
                  <a:pt x="51930" y="5204"/>
                  <a:pt x="52455" y="2930"/>
                  <a:pt x="53504" y="992"/>
                </a:cubicBezTo>
                <a:lnTo>
                  <a:pt x="53504" y="992"/>
                </a:lnTo>
                <a:cubicBezTo>
                  <a:pt x="53504" y="992"/>
                  <a:pt x="51974" y="2902"/>
                  <a:pt x="51157" y="5117"/>
                </a:cubicBezTo>
                <a:cubicBezTo>
                  <a:pt x="50968" y="4825"/>
                  <a:pt x="50749" y="4563"/>
                  <a:pt x="50516" y="4330"/>
                </a:cubicBezTo>
                <a:cubicBezTo>
                  <a:pt x="50633" y="3674"/>
                  <a:pt x="50808" y="2989"/>
                  <a:pt x="51085" y="2347"/>
                </a:cubicBezTo>
                <a:lnTo>
                  <a:pt x="51085" y="2347"/>
                </a:lnTo>
                <a:cubicBezTo>
                  <a:pt x="51084" y="2348"/>
                  <a:pt x="50589" y="3018"/>
                  <a:pt x="50137" y="3965"/>
                </a:cubicBezTo>
                <a:cubicBezTo>
                  <a:pt x="49904" y="3776"/>
                  <a:pt x="49656" y="3601"/>
                  <a:pt x="49438" y="3455"/>
                </a:cubicBezTo>
                <a:cubicBezTo>
                  <a:pt x="49540" y="3295"/>
                  <a:pt x="49656" y="3134"/>
                  <a:pt x="49787" y="2945"/>
                </a:cubicBezTo>
                <a:lnTo>
                  <a:pt x="49787" y="2945"/>
                </a:lnTo>
                <a:cubicBezTo>
                  <a:pt x="49787" y="2945"/>
                  <a:pt x="49583" y="3091"/>
                  <a:pt x="49292" y="3353"/>
                </a:cubicBezTo>
                <a:cubicBezTo>
                  <a:pt x="48782" y="3047"/>
                  <a:pt x="48388" y="2887"/>
                  <a:pt x="48388" y="2887"/>
                </a:cubicBezTo>
                <a:lnTo>
                  <a:pt x="48388" y="2887"/>
                </a:lnTo>
                <a:cubicBezTo>
                  <a:pt x="48665" y="3120"/>
                  <a:pt x="48913" y="3324"/>
                  <a:pt x="49132" y="3513"/>
                </a:cubicBezTo>
                <a:cubicBezTo>
                  <a:pt x="48913" y="3732"/>
                  <a:pt x="48665" y="4009"/>
                  <a:pt x="48432" y="4344"/>
                </a:cubicBezTo>
                <a:cubicBezTo>
                  <a:pt x="48374" y="3936"/>
                  <a:pt x="48345" y="3528"/>
                  <a:pt x="48345" y="3120"/>
                </a:cubicBezTo>
                <a:cubicBezTo>
                  <a:pt x="48345" y="3120"/>
                  <a:pt x="48126" y="3907"/>
                  <a:pt x="48068" y="4956"/>
                </a:cubicBezTo>
                <a:cubicBezTo>
                  <a:pt x="47980" y="5160"/>
                  <a:pt x="47893" y="5379"/>
                  <a:pt x="47834" y="5612"/>
                </a:cubicBezTo>
                <a:cubicBezTo>
                  <a:pt x="47878" y="5146"/>
                  <a:pt x="47849" y="4723"/>
                  <a:pt x="47805" y="4446"/>
                </a:cubicBezTo>
                <a:cubicBezTo>
                  <a:pt x="47878" y="4344"/>
                  <a:pt x="47951" y="4228"/>
                  <a:pt x="48024" y="4126"/>
                </a:cubicBezTo>
                <a:lnTo>
                  <a:pt x="48024" y="4126"/>
                </a:lnTo>
                <a:cubicBezTo>
                  <a:pt x="48024" y="4126"/>
                  <a:pt x="47936" y="4184"/>
                  <a:pt x="47776" y="4315"/>
                </a:cubicBezTo>
                <a:cubicBezTo>
                  <a:pt x="47732" y="4126"/>
                  <a:pt x="47703" y="4009"/>
                  <a:pt x="47703" y="4009"/>
                </a:cubicBezTo>
                <a:cubicBezTo>
                  <a:pt x="47689" y="4155"/>
                  <a:pt x="47674" y="4286"/>
                  <a:pt x="47645" y="4417"/>
                </a:cubicBezTo>
                <a:cubicBezTo>
                  <a:pt x="47514" y="4534"/>
                  <a:pt x="47368" y="4679"/>
                  <a:pt x="47208" y="4854"/>
                </a:cubicBezTo>
                <a:cubicBezTo>
                  <a:pt x="47208" y="4592"/>
                  <a:pt x="47208" y="4359"/>
                  <a:pt x="47222" y="4155"/>
                </a:cubicBezTo>
                <a:cubicBezTo>
                  <a:pt x="47383" y="3484"/>
                  <a:pt x="47601" y="2785"/>
                  <a:pt x="47878" y="2100"/>
                </a:cubicBezTo>
                <a:cubicBezTo>
                  <a:pt x="48053" y="1794"/>
                  <a:pt x="48301" y="1458"/>
                  <a:pt x="48607" y="1036"/>
                </a:cubicBezTo>
                <a:lnTo>
                  <a:pt x="48607" y="1036"/>
                </a:lnTo>
                <a:cubicBezTo>
                  <a:pt x="48607" y="1036"/>
                  <a:pt x="48432" y="1152"/>
                  <a:pt x="48199" y="1356"/>
                </a:cubicBezTo>
                <a:cubicBezTo>
                  <a:pt x="48213" y="1313"/>
                  <a:pt x="48228" y="1269"/>
                  <a:pt x="48257" y="1225"/>
                </a:cubicBezTo>
                <a:lnTo>
                  <a:pt x="48257" y="1225"/>
                </a:lnTo>
                <a:cubicBezTo>
                  <a:pt x="48257" y="1225"/>
                  <a:pt x="48199" y="1298"/>
                  <a:pt x="48111" y="1444"/>
                </a:cubicBezTo>
                <a:cubicBezTo>
                  <a:pt x="47528" y="1968"/>
                  <a:pt x="46639" y="2974"/>
                  <a:pt x="46537" y="4286"/>
                </a:cubicBezTo>
                <a:cubicBezTo>
                  <a:pt x="46377" y="4650"/>
                  <a:pt x="46231" y="5029"/>
                  <a:pt x="46115" y="5408"/>
                </a:cubicBezTo>
                <a:cubicBezTo>
                  <a:pt x="45911" y="5131"/>
                  <a:pt x="45692" y="4883"/>
                  <a:pt x="45459" y="4650"/>
                </a:cubicBezTo>
                <a:cubicBezTo>
                  <a:pt x="45444" y="4636"/>
                  <a:pt x="45444" y="4606"/>
                  <a:pt x="45444" y="4592"/>
                </a:cubicBezTo>
                <a:cubicBezTo>
                  <a:pt x="45532" y="3951"/>
                  <a:pt x="45663" y="3280"/>
                  <a:pt x="45911" y="2639"/>
                </a:cubicBezTo>
                <a:lnTo>
                  <a:pt x="45911" y="2639"/>
                </a:lnTo>
                <a:cubicBezTo>
                  <a:pt x="45910" y="2639"/>
                  <a:pt x="45444" y="3324"/>
                  <a:pt x="45036" y="4300"/>
                </a:cubicBezTo>
                <a:cubicBezTo>
                  <a:pt x="44788" y="4096"/>
                  <a:pt x="44541" y="3936"/>
                  <a:pt x="44307" y="3805"/>
                </a:cubicBezTo>
                <a:cubicBezTo>
                  <a:pt x="44409" y="3645"/>
                  <a:pt x="44526" y="3470"/>
                  <a:pt x="44643" y="3280"/>
                </a:cubicBezTo>
                <a:lnTo>
                  <a:pt x="44643" y="3280"/>
                </a:lnTo>
                <a:cubicBezTo>
                  <a:pt x="44642" y="3280"/>
                  <a:pt x="44438" y="3441"/>
                  <a:pt x="44162" y="3717"/>
                </a:cubicBezTo>
                <a:cubicBezTo>
                  <a:pt x="43637" y="3411"/>
                  <a:pt x="43229" y="3266"/>
                  <a:pt x="43229" y="3266"/>
                </a:cubicBezTo>
                <a:lnTo>
                  <a:pt x="43229" y="3266"/>
                </a:lnTo>
                <a:cubicBezTo>
                  <a:pt x="43535" y="3484"/>
                  <a:pt x="43783" y="3688"/>
                  <a:pt x="44016" y="3863"/>
                </a:cubicBezTo>
                <a:cubicBezTo>
                  <a:pt x="43797" y="4096"/>
                  <a:pt x="43564" y="4373"/>
                  <a:pt x="43345" y="4723"/>
                </a:cubicBezTo>
                <a:cubicBezTo>
                  <a:pt x="43273" y="4315"/>
                  <a:pt x="43214" y="3907"/>
                  <a:pt x="43200" y="3499"/>
                </a:cubicBezTo>
                <a:cubicBezTo>
                  <a:pt x="43200" y="3499"/>
                  <a:pt x="43010" y="4300"/>
                  <a:pt x="43025" y="5350"/>
                </a:cubicBezTo>
                <a:cubicBezTo>
                  <a:pt x="42850" y="5743"/>
                  <a:pt x="42733" y="6181"/>
                  <a:pt x="42733" y="6661"/>
                </a:cubicBezTo>
                <a:cubicBezTo>
                  <a:pt x="42471" y="6355"/>
                  <a:pt x="42282" y="6049"/>
                  <a:pt x="42194" y="5700"/>
                </a:cubicBezTo>
                <a:cubicBezTo>
                  <a:pt x="42384" y="5379"/>
                  <a:pt x="42617" y="5000"/>
                  <a:pt x="42937" y="4504"/>
                </a:cubicBezTo>
                <a:lnTo>
                  <a:pt x="42937" y="4504"/>
                </a:lnTo>
                <a:cubicBezTo>
                  <a:pt x="42937" y="4505"/>
                  <a:pt x="42558" y="4781"/>
                  <a:pt x="42150" y="5262"/>
                </a:cubicBezTo>
                <a:cubicBezTo>
                  <a:pt x="42063" y="3572"/>
                  <a:pt x="42165" y="3222"/>
                  <a:pt x="43360" y="1415"/>
                </a:cubicBezTo>
                <a:lnTo>
                  <a:pt x="43360" y="1415"/>
                </a:lnTo>
                <a:cubicBezTo>
                  <a:pt x="43360" y="1415"/>
                  <a:pt x="40722" y="3339"/>
                  <a:pt x="41640" y="5933"/>
                </a:cubicBezTo>
                <a:cubicBezTo>
                  <a:pt x="41363" y="6385"/>
                  <a:pt x="41130" y="6909"/>
                  <a:pt x="41057" y="7492"/>
                </a:cubicBezTo>
                <a:cubicBezTo>
                  <a:pt x="40693" y="6559"/>
                  <a:pt x="40343" y="5408"/>
                  <a:pt x="40299" y="4286"/>
                </a:cubicBezTo>
                <a:cubicBezTo>
                  <a:pt x="40299" y="4286"/>
                  <a:pt x="40095" y="5160"/>
                  <a:pt x="40124" y="6297"/>
                </a:cubicBezTo>
                <a:cubicBezTo>
                  <a:pt x="40095" y="6224"/>
                  <a:pt x="40081" y="6195"/>
                  <a:pt x="40081" y="6195"/>
                </a:cubicBezTo>
                <a:lnTo>
                  <a:pt x="40081" y="6195"/>
                </a:lnTo>
                <a:cubicBezTo>
                  <a:pt x="40154" y="6720"/>
                  <a:pt x="40139" y="7274"/>
                  <a:pt x="40066" y="7798"/>
                </a:cubicBezTo>
                <a:cubicBezTo>
                  <a:pt x="40037" y="7813"/>
                  <a:pt x="39993" y="7813"/>
                  <a:pt x="39950" y="7813"/>
                </a:cubicBezTo>
                <a:cubicBezTo>
                  <a:pt x="40081" y="7041"/>
                  <a:pt x="40037" y="6414"/>
                  <a:pt x="40037" y="6414"/>
                </a:cubicBezTo>
                <a:lnTo>
                  <a:pt x="40037" y="6414"/>
                </a:lnTo>
                <a:cubicBezTo>
                  <a:pt x="39950" y="6909"/>
                  <a:pt x="39789" y="7405"/>
                  <a:pt x="39585" y="7842"/>
                </a:cubicBezTo>
                <a:cubicBezTo>
                  <a:pt x="39527" y="7842"/>
                  <a:pt x="39483" y="7857"/>
                  <a:pt x="39425" y="7857"/>
                </a:cubicBezTo>
                <a:cubicBezTo>
                  <a:pt x="39367" y="7769"/>
                  <a:pt x="39294" y="7682"/>
                  <a:pt x="39235" y="7609"/>
                </a:cubicBezTo>
                <a:cubicBezTo>
                  <a:pt x="39279" y="7361"/>
                  <a:pt x="39279" y="7128"/>
                  <a:pt x="39265" y="6909"/>
                </a:cubicBezTo>
                <a:cubicBezTo>
                  <a:pt x="39600" y="5525"/>
                  <a:pt x="38463" y="4403"/>
                  <a:pt x="38463" y="4402"/>
                </a:cubicBezTo>
                <a:lnTo>
                  <a:pt x="38463" y="4402"/>
                </a:lnTo>
                <a:cubicBezTo>
                  <a:pt x="38769" y="5073"/>
                  <a:pt x="38915" y="5452"/>
                  <a:pt x="38944" y="5831"/>
                </a:cubicBezTo>
                <a:cubicBezTo>
                  <a:pt x="38390" y="4738"/>
                  <a:pt x="37283" y="4097"/>
                  <a:pt x="37282" y="4096"/>
                </a:cubicBezTo>
                <a:lnTo>
                  <a:pt x="37282" y="4096"/>
                </a:lnTo>
                <a:cubicBezTo>
                  <a:pt x="38332" y="5321"/>
                  <a:pt x="38550" y="5656"/>
                  <a:pt x="38682" y="6661"/>
                </a:cubicBezTo>
                <a:cubicBezTo>
                  <a:pt x="38550" y="6487"/>
                  <a:pt x="38448" y="6385"/>
                  <a:pt x="38448" y="6385"/>
                </a:cubicBezTo>
                <a:lnTo>
                  <a:pt x="38448" y="6385"/>
                </a:lnTo>
                <a:cubicBezTo>
                  <a:pt x="38565" y="6647"/>
                  <a:pt x="38652" y="6851"/>
                  <a:pt x="38740" y="7040"/>
                </a:cubicBezTo>
                <a:cubicBezTo>
                  <a:pt x="38740" y="7055"/>
                  <a:pt x="38740" y="7084"/>
                  <a:pt x="38740" y="7099"/>
                </a:cubicBezTo>
                <a:cubicBezTo>
                  <a:pt x="38594" y="6968"/>
                  <a:pt x="38463" y="6866"/>
                  <a:pt x="38346" y="6778"/>
                </a:cubicBezTo>
                <a:cubicBezTo>
                  <a:pt x="38419" y="6181"/>
                  <a:pt x="38376" y="5729"/>
                  <a:pt x="38376" y="5729"/>
                </a:cubicBezTo>
                <a:lnTo>
                  <a:pt x="38376" y="5729"/>
                </a:lnTo>
                <a:cubicBezTo>
                  <a:pt x="38332" y="5991"/>
                  <a:pt x="38259" y="6239"/>
                  <a:pt x="38186" y="6501"/>
                </a:cubicBezTo>
                <a:cubicBezTo>
                  <a:pt x="38084" y="6268"/>
                  <a:pt x="37967" y="6079"/>
                  <a:pt x="37865" y="5918"/>
                </a:cubicBezTo>
                <a:cubicBezTo>
                  <a:pt x="38011" y="5816"/>
                  <a:pt x="38186" y="5714"/>
                  <a:pt x="38376" y="5583"/>
                </a:cubicBezTo>
                <a:lnTo>
                  <a:pt x="38376" y="5583"/>
                </a:lnTo>
                <a:cubicBezTo>
                  <a:pt x="38375" y="5583"/>
                  <a:pt x="38128" y="5656"/>
                  <a:pt x="37778" y="5802"/>
                </a:cubicBezTo>
                <a:cubicBezTo>
                  <a:pt x="37720" y="5714"/>
                  <a:pt x="37647" y="5641"/>
                  <a:pt x="37603" y="5583"/>
                </a:cubicBezTo>
                <a:cubicBezTo>
                  <a:pt x="37559" y="5539"/>
                  <a:pt x="37530" y="5510"/>
                  <a:pt x="37530" y="5510"/>
                </a:cubicBezTo>
                <a:lnTo>
                  <a:pt x="37530" y="5510"/>
                </a:lnTo>
                <a:cubicBezTo>
                  <a:pt x="37545" y="5539"/>
                  <a:pt x="37559" y="5568"/>
                  <a:pt x="37574" y="5598"/>
                </a:cubicBezTo>
                <a:lnTo>
                  <a:pt x="37574" y="5598"/>
                </a:lnTo>
                <a:cubicBezTo>
                  <a:pt x="37579" y="5593"/>
                  <a:pt x="37584" y="5588"/>
                  <a:pt x="37588" y="5583"/>
                </a:cubicBezTo>
                <a:cubicBezTo>
                  <a:pt x="37618" y="5656"/>
                  <a:pt x="37661" y="5729"/>
                  <a:pt x="37691" y="5802"/>
                </a:cubicBezTo>
                <a:cubicBezTo>
                  <a:pt x="37691" y="5802"/>
                  <a:pt x="37691" y="5816"/>
                  <a:pt x="37691" y="5831"/>
                </a:cubicBezTo>
                <a:cubicBezTo>
                  <a:pt x="37559" y="5889"/>
                  <a:pt x="37414" y="5976"/>
                  <a:pt x="37268" y="6064"/>
                </a:cubicBezTo>
                <a:cubicBezTo>
                  <a:pt x="37239" y="5991"/>
                  <a:pt x="37224" y="5947"/>
                  <a:pt x="37224" y="5947"/>
                </a:cubicBezTo>
                <a:cubicBezTo>
                  <a:pt x="37224" y="5991"/>
                  <a:pt x="37224" y="6035"/>
                  <a:pt x="37224" y="6079"/>
                </a:cubicBezTo>
                <a:cubicBezTo>
                  <a:pt x="37210" y="6049"/>
                  <a:pt x="37210" y="6006"/>
                  <a:pt x="37195" y="5976"/>
                </a:cubicBezTo>
                <a:cubicBezTo>
                  <a:pt x="37308" y="5850"/>
                  <a:pt x="37434" y="5737"/>
                  <a:pt x="37574" y="5598"/>
                </a:cubicBezTo>
                <a:lnTo>
                  <a:pt x="37574" y="5598"/>
                </a:lnTo>
                <a:cubicBezTo>
                  <a:pt x="37501" y="5641"/>
                  <a:pt x="37341" y="5714"/>
                  <a:pt x="37137" y="5860"/>
                </a:cubicBezTo>
                <a:cubicBezTo>
                  <a:pt x="37078" y="5627"/>
                  <a:pt x="37005" y="5423"/>
                  <a:pt x="36947" y="5291"/>
                </a:cubicBezTo>
                <a:cubicBezTo>
                  <a:pt x="37035" y="4767"/>
                  <a:pt x="37151" y="4228"/>
                  <a:pt x="37312" y="3717"/>
                </a:cubicBezTo>
                <a:lnTo>
                  <a:pt x="37312" y="3717"/>
                </a:lnTo>
                <a:cubicBezTo>
                  <a:pt x="37311" y="3718"/>
                  <a:pt x="36962" y="4359"/>
                  <a:pt x="36627" y="5291"/>
                </a:cubicBezTo>
                <a:cubicBezTo>
                  <a:pt x="36495" y="4840"/>
                  <a:pt x="36379" y="4548"/>
                  <a:pt x="36379" y="4548"/>
                </a:cubicBezTo>
                <a:lnTo>
                  <a:pt x="36379" y="4548"/>
                </a:lnTo>
                <a:cubicBezTo>
                  <a:pt x="36437" y="4985"/>
                  <a:pt x="36452" y="5437"/>
                  <a:pt x="36423" y="5874"/>
                </a:cubicBezTo>
                <a:cubicBezTo>
                  <a:pt x="36393" y="5947"/>
                  <a:pt x="36379" y="6035"/>
                  <a:pt x="36350" y="6122"/>
                </a:cubicBezTo>
                <a:cubicBezTo>
                  <a:pt x="36058" y="4942"/>
                  <a:pt x="35563" y="3966"/>
                  <a:pt x="35563" y="3965"/>
                </a:cubicBezTo>
                <a:lnTo>
                  <a:pt x="35563" y="3965"/>
                </a:lnTo>
                <a:cubicBezTo>
                  <a:pt x="35752" y="4621"/>
                  <a:pt x="35869" y="5321"/>
                  <a:pt x="35942" y="5962"/>
                </a:cubicBezTo>
                <a:cubicBezTo>
                  <a:pt x="35781" y="5729"/>
                  <a:pt x="35635" y="5554"/>
                  <a:pt x="35533" y="5437"/>
                </a:cubicBezTo>
                <a:cubicBezTo>
                  <a:pt x="35548" y="5291"/>
                  <a:pt x="35577" y="5146"/>
                  <a:pt x="35606" y="5015"/>
                </a:cubicBezTo>
                <a:lnTo>
                  <a:pt x="35606" y="5015"/>
                </a:lnTo>
                <a:cubicBezTo>
                  <a:pt x="35606" y="5015"/>
                  <a:pt x="35548" y="5131"/>
                  <a:pt x="35461" y="5335"/>
                </a:cubicBezTo>
                <a:cubicBezTo>
                  <a:pt x="35417" y="5292"/>
                  <a:pt x="35402" y="5277"/>
                  <a:pt x="35402" y="5277"/>
                </a:cubicBezTo>
                <a:lnTo>
                  <a:pt x="35402" y="5277"/>
                </a:lnTo>
                <a:lnTo>
                  <a:pt x="35446" y="5364"/>
                </a:lnTo>
                <a:cubicBezTo>
                  <a:pt x="35417" y="5423"/>
                  <a:pt x="35402" y="5481"/>
                  <a:pt x="35373" y="5554"/>
                </a:cubicBezTo>
                <a:cubicBezTo>
                  <a:pt x="35271" y="3339"/>
                  <a:pt x="32896" y="1969"/>
                  <a:pt x="32895" y="1968"/>
                </a:cubicBezTo>
                <a:lnTo>
                  <a:pt x="32895" y="1968"/>
                </a:lnTo>
                <a:cubicBezTo>
                  <a:pt x="34367" y="3659"/>
                  <a:pt x="34528" y="3994"/>
                  <a:pt x="34703" y="5685"/>
                </a:cubicBezTo>
                <a:lnTo>
                  <a:pt x="34659" y="5641"/>
                </a:lnTo>
                <a:cubicBezTo>
                  <a:pt x="34659" y="5627"/>
                  <a:pt x="34674" y="5612"/>
                  <a:pt x="34674" y="5612"/>
                </a:cubicBezTo>
                <a:lnTo>
                  <a:pt x="34674" y="5612"/>
                </a:lnTo>
                <a:cubicBezTo>
                  <a:pt x="34674" y="5612"/>
                  <a:pt x="34659" y="5612"/>
                  <a:pt x="34644" y="5627"/>
                </a:cubicBezTo>
                <a:cubicBezTo>
                  <a:pt x="34572" y="5554"/>
                  <a:pt x="34499" y="5496"/>
                  <a:pt x="34426" y="5437"/>
                </a:cubicBezTo>
                <a:cubicBezTo>
                  <a:pt x="34426" y="5394"/>
                  <a:pt x="34440" y="5364"/>
                  <a:pt x="34455" y="5321"/>
                </a:cubicBezTo>
                <a:lnTo>
                  <a:pt x="34455" y="5321"/>
                </a:lnTo>
                <a:cubicBezTo>
                  <a:pt x="34455" y="5321"/>
                  <a:pt x="34440" y="5365"/>
                  <a:pt x="34397" y="5423"/>
                </a:cubicBezTo>
                <a:cubicBezTo>
                  <a:pt x="34280" y="5335"/>
                  <a:pt x="34178" y="5262"/>
                  <a:pt x="34091" y="5189"/>
                </a:cubicBezTo>
                <a:cubicBezTo>
                  <a:pt x="33887" y="4927"/>
                  <a:pt x="33697" y="4709"/>
                  <a:pt x="33566" y="4548"/>
                </a:cubicBezTo>
                <a:cubicBezTo>
                  <a:pt x="33464" y="4228"/>
                  <a:pt x="33376" y="4024"/>
                  <a:pt x="33376" y="4023"/>
                </a:cubicBezTo>
                <a:lnTo>
                  <a:pt x="33376" y="4023"/>
                </a:lnTo>
                <a:cubicBezTo>
                  <a:pt x="33390" y="4079"/>
                  <a:pt x="33391" y="4134"/>
                  <a:pt x="33404" y="4190"/>
                </a:cubicBezTo>
                <a:lnTo>
                  <a:pt x="33404" y="4190"/>
                </a:lnTo>
                <a:cubicBezTo>
                  <a:pt x="33404" y="4188"/>
                  <a:pt x="33405" y="4186"/>
                  <a:pt x="33406" y="4184"/>
                </a:cubicBezTo>
                <a:cubicBezTo>
                  <a:pt x="33420" y="4242"/>
                  <a:pt x="33420" y="4300"/>
                  <a:pt x="33420" y="4359"/>
                </a:cubicBezTo>
                <a:cubicBezTo>
                  <a:pt x="33391" y="4330"/>
                  <a:pt x="33376" y="4300"/>
                  <a:pt x="33362" y="4300"/>
                </a:cubicBezTo>
                <a:cubicBezTo>
                  <a:pt x="33391" y="4330"/>
                  <a:pt x="33406" y="4373"/>
                  <a:pt x="33435" y="4402"/>
                </a:cubicBezTo>
                <a:cubicBezTo>
                  <a:pt x="33449" y="4679"/>
                  <a:pt x="33449" y="4942"/>
                  <a:pt x="33435" y="5219"/>
                </a:cubicBezTo>
                <a:cubicBezTo>
                  <a:pt x="33333" y="5087"/>
                  <a:pt x="33216" y="4971"/>
                  <a:pt x="33099" y="4854"/>
                </a:cubicBezTo>
                <a:cubicBezTo>
                  <a:pt x="33172" y="4694"/>
                  <a:pt x="33260" y="4504"/>
                  <a:pt x="33362" y="4300"/>
                </a:cubicBezTo>
                <a:cubicBezTo>
                  <a:pt x="33374" y="4265"/>
                  <a:pt x="33386" y="4239"/>
                  <a:pt x="33398" y="4206"/>
                </a:cubicBezTo>
                <a:lnTo>
                  <a:pt x="33398" y="4206"/>
                </a:lnTo>
                <a:cubicBezTo>
                  <a:pt x="33332" y="4273"/>
                  <a:pt x="33149" y="4458"/>
                  <a:pt x="32954" y="4738"/>
                </a:cubicBezTo>
                <a:cubicBezTo>
                  <a:pt x="32837" y="4636"/>
                  <a:pt x="32735" y="4548"/>
                  <a:pt x="32633" y="4461"/>
                </a:cubicBezTo>
                <a:cubicBezTo>
                  <a:pt x="32837" y="4257"/>
                  <a:pt x="33056" y="4038"/>
                  <a:pt x="33318" y="3790"/>
                </a:cubicBezTo>
                <a:lnTo>
                  <a:pt x="33318" y="3790"/>
                </a:lnTo>
                <a:cubicBezTo>
                  <a:pt x="33318" y="3790"/>
                  <a:pt x="32939" y="3980"/>
                  <a:pt x="32458" y="4315"/>
                </a:cubicBezTo>
                <a:cubicBezTo>
                  <a:pt x="32152" y="4067"/>
                  <a:pt x="31919" y="3936"/>
                  <a:pt x="31919" y="3936"/>
                </a:cubicBezTo>
                <a:lnTo>
                  <a:pt x="31919" y="3936"/>
                </a:lnTo>
                <a:cubicBezTo>
                  <a:pt x="32065" y="4111"/>
                  <a:pt x="32196" y="4271"/>
                  <a:pt x="32327" y="4417"/>
                </a:cubicBezTo>
                <a:cubicBezTo>
                  <a:pt x="32123" y="4577"/>
                  <a:pt x="31904" y="4767"/>
                  <a:pt x="31686" y="4985"/>
                </a:cubicBezTo>
                <a:cubicBezTo>
                  <a:pt x="31132" y="4053"/>
                  <a:pt x="30564" y="3412"/>
                  <a:pt x="30564" y="3411"/>
                </a:cubicBezTo>
                <a:lnTo>
                  <a:pt x="30564" y="3411"/>
                </a:lnTo>
                <a:cubicBezTo>
                  <a:pt x="30913" y="4038"/>
                  <a:pt x="31161" y="4709"/>
                  <a:pt x="31351" y="5350"/>
                </a:cubicBezTo>
                <a:cubicBezTo>
                  <a:pt x="31132" y="5598"/>
                  <a:pt x="30957" y="5874"/>
                  <a:pt x="30797" y="6181"/>
                </a:cubicBezTo>
                <a:cubicBezTo>
                  <a:pt x="29747" y="4024"/>
                  <a:pt x="28013" y="2217"/>
                  <a:pt x="28013" y="2216"/>
                </a:cubicBezTo>
                <a:lnTo>
                  <a:pt x="28013" y="2216"/>
                </a:lnTo>
                <a:cubicBezTo>
                  <a:pt x="29266" y="4082"/>
                  <a:pt x="30039" y="6312"/>
                  <a:pt x="30418" y="7609"/>
                </a:cubicBezTo>
                <a:cubicBezTo>
                  <a:pt x="30418" y="7667"/>
                  <a:pt x="30418" y="7725"/>
                  <a:pt x="30418" y="7769"/>
                </a:cubicBezTo>
                <a:cubicBezTo>
                  <a:pt x="30199" y="7551"/>
                  <a:pt x="30024" y="7347"/>
                  <a:pt x="29879" y="7142"/>
                </a:cubicBezTo>
                <a:cubicBezTo>
                  <a:pt x="29908" y="6283"/>
                  <a:pt x="29485" y="5568"/>
                  <a:pt x="29033" y="5044"/>
                </a:cubicBezTo>
                <a:cubicBezTo>
                  <a:pt x="29019" y="5000"/>
                  <a:pt x="29004" y="4971"/>
                  <a:pt x="29004" y="4927"/>
                </a:cubicBezTo>
                <a:cubicBezTo>
                  <a:pt x="29004" y="4927"/>
                  <a:pt x="28989" y="4956"/>
                  <a:pt x="28989" y="5000"/>
                </a:cubicBezTo>
                <a:cubicBezTo>
                  <a:pt x="28465" y="4403"/>
                  <a:pt x="27897" y="4082"/>
                  <a:pt x="27896" y="4082"/>
                </a:cubicBezTo>
                <a:lnTo>
                  <a:pt x="27896" y="4082"/>
                </a:lnTo>
                <a:cubicBezTo>
                  <a:pt x="28450" y="4723"/>
                  <a:pt x="28771" y="5131"/>
                  <a:pt x="28975" y="5510"/>
                </a:cubicBezTo>
                <a:cubicBezTo>
                  <a:pt x="28975" y="5904"/>
                  <a:pt x="29048" y="6443"/>
                  <a:pt x="29296" y="7026"/>
                </a:cubicBezTo>
                <a:cubicBezTo>
                  <a:pt x="28931" y="6705"/>
                  <a:pt x="28625" y="6530"/>
                  <a:pt x="28625" y="6530"/>
                </a:cubicBezTo>
                <a:lnTo>
                  <a:pt x="28625" y="6530"/>
                </a:lnTo>
                <a:cubicBezTo>
                  <a:pt x="28931" y="6895"/>
                  <a:pt x="29179" y="7186"/>
                  <a:pt x="29368" y="7434"/>
                </a:cubicBezTo>
                <a:cubicBezTo>
                  <a:pt x="29339" y="7711"/>
                  <a:pt x="29223" y="7973"/>
                  <a:pt x="29062" y="8236"/>
                </a:cubicBezTo>
                <a:cubicBezTo>
                  <a:pt x="28989" y="7857"/>
                  <a:pt x="28844" y="7507"/>
                  <a:pt x="28654" y="7201"/>
                </a:cubicBezTo>
                <a:cubicBezTo>
                  <a:pt x="28538" y="6370"/>
                  <a:pt x="28275" y="5744"/>
                  <a:pt x="28275" y="5743"/>
                </a:cubicBezTo>
                <a:lnTo>
                  <a:pt x="28275" y="5743"/>
                </a:lnTo>
                <a:cubicBezTo>
                  <a:pt x="28319" y="6064"/>
                  <a:pt x="28334" y="6399"/>
                  <a:pt x="28319" y="6720"/>
                </a:cubicBezTo>
                <a:cubicBezTo>
                  <a:pt x="28100" y="6472"/>
                  <a:pt x="27882" y="6268"/>
                  <a:pt x="27678" y="6093"/>
                </a:cubicBezTo>
                <a:cubicBezTo>
                  <a:pt x="27838" y="5933"/>
                  <a:pt x="28013" y="5758"/>
                  <a:pt x="28232" y="5554"/>
                </a:cubicBezTo>
                <a:lnTo>
                  <a:pt x="28232" y="5554"/>
                </a:lnTo>
                <a:cubicBezTo>
                  <a:pt x="28231" y="5554"/>
                  <a:pt x="27925" y="5700"/>
                  <a:pt x="27547" y="5976"/>
                </a:cubicBezTo>
                <a:cubicBezTo>
                  <a:pt x="27284" y="5787"/>
                  <a:pt x="27095" y="5670"/>
                  <a:pt x="27095" y="5670"/>
                </a:cubicBezTo>
                <a:lnTo>
                  <a:pt x="27095" y="5670"/>
                </a:lnTo>
                <a:cubicBezTo>
                  <a:pt x="27226" y="5816"/>
                  <a:pt x="27328" y="5947"/>
                  <a:pt x="27430" y="6064"/>
                </a:cubicBezTo>
                <a:cubicBezTo>
                  <a:pt x="27270" y="6195"/>
                  <a:pt x="27095" y="6341"/>
                  <a:pt x="26920" y="6516"/>
                </a:cubicBezTo>
                <a:cubicBezTo>
                  <a:pt x="26468" y="5773"/>
                  <a:pt x="26002" y="5248"/>
                  <a:pt x="26002" y="5248"/>
                </a:cubicBezTo>
                <a:lnTo>
                  <a:pt x="26002" y="5248"/>
                </a:lnTo>
                <a:cubicBezTo>
                  <a:pt x="26293" y="5758"/>
                  <a:pt x="26497" y="6297"/>
                  <a:pt x="26643" y="6822"/>
                </a:cubicBezTo>
                <a:cubicBezTo>
                  <a:pt x="26468" y="7011"/>
                  <a:pt x="26322" y="7230"/>
                  <a:pt x="26191" y="7478"/>
                </a:cubicBezTo>
                <a:cubicBezTo>
                  <a:pt x="25346" y="5744"/>
                  <a:pt x="23947" y="4286"/>
                  <a:pt x="23947" y="4286"/>
                </a:cubicBezTo>
                <a:lnTo>
                  <a:pt x="23947" y="4286"/>
                </a:lnTo>
                <a:cubicBezTo>
                  <a:pt x="24909" y="5714"/>
                  <a:pt x="25521" y="7405"/>
                  <a:pt x="25841" y="8454"/>
                </a:cubicBezTo>
                <a:cubicBezTo>
                  <a:pt x="25827" y="8498"/>
                  <a:pt x="25812" y="8556"/>
                  <a:pt x="25798" y="8600"/>
                </a:cubicBezTo>
                <a:cubicBezTo>
                  <a:pt x="25754" y="8571"/>
                  <a:pt x="25696" y="8527"/>
                  <a:pt x="25652" y="8498"/>
                </a:cubicBezTo>
                <a:cubicBezTo>
                  <a:pt x="25564" y="8396"/>
                  <a:pt x="25477" y="8294"/>
                  <a:pt x="25404" y="8177"/>
                </a:cubicBezTo>
                <a:cubicBezTo>
                  <a:pt x="25448" y="8119"/>
                  <a:pt x="25477" y="8046"/>
                  <a:pt x="25521" y="7973"/>
                </a:cubicBezTo>
                <a:lnTo>
                  <a:pt x="25521" y="7973"/>
                </a:lnTo>
                <a:cubicBezTo>
                  <a:pt x="25521" y="7973"/>
                  <a:pt x="25462" y="8032"/>
                  <a:pt x="25375" y="8119"/>
                </a:cubicBezTo>
                <a:cubicBezTo>
                  <a:pt x="25127" y="7725"/>
                  <a:pt x="24967" y="7274"/>
                  <a:pt x="24748" y="6472"/>
                </a:cubicBezTo>
                <a:lnTo>
                  <a:pt x="24748" y="6472"/>
                </a:lnTo>
                <a:cubicBezTo>
                  <a:pt x="24748" y="6472"/>
                  <a:pt x="24603" y="7245"/>
                  <a:pt x="24967" y="8134"/>
                </a:cubicBezTo>
                <a:cubicBezTo>
                  <a:pt x="24792" y="8061"/>
                  <a:pt x="24661" y="8017"/>
                  <a:pt x="24661" y="8017"/>
                </a:cubicBezTo>
                <a:lnTo>
                  <a:pt x="24661" y="8017"/>
                </a:lnTo>
                <a:cubicBezTo>
                  <a:pt x="24807" y="8119"/>
                  <a:pt x="24923" y="8206"/>
                  <a:pt x="25040" y="8279"/>
                </a:cubicBezTo>
                <a:cubicBezTo>
                  <a:pt x="25054" y="8338"/>
                  <a:pt x="25083" y="8381"/>
                  <a:pt x="25113" y="8440"/>
                </a:cubicBezTo>
                <a:cubicBezTo>
                  <a:pt x="25011" y="8571"/>
                  <a:pt x="24909" y="8746"/>
                  <a:pt x="24807" y="8935"/>
                </a:cubicBezTo>
                <a:cubicBezTo>
                  <a:pt x="24734" y="8687"/>
                  <a:pt x="24690" y="8425"/>
                  <a:pt x="24661" y="8177"/>
                </a:cubicBezTo>
                <a:cubicBezTo>
                  <a:pt x="24661" y="8177"/>
                  <a:pt x="24617" y="8440"/>
                  <a:pt x="24617" y="8848"/>
                </a:cubicBezTo>
                <a:cubicBezTo>
                  <a:pt x="24515" y="8411"/>
                  <a:pt x="24384" y="8148"/>
                  <a:pt x="24384" y="8148"/>
                </a:cubicBezTo>
                <a:lnTo>
                  <a:pt x="24384" y="8148"/>
                </a:lnTo>
                <a:cubicBezTo>
                  <a:pt x="24398" y="8469"/>
                  <a:pt x="24398" y="8746"/>
                  <a:pt x="24398" y="8979"/>
                </a:cubicBezTo>
                <a:cubicBezTo>
                  <a:pt x="24311" y="9066"/>
                  <a:pt x="24209" y="9197"/>
                  <a:pt x="24107" y="9343"/>
                </a:cubicBezTo>
                <a:cubicBezTo>
                  <a:pt x="23990" y="8265"/>
                  <a:pt x="24034" y="8046"/>
                  <a:pt x="24661" y="6836"/>
                </a:cubicBezTo>
                <a:lnTo>
                  <a:pt x="24661" y="6836"/>
                </a:lnTo>
                <a:cubicBezTo>
                  <a:pt x="24661" y="6837"/>
                  <a:pt x="24311" y="7157"/>
                  <a:pt x="24034" y="7653"/>
                </a:cubicBezTo>
                <a:cubicBezTo>
                  <a:pt x="24136" y="6953"/>
                  <a:pt x="24282" y="6224"/>
                  <a:pt x="24500" y="5525"/>
                </a:cubicBezTo>
                <a:lnTo>
                  <a:pt x="24500" y="5525"/>
                </a:lnTo>
                <a:cubicBezTo>
                  <a:pt x="24500" y="5525"/>
                  <a:pt x="23451" y="7449"/>
                  <a:pt x="23101" y="9562"/>
                </a:cubicBezTo>
                <a:cubicBezTo>
                  <a:pt x="23043" y="9314"/>
                  <a:pt x="22985" y="9052"/>
                  <a:pt x="22970" y="8804"/>
                </a:cubicBezTo>
                <a:cubicBezTo>
                  <a:pt x="22970" y="8804"/>
                  <a:pt x="22926" y="9023"/>
                  <a:pt x="22926" y="9372"/>
                </a:cubicBezTo>
                <a:cubicBezTo>
                  <a:pt x="22752" y="9197"/>
                  <a:pt x="22562" y="9037"/>
                  <a:pt x="22373" y="8906"/>
                </a:cubicBezTo>
                <a:cubicBezTo>
                  <a:pt x="22358" y="8294"/>
                  <a:pt x="22402" y="7638"/>
                  <a:pt x="22533" y="7026"/>
                </a:cubicBezTo>
                <a:lnTo>
                  <a:pt x="22533" y="7026"/>
                </a:lnTo>
                <a:cubicBezTo>
                  <a:pt x="22533" y="7026"/>
                  <a:pt x="22198" y="7696"/>
                  <a:pt x="21950" y="8614"/>
                </a:cubicBezTo>
                <a:cubicBezTo>
                  <a:pt x="21702" y="8454"/>
                  <a:pt x="21454" y="8323"/>
                  <a:pt x="21221" y="8206"/>
                </a:cubicBezTo>
                <a:cubicBezTo>
                  <a:pt x="21294" y="8061"/>
                  <a:pt x="21367" y="7900"/>
                  <a:pt x="21454" y="7711"/>
                </a:cubicBezTo>
                <a:lnTo>
                  <a:pt x="21454" y="7711"/>
                </a:lnTo>
                <a:cubicBezTo>
                  <a:pt x="21454" y="7711"/>
                  <a:pt x="21279" y="7871"/>
                  <a:pt x="21075" y="8148"/>
                </a:cubicBezTo>
                <a:cubicBezTo>
                  <a:pt x="20536" y="7900"/>
                  <a:pt x="20143" y="7798"/>
                  <a:pt x="20143" y="7798"/>
                </a:cubicBezTo>
                <a:lnTo>
                  <a:pt x="20143" y="7798"/>
                </a:lnTo>
                <a:cubicBezTo>
                  <a:pt x="20449" y="7988"/>
                  <a:pt x="20711" y="8148"/>
                  <a:pt x="20944" y="8294"/>
                </a:cubicBezTo>
                <a:cubicBezTo>
                  <a:pt x="20784" y="8527"/>
                  <a:pt x="20609" y="8804"/>
                  <a:pt x="20463" y="9139"/>
                </a:cubicBezTo>
                <a:cubicBezTo>
                  <a:pt x="20332" y="8760"/>
                  <a:pt x="20216" y="8396"/>
                  <a:pt x="20157" y="8017"/>
                </a:cubicBezTo>
                <a:lnTo>
                  <a:pt x="20157" y="8017"/>
                </a:lnTo>
                <a:cubicBezTo>
                  <a:pt x="20157" y="8017"/>
                  <a:pt x="20084" y="8775"/>
                  <a:pt x="20245" y="9737"/>
                </a:cubicBezTo>
                <a:cubicBezTo>
                  <a:pt x="20186" y="9941"/>
                  <a:pt x="20157" y="10159"/>
                  <a:pt x="20143" y="10378"/>
                </a:cubicBezTo>
                <a:cubicBezTo>
                  <a:pt x="19997" y="10407"/>
                  <a:pt x="19851" y="10436"/>
                  <a:pt x="19720" y="10465"/>
                </a:cubicBezTo>
                <a:cubicBezTo>
                  <a:pt x="19647" y="10349"/>
                  <a:pt x="19589" y="10247"/>
                  <a:pt x="19531" y="10130"/>
                </a:cubicBezTo>
                <a:cubicBezTo>
                  <a:pt x="19662" y="9810"/>
                  <a:pt x="19822" y="9445"/>
                  <a:pt x="20055" y="8964"/>
                </a:cubicBezTo>
                <a:lnTo>
                  <a:pt x="20055" y="8964"/>
                </a:lnTo>
                <a:cubicBezTo>
                  <a:pt x="20055" y="8964"/>
                  <a:pt x="19764" y="9227"/>
                  <a:pt x="19472" y="9664"/>
                </a:cubicBezTo>
                <a:cubicBezTo>
                  <a:pt x="19531" y="8964"/>
                  <a:pt x="19414" y="8338"/>
                  <a:pt x="19297" y="7900"/>
                </a:cubicBezTo>
                <a:cubicBezTo>
                  <a:pt x="19385" y="7419"/>
                  <a:pt x="19603" y="6909"/>
                  <a:pt x="19997" y="6079"/>
                </a:cubicBezTo>
                <a:lnTo>
                  <a:pt x="19997" y="6079"/>
                </a:lnTo>
                <a:cubicBezTo>
                  <a:pt x="19997" y="6079"/>
                  <a:pt x="19487" y="6560"/>
                  <a:pt x="19093" y="7317"/>
                </a:cubicBezTo>
                <a:cubicBezTo>
                  <a:pt x="19064" y="7274"/>
                  <a:pt x="19064" y="7244"/>
                  <a:pt x="19064" y="7244"/>
                </a:cubicBezTo>
                <a:cubicBezTo>
                  <a:pt x="19064" y="7303"/>
                  <a:pt x="19064" y="7347"/>
                  <a:pt x="19064" y="7390"/>
                </a:cubicBezTo>
                <a:cubicBezTo>
                  <a:pt x="18729" y="8061"/>
                  <a:pt x="18525" y="8950"/>
                  <a:pt x="18846" y="9912"/>
                </a:cubicBezTo>
                <a:cubicBezTo>
                  <a:pt x="18758" y="10174"/>
                  <a:pt x="18641" y="10422"/>
                  <a:pt x="18481" y="10713"/>
                </a:cubicBezTo>
                <a:lnTo>
                  <a:pt x="18467" y="10713"/>
                </a:lnTo>
                <a:cubicBezTo>
                  <a:pt x="18437" y="10655"/>
                  <a:pt x="18423" y="10597"/>
                  <a:pt x="18408" y="10538"/>
                </a:cubicBezTo>
                <a:cubicBezTo>
                  <a:pt x="18379" y="9008"/>
                  <a:pt x="18452" y="6355"/>
                  <a:pt x="19195" y="4009"/>
                </a:cubicBezTo>
                <a:lnTo>
                  <a:pt x="19195" y="4009"/>
                </a:lnTo>
                <a:cubicBezTo>
                  <a:pt x="19195" y="4009"/>
                  <a:pt x="17898" y="6385"/>
                  <a:pt x="17476" y="9008"/>
                </a:cubicBezTo>
                <a:cubicBezTo>
                  <a:pt x="17199" y="8702"/>
                  <a:pt x="16893" y="8425"/>
                  <a:pt x="16572" y="8192"/>
                </a:cubicBezTo>
                <a:cubicBezTo>
                  <a:pt x="16543" y="7434"/>
                  <a:pt x="16586" y="6632"/>
                  <a:pt x="16761" y="5860"/>
                </a:cubicBezTo>
                <a:lnTo>
                  <a:pt x="16761" y="5860"/>
                </a:lnTo>
                <a:cubicBezTo>
                  <a:pt x="16761" y="5860"/>
                  <a:pt x="16339" y="6691"/>
                  <a:pt x="16047" y="7827"/>
                </a:cubicBezTo>
                <a:cubicBezTo>
                  <a:pt x="15727" y="7638"/>
                  <a:pt x="15420" y="7478"/>
                  <a:pt x="15129" y="7332"/>
                </a:cubicBezTo>
                <a:cubicBezTo>
                  <a:pt x="15216" y="7142"/>
                  <a:pt x="15318" y="6938"/>
                  <a:pt x="15420" y="6720"/>
                </a:cubicBezTo>
                <a:lnTo>
                  <a:pt x="15420" y="6720"/>
                </a:lnTo>
                <a:cubicBezTo>
                  <a:pt x="15420" y="6720"/>
                  <a:pt x="15216" y="6909"/>
                  <a:pt x="14940" y="7244"/>
                </a:cubicBezTo>
                <a:cubicBezTo>
                  <a:pt x="14284" y="6953"/>
                  <a:pt x="13788" y="6822"/>
                  <a:pt x="13788" y="6822"/>
                </a:cubicBezTo>
                <a:lnTo>
                  <a:pt x="13788" y="6822"/>
                </a:lnTo>
                <a:cubicBezTo>
                  <a:pt x="14182" y="7055"/>
                  <a:pt x="14502" y="7259"/>
                  <a:pt x="14794" y="7449"/>
                </a:cubicBezTo>
                <a:cubicBezTo>
                  <a:pt x="14590" y="7725"/>
                  <a:pt x="14371" y="8075"/>
                  <a:pt x="14182" y="8469"/>
                </a:cubicBezTo>
                <a:cubicBezTo>
                  <a:pt x="14080" y="8177"/>
                  <a:pt x="13978" y="7857"/>
                  <a:pt x="13905" y="7551"/>
                </a:cubicBezTo>
                <a:cubicBezTo>
                  <a:pt x="13919" y="7507"/>
                  <a:pt x="13934" y="7449"/>
                  <a:pt x="13948" y="7405"/>
                </a:cubicBezTo>
                <a:lnTo>
                  <a:pt x="13948" y="7405"/>
                </a:lnTo>
                <a:cubicBezTo>
                  <a:pt x="13948" y="7406"/>
                  <a:pt x="13933" y="7449"/>
                  <a:pt x="13890" y="7507"/>
                </a:cubicBezTo>
                <a:cubicBezTo>
                  <a:pt x="13861" y="7376"/>
                  <a:pt x="13832" y="7230"/>
                  <a:pt x="13803" y="7099"/>
                </a:cubicBezTo>
                <a:cubicBezTo>
                  <a:pt x="13803" y="7099"/>
                  <a:pt x="13774" y="7332"/>
                  <a:pt x="13788" y="7725"/>
                </a:cubicBezTo>
                <a:cubicBezTo>
                  <a:pt x="13686" y="7915"/>
                  <a:pt x="13555" y="8206"/>
                  <a:pt x="13409" y="8556"/>
                </a:cubicBezTo>
                <a:cubicBezTo>
                  <a:pt x="13263" y="8717"/>
                  <a:pt x="13089" y="8935"/>
                  <a:pt x="12899" y="9212"/>
                </a:cubicBezTo>
                <a:cubicBezTo>
                  <a:pt x="12506" y="7288"/>
                  <a:pt x="12564" y="6880"/>
                  <a:pt x="13613" y="4679"/>
                </a:cubicBezTo>
                <a:lnTo>
                  <a:pt x="13613" y="4679"/>
                </a:lnTo>
                <a:cubicBezTo>
                  <a:pt x="13613" y="4680"/>
                  <a:pt x="10932" y="7157"/>
                  <a:pt x="12433" y="10043"/>
                </a:cubicBezTo>
                <a:cubicBezTo>
                  <a:pt x="12404" y="10116"/>
                  <a:pt x="12374" y="10203"/>
                  <a:pt x="12331" y="10276"/>
                </a:cubicBezTo>
                <a:cubicBezTo>
                  <a:pt x="12154" y="9869"/>
                  <a:pt x="11940" y="9588"/>
                  <a:pt x="11888" y="9516"/>
                </a:cubicBezTo>
                <a:lnTo>
                  <a:pt x="11888" y="9516"/>
                </a:lnTo>
                <a:cubicBezTo>
                  <a:pt x="12043" y="9997"/>
                  <a:pt x="12157" y="10340"/>
                  <a:pt x="12214" y="10640"/>
                </a:cubicBezTo>
                <a:cubicBezTo>
                  <a:pt x="12170" y="10757"/>
                  <a:pt x="12141" y="10874"/>
                  <a:pt x="12127" y="10990"/>
                </a:cubicBezTo>
                <a:cubicBezTo>
                  <a:pt x="12039" y="10917"/>
                  <a:pt x="11952" y="10844"/>
                  <a:pt x="11879" y="10786"/>
                </a:cubicBezTo>
                <a:cubicBezTo>
                  <a:pt x="11864" y="10728"/>
                  <a:pt x="11850" y="10670"/>
                  <a:pt x="11821" y="10611"/>
                </a:cubicBezTo>
                <a:cubicBezTo>
                  <a:pt x="11821" y="10247"/>
                  <a:pt x="11835" y="9868"/>
                  <a:pt x="11879" y="9489"/>
                </a:cubicBezTo>
                <a:cubicBezTo>
                  <a:pt x="11879" y="9490"/>
                  <a:pt x="11880" y="9492"/>
                  <a:pt x="11880" y="9493"/>
                </a:cubicBezTo>
                <a:lnTo>
                  <a:pt x="11880" y="9493"/>
                </a:lnTo>
                <a:cubicBezTo>
                  <a:pt x="11909" y="9293"/>
                  <a:pt x="11938" y="9092"/>
                  <a:pt x="11981" y="8891"/>
                </a:cubicBezTo>
                <a:lnTo>
                  <a:pt x="11981" y="8891"/>
                </a:lnTo>
                <a:cubicBezTo>
                  <a:pt x="11981" y="8892"/>
                  <a:pt x="11806" y="9241"/>
                  <a:pt x="11617" y="9780"/>
                </a:cubicBezTo>
                <a:cubicBezTo>
                  <a:pt x="11456" y="9037"/>
                  <a:pt x="11340" y="8236"/>
                  <a:pt x="11340" y="7463"/>
                </a:cubicBezTo>
                <a:cubicBezTo>
                  <a:pt x="11340" y="7463"/>
                  <a:pt x="11092" y="8760"/>
                  <a:pt x="11223" y="10232"/>
                </a:cubicBezTo>
                <a:cubicBezTo>
                  <a:pt x="10961" y="9606"/>
                  <a:pt x="10742" y="8935"/>
                  <a:pt x="10611" y="8279"/>
                </a:cubicBezTo>
                <a:lnTo>
                  <a:pt x="10611" y="8279"/>
                </a:lnTo>
                <a:cubicBezTo>
                  <a:pt x="10611" y="8279"/>
                  <a:pt x="10567" y="8921"/>
                  <a:pt x="10655" y="9839"/>
                </a:cubicBezTo>
                <a:cubicBezTo>
                  <a:pt x="10611" y="9897"/>
                  <a:pt x="10567" y="9955"/>
                  <a:pt x="10509" y="10014"/>
                </a:cubicBezTo>
                <a:cubicBezTo>
                  <a:pt x="10509" y="10014"/>
                  <a:pt x="10494" y="9999"/>
                  <a:pt x="10494" y="9999"/>
                </a:cubicBezTo>
                <a:cubicBezTo>
                  <a:pt x="10392" y="9635"/>
                  <a:pt x="10305" y="9270"/>
                  <a:pt x="10276" y="8891"/>
                </a:cubicBezTo>
                <a:cubicBezTo>
                  <a:pt x="10276" y="8891"/>
                  <a:pt x="10217" y="9299"/>
                  <a:pt x="10217" y="9882"/>
                </a:cubicBezTo>
                <a:cubicBezTo>
                  <a:pt x="9955" y="9780"/>
                  <a:pt x="9736" y="9708"/>
                  <a:pt x="9649" y="9678"/>
                </a:cubicBezTo>
                <a:lnTo>
                  <a:pt x="9649" y="9678"/>
                </a:lnTo>
                <a:cubicBezTo>
                  <a:pt x="9868" y="9810"/>
                  <a:pt x="10057" y="9926"/>
                  <a:pt x="10232" y="10043"/>
                </a:cubicBezTo>
                <a:cubicBezTo>
                  <a:pt x="10232" y="10087"/>
                  <a:pt x="10232" y="10130"/>
                  <a:pt x="10232" y="10189"/>
                </a:cubicBezTo>
                <a:cubicBezTo>
                  <a:pt x="10028" y="10101"/>
                  <a:pt x="9809" y="10028"/>
                  <a:pt x="9620" y="9984"/>
                </a:cubicBezTo>
                <a:cubicBezTo>
                  <a:pt x="9620" y="9970"/>
                  <a:pt x="9620" y="9955"/>
                  <a:pt x="9620" y="9941"/>
                </a:cubicBezTo>
                <a:cubicBezTo>
                  <a:pt x="9620" y="9868"/>
                  <a:pt x="9634" y="9780"/>
                  <a:pt x="9649" y="9678"/>
                </a:cubicBezTo>
                <a:cubicBezTo>
                  <a:pt x="9649" y="9649"/>
                  <a:pt x="9664" y="9620"/>
                  <a:pt x="9664" y="9576"/>
                </a:cubicBezTo>
                <a:lnTo>
                  <a:pt x="9664" y="9576"/>
                </a:lnTo>
                <a:cubicBezTo>
                  <a:pt x="9663" y="9576"/>
                  <a:pt x="9634" y="9606"/>
                  <a:pt x="9605" y="9678"/>
                </a:cubicBezTo>
                <a:cubicBezTo>
                  <a:pt x="9576" y="9737"/>
                  <a:pt x="9532" y="9839"/>
                  <a:pt x="9489" y="9955"/>
                </a:cubicBezTo>
                <a:cubicBezTo>
                  <a:pt x="9051" y="9853"/>
                  <a:pt x="8745" y="9824"/>
                  <a:pt x="8745" y="9824"/>
                </a:cubicBezTo>
                <a:lnTo>
                  <a:pt x="8745" y="9824"/>
                </a:lnTo>
                <a:cubicBezTo>
                  <a:pt x="9008" y="9926"/>
                  <a:pt x="9241" y="10014"/>
                  <a:pt x="9430" y="10101"/>
                </a:cubicBezTo>
                <a:cubicBezTo>
                  <a:pt x="9372" y="10291"/>
                  <a:pt x="9314" y="10538"/>
                  <a:pt x="9285" y="10815"/>
                </a:cubicBezTo>
                <a:cubicBezTo>
                  <a:pt x="9095" y="10553"/>
                  <a:pt x="8935" y="10276"/>
                  <a:pt x="8804" y="9984"/>
                </a:cubicBezTo>
                <a:lnTo>
                  <a:pt x="8804" y="9984"/>
                </a:lnTo>
                <a:cubicBezTo>
                  <a:pt x="8804" y="9985"/>
                  <a:pt x="8906" y="10495"/>
                  <a:pt x="9197" y="11165"/>
                </a:cubicBezTo>
                <a:cubicBezTo>
                  <a:pt x="9095" y="11282"/>
                  <a:pt x="8993" y="11427"/>
                  <a:pt x="8876" y="11602"/>
                </a:cubicBezTo>
                <a:cubicBezTo>
                  <a:pt x="8862" y="11573"/>
                  <a:pt x="8862" y="11559"/>
                  <a:pt x="8862" y="11529"/>
                </a:cubicBezTo>
                <a:cubicBezTo>
                  <a:pt x="8876" y="11311"/>
                  <a:pt x="8906" y="11048"/>
                  <a:pt x="8949" y="10742"/>
                </a:cubicBezTo>
                <a:lnTo>
                  <a:pt x="8949" y="10742"/>
                </a:lnTo>
                <a:cubicBezTo>
                  <a:pt x="8949" y="10742"/>
                  <a:pt x="8862" y="10874"/>
                  <a:pt x="8774" y="11107"/>
                </a:cubicBezTo>
                <a:cubicBezTo>
                  <a:pt x="8585" y="9941"/>
                  <a:pt x="8702" y="9518"/>
                  <a:pt x="9445" y="7944"/>
                </a:cubicBezTo>
                <a:lnTo>
                  <a:pt x="9445" y="7944"/>
                </a:lnTo>
                <a:cubicBezTo>
                  <a:pt x="9445" y="7944"/>
                  <a:pt x="8483" y="8833"/>
                  <a:pt x="8206" y="10101"/>
                </a:cubicBezTo>
                <a:cubicBezTo>
                  <a:pt x="8191" y="10072"/>
                  <a:pt x="8162" y="10043"/>
                  <a:pt x="8148" y="10014"/>
                </a:cubicBezTo>
                <a:cubicBezTo>
                  <a:pt x="8104" y="9635"/>
                  <a:pt x="8148" y="9212"/>
                  <a:pt x="8235" y="8512"/>
                </a:cubicBezTo>
                <a:lnTo>
                  <a:pt x="8235" y="8512"/>
                </a:lnTo>
                <a:cubicBezTo>
                  <a:pt x="8235" y="8513"/>
                  <a:pt x="7973" y="8950"/>
                  <a:pt x="7871" y="9606"/>
                </a:cubicBezTo>
                <a:cubicBezTo>
                  <a:pt x="7842" y="9562"/>
                  <a:pt x="7827" y="9547"/>
                  <a:pt x="7827" y="9547"/>
                </a:cubicBezTo>
                <a:lnTo>
                  <a:pt x="7827" y="9547"/>
                </a:lnTo>
                <a:cubicBezTo>
                  <a:pt x="7842" y="9591"/>
                  <a:pt x="7856" y="9620"/>
                  <a:pt x="7871" y="9649"/>
                </a:cubicBezTo>
                <a:cubicBezTo>
                  <a:pt x="7798" y="10189"/>
                  <a:pt x="7827" y="10830"/>
                  <a:pt x="8206" y="11486"/>
                </a:cubicBezTo>
                <a:cubicBezTo>
                  <a:pt x="8235" y="11588"/>
                  <a:pt x="8264" y="11690"/>
                  <a:pt x="8293" y="11792"/>
                </a:cubicBezTo>
                <a:cubicBezTo>
                  <a:pt x="8279" y="11952"/>
                  <a:pt x="8264" y="12127"/>
                  <a:pt x="8221" y="12316"/>
                </a:cubicBezTo>
                <a:cubicBezTo>
                  <a:pt x="8191" y="12273"/>
                  <a:pt x="8162" y="12229"/>
                  <a:pt x="8133" y="12185"/>
                </a:cubicBezTo>
                <a:cubicBezTo>
                  <a:pt x="7754" y="11005"/>
                  <a:pt x="7186" y="8935"/>
                  <a:pt x="7171" y="7011"/>
                </a:cubicBezTo>
                <a:cubicBezTo>
                  <a:pt x="7171" y="7011"/>
                  <a:pt x="6795" y="9020"/>
                  <a:pt x="7095" y="11110"/>
                </a:cubicBezTo>
                <a:lnTo>
                  <a:pt x="7095" y="11110"/>
                </a:lnTo>
                <a:cubicBezTo>
                  <a:pt x="7068" y="11025"/>
                  <a:pt x="7054" y="10928"/>
                  <a:pt x="7040" y="10844"/>
                </a:cubicBezTo>
                <a:cubicBezTo>
                  <a:pt x="7040" y="10844"/>
                  <a:pt x="7026" y="10932"/>
                  <a:pt x="7026" y="11078"/>
                </a:cubicBezTo>
                <a:cubicBezTo>
                  <a:pt x="6778" y="10903"/>
                  <a:pt x="6515" y="10757"/>
                  <a:pt x="6268" y="10626"/>
                </a:cubicBezTo>
                <a:cubicBezTo>
                  <a:pt x="6064" y="10043"/>
                  <a:pt x="5903" y="9416"/>
                  <a:pt x="5845" y="8789"/>
                </a:cubicBezTo>
                <a:cubicBezTo>
                  <a:pt x="5845" y="8789"/>
                  <a:pt x="5743" y="9489"/>
                  <a:pt x="5801" y="10422"/>
                </a:cubicBezTo>
                <a:cubicBezTo>
                  <a:pt x="5524" y="10320"/>
                  <a:pt x="5262" y="10232"/>
                  <a:pt x="5029" y="10159"/>
                </a:cubicBezTo>
                <a:cubicBezTo>
                  <a:pt x="5043" y="9999"/>
                  <a:pt x="5058" y="9839"/>
                  <a:pt x="5087" y="9649"/>
                </a:cubicBezTo>
                <a:lnTo>
                  <a:pt x="5087" y="9649"/>
                </a:lnTo>
                <a:cubicBezTo>
                  <a:pt x="5087" y="9649"/>
                  <a:pt x="4985" y="9824"/>
                  <a:pt x="4868" y="10116"/>
                </a:cubicBezTo>
                <a:cubicBezTo>
                  <a:pt x="4329" y="9985"/>
                  <a:pt x="3950" y="9955"/>
                  <a:pt x="3950" y="9955"/>
                </a:cubicBezTo>
                <a:lnTo>
                  <a:pt x="3950" y="9955"/>
                </a:lnTo>
                <a:cubicBezTo>
                  <a:pt x="4271" y="10072"/>
                  <a:pt x="4562" y="10189"/>
                  <a:pt x="4810" y="10291"/>
                </a:cubicBezTo>
                <a:cubicBezTo>
                  <a:pt x="4723" y="10538"/>
                  <a:pt x="4650" y="10844"/>
                  <a:pt x="4621" y="11180"/>
                </a:cubicBezTo>
                <a:cubicBezTo>
                  <a:pt x="4460" y="10961"/>
                  <a:pt x="4329" y="10728"/>
                  <a:pt x="4198" y="10509"/>
                </a:cubicBezTo>
                <a:cubicBezTo>
                  <a:pt x="4198" y="10465"/>
                  <a:pt x="4198" y="10422"/>
                  <a:pt x="4198" y="10378"/>
                </a:cubicBezTo>
                <a:cubicBezTo>
                  <a:pt x="4198" y="10378"/>
                  <a:pt x="4183" y="10422"/>
                  <a:pt x="4183" y="10465"/>
                </a:cubicBezTo>
                <a:cubicBezTo>
                  <a:pt x="4125" y="10363"/>
                  <a:pt x="4067" y="10261"/>
                  <a:pt x="4023" y="10159"/>
                </a:cubicBezTo>
                <a:lnTo>
                  <a:pt x="4023" y="10159"/>
                </a:lnTo>
                <a:cubicBezTo>
                  <a:pt x="4023" y="10160"/>
                  <a:pt x="4052" y="10349"/>
                  <a:pt x="4154" y="10655"/>
                </a:cubicBezTo>
                <a:cubicBezTo>
                  <a:pt x="4125" y="10815"/>
                  <a:pt x="4096" y="11048"/>
                  <a:pt x="4081" y="11340"/>
                </a:cubicBezTo>
                <a:cubicBezTo>
                  <a:pt x="4009" y="11486"/>
                  <a:pt x="3936" y="11690"/>
                  <a:pt x="3863" y="11937"/>
                </a:cubicBezTo>
                <a:cubicBezTo>
                  <a:pt x="3134" y="10495"/>
                  <a:pt x="3076" y="10174"/>
                  <a:pt x="3324" y="8323"/>
                </a:cubicBezTo>
                <a:lnTo>
                  <a:pt x="3324" y="8323"/>
                </a:lnTo>
                <a:cubicBezTo>
                  <a:pt x="3323" y="8323"/>
                  <a:pt x="1968" y="10611"/>
                  <a:pt x="3732" y="12637"/>
                </a:cubicBezTo>
                <a:cubicBezTo>
                  <a:pt x="3702" y="12885"/>
                  <a:pt x="3702" y="13147"/>
                  <a:pt x="3732" y="13424"/>
                </a:cubicBezTo>
                <a:cubicBezTo>
                  <a:pt x="3644" y="13380"/>
                  <a:pt x="3557" y="13337"/>
                  <a:pt x="3455" y="13293"/>
                </a:cubicBezTo>
                <a:cubicBezTo>
                  <a:pt x="3309" y="12812"/>
                  <a:pt x="3178" y="12316"/>
                  <a:pt x="3134" y="11821"/>
                </a:cubicBezTo>
                <a:cubicBezTo>
                  <a:pt x="3134" y="11821"/>
                  <a:pt x="3047" y="12375"/>
                  <a:pt x="3090" y="13133"/>
                </a:cubicBezTo>
                <a:cubicBezTo>
                  <a:pt x="3061" y="13118"/>
                  <a:pt x="3032" y="13103"/>
                  <a:pt x="3003" y="13089"/>
                </a:cubicBezTo>
                <a:cubicBezTo>
                  <a:pt x="2624" y="12608"/>
                  <a:pt x="2274" y="12069"/>
                  <a:pt x="1997" y="11529"/>
                </a:cubicBezTo>
                <a:lnTo>
                  <a:pt x="1997" y="11529"/>
                </a:lnTo>
                <a:cubicBezTo>
                  <a:pt x="1997" y="11530"/>
                  <a:pt x="2114" y="12040"/>
                  <a:pt x="2405" y="12739"/>
                </a:cubicBezTo>
                <a:cubicBezTo>
                  <a:pt x="2376" y="12783"/>
                  <a:pt x="2362" y="12827"/>
                  <a:pt x="2347" y="12885"/>
                </a:cubicBezTo>
                <a:cubicBezTo>
                  <a:pt x="1895" y="12768"/>
                  <a:pt x="1589" y="12754"/>
                  <a:pt x="1589" y="12754"/>
                </a:cubicBezTo>
                <a:lnTo>
                  <a:pt x="1589" y="12754"/>
                </a:lnTo>
                <a:cubicBezTo>
                  <a:pt x="1866" y="12856"/>
                  <a:pt x="2085" y="12943"/>
                  <a:pt x="2289" y="13031"/>
                </a:cubicBezTo>
                <a:cubicBezTo>
                  <a:pt x="2230" y="13220"/>
                  <a:pt x="2158" y="13468"/>
                  <a:pt x="2128" y="13730"/>
                </a:cubicBezTo>
                <a:cubicBezTo>
                  <a:pt x="1954" y="13468"/>
                  <a:pt x="1793" y="13191"/>
                  <a:pt x="1647" y="12914"/>
                </a:cubicBezTo>
                <a:lnTo>
                  <a:pt x="1647" y="12914"/>
                </a:lnTo>
                <a:cubicBezTo>
                  <a:pt x="1648" y="12914"/>
                  <a:pt x="1779" y="13512"/>
                  <a:pt x="2128" y="14240"/>
                </a:cubicBezTo>
                <a:cubicBezTo>
                  <a:pt x="2143" y="14546"/>
                  <a:pt x="2201" y="14867"/>
                  <a:pt x="2347" y="15202"/>
                </a:cubicBezTo>
                <a:cubicBezTo>
                  <a:pt x="2099" y="15042"/>
                  <a:pt x="1866" y="14852"/>
                  <a:pt x="1706" y="14634"/>
                </a:cubicBezTo>
                <a:cubicBezTo>
                  <a:pt x="1720" y="14371"/>
                  <a:pt x="1749" y="14065"/>
                  <a:pt x="1808" y="13672"/>
                </a:cubicBezTo>
                <a:lnTo>
                  <a:pt x="1808" y="13672"/>
                </a:lnTo>
                <a:cubicBezTo>
                  <a:pt x="1808" y="13672"/>
                  <a:pt x="1647" y="13934"/>
                  <a:pt x="1531" y="14342"/>
                </a:cubicBezTo>
                <a:cubicBezTo>
                  <a:pt x="933" y="13176"/>
                  <a:pt x="904" y="12929"/>
                  <a:pt x="1094" y="11442"/>
                </a:cubicBezTo>
                <a:lnTo>
                  <a:pt x="1094" y="11442"/>
                </a:lnTo>
                <a:cubicBezTo>
                  <a:pt x="1093" y="11442"/>
                  <a:pt x="1" y="13278"/>
                  <a:pt x="1414" y="14911"/>
                </a:cubicBezTo>
                <a:cubicBezTo>
                  <a:pt x="1385" y="15202"/>
                  <a:pt x="1400" y="15523"/>
                  <a:pt x="1473" y="15873"/>
                </a:cubicBezTo>
                <a:lnTo>
                  <a:pt x="1473" y="15843"/>
                </a:lnTo>
                <a:lnTo>
                  <a:pt x="1910" y="15843"/>
                </a:lnTo>
                <a:cubicBezTo>
                  <a:pt x="1822" y="15610"/>
                  <a:pt x="1764" y="15406"/>
                  <a:pt x="1735" y="15202"/>
                </a:cubicBezTo>
                <a:lnTo>
                  <a:pt x="1735" y="15202"/>
                </a:lnTo>
                <a:cubicBezTo>
                  <a:pt x="1939" y="15392"/>
                  <a:pt x="2201" y="15581"/>
                  <a:pt x="2493" y="15756"/>
                </a:cubicBezTo>
                <a:cubicBezTo>
                  <a:pt x="2434" y="15785"/>
                  <a:pt x="2391" y="15814"/>
                  <a:pt x="2347" y="15843"/>
                </a:cubicBezTo>
                <a:lnTo>
                  <a:pt x="138416" y="15843"/>
                </a:lnTo>
                <a:cubicBezTo>
                  <a:pt x="138357" y="15814"/>
                  <a:pt x="138299" y="15785"/>
                  <a:pt x="138226" y="15741"/>
                </a:cubicBezTo>
                <a:cubicBezTo>
                  <a:pt x="138285" y="15610"/>
                  <a:pt x="138343" y="15465"/>
                  <a:pt x="138401" y="15319"/>
                </a:cubicBezTo>
                <a:cubicBezTo>
                  <a:pt x="138620" y="15115"/>
                  <a:pt x="138882" y="14925"/>
                  <a:pt x="139290" y="14692"/>
                </a:cubicBezTo>
                <a:cubicBezTo>
                  <a:pt x="139348" y="14867"/>
                  <a:pt x="139392" y="15027"/>
                  <a:pt x="139407" y="15173"/>
                </a:cubicBezTo>
                <a:cubicBezTo>
                  <a:pt x="139159" y="15377"/>
                  <a:pt x="138897" y="15596"/>
                  <a:pt x="138663" y="15843"/>
                </a:cubicBezTo>
                <a:lnTo>
                  <a:pt x="139217" y="15843"/>
                </a:lnTo>
                <a:cubicBezTo>
                  <a:pt x="139276" y="15771"/>
                  <a:pt x="139334" y="15683"/>
                  <a:pt x="139407" y="15596"/>
                </a:cubicBezTo>
                <a:lnTo>
                  <a:pt x="139407" y="15596"/>
                </a:lnTo>
                <a:cubicBezTo>
                  <a:pt x="139407" y="15683"/>
                  <a:pt x="139378" y="15756"/>
                  <a:pt x="139363" y="15843"/>
                </a:cubicBezTo>
                <a:lnTo>
                  <a:pt x="140281" y="15843"/>
                </a:lnTo>
                <a:cubicBezTo>
                  <a:pt x="140879" y="15246"/>
                  <a:pt x="141651" y="14561"/>
                  <a:pt x="142497" y="13978"/>
                </a:cubicBezTo>
                <a:lnTo>
                  <a:pt x="142497" y="13978"/>
                </a:lnTo>
                <a:cubicBezTo>
                  <a:pt x="142496" y="13978"/>
                  <a:pt x="140981" y="14751"/>
                  <a:pt x="139742" y="15800"/>
                </a:cubicBezTo>
                <a:cubicBezTo>
                  <a:pt x="139757" y="15610"/>
                  <a:pt x="139727" y="15435"/>
                  <a:pt x="139698" y="15275"/>
                </a:cubicBezTo>
                <a:cubicBezTo>
                  <a:pt x="139990" y="14940"/>
                  <a:pt x="140340" y="14590"/>
                  <a:pt x="140718" y="14299"/>
                </a:cubicBezTo>
                <a:lnTo>
                  <a:pt x="140718" y="14299"/>
                </a:lnTo>
                <a:cubicBezTo>
                  <a:pt x="140718" y="14299"/>
                  <a:pt x="140208" y="14576"/>
                  <a:pt x="139625" y="15013"/>
                </a:cubicBezTo>
                <a:cubicBezTo>
                  <a:pt x="139567" y="14852"/>
                  <a:pt x="139509" y="14721"/>
                  <a:pt x="139451" y="14605"/>
                </a:cubicBezTo>
                <a:cubicBezTo>
                  <a:pt x="139567" y="14546"/>
                  <a:pt x="139684" y="14473"/>
                  <a:pt x="139815" y="14401"/>
                </a:cubicBezTo>
                <a:lnTo>
                  <a:pt x="139815" y="14401"/>
                </a:lnTo>
                <a:cubicBezTo>
                  <a:pt x="139815" y="14401"/>
                  <a:pt x="139654" y="14444"/>
                  <a:pt x="139407" y="14532"/>
                </a:cubicBezTo>
                <a:cubicBezTo>
                  <a:pt x="139247" y="14270"/>
                  <a:pt x="139101" y="14109"/>
                  <a:pt x="139101" y="14109"/>
                </a:cubicBezTo>
                <a:lnTo>
                  <a:pt x="139101" y="14109"/>
                </a:lnTo>
                <a:cubicBezTo>
                  <a:pt x="139174" y="14299"/>
                  <a:pt x="139217" y="14444"/>
                  <a:pt x="139261" y="14590"/>
                </a:cubicBezTo>
                <a:cubicBezTo>
                  <a:pt x="139072" y="14663"/>
                  <a:pt x="138838" y="14780"/>
                  <a:pt x="138591" y="14911"/>
                </a:cubicBezTo>
                <a:cubicBezTo>
                  <a:pt x="138707" y="14678"/>
                  <a:pt x="138838" y="14459"/>
                  <a:pt x="138999" y="14240"/>
                </a:cubicBezTo>
                <a:lnTo>
                  <a:pt x="138999" y="14240"/>
                </a:lnTo>
                <a:cubicBezTo>
                  <a:pt x="138998" y="14240"/>
                  <a:pt x="138590" y="14619"/>
                  <a:pt x="138168" y="15188"/>
                </a:cubicBezTo>
                <a:cubicBezTo>
                  <a:pt x="138037" y="15290"/>
                  <a:pt x="137906" y="15392"/>
                  <a:pt x="137774" y="15523"/>
                </a:cubicBezTo>
                <a:cubicBezTo>
                  <a:pt x="137702" y="15479"/>
                  <a:pt x="137629" y="15450"/>
                  <a:pt x="137541" y="15406"/>
                </a:cubicBezTo>
                <a:cubicBezTo>
                  <a:pt x="137556" y="15348"/>
                  <a:pt x="137585" y="15275"/>
                  <a:pt x="137614" y="15217"/>
                </a:cubicBezTo>
                <a:cubicBezTo>
                  <a:pt x="137833" y="15071"/>
                  <a:pt x="138110" y="14925"/>
                  <a:pt x="138459" y="14721"/>
                </a:cubicBezTo>
                <a:lnTo>
                  <a:pt x="138459" y="14721"/>
                </a:lnTo>
                <a:cubicBezTo>
                  <a:pt x="138459" y="14721"/>
                  <a:pt x="138153" y="14794"/>
                  <a:pt x="137760" y="14969"/>
                </a:cubicBezTo>
                <a:cubicBezTo>
                  <a:pt x="138372" y="14051"/>
                  <a:pt x="138561" y="13890"/>
                  <a:pt x="139888" y="13147"/>
                </a:cubicBezTo>
                <a:lnTo>
                  <a:pt x="139888" y="13147"/>
                </a:lnTo>
                <a:cubicBezTo>
                  <a:pt x="139887" y="13147"/>
                  <a:pt x="137774" y="13687"/>
                  <a:pt x="137235" y="15246"/>
                </a:cubicBezTo>
                <a:lnTo>
                  <a:pt x="137206" y="15246"/>
                </a:lnTo>
                <a:cubicBezTo>
                  <a:pt x="137046" y="15173"/>
                  <a:pt x="136871" y="15100"/>
                  <a:pt x="136681" y="15013"/>
                </a:cubicBezTo>
                <a:cubicBezTo>
                  <a:pt x="136812" y="14707"/>
                  <a:pt x="136987" y="14401"/>
                  <a:pt x="137191" y="14109"/>
                </a:cubicBezTo>
                <a:lnTo>
                  <a:pt x="137191" y="14109"/>
                </a:lnTo>
                <a:cubicBezTo>
                  <a:pt x="137191" y="14109"/>
                  <a:pt x="136842" y="14430"/>
                  <a:pt x="136463" y="14925"/>
                </a:cubicBezTo>
                <a:cubicBezTo>
                  <a:pt x="136404" y="14896"/>
                  <a:pt x="136346" y="14867"/>
                  <a:pt x="136273" y="14838"/>
                </a:cubicBezTo>
                <a:cubicBezTo>
                  <a:pt x="137118" y="13891"/>
                  <a:pt x="137323" y="12973"/>
                  <a:pt x="137323" y="12972"/>
                </a:cubicBezTo>
                <a:lnTo>
                  <a:pt x="137323" y="12972"/>
                </a:lnTo>
                <a:cubicBezTo>
                  <a:pt x="136710" y="13803"/>
                  <a:pt x="136332" y="14284"/>
                  <a:pt x="135880" y="14678"/>
                </a:cubicBezTo>
                <a:cubicBezTo>
                  <a:pt x="135763" y="14619"/>
                  <a:pt x="135632" y="14575"/>
                  <a:pt x="135501" y="14517"/>
                </a:cubicBezTo>
                <a:cubicBezTo>
                  <a:pt x="136244" y="13978"/>
                  <a:pt x="136550" y="13337"/>
                  <a:pt x="136638" y="13162"/>
                </a:cubicBezTo>
                <a:cubicBezTo>
                  <a:pt x="137031" y="12710"/>
                  <a:pt x="137468" y="12244"/>
                  <a:pt x="137949" y="11792"/>
                </a:cubicBezTo>
                <a:cubicBezTo>
                  <a:pt x="137978" y="11777"/>
                  <a:pt x="138008" y="11748"/>
                  <a:pt x="138037" y="11733"/>
                </a:cubicBezTo>
                <a:lnTo>
                  <a:pt x="138037" y="11733"/>
                </a:lnTo>
                <a:cubicBezTo>
                  <a:pt x="138035" y="11734"/>
                  <a:pt x="138007" y="11748"/>
                  <a:pt x="137978" y="11763"/>
                </a:cubicBezTo>
                <a:cubicBezTo>
                  <a:pt x="138372" y="11384"/>
                  <a:pt x="138780" y="11019"/>
                  <a:pt x="139217" y="10684"/>
                </a:cubicBezTo>
                <a:lnTo>
                  <a:pt x="139217" y="10684"/>
                </a:lnTo>
                <a:cubicBezTo>
                  <a:pt x="139217" y="10684"/>
                  <a:pt x="137643" y="11602"/>
                  <a:pt x="136098" y="12929"/>
                </a:cubicBezTo>
                <a:cubicBezTo>
                  <a:pt x="135821" y="13118"/>
                  <a:pt x="135545" y="13337"/>
                  <a:pt x="135282" y="13555"/>
                </a:cubicBezTo>
                <a:cubicBezTo>
                  <a:pt x="135282" y="13366"/>
                  <a:pt x="135268" y="13191"/>
                  <a:pt x="135238" y="13031"/>
                </a:cubicBezTo>
                <a:cubicBezTo>
                  <a:pt x="135530" y="12695"/>
                  <a:pt x="135880" y="12346"/>
                  <a:pt x="136259" y="12054"/>
                </a:cubicBezTo>
                <a:lnTo>
                  <a:pt x="136259" y="12054"/>
                </a:lnTo>
                <a:cubicBezTo>
                  <a:pt x="136258" y="12054"/>
                  <a:pt x="135748" y="12331"/>
                  <a:pt x="135166" y="12768"/>
                </a:cubicBezTo>
                <a:cubicBezTo>
                  <a:pt x="135151" y="12739"/>
                  <a:pt x="135151" y="12725"/>
                  <a:pt x="135136" y="12710"/>
                </a:cubicBezTo>
                <a:cubicBezTo>
                  <a:pt x="135515" y="12214"/>
                  <a:pt x="135953" y="11719"/>
                  <a:pt x="136434" y="11267"/>
                </a:cubicBezTo>
                <a:lnTo>
                  <a:pt x="136434" y="11267"/>
                </a:lnTo>
                <a:cubicBezTo>
                  <a:pt x="136433" y="11267"/>
                  <a:pt x="135836" y="11632"/>
                  <a:pt x="135107" y="12229"/>
                </a:cubicBezTo>
                <a:cubicBezTo>
                  <a:pt x="135064" y="12244"/>
                  <a:pt x="135005" y="12273"/>
                  <a:pt x="134947" y="12287"/>
                </a:cubicBezTo>
                <a:cubicBezTo>
                  <a:pt x="134787" y="12025"/>
                  <a:pt x="134641" y="11879"/>
                  <a:pt x="134641" y="11879"/>
                </a:cubicBezTo>
                <a:lnTo>
                  <a:pt x="134641" y="11879"/>
                </a:lnTo>
                <a:cubicBezTo>
                  <a:pt x="134699" y="12054"/>
                  <a:pt x="134757" y="12200"/>
                  <a:pt x="134801" y="12346"/>
                </a:cubicBezTo>
                <a:cubicBezTo>
                  <a:pt x="134787" y="12346"/>
                  <a:pt x="134787" y="12346"/>
                  <a:pt x="134772" y="12360"/>
                </a:cubicBezTo>
                <a:cubicBezTo>
                  <a:pt x="134670" y="12171"/>
                  <a:pt x="134553" y="11981"/>
                  <a:pt x="134451" y="11835"/>
                </a:cubicBezTo>
                <a:cubicBezTo>
                  <a:pt x="134612" y="11719"/>
                  <a:pt x="134801" y="11602"/>
                  <a:pt x="134991" y="11471"/>
                </a:cubicBezTo>
                <a:lnTo>
                  <a:pt x="134991" y="11471"/>
                </a:lnTo>
                <a:cubicBezTo>
                  <a:pt x="134991" y="11471"/>
                  <a:pt x="134743" y="11544"/>
                  <a:pt x="134364" y="11704"/>
                </a:cubicBezTo>
                <a:cubicBezTo>
                  <a:pt x="134335" y="11675"/>
                  <a:pt x="134306" y="11646"/>
                  <a:pt x="134277" y="11617"/>
                </a:cubicBezTo>
                <a:cubicBezTo>
                  <a:pt x="134553" y="11413"/>
                  <a:pt x="134903" y="11209"/>
                  <a:pt x="135428" y="10917"/>
                </a:cubicBezTo>
                <a:lnTo>
                  <a:pt x="135428" y="10917"/>
                </a:lnTo>
                <a:cubicBezTo>
                  <a:pt x="135428" y="10917"/>
                  <a:pt x="134816" y="11063"/>
                  <a:pt x="134160" y="11457"/>
                </a:cubicBezTo>
                <a:cubicBezTo>
                  <a:pt x="133941" y="11194"/>
                  <a:pt x="133767" y="11049"/>
                  <a:pt x="133766" y="11048"/>
                </a:cubicBezTo>
                <a:lnTo>
                  <a:pt x="133766" y="11048"/>
                </a:lnTo>
                <a:cubicBezTo>
                  <a:pt x="133868" y="11223"/>
                  <a:pt x="133941" y="11384"/>
                  <a:pt x="134014" y="11544"/>
                </a:cubicBezTo>
                <a:cubicBezTo>
                  <a:pt x="133708" y="11733"/>
                  <a:pt x="133402" y="11981"/>
                  <a:pt x="133169" y="12287"/>
                </a:cubicBezTo>
                <a:cubicBezTo>
                  <a:pt x="133285" y="11937"/>
                  <a:pt x="133446" y="11588"/>
                  <a:pt x="133621" y="11252"/>
                </a:cubicBezTo>
                <a:lnTo>
                  <a:pt x="133621" y="11252"/>
                </a:lnTo>
                <a:cubicBezTo>
                  <a:pt x="133620" y="11253"/>
                  <a:pt x="133052" y="11894"/>
                  <a:pt x="132528" y="12827"/>
                </a:cubicBezTo>
                <a:cubicBezTo>
                  <a:pt x="132367" y="12972"/>
                  <a:pt x="132207" y="13118"/>
                  <a:pt x="132061" y="13293"/>
                </a:cubicBezTo>
                <a:lnTo>
                  <a:pt x="132003" y="13278"/>
                </a:lnTo>
                <a:cubicBezTo>
                  <a:pt x="132119" y="12972"/>
                  <a:pt x="132251" y="12666"/>
                  <a:pt x="132426" y="12360"/>
                </a:cubicBezTo>
                <a:cubicBezTo>
                  <a:pt x="132557" y="12273"/>
                  <a:pt x="132717" y="12171"/>
                  <a:pt x="132877" y="12069"/>
                </a:cubicBezTo>
                <a:lnTo>
                  <a:pt x="132877" y="12069"/>
                </a:lnTo>
                <a:cubicBezTo>
                  <a:pt x="132877" y="12069"/>
                  <a:pt x="132746" y="12098"/>
                  <a:pt x="132528" y="12185"/>
                </a:cubicBezTo>
                <a:cubicBezTo>
                  <a:pt x="132586" y="12083"/>
                  <a:pt x="132659" y="11967"/>
                  <a:pt x="132732" y="11865"/>
                </a:cubicBezTo>
                <a:lnTo>
                  <a:pt x="132732" y="11865"/>
                </a:lnTo>
                <a:cubicBezTo>
                  <a:pt x="132731" y="11865"/>
                  <a:pt x="132571" y="12010"/>
                  <a:pt x="132367" y="12244"/>
                </a:cubicBezTo>
                <a:cubicBezTo>
                  <a:pt x="132207" y="12316"/>
                  <a:pt x="132017" y="12404"/>
                  <a:pt x="131799" y="12506"/>
                </a:cubicBezTo>
                <a:cubicBezTo>
                  <a:pt x="132163" y="11821"/>
                  <a:pt x="132411" y="11384"/>
                  <a:pt x="132761" y="11005"/>
                </a:cubicBezTo>
                <a:cubicBezTo>
                  <a:pt x="132775" y="10990"/>
                  <a:pt x="132775" y="10990"/>
                  <a:pt x="132775" y="10990"/>
                </a:cubicBezTo>
                <a:cubicBezTo>
                  <a:pt x="133198" y="10538"/>
                  <a:pt x="133752" y="10145"/>
                  <a:pt x="134830" y="9460"/>
                </a:cubicBezTo>
                <a:lnTo>
                  <a:pt x="134830" y="9460"/>
                </a:lnTo>
                <a:cubicBezTo>
                  <a:pt x="134830" y="9460"/>
                  <a:pt x="132629" y="10101"/>
                  <a:pt x="131551" y="11704"/>
                </a:cubicBezTo>
                <a:cubicBezTo>
                  <a:pt x="131114" y="11981"/>
                  <a:pt x="130618" y="12331"/>
                  <a:pt x="130166" y="12710"/>
                </a:cubicBezTo>
                <a:cubicBezTo>
                  <a:pt x="130123" y="12695"/>
                  <a:pt x="130094" y="12681"/>
                  <a:pt x="130050" y="12666"/>
                </a:cubicBezTo>
                <a:cubicBezTo>
                  <a:pt x="130123" y="12418"/>
                  <a:pt x="130210" y="12171"/>
                  <a:pt x="130312" y="11923"/>
                </a:cubicBezTo>
                <a:cubicBezTo>
                  <a:pt x="130531" y="11704"/>
                  <a:pt x="130764" y="11500"/>
                  <a:pt x="131012" y="11296"/>
                </a:cubicBezTo>
                <a:lnTo>
                  <a:pt x="131012" y="11296"/>
                </a:lnTo>
                <a:cubicBezTo>
                  <a:pt x="131012" y="11296"/>
                  <a:pt x="130764" y="11427"/>
                  <a:pt x="130429" y="11661"/>
                </a:cubicBezTo>
                <a:cubicBezTo>
                  <a:pt x="130502" y="11471"/>
                  <a:pt x="130589" y="11296"/>
                  <a:pt x="130691" y="11121"/>
                </a:cubicBezTo>
                <a:lnTo>
                  <a:pt x="130691" y="11121"/>
                </a:lnTo>
                <a:cubicBezTo>
                  <a:pt x="130691" y="11121"/>
                  <a:pt x="130429" y="11413"/>
                  <a:pt x="130108" y="11865"/>
                </a:cubicBezTo>
                <a:cubicBezTo>
                  <a:pt x="130050" y="11908"/>
                  <a:pt x="129977" y="11967"/>
                  <a:pt x="129919" y="12010"/>
                </a:cubicBezTo>
                <a:cubicBezTo>
                  <a:pt x="129860" y="11865"/>
                  <a:pt x="129802" y="11733"/>
                  <a:pt x="129744" y="11617"/>
                </a:cubicBezTo>
                <a:cubicBezTo>
                  <a:pt x="129846" y="11544"/>
                  <a:pt x="129977" y="11471"/>
                  <a:pt x="130108" y="11398"/>
                </a:cubicBezTo>
                <a:lnTo>
                  <a:pt x="130108" y="11398"/>
                </a:lnTo>
                <a:cubicBezTo>
                  <a:pt x="130108" y="11398"/>
                  <a:pt x="129948" y="11442"/>
                  <a:pt x="129700" y="11529"/>
                </a:cubicBezTo>
                <a:cubicBezTo>
                  <a:pt x="129540" y="11267"/>
                  <a:pt x="129394" y="11121"/>
                  <a:pt x="129394" y="11121"/>
                </a:cubicBezTo>
                <a:lnTo>
                  <a:pt x="129394" y="11121"/>
                </a:lnTo>
                <a:cubicBezTo>
                  <a:pt x="129452" y="11296"/>
                  <a:pt x="129511" y="11457"/>
                  <a:pt x="129554" y="11588"/>
                </a:cubicBezTo>
                <a:cubicBezTo>
                  <a:pt x="129350" y="11675"/>
                  <a:pt x="129117" y="11777"/>
                  <a:pt x="128884" y="11923"/>
                </a:cubicBezTo>
                <a:cubicBezTo>
                  <a:pt x="129001" y="11690"/>
                  <a:pt x="129132" y="11457"/>
                  <a:pt x="129277" y="11238"/>
                </a:cubicBezTo>
                <a:lnTo>
                  <a:pt x="129277" y="11238"/>
                </a:lnTo>
                <a:cubicBezTo>
                  <a:pt x="129277" y="11238"/>
                  <a:pt x="128869" y="11632"/>
                  <a:pt x="128461" y="12185"/>
                </a:cubicBezTo>
                <a:cubicBezTo>
                  <a:pt x="128447" y="12200"/>
                  <a:pt x="128447" y="12200"/>
                  <a:pt x="128432" y="12214"/>
                </a:cubicBezTo>
                <a:cubicBezTo>
                  <a:pt x="128315" y="12185"/>
                  <a:pt x="128199" y="12156"/>
                  <a:pt x="128068" y="12112"/>
                </a:cubicBezTo>
                <a:cubicBezTo>
                  <a:pt x="128257" y="12010"/>
                  <a:pt x="128476" y="11879"/>
                  <a:pt x="128753" y="11733"/>
                </a:cubicBezTo>
                <a:lnTo>
                  <a:pt x="128753" y="11733"/>
                </a:lnTo>
                <a:cubicBezTo>
                  <a:pt x="128753" y="11733"/>
                  <a:pt x="128447" y="11806"/>
                  <a:pt x="128039" y="11981"/>
                </a:cubicBezTo>
                <a:cubicBezTo>
                  <a:pt x="128665" y="11063"/>
                  <a:pt x="128855" y="10903"/>
                  <a:pt x="130181" y="10159"/>
                </a:cubicBezTo>
                <a:lnTo>
                  <a:pt x="130181" y="10159"/>
                </a:lnTo>
                <a:cubicBezTo>
                  <a:pt x="130181" y="10159"/>
                  <a:pt x="128286" y="10640"/>
                  <a:pt x="127616" y="11996"/>
                </a:cubicBezTo>
                <a:cubicBezTo>
                  <a:pt x="127514" y="11967"/>
                  <a:pt x="127426" y="11952"/>
                  <a:pt x="127324" y="11923"/>
                </a:cubicBezTo>
                <a:cubicBezTo>
                  <a:pt x="128374" y="10436"/>
                  <a:pt x="128155" y="8906"/>
                  <a:pt x="128155" y="8906"/>
                </a:cubicBezTo>
                <a:lnTo>
                  <a:pt x="128155" y="8906"/>
                </a:lnTo>
                <a:cubicBezTo>
                  <a:pt x="127689" y="10451"/>
                  <a:pt x="127470" y="11005"/>
                  <a:pt x="126741" y="11777"/>
                </a:cubicBezTo>
                <a:cubicBezTo>
                  <a:pt x="126727" y="11777"/>
                  <a:pt x="126712" y="11763"/>
                  <a:pt x="126698" y="11763"/>
                </a:cubicBezTo>
                <a:lnTo>
                  <a:pt x="126698" y="11690"/>
                </a:lnTo>
                <a:cubicBezTo>
                  <a:pt x="127426" y="10801"/>
                  <a:pt x="127601" y="9985"/>
                  <a:pt x="127601" y="9984"/>
                </a:cubicBezTo>
                <a:lnTo>
                  <a:pt x="127601" y="9984"/>
                </a:lnTo>
                <a:cubicBezTo>
                  <a:pt x="127368" y="10305"/>
                  <a:pt x="127164" y="10582"/>
                  <a:pt x="126975" y="10830"/>
                </a:cubicBezTo>
                <a:cubicBezTo>
                  <a:pt x="127091" y="10465"/>
                  <a:pt x="127237" y="10057"/>
                  <a:pt x="127397" y="9649"/>
                </a:cubicBezTo>
                <a:cubicBezTo>
                  <a:pt x="128024" y="8979"/>
                  <a:pt x="128738" y="8294"/>
                  <a:pt x="129496" y="7682"/>
                </a:cubicBezTo>
                <a:lnTo>
                  <a:pt x="129496" y="7682"/>
                </a:lnTo>
                <a:cubicBezTo>
                  <a:pt x="129496" y="7682"/>
                  <a:pt x="128723" y="8148"/>
                  <a:pt x="127718" y="8877"/>
                </a:cubicBezTo>
                <a:cubicBezTo>
                  <a:pt x="128111" y="7973"/>
                  <a:pt x="128592" y="7026"/>
                  <a:pt x="129175" y="6137"/>
                </a:cubicBezTo>
                <a:lnTo>
                  <a:pt x="129175" y="6137"/>
                </a:lnTo>
                <a:cubicBezTo>
                  <a:pt x="129175" y="6137"/>
                  <a:pt x="127703" y="7755"/>
                  <a:pt x="126625" y="9737"/>
                </a:cubicBezTo>
                <a:cubicBezTo>
                  <a:pt x="126508" y="9824"/>
                  <a:pt x="126392" y="9926"/>
                  <a:pt x="126275" y="10028"/>
                </a:cubicBezTo>
                <a:cubicBezTo>
                  <a:pt x="126158" y="9810"/>
                  <a:pt x="126013" y="9606"/>
                  <a:pt x="125867" y="9416"/>
                </a:cubicBezTo>
                <a:cubicBezTo>
                  <a:pt x="125896" y="9285"/>
                  <a:pt x="125940" y="9154"/>
                  <a:pt x="125984" y="9037"/>
                </a:cubicBezTo>
                <a:cubicBezTo>
                  <a:pt x="126217" y="8775"/>
                  <a:pt x="126465" y="8512"/>
                  <a:pt x="126727" y="8279"/>
                </a:cubicBezTo>
                <a:lnTo>
                  <a:pt x="126727" y="8279"/>
                </a:lnTo>
                <a:cubicBezTo>
                  <a:pt x="126727" y="8279"/>
                  <a:pt x="126464" y="8425"/>
                  <a:pt x="126100" y="8702"/>
                </a:cubicBezTo>
                <a:cubicBezTo>
                  <a:pt x="126260" y="8265"/>
                  <a:pt x="126450" y="7842"/>
                  <a:pt x="126669" y="7434"/>
                </a:cubicBezTo>
                <a:lnTo>
                  <a:pt x="126669" y="7434"/>
                </a:lnTo>
                <a:cubicBezTo>
                  <a:pt x="126668" y="7434"/>
                  <a:pt x="126100" y="8090"/>
                  <a:pt x="125532" y="9037"/>
                </a:cubicBezTo>
                <a:cubicBezTo>
                  <a:pt x="125386" y="8877"/>
                  <a:pt x="125226" y="8746"/>
                  <a:pt x="125080" y="8614"/>
                </a:cubicBezTo>
                <a:cubicBezTo>
                  <a:pt x="125138" y="8571"/>
                  <a:pt x="125211" y="8527"/>
                  <a:pt x="125284" y="8483"/>
                </a:cubicBezTo>
                <a:lnTo>
                  <a:pt x="125284" y="8483"/>
                </a:lnTo>
                <a:cubicBezTo>
                  <a:pt x="125284" y="8483"/>
                  <a:pt x="125182" y="8512"/>
                  <a:pt x="125022" y="8571"/>
                </a:cubicBezTo>
                <a:cubicBezTo>
                  <a:pt x="124992" y="8542"/>
                  <a:pt x="124963" y="8512"/>
                  <a:pt x="124934" y="8498"/>
                </a:cubicBezTo>
                <a:cubicBezTo>
                  <a:pt x="125051" y="8338"/>
                  <a:pt x="125197" y="8177"/>
                  <a:pt x="125342" y="8002"/>
                </a:cubicBezTo>
                <a:lnTo>
                  <a:pt x="125342" y="8002"/>
                </a:lnTo>
                <a:cubicBezTo>
                  <a:pt x="125342" y="8002"/>
                  <a:pt x="125124" y="8134"/>
                  <a:pt x="124803" y="8396"/>
                </a:cubicBezTo>
                <a:cubicBezTo>
                  <a:pt x="124351" y="8061"/>
                  <a:pt x="123987" y="7886"/>
                  <a:pt x="123987" y="7886"/>
                </a:cubicBezTo>
                <a:lnTo>
                  <a:pt x="123987" y="7886"/>
                </a:lnTo>
                <a:cubicBezTo>
                  <a:pt x="124235" y="8134"/>
                  <a:pt x="124453" y="8352"/>
                  <a:pt x="124628" y="8542"/>
                </a:cubicBezTo>
                <a:cubicBezTo>
                  <a:pt x="124599" y="8571"/>
                  <a:pt x="124584" y="8585"/>
                  <a:pt x="124555" y="8614"/>
                </a:cubicBezTo>
                <a:cubicBezTo>
                  <a:pt x="124278" y="8265"/>
                  <a:pt x="124060" y="8061"/>
                  <a:pt x="124060" y="8061"/>
                </a:cubicBezTo>
                <a:lnTo>
                  <a:pt x="124060" y="8061"/>
                </a:lnTo>
                <a:cubicBezTo>
                  <a:pt x="124191" y="8323"/>
                  <a:pt x="124307" y="8542"/>
                  <a:pt x="124395" y="8760"/>
                </a:cubicBezTo>
                <a:cubicBezTo>
                  <a:pt x="124351" y="8804"/>
                  <a:pt x="124307" y="8848"/>
                  <a:pt x="124264" y="8891"/>
                </a:cubicBezTo>
                <a:cubicBezTo>
                  <a:pt x="124133" y="8950"/>
                  <a:pt x="123987" y="9023"/>
                  <a:pt x="123841" y="9110"/>
                </a:cubicBezTo>
                <a:cubicBezTo>
                  <a:pt x="123856" y="8833"/>
                  <a:pt x="123870" y="8556"/>
                  <a:pt x="123899" y="8279"/>
                </a:cubicBezTo>
                <a:cubicBezTo>
                  <a:pt x="123899" y="8265"/>
                  <a:pt x="123914" y="8265"/>
                  <a:pt x="123914" y="8265"/>
                </a:cubicBezTo>
                <a:lnTo>
                  <a:pt x="123899" y="8265"/>
                </a:lnTo>
                <a:cubicBezTo>
                  <a:pt x="123914" y="8221"/>
                  <a:pt x="123914" y="8163"/>
                  <a:pt x="123914" y="8119"/>
                </a:cubicBezTo>
                <a:lnTo>
                  <a:pt x="123914" y="8119"/>
                </a:lnTo>
                <a:cubicBezTo>
                  <a:pt x="123914" y="8119"/>
                  <a:pt x="123885" y="8206"/>
                  <a:pt x="123841" y="8338"/>
                </a:cubicBezTo>
                <a:cubicBezTo>
                  <a:pt x="123695" y="8512"/>
                  <a:pt x="123389" y="8906"/>
                  <a:pt x="123039" y="9445"/>
                </a:cubicBezTo>
                <a:cubicBezTo>
                  <a:pt x="122908" y="9547"/>
                  <a:pt x="122763" y="9678"/>
                  <a:pt x="122588" y="9839"/>
                </a:cubicBezTo>
                <a:cubicBezTo>
                  <a:pt x="122588" y="9824"/>
                  <a:pt x="122588" y="9824"/>
                  <a:pt x="122588" y="9810"/>
                </a:cubicBezTo>
                <a:cubicBezTo>
                  <a:pt x="122690" y="9620"/>
                  <a:pt x="122763" y="9445"/>
                  <a:pt x="122806" y="9299"/>
                </a:cubicBezTo>
                <a:cubicBezTo>
                  <a:pt x="122923" y="9227"/>
                  <a:pt x="123039" y="9154"/>
                  <a:pt x="123156" y="9066"/>
                </a:cubicBezTo>
                <a:lnTo>
                  <a:pt x="123156" y="9066"/>
                </a:lnTo>
                <a:cubicBezTo>
                  <a:pt x="123156" y="9066"/>
                  <a:pt x="123039" y="9110"/>
                  <a:pt x="122850" y="9183"/>
                </a:cubicBezTo>
                <a:cubicBezTo>
                  <a:pt x="122908" y="9008"/>
                  <a:pt x="122923" y="8891"/>
                  <a:pt x="122923" y="8891"/>
                </a:cubicBezTo>
                <a:lnTo>
                  <a:pt x="122923" y="8891"/>
                </a:lnTo>
                <a:cubicBezTo>
                  <a:pt x="122835" y="9023"/>
                  <a:pt x="122763" y="9139"/>
                  <a:pt x="122690" y="9241"/>
                </a:cubicBezTo>
                <a:lnTo>
                  <a:pt x="122675" y="9241"/>
                </a:lnTo>
                <a:cubicBezTo>
                  <a:pt x="122733" y="8906"/>
                  <a:pt x="122792" y="8614"/>
                  <a:pt x="122894" y="8352"/>
                </a:cubicBezTo>
                <a:cubicBezTo>
                  <a:pt x="123229" y="7973"/>
                  <a:pt x="123579" y="7594"/>
                  <a:pt x="123972" y="7230"/>
                </a:cubicBezTo>
                <a:cubicBezTo>
                  <a:pt x="124264" y="7011"/>
                  <a:pt x="124643" y="6764"/>
                  <a:pt x="125109" y="6472"/>
                </a:cubicBezTo>
                <a:lnTo>
                  <a:pt x="125109" y="6472"/>
                </a:lnTo>
                <a:cubicBezTo>
                  <a:pt x="125109" y="6472"/>
                  <a:pt x="124905" y="6530"/>
                  <a:pt x="124584" y="6661"/>
                </a:cubicBezTo>
                <a:cubicBezTo>
                  <a:pt x="124628" y="6618"/>
                  <a:pt x="124672" y="6589"/>
                  <a:pt x="124701" y="6559"/>
                </a:cubicBezTo>
                <a:lnTo>
                  <a:pt x="124701" y="6559"/>
                </a:lnTo>
                <a:cubicBezTo>
                  <a:pt x="124701" y="6560"/>
                  <a:pt x="124628" y="6603"/>
                  <a:pt x="124482" y="6705"/>
                </a:cubicBezTo>
                <a:cubicBezTo>
                  <a:pt x="124205" y="6822"/>
                  <a:pt x="123870" y="6982"/>
                  <a:pt x="123520" y="7186"/>
                </a:cubicBezTo>
                <a:cubicBezTo>
                  <a:pt x="123754" y="6866"/>
                  <a:pt x="124045" y="6501"/>
                  <a:pt x="124439" y="6020"/>
                </a:cubicBezTo>
                <a:lnTo>
                  <a:pt x="124439" y="6020"/>
                </a:lnTo>
                <a:cubicBezTo>
                  <a:pt x="124438" y="6020"/>
                  <a:pt x="123375" y="6691"/>
                  <a:pt x="122631" y="7827"/>
                </a:cubicBezTo>
                <a:cubicBezTo>
                  <a:pt x="122296" y="8104"/>
                  <a:pt x="121990" y="8440"/>
                  <a:pt x="121757" y="8833"/>
                </a:cubicBezTo>
                <a:cubicBezTo>
                  <a:pt x="121465" y="9081"/>
                  <a:pt x="121189" y="9358"/>
                  <a:pt x="120926" y="9635"/>
                </a:cubicBezTo>
                <a:cubicBezTo>
                  <a:pt x="120941" y="9343"/>
                  <a:pt x="120955" y="9037"/>
                  <a:pt x="120999" y="8746"/>
                </a:cubicBezTo>
                <a:lnTo>
                  <a:pt x="120999" y="8746"/>
                </a:lnTo>
                <a:cubicBezTo>
                  <a:pt x="120999" y="8746"/>
                  <a:pt x="120941" y="8877"/>
                  <a:pt x="120868" y="9110"/>
                </a:cubicBezTo>
                <a:cubicBezTo>
                  <a:pt x="120882" y="9008"/>
                  <a:pt x="120882" y="8964"/>
                  <a:pt x="120882" y="8964"/>
                </a:cubicBezTo>
                <a:lnTo>
                  <a:pt x="120882" y="8964"/>
                </a:lnTo>
                <a:cubicBezTo>
                  <a:pt x="120839" y="9066"/>
                  <a:pt x="120795" y="9183"/>
                  <a:pt x="120751" y="9299"/>
                </a:cubicBezTo>
                <a:cubicBezTo>
                  <a:pt x="120708" y="9154"/>
                  <a:pt x="120664" y="9023"/>
                  <a:pt x="120606" y="8891"/>
                </a:cubicBezTo>
                <a:cubicBezTo>
                  <a:pt x="120620" y="8862"/>
                  <a:pt x="120635" y="8848"/>
                  <a:pt x="120635" y="8819"/>
                </a:cubicBezTo>
                <a:cubicBezTo>
                  <a:pt x="121014" y="8279"/>
                  <a:pt x="121451" y="7711"/>
                  <a:pt x="121946" y="7215"/>
                </a:cubicBezTo>
                <a:lnTo>
                  <a:pt x="121946" y="7215"/>
                </a:lnTo>
                <a:cubicBezTo>
                  <a:pt x="121946" y="7216"/>
                  <a:pt x="121218" y="7696"/>
                  <a:pt x="120401" y="8454"/>
                </a:cubicBezTo>
                <a:cubicBezTo>
                  <a:pt x="120270" y="8221"/>
                  <a:pt x="120139" y="8017"/>
                  <a:pt x="119993" y="7827"/>
                </a:cubicBezTo>
                <a:cubicBezTo>
                  <a:pt x="120154" y="7711"/>
                  <a:pt x="120329" y="7594"/>
                  <a:pt x="120533" y="7463"/>
                </a:cubicBezTo>
                <a:lnTo>
                  <a:pt x="120533" y="7463"/>
                </a:lnTo>
                <a:cubicBezTo>
                  <a:pt x="120533" y="7463"/>
                  <a:pt x="120270" y="7536"/>
                  <a:pt x="119906" y="7711"/>
                </a:cubicBezTo>
                <a:cubicBezTo>
                  <a:pt x="119702" y="6880"/>
                  <a:pt x="119221" y="6297"/>
                  <a:pt x="119221" y="6297"/>
                </a:cubicBezTo>
                <a:lnTo>
                  <a:pt x="119221" y="6297"/>
                </a:lnTo>
                <a:cubicBezTo>
                  <a:pt x="119338" y="6676"/>
                  <a:pt x="119425" y="6982"/>
                  <a:pt x="119483" y="7244"/>
                </a:cubicBezTo>
                <a:cubicBezTo>
                  <a:pt x="119352" y="7128"/>
                  <a:pt x="119279" y="7070"/>
                  <a:pt x="119279" y="7070"/>
                </a:cubicBezTo>
                <a:lnTo>
                  <a:pt x="119279" y="7070"/>
                </a:lnTo>
                <a:cubicBezTo>
                  <a:pt x="119367" y="7230"/>
                  <a:pt x="119454" y="7376"/>
                  <a:pt x="119527" y="7521"/>
                </a:cubicBezTo>
                <a:cubicBezTo>
                  <a:pt x="119556" y="7638"/>
                  <a:pt x="119571" y="7755"/>
                  <a:pt x="119571" y="7871"/>
                </a:cubicBezTo>
                <a:cubicBezTo>
                  <a:pt x="119323" y="8002"/>
                  <a:pt x="119046" y="8163"/>
                  <a:pt x="118769" y="8352"/>
                </a:cubicBezTo>
                <a:cubicBezTo>
                  <a:pt x="118784" y="8250"/>
                  <a:pt x="118798" y="8163"/>
                  <a:pt x="118798" y="8104"/>
                </a:cubicBezTo>
                <a:cubicBezTo>
                  <a:pt x="118900" y="7813"/>
                  <a:pt x="119017" y="7536"/>
                  <a:pt x="119148" y="7274"/>
                </a:cubicBezTo>
                <a:lnTo>
                  <a:pt x="119148" y="7274"/>
                </a:lnTo>
                <a:cubicBezTo>
                  <a:pt x="119148" y="7274"/>
                  <a:pt x="118988" y="7463"/>
                  <a:pt x="118769" y="7784"/>
                </a:cubicBezTo>
                <a:cubicBezTo>
                  <a:pt x="118638" y="7798"/>
                  <a:pt x="118361" y="7871"/>
                  <a:pt x="118011" y="7988"/>
                </a:cubicBezTo>
                <a:cubicBezTo>
                  <a:pt x="117938" y="7857"/>
                  <a:pt x="117865" y="7755"/>
                  <a:pt x="117822" y="7696"/>
                </a:cubicBezTo>
                <a:cubicBezTo>
                  <a:pt x="118303" y="6866"/>
                  <a:pt x="118784" y="6457"/>
                  <a:pt x="120256" y="5452"/>
                </a:cubicBezTo>
                <a:lnTo>
                  <a:pt x="120256" y="5452"/>
                </a:lnTo>
                <a:cubicBezTo>
                  <a:pt x="120255" y="5452"/>
                  <a:pt x="118142" y="6137"/>
                  <a:pt x="117108" y="7740"/>
                </a:cubicBezTo>
                <a:cubicBezTo>
                  <a:pt x="117064" y="7449"/>
                  <a:pt x="117006" y="7215"/>
                  <a:pt x="116962" y="7084"/>
                </a:cubicBezTo>
                <a:cubicBezTo>
                  <a:pt x="117020" y="7011"/>
                  <a:pt x="117078" y="6953"/>
                  <a:pt x="117122" y="6895"/>
                </a:cubicBezTo>
                <a:lnTo>
                  <a:pt x="117122" y="6895"/>
                </a:lnTo>
                <a:cubicBezTo>
                  <a:pt x="117122" y="6895"/>
                  <a:pt x="117064" y="6953"/>
                  <a:pt x="116962" y="7040"/>
                </a:cubicBezTo>
                <a:cubicBezTo>
                  <a:pt x="116933" y="6968"/>
                  <a:pt x="116918" y="6924"/>
                  <a:pt x="116918" y="6924"/>
                </a:cubicBezTo>
                <a:lnTo>
                  <a:pt x="116918" y="6924"/>
                </a:lnTo>
                <a:cubicBezTo>
                  <a:pt x="116918" y="6968"/>
                  <a:pt x="116933" y="7026"/>
                  <a:pt x="116933" y="7070"/>
                </a:cubicBezTo>
                <a:cubicBezTo>
                  <a:pt x="116729" y="7259"/>
                  <a:pt x="116408" y="7580"/>
                  <a:pt x="116058" y="7973"/>
                </a:cubicBezTo>
                <a:cubicBezTo>
                  <a:pt x="116087" y="7798"/>
                  <a:pt x="116102" y="7609"/>
                  <a:pt x="116087" y="7449"/>
                </a:cubicBezTo>
                <a:cubicBezTo>
                  <a:pt x="116131" y="7376"/>
                  <a:pt x="116160" y="7303"/>
                  <a:pt x="116189" y="7230"/>
                </a:cubicBezTo>
                <a:lnTo>
                  <a:pt x="116189" y="7230"/>
                </a:lnTo>
                <a:cubicBezTo>
                  <a:pt x="116189" y="7230"/>
                  <a:pt x="116160" y="7274"/>
                  <a:pt x="116087" y="7361"/>
                </a:cubicBezTo>
                <a:cubicBezTo>
                  <a:pt x="116058" y="6647"/>
                  <a:pt x="115738" y="6049"/>
                  <a:pt x="115504" y="5670"/>
                </a:cubicBezTo>
                <a:cubicBezTo>
                  <a:pt x="115461" y="5554"/>
                  <a:pt x="115446" y="5496"/>
                  <a:pt x="115446" y="5496"/>
                </a:cubicBezTo>
                <a:lnTo>
                  <a:pt x="115446" y="5496"/>
                </a:lnTo>
                <a:cubicBezTo>
                  <a:pt x="115446" y="5525"/>
                  <a:pt x="115461" y="5568"/>
                  <a:pt x="115461" y="5612"/>
                </a:cubicBezTo>
                <a:cubicBezTo>
                  <a:pt x="115367" y="5472"/>
                  <a:pt x="115292" y="5378"/>
                  <a:pt x="115251" y="5332"/>
                </a:cubicBezTo>
                <a:lnTo>
                  <a:pt x="115251" y="5332"/>
                </a:lnTo>
                <a:cubicBezTo>
                  <a:pt x="115377" y="5684"/>
                  <a:pt x="115462" y="5968"/>
                  <a:pt x="115534" y="6224"/>
                </a:cubicBezTo>
                <a:cubicBezTo>
                  <a:pt x="115563" y="6676"/>
                  <a:pt x="115577" y="7142"/>
                  <a:pt x="115548" y="7594"/>
                </a:cubicBezTo>
                <a:cubicBezTo>
                  <a:pt x="115446" y="7696"/>
                  <a:pt x="115300" y="7857"/>
                  <a:pt x="115140" y="8046"/>
                </a:cubicBezTo>
                <a:cubicBezTo>
                  <a:pt x="115155" y="7944"/>
                  <a:pt x="115169" y="7842"/>
                  <a:pt x="115198" y="7740"/>
                </a:cubicBezTo>
                <a:lnTo>
                  <a:pt x="115198" y="7740"/>
                </a:lnTo>
                <a:cubicBezTo>
                  <a:pt x="115198" y="7740"/>
                  <a:pt x="115140" y="7813"/>
                  <a:pt x="115067" y="7959"/>
                </a:cubicBezTo>
                <a:cubicBezTo>
                  <a:pt x="114980" y="7842"/>
                  <a:pt x="114907" y="7769"/>
                  <a:pt x="114907" y="7769"/>
                </a:cubicBezTo>
                <a:lnTo>
                  <a:pt x="114907" y="7769"/>
                </a:lnTo>
                <a:cubicBezTo>
                  <a:pt x="114951" y="7871"/>
                  <a:pt x="114980" y="7973"/>
                  <a:pt x="115009" y="8061"/>
                </a:cubicBezTo>
                <a:cubicBezTo>
                  <a:pt x="114980" y="8119"/>
                  <a:pt x="114936" y="8192"/>
                  <a:pt x="114907" y="8279"/>
                </a:cubicBezTo>
                <a:cubicBezTo>
                  <a:pt x="114863" y="8192"/>
                  <a:pt x="114819" y="8104"/>
                  <a:pt x="114761" y="8032"/>
                </a:cubicBezTo>
                <a:cubicBezTo>
                  <a:pt x="114790" y="7944"/>
                  <a:pt x="114790" y="7886"/>
                  <a:pt x="114805" y="7813"/>
                </a:cubicBezTo>
                <a:cubicBezTo>
                  <a:pt x="114863" y="7755"/>
                  <a:pt x="114921" y="7711"/>
                  <a:pt x="114980" y="7653"/>
                </a:cubicBezTo>
                <a:lnTo>
                  <a:pt x="114980" y="7653"/>
                </a:lnTo>
                <a:cubicBezTo>
                  <a:pt x="114980" y="7653"/>
                  <a:pt x="114921" y="7682"/>
                  <a:pt x="114819" y="7740"/>
                </a:cubicBezTo>
                <a:cubicBezTo>
                  <a:pt x="114907" y="7259"/>
                  <a:pt x="114921" y="6953"/>
                  <a:pt x="114921" y="6953"/>
                </a:cubicBezTo>
                <a:lnTo>
                  <a:pt x="114921" y="6953"/>
                </a:lnTo>
                <a:cubicBezTo>
                  <a:pt x="114834" y="7230"/>
                  <a:pt x="114717" y="7507"/>
                  <a:pt x="114601" y="7769"/>
                </a:cubicBezTo>
                <a:cubicBezTo>
                  <a:pt x="114528" y="7667"/>
                  <a:pt x="114455" y="7594"/>
                  <a:pt x="114411" y="7536"/>
                </a:cubicBezTo>
                <a:cubicBezTo>
                  <a:pt x="114338" y="7390"/>
                  <a:pt x="114280" y="7259"/>
                  <a:pt x="114207" y="7142"/>
                </a:cubicBezTo>
                <a:cubicBezTo>
                  <a:pt x="114426" y="7026"/>
                  <a:pt x="114659" y="6909"/>
                  <a:pt x="114951" y="6764"/>
                </a:cubicBezTo>
                <a:lnTo>
                  <a:pt x="114951" y="6764"/>
                </a:lnTo>
                <a:cubicBezTo>
                  <a:pt x="114950" y="6764"/>
                  <a:pt x="114688" y="6807"/>
                  <a:pt x="114295" y="6938"/>
                </a:cubicBezTo>
                <a:cubicBezTo>
                  <a:pt x="114397" y="6822"/>
                  <a:pt x="114513" y="6691"/>
                  <a:pt x="114601" y="6559"/>
                </a:cubicBezTo>
                <a:cubicBezTo>
                  <a:pt x="114659" y="6501"/>
                  <a:pt x="114732" y="6428"/>
                  <a:pt x="114805" y="6355"/>
                </a:cubicBezTo>
                <a:lnTo>
                  <a:pt x="114805" y="6355"/>
                </a:lnTo>
                <a:cubicBezTo>
                  <a:pt x="114805" y="6355"/>
                  <a:pt x="114761" y="6385"/>
                  <a:pt x="114703" y="6414"/>
                </a:cubicBezTo>
                <a:cubicBezTo>
                  <a:pt x="114948" y="6053"/>
                  <a:pt x="115122" y="5678"/>
                  <a:pt x="115238" y="5317"/>
                </a:cubicBezTo>
                <a:lnTo>
                  <a:pt x="115238" y="5317"/>
                </a:lnTo>
                <a:cubicBezTo>
                  <a:pt x="115242" y="5322"/>
                  <a:pt x="115247" y="5326"/>
                  <a:pt x="115251" y="5332"/>
                </a:cubicBezTo>
                <a:lnTo>
                  <a:pt x="115251" y="5332"/>
                </a:lnTo>
                <a:cubicBezTo>
                  <a:pt x="115248" y="5323"/>
                  <a:pt x="115245" y="5315"/>
                  <a:pt x="115242" y="5306"/>
                </a:cubicBezTo>
                <a:cubicBezTo>
                  <a:pt x="115241" y="5310"/>
                  <a:pt x="115240" y="5314"/>
                  <a:pt x="115238" y="5317"/>
                </a:cubicBezTo>
                <a:lnTo>
                  <a:pt x="115238" y="5317"/>
                </a:lnTo>
                <a:cubicBezTo>
                  <a:pt x="115234" y="5313"/>
                  <a:pt x="115230" y="5309"/>
                  <a:pt x="115227" y="5306"/>
                </a:cubicBezTo>
                <a:cubicBezTo>
                  <a:pt x="115563" y="4301"/>
                  <a:pt x="115446" y="3514"/>
                  <a:pt x="115446" y="3513"/>
                </a:cubicBezTo>
                <a:lnTo>
                  <a:pt x="115446" y="3513"/>
                </a:lnTo>
                <a:cubicBezTo>
                  <a:pt x="114980" y="5087"/>
                  <a:pt x="114761" y="5627"/>
                  <a:pt x="113989" y="6428"/>
                </a:cubicBezTo>
                <a:cubicBezTo>
                  <a:pt x="113989" y="6370"/>
                  <a:pt x="114003" y="6326"/>
                  <a:pt x="114003" y="6268"/>
                </a:cubicBezTo>
                <a:cubicBezTo>
                  <a:pt x="114397" y="4942"/>
                  <a:pt x="115213" y="2668"/>
                  <a:pt x="116481" y="744"/>
                </a:cubicBezTo>
                <a:lnTo>
                  <a:pt x="116481" y="744"/>
                </a:lnTo>
                <a:cubicBezTo>
                  <a:pt x="116480" y="745"/>
                  <a:pt x="114746" y="2625"/>
                  <a:pt x="113668" y="4825"/>
                </a:cubicBezTo>
                <a:cubicBezTo>
                  <a:pt x="113595" y="4679"/>
                  <a:pt x="113522" y="4534"/>
                  <a:pt x="113435" y="4388"/>
                </a:cubicBezTo>
                <a:cubicBezTo>
                  <a:pt x="113551" y="4228"/>
                  <a:pt x="113668" y="4067"/>
                  <a:pt x="113785" y="3907"/>
                </a:cubicBezTo>
                <a:lnTo>
                  <a:pt x="113785" y="3907"/>
                </a:lnTo>
                <a:cubicBezTo>
                  <a:pt x="113784" y="3907"/>
                  <a:pt x="113624" y="4053"/>
                  <a:pt x="113391" y="4315"/>
                </a:cubicBezTo>
                <a:cubicBezTo>
                  <a:pt x="113318" y="4213"/>
                  <a:pt x="113245" y="4111"/>
                  <a:pt x="113158" y="4009"/>
                </a:cubicBezTo>
                <a:cubicBezTo>
                  <a:pt x="113362" y="3353"/>
                  <a:pt x="113624" y="2668"/>
                  <a:pt x="113974" y="2027"/>
                </a:cubicBezTo>
                <a:lnTo>
                  <a:pt x="113974" y="2027"/>
                </a:lnTo>
                <a:cubicBezTo>
                  <a:pt x="113974" y="2027"/>
                  <a:pt x="113391" y="2697"/>
                  <a:pt x="112837" y="3645"/>
                </a:cubicBezTo>
                <a:cubicBezTo>
                  <a:pt x="112633" y="3426"/>
                  <a:pt x="112429" y="3251"/>
                  <a:pt x="112240" y="3091"/>
                </a:cubicBezTo>
                <a:cubicBezTo>
                  <a:pt x="112356" y="2945"/>
                  <a:pt x="112487" y="2785"/>
                  <a:pt x="112648" y="2595"/>
                </a:cubicBezTo>
                <a:lnTo>
                  <a:pt x="112648" y="2595"/>
                </a:lnTo>
                <a:cubicBezTo>
                  <a:pt x="112648" y="2595"/>
                  <a:pt x="112414" y="2741"/>
                  <a:pt x="112109" y="3003"/>
                </a:cubicBezTo>
                <a:cubicBezTo>
                  <a:pt x="111657" y="2654"/>
                  <a:pt x="111292" y="2493"/>
                  <a:pt x="111292" y="2493"/>
                </a:cubicBezTo>
                <a:lnTo>
                  <a:pt x="111292" y="2493"/>
                </a:lnTo>
                <a:cubicBezTo>
                  <a:pt x="111540" y="2741"/>
                  <a:pt x="111744" y="2945"/>
                  <a:pt x="111934" y="3149"/>
                </a:cubicBezTo>
                <a:cubicBezTo>
                  <a:pt x="111686" y="3368"/>
                  <a:pt x="111409" y="3630"/>
                  <a:pt x="111147" y="3965"/>
                </a:cubicBezTo>
                <a:cubicBezTo>
                  <a:pt x="111147" y="3557"/>
                  <a:pt x="111161" y="3134"/>
                  <a:pt x="111219" y="2726"/>
                </a:cubicBezTo>
                <a:lnTo>
                  <a:pt x="111219" y="2726"/>
                </a:lnTo>
                <a:cubicBezTo>
                  <a:pt x="111219" y="2727"/>
                  <a:pt x="110899" y="3514"/>
                  <a:pt x="110724" y="4577"/>
                </a:cubicBezTo>
                <a:cubicBezTo>
                  <a:pt x="110505" y="4942"/>
                  <a:pt x="110330" y="5335"/>
                  <a:pt x="110228" y="5772"/>
                </a:cubicBezTo>
                <a:cubicBezTo>
                  <a:pt x="110185" y="5729"/>
                  <a:pt x="110156" y="5700"/>
                  <a:pt x="110156" y="5700"/>
                </a:cubicBezTo>
                <a:lnTo>
                  <a:pt x="110156" y="5700"/>
                </a:lnTo>
                <a:cubicBezTo>
                  <a:pt x="110185" y="5743"/>
                  <a:pt x="110199" y="5787"/>
                  <a:pt x="110214" y="5816"/>
                </a:cubicBezTo>
                <a:cubicBezTo>
                  <a:pt x="110214" y="5845"/>
                  <a:pt x="110214" y="5860"/>
                  <a:pt x="110214" y="5874"/>
                </a:cubicBezTo>
                <a:cubicBezTo>
                  <a:pt x="110156" y="5787"/>
                  <a:pt x="110097" y="5700"/>
                  <a:pt x="110068" y="5612"/>
                </a:cubicBezTo>
                <a:cubicBezTo>
                  <a:pt x="110170" y="5496"/>
                  <a:pt x="110272" y="5379"/>
                  <a:pt x="110389" y="5248"/>
                </a:cubicBezTo>
                <a:lnTo>
                  <a:pt x="110389" y="5248"/>
                </a:lnTo>
                <a:cubicBezTo>
                  <a:pt x="110389" y="5248"/>
                  <a:pt x="110243" y="5321"/>
                  <a:pt x="110010" y="5496"/>
                </a:cubicBezTo>
                <a:cubicBezTo>
                  <a:pt x="109981" y="5437"/>
                  <a:pt x="109966" y="5379"/>
                  <a:pt x="109951" y="5321"/>
                </a:cubicBezTo>
                <a:cubicBezTo>
                  <a:pt x="110126" y="5117"/>
                  <a:pt x="110345" y="4898"/>
                  <a:pt x="110651" y="4606"/>
                </a:cubicBezTo>
                <a:lnTo>
                  <a:pt x="110651" y="4606"/>
                </a:lnTo>
                <a:cubicBezTo>
                  <a:pt x="110651" y="4607"/>
                  <a:pt x="110301" y="4781"/>
                  <a:pt x="109893" y="5131"/>
                </a:cubicBezTo>
                <a:cubicBezTo>
                  <a:pt x="109879" y="5044"/>
                  <a:pt x="109879" y="4971"/>
                  <a:pt x="109864" y="4883"/>
                </a:cubicBezTo>
                <a:cubicBezTo>
                  <a:pt x="110097" y="4563"/>
                  <a:pt x="110403" y="4198"/>
                  <a:pt x="110782" y="3732"/>
                </a:cubicBezTo>
                <a:lnTo>
                  <a:pt x="110782" y="3732"/>
                </a:lnTo>
                <a:cubicBezTo>
                  <a:pt x="110782" y="3732"/>
                  <a:pt x="110389" y="3980"/>
                  <a:pt x="109893" y="4432"/>
                </a:cubicBezTo>
                <a:cubicBezTo>
                  <a:pt x="110126" y="2726"/>
                  <a:pt x="110287" y="2391"/>
                  <a:pt x="111744" y="628"/>
                </a:cubicBezTo>
                <a:lnTo>
                  <a:pt x="111744" y="628"/>
                </a:lnTo>
                <a:cubicBezTo>
                  <a:pt x="111744" y="628"/>
                  <a:pt x="109981" y="1721"/>
                  <a:pt x="109412" y="3484"/>
                </a:cubicBezTo>
                <a:cubicBezTo>
                  <a:pt x="109092" y="3732"/>
                  <a:pt x="108640" y="4111"/>
                  <a:pt x="108232" y="4650"/>
                </a:cubicBezTo>
                <a:cubicBezTo>
                  <a:pt x="108217" y="4213"/>
                  <a:pt x="108246" y="3776"/>
                  <a:pt x="108305" y="3338"/>
                </a:cubicBezTo>
                <a:lnTo>
                  <a:pt x="108305" y="3338"/>
                </a:lnTo>
                <a:cubicBezTo>
                  <a:pt x="108304" y="3339"/>
                  <a:pt x="107955" y="4228"/>
                  <a:pt x="107765" y="5364"/>
                </a:cubicBezTo>
                <a:cubicBezTo>
                  <a:pt x="107678" y="5539"/>
                  <a:pt x="107605" y="5729"/>
                  <a:pt x="107532" y="5918"/>
                </a:cubicBezTo>
                <a:cubicBezTo>
                  <a:pt x="107518" y="5933"/>
                  <a:pt x="107503" y="5962"/>
                  <a:pt x="107474" y="5976"/>
                </a:cubicBezTo>
                <a:cubicBezTo>
                  <a:pt x="107415" y="4796"/>
                  <a:pt x="106614" y="3922"/>
                  <a:pt x="106614" y="3921"/>
                </a:cubicBezTo>
                <a:lnTo>
                  <a:pt x="106614" y="3921"/>
                </a:lnTo>
                <a:cubicBezTo>
                  <a:pt x="106905" y="4767"/>
                  <a:pt x="107051" y="5248"/>
                  <a:pt x="107051" y="5700"/>
                </a:cubicBezTo>
                <a:cubicBezTo>
                  <a:pt x="107051" y="5700"/>
                  <a:pt x="107051" y="5700"/>
                  <a:pt x="107051" y="5714"/>
                </a:cubicBezTo>
                <a:cubicBezTo>
                  <a:pt x="107051" y="6006"/>
                  <a:pt x="106993" y="6312"/>
                  <a:pt x="106876" y="6705"/>
                </a:cubicBezTo>
                <a:cubicBezTo>
                  <a:pt x="106803" y="6778"/>
                  <a:pt x="106745" y="6866"/>
                  <a:pt x="106672" y="6953"/>
                </a:cubicBezTo>
                <a:cubicBezTo>
                  <a:pt x="106628" y="6866"/>
                  <a:pt x="106570" y="6793"/>
                  <a:pt x="106526" y="6720"/>
                </a:cubicBezTo>
                <a:cubicBezTo>
                  <a:pt x="106526" y="6603"/>
                  <a:pt x="106526" y="6516"/>
                  <a:pt x="106526" y="6443"/>
                </a:cubicBezTo>
                <a:cubicBezTo>
                  <a:pt x="106541" y="6399"/>
                  <a:pt x="106541" y="6341"/>
                  <a:pt x="106541" y="6297"/>
                </a:cubicBezTo>
                <a:cubicBezTo>
                  <a:pt x="106687" y="6049"/>
                  <a:pt x="106847" y="5802"/>
                  <a:pt x="107022" y="5568"/>
                </a:cubicBezTo>
                <a:lnTo>
                  <a:pt x="107022" y="5568"/>
                </a:lnTo>
                <a:cubicBezTo>
                  <a:pt x="107022" y="5569"/>
                  <a:pt x="106847" y="5729"/>
                  <a:pt x="106599" y="6006"/>
                </a:cubicBezTo>
                <a:cubicBezTo>
                  <a:pt x="106628" y="5816"/>
                  <a:pt x="106672" y="5612"/>
                  <a:pt x="106716" y="5423"/>
                </a:cubicBezTo>
                <a:lnTo>
                  <a:pt x="106716" y="5423"/>
                </a:lnTo>
                <a:cubicBezTo>
                  <a:pt x="106716" y="5423"/>
                  <a:pt x="106556" y="5743"/>
                  <a:pt x="106366" y="6268"/>
                </a:cubicBezTo>
                <a:cubicBezTo>
                  <a:pt x="106322" y="6326"/>
                  <a:pt x="106279" y="6385"/>
                  <a:pt x="106235" y="6443"/>
                </a:cubicBezTo>
                <a:cubicBezTo>
                  <a:pt x="106220" y="6414"/>
                  <a:pt x="106206" y="6399"/>
                  <a:pt x="106206" y="6385"/>
                </a:cubicBezTo>
                <a:cubicBezTo>
                  <a:pt x="106250" y="6137"/>
                  <a:pt x="106264" y="5918"/>
                  <a:pt x="106279" y="5787"/>
                </a:cubicBezTo>
                <a:cubicBezTo>
                  <a:pt x="106293" y="5656"/>
                  <a:pt x="106293" y="5583"/>
                  <a:pt x="106293" y="5583"/>
                </a:cubicBezTo>
                <a:lnTo>
                  <a:pt x="106293" y="5583"/>
                </a:lnTo>
                <a:cubicBezTo>
                  <a:pt x="106264" y="5656"/>
                  <a:pt x="106250" y="5743"/>
                  <a:pt x="106220" y="5816"/>
                </a:cubicBezTo>
                <a:cubicBezTo>
                  <a:pt x="106162" y="5845"/>
                  <a:pt x="106075" y="5904"/>
                  <a:pt x="105958" y="5976"/>
                </a:cubicBezTo>
                <a:lnTo>
                  <a:pt x="105914" y="5918"/>
                </a:lnTo>
                <a:cubicBezTo>
                  <a:pt x="105885" y="5816"/>
                  <a:pt x="105871" y="5729"/>
                  <a:pt x="105841" y="5641"/>
                </a:cubicBezTo>
                <a:cubicBezTo>
                  <a:pt x="105987" y="5568"/>
                  <a:pt x="106147" y="5481"/>
                  <a:pt x="106322" y="5394"/>
                </a:cubicBezTo>
                <a:lnTo>
                  <a:pt x="106322" y="5394"/>
                </a:lnTo>
                <a:cubicBezTo>
                  <a:pt x="106322" y="5394"/>
                  <a:pt x="106104" y="5437"/>
                  <a:pt x="105798" y="5539"/>
                </a:cubicBezTo>
                <a:cubicBezTo>
                  <a:pt x="105725" y="5350"/>
                  <a:pt x="105623" y="5189"/>
                  <a:pt x="105535" y="5058"/>
                </a:cubicBezTo>
                <a:cubicBezTo>
                  <a:pt x="105696" y="4898"/>
                  <a:pt x="105871" y="4709"/>
                  <a:pt x="106118" y="4490"/>
                </a:cubicBezTo>
                <a:lnTo>
                  <a:pt x="106118" y="4490"/>
                </a:lnTo>
                <a:cubicBezTo>
                  <a:pt x="106118" y="4490"/>
                  <a:pt x="105812" y="4636"/>
                  <a:pt x="105448" y="4927"/>
                </a:cubicBezTo>
                <a:cubicBezTo>
                  <a:pt x="105346" y="4796"/>
                  <a:pt x="105259" y="4709"/>
                  <a:pt x="105258" y="4709"/>
                </a:cubicBezTo>
                <a:lnTo>
                  <a:pt x="105258" y="4709"/>
                </a:lnTo>
                <a:cubicBezTo>
                  <a:pt x="105302" y="4811"/>
                  <a:pt x="105346" y="4898"/>
                  <a:pt x="105390" y="4985"/>
                </a:cubicBezTo>
                <a:cubicBezTo>
                  <a:pt x="105142" y="5189"/>
                  <a:pt x="104894" y="5452"/>
                  <a:pt x="104690" y="5787"/>
                </a:cubicBezTo>
                <a:cubicBezTo>
                  <a:pt x="104675" y="5758"/>
                  <a:pt x="104661" y="5743"/>
                  <a:pt x="104646" y="5729"/>
                </a:cubicBezTo>
                <a:cubicBezTo>
                  <a:pt x="104515" y="5073"/>
                  <a:pt x="104340" y="4607"/>
                  <a:pt x="104340" y="4606"/>
                </a:cubicBezTo>
                <a:lnTo>
                  <a:pt x="104340" y="4606"/>
                </a:lnTo>
                <a:cubicBezTo>
                  <a:pt x="104399" y="5087"/>
                  <a:pt x="104369" y="5583"/>
                  <a:pt x="104311" y="6049"/>
                </a:cubicBezTo>
                <a:cubicBezTo>
                  <a:pt x="104297" y="6064"/>
                  <a:pt x="104282" y="6079"/>
                  <a:pt x="104267" y="6093"/>
                </a:cubicBezTo>
                <a:cubicBezTo>
                  <a:pt x="104136" y="5583"/>
                  <a:pt x="103961" y="5204"/>
                  <a:pt x="103961" y="5204"/>
                </a:cubicBezTo>
                <a:lnTo>
                  <a:pt x="103961" y="5204"/>
                </a:lnTo>
                <a:cubicBezTo>
                  <a:pt x="104034" y="5539"/>
                  <a:pt x="104063" y="5904"/>
                  <a:pt x="104049" y="6239"/>
                </a:cubicBezTo>
                <a:cubicBezTo>
                  <a:pt x="103976" y="6297"/>
                  <a:pt x="103918" y="6355"/>
                  <a:pt x="103845" y="6414"/>
                </a:cubicBezTo>
                <a:cubicBezTo>
                  <a:pt x="103888" y="6210"/>
                  <a:pt x="103947" y="6006"/>
                  <a:pt x="104020" y="5816"/>
                </a:cubicBezTo>
                <a:lnTo>
                  <a:pt x="104020" y="5816"/>
                </a:lnTo>
                <a:cubicBezTo>
                  <a:pt x="104019" y="5816"/>
                  <a:pt x="103859" y="6093"/>
                  <a:pt x="103670" y="6516"/>
                </a:cubicBezTo>
                <a:cubicBezTo>
                  <a:pt x="103641" y="6414"/>
                  <a:pt x="103626" y="6312"/>
                  <a:pt x="103597" y="6195"/>
                </a:cubicBezTo>
                <a:cubicBezTo>
                  <a:pt x="103932" y="5335"/>
                  <a:pt x="103932" y="4621"/>
                  <a:pt x="103932" y="4621"/>
                </a:cubicBezTo>
                <a:lnTo>
                  <a:pt x="103932" y="4621"/>
                </a:lnTo>
                <a:cubicBezTo>
                  <a:pt x="103757" y="5058"/>
                  <a:pt x="103626" y="5408"/>
                  <a:pt x="103495" y="5700"/>
                </a:cubicBezTo>
                <a:cubicBezTo>
                  <a:pt x="103451" y="5452"/>
                  <a:pt x="103407" y="5219"/>
                  <a:pt x="103349" y="4985"/>
                </a:cubicBezTo>
                <a:cubicBezTo>
                  <a:pt x="103830" y="4023"/>
                  <a:pt x="104413" y="2960"/>
                  <a:pt x="105098" y="2027"/>
                </a:cubicBezTo>
                <a:lnTo>
                  <a:pt x="105098" y="2027"/>
                </a:lnTo>
                <a:cubicBezTo>
                  <a:pt x="105098" y="2027"/>
                  <a:pt x="104136" y="2974"/>
                  <a:pt x="103174" y="4330"/>
                </a:cubicBezTo>
                <a:cubicBezTo>
                  <a:pt x="102985" y="3659"/>
                  <a:pt x="102795" y="3222"/>
                  <a:pt x="102795" y="3222"/>
                </a:cubicBezTo>
                <a:lnTo>
                  <a:pt x="102795" y="3222"/>
                </a:lnTo>
                <a:cubicBezTo>
                  <a:pt x="102882" y="3597"/>
                  <a:pt x="102926" y="4000"/>
                  <a:pt x="102955" y="4390"/>
                </a:cubicBezTo>
                <a:lnTo>
                  <a:pt x="102955" y="4390"/>
                </a:lnTo>
                <a:cubicBezTo>
                  <a:pt x="102952" y="4369"/>
                  <a:pt x="102941" y="4359"/>
                  <a:pt x="102941" y="4359"/>
                </a:cubicBezTo>
                <a:lnTo>
                  <a:pt x="102941" y="4359"/>
                </a:lnTo>
                <a:cubicBezTo>
                  <a:pt x="102948" y="4372"/>
                  <a:pt x="102952" y="4383"/>
                  <a:pt x="102955" y="4393"/>
                </a:cubicBezTo>
                <a:lnTo>
                  <a:pt x="102955" y="4393"/>
                </a:lnTo>
                <a:cubicBezTo>
                  <a:pt x="102955" y="4396"/>
                  <a:pt x="102955" y="4399"/>
                  <a:pt x="102956" y="4402"/>
                </a:cubicBezTo>
                <a:cubicBezTo>
                  <a:pt x="102956" y="4399"/>
                  <a:pt x="102955" y="4397"/>
                  <a:pt x="102955" y="4394"/>
                </a:cubicBezTo>
                <a:lnTo>
                  <a:pt x="102955" y="4394"/>
                </a:lnTo>
                <a:cubicBezTo>
                  <a:pt x="102959" y="4405"/>
                  <a:pt x="102963" y="4416"/>
                  <a:pt x="102970" y="4432"/>
                </a:cubicBezTo>
                <a:cubicBezTo>
                  <a:pt x="102970" y="4490"/>
                  <a:pt x="102970" y="4548"/>
                  <a:pt x="102985" y="4606"/>
                </a:cubicBezTo>
                <a:cubicBezTo>
                  <a:pt x="102752" y="4956"/>
                  <a:pt x="102518" y="5321"/>
                  <a:pt x="102300" y="5700"/>
                </a:cubicBezTo>
                <a:cubicBezTo>
                  <a:pt x="102227" y="5379"/>
                  <a:pt x="102110" y="5087"/>
                  <a:pt x="101979" y="4825"/>
                </a:cubicBezTo>
                <a:cubicBezTo>
                  <a:pt x="102212" y="4198"/>
                  <a:pt x="102504" y="3557"/>
                  <a:pt x="102883" y="2974"/>
                </a:cubicBezTo>
                <a:lnTo>
                  <a:pt x="102883" y="2974"/>
                </a:lnTo>
                <a:cubicBezTo>
                  <a:pt x="102883" y="2974"/>
                  <a:pt x="102329" y="3557"/>
                  <a:pt x="101746" y="4417"/>
                </a:cubicBezTo>
                <a:cubicBezTo>
                  <a:pt x="101615" y="4184"/>
                  <a:pt x="101454" y="3980"/>
                  <a:pt x="101323" y="3805"/>
                </a:cubicBezTo>
                <a:cubicBezTo>
                  <a:pt x="101440" y="3674"/>
                  <a:pt x="101571" y="3528"/>
                  <a:pt x="101717" y="3368"/>
                </a:cubicBezTo>
                <a:lnTo>
                  <a:pt x="101717" y="3368"/>
                </a:lnTo>
                <a:cubicBezTo>
                  <a:pt x="101717" y="3368"/>
                  <a:pt x="101513" y="3484"/>
                  <a:pt x="101221" y="3688"/>
                </a:cubicBezTo>
                <a:cubicBezTo>
                  <a:pt x="100886" y="3309"/>
                  <a:pt x="100609" y="3091"/>
                  <a:pt x="100609" y="3091"/>
                </a:cubicBezTo>
                <a:lnTo>
                  <a:pt x="100609" y="3091"/>
                </a:lnTo>
                <a:cubicBezTo>
                  <a:pt x="100784" y="3368"/>
                  <a:pt x="100930" y="3601"/>
                  <a:pt x="101061" y="3819"/>
                </a:cubicBezTo>
                <a:cubicBezTo>
                  <a:pt x="100828" y="3994"/>
                  <a:pt x="100565" y="4242"/>
                  <a:pt x="100318" y="4519"/>
                </a:cubicBezTo>
                <a:cubicBezTo>
                  <a:pt x="100361" y="4111"/>
                  <a:pt x="100420" y="3703"/>
                  <a:pt x="100522" y="3309"/>
                </a:cubicBezTo>
                <a:lnTo>
                  <a:pt x="100522" y="3309"/>
                </a:lnTo>
                <a:cubicBezTo>
                  <a:pt x="100522" y="3310"/>
                  <a:pt x="100172" y="4053"/>
                  <a:pt x="99895" y="5073"/>
                </a:cubicBezTo>
                <a:cubicBezTo>
                  <a:pt x="99793" y="5219"/>
                  <a:pt x="99691" y="5379"/>
                  <a:pt x="99603" y="5554"/>
                </a:cubicBezTo>
                <a:lnTo>
                  <a:pt x="99603" y="5510"/>
                </a:lnTo>
                <a:cubicBezTo>
                  <a:pt x="99720" y="5117"/>
                  <a:pt x="99764" y="4781"/>
                  <a:pt x="99793" y="4519"/>
                </a:cubicBezTo>
                <a:cubicBezTo>
                  <a:pt x="99880" y="4432"/>
                  <a:pt x="99953" y="4344"/>
                  <a:pt x="100055" y="4242"/>
                </a:cubicBezTo>
                <a:lnTo>
                  <a:pt x="100055" y="4242"/>
                </a:lnTo>
                <a:cubicBezTo>
                  <a:pt x="100055" y="4242"/>
                  <a:pt x="99953" y="4300"/>
                  <a:pt x="99808" y="4388"/>
                </a:cubicBezTo>
                <a:cubicBezTo>
                  <a:pt x="99822" y="4198"/>
                  <a:pt x="99808" y="4082"/>
                  <a:pt x="99808" y="4082"/>
                </a:cubicBezTo>
                <a:cubicBezTo>
                  <a:pt x="99764" y="4228"/>
                  <a:pt x="99720" y="4359"/>
                  <a:pt x="99676" y="4475"/>
                </a:cubicBezTo>
                <a:cubicBezTo>
                  <a:pt x="99545" y="4563"/>
                  <a:pt x="99399" y="4679"/>
                  <a:pt x="99225" y="4825"/>
                </a:cubicBezTo>
                <a:cubicBezTo>
                  <a:pt x="99283" y="4577"/>
                  <a:pt x="99341" y="4344"/>
                  <a:pt x="99399" y="4155"/>
                </a:cubicBezTo>
                <a:cubicBezTo>
                  <a:pt x="99691" y="3528"/>
                  <a:pt x="100012" y="2872"/>
                  <a:pt x="100391" y="2245"/>
                </a:cubicBezTo>
                <a:cubicBezTo>
                  <a:pt x="100609" y="1983"/>
                  <a:pt x="100871" y="1677"/>
                  <a:pt x="101207" y="1313"/>
                </a:cubicBezTo>
                <a:lnTo>
                  <a:pt x="101207" y="1313"/>
                </a:lnTo>
                <a:cubicBezTo>
                  <a:pt x="101207" y="1313"/>
                  <a:pt x="101046" y="1400"/>
                  <a:pt x="100799" y="1575"/>
                </a:cubicBezTo>
                <a:cubicBezTo>
                  <a:pt x="100827" y="1532"/>
                  <a:pt x="100856" y="1489"/>
                  <a:pt x="100885" y="1460"/>
                </a:cubicBezTo>
                <a:lnTo>
                  <a:pt x="100885" y="1460"/>
                </a:lnTo>
                <a:cubicBezTo>
                  <a:pt x="100876" y="1469"/>
                  <a:pt x="100819" y="1527"/>
                  <a:pt x="100726" y="1633"/>
                </a:cubicBezTo>
                <a:cubicBezTo>
                  <a:pt x="100143" y="2056"/>
                  <a:pt x="99210" y="2916"/>
                  <a:pt x="98831" y="4169"/>
                </a:cubicBezTo>
                <a:cubicBezTo>
                  <a:pt x="98744" y="4315"/>
                  <a:pt x="98656" y="4461"/>
                  <a:pt x="98569" y="4592"/>
                </a:cubicBezTo>
                <a:cubicBezTo>
                  <a:pt x="98496" y="4432"/>
                  <a:pt x="98452" y="4330"/>
                  <a:pt x="98452" y="4330"/>
                </a:cubicBezTo>
                <a:lnTo>
                  <a:pt x="98452" y="4330"/>
                </a:lnTo>
                <a:cubicBezTo>
                  <a:pt x="98481" y="4446"/>
                  <a:pt x="98510" y="4548"/>
                  <a:pt x="98540" y="4665"/>
                </a:cubicBezTo>
                <a:cubicBezTo>
                  <a:pt x="98438" y="4840"/>
                  <a:pt x="98335" y="5015"/>
                  <a:pt x="98233" y="5204"/>
                </a:cubicBezTo>
                <a:cubicBezTo>
                  <a:pt x="98161" y="4738"/>
                  <a:pt x="98073" y="4330"/>
                  <a:pt x="97986" y="4038"/>
                </a:cubicBezTo>
                <a:cubicBezTo>
                  <a:pt x="98175" y="3513"/>
                  <a:pt x="98408" y="2974"/>
                  <a:pt x="98700" y="2479"/>
                </a:cubicBezTo>
                <a:lnTo>
                  <a:pt x="98700" y="2479"/>
                </a:lnTo>
                <a:cubicBezTo>
                  <a:pt x="98700" y="2479"/>
                  <a:pt x="98306" y="2916"/>
                  <a:pt x="97855" y="3615"/>
                </a:cubicBezTo>
                <a:cubicBezTo>
                  <a:pt x="97840" y="3601"/>
                  <a:pt x="97840" y="3601"/>
                  <a:pt x="97840" y="3601"/>
                </a:cubicBezTo>
                <a:lnTo>
                  <a:pt x="97840" y="3615"/>
                </a:lnTo>
                <a:cubicBezTo>
                  <a:pt x="97782" y="3732"/>
                  <a:pt x="97709" y="3834"/>
                  <a:pt x="97636" y="3951"/>
                </a:cubicBezTo>
                <a:cubicBezTo>
                  <a:pt x="97476" y="3717"/>
                  <a:pt x="97330" y="3528"/>
                  <a:pt x="97170" y="3353"/>
                </a:cubicBezTo>
                <a:cubicBezTo>
                  <a:pt x="97286" y="3207"/>
                  <a:pt x="97417" y="3062"/>
                  <a:pt x="97548" y="2901"/>
                </a:cubicBezTo>
                <a:lnTo>
                  <a:pt x="97548" y="2901"/>
                </a:lnTo>
                <a:cubicBezTo>
                  <a:pt x="97548" y="2901"/>
                  <a:pt x="97359" y="3018"/>
                  <a:pt x="97068" y="3236"/>
                </a:cubicBezTo>
                <a:cubicBezTo>
                  <a:pt x="96718" y="2858"/>
                  <a:pt x="96441" y="2654"/>
                  <a:pt x="96441" y="2653"/>
                </a:cubicBezTo>
                <a:lnTo>
                  <a:pt x="96441" y="2653"/>
                </a:lnTo>
                <a:cubicBezTo>
                  <a:pt x="96616" y="2930"/>
                  <a:pt x="96776" y="3164"/>
                  <a:pt x="96907" y="3368"/>
                </a:cubicBezTo>
                <a:cubicBezTo>
                  <a:pt x="96820" y="3441"/>
                  <a:pt x="96732" y="3528"/>
                  <a:pt x="96630" y="3630"/>
                </a:cubicBezTo>
                <a:cubicBezTo>
                  <a:pt x="96557" y="3382"/>
                  <a:pt x="96455" y="3164"/>
                  <a:pt x="96339" y="2960"/>
                </a:cubicBezTo>
                <a:cubicBezTo>
                  <a:pt x="96353" y="2930"/>
                  <a:pt x="96353" y="2901"/>
                  <a:pt x="96353" y="2887"/>
                </a:cubicBezTo>
                <a:lnTo>
                  <a:pt x="96353" y="2887"/>
                </a:lnTo>
                <a:cubicBezTo>
                  <a:pt x="96353" y="2887"/>
                  <a:pt x="96353" y="2902"/>
                  <a:pt x="96339" y="2945"/>
                </a:cubicBezTo>
                <a:cubicBezTo>
                  <a:pt x="96193" y="2683"/>
                  <a:pt x="96033" y="2464"/>
                  <a:pt x="95872" y="2245"/>
                </a:cubicBezTo>
                <a:cubicBezTo>
                  <a:pt x="96106" y="1881"/>
                  <a:pt x="96455" y="1458"/>
                  <a:pt x="96951" y="861"/>
                </a:cubicBezTo>
                <a:lnTo>
                  <a:pt x="96951" y="861"/>
                </a:lnTo>
                <a:cubicBezTo>
                  <a:pt x="96951" y="861"/>
                  <a:pt x="96280" y="1254"/>
                  <a:pt x="95654" y="1998"/>
                </a:cubicBezTo>
                <a:cubicBezTo>
                  <a:pt x="95042" y="1342"/>
                  <a:pt x="94415" y="963"/>
                  <a:pt x="94415" y="963"/>
                </a:cubicBezTo>
                <a:lnTo>
                  <a:pt x="94415" y="963"/>
                </a:lnTo>
                <a:cubicBezTo>
                  <a:pt x="94881" y="1517"/>
                  <a:pt x="95202" y="1925"/>
                  <a:pt x="95435" y="2275"/>
                </a:cubicBezTo>
                <a:cubicBezTo>
                  <a:pt x="95231" y="2551"/>
                  <a:pt x="95056" y="2843"/>
                  <a:pt x="94910" y="3193"/>
                </a:cubicBezTo>
                <a:cubicBezTo>
                  <a:pt x="94867" y="3091"/>
                  <a:pt x="94852" y="3033"/>
                  <a:pt x="94852" y="3032"/>
                </a:cubicBezTo>
                <a:lnTo>
                  <a:pt x="94852" y="3032"/>
                </a:lnTo>
                <a:cubicBezTo>
                  <a:pt x="94852" y="3105"/>
                  <a:pt x="94867" y="3193"/>
                  <a:pt x="94867" y="3266"/>
                </a:cubicBezTo>
                <a:cubicBezTo>
                  <a:pt x="94779" y="3499"/>
                  <a:pt x="94692" y="3732"/>
                  <a:pt x="94648" y="3994"/>
                </a:cubicBezTo>
                <a:cubicBezTo>
                  <a:pt x="94459" y="3790"/>
                  <a:pt x="94269" y="3615"/>
                  <a:pt x="94094" y="3455"/>
                </a:cubicBezTo>
                <a:cubicBezTo>
                  <a:pt x="94298" y="3266"/>
                  <a:pt x="94517" y="3047"/>
                  <a:pt x="94794" y="2799"/>
                </a:cubicBezTo>
                <a:lnTo>
                  <a:pt x="94794" y="2799"/>
                </a:lnTo>
                <a:cubicBezTo>
                  <a:pt x="94794" y="2799"/>
                  <a:pt x="94415" y="2974"/>
                  <a:pt x="93919" y="3309"/>
                </a:cubicBezTo>
                <a:cubicBezTo>
                  <a:pt x="93905" y="3295"/>
                  <a:pt x="93890" y="3280"/>
                  <a:pt x="93861" y="3266"/>
                </a:cubicBezTo>
                <a:cubicBezTo>
                  <a:pt x="93584" y="3047"/>
                  <a:pt x="93380" y="2930"/>
                  <a:pt x="93380" y="2930"/>
                </a:cubicBezTo>
                <a:lnTo>
                  <a:pt x="93380" y="2930"/>
                </a:lnTo>
                <a:cubicBezTo>
                  <a:pt x="93526" y="3105"/>
                  <a:pt x="93657" y="3266"/>
                  <a:pt x="93788" y="3411"/>
                </a:cubicBezTo>
                <a:cubicBezTo>
                  <a:pt x="93570" y="3572"/>
                  <a:pt x="93351" y="3747"/>
                  <a:pt x="93132" y="3965"/>
                </a:cubicBezTo>
                <a:cubicBezTo>
                  <a:pt x="92608" y="3033"/>
                  <a:pt x="92039" y="2377"/>
                  <a:pt x="92039" y="2377"/>
                </a:cubicBezTo>
                <a:lnTo>
                  <a:pt x="92039" y="2377"/>
                </a:lnTo>
                <a:cubicBezTo>
                  <a:pt x="92360" y="2989"/>
                  <a:pt x="92593" y="3645"/>
                  <a:pt x="92753" y="4286"/>
                </a:cubicBezTo>
                <a:cubicBezTo>
                  <a:pt x="92753" y="4300"/>
                  <a:pt x="92753" y="4330"/>
                  <a:pt x="92768" y="4344"/>
                </a:cubicBezTo>
                <a:cubicBezTo>
                  <a:pt x="92549" y="4592"/>
                  <a:pt x="92360" y="4854"/>
                  <a:pt x="92200" y="5146"/>
                </a:cubicBezTo>
                <a:cubicBezTo>
                  <a:pt x="92039" y="4767"/>
                  <a:pt x="91835" y="4402"/>
                  <a:pt x="91631" y="4053"/>
                </a:cubicBezTo>
                <a:cubicBezTo>
                  <a:pt x="91354" y="2770"/>
                  <a:pt x="90334" y="1823"/>
                  <a:pt x="89693" y="1342"/>
                </a:cubicBezTo>
                <a:cubicBezTo>
                  <a:pt x="89591" y="1211"/>
                  <a:pt x="89518" y="1138"/>
                  <a:pt x="89518" y="1138"/>
                </a:cubicBezTo>
                <a:lnTo>
                  <a:pt x="89518" y="1138"/>
                </a:lnTo>
                <a:cubicBezTo>
                  <a:pt x="89547" y="1181"/>
                  <a:pt x="89576" y="1225"/>
                  <a:pt x="89605" y="1269"/>
                </a:cubicBezTo>
                <a:cubicBezTo>
                  <a:pt x="89328" y="1079"/>
                  <a:pt x="89154" y="977"/>
                  <a:pt x="89153" y="977"/>
                </a:cubicBezTo>
                <a:lnTo>
                  <a:pt x="89153" y="977"/>
                </a:lnTo>
                <a:cubicBezTo>
                  <a:pt x="89503" y="1386"/>
                  <a:pt x="89795" y="1706"/>
                  <a:pt x="90013" y="1983"/>
                </a:cubicBezTo>
                <a:cubicBezTo>
                  <a:pt x="90378" y="2653"/>
                  <a:pt x="90684" y="3324"/>
                  <a:pt x="90932" y="3980"/>
                </a:cubicBezTo>
                <a:cubicBezTo>
                  <a:pt x="90975" y="4184"/>
                  <a:pt x="91004" y="4417"/>
                  <a:pt x="91048" y="4679"/>
                </a:cubicBezTo>
                <a:cubicBezTo>
                  <a:pt x="90859" y="4519"/>
                  <a:pt x="90684" y="4388"/>
                  <a:pt x="90538" y="4286"/>
                </a:cubicBezTo>
                <a:cubicBezTo>
                  <a:pt x="90509" y="4155"/>
                  <a:pt x="90465" y="4023"/>
                  <a:pt x="90436" y="3878"/>
                </a:cubicBezTo>
                <a:cubicBezTo>
                  <a:pt x="90436" y="3878"/>
                  <a:pt x="90407" y="3994"/>
                  <a:pt x="90407" y="4184"/>
                </a:cubicBezTo>
                <a:cubicBezTo>
                  <a:pt x="90232" y="4067"/>
                  <a:pt x="90130" y="4009"/>
                  <a:pt x="90130" y="4009"/>
                </a:cubicBezTo>
                <a:lnTo>
                  <a:pt x="90130" y="4009"/>
                </a:lnTo>
                <a:cubicBezTo>
                  <a:pt x="90217" y="4111"/>
                  <a:pt x="90305" y="4213"/>
                  <a:pt x="90392" y="4315"/>
                </a:cubicBezTo>
                <a:cubicBezTo>
                  <a:pt x="90392" y="4461"/>
                  <a:pt x="90392" y="4650"/>
                  <a:pt x="90421" y="4869"/>
                </a:cubicBezTo>
                <a:cubicBezTo>
                  <a:pt x="90363" y="4898"/>
                  <a:pt x="90319" y="4927"/>
                  <a:pt x="90261" y="4956"/>
                </a:cubicBezTo>
                <a:cubicBezTo>
                  <a:pt x="90232" y="4913"/>
                  <a:pt x="90217" y="4883"/>
                  <a:pt x="90188" y="4854"/>
                </a:cubicBezTo>
                <a:cubicBezTo>
                  <a:pt x="90013" y="3805"/>
                  <a:pt x="89678" y="3033"/>
                  <a:pt x="89678" y="3032"/>
                </a:cubicBezTo>
                <a:lnTo>
                  <a:pt x="89678" y="3032"/>
                </a:lnTo>
                <a:cubicBezTo>
                  <a:pt x="89693" y="3134"/>
                  <a:pt x="89707" y="3235"/>
                  <a:pt x="89722" y="3336"/>
                </a:cubicBezTo>
                <a:lnTo>
                  <a:pt x="89722" y="3336"/>
                </a:lnTo>
                <a:cubicBezTo>
                  <a:pt x="89727" y="3332"/>
                  <a:pt x="89731" y="3328"/>
                  <a:pt x="89736" y="3324"/>
                </a:cubicBezTo>
                <a:lnTo>
                  <a:pt x="89736" y="3309"/>
                </a:lnTo>
                <a:cubicBezTo>
                  <a:pt x="89766" y="3615"/>
                  <a:pt x="89780" y="3936"/>
                  <a:pt x="89766" y="4242"/>
                </a:cubicBezTo>
                <a:cubicBezTo>
                  <a:pt x="89605" y="4053"/>
                  <a:pt x="89430" y="3878"/>
                  <a:pt x="89270" y="3732"/>
                </a:cubicBezTo>
                <a:cubicBezTo>
                  <a:pt x="89411" y="3605"/>
                  <a:pt x="89552" y="3479"/>
                  <a:pt x="89719" y="3339"/>
                </a:cubicBezTo>
                <a:lnTo>
                  <a:pt x="89719" y="3339"/>
                </a:lnTo>
                <a:cubicBezTo>
                  <a:pt x="89678" y="3346"/>
                  <a:pt x="89450" y="3461"/>
                  <a:pt x="89139" y="3645"/>
                </a:cubicBezTo>
                <a:cubicBezTo>
                  <a:pt x="89066" y="3586"/>
                  <a:pt x="89008" y="3528"/>
                  <a:pt x="88949" y="3484"/>
                </a:cubicBezTo>
                <a:cubicBezTo>
                  <a:pt x="89139" y="3280"/>
                  <a:pt x="89358" y="3062"/>
                  <a:pt x="89605" y="2799"/>
                </a:cubicBezTo>
                <a:lnTo>
                  <a:pt x="89605" y="2799"/>
                </a:lnTo>
                <a:cubicBezTo>
                  <a:pt x="89605" y="2799"/>
                  <a:pt x="89241" y="2989"/>
                  <a:pt x="88775" y="3338"/>
                </a:cubicBezTo>
                <a:cubicBezTo>
                  <a:pt x="88439" y="3105"/>
                  <a:pt x="88221" y="2974"/>
                  <a:pt x="88221" y="2974"/>
                </a:cubicBezTo>
                <a:lnTo>
                  <a:pt x="88221" y="2974"/>
                </a:lnTo>
                <a:cubicBezTo>
                  <a:pt x="88366" y="3149"/>
                  <a:pt x="88512" y="3295"/>
                  <a:pt x="88629" y="3441"/>
                </a:cubicBezTo>
                <a:cubicBezTo>
                  <a:pt x="88425" y="3601"/>
                  <a:pt x="88221" y="3790"/>
                  <a:pt x="88002" y="4009"/>
                </a:cubicBezTo>
                <a:cubicBezTo>
                  <a:pt x="87973" y="3936"/>
                  <a:pt x="87929" y="3878"/>
                  <a:pt x="87885" y="3805"/>
                </a:cubicBezTo>
                <a:cubicBezTo>
                  <a:pt x="87958" y="3251"/>
                  <a:pt x="87900" y="2887"/>
                  <a:pt x="87900" y="2887"/>
                </a:cubicBezTo>
                <a:lnTo>
                  <a:pt x="87900" y="2887"/>
                </a:lnTo>
                <a:cubicBezTo>
                  <a:pt x="87827" y="3134"/>
                  <a:pt x="87769" y="3338"/>
                  <a:pt x="87696" y="3543"/>
                </a:cubicBezTo>
                <a:cubicBezTo>
                  <a:pt x="87579" y="3382"/>
                  <a:pt x="87477" y="3222"/>
                  <a:pt x="87375" y="3091"/>
                </a:cubicBezTo>
                <a:cubicBezTo>
                  <a:pt x="87783" y="2114"/>
                  <a:pt x="88294" y="1065"/>
                  <a:pt x="88920" y="118"/>
                </a:cubicBezTo>
                <a:lnTo>
                  <a:pt x="88920" y="118"/>
                </a:lnTo>
                <a:cubicBezTo>
                  <a:pt x="88920" y="118"/>
                  <a:pt x="87944" y="1182"/>
                  <a:pt x="87011" y="2639"/>
                </a:cubicBezTo>
                <a:cubicBezTo>
                  <a:pt x="86909" y="2522"/>
                  <a:pt x="86851" y="2464"/>
                  <a:pt x="86851" y="2464"/>
                </a:cubicBezTo>
                <a:lnTo>
                  <a:pt x="86851" y="2464"/>
                </a:lnTo>
                <a:cubicBezTo>
                  <a:pt x="86894" y="2537"/>
                  <a:pt x="86938" y="2610"/>
                  <a:pt x="86967" y="2697"/>
                </a:cubicBezTo>
                <a:cubicBezTo>
                  <a:pt x="86749" y="3047"/>
                  <a:pt x="86515" y="3426"/>
                  <a:pt x="86311" y="3819"/>
                </a:cubicBezTo>
                <a:cubicBezTo>
                  <a:pt x="86122" y="3543"/>
                  <a:pt x="85918" y="3266"/>
                  <a:pt x="85728" y="3018"/>
                </a:cubicBezTo>
                <a:cubicBezTo>
                  <a:pt x="85903" y="2479"/>
                  <a:pt x="86137" y="1925"/>
                  <a:pt x="86413" y="1400"/>
                </a:cubicBezTo>
                <a:lnTo>
                  <a:pt x="86413" y="1400"/>
                </a:lnTo>
                <a:cubicBezTo>
                  <a:pt x="86413" y="1400"/>
                  <a:pt x="85976" y="1910"/>
                  <a:pt x="85481" y="2697"/>
                </a:cubicBezTo>
                <a:cubicBezTo>
                  <a:pt x="85306" y="2464"/>
                  <a:pt x="85145" y="2275"/>
                  <a:pt x="84985" y="2100"/>
                </a:cubicBezTo>
                <a:cubicBezTo>
                  <a:pt x="85029" y="2056"/>
                  <a:pt x="85058" y="2012"/>
                  <a:pt x="85087" y="1968"/>
                </a:cubicBezTo>
                <a:lnTo>
                  <a:pt x="85087" y="1968"/>
                </a:lnTo>
                <a:cubicBezTo>
                  <a:pt x="85087" y="1969"/>
                  <a:pt x="85043" y="1998"/>
                  <a:pt x="84956" y="2056"/>
                </a:cubicBezTo>
                <a:cubicBezTo>
                  <a:pt x="84548" y="1575"/>
                  <a:pt x="84271" y="1284"/>
                  <a:pt x="84271" y="1283"/>
                </a:cubicBezTo>
                <a:lnTo>
                  <a:pt x="84271" y="1283"/>
                </a:lnTo>
                <a:cubicBezTo>
                  <a:pt x="84460" y="1575"/>
                  <a:pt x="84650" y="1866"/>
                  <a:pt x="84825" y="2158"/>
                </a:cubicBezTo>
                <a:cubicBezTo>
                  <a:pt x="84752" y="2216"/>
                  <a:pt x="84650" y="2289"/>
                  <a:pt x="84562" y="2362"/>
                </a:cubicBezTo>
                <a:cubicBezTo>
                  <a:pt x="84096" y="2027"/>
                  <a:pt x="83746" y="1852"/>
                  <a:pt x="83746" y="1852"/>
                </a:cubicBezTo>
                <a:lnTo>
                  <a:pt x="83746" y="1852"/>
                </a:lnTo>
                <a:cubicBezTo>
                  <a:pt x="83994" y="2100"/>
                  <a:pt x="84198" y="2318"/>
                  <a:pt x="84388" y="2508"/>
                </a:cubicBezTo>
                <a:cubicBezTo>
                  <a:pt x="84140" y="2726"/>
                  <a:pt x="83863" y="3003"/>
                  <a:pt x="83601" y="3324"/>
                </a:cubicBezTo>
                <a:cubicBezTo>
                  <a:pt x="83601" y="3018"/>
                  <a:pt x="83601" y="2697"/>
                  <a:pt x="83644" y="2377"/>
                </a:cubicBezTo>
                <a:cubicBezTo>
                  <a:pt x="83703" y="2304"/>
                  <a:pt x="83761" y="2231"/>
                  <a:pt x="83819" y="2173"/>
                </a:cubicBezTo>
                <a:lnTo>
                  <a:pt x="83819" y="2173"/>
                </a:lnTo>
                <a:cubicBezTo>
                  <a:pt x="83819" y="2173"/>
                  <a:pt x="83761" y="2216"/>
                  <a:pt x="83644" y="2318"/>
                </a:cubicBezTo>
                <a:cubicBezTo>
                  <a:pt x="83659" y="2245"/>
                  <a:pt x="83659" y="2173"/>
                  <a:pt x="83673" y="2085"/>
                </a:cubicBezTo>
                <a:lnTo>
                  <a:pt x="83673" y="2085"/>
                </a:lnTo>
                <a:cubicBezTo>
                  <a:pt x="83673" y="2085"/>
                  <a:pt x="83630" y="2202"/>
                  <a:pt x="83571" y="2391"/>
                </a:cubicBezTo>
                <a:cubicBezTo>
                  <a:pt x="83309" y="2610"/>
                  <a:pt x="82886" y="2989"/>
                  <a:pt x="82391" y="3484"/>
                </a:cubicBezTo>
                <a:cubicBezTo>
                  <a:pt x="82595" y="2041"/>
                  <a:pt x="82828" y="1633"/>
                  <a:pt x="841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327" name="Shape 327"/>
        <p:cNvGrpSpPr/>
        <p:nvPr/>
      </p:nvGrpSpPr>
      <p:grpSpPr>
        <a:xfrm>
          <a:off x="0" y="0"/>
          <a:ext cx="0" cy="0"/>
          <a:chOff x="0" y="0"/>
          <a:chExt cx="0" cy="0"/>
        </a:xfrm>
      </p:grpSpPr>
      <p:sp>
        <p:nvSpPr>
          <p:cNvPr id="328" name="Google Shape;328;p18"/>
          <p:cNvSpPr/>
          <p:nvPr/>
        </p:nvSpPr>
        <p:spPr>
          <a:xfrm flipH="1">
            <a:off x="-2187781" y="4027598"/>
            <a:ext cx="7912540" cy="2090659"/>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8"/>
          <p:cNvSpPr/>
          <p:nvPr/>
        </p:nvSpPr>
        <p:spPr>
          <a:xfrm>
            <a:off x="6584480" y="4214450"/>
            <a:ext cx="4755245" cy="929056"/>
          </a:xfrm>
          <a:custGeom>
            <a:rect b="b" l="l" r="r" t="t"/>
            <a:pathLst>
              <a:path extrusionOk="0" h="12090" w="61881">
                <a:moveTo>
                  <a:pt x="31820" y="0"/>
                </a:moveTo>
                <a:cubicBezTo>
                  <a:pt x="22046" y="0"/>
                  <a:pt x="7533" y="425"/>
                  <a:pt x="4448" y="2857"/>
                </a:cubicBezTo>
                <a:cubicBezTo>
                  <a:pt x="2668" y="4275"/>
                  <a:pt x="11798" y="7525"/>
                  <a:pt x="5544" y="7847"/>
                </a:cubicBezTo>
                <a:cubicBezTo>
                  <a:pt x="1" y="8132"/>
                  <a:pt x="471" y="12089"/>
                  <a:pt x="28521" y="12089"/>
                </a:cubicBezTo>
                <a:cubicBezTo>
                  <a:pt x="32183" y="12089"/>
                  <a:pt x="36315" y="12022"/>
                  <a:pt x="40965" y="11870"/>
                </a:cubicBezTo>
                <a:cubicBezTo>
                  <a:pt x="61880" y="11200"/>
                  <a:pt x="40965" y="123"/>
                  <a:pt x="40965" y="123"/>
                </a:cubicBezTo>
                <a:cubicBezTo>
                  <a:pt x="40965" y="123"/>
                  <a:pt x="37078" y="0"/>
                  <a:pt x="31820" y="0"/>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8"/>
          <p:cNvSpPr/>
          <p:nvPr/>
        </p:nvSpPr>
        <p:spPr>
          <a:xfrm>
            <a:off x="-1142125" y="159550"/>
            <a:ext cx="5149563" cy="1360633"/>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8"/>
          <p:cNvSpPr/>
          <p:nvPr/>
        </p:nvSpPr>
        <p:spPr>
          <a:xfrm>
            <a:off x="4998350" y="-852675"/>
            <a:ext cx="6142522" cy="1800198"/>
          </a:xfrm>
          <a:custGeom>
            <a:rect b="b" l="l" r="r" t="t"/>
            <a:pathLst>
              <a:path extrusionOk="0" h="12709" w="52625">
                <a:moveTo>
                  <a:pt x="30491" y="1"/>
                </a:moveTo>
                <a:cubicBezTo>
                  <a:pt x="26558" y="1"/>
                  <a:pt x="21926" y="118"/>
                  <a:pt x="16498" y="393"/>
                </a:cubicBezTo>
                <a:cubicBezTo>
                  <a:pt x="0" y="1243"/>
                  <a:pt x="3330" y="12708"/>
                  <a:pt x="12898" y="12708"/>
                </a:cubicBezTo>
                <a:cubicBezTo>
                  <a:pt x="14069" y="12708"/>
                  <a:pt x="15333" y="12537"/>
                  <a:pt x="16666" y="12153"/>
                </a:cubicBezTo>
                <a:cubicBezTo>
                  <a:pt x="23035" y="10319"/>
                  <a:pt x="28416" y="9855"/>
                  <a:pt x="32894" y="9855"/>
                </a:cubicBezTo>
                <a:cubicBezTo>
                  <a:pt x="37488" y="9855"/>
                  <a:pt x="41132" y="10344"/>
                  <a:pt x="43921" y="10344"/>
                </a:cubicBezTo>
                <a:cubicBezTo>
                  <a:pt x="46119" y="10344"/>
                  <a:pt x="47786" y="10040"/>
                  <a:pt x="48966" y="8955"/>
                </a:cubicBezTo>
                <a:cubicBezTo>
                  <a:pt x="50540" y="7524"/>
                  <a:pt x="42390" y="4378"/>
                  <a:pt x="47935" y="3978"/>
                </a:cubicBezTo>
                <a:cubicBezTo>
                  <a:pt x="52625" y="3639"/>
                  <a:pt x="52393" y="1"/>
                  <a:pt x="30491"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8"/>
          <p:cNvSpPr txBox="1"/>
          <p:nvPr>
            <p:ph idx="1" type="subTitle"/>
          </p:nvPr>
        </p:nvSpPr>
        <p:spPr>
          <a:xfrm>
            <a:off x="719975" y="1920825"/>
            <a:ext cx="2305500" cy="60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3" name="Google Shape;333;p18"/>
          <p:cNvSpPr txBox="1"/>
          <p:nvPr>
            <p:ph idx="2" type="subTitle"/>
          </p:nvPr>
        </p:nvSpPr>
        <p:spPr>
          <a:xfrm>
            <a:off x="3419246" y="1920825"/>
            <a:ext cx="2305500" cy="60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4" name="Google Shape;334;p18"/>
          <p:cNvSpPr txBox="1"/>
          <p:nvPr>
            <p:ph idx="3" type="subTitle"/>
          </p:nvPr>
        </p:nvSpPr>
        <p:spPr>
          <a:xfrm>
            <a:off x="719975" y="3327050"/>
            <a:ext cx="2305500" cy="60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5" name="Google Shape;335;p18"/>
          <p:cNvSpPr txBox="1"/>
          <p:nvPr>
            <p:ph idx="4" type="subTitle"/>
          </p:nvPr>
        </p:nvSpPr>
        <p:spPr>
          <a:xfrm>
            <a:off x="3419246" y="3327050"/>
            <a:ext cx="2305500" cy="60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6" name="Google Shape;336;p18"/>
          <p:cNvSpPr txBox="1"/>
          <p:nvPr>
            <p:ph idx="5" type="subTitle"/>
          </p:nvPr>
        </p:nvSpPr>
        <p:spPr>
          <a:xfrm>
            <a:off x="6118524" y="1920825"/>
            <a:ext cx="2305500" cy="60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7" name="Google Shape;337;p18"/>
          <p:cNvSpPr txBox="1"/>
          <p:nvPr>
            <p:ph idx="6" type="subTitle"/>
          </p:nvPr>
        </p:nvSpPr>
        <p:spPr>
          <a:xfrm>
            <a:off x="6118524" y="3327050"/>
            <a:ext cx="2305500" cy="60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8" name="Google Shape;338;p18"/>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39" name="Google Shape;339;p18"/>
          <p:cNvSpPr txBox="1"/>
          <p:nvPr>
            <p:ph idx="7" type="subTitle"/>
          </p:nvPr>
        </p:nvSpPr>
        <p:spPr>
          <a:xfrm>
            <a:off x="719975" y="1605175"/>
            <a:ext cx="2305500" cy="391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latin typeface="Nosifer"/>
                <a:ea typeface="Nosifer"/>
                <a:cs typeface="Nosifer"/>
                <a:sym typeface="Nosif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40" name="Google Shape;340;p18"/>
          <p:cNvSpPr txBox="1"/>
          <p:nvPr>
            <p:ph idx="8" type="subTitle"/>
          </p:nvPr>
        </p:nvSpPr>
        <p:spPr>
          <a:xfrm>
            <a:off x="3419244" y="1605175"/>
            <a:ext cx="2305500" cy="391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latin typeface="Nosifer"/>
                <a:ea typeface="Nosifer"/>
                <a:cs typeface="Nosifer"/>
                <a:sym typeface="Nosif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41" name="Google Shape;341;p18"/>
          <p:cNvSpPr txBox="1"/>
          <p:nvPr>
            <p:ph idx="9" type="subTitle"/>
          </p:nvPr>
        </p:nvSpPr>
        <p:spPr>
          <a:xfrm>
            <a:off x="6118520" y="1605175"/>
            <a:ext cx="2305500" cy="391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latin typeface="Nosifer"/>
                <a:ea typeface="Nosifer"/>
                <a:cs typeface="Nosifer"/>
                <a:sym typeface="Nosif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42" name="Google Shape;342;p18"/>
          <p:cNvSpPr txBox="1"/>
          <p:nvPr>
            <p:ph idx="13" type="subTitle"/>
          </p:nvPr>
        </p:nvSpPr>
        <p:spPr>
          <a:xfrm>
            <a:off x="719975" y="3011450"/>
            <a:ext cx="2305500" cy="391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latin typeface="Nosifer"/>
                <a:ea typeface="Nosifer"/>
                <a:cs typeface="Nosifer"/>
                <a:sym typeface="Nosif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43" name="Google Shape;343;p18"/>
          <p:cNvSpPr txBox="1"/>
          <p:nvPr>
            <p:ph idx="14" type="subTitle"/>
          </p:nvPr>
        </p:nvSpPr>
        <p:spPr>
          <a:xfrm>
            <a:off x="3419250" y="3011450"/>
            <a:ext cx="2305500" cy="391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latin typeface="Nosifer"/>
                <a:ea typeface="Nosifer"/>
                <a:cs typeface="Nosifer"/>
                <a:sym typeface="Nosif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44" name="Google Shape;344;p18"/>
          <p:cNvSpPr txBox="1"/>
          <p:nvPr>
            <p:ph idx="15" type="subTitle"/>
          </p:nvPr>
        </p:nvSpPr>
        <p:spPr>
          <a:xfrm>
            <a:off x="6118525" y="3011450"/>
            <a:ext cx="2305500" cy="391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latin typeface="Nosifer"/>
                <a:ea typeface="Nosifer"/>
                <a:cs typeface="Nosifer"/>
                <a:sym typeface="Nosif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45" name="Google Shape;345;p18"/>
          <p:cNvSpPr/>
          <p:nvPr/>
        </p:nvSpPr>
        <p:spPr>
          <a:xfrm>
            <a:off x="-59625" y="4027600"/>
            <a:ext cx="9263374" cy="1115912"/>
          </a:xfrm>
          <a:custGeom>
            <a:rect b="b" l="l" r="r" t="t"/>
            <a:pathLst>
              <a:path extrusionOk="0" h="15873" w="142497">
                <a:moveTo>
                  <a:pt x="100886" y="1458"/>
                </a:moveTo>
                <a:lnTo>
                  <a:pt x="100886" y="1458"/>
                </a:lnTo>
                <a:cubicBezTo>
                  <a:pt x="100886" y="1459"/>
                  <a:pt x="100885" y="1459"/>
                  <a:pt x="100885" y="1460"/>
                </a:cubicBezTo>
                <a:lnTo>
                  <a:pt x="100885" y="1460"/>
                </a:lnTo>
                <a:cubicBezTo>
                  <a:pt x="100886" y="1459"/>
                  <a:pt x="100886" y="1459"/>
                  <a:pt x="100886" y="1458"/>
                </a:cubicBezTo>
                <a:close/>
                <a:moveTo>
                  <a:pt x="84883" y="2216"/>
                </a:moveTo>
                <a:cubicBezTo>
                  <a:pt x="85043" y="2479"/>
                  <a:pt x="85175" y="2726"/>
                  <a:pt x="85306" y="2989"/>
                </a:cubicBezTo>
                <a:cubicBezTo>
                  <a:pt x="85102" y="2785"/>
                  <a:pt x="84898" y="2595"/>
                  <a:pt x="84708" y="2449"/>
                </a:cubicBezTo>
                <a:cubicBezTo>
                  <a:pt x="84767" y="2377"/>
                  <a:pt x="84825" y="2304"/>
                  <a:pt x="84883" y="2216"/>
                </a:cubicBezTo>
                <a:close/>
                <a:moveTo>
                  <a:pt x="93876" y="3207"/>
                </a:moveTo>
                <a:cubicBezTo>
                  <a:pt x="93876" y="3208"/>
                  <a:pt x="93875" y="3222"/>
                  <a:pt x="93861" y="3266"/>
                </a:cubicBezTo>
                <a:cubicBezTo>
                  <a:pt x="93876" y="3251"/>
                  <a:pt x="93876" y="3222"/>
                  <a:pt x="93876" y="3207"/>
                </a:cubicBezTo>
                <a:close/>
                <a:moveTo>
                  <a:pt x="89722" y="3336"/>
                </a:moveTo>
                <a:cubicBezTo>
                  <a:pt x="89721" y="3337"/>
                  <a:pt x="89720" y="3338"/>
                  <a:pt x="89719" y="3339"/>
                </a:cubicBezTo>
                <a:lnTo>
                  <a:pt x="89719" y="3339"/>
                </a:lnTo>
                <a:cubicBezTo>
                  <a:pt x="89720" y="3339"/>
                  <a:pt x="89721" y="3338"/>
                  <a:pt x="89722" y="3338"/>
                </a:cubicBezTo>
                <a:cubicBezTo>
                  <a:pt x="89722" y="3338"/>
                  <a:pt x="89722" y="3337"/>
                  <a:pt x="89722" y="3336"/>
                </a:cubicBezTo>
                <a:close/>
                <a:moveTo>
                  <a:pt x="58838" y="2304"/>
                </a:moveTo>
                <a:cubicBezTo>
                  <a:pt x="58984" y="2464"/>
                  <a:pt x="59130" y="2610"/>
                  <a:pt x="59246" y="2741"/>
                </a:cubicBezTo>
                <a:cubicBezTo>
                  <a:pt x="58999" y="2945"/>
                  <a:pt x="58722" y="3222"/>
                  <a:pt x="58459" y="3543"/>
                </a:cubicBezTo>
                <a:cubicBezTo>
                  <a:pt x="58459" y="3368"/>
                  <a:pt x="58459" y="3193"/>
                  <a:pt x="58474" y="3018"/>
                </a:cubicBezTo>
                <a:cubicBezTo>
                  <a:pt x="58561" y="2799"/>
                  <a:pt x="58678" y="2566"/>
                  <a:pt x="58838" y="2304"/>
                </a:cubicBezTo>
                <a:close/>
                <a:moveTo>
                  <a:pt x="74112" y="3426"/>
                </a:moveTo>
                <a:cubicBezTo>
                  <a:pt x="74142" y="3484"/>
                  <a:pt x="74171" y="3543"/>
                  <a:pt x="74200" y="3586"/>
                </a:cubicBezTo>
                <a:cubicBezTo>
                  <a:pt x="74189" y="3581"/>
                  <a:pt x="74181" y="3576"/>
                  <a:pt x="74174" y="3571"/>
                </a:cubicBezTo>
                <a:lnTo>
                  <a:pt x="74174" y="3571"/>
                </a:lnTo>
                <a:cubicBezTo>
                  <a:pt x="74177" y="3576"/>
                  <a:pt x="74180" y="3581"/>
                  <a:pt x="74185" y="3586"/>
                </a:cubicBezTo>
                <a:cubicBezTo>
                  <a:pt x="74178" y="3579"/>
                  <a:pt x="74171" y="3571"/>
                  <a:pt x="74164" y="3564"/>
                </a:cubicBezTo>
                <a:lnTo>
                  <a:pt x="74164" y="3564"/>
                </a:lnTo>
                <a:cubicBezTo>
                  <a:pt x="74167" y="3566"/>
                  <a:pt x="74170" y="3568"/>
                  <a:pt x="74174" y="3571"/>
                </a:cubicBezTo>
                <a:lnTo>
                  <a:pt x="74174" y="3571"/>
                </a:lnTo>
                <a:cubicBezTo>
                  <a:pt x="74169" y="3564"/>
                  <a:pt x="74166" y="3558"/>
                  <a:pt x="74158" y="3557"/>
                </a:cubicBezTo>
                <a:lnTo>
                  <a:pt x="74158" y="3557"/>
                </a:lnTo>
                <a:cubicBezTo>
                  <a:pt x="74160" y="3559"/>
                  <a:pt x="74162" y="3562"/>
                  <a:pt x="74164" y="3564"/>
                </a:cubicBezTo>
                <a:lnTo>
                  <a:pt x="74164" y="3564"/>
                </a:lnTo>
                <a:cubicBezTo>
                  <a:pt x="74159" y="3560"/>
                  <a:pt x="74156" y="3557"/>
                  <a:pt x="74156" y="3557"/>
                </a:cubicBezTo>
                <a:cubicBezTo>
                  <a:pt x="74157" y="3557"/>
                  <a:pt x="74157" y="3557"/>
                  <a:pt x="74158" y="3557"/>
                </a:cubicBezTo>
                <a:lnTo>
                  <a:pt x="74158" y="3557"/>
                </a:lnTo>
                <a:cubicBezTo>
                  <a:pt x="74128" y="3524"/>
                  <a:pt x="74103" y="3492"/>
                  <a:pt x="74069" y="3470"/>
                </a:cubicBezTo>
                <a:cubicBezTo>
                  <a:pt x="74083" y="3455"/>
                  <a:pt x="74098" y="3441"/>
                  <a:pt x="74112" y="3426"/>
                </a:cubicBezTo>
                <a:close/>
                <a:moveTo>
                  <a:pt x="83542" y="2508"/>
                </a:moveTo>
                <a:lnTo>
                  <a:pt x="83542" y="2508"/>
                </a:lnTo>
                <a:cubicBezTo>
                  <a:pt x="83440" y="2828"/>
                  <a:pt x="83294" y="3338"/>
                  <a:pt x="83192" y="3936"/>
                </a:cubicBezTo>
                <a:cubicBezTo>
                  <a:pt x="83178" y="3936"/>
                  <a:pt x="83178" y="3936"/>
                  <a:pt x="83178" y="3951"/>
                </a:cubicBezTo>
                <a:cubicBezTo>
                  <a:pt x="83003" y="3819"/>
                  <a:pt x="82857" y="3732"/>
                  <a:pt x="82770" y="3674"/>
                </a:cubicBezTo>
                <a:cubicBezTo>
                  <a:pt x="82916" y="3499"/>
                  <a:pt x="83076" y="3295"/>
                  <a:pt x="83265" y="3076"/>
                </a:cubicBezTo>
                <a:lnTo>
                  <a:pt x="83265" y="3076"/>
                </a:lnTo>
                <a:cubicBezTo>
                  <a:pt x="83265" y="3076"/>
                  <a:pt x="83105" y="3178"/>
                  <a:pt x="82857" y="3368"/>
                </a:cubicBezTo>
                <a:cubicBezTo>
                  <a:pt x="83076" y="3076"/>
                  <a:pt x="83309" y="2785"/>
                  <a:pt x="83542" y="2508"/>
                </a:cubicBezTo>
                <a:close/>
                <a:moveTo>
                  <a:pt x="88818" y="3615"/>
                </a:moveTo>
                <a:cubicBezTo>
                  <a:pt x="88862" y="3674"/>
                  <a:pt x="88891" y="3717"/>
                  <a:pt x="88935" y="3761"/>
                </a:cubicBezTo>
                <a:cubicBezTo>
                  <a:pt x="88745" y="3878"/>
                  <a:pt x="88556" y="4023"/>
                  <a:pt x="88352" y="4184"/>
                </a:cubicBezTo>
                <a:cubicBezTo>
                  <a:pt x="88483" y="4009"/>
                  <a:pt x="88629" y="3819"/>
                  <a:pt x="88818" y="3615"/>
                </a:cubicBezTo>
                <a:close/>
                <a:moveTo>
                  <a:pt x="33404" y="4190"/>
                </a:moveTo>
                <a:lnTo>
                  <a:pt x="33404" y="4190"/>
                </a:lnTo>
                <a:cubicBezTo>
                  <a:pt x="33402" y="4196"/>
                  <a:pt x="33400" y="4201"/>
                  <a:pt x="33398" y="4206"/>
                </a:cubicBezTo>
                <a:lnTo>
                  <a:pt x="33398" y="4206"/>
                </a:lnTo>
                <a:cubicBezTo>
                  <a:pt x="33401" y="4203"/>
                  <a:pt x="33403" y="4201"/>
                  <a:pt x="33406" y="4198"/>
                </a:cubicBezTo>
                <a:cubicBezTo>
                  <a:pt x="33405" y="4196"/>
                  <a:pt x="33404" y="4193"/>
                  <a:pt x="33404" y="4190"/>
                </a:cubicBezTo>
                <a:close/>
                <a:moveTo>
                  <a:pt x="78354" y="2056"/>
                </a:moveTo>
                <a:cubicBezTo>
                  <a:pt x="78937" y="2697"/>
                  <a:pt x="79301" y="3134"/>
                  <a:pt x="79549" y="3543"/>
                </a:cubicBezTo>
                <a:cubicBezTo>
                  <a:pt x="79447" y="3601"/>
                  <a:pt x="79272" y="3688"/>
                  <a:pt x="79068" y="3819"/>
                </a:cubicBezTo>
                <a:cubicBezTo>
                  <a:pt x="78645" y="3426"/>
                  <a:pt x="78310" y="3207"/>
                  <a:pt x="78310" y="3207"/>
                </a:cubicBezTo>
                <a:lnTo>
                  <a:pt x="78310" y="3207"/>
                </a:lnTo>
                <a:cubicBezTo>
                  <a:pt x="78529" y="3484"/>
                  <a:pt x="78703" y="3732"/>
                  <a:pt x="78864" y="3936"/>
                </a:cubicBezTo>
                <a:cubicBezTo>
                  <a:pt x="78835" y="3965"/>
                  <a:pt x="78806" y="3980"/>
                  <a:pt x="78791" y="3994"/>
                </a:cubicBezTo>
                <a:cubicBezTo>
                  <a:pt x="78645" y="4082"/>
                  <a:pt x="78514" y="4184"/>
                  <a:pt x="78368" y="4300"/>
                </a:cubicBezTo>
                <a:cubicBezTo>
                  <a:pt x="78339" y="4271"/>
                  <a:pt x="78310" y="4228"/>
                  <a:pt x="78281" y="4198"/>
                </a:cubicBezTo>
                <a:cubicBezTo>
                  <a:pt x="78412" y="4067"/>
                  <a:pt x="78558" y="3921"/>
                  <a:pt x="78718" y="3761"/>
                </a:cubicBezTo>
                <a:lnTo>
                  <a:pt x="78718" y="3761"/>
                </a:lnTo>
                <a:cubicBezTo>
                  <a:pt x="78718" y="3761"/>
                  <a:pt x="78499" y="3878"/>
                  <a:pt x="78179" y="4082"/>
                </a:cubicBezTo>
                <a:cubicBezTo>
                  <a:pt x="78135" y="4053"/>
                  <a:pt x="78106" y="4009"/>
                  <a:pt x="78062" y="3980"/>
                </a:cubicBezTo>
                <a:cubicBezTo>
                  <a:pt x="78106" y="3790"/>
                  <a:pt x="78150" y="3615"/>
                  <a:pt x="78208" y="3441"/>
                </a:cubicBezTo>
                <a:lnTo>
                  <a:pt x="78208" y="3441"/>
                </a:lnTo>
                <a:cubicBezTo>
                  <a:pt x="78208" y="3441"/>
                  <a:pt x="78106" y="3601"/>
                  <a:pt x="77975" y="3892"/>
                </a:cubicBezTo>
                <a:cubicBezTo>
                  <a:pt x="77727" y="3674"/>
                  <a:pt x="77494" y="3513"/>
                  <a:pt x="77333" y="3411"/>
                </a:cubicBezTo>
                <a:cubicBezTo>
                  <a:pt x="77552" y="3062"/>
                  <a:pt x="77785" y="2712"/>
                  <a:pt x="78033" y="2362"/>
                </a:cubicBezTo>
                <a:cubicBezTo>
                  <a:pt x="78135" y="2260"/>
                  <a:pt x="78237" y="2158"/>
                  <a:pt x="78354" y="2056"/>
                </a:cubicBezTo>
                <a:close/>
                <a:moveTo>
                  <a:pt x="95654" y="2610"/>
                </a:moveTo>
                <a:cubicBezTo>
                  <a:pt x="95858" y="2989"/>
                  <a:pt x="95974" y="3324"/>
                  <a:pt x="96047" y="3776"/>
                </a:cubicBezTo>
                <a:cubicBezTo>
                  <a:pt x="95974" y="3965"/>
                  <a:pt x="95916" y="4198"/>
                  <a:pt x="95858" y="4432"/>
                </a:cubicBezTo>
                <a:cubicBezTo>
                  <a:pt x="95756" y="4359"/>
                  <a:pt x="95668" y="4286"/>
                  <a:pt x="95581" y="4228"/>
                </a:cubicBezTo>
                <a:cubicBezTo>
                  <a:pt x="95683" y="4096"/>
                  <a:pt x="95800" y="3965"/>
                  <a:pt x="95931" y="3805"/>
                </a:cubicBezTo>
                <a:lnTo>
                  <a:pt x="95931" y="3805"/>
                </a:lnTo>
                <a:cubicBezTo>
                  <a:pt x="95931" y="3805"/>
                  <a:pt x="95741" y="3922"/>
                  <a:pt x="95464" y="4140"/>
                </a:cubicBezTo>
                <a:cubicBezTo>
                  <a:pt x="95333" y="4053"/>
                  <a:pt x="95260" y="3994"/>
                  <a:pt x="95260" y="3994"/>
                </a:cubicBezTo>
                <a:lnTo>
                  <a:pt x="95260" y="3994"/>
                </a:lnTo>
                <a:cubicBezTo>
                  <a:pt x="95319" y="4067"/>
                  <a:pt x="95362" y="4126"/>
                  <a:pt x="95406" y="4184"/>
                </a:cubicBezTo>
                <a:cubicBezTo>
                  <a:pt x="95348" y="4228"/>
                  <a:pt x="95275" y="4286"/>
                  <a:pt x="95217" y="4344"/>
                </a:cubicBezTo>
                <a:cubicBezTo>
                  <a:pt x="95202" y="4286"/>
                  <a:pt x="95187" y="4228"/>
                  <a:pt x="95173" y="4184"/>
                </a:cubicBezTo>
                <a:cubicBezTo>
                  <a:pt x="95319" y="3484"/>
                  <a:pt x="95435" y="3047"/>
                  <a:pt x="95654" y="2610"/>
                </a:cubicBezTo>
                <a:close/>
                <a:moveTo>
                  <a:pt x="78106" y="4388"/>
                </a:moveTo>
                <a:cubicBezTo>
                  <a:pt x="78120" y="4417"/>
                  <a:pt x="78135" y="4432"/>
                  <a:pt x="78150" y="4461"/>
                </a:cubicBezTo>
                <a:cubicBezTo>
                  <a:pt x="78135" y="4475"/>
                  <a:pt x="78135" y="4490"/>
                  <a:pt x="78120" y="4490"/>
                </a:cubicBezTo>
                <a:lnTo>
                  <a:pt x="78048" y="4446"/>
                </a:lnTo>
                <a:cubicBezTo>
                  <a:pt x="78062" y="4417"/>
                  <a:pt x="78091" y="4402"/>
                  <a:pt x="78106" y="4388"/>
                </a:cubicBezTo>
                <a:close/>
                <a:moveTo>
                  <a:pt x="93599" y="3980"/>
                </a:moveTo>
                <a:lnTo>
                  <a:pt x="93599" y="3980"/>
                </a:lnTo>
                <a:cubicBezTo>
                  <a:pt x="93555" y="4140"/>
                  <a:pt x="93497" y="4315"/>
                  <a:pt x="93438" y="4504"/>
                </a:cubicBezTo>
                <a:cubicBezTo>
                  <a:pt x="93409" y="4432"/>
                  <a:pt x="93380" y="4373"/>
                  <a:pt x="93336" y="4300"/>
                </a:cubicBezTo>
                <a:cubicBezTo>
                  <a:pt x="93424" y="4198"/>
                  <a:pt x="93497" y="4082"/>
                  <a:pt x="93599" y="3980"/>
                </a:cubicBezTo>
                <a:close/>
                <a:moveTo>
                  <a:pt x="79563" y="3586"/>
                </a:moveTo>
                <a:cubicBezTo>
                  <a:pt x="79636" y="3688"/>
                  <a:pt x="79695" y="3805"/>
                  <a:pt x="79738" y="3907"/>
                </a:cubicBezTo>
                <a:cubicBezTo>
                  <a:pt x="79797" y="4053"/>
                  <a:pt x="79855" y="4184"/>
                  <a:pt x="79899" y="4330"/>
                </a:cubicBezTo>
                <a:cubicBezTo>
                  <a:pt x="79840" y="4388"/>
                  <a:pt x="79782" y="4461"/>
                  <a:pt x="79724" y="4534"/>
                </a:cubicBezTo>
                <a:cubicBezTo>
                  <a:pt x="79549" y="4315"/>
                  <a:pt x="79359" y="4096"/>
                  <a:pt x="79184" y="3921"/>
                </a:cubicBezTo>
                <a:cubicBezTo>
                  <a:pt x="79301" y="3819"/>
                  <a:pt x="79432" y="3703"/>
                  <a:pt x="79563" y="3586"/>
                </a:cubicBezTo>
                <a:close/>
                <a:moveTo>
                  <a:pt x="93963" y="3601"/>
                </a:moveTo>
                <a:cubicBezTo>
                  <a:pt x="94123" y="3805"/>
                  <a:pt x="94255" y="3994"/>
                  <a:pt x="94371" y="4169"/>
                </a:cubicBezTo>
                <a:cubicBezTo>
                  <a:pt x="94225" y="4286"/>
                  <a:pt x="93992" y="4490"/>
                  <a:pt x="93715" y="4752"/>
                </a:cubicBezTo>
                <a:cubicBezTo>
                  <a:pt x="93730" y="4417"/>
                  <a:pt x="93759" y="4096"/>
                  <a:pt x="93803" y="3761"/>
                </a:cubicBezTo>
                <a:cubicBezTo>
                  <a:pt x="93847" y="3703"/>
                  <a:pt x="93905" y="3659"/>
                  <a:pt x="93963" y="3601"/>
                </a:cubicBezTo>
                <a:close/>
                <a:moveTo>
                  <a:pt x="57629" y="3892"/>
                </a:moveTo>
                <a:lnTo>
                  <a:pt x="57629" y="3892"/>
                </a:lnTo>
                <a:cubicBezTo>
                  <a:pt x="57599" y="4023"/>
                  <a:pt x="57570" y="4155"/>
                  <a:pt x="57556" y="4300"/>
                </a:cubicBezTo>
                <a:cubicBezTo>
                  <a:pt x="57439" y="4446"/>
                  <a:pt x="57337" y="4606"/>
                  <a:pt x="57220" y="4781"/>
                </a:cubicBezTo>
                <a:cubicBezTo>
                  <a:pt x="57206" y="4679"/>
                  <a:pt x="57191" y="4577"/>
                  <a:pt x="57177" y="4475"/>
                </a:cubicBezTo>
                <a:cubicBezTo>
                  <a:pt x="57308" y="4286"/>
                  <a:pt x="57454" y="4096"/>
                  <a:pt x="57629" y="3892"/>
                </a:cubicBezTo>
                <a:close/>
                <a:moveTo>
                  <a:pt x="77290" y="3455"/>
                </a:moveTo>
                <a:cubicBezTo>
                  <a:pt x="77538" y="3703"/>
                  <a:pt x="77727" y="3892"/>
                  <a:pt x="77873" y="4067"/>
                </a:cubicBezTo>
                <a:cubicBezTo>
                  <a:pt x="77844" y="4126"/>
                  <a:pt x="77814" y="4184"/>
                  <a:pt x="77785" y="4242"/>
                </a:cubicBezTo>
                <a:cubicBezTo>
                  <a:pt x="77508" y="4038"/>
                  <a:pt x="77319" y="3922"/>
                  <a:pt x="77319" y="3921"/>
                </a:cubicBezTo>
                <a:lnTo>
                  <a:pt x="77319" y="3921"/>
                </a:lnTo>
                <a:cubicBezTo>
                  <a:pt x="77465" y="4096"/>
                  <a:pt x="77596" y="4242"/>
                  <a:pt x="77727" y="4388"/>
                </a:cubicBezTo>
                <a:cubicBezTo>
                  <a:pt x="77727" y="4402"/>
                  <a:pt x="77712" y="4417"/>
                  <a:pt x="77712" y="4417"/>
                </a:cubicBezTo>
                <a:cubicBezTo>
                  <a:pt x="77567" y="4534"/>
                  <a:pt x="77421" y="4665"/>
                  <a:pt x="77275" y="4796"/>
                </a:cubicBezTo>
                <a:cubicBezTo>
                  <a:pt x="77290" y="4767"/>
                  <a:pt x="77290" y="4738"/>
                  <a:pt x="77290" y="4709"/>
                </a:cubicBezTo>
                <a:cubicBezTo>
                  <a:pt x="77333" y="4650"/>
                  <a:pt x="77377" y="4592"/>
                  <a:pt x="77435" y="4519"/>
                </a:cubicBezTo>
                <a:cubicBezTo>
                  <a:pt x="77494" y="4475"/>
                  <a:pt x="77552" y="4417"/>
                  <a:pt x="77610" y="4359"/>
                </a:cubicBezTo>
                <a:lnTo>
                  <a:pt x="77610" y="4359"/>
                </a:lnTo>
                <a:cubicBezTo>
                  <a:pt x="77610" y="4359"/>
                  <a:pt x="77494" y="4417"/>
                  <a:pt x="77319" y="4519"/>
                </a:cubicBezTo>
                <a:cubicBezTo>
                  <a:pt x="77333" y="4315"/>
                  <a:pt x="77319" y="4213"/>
                  <a:pt x="77319" y="4213"/>
                </a:cubicBezTo>
                <a:cubicBezTo>
                  <a:pt x="77261" y="4344"/>
                  <a:pt x="77217" y="4475"/>
                  <a:pt x="77159" y="4592"/>
                </a:cubicBezTo>
                <a:cubicBezTo>
                  <a:pt x="77100" y="4636"/>
                  <a:pt x="77042" y="4665"/>
                  <a:pt x="76984" y="4709"/>
                </a:cubicBezTo>
                <a:cubicBezTo>
                  <a:pt x="76955" y="4694"/>
                  <a:pt x="76940" y="4679"/>
                  <a:pt x="76911" y="4665"/>
                </a:cubicBezTo>
                <a:cubicBezTo>
                  <a:pt x="76867" y="4577"/>
                  <a:pt x="76809" y="4504"/>
                  <a:pt x="76750" y="4432"/>
                </a:cubicBezTo>
                <a:cubicBezTo>
                  <a:pt x="76780" y="4373"/>
                  <a:pt x="76794" y="4315"/>
                  <a:pt x="76809" y="4271"/>
                </a:cubicBezTo>
                <a:cubicBezTo>
                  <a:pt x="76955" y="4009"/>
                  <a:pt x="77115" y="3732"/>
                  <a:pt x="77290" y="3455"/>
                </a:cubicBezTo>
                <a:close/>
                <a:moveTo>
                  <a:pt x="112998" y="4665"/>
                </a:moveTo>
                <a:cubicBezTo>
                  <a:pt x="113012" y="4679"/>
                  <a:pt x="113012" y="4709"/>
                  <a:pt x="113027" y="4723"/>
                </a:cubicBezTo>
                <a:cubicBezTo>
                  <a:pt x="113012" y="4752"/>
                  <a:pt x="112983" y="4767"/>
                  <a:pt x="112968" y="4796"/>
                </a:cubicBezTo>
                <a:cubicBezTo>
                  <a:pt x="112983" y="4752"/>
                  <a:pt x="112998" y="4709"/>
                  <a:pt x="112998" y="4665"/>
                </a:cubicBezTo>
                <a:close/>
                <a:moveTo>
                  <a:pt x="111569" y="4840"/>
                </a:moveTo>
                <a:cubicBezTo>
                  <a:pt x="111567" y="4842"/>
                  <a:pt x="111566" y="4844"/>
                  <a:pt x="111564" y="4846"/>
                </a:cubicBezTo>
                <a:lnTo>
                  <a:pt x="111564" y="4846"/>
                </a:lnTo>
                <a:cubicBezTo>
                  <a:pt x="111567" y="4842"/>
                  <a:pt x="111569" y="4840"/>
                  <a:pt x="111569" y="4840"/>
                </a:cubicBezTo>
                <a:close/>
                <a:moveTo>
                  <a:pt x="56585" y="4569"/>
                </a:moveTo>
                <a:lnTo>
                  <a:pt x="56585" y="4569"/>
                </a:lnTo>
                <a:cubicBezTo>
                  <a:pt x="56594" y="4605"/>
                  <a:pt x="56596" y="4642"/>
                  <a:pt x="56608" y="4679"/>
                </a:cubicBezTo>
                <a:cubicBezTo>
                  <a:pt x="56550" y="4738"/>
                  <a:pt x="56506" y="4796"/>
                  <a:pt x="56463" y="4854"/>
                </a:cubicBezTo>
                <a:cubicBezTo>
                  <a:pt x="56503" y="4759"/>
                  <a:pt x="56544" y="4664"/>
                  <a:pt x="56585" y="4569"/>
                </a:cubicBezTo>
                <a:close/>
                <a:moveTo>
                  <a:pt x="111564" y="4846"/>
                </a:moveTo>
                <a:lnTo>
                  <a:pt x="111564" y="4846"/>
                </a:lnTo>
                <a:cubicBezTo>
                  <a:pt x="111559" y="4852"/>
                  <a:pt x="111549" y="4865"/>
                  <a:pt x="111540" y="4883"/>
                </a:cubicBezTo>
                <a:cubicBezTo>
                  <a:pt x="111553" y="4871"/>
                  <a:pt x="111554" y="4858"/>
                  <a:pt x="111564" y="4846"/>
                </a:cubicBezTo>
                <a:close/>
                <a:moveTo>
                  <a:pt x="66432" y="4811"/>
                </a:moveTo>
                <a:lnTo>
                  <a:pt x="66432" y="4811"/>
                </a:lnTo>
                <a:cubicBezTo>
                  <a:pt x="66475" y="4854"/>
                  <a:pt x="66505" y="4883"/>
                  <a:pt x="66548" y="4927"/>
                </a:cubicBezTo>
                <a:cubicBezTo>
                  <a:pt x="66519" y="4956"/>
                  <a:pt x="66490" y="4971"/>
                  <a:pt x="66461" y="5000"/>
                </a:cubicBezTo>
                <a:cubicBezTo>
                  <a:pt x="66446" y="4927"/>
                  <a:pt x="66432" y="4869"/>
                  <a:pt x="66432" y="4811"/>
                </a:cubicBezTo>
                <a:close/>
                <a:moveTo>
                  <a:pt x="87288" y="3295"/>
                </a:moveTo>
                <a:cubicBezTo>
                  <a:pt x="87390" y="3528"/>
                  <a:pt x="87477" y="3747"/>
                  <a:pt x="87565" y="3980"/>
                </a:cubicBezTo>
                <a:cubicBezTo>
                  <a:pt x="87405" y="4402"/>
                  <a:pt x="87259" y="4738"/>
                  <a:pt x="87069" y="5029"/>
                </a:cubicBezTo>
                <a:cubicBezTo>
                  <a:pt x="86982" y="4869"/>
                  <a:pt x="86894" y="4723"/>
                  <a:pt x="86807" y="4563"/>
                </a:cubicBezTo>
                <a:cubicBezTo>
                  <a:pt x="86953" y="4169"/>
                  <a:pt x="87113" y="3747"/>
                  <a:pt x="87288" y="3295"/>
                </a:cubicBezTo>
                <a:close/>
                <a:moveTo>
                  <a:pt x="80030" y="4883"/>
                </a:moveTo>
                <a:cubicBezTo>
                  <a:pt x="80044" y="4942"/>
                  <a:pt x="80059" y="5000"/>
                  <a:pt x="80059" y="5058"/>
                </a:cubicBezTo>
                <a:cubicBezTo>
                  <a:pt x="80044" y="5029"/>
                  <a:pt x="80015" y="4985"/>
                  <a:pt x="80001" y="4956"/>
                </a:cubicBezTo>
                <a:cubicBezTo>
                  <a:pt x="80001" y="4927"/>
                  <a:pt x="80015" y="4913"/>
                  <a:pt x="80030" y="4883"/>
                </a:cubicBezTo>
                <a:close/>
                <a:moveTo>
                  <a:pt x="84548" y="2653"/>
                </a:moveTo>
                <a:cubicBezTo>
                  <a:pt x="84781" y="2916"/>
                  <a:pt x="84956" y="3134"/>
                  <a:pt x="85102" y="3353"/>
                </a:cubicBezTo>
                <a:cubicBezTo>
                  <a:pt x="84839" y="3849"/>
                  <a:pt x="84592" y="4402"/>
                  <a:pt x="84431" y="4971"/>
                </a:cubicBezTo>
                <a:cubicBezTo>
                  <a:pt x="84373" y="5000"/>
                  <a:pt x="84300" y="5044"/>
                  <a:pt x="84242" y="5087"/>
                </a:cubicBezTo>
                <a:cubicBezTo>
                  <a:pt x="84082" y="4811"/>
                  <a:pt x="83892" y="4577"/>
                  <a:pt x="83688" y="4373"/>
                </a:cubicBezTo>
                <a:cubicBezTo>
                  <a:pt x="83673" y="4257"/>
                  <a:pt x="83659" y="4140"/>
                  <a:pt x="83659" y="4023"/>
                </a:cubicBezTo>
                <a:cubicBezTo>
                  <a:pt x="83834" y="3615"/>
                  <a:pt x="84096" y="3207"/>
                  <a:pt x="84548" y="2653"/>
                </a:cubicBezTo>
                <a:close/>
                <a:moveTo>
                  <a:pt x="82755" y="3703"/>
                </a:moveTo>
                <a:cubicBezTo>
                  <a:pt x="82886" y="3834"/>
                  <a:pt x="83003" y="3951"/>
                  <a:pt x="83105" y="4067"/>
                </a:cubicBezTo>
                <a:cubicBezTo>
                  <a:pt x="82945" y="4359"/>
                  <a:pt x="82814" y="4679"/>
                  <a:pt x="82726" y="5029"/>
                </a:cubicBezTo>
                <a:cubicBezTo>
                  <a:pt x="82697" y="5058"/>
                  <a:pt x="82668" y="5087"/>
                  <a:pt x="82639" y="5102"/>
                </a:cubicBezTo>
                <a:cubicBezTo>
                  <a:pt x="82624" y="5102"/>
                  <a:pt x="82609" y="5087"/>
                  <a:pt x="82595" y="5073"/>
                </a:cubicBezTo>
                <a:cubicBezTo>
                  <a:pt x="82449" y="4811"/>
                  <a:pt x="82347" y="4534"/>
                  <a:pt x="82333" y="4242"/>
                </a:cubicBezTo>
                <a:cubicBezTo>
                  <a:pt x="82449" y="4067"/>
                  <a:pt x="82595" y="3892"/>
                  <a:pt x="82755" y="3703"/>
                </a:cubicBezTo>
                <a:close/>
                <a:moveTo>
                  <a:pt x="78820" y="4271"/>
                </a:moveTo>
                <a:cubicBezTo>
                  <a:pt x="78849" y="4563"/>
                  <a:pt x="78864" y="4840"/>
                  <a:pt x="78864" y="5131"/>
                </a:cubicBezTo>
                <a:cubicBezTo>
                  <a:pt x="78776" y="4913"/>
                  <a:pt x="78674" y="4723"/>
                  <a:pt x="78543" y="4534"/>
                </a:cubicBezTo>
                <a:cubicBezTo>
                  <a:pt x="78631" y="4446"/>
                  <a:pt x="78718" y="4359"/>
                  <a:pt x="78820" y="4271"/>
                </a:cubicBezTo>
                <a:close/>
                <a:moveTo>
                  <a:pt x="85452" y="4023"/>
                </a:moveTo>
                <a:cubicBezTo>
                  <a:pt x="85568" y="4315"/>
                  <a:pt x="85656" y="4650"/>
                  <a:pt x="85743" y="5087"/>
                </a:cubicBezTo>
                <a:cubicBezTo>
                  <a:pt x="85743" y="5102"/>
                  <a:pt x="85728" y="5131"/>
                  <a:pt x="85728" y="5146"/>
                </a:cubicBezTo>
                <a:cubicBezTo>
                  <a:pt x="85626" y="4898"/>
                  <a:pt x="85524" y="4592"/>
                  <a:pt x="85408" y="4242"/>
                </a:cubicBezTo>
                <a:cubicBezTo>
                  <a:pt x="85422" y="4169"/>
                  <a:pt x="85437" y="4096"/>
                  <a:pt x="85452" y="4023"/>
                </a:cubicBezTo>
                <a:close/>
                <a:moveTo>
                  <a:pt x="109223" y="5175"/>
                </a:moveTo>
                <a:lnTo>
                  <a:pt x="109223" y="5175"/>
                </a:lnTo>
                <a:cubicBezTo>
                  <a:pt x="109208" y="5189"/>
                  <a:pt x="109208" y="5204"/>
                  <a:pt x="109208" y="5204"/>
                </a:cubicBezTo>
                <a:cubicBezTo>
                  <a:pt x="109217" y="5187"/>
                  <a:pt x="109223" y="5175"/>
                  <a:pt x="109223" y="5175"/>
                </a:cubicBezTo>
                <a:close/>
                <a:moveTo>
                  <a:pt x="95508" y="4315"/>
                </a:moveTo>
                <a:cubicBezTo>
                  <a:pt x="95610" y="4432"/>
                  <a:pt x="95712" y="4548"/>
                  <a:pt x="95800" y="4665"/>
                </a:cubicBezTo>
                <a:cubicBezTo>
                  <a:pt x="95683" y="4840"/>
                  <a:pt x="95581" y="5044"/>
                  <a:pt x="95493" y="5248"/>
                </a:cubicBezTo>
                <a:cubicBezTo>
                  <a:pt x="95435" y="5102"/>
                  <a:pt x="95362" y="4971"/>
                  <a:pt x="95289" y="4840"/>
                </a:cubicBezTo>
                <a:cubicBezTo>
                  <a:pt x="95275" y="4767"/>
                  <a:pt x="95275" y="4694"/>
                  <a:pt x="95260" y="4621"/>
                </a:cubicBezTo>
                <a:cubicBezTo>
                  <a:pt x="95333" y="4534"/>
                  <a:pt x="95421" y="4417"/>
                  <a:pt x="95508" y="4315"/>
                </a:cubicBezTo>
                <a:close/>
                <a:moveTo>
                  <a:pt x="78995" y="4111"/>
                </a:moveTo>
                <a:cubicBezTo>
                  <a:pt x="79184" y="4402"/>
                  <a:pt x="79345" y="4636"/>
                  <a:pt x="79461" y="4869"/>
                </a:cubicBezTo>
                <a:cubicBezTo>
                  <a:pt x="79418" y="4927"/>
                  <a:pt x="79388" y="4985"/>
                  <a:pt x="79345" y="5029"/>
                </a:cubicBezTo>
                <a:cubicBezTo>
                  <a:pt x="79272" y="4985"/>
                  <a:pt x="79228" y="4971"/>
                  <a:pt x="79228" y="4971"/>
                </a:cubicBezTo>
                <a:lnTo>
                  <a:pt x="79228" y="4971"/>
                </a:lnTo>
                <a:cubicBezTo>
                  <a:pt x="79257" y="5000"/>
                  <a:pt x="79286" y="5029"/>
                  <a:pt x="79316" y="5073"/>
                </a:cubicBezTo>
                <a:cubicBezTo>
                  <a:pt x="79272" y="5131"/>
                  <a:pt x="79228" y="5189"/>
                  <a:pt x="79184" y="5262"/>
                </a:cubicBezTo>
                <a:cubicBezTo>
                  <a:pt x="79068" y="4796"/>
                  <a:pt x="78951" y="4432"/>
                  <a:pt x="78878" y="4213"/>
                </a:cubicBezTo>
                <a:cubicBezTo>
                  <a:pt x="78908" y="4184"/>
                  <a:pt x="78951" y="4155"/>
                  <a:pt x="78995" y="4111"/>
                </a:cubicBezTo>
                <a:close/>
                <a:moveTo>
                  <a:pt x="83746" y="4854"/>
                </a:moveTo>
                <a:lnTo>
                  <a:pt x="83746" y="4854"/>
                </a:lnTo>
                <a:cubicBezTo>
                  <a:pt x="83834" y="4985"/>
                  <a:pt x="83892" y="5131"/>
                  <a:pt x="83950" y="5306"/>
                </a:cubicBezTo>
                <a:cubicBezTo>
                  <a:pt x="83921" y="5321"/>
                  <a:pt x="83877" y="5350"/>
                  <a:pt x="83848" y="5394"/>
                </a:cubicBezTo>
                <a:cubicBezTo>
                  <a:pt x="83805" y="5219"/>
                  <a:pt x="83775" y="5044"/>
                  <a:pt x="83746" y="4854"/>
                </a:cubicBezTo>
                <a:close/>
                <a:moveTo>
                  <a:pt x="57527" y="4854"/>
                </a:moveTo>
                <a:cubicBezTo>
                  <a:pt x="57541" y="4985"/>
                  <a:pt x="57556" y="5117"/>
                  <a:pt x="57570" y="5248"/>
                </a:cubicBezTo>
                <a:cubicBezTo>
                  <a:pt x="57556" y="5321"/>
                  <a:pt x="57541" y="5394"/>
                  <a:pt x="57527" y="5466"/>
                </a:cubicBezTo>
                <a:cubicBezTo>
                  <a:pt x="57468" y="5379"/>
                  <a:pt x="57425" y="5291"/>
                  <a:pt x="57381" y="5204"/>
                </a:cubicBezTo>
                <a:cubicBezTo>
                  <a:pt x="57425" y="5087"/>
                  <a:pt x="57483" y="4971"/>
                  <a:pt x="57527" y="4854"/>
                </a:cubicBezTo>
                <a:close/>
                <a:moveTo>
                  <a:pt x="90436" y="4927"/>
                </a:moveTo>
                <a:cubicBezTo>
                  <a:pt x="90465" y="5102"/>
                  <a:pt x="90494" y="5277"/>
                  <a:pt x="90538" y="5466"/>
                </a:cubicBezTo>
                <a:cubicBezTo>
                  <a:pt x="90480" y="5306"/>
                  <a:pt x="90407" y="5160"/>
                  <a:pt x="90319" y="5015"/>
                </a:cubicBezTo>
                <a:cubicBezTo>
                  <a:pt x="90363" y="4985"/>
                  <a:pt x="90407" y="4956"/>
                  <a:pt x="90436" y="4927"/>
                </a:cubicBezTo>
                <a:close/>
                <a:moveTo>
                  <a:pt x="97038" y="3528"/>
                </a:moveTo>
                <a:cubicBezTo>
                  <a:pt x="97213" y="3805"/>
                  <a:pt x="97344" y="4038"/>
                  <a:pt x="97446" y="4271"/>
                </a:cubicBezTo>
                <a:cubicBezTo>
                  <a:pt x="97228" y="4650"/>
                  <a:pt x="97024" y="5058"/>
                  <a:pt x="96863" y="5496"/>
                </a:cubicBezTo>
                <a:cubicBezTo>
                  <a:pt x="96820" y="5437"/>
                  <a:pt x="96776" y="5379"/>
                  <a:pt x="96747" y="5335"/>
                </a:cubicBezTo>
                <a:cubicBezTo>
                  <a:pt x="96849" y="4825"/>
                  <a:pt x="96834" y="4344"/>
                  <a:pt x="96732" y="3907"/>
                </a:cubicBezTo>
                <a:cubicBezTo>
                  <a:pt x="96820" y="3790"/>
                  <a:pt x="96922" y="3659"/>
                  <a:pt x="97038" y="3528"/>
                </a:cubicBezTo>
                <a:close/>
                <a:moveTo>
                  <a:pt x="68618" y="3091"/>
                </a:moveTo>
                <a:cubicBezTo>
                  <a:pt x="68822" y="3309"/>
                  <a:pt x="68997" y="3513"/>
                  <a:pt x="69128" y="3717"/>
                </a:cubicBezTo>
                <a:cubicBezTo>
                  <a:pt x="68836" y="4082"/>
                  <a:pt x="68312" y="4752"/>
                  <a:pt x="67875" y="5525"/>
                </a:cubicBezTo>
                <a:cubicBezTo>
                  <a:pt x="67816" y="5189"/>
                  <a:pt x="67758" y="4840"/>
                  <a:pt x="67729" y="4461"/>
                </a:cubicBezTo>
                <a:cubicBezTo>
                  <a:pt x="67904" y="4038"/>
                  <a:pt x="68181" y="3645"/>
                  <a:pt x="68618" y="3091"/>
                </a:cubicBezTo>
                <a:close/>
                <a:moveTo>
                  <a:pt x="78179" y="4942"/>
                </a:moveTo>
                <a:cubicBezTo>
                  <a:pt x="78310" y="5102"/>
                  <a:pt x="78412" y="5248"/>
                  <a:pt x="78514" y="5379"/>
                </a:cubicBezTo>
                <a:cubicBezTo>
                  <a:pt x="78529" y="5437"/>
                  <a:pt x="78543" y="5496"/>
                  <a:pt x="78558" y="5554"/>
                </a:cubicBezTo>
                <a:cubicBezTo>
                  <a:pt x="78295" y="5364"/>
                  <a:pt x="78091" y="5233"/>
                  <a:pt x="77989" y="5175"/>
                </a:cubicBezTo>
                <a:cubicBezTo>
                  <a:pt x="78048" y="5102"/>
                  <a:pt x="78106" y="5015"/>
                  <a:pt x="78179" y="4942"/>
                </a:cubicBezTo>
                <a:close/>
                <a:moveTo>
                  <a:pt x="90640" y="4548"/>
                </a:moveTo>
                <a:lnTo>
                  <a:pt x="90640" y="4548"/>
                </a:lnTo>
                <a:cubicBezTo>
                  <a:pt x="90815" y="4752"/>
                  <a:pt x="90961" y="4927"/>
                  <a:pt x="91092" y="5102"/>
                </a:cubicBezTo>
                <a:cubicBezTo>
                  <a:pt x="91077" y="5262"/>
                  <a:pt x="91048" y="5408"/>
                  <a:pt x="90990" y="5568"/>
                </a:cubicBezTo>
                <a:cubicBezTo>
                  <a:pt x="90859" y="5277"/>
                  <a:pt x="90757" y="4956"/>
                  <a:pt x="90640" y="4548"/>
                </a:cubicBezTo>
                <a:close/>
                <a:moveTo>
                  <a:pt x="37618" y="5568"/>
                </a:moveTo>
                <a:lnTo>
                  <a:pt x="37603" y="5583"/>
                </a:lnTo>
                <a:cubicBezTo>
                  <a:pt x="37618" y="5583"/>
                  <a:pt x="37618" y="5568"/>
                  <a:pt x="37618" y="5568"/>
                </a:cubicBezTo>
                <a:close/>
                <a:moveTo>
                  <a:pt x="37574" y="5598"/>
                </a:moveTo>
                <a:cubicBezTo>
                  <a:pt x="37574" y="5598"/>
                  <a:pt x="37574" y="5598"/>
                  <a:pt x="37574" y="5598"/>
                </a:cubicBezTo>
                <a:lnTo>
                  <a:pt x="37574" y="5598"/>
                </a:lnTo>
                <a:cubicBezTo>
                  <a:pt x="37574" y="5598"/>
                  <a:pt x="37574" y="5598"/>
                  <a:pt x="37574" y="5598"/>
                </a:cubicBezTo>
                <a:cubicBezTo>
                  <a:pt x="37574" y="5598"/>
                  <a:pt x="37574" y="5598"/>
                  <a:pt x="37574" y="5598"/>
                </a:cubicBezTo>
                <a:close/>
                <a:moveTo>
                  <a:pt x="69784" y="5321"/>
                </a:moveTo>
                <a:cubicBezTo>
                  <a:pt x="69798" y="5394"/>
                  <a:pt x="69813" y="5452"/>
                  <a:pt x="69828" y="5525"/>
                </a:cubicBezTo>
                <a:cubicBezTo>
                  <a:pt x="69813" y="5554"/>
                  <a:pt x="69798" y="5583"/>
                  <a:pt x="69784" y="5612"/>
                </a:cubicBezTo>
                <a:cubicBezTo>
                  <a:pt x="69784" y="5525"/>
                  <a:pt x="69784" y="5423"/>
                  <a:pt x="69784" y="5321"/>
                </a:cubicBezTo>
                <a:close/>
                <a:moveTo>
                  <a:pt x="105477" y="5146"/>
                </a:moveTo>
                <a:cubicBezTo>
                  <a:pt x="105550" y="5321"/>
                  <a:pt x="105594" y="5466"/>
                  <a:pt x="105623" y="5598"/>
                </a:cubicBezTo>
                <a:cubicBezTo>
                  <a:pt x="105594" y="5612"/>
                  <a:pt x="105550" y="5627"/>
                  <a:pt x="105506" y="5641"/>
                </a:cubicBezTo>
                <a:cubicBezTo>
                  <a:pt x="105433" y="5510"/>
                  <a:pt x="105360" y="5408"/>
                  <a:pt x="105302" y="5350"/>
                </a:cubicBezTo>
                <a:cubicBezTo>
                  <a:pt x="105360" y="5277"/>
                  <a:pt x="105404" y="5219"/>
                  <a:pt x="105477" y="5146"/>
                </a:cubicBezTo>
                <a:close/>
                <a:moveTo>
                  <a:pt x="66636" y="5029"/>
                </a:moveTo>
                <a:cubicBezTo>
                  <a:pt x="66709" y="5117"/>
                  <a:pt x="66781" y="5204"/>
                  <a:pt x="66854" y="5277"/>
                </a:cubicBezTo>
                <a:cubicBezTo>
                  <a:pt x="66811" y="5408"/>
                  <a:pt x="66781" y="5525"/>
                  <a:pt x="66752" y="5656"/>
                </a:cubicBezTo>
                <a:cubicBezTo>
                  <a:pt x="66650" y="5496"/>
                  <a:pt x="66577" y="5335"/>
                  <a:pt x="66519" y="5160"/>
                </a:cubicBezTo>
                <a:cubicBezTo>
                  <a:pt x="66548" y="5117"/>
                  <a:pt x="66592" y="5073"/>
                  <a:pt x="66636" y="5029"/>
                </a:cubicBezTo>
                <a:close/>
                <a:moveTo>
                  <a:pt x="47616" y="4694"/>
                </a:moveTo>
                <a:lnTo>
                  <a:pt x="47616" y="4694"/>
                </a:lnTo>
                <a:cubicBezTo>
                  <a:pt x="47558" y="5102"/>
                  <a:pt x="47499" y="5437"/>
                  <a:pt x="47412" y="5729"/>
                </a:cubicBezTo>
                <a:cubicBezTo>
                  <a:pt x="47339" y="5583"/>
                  <a:pt x="47281" y="5423"/>
                  <a:pt x="47251" y="5262"/>
                </a:cubicBezTo>
                <a:cubicBezTo>
                  <a:pt x="47353" y="5087"/>
                  <a:pt x="47470" y="4913"/>
                  <a:pt x="47616" y="4694"/>
                </a:cubicBezTo>
                <a:close/>
                <a:moveTo>
                  <a:pt x="65805" y="4155"/>
                </a:moveTo>
                <a:lnTo>
                  <a:pt x="65805" y="4155"/>
                </a:lnTo>
                <a:cubicBezTo>
                  <a:pt x="65790" y="4388"/>
                  <a:pt x="65790" y="4621"/>
                  <a:pt x="65834" y="4869"/>
                </a:cubicBezTo>
                <a:cubicBezTo>
                  <a:pt x="65630" y="5131"/>
                  <a:pt x="65426" y="5423"/>
                  <a:pt x="65266" y="5729"/>
                </a:cubicBezTo>
                <a:cubicBezTo>
                  <a:pt x="65368" y="4985"/>
                  <a:pt x="65455" y="4650"/>
                  <a:pt x="65805" y="4155"/>
                </a:cubicBezTo>
                <a:close/>
                <a:moveTo>
                  <a:pt x="99589" y="4752"/>
                </a:moveTo>
                <a:cubicBezTo>
                  <a:pt x="99443" y="5146"/>
                  <a:pt x="99327" y="5452"/>
                  <a:pt x="99181" y="5729"/>
                </a:cubicBezTo>
                <a:cubicBezTo>
                  <a:pt x="99166" y="5568"/>
                  <a:pt x="99152" y="5408"/>
                  <a:pt x="99166" y="5248"/>
                </a:cubicBezTo>
                <a:cubicBezTo>
                  <a:pt x="99283" y="5102"/>
                  <a:pt x="99429" y="4942"/>
                  <a:pt x="99589" y="4752"/>
                </a:cubicBezTo>
                <a:close/>
                <a:moveTo>
                  <a:pt x="86457" y="5612"/>
                </a:moveTo>
                <a:cubicBezTo>
                  <a:pt x="86472" y="5656"/>
                  <a:pt x="86486" y="5700"/>
                  <a:pt x="86501" y="5729"/>
                </a:cubicBezTo>
                <a:cubicBezTo>
                  <a:pt x="86486" y="5758"/>
                  <a:pt x="86472" y="5772"/>
                  <a:pt x="86457" y="5787"/>
                </a:cubicBezTo>
                <a:cubicBezTo>
                  <a:pt x="86457" y="5729"/>
                  <a:pt x="86457" y="5670"/>
                  <a:pt x="86457" y="5612"/>
                </a:cubicBezTo>
                <a:close/>
                <a:moveTo>
                  <a:pt x="56725" y="5204"/>
                </a:moveTo>
                <a:cubicBezTo>
                  <a:pt x="56754" y="5291"/>
                  <a:pt x="56783" y="5379"/>
                  <a:pt x="56812" y="5452"/>
                </a:cubicBezTo>
                <a:cubicBezTo>
                  <a:pt x="56754" y="5568"/>
                  <a:pt x="56696" y="5685"/>
                  <a:pt x="56638" y="5802"/>
                </a:cubicBezTo>
                <a:cubicBezTo>
                  <a:pt x="56623" y="5787"/>
                  <a:pt x="56608" y="5758"/>
                  <a:pt x="56594" y="5729"/>
                </a:cubicBezTo>
                <a:lnTo>
                  <a:pt x="56565" y="5568"/>
                </a:lnTo>
                <a:cubicBezTo>
                  <a:pt x="56608" y="5452"/>
                  <a:pt x="56667" y="5321"/>
                  <a:pt x="56725" y="5204"/>
                </a:cubicBezTo>
                <a:close/>
                <a:moveTo>
                  <a:pt x="92739" y="5496"/>
                </a:moveTo>
                <a:lnTo>
                  <a:pt x="92739" y="5496"/>
                </a:lnTo>
                <a:cubicBezTo>
                  <a:pt x="92724" y="5583"/>
                  <a:pt x="92710" y="5656"/>
                  <a:pt x="92710" y="5743"/>
                </a:cubicBezTo>
                <a:lnTo>
                  <a:pt x="92637" y="5816"/>
                </a:lnTo>
                <a:cubicBezTo>
                  <a:pt x="92666" y="5700"/>
                  <a:pt x="92695" y="5598"/>
                  <a:pt x="92739" y="5496"/>
                </a:cubicBezTo>
                <a:close/>
                <a:moveTo>
                  <a:pt x="105273" y="5379"/>
                </a:moveTo>
                <a:cubicBezTo>
                  <a:pt x="105302" y="5496"/>
                  <a:pt x="105346" y="5598"/>
                  <a:pt x="105375" y="5685"/>
                </a:cubicBezTo>
                <a:cubicBezTo>
                  <a:pt x="105244" y="5729"/>
                  <a:pt x="105113" y="5787"/>
                  <a:pt x="104982" y="5860"/>
                </a:cubicBezTo>
                <a:cubicBezTo>
                  <a:pt x="104996" y="5831"/>
                  <a:pt x="105011" y="5802"/>
                  <a:pt x="105025" y="5772"/>
                </a:cubicBezTo>
                <a:cubicBezTo>
                  <a:pt x="105084" y="5729"/>
                  <a:pt x="105142" y="5700"/>
                  <a:pt x="105215" y="5656"/>
                </a:cubicBezTo>
                <a:lnTo>
                  <a:pt x="105215" y="5656"/>
                </a:lnTo>
                <a:cubicBezTo>
                  <a:pt x="105215" y="5656"/>
                  <a:pt x="105156" y="5670"/>
                  <a:pt x="105054" y="5700"/>
                </a:cubicBezTo>
                <a:cubicBezTo>
                  <a:pt x="105127" y="5598"/>
                  <a:pt x="105186" y="5496"/>
                  <a:pt x="105273" y="5379"/>
                </a:cubicBezTo>
                <a:close/>
                <a:moveTo>
                  <a:pt x="33624" y="4709"/>
                </a:moveTo>
                <a:lnTo>
                  <a:pt x="33624" y="4709"/>
                </a:lnTo>
                <a:cubicBezTo>
                  <a:pt x="33843" y="5058"/>
                  <a:pt x="34032" y="5423"/>
                  <a:pt x="34207" y="5787"/>
                </a:cubicBezTo>
                <a:cubicBezTo>
                  <a:pt x="34193" y="5816"/>
                  <a:pt x="34178" y="5845"/>
                  <a:pt x="34163" y="5874"/>
                </a:cubicBezTo>
                <a:cubicBezTo>
                  <a:pt x="34047" y="5831"/>
                  <a:pt x="33945" y="5787"/>
                  <a:pt x="33857" y="5758"/>
                </a:cubicBezTo>
                <a:cubicBezTo>
                  <a:pt x="33785" y="5350"/>
                  <a:pt x="33697" y="5000"/>
                  <a:pt x="33624" y="4709"/>
                </a:cubicBezTo>
                <a:close/>
                <a:moveTo>
                  <a:pt x="55632" y="4854"/>
                </a:moveTo>
                <a:cubicBezTo>
                  <a:pt x="55778" y="5015"/>
                  <a:pt x="55894" y="5146"/>
                  <a:pt x="55982" y="5291"/>
                </a:cubicBezTo>
                <a:cubicBezTo>
                  <a:pt x="55880" y="5481"/>
                  <a:pt x="55792" y="5670"/>
                  <a:pt x="55705" y="5889"/>
                </a:cubicBezTo>
                <a:cubicBezTo>
                  <a:pt x="55661" y="5583"/>
                  <a:pt x="55617" y="5262"/>
                  <a:pt x="55588" y="4913"/>
                </a:cubicBezTo>
                <a:cubicBezTo>
                  <a:pt x="55603" y="4898"/>
                  <a:pt x="55617" y="4869"/>
                  <a:pt x="55632" y="4854"/>
                </a:cubicBezTo>
                <a:close/>
                <a:moveTo>
                  <a:pt x="70935" y="5670"/>
                </a:moveTo>
                <a:lnTo>
                  <a:pt x="70935" y="5685"/>
                </a:lnTo>
                <a:cubicBezTo>
                  <a:pt x="70935" y="5700"/>
                  <a:pt x="70935" y="5729"/>
                  <a:pt x="70950" y="5743"/>
                </a:cubicBezTo>
                <a:cubicBezTo>
                  <a:pt x="70906" y="5802"/>
                  <a:pt x="70862" y="5860"/>
                  <a:pt x="70819" y="5904"/>
                </a:cubicBezTo>
                <a:cubicBezTo>
                  <a:pt x="70804" y="5904"/>
                  <a:pt x="70804" y="5904"/>
                  <a:pt x="70804" y="5889"/>
                </a:cubicBezTo>
                <a:cubicBezTo>
                  <a:pt x="70848" y="5816"/>
                  <a:pt x="70877" y="5743"/>
                  <a:pt x="70935" y="5670"/>
                </a:cubicBezTo>
                <a:close/>
                <a:moveTo>
                  <a:pt x="84023" y="5525"/>
                </a:moveTo>
                <a:cubicBezTo>
                  <a:pt x="84052" y="5641"/>
                  <a:pt x="84096" y="5758"/>
                  <a:pt x="84125" y="5904"/>
                </a:cubicBezTo>
                <a:cubicBezTo>
                  <a:pt x="84052" y="5845"/>
                  <a:pt x="83979" y="5787"/>
                  <a:pt x="83921" y="5743"/>
                </a:cubicBezTo>
                <a:cubicBezTo>
                  <a:pt x="83907" y="5714"/>
                  <a:pt x="83907" y="5700"/>
                  <a:pt x="83907" y="5670"/>
                </a:cubicBezTo>
                <a:cubicBezTo>
                  <a:pt x="83936" y="5627"/>
                  <a:pt x="83979" y="5568"/>
                  <a:pt x="84023" y="5525"/>
                </a:cubicBezTo>
                <a:close/>
                <a:moveTo>
                  <a:pt x="105652" y="5743"/>
                </a:moveTo>
                <a:cubicBezTo>
                  <a:pt x="105667" y="5802"/>
                  <a:pt x="105681" y="5860"/>
                  <a:pt x="105681" y="5918"/>
                </a:cubicBezTo>
                <a:cubicBezTo>
                  <a:pt x="105652" y="5874"/>
                  <a:pt x="105623" y="5816"/>
                  <a:pt x="105594" y="5772"/>
                </a:cubicBezTo>
                <a:lnTo>
                  <a:pt x="105652" y="5743"/>
                </a:lnTo>
                <a:close/>
                <a:moveTo>
                  <a:pt x="61505" y="5248"/>
                </a:moveTo>
                <a:cubicBezTo>
                  <a:pt x="61564" y="5364"/>
                  <a:pt x="61622" y="5481"/>
                  <a:pt x="61666" y="5612"/>
                </a:cubicBezTo>
                <a:cubicBezTo>
                  <a:pt x="61578" y="5714"/>
                  <a:pt x="61491" y="5831"/>
                  <a:pt x="61374" y="5947"/>
                </a:cubicBezTo>
                <a:cubicBezTo>
                  <a:pt x="61374" y="5831"/>
                  <a:pt x="61389" y="5700"/>
                  <a:pt x="61403" y="5568"/>
                </a:cubicBezTo>
                <a:cubicBezTo>
                  <a:pt x="61433" y="5466"/>
                  <a:pt x="61462" y="5364"/>
                  <a:pt x="61505" y="5248"/>
                </a:cubicBezTo>
                <a:close/>
                <a:moveTo>
                  <a:pt x="89518" y="5758"/>
                </a:moveTo>
                <a:cubicBezTo>
                  <a:pt x="89532" y="5772"/>
                  <a:pt x="89547" y="5802"/>
                  <a:pt x="89562" y="5816"/>
                </a:cubicBezTo>
                <a:cubicBezTo>
                  <a:pt x="89503" y="5860"/>
                  <a:pt x="89430" y="5904"/>
                  <a:pt x="89372" y="5947"/>
                </a:cubicBezTo>
                <a:cubicBezTo>
                  <a:pt x="89416" y="5874"/>
                  <a:pt x="89460" y="5816"/>
                  <a:pt x="89518" y="5758"/>
                </a:cubicBezTo>
                <a:close/>
                <a:moveTo>
                  <a:pt x="94400" y="4198"/>
                </a:moveTo>
                <a:cubicBezTo>
                  <a:pt x="94459" y="4300"/>
                  <a:pt x="94532" y="4402"/>
                  <a:pt x="94590" y="4490"/>
                </a:cubicBezTo>
                <a:cubicBezTo>
                  <a:pt x="94575" y="4665"/>
                  <a:pt x="94575" y="4825"/>
                  <a:pt x="94575" y="5015"/>
                </a:cubicBezTo>
                <a:cubicBezTo>
                  <a:pt x="94357" y="5277"/>
                  <a:pt x="94138" y="5583"/>
                  <a:pt x="93963" y="5947"/>
                </a:cubicBezTo>
                <a:cubicBezTo>
                  <a:pt x="93905" y="5656"/>
                  <a:pt x="93817" y="5379"/>
                  <a:pt x="93715" y="5117"/>
                </a:cubicBezTo>
                <a:lnTo>
                  <a:pt x="93715" y="5029"/>
                </a:lnTo>
                <a:cubicBezTo>
                  <a:pt x="93934" y="4752"/>
                  <a:pt x="94153" y="4461"/>
                  <a:pt x="94400" y="4198"/>
                </a:cubicBezTo>
                <a:close/>
                <a:moveTo>
                  <a:pt x="36918" y="5496"/>
                </a:moveTo>
                <a:cubicBezTo>
                  <a:pt x="36933" y="5641"/>
                  <a:pt x="36947" y="5802"/>
                  <a:pt x="36947" y="5962"/>
                </a:cubicBezTo>
                <a:cubicBezTo>
                  <a:pt x="36947" y="5962"/>
                  <a:pt x="36947" y="5962"/>
                  <a:pt x="36933" y="5976"/>
                </a:cubicBezTo>
                <a:cubicBezTo>
                  <a:pt x="36918" y="5947"/>
                  <a:pt x="36889" y="5933"/>
                  <a:pt x="36874" y="5918"/>
                </a:cubicBezTo>
                <a:cubicBezTo>
                  <a:pt x="36889" y="5772"/>
                  <a:pt x="36903" y="5641"/>
                  <a:pt x="36918" y="5496"/>
                </a:cubicBezTo>
                <a:close/>
                <a:moveTo>
                  <a:pt x="112079" y="3295"/>
                </a:moveTo>
                <a:cubicBezTo>
                  <a:pt x="112313" y="3557"/>
                  <a:pt x="112502" y="3776"/>
                  <a:pt x="112648" y="3994"/>
                </a:cubicBezTo>
                <a:cubicBezTo>
                  <a:pt x="112313" y="4592"/>
                  <a:pt x="112021" y="5291"/>
                  <a:pt x="111875" y="5976"/>
                </a:cubicBezTo>
                <a:cubicBezTo>
                  <a:pt x="111759" y="5510"/>
                  <a:pt x="111628" y="5131"/>
                  <a:pt x="111540" y="4883"/>
                </a:cubicBezTo>
                <a:cubicBezTo>
                  <a:pt x="111467" y="4694"/>
                  <a:pt x="111424" y="4578"/>
                  <a:pt x="111424" y="4577"/>
                </a:cubicBezTo>
                <a:lnTo>
                  <a:pt x="111424" y="4577"/>
                </a:lnTo>
                <a:cubicBezTo>
                  <a:pt x="111453" y="4694"/>
                  <a:pt x="111467" y="4811"/>
                  <a:pt x="111482" y="4942"/>
                </a:cubicBezTo>
                <a:cubicBezTo>
                  <a:pt x="111424" y="5000"/>
                  <a:pt x="111351" y="5087"/>
                  <a:pt x="111249" y="5204"/>
                </a:cubicBezTo>
                <a:cubicBezTo>
                  <a:pt x="111234" y="5029"/>
                  <a:pt x="111205" y="4854"/>
                  <a:pt x="111190" y="4679"/>
                </a:cubicBezTo>
                <a:cubicBezTo>
                  <a:pt x="111365" y="4257"/>
                  <a:pt x="111642" y="3863"/>
                  <a:pt x="112079" y="3295"/>
                </a:cubicBezTo>
                <a:close/>
                <a:moveTo>
                  <a:pt x="85160" y="5743"/>
                </a:moveTo>
                <a:cubicBezTo>
                  <a:pt x="85160" y="5816"/>
                  <a:pt x="85175" y="5889"/>
                  <a:pt x="85189" y="5962"/>
                </a:cubicBezTo>
                <a:cubicBezTo>
                  <a:pt x="85160" y="5962"/>
                  <a:pt x="85145" y="5976"/>
                  <a:pt x="85131" y="5991"/>
                </a:cubicBezTo>
                <a:cubicBezTo>
                  <a:pt x="85131" y="5918"/>
                  <a:pt x="85145" y="5831"/>
                  <a:pt x="85160" y="5743"/>
                </a:cubicBezTo>
                <a:close/>
                <a:moveTo>
                  <a:pt x="89066" y="3921"/>
                </a:moveTo>
                <a:cubicBezTo>
                  <a:pt x="89372" y="4300"/>
                  <a:pt x="89576" y="4621"/>
                  <a:pt x="89722" y="4942"/>
                </a:cubicBezTo>
                <a:cubicBezTo>
                  <a:pt x="89722" y="5073"/>
                  <a:pt x="89707" y="5189"/>
                  <a:pt x="89693" y="5306"/>
                </a:cubicBezTo>
                <a:cubicBezTo>
                  <a:pt x="89620" y="5350"/>
                  <a:pt x="89562" y="5408"/>
                  <a:pt x="89489" y="5452"/>
                </a:cubicBezTo>
                <a:cubicBezTo>
                  <a:pt x="89212" y="5219"/>
                  <a:pt x="89008" y="5088"/>
                  <a:pt x="89008" y="5087"/>
                </a:cubicBezTo>
                <a:lnTo>
                  <a:pt x="89008" y="5087"/>
                </a:lnTo>
                <a:cubicBezTo>
                  <a:pt x="89139" y="5262"/>
                  <a:pt x="89256" y="5408"/>
                  <a:pt x="89372" y="5568"/>
                </a:cubicBezTo>
                <a:cubicBezTo>
                  <a:pt x="89226" y="5700"/>
                  <a:pt x="89081" y="5845"/>
                  <a:pt x="88949" y="6006"/>
                </a:cubicBezTo>
                <a:cubicBezTo>
                  <a:pt x="88906" y="5874"/>
                  <a:pt x="88862" y="5729"/>
                  <a:pt x="88818" y="5598"/>
                </a:cubicBezTo>
                <a:cubicBezTo>
                  <a:pt x="88847" y="5510"/>
                  <a:pt x="88877" y="5408"/>
                  <a:pt x="88906" y="5306"/>
                </a:cubicBezTo>
                <a:lnTo>
                  <a:pt x="88906" y="5306"/>
                </a:lnTo>
                <a:cubicBezTo>
                  <a:pt x="88906" y="5306"/>
                  <a:pt x="88862" y="5379"/>
                  <a:pt x="88789" y="5510"/>
                </a:cubicBezTo>
                <a:cubicBezTo>
                  <a:pt x="88673" y="5204"/>
                  <a:pt x="88527" y="4898"/>
                  <a:pt x="88381" y="4606"/>
                </a:cubicBezTo>
                <a:cubicBezTo>
                  <a:pt x="88556" y="4402"/>
                  <a:pt x="88789" y="4184"/>
                  <a:pt x="89066" y="3921"/>
                </a:cubicBezTo>
                <a:close/>
                <a:moveTo>
                  <a:pt x="71883" y="4723"/>
                </a:moveTo>
                <a:cubicBezTo>
                  <a:pt x="71999" y="4825"/>
                  <a:pt x="72101" y="4927"/>
                  <a:pt x="72189" y="5029"/>
                </a:cubicBezTo>
                <a:cubicBezTo>
                  <a:pt x="71999" y="5321"/>
                  <a:pt x="71824" y="5656"/>
                  <a:pt x="71722" y="6020"/>
                </a:cubicBezTo>
                <a:cubicBezTo>
                  <a:pt x="71649" y="5889"/>
                  <a:pt x="71606" y="5758"/>
                  <a:pt x="71562" y="5627"/>
                </a:cubicBezTo>
                <a:cubicBezTo>
                  <a:pt x="71708" y="5306"/>
                  <a:pt x="71810" y="5000"/>
                  <a:pt x="71883" y="4723"/>
                </a:cubicBezTo>
                <a:close/>
                <a:moveTo>
                  <a:pt x="59392" y="2887"/>
                </a:moveTo>
                <a:cubicBezTo>
                  <a:pt x="59465" y="2974"/>
                  <a:pt x="59538" y="3047"/>
                  <a:pt x="59596" y="3120"/>
                </a:cubicBezTo>
                <a:lnTo>
                  <a:pt x="59596" y="3134"/>
                </a:lnTo>
                <a:cubicBezTo>
                  <a:pt x="59465" y="3062"/>
                  <a:pt x="59392" y="3032"/>
                  <a:pt x="59392" y="3032"/>
                </a:cubicBezTo>
                <a:lnTo>
                  <a:pt x="59392" y="3032"/>
                </a:lnTo>
                <a:cubicBezTo>
                  <a:pt x="59538" y="3149"/>
                  <a:pt x="59669" y="3266"/>
                  <a:pt x="59786" y="3368"/>
                </a:cubicBezTo>
                <a:cubicBezTo>
                  <a:pt x="59844" y="3441"/>
                  <a:pt x="59902" y="3513"/>
                  <a:pt x="59946" y="3586"/>
                </a:cubicBezTo>
                <a:cubicBezTo>
                  <a:pt x="59829" y="3790"/>
                  <a:pt x="59727" y="4009"/>
                  <a:pt x="59625" y="4242"/>
                </a:cubicBezTo>
                <a:cubicBezTo>
                  <a:pt x="59567" y="4315"/>
                  <a:pt x="59494" y="4402"/>
                  <a:pt x="59436" y="4490"/>
                </a:cubicBezTo>
                <a:cubicBezTo>
                  <a:pt x="59378" y="4082"/>
                  <a:pt x="59334" y="3674"/>
                  <a:pt x="59348" y="3266"/>
                </a:cubicBezTo>
                <a:lnTo>
                  <a:pt x="59348" y="3266"/>
                </a:lnTo>
                <a:cubicBezTo>
                  <a:pt x="59348" y="3266"/>
                  <a:pt x="59115" y="4067"/>
                  <a:pt x="59071" y="5117"/>
                </a:cubicBezTo>
                <a:cubicBezTo>
                  <a:pt x="58940" y="5394"/>
                  <a:pt x="58838" y="5700"/>
                  <a:pt x="58780" y="6035"/>
                </a:cubicBezTo>
                <a:cubicBezTo>
                  <a:pt x="58693" y="5700"/>
                  <a:pt x="58634" y="5321"/>
                  <a:pt x="58576" y="4927"/>
                </a:cubicBezTo>
                <a:cubicBezTo>
                  <a:pt x="58707" y="4738"/>
                  <a:pt x="58853" y="4519"/>
                  <a:pt x="59028" y="4271"/>
                </a:cubicBezTo>
                <a:lnTo>
                  <a:pt x="59028" y="4271"/>
                </a:lnTo>
                <a:cubicBezTo>
                  <a:pt x="59028" y="4271"/>
                  <a:pt x="58824" y="4417"/>
                  <a:pt x="58532" y="4679"/>
                </a:cubicBezTo>
                <a:cubicBezTo>
                  <a:pt x="58518" y="4548"/>
                  <a:pt x="58503" y="4402"/>
                  <a:pt x="58503" y="4257"/>
                </a:cubicBezTo>
                <a:cubicBezTo>
                  <a:pt x="58678" y="3849"/>
                  <a:pt x="58940" y="3441"/>
                  <a:pt x="59392" y="2887"/>
                </a:cubicBezTo>
                <a:close/>
                <a:moveTo>
                  <a:pt x="85320" y="4665"/>
                </a:moveTo>
                <a:cubicBezTo>
                  <a:pt x="85335" y="4956"/>
                  <a:pt x="85393" y="5321"/>
                  <a:pt x="85539" y="5714"/>
                </a:cubicBezTo>
                <a:cubicBezTo>
                  <a:pt x="85495" y="5845"/>
                  <a:pt x="85466" y="5976"/>
                  <a:pt x="85437" y="6093"/>
                </a:cubicBezTo>
                <a:cubicBezTo>
                  <a:pt x="85350" y="5845"/>
                  <a:pt x="85262" y="5641"/>
                  <a:pt x="85189" y="5481"/>
                </a:cubicBezTo>
                <a:cubicBezTo>
                  <a:pt x="85218" y="5233"/>
                  <a:pt x="85262" y="4956"/>
                  <a:pt x="85320" y="4665"/>
                </a:cubicBezTo>
                <a:close/>
                <a:moveTo>
                  <a:pt x="91544" y="5802"/>
                </a:moveTo>
                <a:cubicBezTo>
                  <a:pt x="91573" y="5845"/>
                  <a:pt x="91602" y="5904"/>
                  <a:pt x="91617" y="5947"/>
                </a:cubicBezTo>
                <a:cubicBezTo>
                  <a:pt x="91573" y="5991"/>
                  <a:pt x="91515" y="6049"/>
                  <a:pt x="91442" y="6108"/>
                </a:cubicBezTo>
                <a:cubicBezTo>
                  <a:pt x="91485" y="6006"/>
                  <a:pt x="91515" y="5904"/>
                  <a:pt x="91544" y="5802"/>
                </a:cubicBezTo>
                <a:close/>
                <a:moveTo>
                  <a:pt x="33901" y="5860"/>
                </a:moveTo>
                <a:cubicBezTo>
                  <a:pt x="33974" y="5904"/>
                  <a:pt x="34032" y="5947"/>
                  <a:pt x="34105" y="5991"/>
                </a:cubicBezTo>
                <a:cubicBezTo>
                  <a:pt x="34091" y="6035"/>
                  <a:pt x="34061" y="6093"/>
                  <a:pt x="34047" y="6137"/>
                </a:cubicBezTo>
                <a:cubicBezTo>
                  <a:pt x="33989" y="6049"/>
                  <a:pt x="33945" y="5947"/>
                  <a:pt x="33901" y="5860"/>
                </a:cubicBezTo>
                <a:close/>
                <a:moveTo>
                  <a:pt x="81779" y="5204"/>
                </a:moveTo>
                <a:cubicBezTo>
                  <a:pt x="81808" y="5262"/>
                  <a:pt x="81837" y="5321"/>
                  <a:pt x="81866" y="5364"/>
                </a:cubicBezTo>
                <a:cubicBezTo>
                  <a:pt x="81866" y="5525"/>
                  <a:pt x="81866" y="5670"/>
                  <a:pt x="81866" y="5831"/>
                </a:cubicBezTo>
                <a:cubicBezTo>
                  <a:pt x="81808" y="5933"/>
                  <a:pt x="81750" y="6035"/>
                  <a:pt x="81691" y="6137"/>
                </a:cubicBezTo>
                <a:cubicBezTo>
                  <a:pt x="81648" y="6064"/>
                  <a:pt x="81604" y="6006"/>
                  <a:pt x="81560" y="5933"/>
                </a:cubicBezTo>
                <a:cubicBezTo>
                  <a:pt x="81618" y="5670"/>
                  <a:pt x="81677" y="5437"/>
                  <a:pt x="81779" y="5204"/>
                </a:cubicBezTo>
                <a:close/>
                <a:moveTo>
                  <a:pt x="106220" y="5845"/>
                </a:moveTo>
                <a:cubicBezTo>
                  <a:pt x="106177" y="5962"/>
                  <a:pt x="106147" y="6064"/>
                  <a:pt x="106104" y="6166"/>
                </a:cubicBezTo>
                <a:cubicBezTo>
                  <a:pt x="106075" y="6122"/>
                  <a:pt x="106045" y="6079"/>
                  <a:pt x="106016" y="6035"/>
                </a:cubicBezTo>
                <a:cubicBezTo>
                  <a:pt x="106089" y="5976"/>
                  <a:pt x="106147" y="5918"/>
                  <a:pt x="106220" y="5845"/>
                </a:cubicBezTo>
                <a:close/>
                <a:moveTo>
                  <a:pt x="32502" y="4592"/>
                </a:moveTo>
                <a:cubicBezTo>
                  <a:pt x="32604" y="4723"/>
                  <a:pt x="32706" y="4840"/>
                  <a:pt x="32793" y="4956"/>
                </a:cubicBezTo>
                <a:cubicBezTo>
                  <a:pt x="32589" y="5291"/>
                  <a:pt x="32400" y="5714"/>
                  <a:pt x="32312" y="6181"/>
                </a:cubicBezTo>
                <a:cubicBezTo>
                  <a:pt x="32196" y="5874"/>
                  <a:pt x="32050" y="5583"/>
                  <a:pt x="31904" y="5306"/>
                </a:cubicBezTo>
                <a:cubicBezTo>
                  <a:pt x="32050" y="5087"/>
                  <a:pt x="32254" y="4854"/>
                  <a:pt x="32502" y="4592"/>
                </a:cubicBezTo>
                <a:close/>
                <a:moveTo>
                  <a:pt x="74812" y="5641"/>
                </a:moveTo>
                <a:cubicBezTo>
                  <a:pt x="74841" y="5802"/>
                  <a:pt x="74856" y="5976"/>
                  <a:pt x="74885" y="6181"/>
                </a:cubicBezTo>
                <a:cubicBezTo>
                  <a:pt x="74870" y="6195"/>
                  <a:pt x="74870" y="6224"/>
                  <a:pt x="74856" y="6239"/>
                </a:cubicBezTo>
                <a:cubicBezTo>
                  <a:pt x="74841" y="6195"/>
                  <a:pt x="74812" y="6151"/>
                  <a:pt x="74797" y="6093"/>
                </a:cubicBezTo>
                <a:cubicBezTo>
                  <a:pt x="74797" y="5947"/>
                  <a:pt x="74797" y="5802"/>
                  <a:pt x="74812" y="5641"/>
                </a:cubicBezTo>
                <a:close/>
                <a:moveTo>
                  <a:pt x="73879" y="3659"/>
                </a:moveTo>
                <a:cubicBezTo>
                  <a:pt x="74098" y="3936"/>
                  <a:pt x="74258" y="4169"/>
                  <a:pt x="74389" y="4402"/>
                </a:cubicBezTo>
                <a:cubicBezTo>
                  <a:pt x="74010" y="4956"/>
                  <a:pt x="73646" y="5583"/>
                  <a:pt x="73427" y="6253"/>
                </a:cubicBezTo>
                <a:cubicBezTo>
                  <a:pt x="73282" y="5933"/>
                  <a:pt x="73063" y="5656"/>
                  <a:pt x="72844" y="5423"/>
                </a:cubicBezTo>
                <a:cubicBezTo>
                  <a:pt x="72830" y="5262"/>
                  <a:pt x="72830" y="5087"/>
                  <a:pt x="72830" y="4927"/>
                </a:cubicBezTo>
                <a:cubicBezTo>
                  <a:pt x="73063" y="4534"/>
                  <a:pt x="73369" y="4169"/>
                  <a:pt x="73879" y="3659"/>
                </a:cubicBezTo>
                <a:close/>
                <a:moveTo>
                  <a:pt x="109354" y="3790"/>
                </a:moveTo>
                <a:lnTo>
                  <a:pt x="109354" y="3790"/>
                </a:lnTo>
                <a:cubicBezTo>
                  <a:pt x="109252" y="4184"/>
                  <a:pt x="109237" y="4621"/>
                  <a:pt x="109310" y="5087"/>
                </a:cubicBezTo>
                <a:cubicBezTo>
                  <a:pt x="109281" y="5131"/>
                  <a:pt x="109237" y="5160"/>
                  <a:pt x="109208" y="5204"/>
                </a:cubicBezTo>
                <a:cubicBezTo>
                  <a:pt x="109204" y="5213"/>
                  <a:pt x="109199" y="5223"/>
                  <a:pt x="109194" y="5233"/>
                </a:cubicBezTo>
                <a:cubicBezTo>
                  <a:pt x="108975" y="5510"/>
                  <a:pt x="108785" y="5831"/>
                  <a:pt x="108625" y="6181"/>
                </a:cubicBezTo>
                <a:cubicBezTo>
                  <a:pt x="108581" y="6210"/>
                  <a:pt x="108523" y="6239"/>
                  <a:pt x="108465" y="6283"/>
                </a:cubicBezTo>
                <a:cubicBezTo>
                  <a:pt x="108494" y="6166"/>
                  <a:pt x="108538" y="6049"/>
                  <a:pt x="108567" y="5933"/>
                </a:cubicBezTo>
                <a:lnTo>
                  <a:pt x="108567" y="5933"/>
                </a:lnTo>
                <a:cubicBezTo>
                  <a:pt x="108567" y="5933"/>
                  <a:pt x="108509" y="6049"/>
                  <a:pt x="108392" y="6253"/>
                </a:cubicBezTo>
                <a:cubicBezTo>
                  <a:pt x="108348" y="5976"/>
                  <a:pt x="108319" y="5685"/>
                  <a:pt x="108290" y="5394"/>
                </a:cubicBezTo>
                <a:cubicBezTo>
                  <a:pt x="108334" y="5262"/>
                  <a:pt x="108392" y="5146"/>
                  <a:pt x="108450" y="5015"/>
                </a:cubicBezTo>
                <a:cubicBezTo>
                  <a:pt x="108654" y="4636"/>
                  <a:pt x="108917" y="4271"/>
                  <a:pt x="109354" y="3790"/>
                </a:cubicBezTo>
                <a:close/>
                <a:moveTo>
                  <a:pt x="36962" y="6210"/>
                </a:moveTo>
                <a:lnTo>
                  <a:pt x="36962" y="6283"/>
                </a:lnTo>
                <a:lnTo>
                  <a:pt x="36874" y="6355"/>
                </a:lnTo>
                <a:lnTo>
                  <a:pt x="36860" y="6312"/>
                </a:lnTo>
                <a:cubicBezTo>
                  <a:pt x="36889" y="6283"/>
                  <a:pt x="36918" y="6253"/>
                  <a:pt x="36962" y="6210"/>
                </a:cubicBezTo>
                <a:close/>
                <a:moveTo>
                  <a:pt x="83965" y="5947"/>
                </a:moveTo>
                <a:lnTo>
                  <a:pt x="83965" y="5947"/>
                </a:lnTo>
                <a:cubicBezTo>
                  <a:pt x="84052" y="6035"/>
                  <a:pt x="84125" y="6108"/>
                  <a:pt x="84184" y="6181"/>
                </a:cubicBezTo>
                <a:cubicBezTo>
                  <a:pt x="84154" y="6239"/>
                  <a:pt x="84111" y="6297"/>
                  <a:pt x="84067" y="6370"/>
                </a:cubicBezTo>
                <a:cubicBezTo>
                  <a:pt x="84038" y="6239"/>
                  <a:pt x="84009" y="6093"/>
                  <a:pt x="83965" y="5947"/>
                </a:cubicBezTo>
                <a:close/>
                <a:moveTo>
                  <a:pt x="105156" y="6020"/>
                </a:moveTo>
                <a:lnTo>
                  <a:pt x="105156" y="6020"/>
                </a:lnTo>
                <a:cubicBezTo>
                  <a:pt x="105127" y="6137"/>
                  <a:pt x="105098" y="6253"/>
                  <a:pt x="105054" y="6370"/>
                </a:cubicBezTo>
                <a:cubicBezTo>
                  <a:pt x="105025" y="6297"/>
                  <a:pt x="104982" y="6224"/>
                  <a:pt x="104952" y="6151"/>
                </a:cubicBezTo>
                <a:cubicBezTo>
                  <a:pt x="105011" y="6108"/>
                  <a:pt x="105084" y="6064"/>
                  <a:pt x="105156" y="6020"/>
                </a:cubicBezTo>
                <a:close/>
                <a:moveTo>
                  <a:pt x="35533" y="5481"/>
                </a:moveTo>
                <a:cubicBezTo>
                  <a:pt x="35577" y="5568"/>
                  <a:pt x="35621" y="5656"/>
                  <a:pt x="35650" y="5743"/>
                </a:cubicBezTo>
                <a:cubicBezTo>
                  <a:pt x="35635" y="5787"/>
                  <a:pt x="35533" y="6035"/>
                  <a:pt x="35475" y="6399"/>
                </a:cubicBezTo>
                <a:cubicBezTo>
                  <a:pt x="35475" y="6108"/>
                  <a:pt x="35490" y="5787"/>
                  <a:pt x="35533" y="5481"/>
                </a:cubicBezTo>
                <a:close/>
                <a:moveTo>
                  <a:pt x="88090" y="6122"/>
                </a:moveTo>
                <a:cubicBezTo>
                  <a:pt x="88090" y="6195"/>
                  <a:pt x="88104" y="6268"/>
                  <a:pt x="88119" y="6341"/>
                </a:cubicBezTo>
                <a:cubicBezTo>
                  <a:pt x="88075" y="6355"/>
                  <a:pt x="88017" y="6385"/>
                  <a:pt x="87973" y="6414"/>
                </a:cubicBezTo>
                <a:cubicBezTo>
                  <a:pt x="88002" y="6312"/>
                  <a:pt x="88046" y="6210"/>
                  <a:pt x="88090" y="6122"/>
                </a:cubicBezTo>
                <a:close/>
                <a:moveTo>
                  <a:pt x="105477" y="6020"/>
                </a:moveTo>
                <a:cubicBezTo>
                  <a:pt x="105506" y="6108"/>
                  <a:pt x="105535" y="6195"/>
                  <a:pt x="105550" y="6283"/>
                </a:cubicBezTo>
                <a:cubicBezTo>
                  <a:pt x="105506" y="6341"/>
                  <a:pt x="105448" y="6385"/>
                  <a:pt x="105390" y="6443"/>
                </a:cubicBezTo>
                <a:cubicBezTo>
                  <a:pt x="105390" y="6428"/>
                  <a:pt x="105375" y="6428"/>
                  <a:pt x="105375" y="6414"/>
                </a:cubicBezTo>
                <a:cubicBezTo>
                  <a:pt x="105404" y="6283"/>
                  <a:pt x="105433" y="6151"/>
                  <a:pt x="105477" y="6020"/>
                </a:cubicBezTo>
                <a:close/>
                <a:moveTo>
                  <a:pt x="105433" y="5874"/>
                </a:moveTo>
                <a:cubicBezTo>
                  <a:pt x="105433" y="5889"/>
                  <a:pt x="105448" y="5918"/>
                  <a:pt x="105448" y="5933"/>
                </a:cubicBezTo>
                <a:cubicBezTo>
                  <a:pt x="105404" y="6035"/>
                  <a:pt x="105346" y="6151"/>
                  <a:pt x="105273" y="6297"/>
                </a:cubicBezTo>
                <a:cubicBezTo>
                  <a:pt x="105244" y="6355"/>
                  <a:pt x="105229" y="6399"/>
                  <a:pt x="105200" y="6457"/>
                </a:cubicBezTo>
                <a:cubicBezTo>
                  <a:pt x="105200" y="6399"/>
                  <a:pt x="105215" y="6341"/>
                  <a:pt x="105215" y="6283"/>
                </a:cubicBezTo>
                <a:cubicBezTo>
                  <a:pt x="105215" y="6166"/>
                  <a:pt x="105215" y="6064"/>
                  <a:pt x="105215" y="5991"/>
                </a:cubicBezTo>
                <a:cubicBezTo>
                  <a:pt x="105288" y="5947"/>
                  <a:pt x="105360" y="5904"/>
                  <a:pt x="105433" y="5874"/>
                </a:cubicBezTo>
                <a:close/>
                <a:moveTo>
                  <a:pt x="105973" y="6283"/>
                </a:moveTo>
                <a:cubicBezTo>
                  <a:pt x="105987" y="6312"/>
                  <a:pt x="105987" y="6341"/>
                  <a:pt x="106002" y="6370"/>
                </a:cubicBezTo>
                <a:cubicBezTo>
                  <a:pt x="105987" y="6399"/>
                  <a:pt x="105973" y="6428"/>
                  <a:pt x="105958" y="6457"/>
                </a:cubicBezTo>
                <a:cubicBezTo>
                  <a:pt x="105973" y="6399"/>
                  <a:pt x="105973" y="6341"/>
                  <a:pt x="105973" y="6283"/>
                </a:cubicBezTo>
                <a:close/>
                <a:moveTo>
                  <a:pt x="77989" y="5189"/>
                </a:moveTo>
                <a:cubicBezTo>
                  <a:pt x="78252" y="5452"/>
                  <a:pt x="78456" y="5656"/>
                  <a:pt x="78616" y="5831"/>
                </a:cubicBezTo>
                <a:cubicBezTo>
                  <a:pt x="78631" y="6049"/>
                  <a:pt x="78572" y="6268"/>
                  <a:pt x="78485" y="6472"/>
                </a:cubicBezTo>
                <a:cubicBezTo>
                  <a:pt x="78383" y="6181"/>
                  <a:pt x="78237" y="5918"/>
                  <a:pt x="78062" y="5685"/>
                </a:cubicBezTo>
                <a:cubicBezTo>
                  <a:pt x="78018" y="5539"/>
                  <a:pt x="77975" y="5408"/>
                  <a:pt x="77916" y="5291"/>
                </a:cubicBezTo>
                <a:cubicBezTo>
                  <a:pt x="77946" y="5262"/>
                  <a:pt x="77960" y="5233"/>
                  <a:pt x="77989" y="5189"/>
                </a:cubicBezTo>
                <a:close/>
                <a:moveTo>
                  <a:pt x="45663" y="5787"/>
                </a:moveTo>
                <a:cubicBezTo>
                  <a:pt x="45736" y="5933"/>
                  <a:pt x="45809" y="6108"/>
                  <a:pt x="45881" y="6297"/>
                </a:cubicBezTo>
                <a:cubicBezTo>
                  <a:pt x="45867" y="6355"/>
                  <a:pt x="45852" y="6414"/>
                  <a:pt x="45838" y="6487"/>
                </a:cubicBezTo>
                <a:cubicBezTo>
                  <a:pt x="45779" y="6253"/>
                  <a:pt x="45721" y="6020"/>
                  <a:pt x="45663" y="5787"/>
                </a:cubicBezTo>
                <a:close/>
                <a:moveTo>
                  <a:pt x="79636" y="5816"/>
                </a:moveTo>
                <a:cubicBezTo>
                  <a:pt x="79651" y="6049"/>
                  <a:pt x="79651" y="6283"/>
                  <a:pt x="79651" y="6516"/>
                </a:cubicBezTo>
                <a:cubicBezTo>
                  <a:pt x="79607" y="6399"/>
                  <a:pt x="79549" y="6283"/>
                  <a:pt x="79505" y="6166"/>
                </a:cubicBezTo>
                <a:cubicBezTo>
                  <a:pt x="79534" y="6049"/>
                  <a:pt x="79578" y="5933"/>
                  <a:pt x="79636" y="5816"/>
                </a:cubicBezTo>
                <a:close/>
                <a:moveTo>
                  <a:pt x="85189" y="6006"/>
                </a:moveTo>
                <a:cubicBezTo>
                  <a:pt x="85204" y="6181"/>
                  <a:pt x="85218" y="6355"/>
                  <a:pt x="85218" y="6530"/>
                </a:cubicBezTo>
                <a:cubicBezTo>
                  <a:pt x="85175" y="6472"/>
                  <a:pt x="85145" y="6414"/>
                  <a:pt x="85102" y="6355"/>
                </a:cubicBezTo>
                <a:cubicBezTo>
                  <a:pt x="85102" y="6268"/>
                  <a:pt x="85116" y="6166"/>
                  <a:pt x="85116" y="6049"/>
                </a:cubicBezTo>
                <a:cubicBezTo>
                  <a:pt x="85145" y="6035"/>
                  <a:pt x="85160" y="6020"/>
                  <a:pt x="85189" y="6006"/>
                </a:cubicBezTo>
                <a:close/>
                <a:moveTo>
                  <a:pt x="109631" y="6122"/>
                </a:moveTo>
                <a:cubicBezTo>
                  <a:pt x="109675" y="6224"/>
                  <a:pt x="109733" y="6341"/>
                  <a:pt x="109791" y="6443"/>
                </a:cubicBezTo>
                <a:cubicBezTo>
                  <a:pt x="109777" y="6472"/>
                  <a:pt x="109762" y="6516"/>
                  <a:pt x="109747" y="6545"/>
                </a:cubicBezTo>
                <a:cubicBezTo>
                  <a:pt x="109733" y="6516"/>
                  <a:pt x="109718" y="6487"/>
                  <a:pt x="109704" y="6457"/>
                </a:cubicBezTo>
                <a:cubicBezTo>
                  <a:pt x="109718" y="6443"/>
                  <a:pt x="109733" y="6428"/>
                  <a:pt x="109747" y="6414"/>
                </a:cubicBezTo>
                <a:lnTo>
                  <a:pt x="109747" y="6414"/>
                </a:lnTo>
                <a:cubicBezTo>
                  <a:pt x="109747" y="6414"/>
                  <a:pt x="109718" y="6414"/>
                  <a:pt x="109689" y="6443"/>
                </a:cubicBezTo>
                <a:cubicBezTo>
                  <a:pt x="109631" y="6355"/>
                  <a:pt x="109587" y="6283"/>
                  <a:pt x="109543" y="6224"/>
                </a:cubicBezTo>
                <a:cubicBezTo>
                  <a:pt x="109558" y="6195"/>
                  <a:pt x="109602" y="6166"/>
                  <a:pt x="109631" y="6122"/>
                </a:cubicBezTo>
                <a:close/>
                <a:moveTo>
                  <a:pt x="87915" y="5233"/>
                </a:moveTo>
                <a:cubicBezTo>
                  <a:pt x="87988" y="5539"/>
                  <a:pt x="88031" y="5831"/>
                  <a:pt x="88075" y="6093"/>
                </a:cubicBezTo>
                <a:cubicBezTo>
                  <a:pt x="88031" y="6166"/>
                  <a:pt x="87944" y="6297"/>
                  <a:pt x="87827" y="6501"/>
                </a:cubicBezTo>
                <a:cubicBezTo>
                  <a:pt x="87798" y="6516"/>
                  <a:pt x="87754" y="6530"/>
                  <a:pt x="87725" y="6559"/>
                </a:cubicBezTo>
                <a:cubicBezTo>
                  <a:pt x="87681" y="6399"/>
                  <a:pt x="87623" y="6239"/>
                  <a:pt x="87550" y="6079"/>
                </a:cubicBezTo>
                <a:cubicBezTo>
                  <a:pt x="87565" y="6006"/>
                  <a:pt x="87579" y="5947"/>
                  <a:pt x="87594" y="5874"/>
                </a:cubicBezTo>
                <a:cubicBezTo>
                  <a:pt x="87696" y="5641"/>
                  <a:pt x="87798" y="5423"/>
                  <a:pt x="87915" y="5233"/>
                </a:cubicBezTo>
                <a:close/>
                <a:moveTo>
                  <a:pt x="104813" y="6257"/>
                </a:moveTo>
                <a:lnTo>
                  <a:pt x="104813" y="6257"/>
                </a:lnTo>
                <a:cubicBezTo>
                  <a:pt x="104840" y="6336"/>
                  <a:pt x="104866" y="6405"/>
                  <a:pt x="104879" y="6487"/>
                </a:cubicBezTo>
                <a:cubicBezTo>
                  <a:pt x="104850" y="6501"/>
                  <a:pt x="104807" y="6530"/>
                  <a:pt x="104763" y="6574"/>
                </a:cubicBezTo>
                <a:cubicBezTo>
                  <a:pt x="104763" y="6516"/>
                  <a:pt x="104748" y="6472"/>
                  <a:pt x="104748" y="6414"/>
                </a:cubicBezTo>
                <a:cubicBezTo>
                  <a:pt x="104774" y="6361"/>
                  <a:pt x="104789" y="6309"/>
                  <a:pt x="104813" y="6257"/>
                </a:cubicBezTo>
                <a:close/>
                <a:moveTo>
                  <a:pt x="71023" y="6501"/>
                </a:moveTo>
                <a:cubicBezTo>
                  <a:pt x="71037" y="6530"/>
                  <a:pt x="71052" y="6559"/>
                  <a:pt x="71066" y="6589"/>
                </a:cubicBezTo>
                <a:lnTo>
                  <a:pt x="70950" y="6589"/>
                </a:lnTo>
                <a:cubicBezTo>
                  <a:pt x="70964" y="6559"/>
                  <a:pt x="70994" y="6530"/>
                  <a:pt x="71023" y="6501"/>
                </a:cubicBezTo>
                <a:close/>
                <a:moveTo>
                  <a:pt x="69172" y="3761"/>
                </a:moveTo>
                <a:lnTo>
                  <a:pt x="69172" y="3776"/>
                </a:lnTo>
                <a:lnTo>
                  <a:pt x="69172" y="3790"/>
                </a:lnTo>
                <a:cubicBezTo>
                  <a:pt x="68778" y="4534"/>
                  <a:pt x="68414" y="5423"/>
                  <a:pt x="68341" y="6283"/>
                </a:cubicBezTo>
                <a:cubicBezTo>
                  <a:pt x="68283" y="6399"/>
                  <a:pt x="68210" y="6501"/>
                  <a:pt x="68151" y="6603"/>
                </a:cubicBezTo>
                <a:lnTo>
                  <a:pt x="68093" y="6603"/>
                </a:lnTo>
                <a:cubicBezTo>
                  <a:pt x="68064" y="6501"/>
                  <a:pt x="68049" y="6399"/>
                  <a:pt x="68020" y="6297"/>
                </a:cubicBezTo>
                <a:cubicBezTo>
                  <a:pt x="68268" y="5568"/>
                  <a:pt x="68647" y="4636"/>
                  <a:pt x="69172" y="3761"/>
                </a:cubicBezTo>
                <a:close/>
                <a:moveTo>
                  <a:pt x="72874" y="5889"/>
                </a:moveTo>
                <a:cubicBezTo>
                  <a:pt x="72976" y="6093"/>
                  <a:pt x="73049" y="6312"/>
                  <a:pt x="73136" y="6603"/>
                </a:cubicBezTo>
                <a:lnTo>
                  <a:pt x="72932" y="6603"/>
                </a:lnTo>
                <a:cubicBezTo>
                  <a:pt x="72903" y="6370"/>
                  <a:pt x="72888" y="6137"/>
                  <a:pt x="72874" y="5889"/>
                </a:cubicBezTo>
                <a:close/>
                <a:moveTo>
                  <a:pt x="66111" y="5802"/>
                </a:moveTo>
                <a:cubicBezTo>
                  <a:pt x="66213" y="6049"/>
                  <a:pt x="66359" y="6312"/>
                  <a:pt x="66534" y="6574"/>
                </a:cubicBezTo>
                <a:cubicBezTo>
                  <a:pt x="66534" y="6589"/>
                  <a:pt x="66519" y="6603"/>
                  <a:pt x="66519" y="6618"/>
                </a:cubicBezTo>
                <a:lnTo>
                  <a:pt x="66169" y="6618"/>
                </a:lnTo>
                <a:cubicBezTo>
                  <a:pt x="66140" y="6399"/>
                  <a:pt x="66096" y="6137"/>
                  <a:pt x="66082" y="5874"/>
                </a:cubicBezTo>
                <a:cubicBezTo>
                  <a:pt x="66082" y="5860"/>
                  <a:pt x="66096" y="5831"/>
                  <a:pt x="66111" y="5802"/>
                </a:cubicBezTo>
                <a:close/>
                <a:moveTo>
                  <a:pt x="108581" y="6283"/>
                </a:moveTo>
                <a:lnTo>
                  <a:pt x="108581" y="6283"/>
                </a:lnTo>
                <a:cubicBezTo>
                  <a:pt x="108538" y="6385"/>
                  <a:pt x="108494" y="6501"/>
                  <a:pt x="108465" y="6618"/>
                </a:cubicBezTo>
                <a:cubicBezTo>
                  <a:pt x="108450" y="6559"/>
                  <a:pt x="108436" y="6501"/>
                  <a:pt x="108436" y="6443"/>
                </a:cubicBezTo>
                <a:cubicBezTo>
                  <a:pt x="108479" y="6399"/>
                  <a:pt x="108523" y="6341"/>
                  <a:pt x="108581" y="6283"/>
                </a:cubicBezTo>
                <a:close/>
                <a:moveTo>
                  <a:pt x="98700" y="5918"/>
                </a:moveTo>
                <a:cubicBezTo>
                  <a:pt x="98729" y="6064"/>
                  <a:pt x="98744" y="6210"/>
                  <a:pt x="98787" y="6355"/>
                </a:cubicBezTo>
                <a:cubicBezTo>
                  <a:pt x="98714" y="6443"/>
                  <a:pt x="98642" y="6545"/>
                  <a:pt x="98554" y="6632"/>
                </a:cubicBezTo>
                <a:cubicBezTo>
                  <a:pt x="98540" y="6530"/>
                  <a:pt x="98525" y="6428"/>
                  <a:pt x="98525" y="6297"/>
                </a:cubicBezTo>
                <a:cubicBezTo>
                  <a:pt x="98540" y="6253"/>
                  <a:pt x="98554" y="6195"/>
                  <a:pt x="98583" y="6151"/>
                </a:cubicBezTo>
                <a:cubicBezTo>
                  <a:pt x="98612" y="6079"/>
                  <a:pt x="98656" y="5991"/>
                  <a:pt x="98700" y="5918"/>
                </a:cubicBezTo>
                <a:close/>
                <a:moveTo>
                  <a:pt x="111482" y="4971"/>
                </a:moveTo>
                <a:cubicBezTo>
                  <a:pt x="111569" y="5496"/>
                  <a:pt x="111613" y="6035"/>
                  <a:pt x="111613" y="6559"/>
                </a:cubicBezTo>
                <a:cubicBezTo>
                  <a:pt x="111613" y="6574"/>
                  <a:pt x="111598" y="6589"/>
                  <a:pt x="111584" y="6603"/>
                </a:cubicBezTo>
                <a:cubicBezTo>
                  <a:pt x="111569" y="6618"/>
                  <a:pt x="111540" y="6647"/>
                  <a:pt x="111526" y="6676"/>
                </a:cubicBezTo>
                <a:cubicBezTo>
                  <a:pt x="111482" y="6457"/>
                  <a:pt x="111424" y="6210"/>
                  <a:pt x="111365" y="5947"/>
                </a:cubicBezTo>
                <a:cubicBezTo>
                  <a:pt x="111438" y="5860"/>
                  <a:pt x="111496" y="5772"/>
                  <a:pt x="111569" y="5670"/>
                </a:cubicBezTo>
                <a:lnTo>
                  <a:pt x="111569" y="5670"/>
                </a:lnTo>
                <a:cubicBezTo>
                  <a:pt x="111569" y="5671"/>
                  <a:pt x="111482" y="5758"/>
                  <a:pt x="111351" y="5889"/>
                </a:cubicBezTo>
                <a:cubicBezTo>
                  <a:pt x="111321" y="5714"/>
                  <a:pt x="111292" y="5539"/>
                  <a:pt x="111263" y="5350"/>
                </a:cubicBezTo>
                <a:cubicBezTo>
                  <a:pt x="111336" y="5219"/>
                  <a:pt x="111409" y="5102"/>
                  <a:pt x="111482" y="4971"/>
                </a:cubicBezTo>
                <a:close/>
                <a:moveTo>
                  <a:pt x="101178" y="3980"/>
                </a:moveTo>
                <a:cubicBezTo>
                  <a:pt x="101338" y="4257"/>
                  <a:pt x="101454" y="4504"/>
                  <a:pt x="101556" y="4738"/>
                </a:cubicBezTo>
                <a:cubicBezTo>
                  <a:pt x="101440" y="4913"/>
                  <a:pt x="101338" y="5117"/>
                  <a:pt x="101221" y="5321"/>
                </a:cubicBezTo>
                <a:cubicBezTo>
                  <a:pt x="101032" y="4913"/>
                  <a:pt x="100770" y="4665"/>
                  <a:pt x="100769" y="4665"/>
                </a:cubicBezTo>
                <a:lnTo>
                  <a:pt x="100769" y="4665"/>
                </a:lnTo>
                <a:cubicBezTo>
                  <a:pt x="100944" y="5044"/>
                  <a:pt x="101061" y="5306"/>
                  <a:pt x="101119" y="5539"/>
                </a:cubicBezTo>
                <a:cubicBezTo>
                  <a:pt x="100988" y="5772"/>
                  <a:pt x="100886" y="6035"/>
                  <a:pt x="100799" y="6297"/>
                </a:cubicBezTo>
                <a:cubicBezTo>
                  <a:pt x="100770" y="6268"/>
                  <a:pt x="100769" y="6254"/>
                  <a:pt x="100769" y="6253"/>
                </a:cubicBezTo>
                <a:lnTo>
                  <a:pt x="100769" y="6253"/>
                </a:lnTo>
                <a:cubicBezTo>
                  <a:pt x="100769" y="6283"/>
                  <a:pt x="100784" y="6297"/>
                  <a:pt x="100784" y="6312"/>
                </a:cubicBezTo>
                <a:cubicBezTo>
                  <a:pt x="100740" y="6428"/>
                  <a:pt x="100697" y="6559"/>
                  <a:pt x="100667" y="6691"/>
                </a:cubicBezTo>
                <a:cubicBezTo>
                  <a:pt x="100667" y="6691"/>
                  <a:pt x="100667" y="6676"/>
                  <a:pt x="100667" y="6676"/>
                </a:cubicBezTo>
                <a:cubicBezTo>
                  <a:pt x="100740" y="6152"/>
                  <a:pt x="100711" y="5729"/>
                  <a:pt x="100711" y="5729"/>
                </a:cubicBezTo>
                <a:lnTo>
                  <a:pt x="100711" y="5729"/>
                </a:lnTo>
                <a:cubicBezTo>
                  <a:pt x="100667" y="5933"/>
                  <a:pt x="100609" y="6137"/>
                  <a:pt x="100551" y="6341"/>
                </a:cubicBezTo>
                <a:cubicBezTo>
                  <a:pt x="100478" y="6166"/>
                  <a:pt x="100376" y="6006"/>
                  <a:pt x="100288" y="5874"/>
                </a:cubicBezTo>
                <a:cubicBezTo>
                  <a:pt x="100420" y="5802"/>
                  <a:pt x="100551" y="5714"/>
                  <a:pt x="100711" y="5612"/>
                </a:cubicBezTo>
                <a:lnTo>
                  <a:pt x="100711" y="5612"/>
                </a:lnTo>
                <a:cubicBezTo>
                  <a:pt x="100711" y="5612"/>
                  <a:pt x="100522" y="5656"/>
                  <a:pt x="100259" y="5772"/>
                </a:cubicBezTo>
                <a:cubicBezTo>
                  <a:pt x="100259" y="5598"/>
                  <a:pt x="100274" y="5408"/>
                  <a:pt x="100274" y="5219"/>
                </a:cubicBezTo>
                <a:cubicBezTo>
                  <a:pt x="100478" y="4825"/>
                  <a:pt x="100740" y="4475"/>
                  <a:pt x="101178" y="3980"/>
                </a:cubicBezTo>
                <a:close/>
                <a:moveTo>
                  <a:pt x="61870" y="6181"/>
                </a:moveTo>
                <a:lnTo>
                  <a:pt x="61870" y="6195"/>
                </a:lnTo>
                <a:cubicBezTo>
                  <a:pt x="61826" y="6355"/>
                  <a:pt x="61797" y="6530"/>
                  <a:pt x="61768" y="6691"/>
                </a:cubicBezTo>
                <a:cubicBezTo>
                  <a:pt x="61651" y="6691"/>
                  <a:pt x="61549" y="6691"/>
                  <a:pt x="61433" y="6705"/>
                </a:cubicBezTo>
                <a:cubicBezTo>
                  <a:pt x="61607" y="6530"/>
                  <a:pt x="61753" y="6355"/>
                  <a:pt x="61870" y="6181"/>
                </a:cubicBezTo>
                <a:close/>
                <a:moveTo>
                  <a:pt x="37705" y="6006"/>
                </a:moveTo>
                <a:cubicBezTo>
                  <a:pt x="37720" y="6239"/>
                  <a:pt x="37720" y="6487"/>
                  <a:pt x="37720" y="6720"/>
                </a:cubicBezTo>
                <a:cubicBezTo>
                  <a:pt x="37603" y="6589"/>
                  <a:pt x="37486" y="6457"/>
                  <a:pt x="37370" y="6355"/>
                </a:cubicBezTo>
                <a:cubicBezTo>
                  <a:pt x="37355" y="6326"/>
                  <a:pt x="37355" y="6297"/>
                  <a:pt x="37341" y="6268"/>
                </a:cubicBezTo>
                <a:cubicBezTo>
                  <a:pt x="37443" y="6195"/>
                  <a:pt x="37559" y="6093"/>
                  <a:pt x="37705" y="6006"/>
                </a:cubicBezTo>
                <a:close/>
                <a:moveTo>
                  <a:pt x="91646" y="5991"/>
                </a:moveTo>
                <a:cubicBezTo>
                  <a:pt x="91646" y="6006"/>
                  <a:pt x="91660" y="6035"/>
                  <a:pt x="91660" y="6049"/>
                </a:cubicBezTo>
                <a:cubicBezTo>
                  <a:pt x="91719" y="6224"/>
                  <a:pt x="91762" y="6399"/>
                  <a:pt x="91806" y="6559"/>
                </a:cubicBezTo>
                <a:cubicBezTo>
                  <a:pt x="91806" y="6618"/>
                  <a:pt x="91806" y="6676"/>
                  <a:pt x="91806" y="6720"/>
                </a:cubicBezTo>
                <a:cubicBezTo>
                  <a:pt x="91660" y="6574"/>
                  <a:pt x="91529" y="6414"/>
                  <a:pt x="91413" y="6268"/>
                </a:cubicBezTo>
                <a:cubicBezTo>
                  <a:pt x="91485" y="6181"/>
                  <a:pt x="91558" y="6079"/>
                  <a:pt x="91646" y="5991"/>
                </a:cubicBezTo>
                <a:close/>
                <a:moveTo>
                  <a:pt x="105594" y="6487"/>
                </a:moveTo>
                <a:cubicBezTo>
                  <a:pt x="105608" y="6516"/>
                  <a:pt x="105608" y="6545"/>
                  <a:pt x="105623" y="6574"/>
                </a:cubicBezTo>
                <a:cubicBezTo>
                  <a:pt x="105608" y="6618"/>
                  <a:pt x="105608" y="6676"/>
                  <a:pt x="105594" y="6720"/>
                </a:cubicBezTo>
                <a:cubicBezTo>
                  <a:pt x="105565" y="6676"/>
                  <a:pt x="105535" y="6632"/>
                  <a:pt x="105506" y="6589"/>
                </a:cubicBezTo>
                <a:cubicBezTo>
                  <a:pt x="105535" y="6559"/>
                  <a:pt x="105565" y="6516"/>
                  <a:pt x="105594" y="6487"/>
                </a:cubicBezTo>
                <a:close/>
                <a:moveTo>
                  <a:pt x="60310" y="4257"/>
                </a:moveTo>
                <a:cubicBezTo>
                  <a:pt x="60427" y="4548"/>
                  <a:pt x="60500" y="4883"/>
                  <a:pt x="60587" y="5321"/>
                </a:cubicBezTo>
                <a:cubicBezTo>
                  <a:pt x="60412" y="5787"/>
                  <a:pt x="60281" y="6268"/>
                  <a:pt x="60208" y="6734"/>
                </a:cubicBezTo>
                <a:lnTo>
                  <a:pt x="60033" y="6734"/>
                </a:lnTo>
                <a:cubicBezTo>
                  <a:pt x="60004" y="6661"/>
                  <a:pt x="59975" y="6589"/>
                  <a:pt x="59946" y="6516"/>
                </a:cubicBezTo>
                <a:cubicBezTo>
                  <a:pt x="59990" y="6093"/>
                  <a:pt x="60077" y="5233"/>
                  <a:pt x="60310" y="4257"/>
                </a:cubicBezTo>
                <a:close/>
                <a:moveTo>
                  <a:pt x="82347" y="6516"/>
                </a:moveTo>
                <a:cubicBezTo>
                  <a:pt x="82376" y="6589"/>
                  <a:pt x="82391" y="6661"/>
                  <a:pt x="82420" y="6734"/>
                </a:cubicBezTo>
                <a:lnTo>
                  <a:pt x="82376" y="6734"/>
                </a:lnTo>
                <a:cubicBezTo>
                  <a:pt x="82362" y="6661"/>
                  <a:pt x="82362" y="6589"/>
                  <a:pt x="82347" y="6516"/>
                </a:cubicBezTo>
                <a:close/>
                <a:moveTo>
                  <a:pt x="109485" y="6283"/>
                </a:moveTo>
                <a:cubicBezTo>
                  <a:pt x="109529" y="6355"/>
                  <a:pt x="109558" y="6428"/>
                  <a:pt x="109573" y="6501"/>
                </a:cubicBezTo>
                <a:cubicBezTo>
                  <a:pt x="109485" y="6559"/>
                  <a:pt x="109354" y="6647"/>
                  <a:pt x="109208" y="6749"/>
                </a:cubicBezTo>
                <a:cubicBezTo>
                  <a:pt x="109223" y="6691"/>
                  <a:pt x="109252" y="6647"/>
                  <a:pt x="109266" y="6589"/>
                </a:cubicBezTo>
                <a:cubicBezTo>
                  <a:pt x="109325" y="6487"/>
                  <a:pt x="109412" y="6385"/>
                  <a:pt x="109485" y="6283"/>
                </a:cubicBezTo>
                <a:close/>
                <a:moveTo>
                  <a:pt x="89562" y="6093"/>
                </a:moveTo>
                <a:lnTo>
                  <a:pt x="89562" y="6093"/>
                </a:lnTo>
                <a:cubicBezTo>
                  <a:pt x="89532" y="6268"/>
                  <a:pt x="89489" y="6428"/>
                  <a:pt x="89460" y="6574"/>
                </a:cubicBezTo>
                <a:cubicBezTo>
                  <a:pt x="89372" y="6618"/>
                  <a:pt x="89241" y="6676"/>
                  <a:pt x="89081" y="6764"/>
                </a:cubicBezTo>
                <a:cubicBezTo>
                  <a:pt x="89081" y="6705"/>
                  <a:pt x="89081" y="6647"/>
                  <a:pt x="89066" y="6589"/>
                </a:cubicBezTo>
                <a:cubicBezTo>
                  <a:pt x="89212" y="6443"/>
                  <a:pt x="89372" y="6283"/>
                  <a:pt x="89562" y="6093"/>
                </a:cubicBezTo>
                <a:close/>
                <a:moveTo>
                  <a:pt x="57075" y="6006"/>
                </a:moveTo>
                <a:cubicBezTo>
                  <a:pt x="57118" y="6093"/>
                  <a:pt x="57177" y="6195"/>
                  <a:pt x="57250" y="6297"/>
                </a:cubicBezTo>
                <a:cubicBezTo>
                  <a:pt x="57148" y="6457"/>
                  <a:pt x="57031" y="6603"/>
                  <a:pt x="56871" y="6778"/>
                </a:cubicBezTo>
                <a:cubicBezTo>
                  <a:pt x="56856" y="6749"/>
                  <a:pt x="56856" y="6720"/>
                  <a:pt x="56842" y="6691"/>
                </a:cubicBezTo>
                <a:cubicBezTo>
                  <a:pt x="56900" y="6487"/>
                  <a:pt x="56987" y="6253"/>
                  <a:pt x="57075" y="6006"/>
                </a:cubicBezTo>
                <a:close/>
                <a:moveTo>
                  <a:pt x="84519" y="6618"/>
                </a:moveTo>
                <a:cubicBezTo>
                  <a:pt x="84562" y="6676"/>
                  <a:pt x="84606" y="6734"/>
                  <a:pt x="84635" y="6807"/>
                </a:cubicBezTo>
                <a:cubicBezTo>
                  <a:pt x="84593" y="6807"/>
                  <a:pt x="84536" y="6807"/>
                  <a:pt x="84492" y="6794"/>
                </a:cubicBezTo>
                <a:lnTo>
                  <a:pt x="84492" y="6794"/>
                </a:lnTo>
                <a:cubicBezTo>
                  <a:pt x="84506" y="6727"/>
                  <a:pt x="84519" y="6672"/>
                  <a:pt x="84519" y="6618"/>
                </a:cubicBezTo>
                <a:close/>
                <a:moveTo>
                  <a:pt x="84971" y="6559"/>
                </a:moveTo>
                <a:cubicBezTo>
                  <a:pt x="85000" y="6632"/>
                  <a:pt x="85029" y="6705"/>
                  <a:pt x="85058" y="6764"/>
                </a:cubicBezTo>
                <a:lnTo>
                  <a:pt x="85000" y="6822"/>
                </a:lnTo>
                <a:cubicBezTo>
                  <a:pt x="84941" y="6734"/>
                  <a:pt x="84883" y="6647"/>
                  <a:pt x="84825" y="6574"/>
                </a:cubicBezTo>
                <a:lnTo>
                  <a:pt x="84971" y="6559"/>
                </a:lnTo>
                <a:close/>
                <a:moveTo>
                  <a:pt x="37778" y="6020"/>
                </a:moveTo>
                <a:lnTo>
                  <a:pt x="37778" y="6020"/>
                </a:lnTo>
                <a:cubicBezTo>
                  <a:pt x="37924" y="6370"/>
                  <a:pt x="38011" y="6632"/>
                  <a:pt x="38040" y="6895"/>
                </a:cubicBezTo>
                <a:cubicBezTo>
                  <a:pt x="38026" y="6909"/>
                  <a:pt x="38026" y="6924"/>
                  <a:pt x="38011" y="6938"/>
                </a:cubicBezTo>
                <a:cubicBezTo>
                  <a:pt x="37938" y="6559"/>
                  <a:pt x="37851" y="6239"/>
                  <a:pt x="37778" y="6020"/>
                </a:cubicBezTo>
                <a:close/>
                <a:moveTo>
                  <a:pt x="46873" y="6006"/>
                </a:moveTo>
                <a:cubicBezTo>
                  <a:pt x="46945" y="6151"/>
                  <a:pt x="47018" y="6283"/>
                  <a:pt x="47106" y="6428"/>
                </a:cubicBezTo>
                <a:cubicBezTo>
                  <a:pt x="47004" y="6589"/>
                  <a:pt x="46887" y="6764"/>
                  <a:pt x="46756" y="6938"/>
                </a:cubicBezTo>
                <a:cubicBezTo>
                  <a:pt x="46741" y="6895"/>
                  <a:pt x="46727" y="6836"/>
                  <a:pt x="46727" y="6778"/>
                </a:cubicBezTo>
                <a:cubicBezTo>
                  <a:pt x="46741" y="6618"/>
                  <a:pt x="46770" y="6443"/>
                  <a:pt x="46800" y="6253"/>
                </a:cubicBezTo>
                <a:cubicBezTo>
                  <a:pt x="46814" y="6181"/>
                  <a:pt x="46843" y="6093"/>
                  <a:pt x="46873" y="6006"/>
                </a:cubicBezTo>
                <a:close/>
                <a:moveTo>
                  <a:pt x="53970" y="6297"/>
                </a:moveTo>
                <a:cubicBezTo>
                  <a:pt x="54043" y="6501"/>
                  <a:pt x="54131" y="6705"/>
                  <a:pt x="54262" y="6924"/>
                </a:cubicBezTo>
                <a:cubicBezTo>
                  <a:pt x="54102" y="6924"/>
                  <a:pt x="53927" y="6938"/>
                  <a:pt x="53766" y="6938"/>
                </a:cubicBezTo>
                <a:cubicBezTo>
                  <a:pt x="53810" y="6691"/>
                  <a:pt x="53868" y="6501"/>
                  <a:pt x="53970" y="6297"/>
                </a:cubicBezTo>
                <a:close/>
                <a:moveTo>
                  <a:pt x="88119" y="6399"/>
                </a:moveTo>
                <a:cubicBezTo>
                  <a:pt x="88148" y="6589"/>
                  <a:pt x="88162" y="6734"/>
                  <a:pt x="88177" y="6880"/>
                </a:cubicBezTo>
                <a:cubicBezTo>
                  <a:pt x="88177" y="6895"/>
                  <a:pt x="88177" y="6924"/>
                  <a:pt x="88162" y="6938"/>
                </a:cubicBezTo>
                <a:cubicBezTo>
                  <a:pt x="88060" y="6938"/>
                  <a:pt x="87944" y="6924"/>
                  <a:pt x="87842" y="6924"/>
                </a:cubicBezTo>
                <a:lnTo>
                  <a:pt x="87827" y="6880"/>
                </a:lnTo>
                <a:cubicBezTo>
                  <a:pt x="87842" y="6793"/>
                  <a:pt x="87871" y="6691"/>
                  <a:pt x="87900" y="6603"/>
                </a:cubicBezTo>
                <a:cubicBezTo>
                  <a:pt x="87973" y="6545"/>
                  <a:pt x="88046" y="6472"/>
                  <a:pt x="88119" y="6399"/>
                </a:cubicBezTo>
                <a:close/>
                <a:moveTo>
                  <a:pt x="35665" y="5758"/>
                </a:moveTo>
                <a:cubicBezTo>
                  <a:pt x="35796" y="6064"/>
                  <a:pt x="35912" y="6385"/>
                  <a:pt x="36000" y="6691"/>
                </a:cubicBezTo>
                <a:cubicBezTo>
                  <a:pt x="36000" y="6734"/>
                  <a:pt x="36000" y="6793"/>
                  <a:pt x="36014" y="6836"/>
                </a:cubicBezTo>
                <a:cubicBezTo>
                  <a:pt x="35971" y="6880"/>
                  <a:pt x="35942" y="6924"/>
                  <a:pt x="35912" y="6968"/>
                </a:cubicBezTo>
                <a:cubicBezTo>
                  <a:pt x="35840" y="6895"/>
                  <a:pt x="35767" y="6836"/>
                  <a:pt x="35694" y="6778"/>
                </a:cubicBezTo>
                <a:cubicBezTo>
                  <a:pt x="35650" y="6516"/>
                  <a:pt x="35650" y="6195"/>
                  <a:pt x="35665" y="5758"/>
                </a:cubicBezTo>
                <a:close/>
                <a:moveTo>
                  <a:pt x="100259" y="6093"/>
                </a:moveTo>
                <a:lnTo>
                  <a:pt x="100259" y="6093"/>
                </a:lnTo>
                <a:cubicBezTo>
                  <a:pt x="100347" y="6326"/>
                  <a:pt x="100405" y="6516"/>
                  <a:pt x="100420" y="6691"/>
                </a:cubicBezTo>
                <a:cubicBezTo>
                  <a:pt x="100376" y="6778"/>
                  <a:pt x="100347" y="6880"/>
                  <a:pt x="100303" y="6968"/>
                </a:cubicBezTo>
                <a:cubicBezTo>
                  <a:pt x="100288" y="6705"/>
                  <a:pt x="100274" y="6414"/>
                  <a:pt x="100259" y="6093"/>
                </a:cubicBezTo>
                <a:close/>
                <a:moveTo>
                  <a:pt x="89445" y="6618"/>
                </a:moveTo>
                <a:lnTo>
                  <a:pt x="89445" y="6618"/>
                </a:lnTo>
                <a:cubicBezTo>
                  <a:pt x="89416" y="6749"/>
                  <a:pt x="89387" y="6880"/>
                  <a:pt x="89358" y="6997"/>
                </a:cubicBezTo>
                <a:cubicBezTo>
                  <a:pt x="89270" y="6982"/>
                  <a:pt x="89183" y="6982"/>
                  <a:pt x="89095" y="6982"/>
                </a:cubicBezTo>
                <a:cubicBezTo>
                  <a:pt x="89095" y="6953"/>
                  <a:pt x="89095" y="6924"/>
                  <a:pt x="89095" y="6895"/>
                </a:cubicBezTo>
                <a:cubicBezTo>
                  <a:pt x="89197" y="6807"/>
                  <a:pt x="89314" y="6720"/>
                  <a:pt x="89445" y="6618"/>
                </a:cubicBezTo>
                <a:close/>
                <a:moveTo>
                  <a:pt x="109981" y="6764"/>
                </a:moveTo>
                <a:cubicBezTo>
                  <a:pt x="110010" y="6807"/>
                  <a:pt x="110039" y="6851"/>
                  <a:pt x="110068" y="6895"/>
                </a:cubicBezTo>
                <a:cubicBezTo>
                  <a:pt x="110039" y="6938"/>
                  <a:pt x="110010" y="6997"/>
                  <a:pt x="109981" y="7055"/>
                </a:cubicBezTo>
                <a:cubicBezTo>
                  <a:pt x="109951" y="6982"/>
                  <a:pt x="109937" y="6924"/>
                  <a:pt x="109908" y="6866"/>
                </a:cubicBezTo>
                <a:cubicBezTo>
                  <a:pt x="109937" y="6836"/>
                  <a:pt x="109966" y="6807"/>
                  <a:pt x="109981" y="6764"/>
                </a:cubicBezTo>
                <a:close/>
                <a:moveTo>
                  <a:pt x="34397" y="6195"/>
                </a:moveTo>
                <a:cubicBezTo>
                  <a:pt x="34470" y="6355"/>
                  <a:pt x="34528" y="6501"/>
                  <a:pt x="34601" y="6647"/>
                </a:cubicBezTo>
                <a:cubicBezTo>
                  <a:pt x="34528" y="6793"/>
                  <a:pt x="34455" y="6938"/>
                  <a:pt x="34353" y="7084"/>
                </a:cubicBezTo>
                <a:cubicBezTo>
                  <a:pt x="34324" y="6924"/>
                  <a:pt x="34280" y="6749"/>
                  <a:pt x="34236" y="6603"/>
                </a:cubicBezTo>
                <a:cubicBezTo>
                  <a:pt x="34280" y="6472"/>
                  <a:pt x="34338" y="6341"/>
                  <a:pt x="34397" y="6195"/>
                </a:cubicBezTo>
                <a:close/>
                <a:moveTo>
                  <a:pt x="50443" y="4956"/>
                </a:moveTo>
                <a:cubicBezTo>
                  <a:pt x="50604" y="5248"/>
                  <a:pt x="50735" y="5568"/>
                  <a:pt x="50895" y="5991"/>
                </a:cubicBezTo>
                <a:cubicBezTo>
                  <a:pt x="50793" y="6355"/>
                  <a:pt x="50735" y="6720"/>
                  <a:pt x="50691" y="7084"/>
                </a:cubicBezTo>
                <a:cubicBezTo>
                  <a:pt x="50589" y="7084"/>
                  <a:pt x="50487" y="7084"/>
                  <a:pt x="50385" y="7099"/>
                </a:cubicBezTo>
                <a:cubicBezTo>
                  <a:pt x="50356" y="6661"/>
                  <a:pt x="50341" y="5860"/>
                  <a:pt x="50443" y="4956"/>
                </a:cubicBezTo>
                <a:close/>
                <a:moveTo>
                  <a:pt x="91106" y="6764"/>
                </a:moveTo>
                <a:cubicBezTo>
                  <a:pt x="91179" y="6866"/>
                  <a:pt x="91267" y="6982"/>
                  <a:pt x="91354" y="7099"/>
                </a:cubicBezTo>
                <a:cubicBezTo>
                  <a:pt x="91238" y="7084"/>
                  <a:pt x="91121" y="7084"/>
                  <a:pt x="91019" y="7070"/>
                </a:cubicBezTo>
                <a:cubicBezTo>
                  <a:pt x="91004" y="7040"/>
                  <a:pt x="90990" y="6997"/>
                  <a:pt x="90975" y="6968"/>
                </a:cubicBezTo>
                <a:cubicBezTo>
                  <a:pt x="91019" y="6895"/>
                  <a:pt x="91063" y="6822"/>
                  <a:pt x="91106" y="6764"/>
                </a:cubicBezTo>
                <a:close/>
                <a:moveTo>
                  <a:pt x="104909" y="6589"/>
                </a:moveTo>
                <a:cubicBezTo>
                  <a:pt x="104923" y="6632"/>
                  <a:pt x="104923" y="6676"/>
                  <a:pt x="104923" y="6720"/>
                </a:cubicBezTo>
                <a:cubicBezTo>
                  <a:pt x="104879" y="6851"/>
                  <a:pt x="104821" y="6982"/>
                  <a:pt x="104763" y="7099"/>
                </a:cubicBezTo>
                <a:cubicBezTo>
                  <a:pt x="104763" y="6968"/>
                  <a:pt x="104763" y="6851"/>
                  <a:pt x="104763" y="6720"/>
                </a:cubicBezTo>
                <a:lnTo>
                  <a:pt x="104909" y="6589"/>
                </a:lnTo>
                <a:close/>
                <a:moveTo>
                  <a:pt x="103014" y="5729"/>
                </a:moveTo>
                <a:cubicBezTo>
                  <a:pt x="103014" y="5758"/>
                  <a:pt x="103014" y="5802"/>
                  <a:pt x="103014" y="5831"/>
                </a:cubicBezTo>
                <a:cubicBezTo>
                  <a:pt x="102970" y="5962"/>
                  <a:pt x="102839" y="6326"/>
                  <a:pt x="102868" y="6807"/>
                </a:cubicBezTo>
                <a:cubicBezTo>
                  <a:pt x="102781" y="6909"/>
                  <a:pt x="102679" y="7026"/>
                  <a:pt x="102577" y="7142"/>
                </a:cubicBezTo>
                <a:cubicBezTo>
                  <a:pt x="102562" y="7040"/>
                  <a:pt x="102548" y="6938"/>
                  <a:pt x="102548" y="6836"/>
                </a:cubicBezTo>
                <a:cubicBezTo>
                  <a:pt x="102679" y="6501"/>
                  <a:pt x="102839" y="6122"/>
                  <a:pt x="103014" y="5729"/>
                </a:cubicBezTo>
                <a:close/>
                <a:moveTo>
                  <a:pt x="49306" y="3630"/>
                </a:moveTo>
                <a:cubicBezTo>
                  <a:pt x="49583" y="3878"/>
                  <a:pt x="49802" y="4096"/>
                  <a:pt x="49991" y="4300"/>
                </a:cubicBezTo>
                <a:cubicBezTo>
                  <a:pt x="49627" y="5160"/>
                  <a:pt x="49350" y="6181"/>
                  <a:pt x="49496" y="7142"/>
                </a:cubicBezTo>
                <a:lnTo>
                  <a:pt x="49263" y="7157"/>
                </a:lnTo>
                <a:cubicBezTo>
                  <a:pt x="49030" y="6589"/>
                  <a:pt x="48767" y="5845"/>
                  <a:pt x="48578" y="5015"/>
                </a:cubicBezTo>
                <a:cubicBezTo>
                  <a:pt x="48709" y="4606"/>
                  <a:pt x="48928" y="4198"/>
                  <a:pt x="49306" y="3630"/>
                </a:cubicBezTo>
                <a:close/>
                <a:moveTo>
                  <a:pt x="106526" y="7040"/>
                </a:moveTo>
                <a:cubicBezTo>
                  <a:pt x="106526" y="7084"/>
                  <a:pt x="106541" y="7113"/>
                  <a:pt x="106556" y="7142"/>
                </a:cubicBezTo>
                <a:cubicBezTo>
                  <a:pt x="106541" y="7172"/>
                  <a:pt x="106512" y="7186"/>
                  <a:pt x="106497" y="7215"/>
                </a:cubicBezTo>
                <a:cubicBezTo>
                  <a:pt x="106512" y="7157"/>
                  <a:pt x="106512" y="7099"/>
                  <a:pt x="106526" y="7040"/>
                </a:cubicBezTo>
                <a:close/>
                <a:moveTo>
                  <a:pt x="47441" y="6924"/>
                </a:moveTo>
                <a:cubicBezTo>
                  <a:pt x="47528" y="7026"/>
                  <a:pt x="47616" y="7128"/>
                  <a:pt x="47718" y="7244"/>
                </a:cubicBezTo>
                <a:cubicBezTo>
                  <a:pt x="47558" y="7244"/>
                  <a:pt x="47397" y="7259"/>
                  <a:pt x="47251" y="7259"/>
                </a:cubicBezTo>
                <a:cubicBezTo>
                  <a:pt x="47324" y="7157"/>
                  <a:pt x="47383" y="7040"/>
                  <a:pt x="47441" y="6924"/>
                </a:cubicBezTo>
                <a:close/>
                <a:moveTo>
                  <a:pt x="94634" y="5539"/>
                </a:moveTo>
                <a:cubicBezTo>
                  <a:pt x="94648" y="5598"/>
                  <a:pt x="94663" y="5656"/>
                  <a:pt x="94663" y="5700"/>
                </a:cubicBezTo>
                <a:cubicBezTo>
                  <a:pt x="94546" y="6297"/>
                  <a:pt x="94386" y="6836"/>
                  <a:pt x="94240" y="7259"/>
                </a:cubicBezTo>
                <a:cubicBezTo>
                  <a:pt x="94196" y="7259"/>
                  <a:pt x="94167" y="7259"/>
                  <a:pt x="94123" y="7244"/>
                </a:cubicBezTo>
                <a:cubicBezTo>
                  <a:pt x="94269" y="6487"/>
                  <a:pt x="94386" y="6006"/>
                  <a:pt x="94634" y="5539"/>
                </a:cubicBezTo>
                <a:close/>
                <a:moveTo>
                  <a:pt x="32968" y="5204"/>
                </a:moveTo>
                <a:cubicBezTo>
                  <a:pt x="33143" y="5466"/>
                  <a:pt x="33274" y="5685"/>
                  <a:pt x="33376" y="5933"/>
                </a:cubicBezTo>
                <a:cubicBezTo>
                  <a:pt x="33347" y="6283"/>
                  <a:pt x="33289" y="6618"/>
                  <a:pt x="33216" y="6938"/>
                </a:cubicBezTo>
                <a:cubicBezTo>
                  <a:pt x="33143" y="7026"/>
                  <a:pt x="33056" y="7142"/>
                  <a:pt x="32968" y="7274"/>
                </a:cubicBezTo>
                <a:cubicBezTo>
                  <a:pt x="32983" y="6953"/>
                  <a:pt x="33041" y="6618"/>
                  <a:pt x="33129" y="6297"/>
                </a:cubicBezTo>
                <a:lnTo>
                  <a:pt x="33129" y="6297"/>
                </a:lnTo>
                <a:cubicBezTo>
                  <a:pt x="33129" y="6297"/>
                  <a:pt x="32997" y="6545"/>
                  <a:pt x="32852" y="6924"/>
                </a:cubicBezTo>
                <a:cubicBezTo>
                  <a:pt x="32721" y="6224"/>
                  <a:pt x="32735" y="5831"/>
                  <a:pt x="32968" y="5204"/>
                </a:cubicBezTo>
                <a:close/>
                <a:moveTo>
                  <a:pt x="98802" y="7084"/>
                </a:moveTo>
                <a:lnTo>
                  <a:pt x="98802" y="7230"/>
                </a:lnTo>
                <a:cubicBezTo>
                  <a:pt x="98802" y="7259"/>
                  <a:pt x="98787" y="7274"/>
                  <a:pt x="98787" y="7303"/>
                </a:cubicBezTo>
                <a:cubicBezTo>
                  <a:pt x="98758" y="7274"/>
                  <a:pt x="98744" y="7230"/>
                  <a:pt x="98714" y="7186"/>
                </a:cubicBezTo>
                <a:cubicBezTo>
                  <a:pt x="98744" y="7157"/>
                  <a:pt x="98773" y="7128"/>
                  <a:pt x="98802" y="7084"/>
                </a:cubicBezTo>
                <a:close/>
                <a:moveTo>
                  <a:pt x="105433" y="6676"/>
                </a:moveTo>
                <a:cubicBezTo>
                  <a:pt x="105477" y="6778"/>
                  <a:pt x="105506" y="6866"/>
                  <a:pt x="105535" y="6938"/>
                </a:cubicBezTo>
                <a:cubicBezTo>
                  <a:pt x="105477" y="7113"/>
                  <a:pt x="105360" y="7259"/>
                  <a:pt x="105215" y="7390"/>
                </a:cubicBezTo>
                <a:cubicBezTo>
                  <a:pt x="105229" y="7347"/>
                  <a:pt x="105229" y="7303"/>
                  <a:pt x="105229" y="7259"/>
                </a:cubicBezTo>
                <a:cubicBezTo>
                  <a:pt x="105244" y="7142"/>
                  <a:pt x="105258" y="7026"/>
                  <a:pt x="105273" y="6909"/>
                </a:cubicBezTo>
                <a:cubicBezTo>
                  <a:pt x="105331" y="6822"/>
                  <a:pt x="105375" y="6749"/>
                  <a:pt x="105433" y="6676"/>
                </a:cubicBezTo>
                <a:close/>
                <a:moveTo>
                  <a:pt x="44191" y="3980"/>
                </a:moveTo>
                <a:cubicBezTo>
                  <a:pt x="44482" y="4228"/>
                  <a:pt x="44715" y="4432"/>
                  <a:pt x="44905" y="4636"/>
                </a:cubicBezTo>
                <a:cubicBezTo>
                  <a:pt x="44584" y="5481"/>
                  <a:pt x="44366" y="6501"/>
                  <a:pt x="44526" y="7434"/>
                </a:cubicBezTo>
                <a:cubicBezTo>
                  <a:pt x="44453" y="7449"/>
                  <a:pt x="44366" y="7449"/>
                  <a:pt x="44293" y="7449"/>
                </a:cubicBezTo>
                <a:cubicBezTo>
                  <a:pt x="44030" y="6909"/>
                  <a:pt x="43739" y="6181"/>
                  <a:pt x="43520" y="5394"/>
                </a:cubicBezTo>
                <a:cubicBezTo>
                  <a:pt x="43637" y="4971"/>
                  <a:pt x="43841" y="4563"/>
                  <a:pt x="44191" y="3980"/>
                </a:cubicBezTo>
                <a:close/>
                <a:moveTo>
                  <a:pt x="96587" y="5860"/>
                </a:moveTo>
                <a:cubicBezTo>
                  <a:pt x="96616" y="5918"/>
                  <a:pt x="96645" y="5991"/>
                  <a:pt x="96674" y="6064"/>
                </a:cubicBezTo>
                <a:cubicBezTo>
                  <a:pt x="96557" y="6501"/>
                  <a:pt x="96485" y="6953"/>
                  <a:pt x="96499" y="7405"/>
                </a:cubicBezTo>
                <a:lnTo>
                  <a:pt x="96951" y="7419"/>
                </a:lnTo>
                <a:cubicBezTo>
                  <a:pt x="96951" y="7419"/>
                  <a:pt x="96951" y="7434"/>
                  <a:pt x="96951" y="7449"/>
                </a:cubicBezTo>
                <a:cubicBezTo>
                  <a:pt x="96761" y="7434"/>
                  <a:pt x="96572" y="7419"/>
                  <a:pt x="96382" y="7405"/>
                </a:cubicBezTo>
                <a:cubicBezTo>
                  <a:pt x="96353" y="7157"/>
                  <a:pt x="96310" y="6851"/>
                  <a:pt x="96266" y="6501"/>
                </a:cubicBezTo>
                <a:cubicBezTo>
                  <a:pt x="96397" y="6283"/>
                  <a:pt x="96499" y="6064"/>
                  <a:pt x="96587" y="5860"/>
                </a:cubicBezTo>
                <a:close/>
                <a:moveTo>
                  <a:pt x="109777" y="7244"/>
                </a:moveTo>
                <a:cubicBezTo>
                  <a:pt x="109777" y="7317"/>
                  <a:pt x="109777" y="7376"/>
                  <a:pt x="109777" y="7449"/>
                </a:cubicBezTo>
                <a:cubicBezTo>
                  <a:pt x="109762" y="7463"/>
                  <a:pt x="109747" y="7492"/>
                  <a:pt x="109747" y="7521"/>
                </a:cubicBezTo>
                <a:lnTo>
                  <a:pt x="109747" y="7507"/>
                </a:lnTo>
                <a:cubicBezTo>
                  <a:pt x="109747" y="7419"/>
                  <a:pt x="109762" y="7332"/>
                  <a:pt x="109777" y="7244"/>
                </a:cubicBezTo>
                <a:close/>
                <a:moveTo>
                  <a:pt x="98510" y="7419"/>
                </a:moveTo>
                <a:cubicBezTo>
                  <a:pt x="98525" y="7478"/>
                  <a:pt x="98554" y="7521"/>
                  <a:pt x="98583" y="7565"/>
                </a:cubicBezTo>
                <a:cubicBezTo>
                  <a:pt x="98510" y="7565"/>
                  <a:pt x="98452" y="7551"/>
                  <a:pt x="98379" y="7551"/>
                </a:cubicBezTo>
                <a:cubicBezTo>
                  <a:pt x="98423" y="7507"/>
                  <a:pt x="98467" y="7463"/>
                  <a:pt x="98510" y="7419"/>
                </a:cubicBezTo>
                <a:close/>
                <a:moveTo>
                  <a:pt x="112327" y="7215"/>
                </a:moveTo>
                <a:cubicBezTo>
                  <a:pt x="112283" y="7347"/>
                  <a:pt x="112225" y="7463"/>
                  <a:pt x="112181" y="7565"/>
                </a:cubicBezTo>
                <a:cubicBezTo>
                  <a:pt x="112167" y="7449"/>
                  <a:pt x="112152" y="7347"/>
                  <a:pt x="112138" y="7230"/>
                </a:cubicBezTo>
                <a:lnTo>
                  <a:pt x="112327" y="7215"/>
                </a:lnTo>
                <a:close/>
                <a:moveTo>
                  <a:pt x="41873" y="6414"/>
                </a:moveTo>
                <a:cubicBezTo>
                  <a:pt x="42063" y="6793"/>
                  <a:pt x="42340" y="7172"/>
                  <a:pt x="42704" y="7565"/>
                </a:cubicBezTo>
                <a:cubicBezTo>
                  <a:pt x="42369" y="7594"/>
                  <a:pt x="42034" y="7623"/>
                  <a:pt x="41713" y="7638"/>
                </a:cubicBezTo>
                <a:cubicBezTo>
                  <a:pt x="41713" y="7157"/>
                  <a:pt x="41757" y="6793"/>
                  <a:pt x="41873" y="6414"/>
                </a:cubicBezTo>
                <a:close/>
                <a:moveTo>
                  <a:pt x="104005" y="6982"/>
                </a:moveTo>
                <a:lnTo>
                  <a:pt x="104005" y="6982"/>
                </a:lnTo>
                <a:cubicBezTo>
                  <a:pt x="103990" y="7113"/>
                  <a:pt x="103961" y="7230"/>
                  <a:pt x="103947" y="7347"/>
                </a:cubicBezTo>
                <a:cubicBezTo>
                  <a:pt x="103874" y="7449"/>
                  <a:pt x="103801" y="7551"/>
                  <a:pt x="103728" y="7667"/>
                </a:cubicBezTo>
                <a:cubicBezTo>
                  <a:pt x="103743" y="7551"/>
                  <a:pt x="103757" y="7419"/>
                  <a:pt x="103757" y="7303"/>
                </a:cubicBezTo>
                <a:cubicBezTo>
                  <a:pt x="103845" y="7186"/>
                  <a:pt x="103918" y="7070"/>
                  <a:pt x="104005" y="6982"/>
                </a:cubicBezTo>
                <a:close/>
                <a:moveTo>
                  <a:pt x="109602" y="6545"/>
                </a:moveTo>
                <a:cubicBezTo>
                  <a:pt x="109616" y="6618"/>
                  <a:pt x="109645" y="6676"/>
                  <a:pt x="109660" y="6734"/>
                </a:cubicBezTo>
                <a:cubicBezTo>
                  <a:pt x="109645" y="6793"/>
                  <a:pt x="109616" y="6851"/>
                  <a:pt x="109587" y="6924"/>
                </a:cubicBezTo>
                <a:cubicBezTo>
                  <a:pt x="109500" y="7040"/>
                  <a:pt x="109398" y="7186"/>
                  <a:pt x="109310" y="7332"/>
                </a:cubicBezTo>
                <a:cubicBezTo>
                  <a:pt x="109310" y="7186"/>
                  <a:pt x="109310" y="7113"/>
                  <a:pt x="109310" y="7113"/>
                </a:cubicBezTo>
                <a:cubicBezTo>
                  <a:pt x="109281" y="7244"/>
                  <a:pt x="109252" y="7390"/>
                  <a:pt x="109208" y="7521"/>
                </a:cubicBezTo>
                <a:cubicBezTo>
                  <a:pt x="109194" y="7580"/>
                  <a:pt x="109179" y="7623"/>
                  <a:pt x="109150" y="7667"/>
                </a:cubicBezTo>
                <a:cubicBezTo>
                  <a:pt x="109106" y="7492"/>
                  <a:pt x="109092" y="7303"/>
                  <a:pt x="109121" y="7113"/>
                </a:cubicBezTo>
                <a:cubicBezTo>
                  <a:pt x="109179" y="7070"/>
                  <a:pt x="109237" y="7026"/>
                  <a:pt x="109310" y="6982"/>
                </a:cubicBezTo>
                <a:lnTo>
                  <a:pt x="109310" y="6982"/>
                </a:lnTo>
                <a:cubicBezTo>
                  <a:pt x="109310" y="6982"/>
                  <a:pt x="109237" y="7011"/>
                  <a:pt x="109121" y="7055"/>
                </a:cubicBezTo>
                <a:cubicBezTo>
                  <a:pt x="109121" y="7040"/>
                  <a:pt x="109121" y="7026"/>
                  <a:pt x="109135" y="7026"/>
                </a:cubicBezTo>
                <a:cubicBezTo>
                  <a:pt x="109252" y="6880"/>
                  <a:pt x="109412" y="6734"/>
                  <a:pt x="109602" y="6545"/>
                </a:cubicBezTo>
                <a:close/>
                <a:moveTo>
                  <a:pt x="33099" y="7478"/>
                </a:moveTo>
                <a:lnTo>
                  <a:pt x="33099" y="7478"/>
                </a:lnTo>
                <a:cubicBezTo>
                  <a:pt x="33085" y="7551"/>
                  <a:pt x="33056" y="7609"/>
                  <a:pt x="33041" y="7682"/>
                </a:cubicBezTo>
                <a:cubicBezTo>
                  <a:pt x="33041" y="7682"/>
                  <a:pt x="33027" y="7667"/>
                  <a:pt x="33027" y="7667"/>
                </a:cubicBezTo>
                <a:cubicBezTo>
                  <a:pt x="33041" y="7609"/>
                  <a:pt x="33070" y="7536"/>
                  <a:pt x="33099" y="7478"/>
                </a:cubicBezTo>
                <a:close/>
                <a:moveTo>
                  <a:pt x="101775" y="5437"/>
                </a:moveTo>
                <a:cubicBezTo>
                  <a:pt x="101833" y="5743"/>
                  <a:pt x="101863" y="6093"/>
                  <a:pt x="101892" y="6530"/>
                </a:cubicBezTo>
                <a:cubicBezTo>
                  <a:pt x="101702" y="6909"/>
                  <a:pt x="101556" y="7303"/>
                  <a:pt x="101440" y="7711"/>
                </a:cubicBezTo>
                <a:cubicBezTo>
                  <a:pt x="101425" y="7507"/>
                  <a:pt x="101382" y="7303"/>
                  <a:pt x="101309" y="7142"/>
                </a:cubicBezTo>
                <a:cubicBezTo>
                  <a:pt x="101411" y="6691"/>
                  <a:pt x="101556" y="6093"/>
                  <a:pt x="101775" y="5437"/>
                </a:cubicBezTo>
                <a:close/>
                <a:moveTo>
                  <a:pt x="31511" y="5976"/>
                </a:moveTo>
                <a:cubicBezTo>
                  <a:pt x="31584" y="6283"/>
                  <a:pt x="31642" y="6574"/>
                  <a:pt x="31686" y="6851"/>
                </a:cubicBezTo>
                <a:cubicBezTo>
                  <a:pt x="31598" y="6822"/>
                  <a:pt x="31555" y="6807"/>
                  <a:pt x="31555" y="6807"/>
                </a:cubicBezTo>
                <a:lnTo>
                  <a:pt x="31555" y="6807"/>
                </a:lnTo>
                <a:cubicBezTo>
                  <a:pt x="31598" y="6836"/>
                  <a:pt x="31642" y="6866"/>
                  <a:pt x="31686" y="6895"/>
                </a:cubicBezTo>
                <a:cubicBezTo>
                  <a:pt x="31729" y="7157"/>
                  <a:pt x="31759" y="7390"/>
                  <a:pt x="31773" y="7580"/>
                </a:cubicBezTo>
                <a:cubicBezTo>
                  <a:pt x="31744" y="7638"/>
                  <a:pt x="31729" y="7682"/>
                  <a:pt x="31700" y="7725"/>
                </a:cubicBezTo>
                <a:cubicBezTo>
                  <a:pt x="31627" y="7478"/>
                  <a:pt x="31584" y="7215"/>
                  <a:pt x="31555" y="6968"/>
                </a:cubicBezTo>
                <a:cubicBezTo>
                  <a:pt x="31555" y="6968"/>
                  <a:pt x="31525" y="7128"/>
                  <a:pt x="31511" y="7390"/>
                </a:cubicBezTo>
                <a:cubicBezTo>
                  <a:pt x="31438" y="7157"/>
                  <a:pt x="31380" y="6909"/>
                  <a:pt x="31336" y="6676"/>
                </a:cubicBezTo>
                <a:cubicBezTo>
                  <a:pt x="31336" y="6676"/>
                  <a:pt x="31307" y="6997"/>
                  <a:pt x="31336" y="7478"/>
                </a:cubicBezTo>
                <a:cubicBezTo>
                  <a:pt x="31292" y="7332"/>
                  <a:pt x="31249" y="7186"/>
                  <a:pt x="31190" y="7040"/>
                </a:cubicBezTo>
                <a:cubicBezTo>
                  <a:pt x="31292" y="6603"/>
                  <a:pt x="31380" y="6268"/>
                  <a:pt x="31511" y="5976"/>
                </a:cubicBezTo>
                <a:close/>
                <a:moveTo>
                  <a:pt x="38346" y="6895"/>
                </a:moveTo>
                <a:cubicBezTo>
                  <a:pt x="38478" y="7070"/>
                  <a:pt x="38594" y="7215"/>
                  <a:pt x="38711" y="7347"/>
                </a:cubicBezTo>
                <a:cubicBezTo>
                  <a:pt x="38623" y="7492"/>
                  <a:pt x="38521" y="7623"/>
                  <a:pt x="38390" y="7740"/>
                </a:cubicBezTo>
                <a:cubicBezTo>
                  <a:pt x="38434" y="7434"/>
                  <a:pt x="38405" y="7157"/>
                  <a:pt x="38346" y="6895"/>
                </a:cubicBezTo>
                <a:close/>
                <a:moveTo>
                  <a:pt x="113100" y="4942"/>
                </a:moveTo>
                <a:cubicBezTo>
                  <a:pt x="113172" y="5160"/>
                  <a:pt x="113231" y="5423"/>
                  <a:pt x="113289" y="5729"/>
                </a:cubicBezTo>
                <a:cubicBezTo>
                  <a:pt x="113216" y="5933"/>
                  <a:pt x="113143" y="6137"/>
                  <a:pt x="113085" y="6326"/>
                </a:cubicBezTo>
                <a:cubicBezTo>
                  <a:pt x="113027" y="6108"/>
                  <a:pt x="112968" y="5962"/>
                  <a:pt x="112968" y="5962"/>
                </a:cubicBezTo>
                <a:lnTo>
                  <a:pt x="112968" y="5962"/>
                </a:lnTo>
                <a:cubicBezTo>
                  <a:pt x="112998" y="6195"/>
                  <a:pt x="112998" y="6428"/>
                  <a:pt x="112998" y="6661"/>
                </a:cubicBezTo>
                <a:cubicBezTo>
                  <a:pt x="112939" y="6909"/>
                  <a:pt x="112896" y="7142"/>
                  <a:pt x="112866" y="7376"/>
                </a:cubicBezTo>
                <a:lnTo>
                  <a:pt x="112954" y="7376"/>
                </a:lnTo>
                <a:cubicBezTo>
                  <a:pt x="112939" y="7405"/>
                  <a:pt x="112939" y="7419"/>
                  <a:pt x="112939" y="7449"/>
                </a:cubicBezTo>
                <a:cubicBezTo>
                  <a:pt x="112779" y="7580"/>
                  <a:pt x="112589" y="7696"/>
                  <a:pt x="112400" y="7784"/>
                </a:cubicBezTo>
                <a:lnTo>
                  <a:pt x="112385" y="7784"/>
                </a:lnTo>
                <a:cubicBezTo>
                  <a:pt x="112458" y="7580"/>
                  <a:pt x="112502" y="7376"/>
                  <a:pt x="112531" y="7215"/>
                </a:cubicBezTo>
                <a:lnTo>
                  <a:pt x="112633" y="7201"/>
                </a:lnTo>
                <a:cubicBezTo>
                  <a:pt x="112633" y="7201"/>
                  <a:pt x="112648" y="6414"/>
                  <a:pt x="112852" y="5335"/>
                </a:cubicBezTo>
                <a:lnTo>
                  <a:pt x="112866" y="5321"/>
                </a:lnTo>
                <a:cubicBezTo>
                  <a:pt x="112881" y="5291"/>
                  <a:pt x="112910" y="5248"/>
                  <a:pt x="112939" y="5204"/>
                </a:cubicBezTo>
                <a:cubicBezTo>
                  <a:pt x="112954" y="5175"/>
                  <a:pt x="112968" y="5160"/>
                  <a:pt x="112998" y="5131"/>
                </a:cubicBezTo>
                <a:lnTo>
                  <a:pt x="112998" y="5131"/>
                </a:lnTo>
                <a:cubicBezTo>
                  <a:pt x="112997" y="5132"/>
                  <a:pt x="112983" y="5146"/>
                  <a:pt x="112954" y="5160"/>
                </a:cubicBezTo>
                <a:cubicBezTo>
                  <a:pt x="112998" y="5087"/>
                  <a:pt x="113056" y="5015"/>
                  <a:pt x="113100" y="4942"/>
                </a:cubicBezTo>
                <a:close/>
                <a:moveTo>
                  <a:pt x="102897" y="7478"/>
                </a:moveTo>
                <a:lnTo>
                  <a:pt x="102897" y="7478"/>
                </a:lnTo>
                <a:cubicBezTo>
                  <a:pt x="102883" y="7580"/>
                  <a:pt x="102868" y="7667"/>
                  <a:pt x="102868" y="7755"/>
                </a:cubicBezTo>
                <a:lnTo>
                  <a:pt x="102854" y="7755"/>
                </a:lnTo>
                <a:cubicBezTo>
                  <a:pt x="102839" y="7798"/>
                  <a:pt x="102824" y="7842"/>
                  <a:pt x="102810" y="7886"/>
                </a:cubicBezTo>
                <a:cubicBezTo>
                  <a:pt x="102766" y="7827"/>
                  <a:pt x="102752" y="7755"/>
                  <a:pt x="102722" y="7696"/>
                </a:cubicBezTo>
                <a:cubicBezTo>
                  <a:pt x="102781" y="7623"/>
                  <a:pt x="102839" y="7551"/>
                  <a:pt x="102897" y="7478"/>
                </a:cubicBezTo>
                <a:close/>
                <a:moveTo>
                  <a:pt x="37501" y="6953"/>
                </a:moveTo>
                <a:cubicBezTo>
                  <a:pt x="37559" y="7070"/>
                  <a:pt x="37618" y="7172"/>
                  <a:pt x="37676" y="7288"/>
                </a:cubicBezTo>
                <a:cubicBezTo>
                  <a:pt x="37647" y="7478"/>
                  <a:pt x="37618" y="7653"/>
                  <a:pt x="37588" y="7827"/>
                </a:cubicBezTo>
                <a:cubicBezTo>
                  <a:pt x="37559" y="7886"/>
                  <a:pt x="37530" y="7944"/>
                  <a:pt x="37501" y="8002"/>
                </a:cubicBezTo>
                <a:lnTo>
                  <a:pt x="37443" y="8002"/>
                </a:lnTo>
                <a:cubicBezTo>
                  <a:pt x="37530" y="7623"/>
                  <a:pt x="37530" y="7259"/>
                  <a:pt x="37501" y="6953"/>
                </a:cubicBezTo>
                <a:close/>
                <a:moveTo>
                  <a:pt x="117793" y="7740"/>
                </a:moveTo>
                <a:cubicBezTo>
                  <a:pt x="117836" y="7842"/>
                  <a:pt x="117851" y="7944"/>
                  <a:pt x="117880" y="8032"/>
                </a:cubicBezTo>
                <a:cubicBezTo>
                  <a:pt x="117793" y="8075"/>
                  <a:pt x="117691" y="8104"/>
                  <a:pt x="117589" y="8148"/>
                </a:cubicBezTo>
                <a:cubicBezTo>
                  <a:pt x="117661" y="8002"/>
                  <a:pt x="117734" y="7871"/>
                  <a:pt x="117793" y="7740"/>
                </a:cubicBezTo>
                <a:close/>
                <a:moveTo>
                  <a:pt x="34907" y="7434"/>
                </a:moveTo>
                <a:cubicBezTo>
                  <a:pt x="34907" y="7463"/>
                  <a:pt x="34921" y="7492"/>
                  <a:pt x="34921" y="7507"/>
                </a:cubicBezTo>
                <a:cubicBezTo>
                  <a:pt x="34907" y="7755"/>
                  <a:pt x="34921" y="8002"/>
                  <a:pt x="34950" y="8250"/>
                </a:cubicBezTo>
                <a:cubicBezTo>
                  <a:pt x="34921" y="8265"/>
                  <a:pt x="34892" y="8265"/>
                  <a:pt x="34863" y="8265"/>
                </a:cubicBezTo>
                <a:cubicBezTo>
                  <a:pt x="34776" y="8148"/>
                  <a:pt x="34703" y="8017"/>
                  <a:pt x="34630" y="7871"/>
                </a:cubicBezTo>
                <a:cubicBezTo>
                  <a:pt x="34732" y="7725"/>
                  <a:pt x="34819" y="7580"/>
                  <a:pt x="34892" y="7434"/>
                </a:cubicBezTo>
                <a:close/>
                <a:moveTo>
                  <a:pt x="114193" y="7784"/>
                </a:moveTo>
                <a:cubicBezTo>
                  <a:pt x="114222" y="7915"/>
                  <a:pt x="114236" y="8032"/>
                  <a:pt x="114251" y="8148"/>
                </a:cubicBezTo>
                <a:cubicBezTo>
                  <a:pt x="114178" y="8206"/>
                  <a:pt x="114105" y="8265"/>
                  <a:pt x="114032" y="8338"/>
                </a:cubicBezTo>
                <a:cubicBezTo>
                  <a:pt x="114076" y="8148"/>
                  <a:pt x="114134" y="7959"/>
                  <a:pt x="114193" y="7784"/>
                </a:cubicBezTo>
                <a:close/>
                <a:moveTo>
                  <a:pt x="110432" y="7886"/>
                </a:moveTo>
                <a:cubicBezTo>
                  <a:pt x="110462" y="7959"/>
                  <a:pt x="110491" y="8032"/>
                  <a:pt x="110534" y="8119"/>
                </a:cubicBezTo>
                <a:cubicBezTo>
                  <a:pt x="110505" y="8177"/>
                  <a:pt x="110491" y="8250"/>
                  <a:pt x="110462" y="8308"/>
                </a:cubicBezTo>
                <a:cubicBezTo>
                  <a:pt x="110462" y="8308"/>
                  <a:pt x="110462" y="8323"/>
                  <a:pt x="110462" y="8323"/>
                </a:cubicBezTo>
                <a:lnTo>
                  <a:pt x="110272" y="8352"/>
                </a:lnTo>
                <a:cubicBezTo>
                  <a:pt x="110301" y="8221"/>
                  <a:pt x="110360" y="8061"/>
                  <a:pt x="110418" y="7886"/>
                </a:cubicBezTo>
                <a:close/>
                <a:moveTo>
                  <a:pt x="107386" y="7798"/>
                </a:moveTo>
                <a:cubicBezTo>
                  <a:pt x="107386" y="7842"/>
                  <a:pt x="107401" y="7900"/>
                  <a:pt x="107401" y="7944"/>
                </a:cubicBezTo>
                <a:cubicBezTo>
                  <a:pt x="107415" y="8119"/>
                  <a:pt x="107415" y="8279"/>
                  <a:pt x="107415" y="8425"/>
                </a:cubicBezTo>
                <a:cubicBezTo>
                  <a:pt x="107357" y="8410"/>
                  <a:pt x="107313" y="8410"/>
                  <a:pt x="107255" y="8396"/>
                </a:cubicBezTo>
                <a:cubicBezTo>
                  <a:pt x="107226" y="8323"/>
                  <a:pt x="107211" y="8250"/>
                  <a:pt x="107197" y="8177"/>
                </a:cubicBezTo>
                <a:cubicBezTo>
                  <a:pt x="107241" y="8046"/>
                  <a:pt x="107313" y="7915"/>
                  <a:pt x="107386" y="7798"/>
                </a:cubicBezTo>
                <a:close/>
                <a:moveTo>
                  <a:pt x="115548" y="7667"/>
                </a:moveTo>
                <a:cubicBezTo>
                  <a:pt x="115548" y="7740"/>
                  <a:pt x="115548" y="7827"/>
                  <a:pt x="115534" y="7915"/>
                </a:cubicBezTo>
                <a:cubicBezTo>
                  <a:pt x="115490" y="8075"/>
                  <a:pt x="115432" y="8250"/>
                  <a:pt x="115373" y="8454"/>
                </a:cubicBezTo>
                <a:cubicBezTo>
                  <a:pt x="115315" y="8367"/>
                  <a:pt x="115271" y="8279"/>
                  <a:pt x="115227" y="8192"/>
                </a:cubicBezTo>
                <a:cubicBezTo>
                  <a:pt x="115315" y="8017"/>
                  <a:pt x="115432" y="7842"/>
                  <a:pt x="115548" y="7667"/>
                </a:cubicBezTo>
                <a:close/>
                <a:moveTo>
                  <a:pt x="118755" y="7813"/>
                </a:moveTo>
                <a:cubicBezTo>
                  <a:pt x="118623" y="8017"/>
                  <a:pt x="118463" y="8265"/>
                  <a:pt x="118303" y="8556"/>
                </a:cubicBezTo>
                <a:cubicBezTo>
                  <a:pt x="118259" y="8454"/>
                  <a:pt x="118215" y="8367"/>
                  <a:pt x="118186" y="8279"/>
                </a:cubicBezTo>
                <a:cubicBezTo>
                  <a:pt x="118259" y="8221"/>
                  <a:pt x="118346" y="8163"/>
                  <a:pt x="118434" y="8104"/>
                </a:cubicBezTo>
                <a:lnTo>
                  <a:pt x="118434" y="8104"/>
                </a:lnTo>
                <a:cubicBezTo>
                  <a:pt x="118434" y="8104"/>
                  <a:pt x="118332" y="8134"/>
                  <a:pt x="118142" y="8206"/>
                </a:cubicBezTo>
                <a:cubicBezTo>
                  <a:pt x="118128" y="8177"/>
                  <a:pt x="118113" y="8148"/>
                  <a:pt x="118099" y="8134"/>
                </a:cubicBezTo>
                <a:cubicBezTo>
                  <a:pt x="118288" y="8032"/>
                  <a:pt x="118507" y="7929"/>
                  <a:pt x="118755" y="7813"/>
                </a:cubicBezTo>
                <a:close/>
                <a:moveTo>
                  <a:pt x="117938" y="8221"/>
                </a:moveTo>
                <a:cubicBezTo>
                  <a:pt x="117938" y="8236"/>
                  <a:pt x="117953" y="8265"/>
                  <a:pt x="117953" y="8294"/>
                </a:cubicBezTo>
                <a:cubicBezTo>
                  <a:pt x="117793" y="8367"/>
                  <a:pt x="117603" y="8454"/>
                  <a:pt x="117385" y="8571"/>
                </a:cubicBezTo>
                <a:cubicBezTo>
                  <a:pt x="117399" y="8542"/>
                  <a:pt x="117414" y="8527"/>
                  <a:pt x="117414" y="8498"/>
                </a:cubicBezTo>
                <a:cubicBezTo>
                  <a:pt x="117574" y="8410"/>
                  <a:pt x="117734" y="8323"/>
                  <a:pt x="117938" y="8221"/>
                </a:cubicBezTo>
                <a:close/>
                <a:moveTo>
                  <a:pt x="31948" y="8483"/>
                </a:moveTo>
                <a:lnTo>
                  <a:pt x="32400" y="8498"/>
                </a:lnTo>
                <a:cubicBezTo>
                  <a:pt x="32400" y="8512"/>
                  <a:pt x="32400" y="8527"/>
                  <a:pt x="32385" y="8542"/>
                </a:cubicBezTo>
                <a:cubicBezTo>
                  <a:pt x="32254" y="8556"/>
                  <a:pt x="32138" y="8571"/>
                  <a:pt x="32006" y="8585"/>
                </a:cubicBezTo>
                <a:cubicBezTo>
                  <a:pt x="31992" y="8542"/>
                  <a:pt x="31977" y="8512"/>
                  <a:pt x="31948" y="8483"/>
                </a:cubicBezTo>
                <a:close/>
                <a:moveTo>
                  <a:pt x="26774" y="7303"/>
                </a:moveTo>
                <a:cubicBezTo>
                  <a:pt x="26818" y="7536"/>
                  <a:pt x="26862" y="7740"/>
                  <a:pt x="26891" y="7944"/>
                </a:cubicBezTo>
                <a:cubicBezTo>
                  <a:pt x="26803" y="8163"/>
                  <a:pt x="26730" y="8381"/>
                  <a:pt x="26658" y="8614"/>
                </a:cubicBezTo>
                <a:cubicBezTo>
                  <a:pt x="26614" y="8469"/>
                  <a:pt x="26570" y="8308"/>
                  <a:pt x="26512" y="8163"/>
                </a:cubicBezTo>
                <a:cubicBezTo>
                  <a:pt x="26585" y="7813"/>
                  <a:pt x="26658" y="7551"/>
                  <a:pt x="26774" y="7303"/>
                </a:cubicBezTo>
                <a:close/>
                <a:moveTo>
                  <a:pt x="114703" y="8308"/>
                </a:moveTo>
                <a:cubicBezTo>
                  <a:pt x="114732" y="8381"/>
                  <a:pt x="114747" y="8440"/>
                  <a:pt x="114761" y="8512"/>
                </a:cubicBezTo>
                <a:cubicBezTo>
                  <a:pt x="114747" y="8542"/>
                  <a:pt x="114717" y="8585"/>
                  <a:pt x="114688" y="8614"/>
                </a:cubicBezTo>
                <a:cubicBezTo>
                  <a:pt x="114688" y="8556"/>
                  <a:pt x="114674" y="8483"/>
                  <a:pt x="114674" y="8425"/>
                </a:cubicBezTo>
                <a:lnTo>
                  <a:pt x="114703" y="8308"/>
                </a:lnTo>
                <a:close/>
                <a:moveTo>
                  <a:pt x="30461" y="8600"/>
                </a:moveTo>
                <a:cubicBezTo>
                  <a:pt x="30476" y="8629"/>
                  <a:pt x="30505" y="8644"/>
                  <a:pt x="30534" y="8658"/>
                </a:cubicBezTo>
                <a:cubicBezTo>
                  <a:pt x="30520" y="8687"/>
                  <a:pt x="30520" y="8717"/>
                  <a:pt x="30505" y="8760"/>
                </a:cubicBezTo>
                <a:cubicBezTo>
                  <a:pt x="30491" y="8702"/>
                  <a:pt x="30476" y="8658"/>
                  <a:pt x="30461" y="8600"/>
                </a:cubicBezTo>
                <a:close/>
                <a:moveTo>
                  <a:pt x="119993" y="8425"/>
                </a:moveTo>
                <a:cubicBezTo>
                  <a:pt x="120037" y="8542"/>
                  <a:pt x="120081" y="8644"/>
                  <a:pt x="120110" y="8746"/>
                </a:cubicBezTo>
                <a:cubicBezTo>
                  <a:pt x="120052" y="8804"/>
                  <a:pt x="119993" y="8862"/>
                  <a:pt x="119935" y="8906"/>
                </a:cubicBezTo>
                <a:cubicBezTo>
                  <a:pt x="119979" y="8746"/>
                  <a:pt x="119993" y="8585"/>
                  <a:pt x="119993" y="8425"/>
                </a:cubicBezTo>
                <a:close/>
                <a:moveTo>
                  <a:pt x="29733" y="7973"/>
                </a:moveTo>
                <a:cubicBezTo>
                  <a:pt x="29762" y="8046"/>
                  <a:pt x="29791" y="8104"/>
                  <a:pt x="29820" y="8163"/>
                </a:cubicBezTo>
                <a:cubicBezTo>
                  <a:pt x="29806" y="8367"/>
                  <a:pt x="29820" y="8600"/>
                  <a:pt x="29835" y="8848"/>
                </a:cubicBezTo>
                <a:cubicBezTo>
                  <a:pt x="29631" y="8877"/>
                  <a:pt x="29427" y="8906"/>
                  <a:pt x="29223" y="8921"/>
                </a:cubicBezTo>
                <a:cubicBezTo>
                  <a:pt x="29456" y="8600"/>
                  <a:pt x="29616" y="8279"/>
                  <a:pt x="29733" y="7973"/>
                </a:cubicBezTo>
                <a:close/>
                <a:moveTo>
                  <a:pt x="115125" y="8396"/>
                </a:moveTo>
                <a:cubicBezTo>
                  <a:pt x="115155" y="8512"/>
                  <a:pt x="115198" y="8629"/>
                  <a:pt x="115227" y="8746"/>
                </a:cubicBezTo>
                <a:cubicBezTo>
                  <a:pt x="115198" y="8804"/>
                  <a:pt x="115155" y="8862"/>
                  <a:pt x="115125" y="8921"/>
                </a:cubicBezTo>
                <a:cubicBezTo>
                  <a:pt x="115111" y="8819"/>
                  <a:pt x="115082" y="8717"/>
                  <a:pt x="115038" y="8614"/>
                </a:cubicBezTo>
                <a:cubicBezTo>
                  <a:pt x="115053" y="8585"/>
                  <a:pt x="115053" y="8542"/>
                  <a:pt x="115053" y="8512"/>
                </a:cubicBezTo>
                <a:cubicBezTo>
                  <a:pt x="115082" y="8469"/>
                  <a:pt x="115096" y="8425"/>
                  <a:pt x="115125" y="8396"/>
                </a:cubicBezTo>
                <a:close/>
                <a:moveTo>
                  <a:pt x="114266" y="8367"/>
                </a:moveTo>
                <a:lnTo>
                  <a:pt x="114266" y="8425"/>
                </a:lnTo>
                <a:cubicBezTo>
                  <a:pt x="114149" y="8614"/>
                  <a:pt x="114032" y="8804"/>
                  <a:pt x="113916" y="8979"/>
                </a:cubicBezTo>
                <a:cubicBezTo>
                  <a:pt x="113930" y="8921"/>
                  <a:pt x="113945" y="8848"/>
                  <a:pt x="113959" y="8775"/>
                </a:cubicBezTo>
                <a:cubicBezTo>
                  <a:pt x="114032" y="8644"/>
                  <a:pt x="114134" y="8512"/>
                  <a:pt x="114266" y="8367"/>
                </a:cubicBezTo>
                <a:close/>
                <a:moveTo>
                  <a:pt x="116933" y="7128"/>
                </a:moveTo>
                <a:lnTo>
                  <a:pt x="116933" y="7128"/>
                </a:lnTo>
                <a:cubicBezTo>
                  <a:pt x="116947" y="7507"/>
                  <a:pt x="116904" y="7871"/>
                  <a:pt x="116860" y="8236"/>
                </a:cubicBezTo>
                <a:cubicBezTo>
                  <a:pt x="116802" y="8352"/>
                  <a:pt x="116758" y="8469"/>
                  <a:pt x="116729" y="8585"/>
                </a:cubicBezTo>
                <a:cubicBezTo>
                  <a:pt x="116510" y="8717"/>
                  <a:pt x="116291" y="8862"/>
                  <a:pt x="116102" y="9037"/>
                </a:cubicBezTo>
                <a:cubicBezTo>
                  <a:pt x="116204" y="8717"/>
                  <a:pt x="116233" y="8483"/>
                  <a:pt x="116233" y="8483"/>
                </a:cubicBezTo>
                <a:lnTo>
                  <a:pt x="116233" y="8483"/>
                </a:lnTo>
                <a:cubicBezTo>
                  <a:pt x="116175" y="8600"/>
                  <a:pt x="116131" y="8687"/>
                  <a:pt x="116087" y="8775"/>
                </a:cubicBezTo>
                <a:cubicBezTo>
                  <a:pt x="116087" y="8644"/>
                  <a:pt x="116073" y="8498"/>
                  <a:pt x="116058" y="8367"/>
                </a:cubicBezTo>
                <a:cubicBezTo>
                  <a:pt x="116321" y="7959"/>
                  <a:pt x="116612" y="7536"/>
                  <a:pt x="116933" y="7128"/>
                </a:cubicBezTo>
                <a:close/>
                <a:moveTo>
                  <a:pt x="27561" y="6195"/>
                </a:moveTo>
                <a:cubicBezTo>
                  <a:pt x="27926" y="6632"/>
                  <a:pt x="28130" y="6938"/>
                  <a:pt x="28275" y="7274"/>
                </a:cubicBezTo>
                <a:cubicBezTo>
                  <a:pt x="28188" y="7988"/>
                  <a:pt x="28028" y="8644"/>
                  <a:pt x="27882" y="9110"/>
                </a:cubicBezTo>
                <a:cubicBezTo>
                  <a:pt x="27838" y="9110"/>
                  <a:pt x="27780" y="9125"/>
                  <a:pt x="27721" y="9125"/>
                </a:cubicBezTo>
                <a:cubicBezTo>
                  <a:pt x="27780" y="8512"/>
                  <a:pt x="27590" y="7857"/>
                  <a:pt x="27343" y="7274"/>
                </a:cubicBezTo>
                <a:cubicBezTo>
                  <a:pt x="27401" y="7011"/>
                  <a:pt x="27488" y="6749"/>
                  <a:pt x="27590" y="6487"/>
                </a:cubicBezTo>
                <a:lnTo>
                  <a:pt x="27590" y="6487"/>
                </a:lnTo>
                <a:cubicBezTo>
                  <a:pt x="27590" y="6487"/>
                  <a:pt x="27444" y="6720"/>
                  <a:pt x="27255" y="7113"/>
                </a:cubicBezTo>
                <a:cubicBezTo>
                  <a:pt x="27197" y="6997"/>
                  <a:pt x="27138" y="6880"/>
                  <a:pt x="27080" y="6764"/>
                </a:cubicBezTo>
                <a:cubicBezTo>
                  <a:pt x="27211" y="6589"/>
                  <a:pt x="27357" y="6399"/>
                  <a:pt x="27561" y="6195"/>
                </a:cubicBezTo>
                <a:close/>
                <a:moveTo>
                  <a:pt x="114032" y="7244"/>
                </a:moveTo>
                <a:cubicBezTo>
                  <a:pt x="114091" y="7419"/>
                  <a:pt x="114134" y="7580"/>
                  <a:pt x="114178" y="7725"/>
                </a:cubicBezTo>
                <a:cubicBezTo>
                  <a:pt x="114076" y="7900"/>
                  <a:pt x="113901" y="8250"/>
                  <a:pt x="113741" y="8673"/>
                </a:cubicBezTo>
                <a:cubicBezTo>
                  <a:pt x="113610" y="8833"/>
                  <a:pt x="113493" y="9008"/>
                  <a:pt x="113406" y="9197"/>
                </a:cubicBezTo>
                <a:cubicBezTo>
                  <a:pt x="113362" y="9197"/>
                  <a:pt x="113318" y="9197"/>
                  <a:pt x="113274" y="9183"/>
                </a:cubicBezTo>
                <a:cubicBezTo>
                  <a:pt x="113318" y="9023"/>
                  <a:pt x="113333" y="8862"/>
                  <a:pt x="113347" y="8702"/>
                </a:cubicBezTo>
                <a:cubicBezTo>
                  <a:pt x="113493" y="8542"/>
                  <a:pt x="113668" y="8381"/>
                  <a:pt x="113887" y="8163"/>
                </a:cubicBezTo>
                <a:lnTo>
                  <a:pt x="113887" y="8163"/>
                </a:lnTo>
                <a:cubicBezTo>
                  <a:pt x="113886" y="8163"/>
                  <a:pt x="113668" y="8279"/>
                  <a:pt x="113362" y="8498"/>
                </a:cubicBezTo>
                <a:lnTo>
                  <a:pt x="113362" y="8454"/>
                </a:lnTo>
                <a:cubicBezTo>
                  <a:pt x="113377" y="8440"/>
                  <a:pt x="113377" y="8440"/>
                  <a:pt x="113377" y="8425"/>
                </a:cubicBezTo>
                <a:cubicBezTo>
                  <a:pt x="113566" y="8090"/>
                  <a:pt x="113712" y="7755"/>
                  <a:pt x="113814" y="7449"/>
                </a:cubicBezTo>
                <a:cubicBezTo>
                  <a:pt x="113828" y="7419"/>
                  <a:pt x="113857" y="7390"/>
                  <a:pt x="113872" y="7361"/>
                </a:cubicBezTo>
                <a:cubicBezTo>
                  <a:pt x="113901" y="7332"/>
                  <a:pt x="113930" y="7303"/>
                  <a:pt x="113959" y="7288"/>
                </a:cubicBezTo>
                <a:cubicBezTo>
                  <a:pt x="113989" y="7274"/>
                  <a:pt x="114018" y="7259"/>
                  <a:pt x="114032" y="7244"/>
                </a:cubicBezTo>
                <a:close/>
                <a:moveTo>
                  <a:pt x="27007" y="9008"/>
                </a:moveTo>
                <a:cubicBezTo>
                  <a:pt x="27022" y="9095"/>
                  <a:pt x="27022" y="9183"/>
                  <a:pt x="27022" y="9227"/>
                </a:cubicBezTo>
                <a:cubicBezTo>
                  <a:pt x="27007" y="9227"/>
                  <a:pt x="26993" y="9227"/>
                  <a:pt x="26978" y="9241"/>
                </a:cubicBezTo>
                <a:cubicBezTo>
                  <a:pt x="26993" y="9154"/>
                  <a:pt x="27007" y="9081"/>
                  <a:pt x="27007" y="9008"/>
                </a:cubicBezTo>
                <a:close/>
                <a:moveTo>
                  <a:pt x="123783" y="8498"/>
                </a:moveTo>
                <a:lnTo>
                  <a:pt x="123783" y="8498"/>
                </a:lnTo>
                <a:cubicBezTo>
                  <a:pt x="123724" y="8702"/>
                  <a:pt x="123637" y="8964"/>
                  <a:pt x="123564" y="9285"/>
                </a:cubicBezTo>
                <a:cubicBezTo>
                  <a:pt x="123506" y="9314"/>
                  <a:pt x="123462" y="9343"/>
                  <a:pt x="123418" y="9372"/>
                </a:cubicBezTo>
                <a:cubicBezTo>
                  <a:pt x="123520" y="9081"/>
                  <a:pt x="123637" y="8789"/>
                  <a:pt x="123783" y="8498"/>
                </a:cubicBezTo>
                <a:close/>
                <a:moveTo>
                  <a:pt x="124832" y="8775"/>
                </a:moveTo>
                <a:cubicBezTo>
                  <a:pt x="125007" y="8979"/>
                  <a:pt x="125167" y="9154"/>
                  <a:pt x="125284" y="9329"/>
                </a:cubicBezTo>
                <a:cubicBezTo>
                  <a:pt x="125226" y="9372"/>
                  <a:pt x="125167" y="9431"/>
                  <a:pt x="125109" y="9474"/>
                </a:cubicBezTo>
                <a:cubicBezTo>
                  <a:pt x="124992" y="9241"/>
                  <a:pt x="124861" y="9023"/>
                  <a:pt x="124730" y="8833"/>
                </a:cubicBezTo>
                <a:cubicBezTo>
                  <a:pt x="124759" y="8819"/>
                  <a:pt x="124803" y="8789"/>
                  <a:pt x="124832" y="8775"/>
                </a:cubicBezTo>
                <a:close/>
                <a:moveTo>
                  <a:pt x="11880" y="9493"/>
                </a:moveTo>
                <a:cubicBezTo>
                  <a:pt x="11880" y="9497"/>
                  <a:pt x="11879" y="9500"/>
                  <a:pt x="11879" y="9504"/>
                </a:cubicBezTo>
                <a:cubicBezTo>
                  <a:pt x="11881" y="9507"/>
                  <a:pt x="11884" y="9511"/>
                  <a:pt x="11888" y="9516"/>
                </a:cubicBezTo>
                <a:lnTo>
                  <a:pt x="11888" y="9516"/>
                </a:lnTo>
                <a:cubicBezTo>
                  <a:pt x="11885" y="9508"/>
                  <a:pt x="11883" y="9501"/>
                  <a:pt x="11880" y="9493"/>
                </a:cubicBezTo>
                <a:close/>
                <a:moveTo>
                  <a:pt x="25215" y="8571"/>
                </a:moveTo>
                <a:cubicBezTo>
                  <a:pt x="25331" y="8775"/>
                  <a:pt x="25477" y="8964"/>
                  <a:pt x="25652" y="9154"/>
                </a:cubicBezTo>
                <a:cubicBezTo>
                  <a:pt x="25637" y="9256"/>
                  <a:pt x="25608" y="9343"/>
                  <a:pt x="25608" y="9445"/>
                </a:cubicBezTo>
                <a:cubicBezTo>
                  <a:pt x="25404" y="9474"/>
                  <a:pt x="25200" y="9504"/>
                  <a:pt x="25011" y="9533"/>
                </a:cubicBezTo>
                <a:cubicBezTo>
                  <a:pt x="24981" y="9474"/>
                  <a:pt x="24967" y="9416"/>
                  <a:pt x="24938" y="9358"/>
                </a:cubicBezTo>
                <a:cubicBezTo>
                  <a:pt x="24981" y="9110"/>
                  <a:pt x="25069" y="8877"/>
                  <a:pt x="25215" y="8571"/>
                </a:cubicBezTo>
                <a:close/>
                <a:moveTo>
                  <a:pt x="24398" y="9110"/>
                </a:moveTo>
                <a:lnTo>
                  <a:pt x="24398" y="9110"/>
                </a:lnTo>
                <a:cubicBezTo>
                  <a:pt x="24384" y="9299"/>
                  <a:pt x="24384" y="9474"/>
                  <a:pt x="24355" y="9635"/>
                </a:cubicBezTo>
                <a:lnTo>
                  <a:pt x="24194" y="9664"/>
                </a:lnTo>
                <a:cubicBezTo>
                  <a:pt x="24180" y="9635"/>
                  <a:pt x="24180" y="9620"/>
                  <a:pt x="24165" y="9591"/>
                </a:cubicBezTo>
                <a:cubicBezTo>
                  <a:pt x="24224" y="9445"/>
                  <a:pt x="24296" y="9285"/>
                  <a:pt x="24398" y="9110"/>
                </a:cubicBezTo>
                <a:close/>
                <a:moveTo>
                  <a:pt x="9591" y="9664"/>
                </a:moveTo>
                <a:cubicBezTo>
                  <a:pt x="9591" y="9664"/>
                  <a:pt x="9605" y="9678"/>
                  <a:pt x="9605" y="9678"/>
                </a:cubicBezTo>
                <a:cubicBezTo>
                  <a:pt x="9605" y="9664"/>
                  <a:pt x="9591" y="9664"/>
                  <a:pt x="9591" y="9664"/>
                </a:cubicBezTo>
                <a:close/>
                <a:moveTo>
                  <a:pt x="117982" y="8410"/>
                </a:moveTo>
                <a:cubicBezTo>
                  <a:pt x="118026" y="8600"/>
                  <a:pt x="118070" y="8760"/>
                  <a:pt x="118084" y="8906"/>
                </a:cubicBezTo>
                <a:cubicBezTo>
                  <a:pt x="117807" y="9168"/>
                  <a:pt x="117545" y="9474"/>
                  <a:pt x="117341" y="9824"/>
                </a:cubicBezTo>
                <a:cubicBezTo>
                  <a:pt x="117297" y="9810"/>
                  <a:pt x="117253" y="9810"/>
                  <a:pt x="117224" y="9795"/>
                </a:cubicBezTo>
                <a:cubicBezTo>
                  <a:pt x="117210" y="9737"/>
                  <a:pt x="117195" y="9664"/>
                  <a:pt x="117195" y="9591"/>
                </a:cubicBezTo>
                <a:cubicBezTo>
                  <a:pt x="117210" y="9387"/>
                  <a:pt x="117224" y="9168"/>
                  <a:pt x="117224" y="8979"/>
                </a:cubicBezTo>
                <a:cubicBezTo>
                  <a:pt x="117443" y="8804"/>
                  <a:pt x="117691" y="8629"/>
                  <a:pt x="117982" y="8410"/>
                </a:cubicBezTo>
                <a:close/>
                <a:moveTo>
                  <a:pt x="22416" y="9489"/>
                </a:moveTo>
                <a:lnTo>
                  <a:pt x="22416" y="9489"/>
                </a:lnTo>
                <a:cubicBezTo>
                  <a:pt x="22518" y="9620"/>
                  <a:pt x="22620" y="9751"/>
                  <a:pt x="22722" y="9897"/>
                </a:cubicBezTo>
                <a:cubicBezTo>
                  <a:pt x="22635" y="9912"/>
                  <a:pt x="22547" y="9926"/>
                  <a:pt x="22475" y="9941"/>
                </a:cubicBezTo>
                <a:cubicBezTo>
                  <a:pt x="22445" y="9795"/>
                  <a:pt x="22431" y="9649"/>
                  <a:pt x="22416" y="9489"/>
                </a:cubicBezTo>
                <a:close/>
                <a:moveTo>
                  <a:pt x="119571" y="8134"/>
                </a:moveTo>
                <a:cubicBezTo>
                  <a:pt x="119542" y="8512"/>
                  <a:pt x="119425" y="8891"/>
                  <a:pt x="119206" y="9460"/>
                </a:cubicBezTo>
                <a:cubicBezTo>
                  <a:pt x="119031" y="9081"/>
                  <a:pt x="118842" y="8833"/>
                  <a:pt x="118784" y="8789"/>
                </a:cubicBezTo>
                <a:lnTo>
                  <a:pt x="118784" y="8789"/>
                </a:lnTo>
                <a:cubicBezTo>
                  <a:pt x="118915" y="9197"/>
                  <a:pt x="119002" y="9518"/>
                  <a:pt x="119061" y="9795"/>
                </a:cubicBezTo>
                <a:cubicBezTo>
                  <a:pt x="119002" y="9897"/>
                  <a:pt x="118929" y="9999"/>
                  <a:pt x="118842" y="10087"/>
                </a:cubicBezTo>
                <a:cubicBezTo>
                  <a:pt x="118725" y="10072"/>
                  <a:pt x="118609" y="10043"/>
                  <a:pt x="118507" y="10028"/>
                </a:cubicBezTo>
                <a:cubicBezTo>
                  <a:pt x="118521" y="9810"/>
                  <a:pt x="118521" y="9606"/>
                  <a:pt x="118507" y="9416"/>
                </a:cubicBezTo>
                <a:cubicBezTo>
                  <a:pt x="118565" y="9241"/>
                  <a:pt x="118609" y="9081"/>
                  <a:pt x="118638" y="8935"/>
                </a:cubicBezTo>
                <a:cubicBezTo>
                  <a:pt x="118682" y="8891"/>
                  <a:pt x="118740" y="8833"/>
                  <a:pt x="118784" y="8789"/>
                </a:cubicBezTo>
                <a:cubicBezTo>
                  <a:pt x="119002" y="8585"/>
                  <a:pt x="119250" y="8367"/>
                  <a:pt x="119571" y="8134"/>
                </a:cubicBezTo>
                <a:close/>
                <a:moveTo>
                  <a:pt x="21134" y="8396"/>
                </a:moveTo>
                <a:cubicBezTo>
                  <a:pt x="21440" y="8600"/>
                  <a:pt x="21673" y="8775"/>
                  <a:pt x="21877" y="8935"/>
                </a:cubicBezTo>
                <a:cubicBezTo>
                  <a:pt x="21804" y="9299"/>
                  <a:pt x="21746" y="9678"/>
                  <a:pt x="21731" y="10072"/>
                </a:cubicBezTo>
                <a:cubicBezTo>
                  <a:pt x="21469" y="10116"/>
                  <a:pt x="21192" y="10159"/>
                  <a:pt x="20930" y="10218"/>
                </a:cubicBezTo>
                <a:cubicBezTo>
                  <a:pt x="20857" y="10057"/>
                  <a:pt x="20784" y="9912"/>
                  <a:pt x="20711" y="9751"/>
                </a:cubicBezTo>
                <a:cubicBezTo>
                  <a:pt x="20755" y="9343"/>
                  <a:pt x="20886" y="8950"/>
                  <a:pt x="21134" y="8396"/>
                </a:cubicBezTo>
                <a:close/>
                <a:moveTo>
                  <a:pt x="120256" y="9955"/>
                </a:moveTo>
                <a:cubicBezTo>
                  <a:pt x="120241" y="10072"/>
                  <a:pt x="120241" y="10189"/>
                  <a:pt x="120227" y="10305"/>
                </a:cubicBezTo>
                <a:cubicBezTo>
                  <a:pt x="120227" y="10320"/>
                  <a:pt x="120212" y="10334"/>
                  <a:pt x="120212" y="10349"/>
                </a:cubicBezTo>
                <a:cubicBezTo>
                  <a:pt x="120197" y="10334"/>
                  <a:pt x="120168" y="10334"/>
                  <a:pt x="120154" y="10334"/>
                </a:cubicBezTo>
                <a:cubicBezTo>
                  <a:pt x="120183" y="10203"/>
                  <a:pt x="120212" y="10087"/>
                  <a:pt x="120256" y="9955"/>
                </a:cubicBezTo>
                <a:close/>
                <a:moveTo>
                  <a:pt x="121946" y="9882"/>
                </a:moveTo>
                <a:cubicBezTo>
                  <a:pt x="121946" y="9999"/>
                  <a:pt x="121946" y="10101"/>
                  <a:pt x="121946" y="10218"/>
                </a:cubicBezTo>
                <a:cubicBezTo>
                  <a:pt x="121917" y="10261"/>
                  <a:pt x="121874" y="10320"/>
                  <a:pt x="121830" y="10363"/>
                </a:cubicBezTo>
                <a:cubicBezTo>
                  <a:pt x="121830" y="10203"/>
                  <a:pt x="121859" y="10057"/>
                  <a:pt x="121903" y="9912"/>
                </a:cubicBezTo>
                <a:cubicBezTo>
                  <a:pt x="121917" y="9897"/>
                  <a:pt x="121932" y="9897"/>
                  <a:pt x="121946" y="9882"/>
                </a:cubicBezTo>
                <a:close/>
                <a:moveTo>
                  <a:pt x="10582" y="10276"/>
                </a:moveTo>
                <a:lnTo>
                  <a:pt x="10582" y="10276"/>
                </a:lnTo>
                <a:cubicBezTo>
                  <a:pt x="10640" y="10305"/>
                  <a:pt x="10684" y="10334"/>
                  <a:pt x="10727" y="10363"/>
                </a:cubicBezTo>
                <a:cubicBezTo>
                  <a:pt x="10727" y="10378"/>
                  <a:pt x="10727" y="10393"/>
                  <a:pt x="10742" y="10407"/>
                </a:cubicBezTo>
                <a:cubicBezTo>
                  <a:pt x="10698" y="10393"/>
                  <a:pt x="10655" y="10363"/>
                  <a:pt x="10611" y="10349"/>
                </a:cubicBezTo>
                <a:cubicBezTo>
                  <a:pt x="10596" y="10320"/>
                  <a:pt x="10596" y="10291"/>
                  <a:pt x="10582" y="10276"/>
                </a:cubicBezTo>
                <a:close/>
                <a:moveTo>
                  <a:pt x="121232" y="10465"/>
                </a:moveTo>
                <a:cubicBezTo>
                  <a:pt x="121232" y="10495"/>
                  <a:pt x="121232" y="10524"/>
                  <a:pt x="121232" y="10538"/>
                </a:cubicBezTo>
                <a:lnTo>
                  <a:pt x="121174" y="10538"/>
                </a:lnTo>
                <a:lnTo>
                  <a:pt x="121232" y="10465"/>
                </a:lnTo>
                <a:close/>
                <a:moveTo>
                  <a:pt x="124526" y="9023"/>
                </a:moveTo>
                <a:cubicBezTo>
                  <a:pt x="124643" y="9299"/>
                  <a:pt x="124730" y="9533"/>
                  <a:pt x="124803" y="9751"/>
                </a:cubicBezTo>
                <a:cubicBezTo>
                  <a:pt x="124497" y="10028"/>
                  <a:pt x="124205" y="10334"/>
                  <a:pt x="123943" y="10655"/>
                </a:cubicBezTo>
                <a:cubicBezTo>
                  <a:pt x="123914" y="10465"/>
                  <a:pt x="123899" y="10276"/>
                  <a:pt x="123885" y="10072"/>
                </a:cubicBezTo>
                <a:cubicBezTo>
                  <a:pt x="124016" y="9737"/>
                  <a:pt x="124220" y="9416"/>
                  <a:pt x="124526" y="9023"/>
                </a:cubicBezTo>
                <a:close/>
                <a:moveTo>
                  <a:pt x="125687" y="10079"/>
                </a:moveTo>
                <a:cubicBezTo>
                  <a:pt x="125739" y="10201"/>
                  <a:pt x="125767" y="10313"/>
                  <a:pt x="125809" y="10451"/>
                </a:cubicBezTo>
                <a:cubicBezTo>
                  <a:pt x="125721" y="10538"/>
                  <a:pt x="125634" y="10611"/>
                  <a:pt x="125546" y="10699"/>
                </a:cubicBezTo>
                <a:cubicBezTo>
                  <a:pt x="125589" y="10501"/>
                  <a:pt x="125631" y="10303"/>
                  <a:pt x="125687" y="10079"/>
                </a:cubicBezTo>
                <a:close/>
                <a:moveTo>
                  <a:pt x="13803" y="7915"/>
                </a:moveTo>
                <a:cubicBezTo>
                  <a:pt x="13803" y="8279"/>
                  <a:pt x="13846" y="8717"/>
                  <a:pt x="13919" y="9212"/>
                </a:cubicBezTo>
                <a:cubicBezTo>
                  <a:pt x="13788" y="9678"/>
                  <a:pt x="13744" y="10189"/>
                  <a:pt x="13817" y="10728"/>
                </a:cubicBezTo>
                <a:cubicBezTo>
                  <a:pt x="13657" y="10597"/>
                  <a:pt x="13511" y="10451"/>
                  <a:pt x="13395" y="10291"/>
                </a:cubicBezTo>
                <a:cubicBezTo>
                  <a:pt x="13467" y="9533"/>
                  <a:pt x="13584" y="8717"/>
                  <a:pt x="13803" y="7915"/>
                </a:cubicBezTo>
                <a:close/>
                <a:moveTo>
                  <a:pt x="123448" y="9795"/>
                </a:moveTo>
                <a:lnTo>
                  <a:pt x="123418" y="9970"/>
                </a:lnTo>
                <a:cubicBezTo>
                  <a:pt x="123258" y="10232"/>
                  <a:pt x="123127" y="10524"/>
                  <a:pt x="123025" y="10815"/>
                </a:cubicBezTo>
                <a:cubicBezTo>
                  <a:pt x="123069" y="10567"/>
                  <a:pt x="123127" y="10305"/>
                  <a:pt x="123214" y="10028"/>
                </a:cubicBezTo>
                <a:cubicBezTo>
                  <a:pt x="123287" y="9955"/>
                  <a:pt x="123360" y="9868"/>
                  <a:pt x="123448" y="9795"/>
                </a:cubicBezTo>
                <a:close/>
                <a:moveTo>
                  <a:pt x="10786" y="10815"/>
                </a:moveTo>
                <a:cubicBezTo>
                  <a:pt x="10786" y="10815"/>
                  <a:pt x="10800" y="10830"/>
                  <a:pt x="10815" y="10844"/>
                </a:cubicBezTo>
                <a:cubicBezTo>
                  <a:pt x="10829" y="10874"/>
                  <a:pt x="10829" y="10917"/>
                  <a:pt x="10844" y="10961"/>
                </a:cubicBezTo>
                <a:cubicBezTo>
                  <a:pt x="10815" y="10917"/>
                  <a:pt x="10800" y="10859"/>
                  <a:pt x="10786" y="10815"/>
                </a:cubicBezTo>
                <a:close/>
                <a:moveTo>
                  <a:pt x="9664" y="10174"/>
                </a:moveTo>
                <a:lnTo>
                  <a:pt x="9664" y="10174"/>
                </a:lnTo>
                <a:cubicBezTo>
                  <a:pt x="9882" y="10261"/>
                  <a:pt x="10057" y="10349"/>
                  <a:pt x="10203" y="10436"/>
                </a:cubicBezTo>
                <a:cubicBezTo>
                  <a:pt x="10101" y="10597"/>
                  <a:pt x="9999" y="10786"/>
                  <a:pt x="9911" y="10976"/>
                </a:cubicBezTo>
                <a:cubicBezTo>
                  <a:pt x="9824" y="10713"/>
                  <a:pt x="9736" y="10451"/>
                  <a:pt x="9664" y="10174"/>
                </a:cubicBezTo>
                <a:close/>
                <a:moveTo>
                  <a:pt x="16616" y="8921"/>
                </a:moveTo>
                <a:lnTo>
                  <a:pt x="16616" y="8921"/>
                </a:lnTo>
                <a:cubicBezTo>
                  <a:pt x="16863" y="9227"/>
                  <a:pt x="17097" y="9591"/>
                  <a:pt x="17359" y="10057"/>
                </a:cubicBezTo>
                <a:cubicBezTo>
                  <a:pt x="17344" y="10349"/>
                  <a:pt x="17344" y="10626"/>
                  <a:pt x="17359" y="10917"/>
                </a:cubicBezTo>
                <a:cubicBezTo>
                  <a:pt x="17213" y="10946"/>
                  <a:pt x="17082" y="10976"/>
                  <a:pt x="16951" y="11005"/>
                </a:cubicBezTo>
                <a:cubicBezTo>
                  <a:pt x="16834" y="10495"/>
                  <a:pt x="16688" y="9751"/>
                  <a:pt x="16616" y="8921"/>
                </a:cubicBezTo>
                <a:close/>
                <a:moveTo>
                  <a:pt x="124759" y="10684"/>
                </a:moveTo>
                <a:cubicBezTo>
                  <a:pt x="124686" y="10874"/>
                  <a:pt x="124628" y="11063"/>
                  <a:pt x="124584" y="11267"/>
                </a:cubicBezTo>
                <a:cubicBezTo>
                  <a:pt x="124541" y="11252"/>
                  <a:pt x="124482" y="11238"/>
                  <a:pt x="124439" y="11223"/>
                </a:cubicBezTo>
                <a:cubicBezTo>
                  <a:pt x="124526" y="11048"/>
                  <a:pt x="124643" y="10874"/>
                  <a:pt x="124759" y="10684"/>
                </a:cubicBezTo>
                <a:close/>
                <a:moveTo>
                  <a:pt x="9591" y="10203"/>
                </a:moveTo>
                <a:cubicBezTo>
                  <a:pt x="9591" y="10465"/>
                  <a:pt x="9605" y="10844"/>
                  <a:pt x="9649" y="11296"/>
                </a:cubicBezTo>
                <a:cubicBezTo>
                  <a:pt x="9634" y="11282"/>
                  <a:pt x="9634" y="11267"/>
                  <a:pt x="9620" y="11252"/>
                </a:cubicBezTo>
                <a:cubicBezTo>
                  <a:pt x="9547" y="10946"/>
                  <a:pt x="9547" y="10640"/>
                  <a:pt x="9591" y="10203"/>
                </a:cubicBezTo>
                <a:close/>
                <a:moveTo>
                  <a:pt x="15012" y="7565"/>
                </a:moveTo>
                <a:cubicBezTo>
                  <a:pt x="15391" y="7813"/>
                  <a:pt x="15697" y="8032"/>
                  <a:pt x="15945" y="8236"/>
                </a:cubicBezTo>
                <a:cubicBezTo>
                  <a:pt x="15756" y="9168"/>
                  <a:pt x="15668" y="10232"/>
                  <a:pt x="15931" y="11238"/>
                </a:cubicBezTo>
                <a:cubicBezTo>
                  <a:pt x="15814" y="11252"/>
                  <a:pt x="15712" y="11282"/>
                  <a:pt x="15595" y="11311"/>
                </a:cubicBezTo>
                <a:cubicBezTo>
                  <a:pt x="15246" y="10728"/>
                  <a:pt x="14837" y="10014"/>
                  <a:pt x="14502" y="9241"/>
                </a:cubicBezTo>
                <a:cubicBezTo>
                  <a:pt x="14546" y="8746"/>
                  <a:pt x="14706" y="8265"/>
                  <a:pt x="15012" y="7565"/>
                </a:cubicBezTo>
                <a:close/>
                <a:moveTo>
                  <a:pt x="125867" y="11427"/>
                </a:moveTo>
                <a:lnTo>
                  <a:pt x="125867" y="11427"/>
                </a:lnTo>
                <a:cubicBezTo>
                  <a:pt x="125852" y="11471"/>
                  <a:pt x="125838" y="11515"/>
                  <a:pt x="125823" y="11559"/>
                </a:cubicBezTo>
                <a:cubicBezTo>
                  <a:pt x="125809" y="11544"/>
                  <a:pt x="125794" y="11544"/>
                  <a:pt x="125780" y="11544"/>
                </a:cubicBezTo>
                <a:cubicBezTo>
                  <a:pt x="125809" y="11500"/>
                  <a:pt x="125838" y="11457"/>
                  <a:pt x="125867" y="11427"/>
                </a:cubicBezTo>
                <a:close/>
                <a:moveTo>
                  <a:pt x="13335" y="11252"/>
                </a:moveTo>
                <a:lnTo>
                  <a:pt x="13335" y="11252"/>
                </a:lnTo>
                <a:cubicBezTo>
                  <a:pt x="13477" y="11393"/>
                  <a:pt x="13619" y="11534"/>
                  <a:pt x="13788" y="11675"/>
                </a:cubicBezTo>
                <a:cubicBezTo>
                  <a:pt x="13774" y="11704"/>
                  <a:pt x="13774" y="11719"/>
                  <a:pt x="13774" y="11748"/>
                </a:cubicBezTo>
                <a:cubicBezTo>
                  <a:pt x="13613" y="11777"/>
                  <a:pt x="13467" y="11821"/>
                  <a:pt x="13307" y="11865"/>
                </a:cubicBezTo>
                <a:cubicBezTo>
                  <a:pt x="13307" y="11665"/>
                  <a:pt x="13321" y="11465"/>
                  <a:pt x="13335" y="11252"/>
                </a:cubicBezTo>
                <a:close/>
                <a:moveTo>
                  <a:pt x="134116" y="11748"/>
                </a:moveTo>
                <a:cubicBezTo>
                  <a:pt x="134116" y="11763"/>
                  <a:pt x="134131" y="11777"/>
                  <a:pt x="134145" y="11806"/>
                </a:cubicBezTo>
                <a:cubicBezTo>
                  <a:pt x="134072" y="11835"/>
                  <a:pt x="134000" y="11865"/>
                  <a:pt x="133927" y="11908"/>
                </a:cubicBezTo>
                <a:cubicBezTo>
                  <a:pt x="133985" y="11850"/>
                  <a:pt x="134043" y="11792"/>
                  <a:pt x="134116" y="11748"/>
                </a:cubicBezTo>
                <a:close/>
                <a:moveTo>
                  <a:pt x="9270" y="11311"/>
                </a:moveTo>
                <a:cubicBezTo>
                  <a:pt x="9285" y="11617"/>
                  <a:pt x="9357" y="11937"/>
                  <a:pt x="9503" y="12258"/>
                </a:cubicBezTo>
                <a:cubicBezTo>
                  <a:pt x="9314" y="12142"/>
                  <a:pt x="9153" y="12025"/>
                  <a:pt x="9022" y="11894"/>
                </a:cubicBezTo>
                <a:cubicBezTo>
                  <a:pt x="9095" y="11719"/>
                  <a:pt x="9168" y="11529"/>
                  <a:pt x="9270" y="11311"/>
                </a:cubicBezTo>
                <a:close/>
                <a:moveTo>
                  <a:pt x="129583" y="11704"/>
                </a:moveTo>
                <a:cubicBezTo>
                  <a:pt x="129642" y="11879"/>
                  <a:pt x="129671" y="12040"/>
                  <a:pt x="129686" y="12185"/>
                </a:cubicBezTo>
                <a:cubicBezTo>
                  <a:pt x="129569" y="12273"/>
                  <a:pt x="129452" y="12375"/>
                  <a:pt x="129350" y="12477"/>
                </a:cubicBezTo>
                <a:cubicBezTo>
                  <a:pt x="129146" y="12418"/>
                  <a:pt x="128928" y="12360"/>
                  <a:pt x="128724" y="12302"/>
                </a:cubicBezTo>
                <a:cubicBezTo>
                  <a:pt x="128928" y="12112"/>
                  <a:pt x="129190" y="11923"/>
                  <a:pt x="129583" y="11704"/>
                </a:cubicBezTo>
                <a:close/>
                <a:moveTo>
                  <a:pt x="10319" y="10917"/>
                </a:moveTo>
                <a:cubicBezTo>
                  <a:pt x="10421" y="11442"/>
                  <a:pt x="10596" y="12010"/>
                  <a:pt x="10931" y="12506"/>
                </a:cubicBezTo>
                <a:cubicBezTo>
                  <a:pt x="10873" y="12520"/>
                  <a:pt x="10829" y="12535"/>
                  <a:pt x="10771" y="12550"/>
                </a:cubicBezTo>
                <a:cubicBezTo>
                  <a:pt x="10669" y="12448"/>
                  <a:pt x="10567" y="12331"/>
                  <a:pt x="10451" y="12214"/>
                </a:cubicBezTo>
                <a:cubicBezTo>
                  <a:pt x="10349" y="12025"/>
                  <a:pt x="10261" y="11821"/>
                  <a:pt x="10159" y="11617"/>
                </a:cubicBezTo>
                <a:cubicBezTo>
                  <a:pt x="10188" y="11398"/>
                  <a:pt x="10232" y="11165"/>
                  <a:pt x="10319" y="10917"/>
                </a:cubicBezTo>
                <a:close/>
                <a:moveTo>
                  <a:pt x="6472" y="11180"/>
                </a:moveTo>
                <a:lnTo>
                  <a:pt x="6472" y="11180"/>
                </a:lnTo>
                <a:cubicBezTo>
                  <a:pt x="6661" y="11340"/>
                  <a:pt x="6836" y="11500"/>
                  <a:pt x="7040" y="11719"/>
                </a:cubicBezTo>
                <a:cubicBezTo>
                  <a:pt x="7055" y="11981"/>
                  <a:pt x="7084" y="12316"/>
                  <a:pt x="7142" y="12652"/>
                </a:cubicBezTo>
                <a:cubicBezTo>
                  <a:pt x="6953" y="12273"/>
                  <a:pt x="6705" y="11763"/>
                  <a:pt x="6472" y="11180"/>
                </a:cubicBezTo>
                <a:close/>
                <a:moveTo>
                  <a:pt x="134349" y="12273"/>
                </a:moveTo>
                <a:cubicBezTo>
                  <a:pt x="134379" y="12346"/>
                  <a:pt x="134408" y="12433"/>
                  <a:pt x="134437" y="12506"/>
                </a:cubicBezTo>
                <a:cubicBezTo>
                  <a:pt x="134335" y="12550"/>
                  <a:pt x="134233" y="12608"/>
                  <a:pt x="134131" y="12666"/>
                </a:cubicBezTo>
                <a:cubicBezTo>
                  <a:pt x="134189" y="12535"/>
                  <a:pt x="134262" y="12404"/>
                  <a:pt x="134349" y="12273"/>
                </a:cubicBezTo>
                <a:close/>
                <a:moveTo>
                  <a:pt x="131260" y="12185"/>
                </a:moveTo>
                <a:lnTo>
                  <a:pt x="131260" y="12200"/>
                </a:lnTo>
                <a:cubicBezTo>
                  <a:pt x="131187" y="12360"/>
                  <a:pt x="131114" y="12550"/>
                  <a:pt x="131056" y="12739"/>
                </a:cubicBezTo>
                <a:cubicBezTo>
                  <a:pt x="130997" y="12797"/>
                  <a:pt x="130939" y="12870"/>
                  <a:pt x="130881" y="12914"/>
                </a:cubicBezTo>
                <a:cubicBezTo>
                  <a:pt x="130779" y="12885"/>
                  <a:pt x="130691" y="12856"/>
                  <a:pt x="130589" y="12827"/>
                </a:cubicBezTo>
                <a:cubicBezTo>
                  <a:pt x="130793" y="12622"/>
                  <a:pt x="131026" y="12404"/>
                  <a:pt x="131260" y="12185"/>
                </a:cubicBezTo>
                <a:close/>
                <a:moveTo>
                  <a:pt x="4213" y="10801"/>
                </a:moveTo>
                <a:lnTo>
                  <a:pt x="4213" y="10801"/>
                </a:lnTo>
                <a:cubicBezTo>
                  <a:pt x="4300" y="11078"/>
                  <a:pt x="4431" y="11413"/>
                  <a:pt x="4592" y="11777"/>
                </a:cubicBezTo>
                <a:cubicBezTo>
                  <a:pt x="4621" y="12156"/>
                  <a:pt x="4694" y="12564"/>
                  <a:pt x="4883" y="12972"/>
                </a:cubicBezTo>
                <a:cubicBezTo>
                  <a:pt x="4737" y="12885"/>
                  <a:pt x="4592" y="12797"/>
                  <a:pt x="4475" y="12695"/>
                </a:cubicBezTo>
                <a:cubicBezTo>
                  <a:pt x="4344" y="12098"/>
                  <a:pt x="4242" y="11442"/>
                  <a:pt x="4213" y="10801"/>
                </a:cubicBezTo>
                <a:close/>
                <a:moveTo>
                  <a:pt x="132076" y="12579"/>
                </a:moveTo>
                <a:lnTo>
                  <a:pt x="132076" y="12579"/>
                </a:lnTo>
                <a:cubicBezTo>
                  <a:pt x="131945" y="12754"/>
                  <a:pt x="131799" y="12958"/>
                  <a:pt x="131668" y="13162"/>
                </a:cubicBezTo>
                <a:cubicBezTo>
                  <a:pt x="131639" y="13162"/>
                  <a:pt x="131595" y="13147"/>
                  <a:pt x="131566" y="13133"/>
                </a:cubicBezTo>
                <a:cubicBezTo>
                  <a:pt x="131580" y="13060"/>
                  <a:pt x="131595" y="12972"/>
                  <a:pt x="131624" y="12899"/>
                </a:cubicBezTo>
                <a:cubicBezTo>
                  <a:pt x="131755" y="12797"/>
                  <a:pt x="131915" y="12695"/>
                  <a:pt x="132076" y="12579"/>
                </a:cubicBezTo>
                <a:close/>
                <a:moveTo>
                  <a:pt x="134495" y="12666"/>
                </a:moveTo>
                <a:cubicBezTo>
                  <a:pt x="134495" y="12695"/>
                  <a:pt x="134510" y="12725"/>
                  <a:pt x="134510" y="12754"/>
                </a:cubicBezTo>
                <a:cubicBezTo>
                  <a:pt x="134262" y="12987"/>
                  <a:pt x="134000" y="13249"/>
                  <a:pt x="133766" y="13526"/>
                </a:cubicBezTo>
                <a:cubicBezTo>
                  <a:pt x="133810" y="13380"/>
                  <a:pt x="133868" y="13235"/>
                  <a:pt x="133941" y="13074"/>
                </a:cubicBezTo>
                <a:cubicBezTo>
                  <a:pt x="134087" y="12929"/>
                  <a:pt x="134262" y="12812"/>
                  <a:pt x="134495" y="12666"/>
                </a:cubicBezTo>
                <a:close/>
                <a:moveTo>
                  <a:pt x="134218" y="11981"/>
                </a:moveTo>
                <a:cubicBezTo>
                  <a:pt x="134262" y="12054"/>
                  <a:pt x="134291" y="12127"/>
                  <a:pt x="134320" y="12200"/>
                </a:cubicBezTo>
                <a:cubicBezTo>
                  <a:pt x="134160" y="12375"/>
                  <a:pt x="133941" y="12622"/>
                  <a:pt x="133708" y="12943"/>
                </a:cubicBezTo>
                <a:cubicBezTo>
                  <a:pt x="133460" y="13118"/>
                  <a:pt x="133227" y="13337"/>
                  <a:pt x="133038" y="13584"/>
                </a:cubicBezTo>
                <a:cubicBezTo>
                  <a:pt x="133023" y="13380"/>
                  <a:pt x="133052" y="13176"/>
                  <a:pt x="133140" y="12972"/>
                </a:cubicBezTo>
                <a:cubicBezTo>
                  <a:pt x="133358" y="12841"/>
                  <a:pt x="133635" y="12681"/>
                  <a:pt x="133985" y="12477"/>
                </a:cubicBezTo>
                <a:lnTo>
                  <a:pt x="133985" y="12477"/>
                </a:lnTo>
                <a:cubicBezTo>
                  <a:pt x="133985" y="12477"/>
                  <a:pt x="133693" y="12550"/>
                  <a:pt x="133285" y="12739"/>
                </a:cubicBezTo>
                <a:cubicBezTo>
                  <a:pt x="133315" y="12681"/>
                  <a:pt x="133358" y="12637"/>
                  <a:pt x="133387" y="12579"/>
                </a:cubicBezTo>
                <a:cubicBezTo>
                  <a:pt x="133621" y="12404"/>
                  <a:pt x="133883" y="12200"/>
                  <a:pt x="134218" y="11981"/>
                </a:cubicBezTo>
                <a:close/>
                <a:moveTo>
                  <a:pt x="5000" y="10363"/>
                </a:moveTo>
                <a:lnTo>
                  <a:pt x="5000" y="10363"/>
                </a:lnTo>
                <a:cubicBezTo>
                  <a:pt x="5335" y="10495"/>
                  <a:pt x="5597" y="10626"/>
                  <a:pt x="5830" y="10757"/>
                </a:cubicBezTo>
                <a:cubicBezTo>
                  <a:pt x="5918" y="11690"/>
                  <a:pt x="6195" y="12783"/>
                  <a:pt x="6894" y="13614"/>
                </a:cubicBezTo>
                <a:lnTo>
                  <a:pt x="7317" y="13424"/>
                </a:lnTo>
                <a:cubicBezTo>
                  <a:pt x="7346" y="13497"/>
                  <a:pt x="7361" y="13555"/>
                  <a:pt x="7375" y="13628"/>
                </a:cubicBezTo>
                <a:cubicBezTo>
                  <a:pt x="7259" y="13672"/>
                  <a:pt x="7142" y="13716"/>
                  <a:pt x="7026" y="13759"/>
                </a:cubicBezTo>
                <a:cubicBezTo>
                  <a:pt x="6967" y="13745"/>
                  <a:pt x="6923" y="13730"/>
                  <a:pt x="6865" y="13716"/>
                </a:cubicBezTo>
                <a:cubicBezTo>
                  <a:pt x="6413" y="13307"/>
                  <a:pt x="5685" y="12579"/>
                  <a:pt x="5029" y="11733"/>
                </a:cubicBezTo>
                <a:cubicBezTo>
                  <a:pt x="4941" y="11340"/>
                  <a:pt x="4941" y="10932"/>
                  <a:pt x="5000" y="10363"/>
                </a:cubicBezTo>
                <a:close/>
                <a:moveTo>
                  <a:pt x="3630" y="13730"/>
                </a:moveTo>
                <a:cubicBezTo>
                  <a:pt x="3688" y="13788"/>
                  <a:pt x="3746" y="13832"/>
                  <a:pt x="3805" y="13890"/>
                </a:cubicBezTo>
                <a:cubicBezTo>
                  <a:pt x="3819" y="13963"/>
                  <a:pt x="3848" y="14022"/>
                  <a:pt x="3863" y="14095"/>
                </a:cubicBezTo>
                <a:cubicBezTo>
                  <a:pt x="3805" y="14036"/>
                  <a:pt x="3746" y="13978"/>
                  <a:pt x="3702" y="13905"/>
                </a:cubicBezTo>
                <a:cubicBezTo>
                  <a:pt x="3673" y="13847"/>
                  <a:pt x="3644" y="13788"/>
                  <a:pt x="3630" y="13730"/>
                </a:cubicBezTo>
                <a:close/>
                <a:moveTo>
                  <a:pt x="134612" y="13788"/>
                </a:moveTo>
                <a:cubicBezTo>
                  <a:pt x="134612" y="13905"/>
                  <a:pt x="134597" y="14036"/>
                  <a:pt x="134583" y="14167"/>
                </a:cubicBezTo>
                <a:cubicBezTo>
                  <a:pt x="134510" y="14138"/>
                  <a:pt x="134451" y="14124"/>
                  <a:pt x="134393" y="14095"/>
                </a:cubicBezTo>
                <a:cubicBezTo>
                  <a:pt x="134451" y="14007"/>
                  <a:pt x="134524" y="13890"/>
                  <a:pt x="134612" y="13788"/>
                </a:cubicBezTo>
                <a:close/>
                <a:moveTo>
                  <a:pt x="5422" y="13905"/>
                </a:moveTo>
                <a:lnTo>
                  <a:pt x="5422" y="13905"/>
                </a:lnTo>
                <a:cubicBezTo>
                  <a:pt x="5451" y="13920"/>
                  <a:pt x="5481" y="13934"/>
                  <a:pt x="5510" y="13949"/>
                </a:cubicBezTo>
                <a:cubicBezTo>
                  <a:pt x="5597" y="14051"/>
                  <a:pt x="5685" y="14138"/>
                  <a:pt x="5772" y="14226"/>
                </a:cubicBezTo>
                <a:cubicBezTo>
                  <a:pt x="5670" y="14269"/>
                  <a:pt x="5568" y="14313"/>
                  <a:pt x="5481" y="14357"/>
                </a:cubicBezTo>
                <a:cubicBezTo>
                  <a:pt x="5466" y="14197"/>
                  <a:pt x="5451" y="14051"/>
                  <a:pt x="5422" y="13905"/>
                </a:cubicBezTo>
                <a:close/>
                <a:moveTo>
                  <a:pt x="4650" y="13439"/>
                </a:moveTo>
                <a:lnTo>
                  <a:pt x="4650" y="13439"/>
                </a:lnTo>
                <a:cubicBezTo>
                  <a:pt x="4781" y="13526"/>
                  <a:pt x="4927" y="13628"/>
                  <a:pt x="5087" y="13716"/>
                </a:cubicBezTo>
                <a:cubicBezTo>
                  <a:pt x="5116" y="13993"/>
                  <a:pt x="5116" y="14240"/>
                  <a:pt x="5058" y="14517"/>
                </a:cubicBezTo>
                <a:lnTo>
                  <a:pt x="4985" y="14561"/>
                </a:lnTo>
                <a:cubicBezTo>
                  <a:pt x="4970" y="14546"/>
                  <a:pt x="4970" y="14532"/>
                  <a:pt x="4970" y="14532"/>
                </a:cubicBezTo>
                <a:cubicBezTo>
                  <a:pt x="4868" y="14226"/>
                  <a:pt x="4752" y="13861"/>
                  <a:pt x="4650" y="13439"/>
                </a:cubicBezTo>
                <a:close/>
                <a:moveTo>
                  <a:pt x="2449" y="13074"/>
                </a:moveTo>
                <a:cubicBezTo>
                  <a:pt x="2493" y="13089"/>
                  <a:pt x="2537" y="13103"/>
                  <a:pt x="2580" y="13118"/>
                </a:cubicBezTo>
                <a:cubicBezTo>
                  <a:pt x="2770" y="13541"/>
                  <a:pt x="3003" y="13993"/>
                  <a:pt x="3309" y="14415"/>
                </a:cubicBezTo>
                <a:cubicBezTo>
                  <a:pt x="3382" y="14678"/>
                  <a:pt x="3484" y="14925"/>
                  <a:pt x="3615" y="15173"/>
                </a:cubicBezTo>
                <a:cubicBezTo>
                  <a:pt x="3557" y="15202"/>
                  <a:pt x="3484" y="15231"/>
                  <a:pt x="3426" y="15275"/>
                </a:cubicBezTo>
                <a:cubicBezTo>
                  <a:pt x="3120" y="14969"/>
                  <a:pt x="2784" y="14590"/>
                  <a:pt x="2464" y="14167"/>
                </a:cubicBezTo>
                <a:cubicBezTo>
                  <a:pt x="2391" y="13861"/>
                  <a:pt x="2391" y="13541"/>
                  <a:pt x="2434" y="13074"/>
                </a:cubicBezTo>
                <a:close/>
                <a:moveTo>
                  <a:pt x="84198" y="1"/>
                </a:moveTo>
                <a:cubicBezTo>
                  <a:pt x="84198" y="1"/>
                  <a:pt x="81516" y="1663"/>
                  <a:pt x="81706" y="4184"/>
                </a:cubicBezTo>
                <a:cubicBezTo>
                  <a:pt x="81444" y="4490"/>
                  <a:pt x="81167" y="4811"/>
                  <a:pt x="80890" y="5146"/>
                </a:cubicBezTo>
                <a:cubicBezTo>
                  <a:pt x="80846" y="5087"/>
                  <a:pt x="80788" y="5029"/>
                  <a:pt x="80744" y="4971"/>
                </a:cubicBezTo>
                <a:cubicBezTo>
                  <a:pt x="80700" y="4563"/>
                  <a:pt x="80671" y="4126"/>
                  <a:pt x="80686" y="3688"/>
                </a:cubicBezTo>
                <a:cubicBezTo>
                  <a:pt x="80802" y="3499"/>
                  <a:pt x="80948" y="3309"/>
                  <a:pt x="81094" y="3120"/>
                </a:cubicBezTo>
                <a:lnTo>
                  <a:pt x="81094" y="3120"/>
                </a:lnTo>
                <a:cubicBezTo>
                  <a:pt x="81094" y="3120"/>
                  <a:pt x="80933" y="3251"/>
                  <a:pt x="80686" y="3484"/>
                </a:cubicBezTo>
                <a:cubicBezTo>
                  <a:pt x="80700" y="3236"/>
                  <a:pt x="80715" y="2974"/>
                  <a:pt x="80759" y="2712"/>
                </a:cubicBezTo>
                <a:lnTo>
                  <a:pt x="80759" y="2712"/>
                </a:lnTo>
                <a:cubicBezTo>
                  <a:pt x="80758" y="2712"/>
                  <a:pt x="80598" y="3120"/>
                  <a:pt x="80438" y="3747"/>
                </a:cubicBezTo>
                <a:cubicBezTo>
                  <a:pt x="80380" y="3805"/>
                  <a:pt x="80321" y="3863"/>
                  <a:pt x="80263" y="3921"/>
                </a:cubicBezTo>
                <a:cubicBezTo>
                  <a:pt x="79665" y="2916"/>
                  <a:pt x="78718" y="2260"/>
                  <a:pt x="78368" y="2041"/>
                </a:cubicBezTo>
                <a:cubicBezTo>
                  <a:pt x="78558" y="1866"/>
                  <a:pt x="78776" y="1677"/>
                  <a:pt x="79024" y="1458"/>
                </a:cubicBezTo>
                <a:lnTo>
                  <a:pt x="79024" y="1458"/>
                </a:lnTo>
                <a:cubicBezTo>
                  <a:pt x="79024" y="1458"/>
                  <a:pt x="78820" y="1546"/>
                  <a:pt x="78529" y="1706"/>
                </a:cubicBezTo>
                <a:lnTo>
                  <a:pt x="78631" y="1590"/>
                </a:lnTo>
                <a:lnTo>
                  <a:pt x="78631" y="1590"/>
                </a:lnTo>
                <a:cubicBezTo>
                  <a:pt x="78630" y="1590"/>
                  <a:pt x="78558" y="1663"/>
                  <a:pt x="78427" y="1779"/>
                </a:cubicBezTo>
                <a:cubicBezTo>
                  <a:pt x="77800" y="2143"/>
                  <a:pt x="76838" y="2843"/>
                  <a:pt x="76299" y="3863"/>
                </a:cubicBezTo>
                <a:cubicBezTo>
                  <a:pt x="76080" y="3601"/>
                  <a:pt x="75934" y="3441"/>
                  <a:pt x="75934" y="3441"/>
                </a:cubicBezTo>
                <a:lnTo>
                  <a:pt x="75934" y="3441"/>
                </a:lnTo>
                <a:cubicBezTo>
                  <a:pt x="76036" y="3615"/>
                  <a:pt x="76138" y="3805"/>
                  <a:pt x="76226" y="3994"/>
                </a:cubicBezTo>
                <a:cubicBezTo>
                  <a:pt x="76182" y="4096"/>
                  <a:pt x="76124" y="4198"/>
                  <a:pt x="76095" y="4315"/>
                </a:cubicBezTo>
                <a:cubicBezTo>
                  <a:pt x="76051" y="4359"/>
                  <a:pt x="76022" y="4402"/>
                  <a:pt x="75993" y="4446"/>
                </a:cubicBezTo>
                <a:cubicBezTo>
                  <a:pt x="75876" y="4330"/>
                  <a:pt x="75803" y="4257"/>
                  <a:pt x="75803" y="4257"/>
                </a:cubicBezTo>
                <a:lnTo>
                  <a:pt x="75803" y="4257"/>
                </a:lnTo>
                <a:cubicBezTo>
                  <a:pt x="75861" y="4330"/>
                  <a:pt x="75905" y="4402"/>
                  <a:pt x="75963" y="4475"/>
                </a:cubicBezTo>
                <a:cubicBezTo>
                  <a:pt x="75818" y="4665"/>
                  <a:pt x="75687" y="4854"/>
                  <a:pt x="75555" y="5044"/>
                </a:cubicBezTo>
                <a:cubicBezTo>
                  <a:pt x="75380" y="4767"/>
                  <a:pt x="75191" y="4504"/>
                  <a:pt x="75016" y="4257"/>
                </a:cubicBezTo>
                <a:cubicBezTo>
                  <a:pt x="75264" y="3703"/>
                  <a:pt x="75570" y="3134"/>
                  <a:pt x="75934" y="2610"/>
                </a:cubicBezTo>
                <a:lnTo>
                  <a:pt x="75934" y="2610"/>
                </a:lnTo>
                <a:cubicBezTo>
                  <a:pt x="75934" y="2610"/>
                  <a:pt x="75366" y="3135"/>
                  <a:pt x="74754" y="3907"/>
                </a:cubicBezTo>
                <a:cubicBezTo>
                  <a:pt x="74579" y="3688"/>
                  <a:pt x="74419" y="3484"/>
                  <a:pt x="74258" y="3295"/>
                </a:cubicBezTo>
                <a:cubicBezTo>
                  <a:pt x="74346" y="3207"/>
                  <a:pt x="74433" y="3134"/>
                  <a:pt x="74521" y="3047"/>
                </a:cubicBezTo>
                <a:lnTo>
                  <a:pt x="74521" y="3047"/>
                </a:lnTo>
                <a:cubicBezTo>
                  <a:pt x="74520" y="3047"/>
                  <a:pt x="74389" y="3105"/>
                  <a:pt x="74200" y="3222"/>
                </a:cubicBezTo>
                <a:cubicBezTo>
                  <a:pt x="73705" y="2624"/>
                  <a:pt x="73355" y="2275"/>
                  <a:pt x="73355" y="2275"/>
                </a:cubicBezTo>
                <a:lnTo>
                  <a:pt x="73355" y="2275"/>
                </a:lnTo>
                <a:cubicBezTo>
                  <a:pt x="73588" y="2610"/>
                  <a:pt x="73806" y="2960"/>
                  <a:pt x="74025" y="3324"/>
                </a:cubicBezTo>
                <a:cubicBezTo>
                  <a:pt x="73996" y="3338"/>
                  <a:pt x="73952" y="3368"/>
                  <a:pt x="73923" y="3382"/>
                </a:cubicBezTo>
                <a:cubicBezTo>
                  <a:pt x="73500" y="3003"/>
                  <a:pt x="73151" y="2799"/>
                  <a:pt x="73151" y="2799"/>
                </a:cubicBezTo>
                <a:lnTo>
                  <a:pt x="73151" y="2799"/>
                </a:lnTo>
                <a:cubicBezTo>
                  <a:pt x="73369" y="3076"/>
                  <a:pt x="73559" y="3309"/>
                  <a:pt x="73734" y="3513"/>
                </a:cubicBezTo>
                <a:cubicBezTo>
                  <a:pt x="73457" y="3703"/>
                  <a:pt x="73151" y="3951"/>
                  <a:pt x="72859" y="4242"/>
                </a:cubicBezTo>
                <a:cubicBezTo>
                  <a:pt x="72888" y="3834"/>
                  <a:pt x="72947" y="3426"/>
                  <a:pt x="73049" y="3018"/>
                </a:cubicBezTo>
                <a:lnTo>
                  <a:pt x="73049" y="3018"/>
                </a:lnTo>
                <a:cubicBezTo>
                  <a:pt x="73048" y="3018"/>
                  <a:pt x="72640" y="3776"/>
                  <a:pt x="72349" y="4811"/>
                </a:cubicBezTo>
                <a:cubicBezTo>
                  <a:pt x="72320" y="4854"/>
                  <a:pt x="72291" y="4898"/>
                  <a:pt x="72247" y="4942"/>
                </a:cubicBezTo>
                <a:cubicBezTo>
                  <a:pt x="72101" y="4840"/>
                  <a:pt x="71970" y="4752"/>
                  <a:pt x="71883" y="4694"/>
                </a:cubicBezTo>
                <a:cubicBezTo>
                  <a:pt x="71883" y="4650"/>
                  <a:pt x="71897" y="4592"/>
                  <a:pt x="71912" y="4548"/>
                </a:cubicBezTo>
                <a:cubicBezTo>
                  <a:pt x="72087" y="4373"/>
                  <a:pt x="72276" y="4184"/>
                  <a:pt x="72509" y="3980"/>
                </a:cubicBezTo>
                <a:lnTo>
                  <a:pt x="72509" y="3980"/>
                </a:lnTo>
                <a:cubicBezTo>
                  <a:pt x="72509" y="3980"/>
                  <a:pt x="72276" y="4082"/>
                  <a:pt x="71955" y="4286"/>
                </a:cubicBezTo>
                <a:cubicBezTo>
                  <a:pt x="72028" y="3718"/>
                  <a:pt x="71970" y="3324"/>
                  <a:pt x="71970" y="3324"/>
                </a:cubicBezTo>
                <a:lnTo>
                  <a:pt x="71970" y="3324"/>
                </a:lnTo>
                <a:cubicBezTo>
                  <a:pt x="71824" y="3819"/>
                  <a:pt x="71708" y="4213"/>
                  <a:pt x="71591" y="4534"/>
                </a:cubicBezTo>
                <a:cubicBezTo>
                  <a:pt x="71562" y="4548"/>
                  <a:pt x="71547" y="4577"/>
                  <a:pt x="71518" y="4592"/>
                </a:cubicBezTo>
                <a:cubicBezTo>
                  <a:pt x="71912" y="2916"/>
                  <a:pt x="72116" y="2595"/>
                  <a:pt x="73792" y="1007"/>
                </a:cubicBezTo>
                <a:lnTo>
                  <a:pt x="73792" y="1007"/>
                </a:lnTo>
                <a:cubicBezTo>
                  <a:pt x="73792" y="1007"/>
                  <a:pt x="72815" y="1473"/>
                  <a:pt x="71985" y="2333"/>
                </a:cubicBezTo>
                <a:cubicBezTo>
                  <a:pt x="72291" y="1735"/>
                  <a:pt x="72626" y="1123"/>
                  <a:pt x="73005" y="555"/>
                </a:cubicBezTo>
                <a:lnTo>
                  <a:pt x="73005" y="555"/>
                </a:lnTo>
                <a:cubicBezTo>
                  <a:pt x="73004" y="555"/>
                  <a:pt x="71270" y="2435"/>
                  <a:pt x="70192" y="4636"/>
                </a:cubicBezTo>
                <a:cubicBezTo>
                  <a:pt x="70104" y="4432"/>
                  <a:pt x="69988" y="4228"/>
                  <a:pt x="69857" y="4053"/>
                </a:cubicBezTo>
                <a:cubicBezTo>
                  <a:pt x="69886" y="3805"/>
                  <a:pt x="69930" y="3572"/>
                  <a:pt x="69988" y="3338"/>
                </a:cubicBezTo>
                <a:lnTo>
                  <a:pt x="69988" y="3338"/>
                </a:lnTo>
                <a:cubicBezTo>
                  <a:pt x="69988" y="3339"/>
                  <a:pt x="69886" y="3543"/>
                  <a:pt x="69740" y="3892"/>
                </a:cubicBezTo>
                <a:cubicBezTo>
                  <a:pt x="69726" y="3863"/>
                  <a:pt x="69711" y="3849"/>
                  <a:pt x="69682" y="3819"/>
                </a:cubicBezTo>
                <a:cubicBezTo>
                  <a:pt x="69886" y="3164"/>
                  <a:pt x="70148" y="2479"/>
                  <a:pt x="70498" y="1837"/>
                </a:cubicBezTo>
                <a:lnTo>
                  <a:pt x="70498" y="1837"/>
                </a:lnTo>
                <a:cubicBezTo>
                  <a:pt x="70498" y="1838"/>
                  <a:pt x="69915" y="2493"/>
                  <a:pt x="69361" y="3455"/>
                </a:cubicBezTo>
                <a:cubicBezTo>
                  <a:pt x="69157" y="3236"/>
                  <a:pt x="68953" y="3062"/>
                  <a:pt x="68764" y="2901"/>
                </a:cubicBezTo>
                <a:cubicBezTo>
                  <a:pt x="68880" y="2756"/>
                  <a:pt x="69026" y="2595"/>
                  <a:pt x="69172" y="2406"/>
                </a:cubicBezTo>
                <a:lnTo>
                  <a:pt x="69172" y="2406"/>
                </a:lnTo>
                <a:cubicBezTo>
                  <a:pt x="69172" y="2406"/>
                  <a:pt x="68938" y="2552"/>
                  <a:pt x="68632" y="2814"/>
                </a:cubicBezTo>
                <a:cubicBezTo>
                  <a:pt x="68181" y="2464"/>
                  <a:pt x="67816" y="2304"/>
                  <a:pt x="67816" y="2304"/>
                </a:cubicBezTo>
                <a:lnTo>
                  <a:pt x="67816" y="2304"/>
                </a:lnTo>
                <a:cubicBezTo>
                  <a:pt x="68064" y="2551"/>
                  <a:pt x="68268" y="2756"/>
                  <a:pt x="68458" y="2960"/>
                </a:cubicBezTo>
                <a:cubicBezTo>
                  <a:pt x="68210" y="3178"/>
                  <a:pt x="67933" y="3441"/>
                  <a:pt x="67670" y="3776"/>
                </a:cubicBezTo>
                <a:cubicBezTo>
                  <a:pt x="67670" y="3368"/>
                  <a:pt x="67685" y="2945"/>
                  <a:pt x="67743" y="2537"/>
                </a:cubicBezTo>
                <a:lnTo>
                  <a:pt x="67743" y="2537"/>
                </a:lnTo>
                <a:cubicBezTo>
                  <a:pt x="67743" y="2537"/>
                  <a:pt x="67423" y="3324"/>
                  <a:pt x="67248" y="4388"/>
                </a:cubicBezTo>
                <a:cubicBezTo>
                  <a:pt x="67117" y="4606"/>
                  <a:pt x="67000" y="4840"/>
                  <a:pt x="66898" y="5087"/>
                </a:cubicBezTo>
                <a:cubicBezTo>
                  <a:pt x="66840" y="5029"/>
                  <a:pt x="66767" y="4971"/>
                  <a:pt x="66709" y="4927"/>
                </a:cubicBezTo>
                <a:cubicBezTo>
                  <a:pt x="66781" y="4825"/>
                  <a:pt x="66869" y="4723"/>
                  <a:pt x="66971" y="4606"/>
                </a:cubicBezTo>
                <a:lnTo>
                  <a:pt x="66971" y="4606"/>
                </a:lnTo>
                <a:cubicBezTo>
                  <a:pt x="66971" y="4607"/>
                  <a:pt x="66825" y="4694"/>
                  <a:pt x="66636" y="4869"/>
                </a:cubicBezTo>
                <a:cubicBezTo>
                  <a:pt x="66548" y="4796"/>
                  <a:pt x="66461" y="4738"/>
                  <a:pt x="66388" y="4694"/>
                </a:cubicBezTo>
                <a:cubicBezTo>
                  <a:pt x="66621" y="4373"/>
                  <a:pt x="66927" y="4009"/>
                  <a:pt x="67306" y="3543"/>
                </a:cubicBezTo>
                <a:lnTo>
                  <a:pt x="67306" y="3543"/>
                </a:lnTo>
                <a:cubicBezTo>
                  <a:pt x="67306" y="3543"/>
                  <a:pt x="66913" y="3790"/>
                  <a:pt x="66417" y="4242"/>
                </a:cubicBezTo>
                <a:cubicBezTo>
                  <a:pt x="66650" y="2537"/>
                  <a:pt x="66811" y="2202"/>
                  <a:pt x="68268" y="438"/>
                </a:cubicBezTo>
                <a:lnTo>
                  <a:pt x="68268" y="438"/>
                </a:lnTo>
                <a:cubicBezTo>
                  <a:pt x="68268" y="438"/>
                  <a:pt x="66126" y="1779"/>
                  <a:pt x="65805" y="3863"/>
                </a:cubicBezTo>
                <a:cubicBezTo>
                  <a:pt x="65397" y="4257"/>
                  <a:pt x="64916" y="4883"/>
                  <a:pt x="64858" y="5670"/>
                </a:cubicBezTo>
                <a:cubicBezTo>
                  <a:pt x="64741" y="4883"/>
                  <a:pt x="64712" y="3994"/>
                  <a:pt x="64828" y="3149"/>
                </a:cubicBezTo>
                <a:lnTo>
                  <a:pt x="64828" y="3149"/>
                </a:lnTo>
                <a:cubicBezTo>
                  <a:pt x="64828" y="3149"/>
                  <a:pt x="64289" y="4490"/>
                  <a:pt x="64216" y="6006"/>
                </a:cubicBezTo>
                <a:cubicBezTo>
                  <a:pt x="64202" y="5700"/>
                  <a:pt x="64216" y="5379"/>
                  <a:pt x="64260" y="5073"/>
                </a:cubicBezTo>
                <a:lnTo>
                  <a:pt x="64260" y="5073"/>
                </a:lnTo>
                <a:cubicBezTo>
                  <a:pt x="64260" y="5073"/>
                  <a:pt x="63954" y="5802"/>
                  <a:pt x="63881" y="6676"/>
                </a:cubicBezTo>
                <a:cubicBezTo>
                  <a:pt x="63750" y="6691"/>
                  <a:pt x="63619" y="6691"/>
                  <a:pt x="63488" y="6691"/>
                </a:cubicBezTo>
                <a:cubicBezTo>
                  <a:pt x="64187" y="5277"/>
                  <a:pt x="63808" y="3936"/>
                  <a:pt x="63808" y="3936"/>
                </a:cubicBezTo>
                <a:lnTo>
                  <a:pt x="63808" y="3936"/>
                </a:lnTo>
                <a:cubicBezTo>
                  <a:pt x="63560" y="5394"/>
                  <a:pt x="63400" y="5962"/>
                  <a:pt x="62817" y="6705"/>
                </a:cubicBezTo>
                <a:lnTo>
                  <a:pt x="62671" y="6705"/>
                </a:lnTo>
                <a:lnTo>
                  <a:pt x="62671" y="6691"/>
                </a:lnTo>
                <a:cubicBezTo>
                  <a:pt x="62919" y="5379"/>
                  <a:pt x="63444" y="3105"/>
                  <a:pt x="64493" y="1167"/>
                </a:cubicBezTo>
                <a:lnTo>
                  <a:pt x="64493" y="1167"/>
                </a:lnTo>
                <a:cubicBezTo>
                  <a:pt x="64493" y="1167"/>
                  <a:pt x="63546" y="2348"/>
                  <a:pt x="62744" y="3936"/>
                </a:cubicBezTo>
                <a:cubicBezTo>
                  <a:pt x="62788" y="3441"/>
                  <a:pt x="62744" y="3120"/>
                  <a:pt x="62744" y="3120"/>
                </a:cubicBezTo>
                <a:cubicBezTo>
                  <a:pt x="62467" y="4053"/>
                  <a:pt x="62278" y="4621"/>
                  <a:pt x="62016" y="5087"/>
                </a:cubicBezTo>
                <a:cubicBezTo>
                  <a:pt x="61914" y="4942"/>
                  <a:pt x="61797" y="4811"/>
                  <a:pt x="61680" y="4679"/>
                </a:cubicBezTo>
                <a:cubicBezTo>
                  <a:pt x="62147" y="3397"/>
                  <a:pt x="62832" y="1779"/>
                  <a:pt x="63764" y="351"/>
                </a:cubicBezTo>
                <a:lnTo>
                  <a:pt x="63764" y="351"/>
                </a:lnTo>
                <a:cubicBezTo>
                  <a:pt x="63764" y="351"/>
                  <a:pt x="62919" y="1269"/>
                  <a:pt x="62045" y="2581"/>
                </a:cubicBezTo>
                <a:cubicBezTo>
                  <a:pt x="62059" y="2551"/>
                  <a:pt x="62059" y="2537"/>
                  <a:pt x="62074" y="2508"/>
                </a:cubicBezTo>
                <a:lnTo>
                  <a:pt x="62074" y="2508"/>
                </a:lnTo>
                <a:cubicBezTo>
                  <a:pt x="62074" y="2508"/>
                  <a:pt x="61622" y="3120"/>
                  <a:pt x="61199" y="3994"/>
                </a:cubicBezTo>
                <a:cubicBezTo>
                  <a:pt x="61170" y="4038"/>
                  <a:pt x="61141" y="4082"/>
                  <a:pt x="61112" y="4140"/>
                </a:cubicBezTo>
                <a:cubicBezTo>
                  <a:pt x="60908" y="3965"/>
                  <a:pt x="60704" y="3805"/>
                  <a:pt x="60500" y="3674"/>
                </a:cubicBezTo>
                <a:cubicBezTo>
                  <a:pt x="60485" y="3659"/>
                  <a:pt x="60471" y="3645"/>
                  <a:pt x="60456" y="3615"/>
                </a:cubicBezTo>
                <a:cubicBezTo>
                  <a:pt x="60471" y="3601"/>
                  <a:pt x="60471" y="3572"/>
                  <a:pt x="60485" y="3543"/>
                </a:cubicBezTo>
                <a:cubicBezTo>
                  <a:pt x="60573" y="3411"/>
                  <a:pt x="60675" y="3280"/>
                  <a:pt x="60791" y="3120"/>
                </a:cubicBezTo>
                <a:lnTo>
                  <a:pt x="60791" y="3120"/>
                </a:lnTo>
                <a:cubicBezTo>
                  <a:pt x="60791" y="3120"/>
                  <a:pt x="60704" y="3178"/>
                  <a:pt x="60573" y="3295"/>
                </a:cubicBezTo>
                <a:cubicBezTo>
                  <a:pt x="60748" y="2741"/>
                  <a:pt x="60981" y="2173"/>
                  <a:pt x="61272" y="1633"/>
                </a:cubicBezTo>
                <a:lnTo>
                  <a:pt x="61272" y="1633"/>
                </a:lnTo>
                <a:cubicBezTo>
                  <a:pt x="61272" y="1634"/>
                  <a:pt x="60689" y="2304"/>
                  <a:pt x="60135" y="3251"/>
                </a:cubicBezTo>
                <a:cubicBezTo>
                  <a:pt x="59931" y="3032"/>
                  <a:pt x="59727" y="2858"/>
                  <a:pt x="59538" y="2712"/>
                </a:cubicBezTo>
                <a:cubicBezTo>
                  <a:pt x="59654" y="2551"/>
                  <a:pt x="59800" y="2391"/>
                  <a:pt x="59946" y="2202"/>
                </a:cubicBezTo>
                <a:lnTo>
                  <a:pt x="59946" y="2202"/>
                </a:lnTo>
                <a:cubicBezTo>
                  <a:pt x="59946" y="2202"/>
                  <a:pt x="59713" y="2347"/>
                  <a:pt x="59407" y="2610"/>
                </a:cubicBezTo>
                <a:cubicBezTo>
                  <a:pt x="59203" y="2449"/>
                  <a:pt x="59013" y="2333"/>
                  <a:pt x="58882" y="2245"/>
                </a:cubicBezTo>
                <a:cubicBezTo>
                  <a:pt x="59057" y="1954"/>
                  <a:pt x="59290" y="1619"/>
                  <a:pt x="59582" y="1211"/>
                </a:cubicBezTo>
                <a:lnTo>
                  <a:pt x="59582" y="1211"/>
                </a:lnTo>
                <a:cubicBezTo>
                  <a:pt x="59581" y="1211"/>
                  <a:pt x="59115" y="1531"/>
                  <a:pt x="58620" y="2100"/>
                </a:cubicBezTo>
                <a:lnTo>
                  <a:pt x="58591" y="2100"/>
                </a:lnTo>
                <a:lnTo>
                  <a:pt x="58605" y="2114"/>
                </a:lnTo>
                <a:cubicBezTo>
                  <a:pt x="58270" y="2508"/>
                  <a:pt x="57920" y="3003"/>
                  <a:pt x="57701" y="3601"/>
                </a:cubicBezTo>
                <a:cubicBezTo>
                  <a:pt x="57556" y="3717"/>
                  <a:pt x="57381" y="3863"/>
                  <a:pt x="57191" y="4053"/>
                </a:cubicBezTo>
                <a:cubicBezTo>
                  <a:pt x="57425" y="2333"/>
                  <a:pt x="57585" y="1998"/>
                  <a:pt x="59042" y="234"/>
                </a:cubicBezTo>
                <a:lnTo>
                  <a:pt x="59042" y="234"/>
                </a:lnTo>
                <a:cubicBezTo>
                  <a:pt x="59042" y="234"/>
                  <a:pt x="56375" y="1896"/>
                  <a:pt x="56550" y="4402"/>
                </a:cubicBezTo>
                <a:cubicBezTo>
                  <a:pt x="56506" y="4461"/>
                  <a:pt x="56463" y="4519"/>
                  <a:pt x="56419" y="4592"/>
                </a:cubicBezTo>
                <a:cubicBezTo>
                  <a:pt x="56404" y="4402"/>
                  <a:pt x="56390" y="4198"/>
                  <a:pt x="56404" y="4009"/>
                </a:cubicBezTo>
                <a:lnTo>
                  <a:pt x="56404" y="4009"/>
                </a:lnTo>
                <a:cubicBezTo>
                  <a:pt x="56404" y="4009"/>
                  <a:pt x="56302" y="4359"/>
                  <a:pt x="56215" y="4883"/>
                </a:cubicBezTo>
                <a:cubicBezTo>
                  <a:pt x="56186" y="4956"/>
                  <a:pt x="56142" y="5015"/>
                  <a:pt x="56098" y="5087"/>
                </a:cubicBezTo>
                <a:cubicBezTo>
                  <a:pt x="55982" y="4956"/>
                  <a:pt x="55850" y="4840"/>
                  <a:pt x="55719" y="4752"/>
                </a:cubicBezTo>
                <a:cubicBezTo>
                  <a:pt x="55807" y="4650"/>
                  <a:pt x="55880" y="4548"/>
                  <a:pt x="55982" y="4432"/>
                </a:cubicBezTo>
                <a:lnTo>
                  <a:pt x="55982" y="4432"/>
                </a:lnTo>
                <a:cubicBezTo>
                  <a:pt x="55982" y="4432"/>
                  <a:pt x="55836" y="4519"/>
                  <a:pt x="55646" y="4679"/>
                </a:cubicBezTo>
                <a:cubicBezTo>
                  <a:pt x="55603" y="4665"/>
                  <a:pt x="55574" y="4636"/>
                  <a:pt x="55544" y="4606"/>
                </a:cubicBezTo>
                <a:cubicBezTo>
                  <a:pt x="55515" y="4067"/>
                  <a:pt x="55530" y="3499"/>
                  <a:pt x="55603" y="2945"/>
                </a:cubicBezTo>
                <a:lnTo>
                  <a:pt x="55603" y="2945"/>
                </a:lnTo>
                <a:cubicBezTo>
                  <a:pt x="55603" y="2945"/>
                  <a:pt x="55369" y="3543"/>
                  <a:pt x="55180" y="4388"/>
                </a:cubicBezTo>
                <a:cubicBezTo>
                  <a:pt x="55151" y="4373"/>
                  <a:pt x="55137" y="4359"/>
                  <a:pt x="55136" y="4359"/>
                </a:cubicBezTo>
                <a:lnTo>
                  <a:pt x="55136" y="4359"/>
                </a:lnTo>
                <a:cubicBezTo>
                  <a:pt x="55151" y="4373"/>
                  <a:pt x="55165" y="4388"/>
                  <a:pt x="55180" y="4402"/>
                </a:cubicBezTo>
                <a:cubicBezTo>
                  <a:pt x="55122" y="4636"/>
                  <a:pt x="55078" y="4883"/>
                  <a:pt x="55049" y="5146"/>
                </a:cubicBezTo>
                <a:cubicBezTo>
                  <a:pt x="55049" y="4942"/>
                  <a:pt x="55063" y="4723"/>
                  <a:pt x="55093" y="4519"/>
                </a:cubicBezTo>
                <a:lnTo>
                  <a:pt x="55093" y="4519"/>
                </a:lnTo>
                <a:cubicBezTo>
                  <a:pt x="55093" y="4519"/>
                  <a:pt x="54889" y="5015"/>
                  <a:pt x="54772" y="5670"/>
                </a:cubicBezTo>
                <a:cubicBezTo>
                  <a:pt x="54626" y="5918"/>
                  <a:pt x="54510" y="6181"/>
                  <a:pt x="54466" y="6487"/>
                </a:cubicBezTo>
                <a:cubicBezTo>
                  <a:pt x="54335" y="6297"/>
                  <a:pt x="54262" y="6079"/>
                  <a:pt x="54247" y="5860"/>
                </a:cubicBezTo>
                <a:cubicBezTo>
                  <a:pt x="54393" y="5656"/>
                  <a:pt x="54582" y="5437"/>
                  <a:pt x="54816" y="5146"/>
                </a:cubicBezTo>
                <a:lnTo>
                  <a:pt x="54816" y="5146"/>
                </a:lnTo>
                <a:cubicBezTo>
                  <a:pt x="54816" y="5146"/>
                  <a:pt x="54568" y="5292"/>
                  <a:pt x="54262" y="5583"/>
                </a:cubicBezTo>
                <a:cubicBezTo>
                  <a:pt x="54408" y="4519"/>
                  <a:pt x="54510" y="4300"/>
                  <a:pt x="55428" y="3207"/>
                </a:cubicBezTo>
                <a:lnTo>
                  <a:pt x="55428" y="3207"/>
                </a:lnTo>
                <a:cubicBezTo>
                  <a:pt x="55427" y="3208"/>
                  <a:pt x="53621" y="4315"/>
                  <a:pt x="53883" y="5991"/>
                </a:cubicBezTo>
                <a:cubicBezTo>
                  <a:pt x="53679" y="6253"/>
                  <a:pt x="53475" y="6574"/>
                  <a:pt x="53358" y="6953"/>
                </a:cubicBezTo>
                <a:cubicBezTo>
                  <a:pt x="53242" y="6355"/>
                  <a:pt x="53169" y="5612"/>
                  <a:pt x="53271" y="4898"/>
                </a:cubicBezTo>
                <a:lnTo>
                  <a:pt x="53271" y="4898"/>
                </a:lnTo>
                <a:cubicBezTo>
                  <a:pt x="53271" y="4898"/>
                  <a:pt x="52848" y="5918"/>
                  <a:pt x="52877" y="6997"/>
                </a:cubicBezTo>
                <a:cubicBezTo>
                  <a:pt x="52644" y="7011"/>
                  <a:pt x="52411" y="7026"/>
                  <a:pt x="52192" y="7026"/>
                </a:cubicBezTo>
                <a:cubicBezTo>
                  <a:pt x="53314" y="5437"/>
                  <a:pt x="52819" y="3761"/>
                  <a:pt x="52819" y="3761"/>
                </a:cubicBezTo>
                <a:lnTo>
                  <a:pt x="52819" y="3761"/>
                </a:lnTo>
                <a:cubicBezTo>
                  <a:pt x="52557" y="5321"/>
                  <a:pt x="52396" y="5860"/>
                  <a:pt x="51711" y="6676"/>
                </a:cubicBezTo>
                <a:cubicBezTo>
                  <a:pt x="51711" y="6632"/>
                  <a:pt x="51697" y="6574"/>
                  <a:pt x="51697" y="6516"/>
                </a:cubicBezTo>
                <a:cubicBezTo>
                  <a:pt x="51930" y="5204"/>
                  <a:pt x="52455" y="2930"/>
                  <a:pt x="53504" y="992"/>
                </a:cubicBezTo>
                <a:lnTo>
                  <a:pt x="53504" y="992"/>
                </a:lnTo>
                <a:cubicBezTo>
                  <a:pt x="53504" y="992"/>
                  <a:pt x="51974" y="2902"/>
                  <a:pt x="51157" y="5117"/>
                </a:cubicBezTo>
                <a:cubicBezTo>
                  <a:pt x="50968" y="4825"/>
                  <a:pt x="50749" y="4563"/>
                  <a:pt x="50516" y="4330"/>
                </a:cubicBezTo>
                <a:cubicBezTo>
                  <a:pt x="50633" y="3674"/>
                  <a:pt x="50808" y="2989"/>
                  <a:pt x="51085" y="2347"/>
                </a:cubicBezTo>
                <a:lnTo>
                  <a:pt x="51085" y="2347"/>
                </a:lnTo>
                <a:cubicBezTo>
                  <a:pt x="51084" y="2348"/>
                  <a:pt x="50589" y="3018"/>
                  <a:pt x="50137" y="3965"/>
                </a:cubicBezTo>
                <a:cubicBezTo>
                  <a:pt x="49904" y="3776"/>
                  <a:pt x="49656" y="3601"/>
                  <a:pt x="49438" y="3455"/>
                </a:cubicBezTo>
                <a:cubicBezTo>
                  <a:pt x="49540" y="3295"/>
                  <a:pt x="49656" y="3134"/>
                  <a:pt x="49787" y="2945"/>
                </a:cubicBezTo>
                <a:lnTo>
                  <a:pt x="49787" y="2945"/>
                </a:lnTo>
                <a:cubicBezTo>
                  <a:pt x="49787" y="2945"/>
                  <a:pt x="49583" y="3091"/>
                  <a:pt x="49292" y="3353"/>
                </a:cubicBezTo>
                <a:cubicBezTo>
                  <a:pt x="48782" y="3047"/>
                  <a:pt x="48388" y="2887"/>
                  <a:pt x="48388" y="2887"/>
                </a:cubicBezTo>
                <a:lnTo>
                  <a:pt x="48388" y="2887"/>
                </a:lnTo>
                <a:cubicBezTo>
                  <a:pt x="48665" y="3120"/>
                  <a:pt x="48913" y="3324"/>
                  <a:pt x="49132" y="3513"/>
                </a:cubicBezTo>
                <a:cubicBezTo>
                  <a:pt x="48913" y="3732"/>
                  <a:pt x="48665" y="4009"/>
                  <a:pt x="48432" y="4344"/>
                </a:cubicBezTo>
                <a:cubicBezTo>
                  <a:pt x="48374" y="3936"/>
                  <a:pt x="48345" y="3528"/>
                  <a:pt x="48345" y="3120"/>
                </a:cubicBezTo>
                <a:cubicBezTo>
                  <a:pt x="48345" y="3120"/>
                  <a:pt x="48126" y="3907"/>
                  <a:pt x="48068" y="4956"/>
                </a:cubicBezTo>
                <a:cubicBezTo>
                  <a:pt x="47980" y="5160"/>
                  <a:pt x="47893" y="5379"/>
                  <a:pt x="47834" y="5612"/>
                </a:cubicBezTo>
                <a:cubicBezTo>
                  <a:pt x="47878" y="5146"/>
                  <a:pt x="47849" y="4723"/>
                  <a:pt x="47805" y="4446"/>
                </a:cubicBezTo>
                <a:cubicBezTo>
                  <a:pt x="47878" y="4344"/>
                  <a:pt x="47951" y="4228"/>
                  <a:pt x="48024" y="4126"/>
                </a:cubicBezTo>
                <a:lnTo>
                  <a:pt x="48024" y="4126"/>
                </a:lnTo>
                <a:cubicBezTo>
                  <a:pt x="48024" y="4126"/>
                  <a:pt x="47936" y="4184"/>
                  <a:pt x="47776" y="4315"/>
                </a:cubicBezTo>
                <a:cubicBezTo>
                  <a:pt x="47732" y="4126"/>
                  <a:pt x="47703" y="4009"/>
                  <a:pt x="47703" y="4009"/>
                </a:cubicBezTo>
                <a:cubicBezTo>
                  <a:pt x="47689" y="4155"/>
                  <a:pt x="47674" y="4286"/>
                  <a:pt x="47645" y="4417"/>
                </a:cubicBezTo>
                <a:cubicBezTo>
                  <a:pt x="47514" y="4534"/>
                  <a:pt x="47368" y="4679"/>
                  <a:pt x="47208" y="4854"/>
                </a:cubicBezTo>
                <a:cubicBezTo>
                  <a:pt x="47208" y="4592"/>
                  <a:pt x="47208" y="4359"/>
                  <a:pt x="47222" y="4155"/>
                </a:cubicBezTo>
                <a:cubicBezTo>
                  <a:pt x="47383" y="3484"/>
                  <a:pt x="47601" y="2785"/>
                  <a:pt x="47878" y="2100"/>
                </a:cubicBezTo>
                <a:cubicBezTo>
                  <a:pt x="48053" y="1794"/>
                  <a:pt x="48301" y="1458"/>
                  <a:pt x="48607" y="1036"/>
                </a:cubicBezTo>
                <a:lnTo>
                  <a:pt x="48607" y="1036"/>
                </a:lnTo>
                <a:cubicBezTo>
                  <a:pt x="48607" y="1036"/>
                  <a:pt x="48432" y="1152"/>
                  <a:pt x="48199" y="1356"/>
                </a:cubicBezTo>
                <a:cubicBezTo>
                  <a:pt x="48213" y="1313"/>
                  <a:pt x="48228" y="1269"/>
                  <a:pt x="48257" y="1225"/>
                </a:cubicBezTo>
                <a:lnTo>
                  <a:pt x="48257" y="1225"/>
                </a:lnTo>
                <a:cubicBezTo>
                  <a:pt x="48257" y="1225"/>
                  <a:pt x="48199" y="1298"/>
                  <a:pt x="48111" y="1444"/>
                </a:cubicBezTo>
                <a:cubicBezTo>
                  <a:pt x="47528" y="1968"/>
                  <a:pt x="46639" y="2974"/>
                  <a:pt x="46537" y="4286"/>
                </a:cubicBezTo>
                <a:cubicBezTo>
                  <a:pt x="46377" y="4650"/>
                  <a:pt x="46231" y="5029"/>
                  <a:pt x="46115" y="5408"/>
                </a:cubicBezTo>
                <a:cubicBezTo>
                  <a:pt x="45911" y="5131"/>
                  <a:pt x="45692" y="4883"/>
                  <a:pt x="45459" y="4650"/>
                </a:cubicBezTo>
                <a:cubicBezTo>
                  <a:pt x="45444" y="4636"/>
                  <a:pt x="45444" y="4606"/>
                  <a:pt x="45444" y="4592"/>
                </a:cubicBezTo>
                <a:cubicBezTo>
                  <a:pt x="45532" y="3951"/>
                  <a:pt x="45663" y="3280"/>
                  <a:pt x="45911" y="2639"/>
                </a:cubicBezTo>
                <a:lnTo>
                  <a:pt x="45911" y="2639"/>
                </a:lnTo>
                <a:cubicBezTo>
                  <a:pt x="45910" y="2639"/>
                  <a:pt x="45444" y="3324"/>
                  <a:pt x="45036" y="4300"/>
                </a:cubicBezTo>
                <a:cubicBezTo>
                  <a:pt x="44788" y="4096"/>
                  <a:pt x="44541" y="3936"/>
                  <a:pt x="44307" y="3805"/>
                </a:cubicBezTo>
                <a:cubicBezTo>
                  <a:pt x="44409" y="3645"/>
                  <a:pt x="44526" y="3470"/>
                  <a:pt x="44643" y="3280"/>
                </a:cubicBezTo>
                <a:lnTo>
                  <a:pt x="44643" y="3280"/>
                </a:lnTo>
                <a:cubicBezTo>
                  <a:pt x="44642" y="3280"/>
                  <a:pt x="44438" y="3441"/>
                  <a:pt x="44162" y="3717"/>
                </a:cubicBezTo>
                <a:cubicBezTo>
                  <a:pt x="43637" y="3411"/>
                  <a:pt x="43229" y="3266"/>
                  <a:pt x="43229" y="3266"/>
                </a:cubicBezTo>
                <a:lnTo>
                  <a:pt x="43229" y="3266"/>
                </a:lnTo>
                <a:cubicBezTo>
                  <a:pt x="43535" y="3484"/>
                  <a:pt x="43783" y="3688"/>
                  <a:pt x="44016" y="3863"/>
                </a:cubicBezTo>
                <a:cubicBezTo>
                  <a:pt x="43797" y="4096"/>
                  <a:pt x="43564" y="4373"/>
                  <a:pt x="43345" y="4723"/>
                </a:cubicBezTo>
                <a:cubicBezTo>
                  <a:pt x="43273" y="4315"/>
                  <a:pt x="43214" y="3907"/>
                  <a:pt x="43200" y="3499"/>
                </a:cubicBezTo>
                <a:cubicBezTo>
                  <a:pt x="43200" y="3499"/>
                  <a:pt x="43010" y="4300"/>
                  <a:pt x="43025" y="5350"/>
                </a:cubicBezTo>
                <a:cubicBezTo>
                  <a:pt x="42850" y="5743"/>
                  <a:pt x="42733" y="6181"/>
                  <a:pt x="42733" y="6661"/>
                </a:cubicBezTo>
                <a:cubicBezTo>
                  <a:pt x="42471" y="6355"/>
                  <a:pt x="42282" y="6049"/>
                  <a:pt x="42194" y="5700"/>
                </a:cubicBezTo>
                <a:cubicBezTo>
                  <a:pt x="42384" y="5379"/>
                  <a:pt x="42617" y="5000"/>
                  <a:pt x="42937" y="4504"/>
                </a:cubicBezTo>
                <a:lnTo>
                  <a:pt x="42937" y="4504"/>
                </a:lnTo>
                <a:cubicBezTo>
                  <a:pt x="42937" y="4505"/>
                  <a:pt x="42558" y="4781"/>
                  <a:pt x="42150" y="5262"/>
                </a:cubicBezTo>
                <a:cubicBezTo>
                  <a:pt x="42063" y="3572"/>
                  <a:pt x="42165" y="3222"/>
                  <a:pt x="43360" y="1415"/>
                </a:cubicBezTo>
                <a:lnTo>
                  <a:pt x="43360" y="1415"/>
                </a:lnTo>
                <a:cubicBezTo>
                  <a:pt x="43360" y="1415"/>
                  <a:pt x="40722" y="3339"/>
                  <a:pt x="41640" y="5933"/>
                </a:cubicBezTo>
                <a:cubicBezTo>
                  <a:pt x="41363" y="6385"/>
                  <a:pt x="41130" y="6909"/>
                  <a:pt x="41057" y="7492"/>
                </a:cubicBezTo>
                <a:cubicBezTo>
                  <a:pt x="40693" y="6559"/>
                  <a:pt x="40343" y="5408"/>
                  <a:pt x="40299" y="4286"/>
                </a:cubicBezTo>
                <a:cubicBezTo>
                  <a:pt x="40299" y="4286"/>
                  <a:pt x="40095" y="5160"/>
                  <a:pt x="40124" y="6297"/>
                </a:cubicBezTo>
                <a:cubicBezTo>
                  <a:pt x="40095" y="6224"/>
                  <a:pt x="40081" y="6195"/>
                  <a:pt x="40081" y="6195"/>
                </a:cubicBezTo>
                <a:lnTo>
                  <a:pt x="40081" y="6195"/>
                </a:lnTo>
                <a:cubicBezTo>
                  <a:pt x="40154" y="6720"/>
                  <a:pt x="40139" y="7274"/>
                  <a:pt x="40066" y="7798"/>
                </a:cubicBezTo>
                <a:cubicBezTo>
                  <a:pt x="40037" y="7813"/>
                  <a:pt x="39993" y="7813"/>
                  <a:pt x="39950" y="7813"/>
                </a:cubicBezTo>
                <a:cubicBezTo>
                  <a:pt x="40081" y="7041"/>
                  <a:pt x="40037" y="6414"/>
                  <a:pt x="40037" y="6414"/>
                </a:cubicBezTo>
                <a:lnTo>
                  <a:pt x="40037" y="6414"/>
                </a:lnTo>
                <a:cubicBezTo>
                  <a:pt x="39950" y="6909"/>
                  <a:pt x="39789" y="7405"/>
                  <a:pt x="39585" y="7842"/>
                </a:cubicBezTo>
                <a:cubicBezTo>
                  <a:pt x="39527" y="7842"/>
                  <a:pt x="39483" y="7857"/>
                  <a:pt x="39425" y="7857"/>
                </a:cubicBezTo>
                <a:cubicBezTo>
                  <a:pt x="39367" y="7769"/>
                  <a:pt x="39294" y="7682"/>
                  <a:pt x="39235" y="7609"/>
                </a:cubicBezTo>
                <a:cubicBezTo>
                  <a:pt x="39279" y="7361"/>
                  <a:pt x="39279" y="7128"/>
                  <a:pt x="39265" y="6909"/>
                </a:cubicBezTo>
                <a:cubicBezTo>
                  <a:pt x="39600" y="5525"/>
                  <a:pt x="38463" y="4403"/>
                  <a:pt x="38463" y="4402"/>
                </a:cubicBezTo>
                <a:lnTo>
                  <a:pt x="38463" y="4402"/>
                </a:lnTo>
                <a:cubicBezTo>
                  <a:pt x="38769" y="5073"/>
                  <a:pt x="38915" y="5452"/>
                  <a:pt x="38944" y="5831"/>
                </a:cubicBezTo>
                <a:cubicBezTo>
                  <a:pt x="38390" y="4738"/>
                  <a:pt x="37283" y="4097"/>
                  <a:pt x="37282" y="4096"/>
                </a:cubicBezTo>
                <a:lnTo>
                  <a:pt x="37282" y="4096"/>
                </a:lnTo>
                <a:cubicBezTo>
                  <a:pt x="38332" y="5321"/>
                  <a:pt x="38550" y="5656"/>
                  <a:pt x="38682" y="6661"/>
                </a:cubicBezTo>
                <a:cubicBezTo>
                  <a:pt x="38550" y="6487"/>
                  <a:pt x="38448" y="6385"/>
                  <a:pt x="38448" y="6385"/>
                </a:cubicBezTo>
                <a:lnTo>
                  <a:pt x="38448" y="6385"/>
                </a:lnTo>
                <a:cubicBezTo>
                  <a:pt x="38565" y="6647"/>
                  <a:pt x="38652" y="6851"/>
                  <a:pt x="38740" y="7040"/>
                </a:cubicBezTo>
                <a:cubicBezTo>
                  <a:pt x="38740" y="7055"/>
                  <a:pt x="38740" y="7084"/>
                  <a:pt x="38740" y="7099"/>
                </a:cubicBezTo>
                <a:cubicBezTo>
                  <a:pt x="38594" y="6968"/>
                  <a:pt x="38463" y="6866"/>
                  <a:pt x="38346" y="6778"/>
                </a:cubicBezTo>
                <a:cubicBezTo>
                  <a:pt x="38419" y="6181"/>
                  <a:pt x="38376" y="5729"/>
                  <a:pt x="38376" y="5729"/>
                </a:cubicBezTo>
                <a:lnTo>
                  <a:pt x="38376" y="5729"/>
                </a:lnTo>
                <a:cubicBezTo>
                  <a:pt x="38332" y="5991"/>
                  <a:pt x="38259" y="6239"/>
                  <a:pt x="38186" y="6501"/>
                </a:cubicBezTo>
                <a:cubicBezTo>
                  <a:pt x="38084" y="6268"/>
                  <a:pt x="37967" y="6079"/>
                  <a:pt x="37865" y="5918"/>
                </a:cubicBezTo>
                <a:cubicBezTo>
                  <a:pt x="38011" y="5816"/>
                  <a:pt x="38186" y="5714"/>
                  <a:pt x="38376" y="5583"/>
                </a:cubicBezTo>
                <a:lnTo>
                  <a:pt x="38376" y="5583"/>
                </a:lnTo>
                <a:cubicBezTo>
                  <a:pt x="38375" y="5583"/>
                  <a:pt x="38128" y="5656"/>
                  <a:pt x="37778" y="5802"/>
                </a:cubicBezTo>
                <a:cubicBezTo>
                  <a:pt x="37720" y="5714"/>
                  <a:pt x="37647" y="5641"/>
                  <a:pt x="37603" y="5583"/>
                </a:cubicBezTo>
                <a:cubicBezTo>
                  <a:pt x="37559" y="5539"/>
                  <a:pt x="37530" y="5510"/>
                  <a:pt x="37530" y="5510"/>
                </a:cubicBezTo>
                <a:lnTo>
                  <a:pt x="37530" y="5510"/>
                </a:lnTo>
                <a:cubicBezTo>
                  <a:pt x="37545" y="5539"/>
                  <a:pt x="37559" y="5568"/>
                  <a:pt x="37574" y="5598"/>
                </a:cubicBezTo>
                <a:lnTo>
                  <a:pt x="37574" y="5598"/>
                </a:lnTo>
                <a:cubicBezTo>
                  <a:pt x="37579" y="5593"/>
                  <a:pt x="37584" y="5588"/>
                  <a:pt x="37588" y="5583"/>
                </a:cubicBezTo>
                <a:cubicBezTo>
                  <a:pt x="37618" y="5656"/>
                  <a:pt x="37661" y="5729"/>
                  <a:pt x="37691" y="5802"/>
                </a:cubicBezTo>
                <a:cubicBezTo>
                  <a:pt x="37691" y="5802"/>
                  <a:pt x="37691" y="5816"/>
                  <a:pt x="37691" y="5831"/>
                </a:cubicBezTo>
                <a:cubicBezTo>
                  <a:pt x="37559" y="5889"/>
                  <a:pt x="37414" y="5976"/>
                  <a:pt x="37268" y="6064"/>
                </a:cubicBezTo>
                <a:cubicBezTo>
                  <a:pt x="37239" y="5991"/>
                  <a:pt x="37224" y="5947"/>
                  <a:pt x="37224" y="5947"/>
                </a:cubicBezTo>
                <a:cubicBezTo>
                  <a:pt x="37224" y="5991"/>
                  <a:pt x="37224" y="6035"/>
                  <a:pt x="37224" y="6079"/>
                </a:cubicBezTo>
                <a:cubicBezTo>
                  <a:pt x="37210" y="6049"/>
                  <a:pt x="37210" y="6006"/>
                  <a:pt x="37195" y="5976"/>
                </a:cubicBezTo>
                <a:cubicBezTo>
                  <a:pt x="37308" y="5850"/>
                  <a:pt x="37434" y="5737"/>
                  <a:pt x="37574" y="5598"/>
                </a:cubicBezTo>
                <a:lnTo>
                  <a:pt x="37574" y="5598"/>
                </a:lnTo>
                <a:cubicBezTo>
                  <a:pt x="37501" y="5641"/>
                  <a:pt x="37341" y="5714"/>
                  <a:pt x="37137" y="5860"/>
                </a:cubicBezTo>
                <a:cubicBezTo>
                  <a:pt x="37078" y="5627"/>
                  <a:pt x="37005" y="5423"/>
                  <a:pt x="36947" y="5291"/>
                </a:cubicBezTo>
                <a:cubicBezTo>
                  <a:pt x="37035" y="4767"/>
                  <a:pt x="37151" y="4228"/>
                  <a:pt x="37312" y="3717"/>
                </a:cubicBezTo>
                <a:lnTo>
                  <a:pt x="37312" y="3717"/>
                </a:lnTo>
                <a:cubicBezTo>
                  <a:pt x="37311" y="3718"/>
                  <a:pt x="36962" y="4359"/>
                  <a:pt x="36627" y="5291"/>
                </a:cubicBezTo>
                <a:cubicBezTo>
                  <a:pt x="36495" y="4840"/>
                  <a:pt x="36379" y="4548"/>
                  <a:pt x="36379" y="4548"/>
                </a:cubicBezTo>
                <a:lnTo>
                  <a:pt x="36379" y="4548"/>
                </a:lnTo>
                <a:cubicBezTo>
                  <a:pt x="36437" y="4985"/>
                  <a:pt x="36452" y="5437"/>
                  <a:pt x="36423" y="5874"/>
                </a:cubicBezTo>
                <a:cubicBezTo>
                  <a:pt x="36393" y="5947"/>
                  <a:pt x="36379" y="6035"/>
                  <a:pt x="36350" y="6122"/>
                </a:cubicBezTo>
                <a:cubicBezTo>
                  <a:pt x="36058" y="4942"/>
                  <a:pt x="35563" y="3966"/>
                  <a:pt x="35563" y="3965"/>
                </a:cubicBezTo>
                <a:lnTo>
                  <a:pt x="35563" y="3965"/>
                </a:lnTo>
                <a:cubicBezTo>
                  <a:pt x="35752" y="4621"/>
                  <a:pt x="35869" y="5321"/>
                  <a:pt x="35942" y="5962"/>
                </a:cubicBezTo>
                <a:cubicBezTo>
                  <a:pt x="35781" y="5729"/>
                  <a:pt x="35635" y="5554"/>
                  <a:pt x="35533" y="5437"/>
                </a:cubicBezTo>
                <a:cubicBezTo>
                  <a:pt x="35548" y="5291"/>
                  <a:pt x="35577" y="5146"/>
                  <a:pt x="35606" y="5015"/>
                </a:cubicBezTo>
                <a:lnTo>
                  <a:pt x="35606" y="5015"/>
                </a:lnTo>
                <a:cubicBezTo>
                  <a:pt x="35606" y="5015"/>
                  <a:pt x="35548" y="5131"/>
                  <a:pt x="35461" y="5335"/>
                </a:cubicBezTo>
                <a:cubicBezTo>
                  <a:pt x="35417" y="5292"/>
                  <a:pt x="35402" y="5277"/>
                  <a:pt x="35402" y="5277"/>
                </a:cubicBezTo>
                <a:lnTo>
                  <a:pt x="35402" y="5277"/>
                </a:lnTo>
                <a:lnTo>
                  <a:pt x="35446" y="5364"/>
                </a:lnTo>
                <a:cubicBezTo>
                  <a:pt x="35417" y="5423"/>
                  <a:pt x="35402" y="5481"/>
                  <a:pt x="35373" y="5554"/>
                </a:cubicBezTo>
                <a:cubicBezTo>
                  <a:pt x="35271" y="3339"/>
                  <a:pt x="32896" y="1969"/>
                  <a:pt x="32895" y="1968"/>
                </a:cubicBezTo>
                <a:lnTo>
                  <a:pt x="32895" y="1968"/>
                </a:lnTo>
                <a:cubicBezTo>
                  <a:pt x="34367" y="3659"/>
                  <a:pt x="34528" y="3994"/>
                  <a:pt x="34703" y="5685"/>
                </a:cubicBezTo>
                <a:lnTo>
                  <a:pt x="34659" y="5641"/>
                </a:lnTo>
                <a:cubicBezTo>
                  <a:pt x="34659" y="5627"/>
                  <a:pt x="34674" y="5612"/>
                  <a:pt x="34674" y="5612"/>
                </a:cubicBezTo>
                <a:lnTo>
                  <a:pt x="34674" y="5612"/>
                </a:lnTo>
                <a:cubicBezTo>
                  <a:pt x="34674" y="5612"/>
                  <a:pt x="34659" y="5612"/>
                  <a:pt x="34644" y="5627"/>
                </a:cubicBezTo>
                <a:cubicBezTo>
                  <a:pt x="34572" y="5554"/>
                  <a:pt x="34499" y="5496"/>
                  <a:pt x="34426" y="5437"/>
                </a:cubicBezTo>
                <a:cubicBezTo>
                  <a:pt x="34426" y="5394"/>
                  <a:pt x="34440" y="5364"/>
                  <a:pt x="34455" y="5321"/>
                </a:cubicBezTo>
                <a:lnTo>
                  <a:pt x="34455" y="5321"/>
                </a:lnTo>
                <a:cubicBezTo>
                  <a:pt x="34455" y="5321"/>
                  <a:pt x="34440" y="5365"/>
                  <a:pt x="34397" y="5423"/>
                </a:cubicBezTo>
                <a:cubicBezTo>
                  <a:pt x="34280" y="5335"/>
                  <a:pt x="34178" y="5262"/>
                  <a:pt x="34091" y="5189"/>
                </a:cubicBezTo>
                <a:cubicBezTo>
                  <a:pt x="33887" y="4927"/>
                  <a:pt x="33697" y="4709"/>
                  <a:pt x="33566" y="4548"/>
                </a:cubicBezTo>
                <a:cubicBezTo>
                  <a:pt x="33464" y="4228"/>
                  <a:pt x="33376" y="4024"/>
                  <a:pt x="33376" y="4023"/>
                </a:cubicBezTo>
                <a:lnTo>
                  <a:pt x="33376" y="4023"/>
                </a:lnTo>
                <a:cubicBezTo>
                  <a:pt x="33390" y="4079"/>
                  <a:pt x="33391" y="4134"/>
                  <a:pt x="33404" y="4190"/>
                </a:cubicBezTo>
                <a:lnTo>
                  <a:pt x="33404" y="4190"/>
                </a:lnTo>
                <a:cubicBezTo>
                  <a:pt x="33404" y="4188"/>
                  <a:pt x="33405" y="4186"/>
                  <a:pt x="33406" y="4184"/>
                </a:cubicBezTo>
                <a:cubicBezTo>
                  <a:pt x="33420" y="4242"/>
                  <a:pt x="33420" y="4300"/>
                  <a:pt x="33420" y="4359"/>
                </a:cubicBezTo>
                <a:cubicBezTo>
                  <a:pt x="33391" y="4330"/>
                  <a:pt x="33376" y="4300"/>
                  <a:pt x="33362" y="4300"/>
                </a:cubicBezTo>
                <a:cubicBezTo>
                  <a:pt x="33391" y="4330"/>
                  <a:pt x="33406" y="4373"/>
                  <a:pt x="33435" y="4402"/>
                </a:cubicBezTo>
                <a:cubicBezTo>
                  <a:pt x="33449" y="4679"/>
                  <a:pt x="33449" y="4942"/>
                  <a:pt x="33435" y="5219"/>
                </a:cubicBezTo>
                <a:cubicBezTo>
                  <a:pt x="33333" y="5087"/>
                  <a:pt x="33216" y="4971"/>
                  <a:pt x="33099" y="4854"/>
                </a:cubicBezTo>
                <a:cubicBezTo>
                  <a:pt x="33172" y="4694"/>
                  <a:pt x="33260" y="4504"/>
                  <a:pt x="33362" y="4300"/>
                </a:cubicBezTo>
                <a:cubicBezTo>
                  <a:pt x="33374" y="4265"/>
                  <a:pt x="33386" y="4239"/>
                  <a:pt x="33398" y="4206"/>
                </a:cubicBezTo>
                <a:lnTo>
                  <a:pt x="33398" y="4206"/>
                </a:lnTo>
                <a:cubicBezTo>
                  <a:pt x="33332" y="4273"/>
                  <a:pt x="33149" y="4458"/>
                  <a:pt x="32954" y="4738"/>
                </a:cubicBezTo>
                <a:cubicBezTo>
                  <a:pt x="32837" y="4636"/>
                  <a:pt x="32735" y="4548"/>
                  <a:pt x="32633" y="4461"/>
                </a:cubicBezTo>
                <a:cubicBezTo>
                  <a:pt x="32837" y="4257"/>
                  <a:pt x="33056" y="4038"/>
                  <a:pt x="33318" y="3790"/>
                </a:cubicBezTo>
                <a:lnTo>
                  <a:pt x="33318" y="3790"/>
                </a:lnTo>
                <a:cubicBezTo>
                  <a:pt x="33318" y="3790"/>
                  <a:pt x="32939" y="3980"/>
                  <a:pt x="32458" y="4315"/>
                </a:cubicBezTo>
                <a:cubicBezTo>
                  <a:pt x="32152" y="4067"/>
                  <a:pt x="31919" y="3936"/>
                  <a:pt x="31919" y="3936"/>
                </a:cubicBezTo>
                <a:lnTo>
                  <a:pt x="31919" y="3936"/>
                </a:lnTo>
                <a:cubicBezTo>
                  <a:pt x="32065" y="4111"/>
                  <a:pt x="32196" y="4271"/>
                  <a:pt x="32327" y="4417"/>
                </a:cubicBezTo>
                <a:cubicBezTo>
                  <a:pt x="32123" y="4577"/>
                  <a:pt x="31904" y="4767"/>
                  <a:pt x="31686" y="4985"/>
                </a:cubicBezTo>
                <a:cubicBezTo>
                  <a:pt x="31132" y="4053"/>
                  <a:pt x="30564" y="3412"/>
                  <a:pt x="30564" y="3411"/>
                </a:cubicBezTo>
                <a:lnTo>
                  <a:pt x="30564" y="3411"/>
                </a:lnTo>
                <a:cubicBezTo>
                  <a:pt x="30913" y="4038"/>
                  <a:pt x="31161" y="4709"/>
                  <a:pt x="31351" y="5350"/>
                </a:cubicBezTo>
                <a:cubicBezTo>
                  <a:pt x="31132" y="5598"/>
                  <a:pt x="30957" y="5874"/>
                  <a:pt x="30797" y="6181"/>
                </a:cubicBezTo>
                <a:cubicBezTo>
                  <a:pt x="29747" y="4024"/>
                  <a:pt x="28013" y="2217"/>
                  <a:pt x="28013" y="2216"/>
                </a:cubicBezTo>
                <a:lnTo>
                  <a:pt x="28013" y="2216"/>
                </a:lnTo>
                <a:cubicBezTo>
                  <a:pt x="29266" y="4082"/>
                  <a:pt x="30039" y="6312"/>
                  <a:pt x="30418" y="7609"/>
                </a:cubicBezTo>
                <a:cubicBezTo>
                  <a:pt x="30418" y="7667"/>
                  <a:pt x="30418" y="7725"/>
                  <a:pt x="30418" y="7769"/>
                </a:cubicBezTo>
                <a:cubicBezTo>
                  <a:pt x="30199" y="7551"/>
                  <a:pt x="30024" y="7347"/>
                  <a:pt x="29879" y="7142"/>
                </a:cubicBezTo>
                <a:cubicBezTo>
                  <a:pt x="29908" y="6283"/>
                  <a:pt x="29485" y="5568"/>
                  <a:pt x="29033" y="5044"/>
                </a:cubicBezTo>
                <a:cubicBezTo>
                  <a:pt x="29019" y="5000"/>
                  <a:pt x="29004" y="4971"/>
                  <a:pt x="29004" y="4927"/>
                </a:cubicBezTo>
                <a:cubicBezTo>
                  <a:pt x="29004" y="4927"/>
                  <a:pt x="28989" y="4956"/>
                  <a:pt x="28989" y="5000"/>
                </a:cubicBezTo>
                <a:cubicBezTo>
                  <a:pt x="28465" y="4403"/>
                  <a:pt x="27897" y="4082"/>
                  <a:pt x="27896" y="4082"/>
                </a:cubicBezTo>
                <a:lnTo>
                  <a:pt x="27896" y="4082"/>
                </a:lnTo>
                <a:cubicBezTo>
                  <a:pt x="28450" y="4723"/>
                  <a:pt x="28771" y="5131"/>
                  <a:pt x="28975" y="5510"/>
                </a:cubicBezTo>
                <a:cubicBezTo>
                  <a:pt x="28975" y="5904"/>
                  <a:pt x="29048" y="6443"/>
                  <a:pt x="29296" y="7026"/>
                </a:cubicBezTo>
                <a:cubicBezTo>
                  <a:pt x="28931" y="6705"/>
                  <a:pt x="28625" y="6530"/>
                  <a:pt x="28625" y="6530"/>
                </a:cubicBezTo>
                <a:lnTo>
                  <a:pt x="28625" y="6530"/>
                </a:lnTo>
                <a:cubicBezTo>
                  <a:pt x="28931" y="6895"/>
                  <a:pt x="29179" y="7186"/>
                  <a:pt x="29368" y="7434"/>
                </a:cubicBezTo>
                <a:cubicBezTo>
                  <a:pt x="29339" y="7711"/>
                  <a:pt x="29223" y="7973"/>
                  <a:pt x="29062" y="8236"/>
                </a:cubicBezTo>
                <a:cubicBezTo>
                  <a:pt x="28989" y="7857"/>
                  <a:pt x="28844" y="7507"/>
                  <a:pt x="28654" y="7201"/>
                </a:cubicBezTo>
                <a:cubicBezTo>
                  <a:pt x="28538" y="6370"/>
                  <a:pt x="28275" y="5744"/>
                  <a:pt x="28275" y="5743"/>
                </a:cubicBezTo>
                <a:lnTo>
                  <a:pt x="28275" y="5743"/>
                </a:lnTo>
                <a:cubicBezTo>
                  <a:pt x="28319" y="6064"/>
                  <a:pt x="28334" y="6399"/>
                  <a:pt x="28319" y="6720"/>
                </a:cubicBezTo>
                <a:cubicBezTo>
                  <a:pt x="28100" y="6472"/>
                  <a:pt x="27882" y="6268"/>
                  <a:pt x="27678" y="6093"/>
                </a:cubicBezTo>
                <a:cubicBezTo>
                  <a:pt x="27838" y="5933"/>
                  <a:pt x="28013" y="5758"/>
                  <a:pt x="28232" y="5554"/>
                </a:cubicBezTo>
                <a:lnTo>
                  <a:pt x="28232" y="5554"/>
                </a:lnTo>
                <a:cubicBezTo>
                  <a:pt x="28231" y="5554"/>
                  <a:pt x="27925" y="5700"/>
                  <a:pt x="27547" y="5976"/>
                </a:cubicBezTo>
                <a:cubicBezTo>
                  <a:pt x="27284" y="5787"/>
                  <a:pt x="27095" y="5670"/>
                  <a:pt x="27095" y="5670"/>
                </a:cubicBezTo>
                <a:lnTo>
                  <a:pt x="27095" y="5670"/>
                </a:lnTo>
                <a:cubicBezTo>
                  <a:pt x="27226" y="5816"/>
                  <a:pt x="27328" y="5947"/>
                  <a:pt x="27430" y="6064"/>
                </a:cubicBezTo>
                <a:cubicBezTo>
                  <a:pt x="27270" y="6195"/>
                  <a:pt x="27095" y="6341"/>
                  <a:pt x="26920" y="6516"/>
                </a:cubicBezTo>
                <a:cubicBezTo>
                  <a:pt x="26468" y="5773"/>
                  <a:pt x="26002" y="5248"/>
                  <a:pt x="26002" y="5248"/>
                </a:cubicBezTo>
                <a:lnTo>
                  <a:pt x="26002" y="5248"/>
                </a:lnTo>
                <a:cubicBezTo>
                  <a:pt x="26293" y="5758"/>
                  <a:pt x="26497" y="6297"/>
                  <a:pt x="26643" y="6822"/>
                </a:cubicBezTo>
                <a:cubicBezTo>
                  <a:pt x="26468" y="7011"/>
                  <a:pt x="26322" y="7230"/>
                  <a:pt x="26191" y="7478"/>
                </a:cubicBezTo>
                <a:cubicBezTo>
                  <a:pt x="25346" y="5744"/>
                  <a:pt x="23947" y="4286"/>
                  <a:pt x="23947" y="4286"/>
                </a:cubicBezTo>
                <a:lnTo>
                  <a:pt x="23947" y="4286"/>
                </a:lnTo>
                <a:cubicBezTo>
                  <a:pt x="24909" y="5714"/>
                  <a:pt x="25521" y="7405"/>
                  <a:pt x="25841" y="8454"/>
                </a:cubicBezTo>
                <a:cubicBezTo>
                  <a:pt x="25827" y="8498"/>
                  <a:pt x="25812" y="8556"/>
                  <a:pt x="25798" y="8600"/>
                </a:cubicBezTo>
                <a:cubicBezTo>
                  <a:pt x="25754" y="8571"/>
                  <a:pt x="25696" y="8527"/>
                  <a:pt x="25652" y="8498"/>
                </a:cubicBezTo>
                <a:cubicBezTo>
                  <a:pt x="25564" y="8396"/>
                  <a:pt x="25477" y="8294"/>
                  <a:pt x="25404" y="8177"/>
                </a:cubicBezTo>
                <a:cubicBezTo>
                  <a:pt x="25448" y="8119"/>
                  <a:pt x="25477" y="8046"/>
                  <a:pt x="25521" y="7973"/>
                </a:cubicBezTo>
                <a:lnTo>
                  <a:pt x="25521" y="7973"/>
                </a:lnTo>
                <a:cubicBezTo>
                  <a:pt x="25521" y="7973"/>
                  <a:pt x="25462" y="8032"/>
                  <a:pt x="25375" y="8119"/>
                </a:cubicBezTo>
                <a:cubicBezTo>
                  <a:pt x="25127" y="7725"/>
                  <a:pt x="24967" y="7274"/>
                  <a:pt x="24748" y="6472"/>
                </a:cubicBezTo>
                <a:lnTo>
                  <a:pt x="24748" y="6472"/>
                </a:lnTo>
                <a:cubicBezTo>
                  <a:pt x="24748" y="6472"/>
                  <a:pt x="24603" y="7245"/>
                  <a:pt x="24967" y="8134"/>
                </a:cubicBezTo>
                <a:cubicBezTo>
                  <a:pt x="24792" y="8061"/>
                  <a:pt x="24661" y="8017"/>
                  <a:pt x="24661" y="8017"/>
                </a:cubicBezTo>
                <a:lnTo>
                  <a:pt x="24661" y="8017"/>
                </a:lnTo>
                <a:cubicBezTo>
                  <a:pt x="24807" y="8119"/>
                  <a:pt x="24923" y="8206"/>
                  <a:pt x="25040" y="8279"/>
                </a:cubicBezTo>
                <a:cubicBezTo>
                  <a:pt x="25054" y="8338"/>
                  <a:pt x="25083" y="8381"/>
                  <a:pt x="25113" y="8440"/>
                </a:cubicBezTo>
                <a:cubicBezTo>
                  <a:pt x="25011" y="8571"/>
                  <a:pt x="24909" y="8746"/>
                  <a:pt x="24807" y="8935"/>
                </a:cubicBezTo>
                <a:cubicBezTo>
                  <a:pt x="24734" y="8687"/>
                  <a:pt x="24690" y="8425"/>
                  <a:pt x="24661" y="8177"/>
                </a:cubicBezTo>
                <a:cubicBezTo>
                  <a:pt x="24661" y="8177"/>
                  <a:pt x="24617" y="8440"/>
                  <a:pt x="24617" y="8848"/>
                </a:cubicBezTo>
                <a:cubicBezTo>
                  <a:pt x="24515" y="8411"/>
                  <a:pt x="24384" y="8148"/>
                  <a:pt x="24384" y="8148"/>
                </a:cubicBezTo>
                <a:lnTo>
                  <a:pt x="24384" y="8148"/>
                </a:lnTo>
                <a:cubicBezTo>
                  <a:pt x="24398" y="8469"/>
                  <a:pt x="24398" y="8746"/>
                  <a:pt x="24398" y="8979"/>
                </a:cubicBezTo>
                <a:cubicBezTo>
                  <a:pt x="24311" y="9066"/>
                  <a:pt x="24209" y="9197"/>
                  <a:pt x="24107" y="9343"/>
                </a:cubicBezTo>
                <a:cubicBezTo>
                  <a:pt x="23990" y="8265"/>
                  <a:pt x="24034" y="8046"/>
                  <a:pt x="24661" y="6836"/>
                </a:cubicBezTo>
                <a:lnTo>
                  <a:pt x="24661" y="6836"/>
                </a:lnTo>
                <a:cubicBezTo>
                  <a:pt x="24661" y="6837"/>
                  <a:pt x="24311" y="7157"/>
                  <a:pt x="24034" y="7653"/>
                </a:cubicBezTo>
                <a:cubicBezTo>
                  <a:pt x="24136" y="6953"/>
                  <a:pt x="24282" y="6224"/>
                  <a:pt x="24500" y="5525"/>
                </a:cubicBezTo>
                <a:lnTo>
                  <a:pt x="24500" y="5525"/>
                </a:lnTo>
                <a:cubicBezTo>
                  <a:pt x="24500" y="5525"/>
                  <a:pt x="23451" y="7449"/>
                  <a:pt x="23101" y="9562"/>
                </a:cubicBezTo>
                <a:cubicBezTo>
                  <a:pt x="23043" y="9314"/>
                  <a:pt x="22985" y="9052"/>
                  <a:pt x="22970" y="8804"/>
                </a:cubicBezTo>
                <a:cubicBezTo>
                  <a:pt x="22970" y="8804"/>
                  <a:pt x="22926" y="9023"/>
                  <a:pt x="22926" y="9372"/>
                </a:cubicBezTo>
                <a:cubicBezTo>
                  <a:pt x="22752" y="9197"/>
                  <a:pt x="22562" y="9037"/>
                  <a:pt x="22373" y="8906"/>
                </a:cubicBezTo>
                <a:cubicBezTo>
                  <a:pt x="22358" y="8294"/>
                  <a:pt x="22402" y="7638"/>
                  <a:pt x="22533" y="7026"/>
                </a:cubicBezTo>
                <a:lnTo>
                  <a:pt x="22533" y="7026"/>
                </a:lnTo>
                <a:cubicBezTo>
                  <a:pt x="22533" y="7026"/>
                  <a:pt x="22198" y="7696"/>
                  <a:pt x="21950" y="8614"/>
                </a:cubicBezTo>
                <a:cubicBezTo>
                  <a:pt x="21702" y="8454"/>
                  <a:pt x="21454" y="8323"/>
                  <a:pt x="21221" y="8206"/>
                </a:cubicBezTo>
                <a:cubicBezTo>
                  <a:pt x="21294" y="8061"/>
                  <a:pt x="21367" y="7900"/>
                  <a:pt x="21454" y="7711"/>
                </a:cubicBezTo>
                <a:lnTo>
                  <a:pt x="21454" y="7711"/>
                </a:lnTo>
                <a:cubicBezTo>
                  <a:pt x="21454" y="7711"/>
                  <a:pt x="21279" y="7871"/>
                  <a:pt x="21075" y="8148"/>
                </a:cubicBezTo>
                <a:cubicBezTo>
                  <a:pt x="20536" y="7900"/>
                  <a:pt x="20143" y="7798"/>
                  <a:pt x="20143" y="7798"/>
                </a:cubicBezTo>
                <a:lnTo>
                  <a:pt x="20143" y="7798"/>
                </a:lnTo>
                <a:cubicBezTo>
                  <a:pt x="20449" y="7988"/>
                  <a:pt x="20711" y="8148"/>
                  <a:pt x="20944" y="8294"/>
                </a:cubicBezTo>
                <a:cubicBezTo>
                  <a:pt x="20784" y="8527"/>
                  <a:pt x="20609" y="8804"/>
                  <a:pt x="20463" y="9139"/>
                </a:cubicBezTo>
                <a:cubicBezTo>
                  <a:pt x="20332" y="8760"/>
                  <a:pt x="20216" y="8396"/>
                  <a:pt x="20157" y="8017"/>
                </a:cubicBezTo>
                <a:lnTo>
                  <a:pt x="20157" y="8017"/>
                </a:lnTo>
                <a:cubicBezTo>
                  <a:pt x="20157" y="8017"/>
                  <a:pt x="20084" y="8775"/>
                  <a:pt x="20245" y="9737"/>
                </a:cubicBezTo>
                <a:cubicBezTo>
                  <a:pt x="20186" y="9941"/>
                  <a:pt x="20157" y="10159"/>
                  <a:pt x="20143" y="10378"/>
                </a:cubicBezTo>
                <a:cubicBezTo>
                  <a:pt x="19997" y="10407"/>
                  <a:pt x="19851" y="10436"/>
                  <a:pt x="19720" y="10465"/>
                </a:cubicBezTo>
                <a:cubicBezTo>
                  <a:pt x="19647" y="10349"/>
                  <a:pt x="19589" y="10247"/>
                  <a:pt x="19531" y="10130"/>
                </a:cubicBezTo>
                <a:cubicBezTo>
                  <a:pt x="19662" y="9810"/>
                  <a:pt x="19822" y="9445"/>
                  <a:pt x="20055" y="8964"/>
                </a:cubicBezTo>
                <a:lnTo>
                  <a:pt x="20055" y="8964"/>
                </a:lnTo>
                <a:cubicBezTo>
                  <a:pt x="20055" y="8964"/>
                  <a:pt x="19764" y="9227"/>
                  <a:pt x="19472" y="9664"/>
                </a:cubicBezTo>
                <a:cubicBezTo>
                  <a:pt x="19531" y="8964"/>
                  <a:pt x="19414" y="8338"/>
                  <a:pt x="19297" y="7900"/>
                </a:cubicBezTo>
                <a:cubicBezTo>
                  <a:pt x="19385" y="7419"/>
                  <a:pt x="19603" y="6909"/>
                  <a:pt x="19997" y="6079"/>
                </a:cubicBezTo>
                <a:lnTo>
                  <a:pt x="19997" y="6079"/>
                </a:lnTo>
                <a:cubicBezTo>
                  <a:pt x="19997" y="6079"/>
                  <a:pt x="19487" y="6560"/>
                  <a:pt x="19093" y="7317"/>
                </a:cubicBezTo>
                <a:cubicBezTo>
                  <a:pt x="19064" y="7274"/>
                  <a:pt x="19064" y="7244"/>
                  <a:pt x="19064" y="7244"/>
                </a:cubicBezTo>
                <a:cubicBezTo>
                  <a:pt x="19064" y="7303"/>
                  <a:pt x="19064" y="7347"/>
                  <a:pt x="19064" y="7390"/>
                </a:cubicBezTo>
                <a:cubicBezTo>
                  <a:pt x="18729" y="8061"/>
                  <a:pt x="18525" y="8950"/>
                  <a:pt x="18846" y="9912"/>
                </a:cubicBezTo>
                <a:cubicBezTo>
                  <a:pt x="18758" y="10174"/>
                  <a:pt x="18641" y="10422"/>
                  <a:pt x="18481" y="10713"/>
                </a:cubicBezTo>
                <a:lnTo>
                  <a:pt x="18467" y="10713"/>
                </a:lnTo>
                <a:cubicBezTo>
                  <a:pt x="18437" y="10655"/>
                  <a:pt x="18423" y="10597"/>
                  <a:pt x="18408" y="10538"/>
                </a:cubicBezTo>
                <a:cubicBezTo>
                  <a:pt x="18379" y="9008"/>
                  <a:pt x="18452" y="6355"/>
                  <a:pt x="19195" y="4009"/>
                </a:cubicBezTo>
                <a:lnTo>
                  <a:pt x="19195" y="4009"/>
                </a:lnTo>
                <a:cubicBezTo>
                  <a:pt x="19195" y="4009"/>
                  <a:pt x="17898" y="6385"/>
                  <a:pt x="17476" y="9008"/>
                </a:cubicBezTo>
                <a:cubicBezTo>
                  <a:pt x="17199" y="8702"/>
                  <a:pt x="16893" y="8425"/>
                  <a:pt x="16572" y="8192"/>
                </a:cubicBezTo>
                <a:cubicBezTo>
                  <a:pt x="16543" y="7434"/>
                  <a:pt x="16586" y="6632"/>
                  <a:pt x="16761" y="5860"/>
                </a:cubicBezTo>
                <a:lnTo>
                  <a:pt x="16761" y="5860"/>
                </a:lnTo>
                <a:cubicBezTo>
                  <a:pt x="16761" y="5860"/>
                  <a:pt x="16339" y="6691"/>
                  <a:pt x="16047" y="7827"/>
                </a:cubicBezTo>
                <a:cubicBezTo>
                  <a:pt x="15727" y="7638"/>
                  <a:pt x="15420" y="7478"/>
                  <a:pt x="15129" y="7332"/>
                </a:cubicBezTo>
                <a:cubicBezTo>
                  <a:pt x="15216" y="7142"/>
                  <a:pt x="15318" y="6938"/>
                  <a:pt x="15420" y="6720"/>
                </a:cubicBezTo>
                <a:lnTo>
                  <a:pt x="15420" y="6720"/>
                </a:lnTo>
                <a:cubicBezTo>
                  <a:pt x="15420" y="6720"/>
                  <a:pt x="15216" y="6909"/>
                  <a:pt x="14940" y="7244"/>
                </a:cubicBezTo>
                <a:cubicBezTo>
                  <a:pt x="14284" y="6953"/>
                  <a:pt x="13788" y="6822"/>
                  <a:pt x="13788" y="6822"/>
                </a:cubicBezTo>
                <a:lnTo>
                  <a:pt x="13788" y="6822"/>
                </a:lnTo>
                <a:cubicBezTo>
                  <a:pt x="14182" y="7055"/>
                  <a:pt x="14502" y="7259"/>
                  <a:pt x="14794" y="7449"/>
                </a:cubicBezTo>
                <a:cubicBezTo>
                  <a:pt x="14590" y="7725"/>
                  <a:pt x="14371" y="8075"/>
                  <a:pt x="14182" y="8469"/>
                </a:cubicBezTo>
                <a:cubicBezTo>
                  <a:pt x="14080" y="8177"/>
                  <a:pt x="13978" y="7857"/>
                  <a:pt x="13905" y="7551"/>
                </a:cubicBezTo>
                <a:cubicBezTo>
                  <a:pt x="13919" y="7507"/>
                  <a:pt x="13934" y="7449"/>
                  <a:pt x="13948" y="7405"/>
                </a:cubicBezTo>
                <a:lnTo>
                  <a:pt x="13948" y="7405"/>
                </a:lnTo>
                <a:cubicBezTo>
                  <a:pt x="13948" y="7406"/>
                  <a:pt x="13933" y="7449"/>
                  <a:pt x="13890" y="7507"/>
                </a:cubicBezTo>
                <a:cubicBezTo>
                  <a:pt x="13861" y="7376"/>
                  <a:pt x="13832" y="7230"/>
                  <a:pt x="13803" y="7099"/>
                </a:cubicBezTo>
                <a:cubicBezTo>
                  <a:pt x="13803" y="7099"/>
                  <a:pt x="13774" y="7332"/>
                  <a:pt x="13788" y="7725"/>
                </a:cubicBezTo>
                <a:cubicBezTo>
                  <a:pt x="13686" y="7915"/>
                  <a:pt x="13555" y="8206"/>
                  <a:pt x="13409" y="8556"/>
                </a:cubicBezTo>
                <a:cubicBezTo>
                  <a:pt x="13263" y="8717"/>
                  <a:pt x="13089" y="8935"/>
                  <a:pt x="12899" y="9212"/>
                </a:cubicBezTo>
                <a:cubicBezTo>
                  <a:pt x="12506" y="7288"/>
                  <a:pt x="12564" y="6880"/>
                  <a:pt x="13613" y="4679"/>
                </a:cubicBezTo>
                <a:lnTo>
                  <a:pt x="13613" y="4679"/>
                </a:lnTo>
                <a:cubicBezTo>
                  <a:pt x="13613" y="4680"/>
                  <a:pt x="10932" y="7157"/>
                  <a:pt x="12433" y="10043"/>
                </a:cubicBezTo>
                <a:cubicBezTo>
                  <a:pt x="12404" y="10116"/>
                  <a:pt x="12374" y="10203"/>
                  <a:pt x="12331" y="10276"/>
                </a:cubicBezTo>
                <a:cubicBezTo>
                  <a:pt x="12154" y="9869"/>
                  <a:pt x="11940" y="9588"/>
                  <a:pt x="11888" y="9516"/>
                </a:cubicBezTo>
                <a:lnTo>
                  <a:pt x="11888" y="9516"/>
                </a:lnTo>
                <a:cubicBezTo>
                  <a:pt x="12043" y="9997"/>
                  <a:pt x="12157" y="10340"/>
                  <a:pt x="12214" y="10640"/>
                </a:cubicBezTo>
                <a:cubicBezTo>
                  <a:pt x="12170" y="10757"/>
                  <a:pt x="12141" y="10874"/>
                  <a:pt x="12127" y="10990"/>
                </a:cubicBezTo>
                <a:cubicBezTo>
                  <a:pt x="12039" y="10917"/>
                  <a:pt x="11952" y="10844"/>
                  <a:pt x="11879" y="10786"/>
                </a:cubicBezTo>
                <a:cubicBezTo>
                  <a:pt x="11864" y="10728"/>
                  <a:pt x="11850" y="10670"/>
                  <a:pt x="11821" y="10611"/>
                </a:cubicBezTo>
                <a:cubicBezTo>
                  <a:pt x="11821" y="10247"/>
                  <a:pt x="11835" y="9868"/>
                  <a:pt x="11879" y="9489"/>
                </a:cubicBezTo>
                <a:cubicBezTo>
                  <a:pt x="11879" y="9490"/>
                  <a:pt x="11880" y="9492"/>
                  <a:pt x="11880" y="9493"/>
                </a:cubicBezTo>
                <a:lnTo>
                  <a:pt x="11880" y="9493"/>
                </a:lnTo>
                <a:cubicBezTo>
                  <a:pt x="11909" y="9293"/>
                  <a:pt x="11938" y="9092"/>
                  <a:pt x="11981" y="8891"/>
                </a:cubicBezTo>
                <a:lnTo>
                  <a:pt x="11981" y="8891"/>
                </a:lnTo>
                <a:cubicBezTo>
                  <a:pt x="11981" y="8892"/>
                  <a:pt x="11806" y="9241"/>
                  <a:pt x="11617" y="9780"/>
                </a:cubicBezTo>
                <a:cubicBezTo>
                  <a:pt x="11456" y="9037"/>
                  <a:pt x="11340" y="8236"/>
                  <a:pt x="11340" y="7463"/>
                </a:cubicBezTo>
                <a:cubicBezTo>
                  <a:pt x="11340" y="7463"/>
                  <a:pt x="11092" y="8760"/>
                  <a:pt x="11223" y="10232"/>
                </a:cubicBezTo>
                <a:cubicBezTo>
                  <a:pt x="10961" y="9606"/>
                  <a:pt x="10742" y="8935"/>
                  <a:pt x="10611" y="8279"/>
                </a:cubicBezTo>
                <a:lnTo>
                  <a:pt x="10611" y="8279"/>
                </a:lnTo>
                <a:cubicBezTo>
                  <a:pt x="10611" y="8279"/>
                  <a:pt x="10567" y="8921"/>
                  <a:pt x="10655" y="9839"/>
                </a:cubicBezTo>
                <a:cubicBezTo>
                  <a:pt x="10611" y="9897"/>
                  <a:pt x="10567" y="9955"/>
                  <a:pt x="10509" y="10014"/>
                </a:cubicBezTo>
                <a:cubicBezTo>
                  <a:pt x="10509" y="10014"/>
                  <a:pt x="10494" y="9999"/>
                  <a:pt x="10494" y="9999"/>
                </a:cubicBezTo>
                <a:cubicBezTo>
                  <a:pt x="10392" y="9635"/>
                  <a:pt x="10305" y="9270"/>
                  <a:pt x="10276" y="8891"/>
                </a:cubicBezTo>
                <a:cubicBezTo>
                  <a:pt x="10276" y="8891"/>
                  <a:pt x="10217" y="9299"/>
                  <a:pt x="10217" y="9882"/>
                </a:cubicBezTo>
                <a:cubicBezTo>
                  <a:pt x="9955" y="9780"/>
                  <a:pt x="9736" y="9708"/>
                  <a:pt x="9649" y="9678"/>
                </a:cubicBezTo>
                <a:lnTo>
                  <a:pt x="9649" y="9678"/>
                </a:lnTo>
                <a:cubicBezTo>
                  <a:pt x="9868" y="9810"/>
                  <a:pt x="10057" y="9926"/>
                  <a:pt x="10232" y="10043"/>
                </a:cubicBezTo>
                <a:cubicBezTo>
                  <a:pt x="10232" y="10087"/>
                  <a:pt x="10232" y="10130"/>
                  <a:pt x="10232" y="10189"/>
                </a:cubicBezTo>
                <a:cubicBezTo>
                  <a:pt x="10028" y="10101"/>
                  <a:pt x="9809" y="10028"/>
                  <a:pt x="9620" y="9984"/>
                </a:cubicBezTo>
                <a:cubicBezTo>
                  <a:pt x="9620" y="9970"/>
                  <a:pt x="9620" y="9955"/>
                  <a:pt x="9620" y="9941"/>
                </a:cubicBezTo>
                <a:cubicBezTo>
                  <a:pt x="9620" y="9868"/>
                  <a:pt x="9634" y="9780"/>
                  <a:pt x="9649" y="9678"/>
                </a:cubicBezTo>
                <a:cubicBezTo>
                  <a:pt x="9649" y="9649"/>
                  <a:pt x="9664" y="9620"/>
                  <a:pt x="9664" y="9576"/>
                </a:cubicBezTo>
                <a:lnTo>
                  <a:pt x="9664" y="9576"/>
                </a:lnTo>
                <a:cubicBezTo>
                  <a:pt x="9663" y="9576"/>
                  <a:pt x="9634" y="9606"/>
                  <a:pt x="9605" y="9678"/>
                </a:cubicBezTo>
                <a:cubicBezTo>
                  <a:pt x="9576" y="9737"/>
                  <a:pt x="9532" y="9839"/>
                  <a:pt x="9489" y="9955"/>
                </a:cubicBezTo>
                <a:cubicBezTo>
                  <a:pt x="9051" y="9853"/>
                  <a:pt x="8745" y="9824"/>
                  <a:pt x="8745" y="9824"/>
                </a:cubicBezTo>
                <a:lnTo>
                  <a:pt x="8745" y="9824"/>
                </a:lnTo>
                <a:cubicBezTo>
                  <a:pt x="9008" y="9926"/>
                  <a:pt x="9241" y="10014"/>
                  <a:pt x="9430" y="10101"/>
                </a:cubicBezTo>
                <a:cubicBezTo>
                  <a:pt x="9372" y="10291"/>
                  <a:pt x="9314" y="10538"/>
                  <a:pt x="9285" y="10815"/>
                </a:cubicBezTo>
                <a:cubicBezTo>
                  <a:pt x="9095" y="10553"/>
                  <a:pt x="8935" y="10276"/>
                  <a:pt x="8804" y="9984"/>
                </a:cubicBezTo>
                <a:lnTo>
                  <a:pt x="8804" y="9984"/>
                </a:lnTo>
                <a:cubicBezTo>
                  <a:pt x="8804" y="9985"/>
                  <a:pt x="8906" y="10495"/>
                  <a:pt x="9197" y="11165"/>
                </a:cubicBezTo>
                <a:cubicBezTo>
                  <a:pt x="9095" y="11282"/>
                  <a:pt x="8993" y="11427"/>
                  <a:pt x="8876" y="11602"/>
                </a:cubicBezTo>
                <a:cubicBezTo>
                  <a:pt x="8862" y="11573"/>
                  <a:pt x="8862" y="11559"/>
                  <a:pt x="8862" y="11529"/>
                </a:cubicBezTo>
                <a:cubicBezTo>
                  <a:pt x="8876" y="11311"/>
                  <a:pt x="8906" y="11048"/>
                  <a:pt x="8949" y="10742"/>
                </a:cubicBezTo>
                <a:lnTo>
                  <a:pt x="8949" y="10742"/>
                </a:lnTo>
                <a:cubicBezTo>
                  <a:pt x="8949" y="10742"/>
                  <a:pt x="8862" y="10874"/>
                  <a:pt x="8774" y="11107"/>
                </a:cubicBezTo>
                <a:cubicBezTo>
                  <a:pt x="8585" y="9941"/>
                  <a:pt x="8702" y="9518"/>
                  <a:pt x="9445" y="7944"/>
                </a:cubicBezTo>
                <a:lnTo>
                  <a:pt x="9445" y="7944"/>
                </a:lnTo>
                <a:cubicBezTo>
                  <a:pt x="9445" y="7944"/>
                  <a:pt x="8483" y="8833"/>
                  <a:pt x="8206" y="10101"/>
                </a:cubicBezTo>
                <a:cubicBezTo>
                  <a:pt x="8191" y="10072"/>
                  <a:pt x="8162" y="10043"/>
                  <a:pt x="8148" y="10014"/>
                </a:cubicBezTo>
                <a:cubicBezTo>
                  <a:pt x="8104" y="9635"/>
                  <a:pt x="8148" y="9212"/>
                  <a:pt x="8235" y="8512"/>
                </a:cubicBezTo>
                <a:lnTo>
                  <a:pt x="8235" y="8512"/>
                </a:lnTo>
                <a:cubicBezTo>
                  <a:pt x="8235" y="8513"/>
                  <a:pt x="7973" y="8950"/>
                  <a:pt x="7871" y="9606"/>
                </a:cubicBezTo>
                <a:cubicBezTo>
                  <a:pt x="7842" y="9562"/>
                  <a:pt x="7827" y="9547"/>
                  <a:pt x="7827" y="9547"/>
                </a:cubicBezTo>
                <a:lnTo>
                  <a:pt x="7827" y="9547"/>
                </a:lnTo>
                <a:cubicBezTo>
                  <a:pt x="7842" y="9591"/>
                  <a:pt x="7856" y="9620"/>
                  <a:pt x="7871" y="9649"/>
                </a:cubicBezTo>
                <a:cubicBezTo>
                  <a:pt x="7798" y="10189"/>
                  <a:pt x="7827" y="10830"/>
                  <a:pt x="8206" y="11486"/>
                </a:cubicBezTo>
                <a:cubicBezTo>
                  <a:pt x="8235" y="11588"/>
                  <a:pt x="8264" y="11690"/>
                  <a:pt x="8293" y="11792"/>
                </a:cubicBezTo>
                <a:cubicBezTo>
                  <a:pt x="8279" y="11952"/>
                  <a:pt x="8264" y="12127"/>
                  <a:pt x="8221" y="12316"/>
                </a:cubicBezTo>
                <a:cubicBezTo>
                  <a:pt x="8191" y="12273"/>
                  <a:pt x="8162" y="12229"/>
                  <a:pt x="8133" y="12185"/>
                </a:cubicBezTo>
                <a:cubicBezTo>
                  <a:pt x="7754" y="11005"/>
                  <a:pt x="7186" y="8935"/>
                  <a:pt x="7171" y="7011"/>
                </a:cubicBezTo>
                <a:cubicBezTo>
                  <a:pt x="7171" y="7011"/>
                  <a:pt x="6795" y="9020"/>
                  <a:pt x="7095" y="11110"/>
                </a:cubicBezTo>
                <a:lnTo>
                  <a:pt x="7095" y="11110"/>
                </a:lnTo>
                <a:cubicBezTo>
                  <a:pt x="7068" y="11025"/>
                  <a:pt x="7054" y="10928"/>
                  <a:pt x="7040" y="10844"/>
                </a:cubicBezTo>
                <a:cubicBezTo>
                  <a:pt x="7040" y="10844"/>
                  <a:pt x="7026" y="10932"/>
                  <a:pt x="7026" y="11078"/>
                </a:cubicBezTo>
                <a:cubicBezTo>
                  <a:pt x="6778" y="10903"/>
                  <a:pt x="6515" y="10757"/>
                  <a:pt x="6268" y="10626"/>
                </a:cubicBezTo>
                <a:cubicBezTo>
                  <a:pt x="6064" y="10043"/>
                  <a:pt x="5903" y="9416"/>
                  <a:pt x="5845" y="8789"/>
                </a:cubicBezTo>
                <a:cubicBezTo>
                  <a:pt x="5845" y="8789"/>
                  <a:pt x="5743" y="9489"/>
                  <a:pt x="5801" y="10422"/>
                </a:cubicBezTo>
                <a:cubicBezTo>
                  <a:pt x="5524" y="10320"/>
                  <a:pt x="5262" y="10232"/>
                  <a:pt x="5029" y="10159"/>
                </a:cubicBezTo>
                <a:cubicBezTo>
                  <a:pt x="5043" y="9999"/>
                  <a:pt x="5058" y="9839"/>
                  <a:pt x="5087" y="9649"/>
                </a:cubicBezTo>
                <a:lnTo>
                  <a:pt x="5087" y="9649"/>
                </a:lnTo>
                <a:cubicBezTo>
                  <a:pt x="5087" y="9649"/>
                  <a:pt x="4985" y="9824"/>
                  <a:pt x="4868" y="10116"/>
                </a:cubicBezTo>
                <a:cubicBezTo>
                  <a:pt x="4329" y="9985"/>
                  <a:pt x="3950" y="9955"/>
                  <a:pt x="3950" y="9955"/>
                </a:cubicBezTo>
                <a:lnTo>
                  <a:pt x="3950" y="9955"/>
                </a:lnTo>
                <a:cubicBezTo>
                  <a:pt x="4271" y="10072"/>
                  <a:pt x="4562" y="10189"/>
                  <a:pt x="4810" y="10291"/>
                </a:cubicBezTo>
                <a:cubicBezTo>
                  <a:pt x="4723" y="10538"/>
                  <a:pt x="4650" y="10844"/>
                  <a:pt x="4621" y="11180"/>
                </a:cubicBezTo>
                <a:cubicBezTo>
                  <a:pt x="4460" y="10961"/>
                  <a:pt x="4329" y="10728"/>
                  <a:pt x="4198" y="10509"/>
                </a:cubicBezTo>
                <a:cubicBezTo>
                  <a:pt x="4198" y="10465"/>
                  <a:pt x="4198" y="10422"/>
                  <a:pt x="4198" y="10378"/>
                </a:cubicBezTo>
                <a:cubicBezTo>
                  <a:pt x="4198" y="10378"/>
                  <a:pt x="4183" y="10422"/>
                  <a:pt x="4183" y="10465"/>
                </a:cubicBezTo>
                <a:cubicBezTo>
                  <a:pt x="4125" y="10363"/>
                  <a:pt x="4067" y="10261"/>
                  <a:pt x="4023" y="10159"/>
                </a:cubicBezTo>
                <a:lnTo>
                  <a:pt x="4023" y="10159"/>
                </a:lnTo>
                <a:cubicBezTo>
                  <a:pt x="4023" y="10160"/>
                  <a:pt x="4052" y="10349"/>
                  <a:pt x="4154" y="10655"/>
                </a:cubicBezTo>
                <a:cubicBezTo>
                  <a:pt x="4125" y="10815"/>
                  <a:pt x="4096" y="11048"/>
                  <a:pt x="4081" y="11340"/>
                </a:cubicBezTo>
                <a:cubicBezTo>
                  <a:pt x="4009" y="11486"/>
                  <a:pt x="3936" y="11690"/>
                  <a:pt x="3863" y="11937"/>
                </a:cubicBezTo>
                <a:cubicBezTo>
                  <a:pt x="3134" y="10495"/>
                  <a:pt x="3076" y="10174"/>
                  <a:pt x="3324" y="8323"/>
                </a:cubicBezTo>
                <a:lnTo>
                  <a:pt x="3324" y="8323"/>
                </a:lnTo>
                <a:cubicBezTo>
                  <a:pt x="3323" y="8323"/>
                  <a:pt x="1968" y="10611"/>
                  <a:pt x="3732" y="12637"/>
                </a:cubicBezTo>
                <a:cubicBezTo>
                  <a:pt x="3702" y="12885"/>
                  <a:pt x="3702" y="13147"/>
                  <a:pt x="3732" y="13424"/>
                </a:cubicBezTo>
                <a:cubicBezTo>
                  <a:pt x="3644" y="13380"/>
                  <a:pt x="3557" y="13337"/>
                  <a:pt x="3455" y="13293"/>
                </a:cubicBezTo>
                <a:cubicBezTo>
                  <a:pt x="3309" y="12812"/>
                  <a:pt x="3178" y="12316"/>
                  <a:pt x="3134" y="11821"/>
                </a:cubicBezTo>
                <a:cubicBezTo>
                  <a:pt x="3134" y="11821"/>
                  <a:pt x="3047" y="12375"/>
                  <a:pt x="3090" y="13133"/>
                </a:cubicBezTo>
                <a:cubicBezTo>
                  <a:pt x="3061" y="13118"/>
                  <a:pt x="3032" y="13103"/>
                  <a:pt x="3003" y="13089"/>
                </a:cubicBezTo>
                <a:cubicBezTo>
                  <a:pt x="2624" y="12608"/>
                  <a:pt x="2274" y="12069"/>
                  <a:pt x="1997" y="11529"/>
                </a:cubicBezTo>
                <a:lnTo>
                  <a:pt x="1997" y="11529"/>
                </a:lnTo>
                <a:cubicBezTo>
                  <a:pt x="1997" y="11530"/>
                  <a:pt x="2114" y="12040"/>
                  <a:pt x="2405" y="12739"/>
                </a:cubicBezTo>
                <a:cubicBezTo>
                  <a:pt x="2376" y="12783"/>
                  <a:pt x="2362" y="12827"/>
                  <a:pt x="2347" y="12885"/>
                </a:cubicBezTo>
                <a:cubicBezTo>
                  <a:pt x="1895" y="12768"/>
                  <a:pt x="1589" y="12754"/>
                  <a:pt x="1589" y="12754"/>
                </a:cubicBezTo>
                <a:lnTo>
                  <a:pt x="1589" y="12754"/>
                </a:lnTo>
                <a:cubicBezTo>
                  <a:pt x="1866" y="12856"/>
                  <a:pt x="2085" y="12943"/>
                  <a:pt x="2289" y="13031"/>
                </a:cubicBezTo>
                <a:cubicBezTo>
                  <a:pt x="2230" y="13220"/>
                  <a:pt x="2158" y="13468"/>
                  <a:pt x="2128" y="13730"/>
                </a:cubicBezTo>
                <a:cubicBezTo>
                  <a:pt x="1954" y="13468"/>
                  <a:pt x="1793" y="13191"/>
                  <a:pt x="1647" y="12914"/>
                </a:cubicBezTo>
                <a:lnTo>
                  <a:pt x="1647" y="12914"/>
                </a:lnTo>
                <a:cubicBezTo>
                  <a:pt x="1648" y="12914"/>
                  <a:pt x="1779" y="13512"/>
                  <a:pt x="2128" y="14240"/>
                </a:cubicBezTo>
                <a:cubicBezTo>
                  <a:pt x="2143" y="14546"/>
                  <a:pt x="2201" y="14867"/>
                  <a:pt x="2347" y="15202"/>
                </a:cubicBezTo>
                <a:cubicBezTo>
                  <a:pt x="2099" y="15042"/>
                  <a:pt x="1866" y="14852"/>
                  <a:pt x="1706" y="14634"/>
                </a:cubicBezTo>
                <a:cubicBezTo>
                  <a:pt x="1720" y="14371"/>
                  <a:pt x="1749" y="14065"/>
                  <a:pt x="1808" y="13672"/>
                </a:cubicBezTo>
                <a:lnTo>
                  <a:pt x="1808" y="13672"/>
                </a:lnTo>
                <a:cubicBezTo>
                  <a:pt x="1808" y="13672"/>
                  <a:pt x="1647" y="13934"/>
                  <a:pt x="1531" y="14342"/>
                </a:cubicBezTo>
                <a:cubicBezTo>
                  <a:pt x="933" y="13176"/>
                  <a:pt x="904" y="12929"/>
                  <a:pt x="1094" y="11442"/>
                </a:cubicBezTo>
                <a:lnTo>
                  <a:pt x="1094" y="11442"/>
                </a:lnTo>
                <a:cubicBezTo>
                  <a:pt x="1093" y="11442"/>
                  <a:pt x="1" y="13278"/>
                  <a:pt x="1414" y="14911"/>
                </a:cubicBezTo>
                <a:cubicBezTo>
                  <a:pt x="1385" y="15202"/>
                  <a:pt x="1400" y="15523"/>
                  <a:pt x="1473" y="15873"/>
                </a:cubicBezTo>
                <a:lnTo>
                  <a:pt x="1473" y="15843"/>
                </a:lnTo>
                <a:lnTo>
                  <a:pt x="1910" y="15843"/>
                </a:lnTo>
                <a:cubicBezTo>
                  <a:pt x="1822" y="15610"/>
                  <a:pt x="1764" y="15406"/>
                  <a:pt x="1735" y="15202"/>
                </a:cubicBezTo>
                <a:lnTo>
                  <a:pt x="1735" y="15202"/>
                </a:lnTo>
                <a:cubicBezTo>
                  <a:pt x="1939" y="15392"/>
                  <a:pt x="2201" y="15581"/>
                  <a:pt x="2493" y="15756"/>
                </a:cubicBezTo>
                <a:cubicBezTo>
                  <a:pt x="2434" y="15785"/>
                  <a:pt x="2391" y="15814"/>
                  <a:pt x="2347" y="15843"/>
                </a:cubicBezTo>
                <a:lnTo>
                  <a:pt x="138416" y="15843"/>
                </a:lnTo>
                <a:cubicBezTo>
                  <a:pt x="138357" y="15814"/>
                  <a:pt x="138299" y="15785"/>
                  <a:pt x="138226" y="15741"/>
                </a:cubicBezTo>
                <a:cubicBezTo>
                  <a:pt x="138285" y="15610"/>
                  <a:pt x="138343" y="15465"/>
                  <a:pt x="138401" y="15319"/>
                </a:cubicBezTo>
                <a:cubicBezTo>
                  <a:pt x="138620" y="15115"/>
                  <a:pt x="138882" y="14925"/>
                  <a:pt x="139290" y="14692"/>
                </a:cubicBezTo>
                <a:cubicBezTo>
                  <a:pt x="139348" y="14867"/>
                  <a:pt x="139392" y="15027"/>
                  <a:pt x="139407" y="15173"/>
                </a:cubicBezTo>
                <a:cubicBezTo>
                  <a:pt x="139159" y="15377"/>
                  <a:pt x="138897" y="15596"/>
                  <a:pt x="138663" y="15843"/>
                </a:cubicBezTo>
                <a:lnTo>
                  <a:pt x="139217" y="15843"/>
                </a:lnTo>
                <a:cubicBezTo>
                  <a:pt x="139276" y="15771"/>
                  <a:pt x="139334" y="15683"/>
                  <a:pt x="139407" y="15596"/>
                </a:cubicBezTo>
                <a:lnTo>
                  <a:pt x="139407" y="15596"/>
                </a:lnTo>
                <a:cubicBezTo>
                  <a:pt x="139407" y="15683"/>
                  <a:pt x="139378" y="15756"/>
                  <a:pt x="139363" y="15843"/>
                </a:cubicBezTo>
                <a:lnTo>
                  <a:pt x="140281" y="15843"/>
                </a:lnTo>
                <a:cubicBezTo>
                  <a:pt x="140879" y="15246"/>
                  <a:pt x="141651" y="14561"/>
                  <a:pt x="142497" y="13978"/>
                </a:cubicBezTo>
                <a:lnTo>
                  <a:pt x="142497" y="13978"/>
                </a:lnTo>
                <a:cubicBezTo>
                  <a:pt x="142496" y="13978"/>
                  <a:pt x="140981" y="14751"/>
                  <a:pt x="139742" y="15800"/>
                </a:cubicBezTo>
                <a:cubicBezTo>
                  <a:pt x="139757" y="15610"/>
                  <a:pt x="139727" y="15435"/>
                  <a:pt x="139698" y="15275"/>
                </a:cubicBezTo>
                <a:cubicBezTo>
                  <a:pt x="139990" y="14940"/>
                  <a:pt x="140340" y="14590"/>
                  <a:pt x="140718" y="14299"/>
                </a:cubicBezTo>
                <a:lnTo>
                  <a:pt x="140718" y="14299"/>
                </a:lnTo>
                <a:cubicBezTo>
                  <a:pt x="140718" y="14299"/>
                  <a:pt x="140208" y="14576"/>
                  <a:pt x="139625" y="15013"/>
                </a:cubicBezTo>
                <a:cubicBezTo>
                  <a:pt x="139567" y="14852"/>
                  <a:pt x="139509" y="14721"/>
                  <a:pt x="139451" y="14605"/>
                </a:cubicBezTo>
                <a:cubicBezTo>
                  <a:pt x="139567" y="14546"/>
                  <a:pt x="139684" y="14473"/>
                  <a:pt x="139815" y="14401"/>
                </a:cubicBezTo>
                <a:lnTo>
                  <a:pt x="139815" y="14401"/>
                </a:lnTo>
                <a:cubicBezTo>
                  <a:pt x="139815" y="14401"/>
                  <a:pt x="139654" y="14444"/>
                  <a:pt x="139407" y="14532"/>
                </a:cubicBezTo>
                <a:cubicBezTo>
                  <a:pt x="139247" y="14270"/>
                  <a:pt x="139101" y="14109"/>
                  <a:pt x="139101" y="14109"/>
                </a:cubicBezTo>
                <a:lnTo>
                  <a:pt x="139101" y="14109"/>
                </a:lnTo>
                <a:cubicBezTo>
                  <a:pt x="139174" y="14299"/>
                  <a:pt x="139217" y="14444"/>
                  <a:pt x="139261" y="14590"/>
                </a:cubicBezTo>
                <a:cubicBezTo>
                  <a:pt x="139072" y="14663"/>
                  <a:pt x="138838" y="14780"/>
                  <a:pt x="138591" y="14911"/>
                </a:cubicBezTo>
                <a:cubicBezTo>
                  <a:pt x="138707" y="14678"/>
                  <a:pt x="138838" y="14459"/>
                  <a:pt x="138999" y="14240"/>
                </a:cubicBezTo>
                <a:lnTo>
                  <a:pt x="138999" y="14240"/>
                </a:lnTo>
                <a:cubicBezTo>
                  <a:pt x="138998" y="14240"/>
                  <a:pt x="138590" y="14619"/>
                  <a:pt x="138168" y="15188"/>
                </a:cubicBezTo>
                <a:cubicBezTo>
                  <a:pt x="138037" y="15290"/>
                  <a:pt x="137906" y="15392"/>
                  <a:pt x="137774" y="15523"/>
                </a:cubicBezTo>
                <a:cubicBezTo>
                  <a:pt x="137702" y="15479"/>
                  <a:pt x="137629" y="15450"/>
                  <a:pt x="137541" y="15406"/>
                </a:cubicBezTo>
                <a:cubicBezTo>
                  <a:pt x="137556" y="15348"/>
                  <a:pt x="137585" y="15275"/>
                  <a:pt x="137614" y="15217"/>
                </a:cubicBezTo>
                <a:cubicBezTo>
                  <a:pt x="137833" y="15071"/>
                  <a:pt x="138110" y="14925"/>
                  <a:pt x="138459" y="14721"/>
                </a:cubicBezTo>
                <a:lnTo>
                  <a:pt x="138459" y="14721"/>
                </a:lnTo>
                <a:cubicBezTo>
                  <a:pt x="138459" y="14721"/>
                  <a:pt x="138153" y="14794"/>
                  <a:pt x="137760" y="14969"/>
                </a:cubicBezTo>
                <a:cubicBezTo>
                  <a:pt x="138372" y="14051"/>
                  <a:pt x="138561" y="13890"/>
                  <a:pt x="139888" y="13147"/>
                </a:cubicBezTo>
                <a:lnTo>
                  <a:pt x="139888" y="13147"/>
                </a:lnTo>
                <a:cubicBezTo>
                  <a:pt x="139887" y="13147"/>
                  <a:pt x="137774" y="13687"/>
                  <a:pt x="137235" y="15246"/>
                </a:cubicBezTo>
                <a:lnTo>
                  <a:pt x="137206" y="15246"/>
                </a:lnTo>
                <a:cubicBezTo>
                  <a:pt x="137046" y="15173"/>
                  <a:pt x="136871" y="15100"/>
                  <a:pt x="136681" y="15013"/>
                </a:cubicBezTo>
                <a:cubicBezTo>
                  <a:pt x="136812" y="14707"/>
                  <a:pt x="136987" y="14401"/>
                  <a:pt x="137191" y="14109"/>
                </a:cubicBezTo>
                <a:lnTo>
                  <a:pt x="137191" y="14109"/>
                </a:lnTo>
                <a:cubicBezTo>
                  <a:pt x="137191" y="14109"/>
                  <a:pt x="136842" y="14430"/>
                  <a:pt x="136463" y="14925"/>
                </a:cubicBezTo>
                <a:cubicBezTo>
                  <a:pt x="136404" y="14896"/>
                  <a:pt x="136346" y="14867"/>
                  <a:pt x="136273" y="14838"/>
                </a:cubicBezTo>
                <a:cubicBezTo>
                  <a:pt x="137118" y="13891"/>
                  <a:pt x="137323" y="12973"/>
                  <a:pt x="137323" y="12972"/>
                </a:cubicBezTo>
                <a:lnTo>
                  <a:pt x="137323" y="12972"/>
                </a:lnTo>
                <a:cubicBezTo>
                  <a:pt x="136710" y="13803"/>
                  <a:pt x="136332" y="14284"/>
                  <a:pt x="135880" y="14678"/>
                </a:cubicBezTo>
                <a:cubicBezTo>
                  <a:pt x="135763" y="14619"/>
                  <a:pt x="135632" y="14575"/>
                  <a:pt x="135501" y="14517"/>
                </a:cubicBezTo>
                <a:cubicBezTo>
                  <a:pt x="136244" y="13978"/>
                  <a:pt x="136550" y="13337"/>
                  <a:pt x="136638" y="13162"/>
                </a:cubicBezTo>
                <a:cubicBezTo>
                  <a:pt x="137031" y="12710"/>
                  <a:pt x="137468" y="12244"/>
                  <a:pt x="137949" y="11792"/>
                </a:cubicBezTo>
                <a:cubicBezTo>
                  <a:pt x="137978" y="11777"/>
                  <a:pt x="138008" y="11748"/>
                  <a:pt x="138037" y="11733"/>
                </a:cubicBezTo>
                <a:lnTo>
                  <a:pt x="138037" y="11733"/>
                </a:lnTo>
                <a:cubicBezTo>
                  <a:pt x="138035" y="11734"/>
                  <a:pt x="138007" y="11748"/>
                  <a:pt x="137978" y="11763"/>
                </a:cubicBezTo>
                <a:cubicBezTo>
                  <a:pt x="138372" y="11384"/>
                  <a:pt x="138780" y="11019"/>
                  <a:pt x="139217" y="10684"/>
                </a:cubicBezTo>
                <a:lnTo>
                  <a:pt x="139217" y="10684"/>
                </a:lnTo>
                <a:cubicBezTo>
                  <a:pt x="139217" y="10684"/>
                  <a:pt x="137643" y="11602"/>
                  <a:pt x="136098" y="12929"/>
                </a:cubicBezTo>
                <a:cubicBezTo>
                  <a:pt x="135821" y="13118"/>
                  <a:pt x="135545" y="13337"/>
                  <a:pt x="135282" y="13555"/>
                </a:cubicBezTo>
                <a:cubicBezTo>
                  <a:pt x="135282" y="13366"/>
                  <a:pt x="135268" y="13191"/>
                  <a:pt x="135238" y="13031"/>
                </a:cubicBezTo>
                <a:cubicBezTo>
                  <a:pt x="135530" y="12695"/>
                  <a:pt x="135880" y="12346"/>
                  <a:pt x="136259" y="12054"/>
                </a:cubicBezTo>
                <a:lnTo>
                  <a:pt x="136259" y="12054"/>
                </a:lnTo>
                <a:cubicBezTo>
                  <a:pt x="136258" y="12054"/>
                  <a:pt x="135748" y="12331"/>
                  <a:pt x="135166" y="12768"/>
                </a:cubicBezTo>
                <a:cubicBezTo>
                  <a:pt x="135151" y="12739"/>
                  <a:pt x="135151" y="12725"/>
                  <a:pt x="135136" y="12710"/>
                </a:cubicBezTo>
                <a:cubicBezTo>
                  <a:pt x="135515" y="12214"/>
                  <a:pt x="135953" y="11719"/>
                  <a:pt x="136434" y="11267"/>
                </a:cubicBezTo>
                <a:lnTo>
                  <a:pt x="136434" y="11267"/>
                </a:lnTo>
                <a:cubicBezTo>
                  <a:pt x="136433" y="11267"/>
                  <a:pt x="135836" y="11632"/>
                  <a:pt x="135107" y="12229"/>
                </a:cubicBezTo>
                <a:cubicBezTo>
                  <a:pt x="135064" y="12244"/>
                  <a:pt x="135005" y="12273"/>
                  <a:pt x="134947" y="12287"/>
                </a:cubicBezTo>
                <a:cubicBezTo>
                  <a:pt x="134787" y="12025"/>
                  <a:pt x="134641" y="11879"/>
                  <a:pt x="134641" y="11879"/>
                </a:cubicBezTo>
                <a:lnTo>
                  <a:pt x="134641" y="11879"/>
                </a:lnTo>
                <a:cubicBezTo>
                  <a:pt x="134699" y="12054"/>
                  <a:pt x="134757" y="12200"/>
                  <a:pt x="134801" y="12346"/>
                </a:cubicBezTo>
                <a:cubicBezTo>
                  <a:pt x="134787" y="12346"/>
                  <a:pt x="134787" y="12346"/>
                  <a:pt x="134772" y="12360"/>
                </a:cubicBezTo>
                <a:cubicBezTo>
                  <a:pt x="134670" y="12171"/>
                  <a:pt x="134553" y="11981"/>
                  <a:pt x="134451" y="11835"/>
                </a:cubicBezTo>
                <a:cubicBezTo>
                  <a:pt x="134612" y="11719"/>
                  <a:pt x="134801" y="11602"/>
                  <a:pt x="134991" y="11471"/>
                </a:cubicBezTo>
                <a:lnTo>
                  <a:pt x="134991" y="11471"/>
                </a:lnTo>
                <a:cubicBezTo>
                  <a:pt x="134991" y="11471"/>
                  <a:pt x="134743" y="11544"/>
                  <a:pt x="134364" y="11704"/>
                </a:cubicBezTo>
                <a:cubicBezTo>
                  <a:pt x="134335" y="11675"/>
                  <a:pt x="134306" y="11646"/>
                  <a:pt x="134277" y="11617"/>
                </a:cubicBezTo>
                <a:cubicBezTo>
                  <a:pt x="134553" y="11413"/>
                  <a:pt x="134903" y="11209"/>
                  <a:pt x="135428" y="10917"/>
                </a:cubicBezTo>
                <a:lnTo>
                  <a:pt x="135428" y="10917"/>
                </a:lnTo>
                <a:cubicBezTo>
                  <a:pt x="135428" y="10917"/>
                  <a:pt x="134816" y="11063"/>
                  <a:pt x="134160" y="11457"/>
                </a:cubicBezTo>
                <a:cubicBezTo>
                  <a:pt x="133941" y="11194"/>
                  <a:pt x="133767" y="11049"/>
                  <a:pt x="133766" y="11048"/>
                </a:cubicBezTo>
                <a:lnTo>
                  <a:pt x="133766" y="11048"/>
                </a:lnTo>
                <a:cubicBezTo>
                  <a:pt x="133868" y="11223"/>
                  <a:pt x="133941" y="11384"/>
                  <a:pt x="134014" y="11544"/>
                </a:cubicBezTo>
                <a:cubicBezTo>
                  <a:pt x="133708" y="11733"/>
                  <a:pt x="133402" y="11981"/>
                  <a:pt x="133169" y="12287"/>
                </a:cubicBezTo>
                <a:cubicBezTo>
                  <a:pt x="133285" y="11937"/>
                  <a:pt x="133446" y="11588"/>
                  <a:pt x="133621" y="11252"/>
                </a:cubicBezTo>
                <a:lnTo>
                  <a:pt x="133621" y="11252"/>
                </a:lnTo>
                <a:cubicBezTo>
                  <a:pt x="133620" y="11253"/>
                  <a:pt x="133052" y="11894"/>
                  <a:pt x="132528" y="12827"/>
                </a:cubicBezTo>
                <a:cubicBezTo>
                  <a:pt x="132367" y="12972"/>
                  <a:pt x="132207" y="13118"/>
                  <a:pt x="132061" y="13293"/>
                </a:cubicBezTo>
                <a:lnTo>
                  <a:pt x="132003" y="13278"/>
                </a:lnTo>
                <a:cubicBezTo>
                  <a:pt x="132119" y="12972"/>
                  <a:pt x="132251" y="12666"/>
                  <a:pt x="132426" y="12360"/>
                </a:cubicBezTo>
                <a:cubicBezTo>
                  <a:pt x="132557" y="12273"/>
                  <a:pt x="132717" y="12171"/>
                  <a:pt x="132877" y="12069"/>
                </a:cubicBezTo>
                <a:lnTo>
                  <a:pt x="132877" y="12069"/>
                </a:lnTo>
                <a:cubicBezTo>
                  <a:pt x="132877" y="12069"/>
                  <a:pt x="132746" y="12098"/>
                  <a:pt x="132528" y="12185"/>
                </a:cubicBezTo>
                <a:cubicBezTo>
                  <a:pt x="132586" y="12083"/>
                  <a:pt x="132659" y="11967"/>
                  <a:pt x="132732" y="11865"/>
                </a:cubicBezTo>
                <a:lnTo>
                  <a:pt x="132732" y="11865"/>
                </a:lnTo>
                <a:cubicBezTo>
                  <a:pt x="132731" y="11865"/>
                  <a:pt x="132571" y="12010"/>
                  <a:pt x="132367" y="12244"/>
                </a:cubicBezTo>
                <a:cubicBezTo>
                  <a:pt x="132207" y="12316"/>
                  <a:pt x="132017" y="12404"/>
                  <a:pt x="131799" y="12506"/>
                </a:cubicBezTo>
                <a:cubicBezTo>
                  <a:pt x="132163" y="11821"/>
                  <a:pt x="132411" y="11384"/>
                  <a:pt x="132761" y="11005"/>
                </a:cubicBezTo>
                <a:cubicBezTo>
                  <a:pt x="132775" y="10990"/>
                  <a:pt x="132775" y="10990"/>
                  <a:pt x="132775" y="10990"/>
                </a:cubicBezTo>
                <a:cubicBezTo>
                  <a:pt x="133198" y="10538"/>
                  <a:pt x="133752" y="10145"/>
                  <a:pt x="134830" y="9460"/>
                </a:cubicBezTo>
                <a:lnTo>
                  <a:pt x="134830" y="9460"/>
                </a:lnTo>
                <a:cubicBezTo>
                  <a:pt x="134830" y="9460"/>
                  <a:pt x="132629" y="10101"/>
                  <a:pt x="131551" y="11704"/>
                </a:cubicBezTo>
                <a:cubicBezTo>
                  <a:pt x="131114" y="11981"/>
                  <a:pt x="130618" y="12331"/>
                  <a:pt x="130166" y="12710"/>
                </a:cubicBezTo>
                <a:cubicBezTo>
                  <a:pt x="130123" y="12695"/>
                  <a:pt x="130094" y="12681"/>
                  <a:pt x="130050" y="12666"/>
                </a:cubicBezTo>
                <a:cubicBezTo>
                  <a:pt x="130123" y="12418"/>
                  <a:pt x="130210" y="12171"/>
                  <a:pt x="130312" y="11923"/>
                </a:cubicBezTo>
                <a:cubicBezTo>
                  <a:pt x="130531" y="11704"/>
                  <a:pt x="130764" y="11500"/>
                  <a:pt x="131012" y="11296"/>
                </a:cubicBezTo>
                <a:lnTo>
                  <a:pt x="131012" y="11296"/>
                </a:lnTo>
                <a:cubicBezTo>
                  <a:pt x="131012" y="11296"/>
                  <a:pt x="130764" y="11427"/>
                  <a:pt x="130429" y="11661"/>
                </a:cubicBezTo>
                <a:cubicBezTo>
                  <a:pt x="130502" y="11471"/>
                  <a:pt x="130589" y="11296"/>
                  <a:pt x="130691" y="11121"/>
                </a:cubicBezTo>
                <a:lnTo>
                  <a:pt x="130691" y="11121"/>
                </a:lnTo>
                <a:cubicBezTo>
                  <a:pt x="130691" y="11121"/>
                  <a:pt x="130429" y="11413"/>
                  <a:pt x="130108" y="11865"/>
                </a:cubicBezTo>
                <a:cubicBezTo>
                  <a:pt x="130050" y="11908"/>
                  <a:pt x="129977" y="11967"/>
                  <a:pt x="129919" y="12010"/>
                </a:cubicBezTo>
                <a:cubicBezTo>
                  <a:pt x="129860" y="11865"/>
                  <a:pt x="129802" y="11733"/>
                  <a:pt x="129744" y="11617"/>
                </a:cubicBezTo>
                <a:cubicBezTo>
                  <a:pt x="129846" y="11544"/>
                  <a:pt x="129977" y="11471"/>
                  <a:pt x="130108" y="11398"/>
                </a:cubicBezTo>
                <a:lnTo>
                  <a:pt x="130108" y="11398"/>
                </a:lnTo>
                <a:cubicBezTo>
                  <a:pt x="130108" y="11398"/>
                  <a:pt x="129948" y="11442"/>
                  <a:pt x="129700" y="11529"/>
                </a:cubicBezTo>
                <a:cubicBezTo>
                  <a:pt x="129540" y="11267"/>
                  <a:pt x="129394" y="11121"/>
                  <a:pt x="129394" y="11121"/>
                </a:cubicBezTo>
                <a:lnTo>
                  <a:pt x="129394" y="11121"/>
                </a:lnTo>
                <a:cubicBezTo>
                  <a:pt x="129452" y="11296"/>
                  <a:pt x="129511" y="11457"/>
                  <a:pt x="129554" y="11588"/>
                </a:cubicBezTo>
                <a:cubicBezTo>
                  <a:pt x="129350" y="11675"/>
                  <a:pt x="129117" y="11777"/>
                  <a:pt x="128884" y="11923"/>
                </a:cubicBezTo>
                <a:cubicBezTo>
                  <a:pt x="129001" y="11690"/>
                  <a:pt x="129132" y="11457"/>
                  <a:pt x="129277" y="11238"/>
                </a:cubicBezTo>
                <a:lnTo>
                  <a:pt x="129277" y="11238"/>
                </a:lnTo>
                <a:cubicBezTo>
                  <a:pt x="129277" y="11238"/>
                  <a:pt x="128869" y="11632"/>
                  <a:pt x="128461" y="12185"/>
                </a:cubicBezTo>
                <a:cubicBezTo>
                  <a:pt x="128447" y="12200"/>
                  <a:pt x="128447" y="12200"/>
                  <a:pt x="128432" y="12214"/>
                </a:cubicBezTo>
                <a:cubicBezTo>
                  <a:pt x="128315" y="12185"/>
                  <a:pt x="128199" y="12156"/>
                  <a:pt x="128068" y="12112"/>
                </a:cubicBezTo>
                <a:cubicBezTo>
                  <a:pt x="128257" y="12010"/>
                  <a:pt x="128476" y="11879"/>
                  <a:pt x="128753" y="11733"/>
                </a:cubicBezTo>
                <a:lnTo>
                  <a:pt x="128753" y="11733"/>
                </a:lnTo>
                <a:cubicBezTo>
                  <a:pt x="128753" y="11733"/>
                  <a:pt x="128447" y="11806"/>
                  <a:pt x="128039" y="11981"/>
                </a:cubicBezTo>
                <a:cubicBezTo>
                  <a:pt x="128665" y="11063"/>
                  <a:pt x="128855" y="10903"/>
                  <a:pt x="130181" y="10159"/>
                </a:cubicBezTo>
                <a:lnTo>
                  <a:pt x="130181" y="10159"/>
                </a:lnTo>
                <a:cubicBezTo>
                  <a:pt x="130181" y="10159"/>
                  <a:pt x="128286" y="10640"/>
                  <a:pt x="127616" y="11996"/>
                </a:cubicBezTo>
                <a:cubicBezTo>
                  <a:pt x="127514" y="11967"/>
                  <a:pt x="127426" y="11952"/>
                  <a:pt x="127324" y="11923"/>
                </a:cubicBezTo>
                <a:cubicBezTo>
                  <a:pt x="128374" y="10436"/>
                  <a:pt x="128155" y="8906"/>
                  <a:pt x="128155" y="8906"/>
                </a:cubicBezTo>
                <a:lnTo>
                  <a:pt x="128155" y="8906"/>
                </a:lnTo>
                <a:cubicBezTo>
                  <a:pt x="127689" y="10451"/>
                  <a:pt x="127470" y="11005"/>
                  <a:pt x="126741" y="11777"/>
                </a:cubicBezTo>
                <a:cubicBezTo>
                  <a:pt x="126727" y="11777"/>
                  <a:pt x="126712" y="11763"/>
                  <a:pt x="126698" y="11763"/>
                </a:cubicBezTo>
                <a:lnTo>
                  <a:pt x="126698" y="11690"/>
                </a:lnTo>
                <a:cubicBezTo>
                  <a:pt x="127426" y="10801"/>
                  <a:pt x="127601" y="9985"/>
                  <a:pt x="127601" y="9984"/>
                </a:cubicBezTo>
                <a:lnTo>
                  <a:pt x="127601" y="9984"/>
                </a:lnTo>
                <a:cubicBezTo>
                  <a:pt x="127368" y="10305"/>
                  <a:pt x="127164" y="10582"/>
                  <a:pt x="126975" y="10830"/>
                </a:cubicBezTo>
                <a:cubicBezTo>
                  <a:pt x="127091" y="10465"/>
                  <a:pt x="127237" y="10057"/>
                  <a:pt x="127397" y="9649"/>
                </a:cubicBezTo>
                <a:cubicBezTo>
                  <a:pt x="128024" y="8979"/>
                  <a:pt x="128738" y="8294"/>
                  <a:pt x="129496" y="7682"/>
                </a:cubicBezTo>
                <a:lnTo>
                  <a:pt x="129496" y="7682"/>
                </a:lnTo>
                <a:cubicBezTo>
                  <a:pt x="129496" y="7682"/>
                  <a:pt x="128723" y="8148"/>
                  <a:pt x="127718" y="8877"/>
                </a:cubicBezTo>
                <a:cubicBezTo>
                  <a:pt x="128111" y="7973"/>
                  <a:pt x="128592" y="7026"/>
                  <a:pt x="129175" y="6137"/>
                </a:cubicBezTo>
                <a:lnTo>
                  <a:pt x="129175" y="6137"/>
                </a:lnTo>
                <a:cubicBezTo>
                  <a:pt x="129175" y="6137"/>
                  <a:pt x="127703" y="7755"/>
                  <a:pt x="126625" y="9737"/>
                </a:cubicBezTo>
                <a:cubicBezTo>
                  <a:pt x="126508" y="9824"/>
                  <a:pt x="126392" y="9926"/>
                  <a:pt x="126275" y="10028"/>
                </a:cubicBezTo>
                <a:cubicBezTo>
                  <a:pt x="126158" y="9810"/>
                  <a:pt x="126013" y="9606"/>
                  <a:pt x="125867" y="9416"/>
                </a:cubicBezTo>
                <a:cubicBezTo>
                  <a:pt x="125896" y="9285"/>
                  <a:pt x="125940" y="9154"/>
                  <a:pt x="125984" y="9037"/>
                </a:cubicBezTo>
                <a:cubicBezTo>
                  <a:pt x="126217" y="8775"/>
                  <a:pt x="126465" y="8512"/>
                  <a:pt x="126727" y="8279"/>
                </a:cubicBezTo>
                <a:lnTo>
                  <a:pt x="126727" y="8279"/>
                </a:lnTo>
                <a:cubicBezTo>
                  <a:pt x="126727" y="8279"/>
                  <a:pt x="126464" y="8425"/>
                  <a:pt x="126100" y="8702"/>
                </a:cubicBezTo>
                <a:cubicBezTo>
                  <a:pt x="126260" y="8265"/>
                  <a:pt x="126450" y="7842"/>
                  <a:pt x="126669" y="7434"/>
                </a:cubicBezTo>
                <a:lnTo>
                  <a:pt x="126669" y="7434"/>
                </a:lnTo>
                <a:cubicBezTo>
                  <a:pt x="126668" y="7434"/>
                  <a:pt x="126100" y="8090"/>
                  <a:pt x="125532" y="9037"/>
                </a:cubicBezTo>
                <a:cubicBezTo>
                  <a:pt x="125386" y="8877"/>
                  <a:pt x="125226" y="8746"/>
                  <a:pt x="125080" y="8614"/>
                </a:cubicBezTo>
                <a:cubicBezTo>
                  <a:pt x="125138" y="8571"/>
                  <a:pt x="125211" y="8527"/>
                  <a:pt x="125284" y="8483"/>
                </a:cubicBezTo>
                <a:lnTo>
                  <a:pt x="125284" y="8483"/>
                </a:lnTo>
                <a:cubicBezTo>
                  <a:pt x="125284" y="8483"/>
                  <a:pt x="125182" y="8512"/>
                  <a:pt x="125022" y="8571"/>
                </a:cubicBezTo>
                <a:cubicBezTo>
                  <a:pt x="124992" y="8542"/>
                  <a:pt x="124963" y="8512"/>
                  <a:pt x="124934" y="8498"/>
                </a:cubicBezTo>
                <a:cubicBezTo>
                  <a:pt x="125051" y="8338"/>
                  <a:pt x="125197" y="8177"/>
                  <a:pt x="125342" y="8002"/>
                </a:cubicBezTo>
                <a:lnTo>
                  <a:pt x="125342" y="8002"/>
                </a:lnTo>
                <a:cubicBezTo>
                  <a:pt x="125342" y="8002"/>
                  <a:pt x="125124" y="8134"/>
                  <a:pt x="124803" y="8396"/>
                </a:cubicBezTo>
                <a:cubicBezTo>
                  <a:pt x="124351" y="8061"/>
                  <a:pt x="123987" y="7886"/>
                  <a:pt x="123987" y="7886"/>
                </a:cubicBezTo>
                <a:lnTo>
                  <a:pt x="123987" y="7886"/>
                </a:lnTo>
                <a:cubicBezTo>
                  <a:pt x="124235" y="8134"/>
                  <a:pt x="124453" y="8352"/>
                  <a:pt x="124628" y="8542"/>
                </a:cubicBezTo>
                <a:cubicBezTo>
                  <a:pt x="124599" y="8571"/>
                  <a:pt x="124584" y="8585"/>
                  <a:pt x="124555" y="8614"/>
                </a:cubicBezTo>
                <a:cubicBezTo>
                  <a:pt x="124278" y="8265"/>
                  <a:pt x="124060" y="8061"/>
                  <a:pt x="124060" y="8061"/>
                </a:cubicBezTo>
                <a:lnTo>
                  <a:pt x="124060" y="8061"/>
                </a:lnTo>
                <a:cubicBezTo>
                  <a:pt x="124191" y="8323"/>
                  <a:pt x="124307" y="8542"/>
                  <a:pt x="124395" y="8760"/>
                </a:cubicBezTo>
                <a:cubicBezTo>
                  <a:pt x="124351" y="8804"/>
                  <a:pt x="124307" y="8848"/>
                  <a:pt x="124264" y="8891"/>
                </a:cubicBezTo>
                <a:cubicBezTo>
                  <a:pt x="124133" y="8950"/>
                  <a:pt x="123987" y="9023"/>
                  <a:pt x="123841" y="9110"/>
                </a:cubicBezTo>
                <a:cubicBezTo>
                  <a:pt x="123856" y="8833"/>
                  <a:pt x="123870" y="8556"/>
                  <a:pt x="123899" y="8279"/>
                </a:cubicBezTo>
                <a:cubicBezTo>
                  <a:pt x="123899" y="8265"/>
                  <a:pt x="123914" y="8265"/>
                  <a:pt x="123914" y="8265"/>
                </a:cubicBezTo>
                <a:lnTo>
                  <a:pt x="123899" y="8265"/>
                </a:lnTo>
                <a:cubicBezTo>
                  <a:pt x="123914" y="8221"/>
                  <a:pt x="123914" y="8163"/>
                  <a:pt x="123914" y="8119"/>
                </a:cubicBezTo>
                <a:lnTo>
                  <a:pt x="123914" y="8119"/>
                </a:lnTo>
                <a:cubicBezTo>
                  <a:pt x="123914" y="8119"/>
                  <a:pt x="123885" y="8206"/>
                  <a:pt x="123841" y="8338"/>
                </a:cubicBezTo>
                <a:cubicBezTo>
                  <a:pt x="123695" y="8512"/>
                  <a:pt x="123389" y="8906"/>
                  <a:pt x="123039" y="9445"/>
                </a:cubicBezTo>
                <a:cubicBezTo>
                  <a:pt x="122908" y="9547"/>
                  <a:pt x="122763" y="9678"/>
                  <a:pt x="122588" y="9839"/>
                </a:cubicBezTo>
                <a:cubicBezTo>
                  <a:pt x="122588" y="9824"/>
                  <a:pt x="122588" y="9824"/>
                  <a:pt x="122588" y="9810"/>
                </a:cubicBezTo>
                <a:cubicBezTo>
                  <a:pt x="122690" y="9620"/>
                  <a:pt x="122763" y="9445"/>
                  <a:pt x="122806" y="9299"/>
                </a:cubicBezTo>
                <a:cubicBezTo>
                  <a:pt x="122923" y="9227"/>
                  <a:pt x="123039" y="9154"/>
                  <a:pt x="123156" y="9066"/>
                </a:cubicBezTo>
                <a:lnTo>
                  <a:pt x="123156" y="9066"/>
                </a:lnTo>
                <a:cubicBezTo>
                  <a:pt x="123156" y="9066"/>
                  <a:pt x="123039" y="9110"/>
                  <a:pt x="122850" y="9183"/>
                </a:cubicBezTo>
                <a:cubicBezTo>
                  <a:pt x="122908" y="9008"/>
                  <a:pt x="122923" y="8891"/>
                  <a:pt x="122923" y="8891"/>
                </a:cubicBezTo>
                <a:lnTo>
                  <a:pt x="122923" y="8891"/>
                </a:lnTo>
                <a:cubicBezTo>
                  <a:pt x="122835" y="9023"/>
                  <a:pt x="122763" y="9139"/>
                  <a:pt x="122690" y="9241"/>
                </a:cubicBezTo>
                <a:lnTo>
                  <a:pt x="122675" y="9241"/>
                </a:lnTo>
                <a:cubicBezTo>
                  <a:pt x="122733" y="8906"/>
                  <a:pt x="122792" y="8614"/>
                  <a:pt x="122894" y="8352"/>
                </a:cubicBezTo>
                <a:cubicBezTo>
                  <a:pt x="123229" y="7973"/>
                  <a:pt x="123579" y="7594"/>
                  <a:pt x="123972" y="7230"/>
                </a:cubicBezTo>
                <a:cubicBezTo>
                  <a:pt x="124264" y="7011"/>
                  <a:pt x="124643" y="6764"/>
                  <a:pt x="125109" y="6472"/>
                </a:cubicBezTo>
                <a:lnTo>
                  <a:pt x="125109" y="6472"/>
                </a:lnTo>
                <a:cubicBezTo>
                  <a:pt x="125109" y="6472"/>
                  <a:pt x="124905" y="6530"/>
                  <a:pt x="124584" y="6661"/>
                </a:cubicBezTo>
                <a:cubicBezTo>
                  <a:pt x="124628" y="6618"/>
                  <a:pt x="124672" y="6589"/>
                  <a:pt x="124701" y="6559"/>
                </a:cubicBezTo>
                <a:lnTo>
                  <a:pt x="124701" y="6559"/>
                </a:lnTo>
                <a:cubicBezTo>
                  <a:pt x="124701" y="6560"/>
                  <a:pt x="124628" y="6603"/>
                  <a:pt x="124482" y="6705"/>
                </a:cubicBezTo>
                <a:cubicBezTo>
                  <a:pt x="124205" y="6822"/>
                  <a:pt x="123870" y="6982"/>
                  <a:pt x="123520" y="7186"/>
                </a:cubicBezTo>
                <a:cubicBezTo>
                  <a:pt x="123754" y="6866"/>
                  <a:pt x="124045" y="6501"/>
                  <a:pt x="124439" y="6020"/>
                </a:cubicBezTo>
                <a:lnTo>
                  <a:pt x="124439" y="6020"/>
                </a:lnTo>
                <a:cubicBezTo>
                  <a:pt x="124438" y="6020"/>
                  <a:pt x="123375" y="6691"/>
                  <a:pt x="122631" y="7827"/>
                </a:cubicBezTo>
                <a:cubicBezTo>
                  <a:pt x="122296" y="8104"/>
                  <a:pt x="121990" y="8440"/>
                  <a:pt x="121757" y="8833"/>
                </a:cubicBezTo>
                <a:cubicBezTo>
                  <a:pt x="121465" y="9081"/>
                  <a:pt x="121189" y="9358"/>
                  <a:pt x="120926" y="9635"/>
                </a:cubicBezTo>
                <a:cubicBezTo>
                  <a:pt x="120941" y="9343"/>
                  <a:pt x="120955" y="9037"/>
                  <a:pt x="120999" y="8746"/>
                </a:cubicBezTo>
                <a:lnTo>
                  <a:pt x="120999" y="8746"/>
                </a:lnTo>
                <a:cubicBezTo>
                  <a:pt x="120999" y="8746"/>
                  <a:pt x="120941" y="8877"/>
                  <a:pt x="120868" y="9110"/>
                </a:cubicBezTo>
                <a:cubicBezTo>
                  <a:pt x="120882" y="9008"/>
                  <a:pt x="120882" y="8964"/>
                  <a:pt x="120882" y="8964"/>
                </a:cubicBezTo>
                <a:lnTo>
                  <a:pt x="120882" y="8964"/>
                </a:lnTo>
                <a:cubicBezTo>
                  <a:pt x="120839" y="9066"/>
                  <a:pt x="120795" y="9183"/>
                  <a:pt x="120751" y="9299"/>
                </a:cubicBezTo>
                <a:cubicBezTo>
                  <a:pt x="120708" y="9154"/>
                  <a:pt x="120664" y="9023"/>
                  <a:pt x="120606" y="8891"/>
                </a:cubicBezTo>
                <a:cubicBezTo>
                  <a:pt x="120620" y="8862"/>
                  <a:pt x="120635" y="8848"/>
                  <a:pt x="120635" y="8819"/>
                </a:cubicBezTo>
                <a:cubicBezTo>
                  <a:pt x="121014" y="8279"/>
                  <a:pt x="121451" y="7711"/>
                  <a:pt x="121946" y="7215"/>
                </a:cubicBezTo>
                <a:lnTo>
                  <a:pt x="121946" y="7215"/>
                </a:lnTo>
                <a:cubicBezTo>
                  <a:pt x="121946" y="7216"/>
                  <a:pt x="121218" y="7696"/>
                  <a:pt x="120401" y="8454"/>
                </a:cubicBezTo>
                <a:cubicBezTo>
                  <a:pt x="120270" y="8221"/>
                  <a:pt x="120139" y="8017"/>
                  <a:pt x="119993" y="7827"/>
                </a:cubicBezTo>
                <a:cubicBezTo>
                  <a:pt x="120154" y="7711"/>
                  <a:pt x="120329" y="7594"/>
                  <a:pt x="120533" y="7463"/>
                </a:cubicBezTo>
                <a:lnTo>
                  <a:pt x="120533" y="7463"/>
                </a:lnTo>
                <a:cubicBezTo>
                  <a:pt x="120533" y="7463"/>
                  <a:pt x="120270" y="7536"/>
                  <a:pt x="119906" y="7711"/>
                </a:cubicBezTo>
                <a:cubicBezTo>
                  <a:pt x="119702" y="6880"/>
                  <a:pt x="119221" y="6297"/>
                  <a:pt x="119221" y="6297"/>
                </a:cubicBezTo>
                <a:lnTo>
                  <a:pt x="119221" y="6297"/>
                </a:lnTo>
                <a:cubicBezTo>
                  <a:pt x="119338" y="6676"/>
                  <a:pt x="119425" y="6982"/>
                  <a:pt x="119483" y="7244"/>
                </a:cubicBezTo>
                <a:cubicBezTo>
                  <a:pt x="119352" y="7128"/>
                  <a:pt x="119279" y="7070"/>
                  <a:pt x="119279" y="7070"/>
                </a:cubicBezTo>
                <a:lnTo>
                  <a:pt x="119279" y="7070"/>
                </a:lnTo>
                <a:cubicBezTo>
                  <a:pt x="119367" y="7230"/>
                  <a:pt x="119454" y="7376"/>
                  <a:pt x="119527" y="7521"/>
                </a:cubicBezTo>
                <a:cubicBezTo>
                  <a:pt x="119556" y="7638"/>
                  <a:pt x="119571" y="7755"/>
                  <a:pt x="119571" y="7871"/>
                </a:cubicBezTo>
                <a:cubicBezTo>
                  <a:pt x="119323" y="8002"/>
                  <a:pt x="119046" y="8163"/>
                  <a:pt x="118769" y="8352"/>
                </a:cubicBezTo>
                <a:cubicBezTo>
                  <a:pt x="118784" y="8250"/>
                  <a:pt x="118798" y="8163"/>
                  <a:pt x="118798" y="8104"/>
                </a:cubicBezTo>
                <a:cubicBezTo>
                  <a:pt x="118900" y="7813"/>
                  <a:pt x="119017" y="7536"/>
                  <a:pt x="119148" y="7274"/>
                </a:cubicBezTo>
                <a:lnTo>
                  <a:pt x="119148" y="7274"/>
                </a:lnTo>
                <a:cubicBezTo>
                  <a:pt x="119148" y="7274"/>
                  <a:pt x="118988" y="7463"/>
                  <a:pt x="118769" y="7784"/>
                </a:cubicBezTo>
                <a:cubicBezTo>
                  <a:pt x="118638" y="7798"/>
                  <a:pt x="118361" y="7871"/>
                  <a:pt x="118011" y="7988"/>
                </a:cubicBezTo>
                <a:cubicBezTo>
                  <a:pt x="117938" y="7857"/>
                  <a:pt x="117865" y="7755"/>
                  <a:pt x="117822" y="7696"/>
                </a:cubicBezTo>
                <a:cubicBezTo>
                  <a:pt x="118303" y="6866"/>
                  <a:pt x="118784" y="6457"/>
                  <a:pt x="120256" y="5452"/>
                </a:cubicBezTo>
                <a:lnTo>
                  <a:pt x="120256" y="5452"/>
                </a:lnTo>
                <a:cubicBezTo>
                  <a:pt x="120255" y="5452"/>
                  <a:pt x="118142" y="6137"/>
                  <a:pt x="117108" y="7740"/>
                </a:cubicBezTo>
                <a:cubicBezTo>
                  <a:pt x="117064" y="7449"/>
                  <a:pt x="117006" y="7215"/>
                  <a:pt x="116962" y="7084"/>
                </a:cubicBezTo>
                <a:cubicBezTo>
                  <a:pt x="117020" y="7011"/>
                  <a:pt x="117078" y="6953"/>
                  <a:pt x="117122" y="6895"/>
                </a:cubicBezTo>
                <a:lnTo>
                  <a:pt x="117122" y="6895"/>
                </a:lnTo>
                <a:cubicBezTo>
                  <a:pt x="117122" y="6895"/>
                  <a:pt x="117064" y="6953"/>
                  <a:pt x="116962" y="7040"/>
                </a:cubicBezTo>
                <a:cubicBezTo>
                  <a:pt x="116933" y="6968"/>
                  <a:pt x="116918" y="6924"/>
                  <a:pt x="116918" y="6924"/>
                </a:cubicBezTo>
                <a:lnTo>
                  <a:pt x="116918" y="6924"/>
                </a:lnTo>
                <a:cubicBezTo>
                  <a:pt x="116918" y="6968"/>
                  <a:pt x="116933" y="7026"/>
                  <a:pt x="116933" y="7070"/>
                </a:cubicBezTo>
                <a:cubicBezTo>
                  <a:pt x="116729" y="7259"/>
                  <a:pt x="116408" y="7580"/>
                  <a:pt x="116058" y="7973"/>
                </a:cubicBezTo>
                <a:cubicBezTo>
                  <a:pt x="116087" y="7798"/>
                  <a:pt x="116102" y="7609"/>
                  <a:pt x="116087" y="7449"/>
                </a:cubicBezTo>
                <a:cubicBezTo>
                  <a:pt x="116131" y="7376"/>
                  <a:pt x="116160" y="7303"/>
                  <a:pt x="116189" y="7230"/>
                </a:cubicBezTo>
                <a:lnTo>
                  <a:pt x="116189" y="7230"/>
                </a:lnTo>
                <a:cubicBezTo>
                  <a:pt x="116189" y="7230"/>
                  <a:pt x="116160" y="7274"/>
                  <a:pt x="116087" y="7361"/>
                </a:cubicBezTo>
                <a:cubicBezTo>
                  <a:pt x="116058" y="6647"/>
                  <a:pt x="115738" y="6049"/>
                  <a:pt x="115504" y="5670"/>
                </a:cubicBezTo>
                <a:cubicBezTo>
                  <a:pt x="115461" y="5554"/>
                  <a:pt x="115446" y="5496"/>
                  <a:pt x="115446" y="5496"/>
                </a:cubicBezTo>
                <a:lnTo>
                  <a:pt x="115446" y="5496"/>
                </a:lnTo>
                <a:cubicBezTo>
                  <a:pt x="115446" y="5525"/>
                  <a:pt x="115461" y="5568"/>
                  <a:pt x="115461" y="5612"/>
                </a:cubicBezTo>
                <a:cubicBezTo>
                  <a:pt x="115367" y="5472"/>
                  <a:pt x="115292" y="5378"/>
                  <a:pt x="115251" y="5332"/>
                </a:cubicBezTo>
                <a:lnTo>
                  <a:pt x="115251" y="5332"/>
                </a:lnTo>
                <a:cubicBezTo>
                  <a:pt x="115377" y="5684"/>
                  <a:pt x="115462" y="5968"/>
                  <a:pt x="115534" y="6224"/>
                </a:cubicBezTo>
                <a:cubicBezTo>
                  <a:pt x="115563" y="6676"/>
                  <a:pt x="115577" y="7142"/>
                  <a:pt x="115548" y="7594"/>
                </a:cubicBezTo>
                <a:cubicBezTo>
                  <a:pt x="115446" y="7696"/>
                  <a:pt x="115300" y="7857"/>
                  <a:pt x="115140" y="8046"/>
                </a:cubicBezTo>
                <a:cubicBezTo>
                  <a:pt x="115155" y="7944"/>
                  <a:pt x="115169" y="7842"/>
                  <a:pt x="115198" y="7740"/>
                </a:cubicBezTo>
                <a:lnTo>
                  <a:pt x="115198" y="7740"/>
                </a:lnTo>
                <a:cubicBezTo>
                  <a:pt x="115198" y="7740"/>
                  <a:pt x="115140" y="7813"/>
                  <a:pt x="115067" y="7959"/>
                </a:cubicBezTo>
                <a:cubicBezTo>
                  <a:pt x="114980" y="7842"/>
                  <a:pt x="114907" y="7769"/>
                  <a:pt x="114907" y="7769"/>
                </a:cubicBezTo>
                <a:lnTo>
                  <a:pt x="114907" y="7769"/>
                </a:lnTo>
                <a:cubicBezTo>
                  <a:pt x="114951" y="7871"/>
                  <a:pt x="114980" y="7973"/>
                  <a:pt x="115009" y="8061"/>
                </a:cubicBezTo>
                <a:cubicBezTo>
                  <a:pt x="114980" y="8119"/>
                  <a:pt x="114936" y="8192"/>
                  <a:pt x="114907" y="8279"/>
                </a:cubicBezTo>
                <a:cubicBezTo>
                  <a:pt x="114863" y="8192"/>
                  <a:pt x="114819" y="8104"/>
                  <a:pt x="114761" y="8032"/>
                </a:cubicBezTo>
                <a:cubicBezTo>
                  <a:pt x="114790" y="7944"/>
                  <a:pt x="114790" y="7886"/>
                  <a:pt x="114805" y="7813"/>
                </a:cubicBezTo>
                <a:cubicBezTo>
                  <a:pt x="114863" y="7755"/>
                  <a:pt x="114921" y="7711"/>
                  <a:pt x="114980" y="7653"/>
                </a:cubicBezTo>
                <a:lnTo>
                  <a:pt x="114980" y="7653"/>
                </a:lnTo>
                <a:cubicBezTo>
                  <a:pt x="114980" y="7653"/>
                  <a:pt x="114921" y="7682"/>
                  <a:pt x="114819" y="7740"/>
                </a:cubicBezTo>
                <a:cubicBezTo>
                  <a:pt x="114907" y="7259"/>
                  <a:pt x="114921" y="6953"/>
                  <a:pt x="114921" y="6953"/>
                </a:cubicBezTo>
                <a:lnTo>
                  <a:pt x="114921" y="6953"/>
                </a:lnTo>
                <a:cubicBezTo>
                  <a:pt x="114834" y="7230"/>
                  <a:pt x="114717" y="7507"/>
                  <a:pt x="114601" y="7769"/>
                </a:cubicBezTo>
                <a:cubicBezTo>
                  <a:pt x="114528" y="7667"/>
                  <a:pt x="114455" y="7594"/>
                  <a:pt x="114411" y="7536"/>
                </a:cubicBezTo>
                <a:cubicBezTo>
                  <a:pt x="114338" y="7390"/>
                  <a:pt x="114280" y="7259"/>
                  <a:pt x="114207" y="7142"/>
                </a:cubicBezTo>
                <a:cubicBezTo>
                  <a:pt x="114426" y="7026"/>
                  <a:pt x="114659" y="6909"/>
                  <a:pt x="114951" y="6764"/>
                </a:cubicBezTo>
                <a:lnTo>
                  <a:pt x="114951" y="6764"/>
                </a:lnTo>
                <a:cubicBezTo>
                  <a:pt x="114950" y="6764"/>
                  <a:pt x="114688" y="6807"/>
                  <a:pt x="114295" y="6938"/>
                </a:cubicBezTo>
                <a:cubicBezTo>
                  <a:pt x="114397" y="6822"/>
                  <a:pt x="114513" y="6691"/>
                  <a:pt x="114601" y="6559"/>
                </a:cubicBezTo>
                <a:cubicBezTo>
                  <a:pt x="114659" y="6501"/>
                  <a:pt x="114732" y="6428"/>
                  <a:pt x="114805" y="6355"/>
                </a:cubicBezTo>
                <a:lnTo>
                  <a:pt x="114805" y="6355"/>
                </a:lnTo>
                <a:cubicBezTo>
                  <a:pt x="114805" y="6355"/>
                  <a:pt x="114761" y="6385"/>
                  <a:pt x="114703" y="6414"/>
                </a:cubicBezTo>
                <a:cubicBezTo>
                  <a:pt x="114948" y="6053"/>
                  <a:pt x="115122" y="5678"/>
                  <a:pt x="115238" y="5317"/>
                </a:cubicBezTo>
                <a:lnTo>
                  <a:pt x="115238" y="5317"/>
                </a:lnTo>
                <a:cubicBezTo>
                  <a:pt x="115242" y="5322"/>
                  <a:pt x="115247" y="5326"/>
                  <a:pt x="115251" y="5332"/>
                </a:cubicBezTo>
                <a:lnTo>
                  <a:pt x="115251" y="5332"/>
                </a:lnTo>
                <a:cubicBezTo>
                  <a:pt x="115248" y="5323"/>
                  <a:pt x="115245" y="5315"/>
                  <a:pt x="115242" y="5306"/>
                </a:cubicBezTo>
                <a:cubicBezTo>
                  <a:pt x="115241" y="5310"/>
                  <a:pt x="115240" y="5314"/>
                  <a:pt x="115238" y="5317"/>
                </a:cubicBezTo>
                <a:lnTo>
                  <a:pt x="115238" y="5317"/>
                </a:lnTo>
                <a:cubicBezTo>
                  <a:pt x="115234" y="5313"/>
                  <a:pt x="115230" y="5309"/>
                  <a:pt x="115227" y="5306"/>
                </a:cubicBezTo>
                <a:cubicBezTo>
                  <a:pt x="115563" y="4301"/>
                  <a:pt x="115446" y="3514"/>
                  <a:pt x="115446" y="3513"/>
                </a:cubicBezTo>
                <a:lnTo>
                  <a:pt x="115446" y="3513"/>
                </a:lnTo>
                <a:cubicBezTo>
                  <a:pt x="114980" y="5087"/>
                  <a:pt x="114761" y="5627"/>
                  <a:pt x="113989" y="6428"/>
                </a:cubicBezTo>
                <a:cubicBezTo>
                  <a:pt x="113989" y="6370"/>
                  <a:pt x="114003" y="6326"/>
                  <a:pt x="114003" y="6268"/>
                </a:cubicBezTo>
                <a:cubicBezTo>
                  <a:pt x="114397" y="4942"/>
                  <a:pt x="115213" y="2668"/>
                  <a:pt x="116481" y="744"/>
                </a:cubicBezTo>
                <a:lnTo>
                  <a:pt x="116481" y="744"/>
                </a:lnTo>
                <a:cubicBezTo>
                  <a:pt x="116480" y="745"/>
                  <a:pt x="114746" y="2625"/>
                  <a:pt x="113668" y="4825"/>
                </a:cubicBezTo>
                <a:cubicBezTo>
                  <a:pt x="113595" y="4679"/>
                  <a:pt x="113522" y="4534"/>
                  <a:pt x="113435" y="4388"/>
                </a:cubicBezTo>
                <a:cubicBezTo>
                  <a:pt x="113551" y="4228"/>
                  <a:pt x="113668" y="4067"/>
                  <a:pt x="113785" y="3907"/>
                </a:cubicBezTo>
                <a:lnTo>
                  <a:pt x="113785" y="3907"/>
                </a:lnTo>
                <a:cubicBezTo>
                  <a:pt x="113784" y="3907"/>
                  <a:pt x="113624" y="4053"/>
                  <a:pt x="113391" y="4315"/>
                </a:cubicBezTo>
                <a:cubicBezTo>
                  <a:pt x="113318" y="4213"/>
                  <a:pt x="113245" y="4111"/>
                  <a:pt x="113158" y="4009"/>
                </a:cubicBezTo>
                <a:cubicBezTo>
                  <a:pt x="113362" y="3353"/>
                  <a:pt x="113624" y="2668"/>
                  <a:pt x="113974" y="2027"/>
                </a:cubicBezTo>
                <a:lnTo>
                  <a:pt x="113974" y="2027"/>
                </a:lnTo>
                <a:cubicBezTo>
                  <a:pt x="113974" y="2027"/>
                  <a:pt x="113391" y="2697"/>
                  <a:pt x="112837" y="3645"/>
                </a:cubicBezTo>
                <a:cubicBezTo>
                  <a:pt x="112633" y="3426"/>
                  <a:pt x="112429" y="3251"/>
                  <a:pt x="112240" y="3091"/>
                </a:cubicBezTo>
                <a:cubicBezTo>
                  <a:pt x="112356" y="2945"/>
                  <a:pt x="112487" y="2785"/>
                  <a:pt x="112648" y="2595"/>
                </a:cubicBezTo>
                <a:lnTo>
                  <a:pt x="112648" y="2595"/>
                </a:lnTo>
                <a:cubicBezTo>
                  <a:pt x="112648" y="2595"/>
                  <a:pt x="112414" y="2741"/>
                  <a:pt x="112109" y="3003"/>
                </a:cubicBezTo>
                <a:cubicBezTo>
                  <a:pt x="111657" y="2654"/>
                  <a:pt x="111292" y="2493"/>
                  <a:pt x="111292" y="2493"/>
                </a:cubicBezTo>
                <a:lnTo>
                  <a:pt x="111292" y="2493"/>
                </a:lnTo>
                <a:cubicBezTo>
                  <a:pt x="111540" y="2741"/>
                  <a:pt x="111744" y="2945"/>
                  <a:pt x="111934" y="3149"/>
                </a:cubicBezTo>
                <a:cubicBezTo>
                  <a:pt x="111686" y="3368"/>
                  <a:pt x="111409" y="3630"/>
                  <a:pt x="111147" y="3965"/>
                </a:cubicBezTo>
                <a:cubicBezTo>
                  <a:pt x="111147" y="3557"/>
                  <a:pt x="111161" y="3134"/>
                  <a:pt x="111219" y="2726"/>
                </a:cubicBezTo>
                <a:lnTo>
                  <a:pt x="111219" y="2726"/>
                </a:lnTo>
                <a:cubicBezTo>
                  <a:pt x="111219" y="2727"/>
                  <a:pt x="110899" y="3514"/>
                  <a:pt x="110724" y="4577"/>
                </a:cubicBezTo>
                <a:cubicBezTo>
                  <a:pt x="110505" y="4942"/>
                  <a:pt x="110330" y="5335"/>
                  <a:pt x="110228" y="5772"/>
                </a:cubicBezTo>
                <a:cubicBezTo>
                  <a:pt x="110185" y="5729"/>
                  <a:pt x="110156" y="5700"/>
                  <a:pt x="110156" y="5700"/>
                </a:cubicBezTo>
                <a:lnTo>
                  <a:pt x="110156" y="5700"/>
                </a:lnTo>
                <a:cubicBezTo>
                  <a:pt x="110185" y="5743"/>
                  <a:pt x="110199" y="5787"/>
                  <a:pt x="110214" y="5816"/>
                </a:cubicBezTo>
                <a:cubicBezTo>
                  <a:pt x="110214" y="5845"/>
                  <a:pt x="110214" y="5860"/>
                  <a:pt x="110214" y="5874"/>
                </a:cubicBezTo>
                <a:cubicBezTo>
                  <a:pt x="110156" y="5787"/>
                  <a:pt x="110097" y="5700"/>
                  <a:pt x="110068" y="5612"/>
                </a:cubicBezTo>
                <a:cubicBezTo>
                  <a:pt x="110170" y="5496"/>
                  <a:pt x="110272" y="5379"/>
                  <a:pt x="110389" y="5248"/>
                </a:cubicBezTo>
                <a:lnTo>
                  <a:pt x="110389" y="5248"/>
                </a:lnTo>
                <a:cubicBezTo>
                  <a:pt x="110389" y="5248"/>
                  <a:pt x="110243" y="5321"/>
                  <a:pt x="110010" y="5496"/>
                </a:cubicBezTo>
                <a:cubicBezTo>
                  <a:pt x="109981" y="5437"/>
                  <a:pt x="109966" y="5379"/>
                  <a:pt x="109951" y="5321"/>
                </a:cubicBezTo>
                <a:cubicBezTo>
                  <a:pt x="110126" y="5117"/>
                  <a:pt x="110345" y="4898"/>
                  <a:pt x="110651" y="4606"/>
                </a:cubicBezTo>
                <a:lnTo>
                  <a:pt x="110651" y="4606"/>
                </a:lnTo>
                <a:cubicBezTo>
                  <a:pt x="110651" y="4607"/>
                  <a:pt x="110301" y="4781"/>
                  <a:pt x="109893" y="5131"/>
                </a:cubicBezTo>
                <a:cubicBezTo>
                  <a:pt x="109879" y="5044"/>
                  <a:pt x="109879" y="4971"/>
                  <a:pt x="109864" y="4883"/>
                </a:cubicBezTo>
                <a:cubicBezTo>
                  <a:pt x="110097" y="4563"/>
                  <a:pt x="110403" y="4198"/>
                  <a:pt x="110782" y="3732"/>
                </a:cubicBezTo>
                <a:lnTo>
                  <a:pt x="110782" y="3732"/>
                </a:lnTo>
                <a:cubicBezTo>
                  <a:pt x="110782" y="3732"/>
                  <a:pt x="110389" y="3980"/>
                  <a:pt x="109893" y="4432"/>
                </a:cubicBezTo>
                <a:cubicBezTo>
                  <a:pt x="110126" y="2726"/>
                  <a:pt x="110287" y="2391"/>
                  <a:pt x="111744" y="628"/>
                </a:cubicBezTo>
                <a:lnTo>
                  <a:pt x="111744" y="628"/>
                </a:lnTo>
                <a:cubicBezTo>
                  <a:pt x="111744" y="628"/>
                  <a:pt x="109981" y="1721"/>
                  <a:pt x="109412" y="3484"/>
                </a:cubicBezTo>
                <a:cubicBezTo>
                  <a:pt x="109092" y="3732"/>
                  <a:pt x="108640" y="4111"/>
                  <a:pt x="108232" y="4650"/>
                </a:cubicBezTo>
                <a:cubicBezTo>
                  <a:pt x="108217" y="4213"/>
                  <a:pt x="108246" y="3776"/>
                  <a:pt x="108305" y="3338"/>
                </a:cubicBezTo>
                <a:lnTo>
                  <a:pt x="108305" y="3338"/>
                </a:lnTo>
                <a:cubicBezTo>
                  <a:pt x="108304" y="3339"/>
                  <a:pt x="107955" y="4228"/>
                  <a:pt x="107765" y="5364"/>
                </a:cubicBezTo>
                <a:cubicBezTo>
                  <a:pt x="107678" y="5539"/>
                  <a:pt x="107605" y="5729"/>
                  <a:pt x="107532" y="5918"/>
                </a:cubicBezTo>
                <a:cubicBezTo>
                  <a:pt x="107518" y="5933"/>
                  <a:pt x="107503" y="5962"/>
                  <a:pt x="107474" y="5976"/>
                </a:cubicBezTo>
                <a:cubicBezTo>
                  <a:pt x="107415" y="4796"/>
                  <a:pt x="106614" y="3922"/>
                  <a:pt x="106614" y="3921"/>
                </a:cubicBezTo>
                <a:lnTo>
                  <a:pt x="106614" y="3921"/>
                </a:lnTo>
                <a:cubicBezTo>
                  <a:pt x="106905" y="4767"/>
                  <a:pt x="107051" y="5248"/>
                  <a:pt x="107051" y="5700"/>
                </a:cubicBezTo>
                <a:cubicBezTo>
                  <a:pt x="107051" y="5700"/>
                  <a:pt x="107051" y="5700"/>
                  <a:pt x="107051" y="5714"/>
                </a:cubicBezTo>
                <a:cubicBezTo>
                  <a:pt x="107051" y="6006"/>
                  <a:pt x="106993" y="6312"/>
                  <a:pt x="106876" y="6705"/>
                </a:cubicBezTo>
                <a:cubicBezTo>
                  <a:pt x="106803" y="6778"/>
                  <a:pt x="106745" y="6866"/>
                  <a:pt x="106672" y="6953"/>
                </a:cubicBezTo>
                <a:cubicBezTo>
                  <a:pt x="106628" y="6866"/>
                  <a:pt x="106570" y="6793"/>
                  <a:pt x="106526" y="6720"/>
                </a:cubicBezTo>
                <a:cubicBezTo>
                  <a:pt x="106526" y="6603"/>
                  <a:pt x="106526" y="6516"/>
                  <a:pt x="106526" y="6443"/>
                </a:cubicBezTo>
                <a:cubicBezTo>
                  <a:pt x="106541" y="6399"/>
                  <a:pt x="106541" y="6341"/>
                  <a:pt x="106541" y="6297"/>
                </a:cubicBezTo>
                <a:cubicBezTo>
                  <a:pt x="106687" y="6049"/>
                  <a:pt x="106847" y="5802"/>
                  <a:pt x="107022" y="5568"/>
                </a:cubicBezTo>
                <a:lnTo>
                  <a:pt x="107022" y="5568"/>
                </a:lnTo>
                <a:cubicBezTo>
                  <a:pt x="107022" y="5569"/>
                  <a:pt x="106847" y="5729"/>
                  <a:pt x="106599" y="6006"/>
                </a:cubicBezTo>
                <a:cubicBezTo>
                  <a:pt x="106628" y="5816"/>
                  <a:pt x="106672" y="5612"/>
                  <a:pt x="106716" y="5423"/>
                </a:cubicBezTo>
                <a:lnTo>
                  <a:pt x="106716" y="5423"/>
                </a:lnTo>
                <a:cubicBezTo>
                  <a:pt x="106716" y="5423"/>
                  <a:pt x="106556" y="5743"/>
                  <a:pt x="106366" y="6268"/>
                </a:cubicBezTo>
                <a:cubicBezTo>
                  <a:pt x="106322" y="6326"/>
                  <a:pt x="106279" y="6385"/>
                  <a:pt x="106235" y="6443"/>
                </a:cubicBezTo>
                <a:cubicBezTo>
                  <a:pt x="106220" y="6414"/>
                  <a:pt x="106206" y="6399"/>
                  <a:pt x="106206" y="6385"/>
                </a:cubicBezTo>
                <a:cubicBezTo>
                  <a:pt x="106250" y="6137"/>
                  <a:pt x="106264" y="5918"/>
                  <a:pt x="106279" y="5787"/>
                </a:cubicBezTo>
                <a:cubicBezTo>
                  <a:pt x="106293" y="5656"/>
                  <a:pt x="106293" y="5583"/>
                  <a:pt x="106293" y="5583"/>
                </a:cubicBezTo>
                <a:lnTo>
                  <a:pt x="106293" y="5583"/>
                </a:lnTo>
                <a:cubicBezTo>
                  <a:pt x="106264" y="5656"/>
                  <a:pt x="106250" y="5743"/>
                  <a:pt x="106220" y="5816"/>
                </a:cubicBezTo>
                <a:cubicBezTo>
                  <a:pt x="106162" y="5845"/>
                  <a:pt x="106075" y="5904"/>
                  <a:pt x="105958" y="5976"/>
                </a:cubicBezTo>
                <a:lnTo>
                  <a:pt x="105914" y="5918"/>
                </a:lnTo>
                <a:cubicBezTo>
                  <a:pt x="105885" y="5816"/>
                  <a:pt x="105871" y="5729"/>
                  <a:pt x="105841" y="5641"/>
                </a:cubicBezTo>
                <a:cubicBezTo>
                  <a:pt x="105987" y="5568"/>
                  <a:pt x="106147" y="5481"/>
                  <a:pt x="106322" y="5394"/>
                </a:cubicBezTo>
                <a:lnTo>
                  <a:pt x="106322" y="5394"/>
                </a:lnTo>
                <a:cubicBezTo>
                  <a:pt x="106322" y="5394"/>
                  <a:pt x="106104" y="5437"/>
                  <a:pt x="105798" y="5539"/>
                </a:cubicBezTo>
                <a:cubicBezTo>
                  <a:pt x="105725" y="5350"/>
                  <a:pt x="105623" y="5189"/>
                  <a:pt x="105535" y="5058"/>
                </a:cubicBezTo>
                <a:cubicBezTo>
                  <a:pt x="105696" y="4898"/>
                  <a:pt x="105871" y="4709"/>
                  <a:pt x="106118" y="4490"/>
                </a:cubicBezTo>
                <a:lnTo>
                  <a:pt x="106118" y="4490"/>
                </a:lnTo>
                <a:cubicBezTo>
                  <a:pt x="106118" y="4490"/>
                  <a:pt x="105812" y="4636"/>
                  <a:pt x="105448" y="4927"/>
                </a:cubicBezTo>
                <a:cubicBezTo>
                  <a:pt x="105346" y="4796"/>
                  <a:pt x="105259" y="4709"/>
                  <a:pt x="105258" y="4709"/>
                </a:cubicBezTo>
                <a:lnTo>
                  <a:pt x="105258" y="4709"/>
                </a:lnTo>
                <a:cubicBezTo>
                  <a:pt x="105302" y="4811"/>
                  <a:pt x="105346" y="4898"/>
                  <a:pt x="105390" y="4985"/>
                </a:cubicBezTo>
                <a:cubicBezTo>
                  <a:pt x="105142" y="5189"/>
                  <a:pt x="104894" y="5452"/>
                  <a:pt x="104690" y="5787"/>
                </a:cubicBezTo>
                <a:cubicBezTo>
                  <a:pt x="104675" y="5758"/>
                  <a:pt x="104661" y="5743"/>
                  <a:pt x="104646" y="5729"/>
                </a:cubicBezTo>
                <a:cubicBezTo>
                  <a:pt x="104515" y="5073"/>
                  <a:pt x="104340" y="4607"/>
                  <a:pt x="104340" y="4606"/>
                </a:cubicBezTo>
                <a:lnTo>
                  <a:pt x="104340" y="4606"/>
                </a:lnTo>
                <a:cubicBezTo>
                  <a:pt x="104399" y="5087"/>
                  <a:pt x="104369" y="5583"/>
                  <a:pt x="104311" y="6049"/>
                </a:cubicBezTo>
                <a:cubicBezTo>
                  <a:pt x="104297" y="6064"/>
                  <a:pt x="104282" y="6079"/>
                  <a:pt x="104267" y="6093"/>
                </a:cubicBezTo>
                <a:cubicBezTo>
                  <a:pt x="104136" y="5583"/>
                  <a:pt x="103961" y="5204"/>
                  <a:pt x="103961" y="5204"/>
                </a:cubicBezTo>
                <a:lnTo>
                  <a:pt x="103961" y="5204"/>
                </a:lnTo>
                <a:cubicBezTo>
                  <a:pt x="104034" y="5539"/>
                  <a:pt x="104063" y="5904"/>
                  <a:pt x="104049" y="6239"/>
                </a:cubicBezTo>
                <a:cubicBezTo>
                  <a:pt x="103976" y="6297"/>
                  <a:pt x="103918" y="6355"/>
                  <a:pt x="103845" y="6414"/>
                </a:cubicBezTo>
                <a:cubicBezTo>
                  <a:pt x="103888" y="6210"/>
                  <a:pt x="103947" y="6006"/>
                  <a:pt x="104020" y="5816"/>
                </a:cubicBezTo>
                <a:lnTo>
                  <a:pt x="104020" y="5816"/>
                </a:lnTo>
                <a:cubicBezTo>
                  <a:pt x="104019" y="5816"/>
                  <a:pt x="103859" y="6093"/>
                  <a:pt x="103670" y="6516"/>
                </a:cubicBezTo>
                <a:cubicBezTo>
                  <a:pt x="103641" y="6414"/>
                  <a:pt x="103626" y="6312"/>
                  <a:pt x="103597" y="6195"/>
                </a:cubicBezTo>
                <a:cubicBezTo>
                  <a:pt x="103932" y="5335"/>
                  <a:pt x="103932" y="4621"/>
                  <a:pt x="103932" y="4621"/>
                </a:cubicBezTo>
                <a:lnTo>
                  <a:pt x="103932" y="4621"/>
                </a:lnTo>
                <a:cubicBezTo>
                  <a:pt x="103757" y="5058"/>
                  <a:pt x="103626" y="5408"/>
                  <a:pt x="103495" y="5700"/>
                </a:cubicBezTo>
                <a:cubicBezTo>
                  <a:pt x="103451" y="5452"/>
                  <a:pt x="103407" y="5219"/>
                  <a:pt x="103349" y="4985"/>
                </a:cubicBezTo>
                <a:cubicBezTo>
                  <a:pt x="103830" y="4023"/>
                  <a:pt x="104413" y="2960"/>
                  <a:pt x="105098" y="2027"/>
                </a:cubicBezTo>
                <a:lnTo>
                  <a:pt x="105098" y="2027"/>
                </a:lnTo>
                <a:cubicBezTo>
                  <a:pt x="105098" y="2027"/>
                  <a:pt x="104136" y="2974"/>
                  <a:pt x="103174" y="4330"/>
                </a:cubicBezTo>
                <a:cubicBezTo>
                  <a:pt x="102985" y="3659"/>
                  <a:pt x="102795" y="3222"/>
                  <a:pt x="102795" y="3222"/>
                </a:cubicBezTo>
                <a:lnTo>
                  <a:pt x="102795" y="3222"/>
                </a:lnTo>
                <a:cubicBezTo>
                  <a:pt x="102882" y="3597"/>
                  <a:pt x="102926" y="4000"/>
                  <a:pt x="102955" y="4390"/>
                </a:cubicBezTo>
                <a:lnTo>
                  <a:pt x="102955" y="4390"/>
                </a:lnTo>
                <a:cubicBezTo>
                  <a:pt x="102952" y="4369"/>
                  <a:pt x="102941" y="4359"/>
                  <a:pt x="102941" y="4359"/>
                </a:cubicBezTo>
                <a:lnTo>
                  <a:pt x="102941" y="4359"/>
                </a:lnTo>
                <a:cubicBezTo>
                  <a:pt x="102948" y="4372"/>
                  <a:pt x="102952" y="4383"/>
                  <a:pt x="102955" y="4393"/>
                </a:cubicBezTo>
                <a:lnTo>
                  <a:pt x="102955" y="4393"/>
                </a:lnTo>
                <a:cubicBezTo>
                  <a:pt x="102955" y="4396"/>
                  <a:pt x="102955" y="4399"/>
                  <a:pt x="102956" y="4402"/>
                </a:cubicBezTo>
                <a:cubicBezTo>
                  <a:pt x="102956" y="4399"/>
                  <a:pt x="102955" y="4397"/>
                  <a:pt x="102955" y="4394"/>
                </a:cubicBezTo>
                <a:lnTo>
                  <a:pt x="102955" y="4394"/>
                </a:lnTo>
                <a:cubicBezTo>
                  <a:pt x="102959" y="4405"/>
                  <a:pt x="102963" y="4416"/>
                  <a:pt x="102970" y="4432"/>
                </a:cubicBezTo>
                <a:cubicBezTo>
                  <a:pt x="102970" y="4490"/>
                  <a:pt x="102970" y="4548"/>
                  <a:pt x="102985" y="4606"/>
                </a:cubicBezTo>
                <a:cubicBezTo>
                  <a:pt x="102752" y="4956"/>
                  <a:pt x="102518" y="5321"/>
                  <a:pt x="102300" y="5700"/>
                </a:cubicBezTo>
                <a:cubicBezTo>
                  <a:pt x="102227" y="5379"/>
                  <a:pt x="102110" y="5087"/>
                  <a:pt x="101979" y="4825"/>
                </a:cubicBezTo>
                <a:cubicBezTo>
                  <a:pt x="102212" y="4198"/>
                  <a:pt x="102504" y="3557"/>
                  <a:pt x="102883" y="2974"/>
                </a:cubicBezTo>
                <a:lnTo>
                  <a:pt x="102883" y="2974"/>
                </a:lnTo>
                <a:cubicBezTo>
                  <a:pt x="102883" y="2974"/>
                  <a:pt x="102329" y="3557"/>
                  <a:pt x="101746" y="4417"/>
                </a:cubicBezTo>
                <a:cubicBezTo>
                  <a:pt x="101615" y="4184"/>
                  <a:pt x="101454" y="3980"/>
                  <a:pt x="101323" y="3805"/>
                </a:cubicBezTo>
                <a:cubicBezTo>
                  <a:pt x="101440" y="3674"/>
                  <a:pt x="101571" y="3528"/>
                  <a:pt x="101717" y="3368"/>
                </a:cubicBezTo>
                <a:lnTo>
                  <a:pt x="101717" y="3368"/>
                </a:lnTo>
                <a:cubicBezTo>
                  <a:pt x="101717" y="3368"/>
                  <a:pt x="101513" y="3484"/>
                  <a:pt x="101221" y="3688"/>
                </a:cubicBezTo>
                <a:cubicBezTo>
                  <a:pt x="100886" y="3309"/>
                  <a:pt x="100609" y="3091"/>
                  <a:pt x="100609" y="3091"/>
                </a:cubicBezTo>
                <a:lnTo>
                  <a:pt x="100609" y="3091"/>
                </a:lnTo>
                <a:cubicBezTo>
                  <a:pt x="100784" y="3368"/>
                  <a:pt x="100930" y="3601"/>
                  <a:pt x="101061" y="3819"/>
                </a:cubicBezTo>
                <a:cubicBezTo>
                  <a:pt x="100828" y="3994"/>
                  <a:pt x="100565" y="4242"/>
                  <a:pt x="100318" y="4519"/>
                </a:cubicBezTo>
                <a:cubicBezTo>
                  <a:pt x="100361" y="4111"/>
                  <a:pt x="100420" y="3703"/>
                  <a:pt x="100522" y="3309"/>
                </a:cubicBezTo>
                <a:lnTo>
                  <a:pt x="100522" y="3309"/>
                </a:lnTo>
                <a:cubicBezTo>
                  <a:pt x="100522" y="3310"/>
                  <a:pt x="100172" y="4053"/>
                  <a:pt x="99895" y="5073"/>
                </a:cubicBezTo>
                <a:cubicBezTo>
                  <a:pt x="99793" y="5219"/>
                  <a:pt x="99691" y="5379"/>
                  <a:pt x="99603" y="5554"/>
                </a:cubicBezTo>
                <a:lnTo>
                  <a:pt x="99603" y="5510"/>
                </a:lnTo>
                <a:cubicBezTo>
                  <a:pt x="99720" y="5117"/>
                  <a:pt x="99764" y="4781"/>
                  <a:pt x="99793" y="4519"/>
                </a:cubicBezTo>
                <a:cubicBezTo>
                  <a:pt x="99880" y="4432"/>
                  <a:pt x="99953" y="4344"/>
                  <a:pt x="100055" y="4242"/>
                </a:cubicBezTo>
                <a:lnTo>
                  <a:pt x="100055" y="4242"/>
                </a:lnTo>
                <a:cubicBezTo>
                  <a:pt x="100055" y="4242"/>
                  <a:pt x="99953" y="4300"/>
                  <a:pt x="99808" y="4388"/>
                </a:cubicBezTo>
                <a:cubicBezTo>
                  <a:pt x="99822" y="4198"/>
                  <a:pt x="99808" y="4082"/>
                  <a:pt x="99808" y="4082"/>
                </a:cubicBezTo>
                <a:cubicBezTo>
                  <a:pt x="99764" y="4228"/>
                  <a:pt x="99720" y="4359"/>
                  <a:pt x="99676" y="4475"/>
                </a:cubicBezTo>
                <a:cubicBezTo>
                  <a:pt x="99545" y="4563"/>
                  <a:pt x="99399" y="4679"/>
                  <a:pt x="99225" y="4825"/>
                </a:cubicBezTo>
                <a:cubicBezTo>
                  <a:pt x="99283" y="4577"/>
                  <a:pt x="99341" y="4344"/>
                  <a:pt x="99399" y="4155"/>
                </a:cubicBezTo>
                <a:cubicBezTo>
                  <a:pt x="99691" y="3528"/>
                  <a:pt x="100012" y="2872"/>
                  <a:pt x="100391" y="2245"/>
                </a:cubicBezTo>
                <a:cubicBezTo>
                  <a:pt x="100609" y="1983"/>
                  <a:pt x="100871" y="1677"/>
                  <a:pt x="101207" y="1313"/>
                </a:cubicBezTo>
                <a:lnTo>
                  <a:pt x="101207" y="1313"/>
                </a:lnTo>
                <a:cubicBezTo>
                  <a:pt x="101207" y="1313"/>
                  <a:pt x="101046" y="1400"/>
                  <a:pt x="100799" y="1575"/>
                </a:cubicBezTo>
                <a:cubicBezTo>
                  <a:pt x="100827" y="1532"/>
                  <a:pt x="100856" y="1489"/>
                  <a:pt x="100885" y="1460"/>
                </a:cubicBezTo>
                <a:lnTo>
                  <a:pt x="100885" y="1460"/>
                </a:lnTo>
                <a:cubicBezTo>
                  <a:pt x="100876" y="1469"/>
                  <a:pt x="100819" y="1527"/>
                  <a:pt x="100726" y="1633"/>
                </a:cubicBezTo>
                <a:cubicBezTo>
                  <a:pt x="100143" y="2056"/>
                  <a:pt x="99210" y="2916"/>
                  <a:pt x="98831" y="4169"/>
                </a:cubicBezTo>
                <a:cubicBezTo>
                  <a:pt x="98744" y="4315"/>
                  <a:pt x="98656" y="4461"/>
                  <a:pt x="98569" y="4592"/>
                </a:cubicBezTo>
                <a:cubicBezTo>
                  <a:pt x="98496" y="4432"/>
                  <a:pt x="98452" y="4330"/>
                  <a:pt x="98452" y="4330"/>
                </a:cubicBezTo>
                <a:lnTo>
                  <a:pt x="98452" y="4330"/>
                </a:lnTo>
                <a:cubicBezTo>
                  <a:pt x="98481" y="4446"/>
                  <a:pt x="98510" y="4548"/>
                  <a:pt x="98540" y="4665"/>
                </a:cubicBezTo>
                <a:cubicBezTo>
                  <a:pt x="98438" y="4840"/>
                  <a:pt x="98335" y="5015"/>
                  <a:pt x="98233" y="5204"/>
                </a:cubicBezTo>
                <a:cubicBezTo>
                  <a:pt x="98161" y="4738"/>
                  <a:pt x="98073" y="4330"/>
                  <a:pt x="97986" y="4038"/>
                </a:cubicBezTo>
                <a:cubicBezTo>
                  <a:pt x="98175" y="3513"/>
                  <a:pt x="98408" y="2974"/>
                  <a:pt x="98700" y="2479"/>
                </a:cubicBezTo>
                <a:lnTo>
                  <a:pt x="98700" y="2479"/>
                </a:lnTo>
                <a:cubicBezTo>
                  <a:pt x="98700" y="2479"/>
                  <a:pt x="98306" y="2916"/>
                  <a:pt x="97855" y="3615"/>
                </a:cubicBezTo>
                <a:cubicBezTo>
                  <a:pt x="97840" y="3601"/>
                  <a:pt x="97840" y="3601"/>
                  <a:pt x="97840" y="3601"/>
                </a:cubicBezTo>
                <a:lnTo>
                  <a:pt x="97840" y="3615"/>
                </a:lnTo>
                <a:cubicBezTo>
                  <a:pt x="97782" y="3732"/>
                  <a:pt x="97709" y="3834"/>
                  <a:pt x="97636" y="3951"/>
                </a:cubicBezTo>
                <a:cubicBezTo>
                  <a:pt x="97476" y="3717"/>
                  <a:pt x="97330" y="3528"/>
                  <a:pt x="97170" y="3353"/>
                </a:cubicBezTo>
                <a:cubicBezTo>
                  <a:pt x="97286" y="3207"/>
                  <a:pt x="97417" y="3062"/>
                  <a:pt x="97548" y="2901"/>
                </a:cubicBezTo>
                <a:lnTo>
                  <a:pt x="97548" y="2901"/>
                </a:lnTo>
                <a:cubicBezTo>
                  <a:pt x="97548" y="2901"/>
                  <a:pt x="97359" y="3018"/>
                  <a:pt x="97068" y="3236"/>
                </a:cubicBezTo>
                <a:cubicBezTo>
                  <a:pt x="96718" y="2858"/>
                  <a:pt x="96441" y="2654"/>
                  <a:pt x="96441" y="2653"/>
                </a:cubicBezTo>
                <a:lnTo>
                  <a:pt x="96441" y="2653"/>
                </a:lnTo>
                <a:cubicBezTo>
                  <a:pt x="96616" y="2930"/>
                  <a:pt x="96776" y="3164"/>
                  <a:pt x="96907" y="3368"/>
                </a:cubicBezTo>
                <a:cubicBezTo>
                  <a:pt x="96820" y="3441"/>
                  <a:pt x="96732" y="3528"/>
                  <a:pt x="96630" y="3630"/>
                </a:cubicBezTo>
                <a:cubicBezTo>
                  <a:pt x="96557" y="3382"/>
                  <a:pt x="96455" y="3164"/>
                  <a:pt x="96339" y="2960"/>
                </a:cubicBezTo>
                <a:cubicBezTo>
                  <a:pt x="96353" y="2930"/>
                  <a:pt x="96353" y="2901"/>
                  <a:pt x="96353" y="2887"/>
                </a:cubicBezTo>
                <a:lnTo>
                  <a:pt x="96353" y="2887"/>
                </a:lnTo>
                <a:cubicBezTo>
                  <a:pt x="96353" y="2887"/>
                  <a:pt x="96353" y="2902"/>
                  <a:pt x="96339" y="2945"/>
                </a:cubicBezTo>
                <a:cubicBezTo>
                  <a:pt x="96193" y="2683"/>
                  <a:pt x="96033" y="2464"/>
                  <a:pt x="95872" y="2245"/>
                </a:cubicBezTo>
                <a:cubicBezTo>
                  <a:pt x="96106" y="1881"/>
                  <a:pt x="96455" y="1458"/>
                  <a:pt x="96951" y="861"/>
                </a:cubicBezTo>
                <a:lnTo>
                  <a:pt x="96951" y="861"/>
                </a:lnTo>
                <a:cubicBezTo>
                  <a:pt x="96951" y="861"/>
                  <a:pt x="96280" y="1254"/>
                  <a:pt x="95654" y="1998"/>
                </a:cubicBezTo>
                <a:cubicBezTo>
                  <a:pt x="95042" y="1342"/>
                  <a:pt x="94415" y="963"/>
                  <a:pt x="94415" y="963"/>
                </a:cubicBezTo>
                <a:lnTo>
                  <a:pt x="94415" y="963"/>
                </a:lnTo>
                <a:cubicBezTo>
                  <a:pt x="94881" y="1517"/>
                  <a:pt x="95202" y="1925"/>
                  <a:pt x="95435" y="2275"/>
                </a:cubicBezTo>
                <a:cubicBezTo>
                  <a:pt x="95231" y="2551"/>
                  <a:pt x="95056" y="2843"/>
                  <a:pt x="94910" y="3193"/>
                </a:cubicBezTo>
                <a:cubicBezTo>
                  <a:pt x="94867" y="3091"/>
                  <a:pt x="94852" y="3033"/>
                  <a:pt x="94852" y="3032"/>
                </a:cubicBezTo>
                <a:lnTo>
                  <a:pt x="94852" y="3032"/>
                </a:lnTo>
                <a:cubicBezTo>
                  <a:pt x="94852" y="3105"/>
                  <a:pt x="94867" y="3193"/>
                  <a:pt x="94867" y="3266"/>
                </a:cubicBezTo>
                <a:cubicBezTo>
                  <a:pt x="94779" y="3499"/>
                  <a:pt x="94692" y="3732"/>
                  <a:pt x="94648" y="3994"/>
                </a:cubicBezTo>
                <a:cubicBezTo>
                  <a:pt x="94459" y="3790"/>
                  <a:pt x="94269" y="3615"/>
                  <a:pt x="94094" y="3455"/>
                </a:cubicBezTo>
                <a:cubicBezTo>
                  <a:pt x="94298" y="3266"/>
                  <a:pt x="94517" y="3047"/>
                  <a:pt x="94794" y="2799"/>
                </a:cubicBezTo>
                <a:lnTo>
                  <a:pt x="94794" y="2799"/>
                </a:lnTo>
                <a:cubicBezTo>
                  <a:pt x="94794" y="2799"/>
                  <a:pt x="94415" y="2974"/>
                  <a:pt x="93919" y="3309"/>
                </a:cubicBezTo>
                <a:cubicBezTo>
                  <a:pt x="93905" y="3295"/>
                  <a:pt x="93890" y="3280"/>
                  <a:pt x="93861" y="3266"/>
                </a:cubicBezTo>
                <a:cubicBezTo>
                  <a:pt x="93584" y="3047"/>
                  <a:pt x="93380" y="2930"/>
                  <a:pt x="93380" y="2930"/>
                </a:cubicBezTo>
                <a:lnTo>
                  <a:pt x="93380" y="2930"/>
                </a:lnTo>
                <a:cubicBezTo>
                  <a:pt x="93526" y="3105"/>
                  <a:pt x="93657" y="3266"/>
                  <a:pt x="93788" y="3411"/>
                </a:cubicBezTo>
                <a:cubicBezTo>
                  <a:pt x="93570" y="3572"/>
                  <a:pt x="93351" y="3747"/>
                  <a:pt x="93132" y="3965"/>
                </a:cubicBezTo>
                <a:cubicBezTo>
                  <a:pt x="92608" y="3033"/>
                  <a:pt x="92039" y="2377"/>
                  <a:pt x="92039" y="2377"/>
                </a:cubicBezTo>
                <a:lnTo>
                  <a:pt x="92039" y="2377"/>
                </a:lnTo>
                <a:cubicBezTo>
                  <a:pt x="92360" y="2989"/>
                  <a:pt x="92593" y="3645"/>
                  <a:pt x="92753" y="4286"/>
                </a:cubicBezTo>
                <a:cubicBezTo>
                  <a:pt x="92753" y="4300"/>
                  <a:pt x="92753" y="4330"/>
                  <a:pt x="92768" y="4344"/>
                </a:cubicBezTo>
                <a:cubicBezTo>
                  <a:pt x="92549" y="4592"/>
                  <a:pt x="92360" y="4854"/>
                  <a:pt x="92200" y="5146"/>
                </a:cubicBezTo>
                <a:cubicBezTo>
                  <a:pt x="92039" y="4767"/>
                  <a:pt x="91835" y="4402"/>
                  <a:pt x="91631" y="4053"/>
                </a:cubicBezTo>
                <a:cubicBezTo>
                  <a:pt x="91354" y="2770"/>
                  <a:pt x="90334" y="1823"/>
                  <a:pt x="89693" y="1342"/>
                </a:cubicBezTo>
                <a:cubicBezTo>
                  <a:pt x="89591" y="1211"/>
                  <a:pt x="89518" y="1138"/>
                  <a:pt x="89518" y="1138"/>
                </a:cubicBezTo>
                <a:lnTo>
                  <a:pt x="89518" y="1138"/>
                </a:lnTo>
                <a:cubicBezTo>
                  <a:pt x="89547" y="1181"/>
                  <a:pt x="89576" y="1225"/>
                  <a:pt x="89605" y="1269"/>
                </a:cubicBezTo>
                <a:cubicBezTo>
                  <a:pt x="89328" y="1079"/>
                  <a:pt x="89154" y="977"/>
                  <a:pt x="89153" y="977"/>
                </a:cubicBezTo>
                <a:lnTo>
                  <a:pt x="89153" y="977"/>
                </a:lnTo>
                <a:cubicBezTo>
                  <a:pt x="89503" y="1386"/>
                  <a:pt x="89795" y="1706"/>
                  <a:pt x="90013" y="1983"/>
                </a:cubicBezTo>
                <a:cubicBezTo>
                  <a:pt x="90378" y="2653"/>
                  <a:pt x="90684" y="3324"/>
                  <a:pt x="90932" y="3980"/>
                </a:cubicBezTo>
                <a:cubicBezTo>
                  <a:pt x="90975" y="4184"/>
                  <a:pt x="91004" y="4417"/>
                  <a:pt x="91048" y="4679"/>
                </a:cubicBezTo>
                <a:cubicBezTo>
                  <a:pt x="90859" y="4519"/>
                  <a:pt x="90684" y="4388"/>
                  <a:pt x="90538" y="4286"/>
                </a:cubicBezTo>
                <a:cubicBezTo>
                  <a:pt x="90509" y="4155"/>
                  <a:pt x="90465" y="4023"/>
                  <a:pt x="90436" y="3878"/>
                </a:cubicBezTo>
                <a:cubicBezTo>
                  <a:pt x="90436" y="3878"/>
                  <a:pt x="90407" y="3994"/>
                  <a:pt x="90407" y="4184"/>
                </a:cubicBezTo>
                <a:cubicBezTo>
                  <a:pt x="90232" y="4067"/>
                  <a:pt x="90130" y="4009"/>
                  <a:pt x="90130" y="4009"/>
                </a:cubicBezTo>
                <a:lnTo>
                  <a:pt x="90130" y="4009"/>
                </a:lnTo>
                <a:cubicBezTo>
                  <a:pt x="90217" y="4111"/>
                  <a:pt x="90305" y="4213"/>
                  <a:pt x="90392" y="4315"/>
                </a:cubicBezTo>
                <a:cubicBezTo>
                  <a:pt x="90392" y="4461"/>
                  <a:pt x="90392" y="4650"/>
                  <a:pt x="90421" y="4869"/>
                </a:cubicBezTo>
                <a:cubicBezTo>
                  <a:pt x="90363" y="4898"/>
                  <a:pt x="90319" y="4927"/>
                  <a:pt x="90261" y="4956"/>
                </a:cubicBezTo>
                <a:cubicBezTo>
                  <a:pt x="90232" y="4913"/>
                  <a:pt x="90217" y="4883"/>
                  <a:pt x="90188" y="4854"/>
                </a:cubicBezTo>
                <a:cubicBezTo>
                  <a:pt x="90013" y="3805"/>
                  <a:pt x="89678" y="3033"/>
                  <a:pt x="89678" y="3032"/>
                </a:cubicBezTo>
                <a:lnTo>
                  <a:pt x="89678" y="3032"/>
                </a:lnTo>
                <a:cubicBezTo>
                  <a:pt x="89693" y="3134"/>
                  <a:pt x="89707" y="3235"/>
                  <a:pt x="89722" y="3336"/>
                </a:cubicBezTo>
                <a:lnTo>
                  <a:pt x="89722" y="3336"/>
                </a:lnTo>
                <a:cubicBezTo>
                  <a:pt x="89727" y="3332"/>
                  <a:pt x="89731" y="3328"/>
                  <a:pt x="89736" y="3324"/>
                </a:cubicBezTo>
                <a:lnTo>
                  <a:pt x="89736" y="3309"/>
                </a:lnTo>
                <a:cubicBezTo>
                  <a:pt x="89766" y="3615"/>
                  <a:pt x="89780" y="3936"/>
                  <a:pt x="89766" y="4242"/>
                </a:cubicBezTo>
                <a:cubicBezTo>
                  <a:pt x="89605" y="4053"/>
                  <a:pt x="89430" y="3878"/>
                  <a:pt x="89270" y="3732"/>
                </a:cubicBezTo>
                <a:cubicBezTo>
                  <a:pt x="89411" y="3605"/>
                  <a:pt x="89552" y="3479"/>
                  <a:pt x="89719" y="3339"/>
                </a:cubicBezTo>
                <a:lnTo>
                  <a:pt x="89719" y="3339"/>
                </a:lnTo>
                <a:cubicBezTo>
                  <a:pt x="89678" y="3346"/>
                  <a:pt x="89450" y="3461"/>
                  <a:pt x="89139" y="3645"/>
                </a:cubicBezTo>
                <a:cubicBezTo>
                  <a:pt x="89066" y="3586"/>
                  <a:pt x="89008" y="3528"/>
                  <a:pt x="88949" y="3484"/>
                </a:cubicBezTo>
                <a:cubicBezTo>
                  <a:pt x="89139" y="3280"/>
                  <a:pt x="89358" y="3062"/>
                  <a:pt x="89605" y="2799"/>
                </a:cubicBezTo>
                <a:lnTo>
                  <a:pt x="89605" y="2799"/>
                </a:lnTo>
                <a:cubicBezTo>
                  <a:pt x="89605" y="2799"/>
                  <a:pt x="89241" y="2989"/>
                  <a:pt x="88775" y="3338"/>
                </a:cubicBezTo>
                <a:cubicBezTo>
                  <a:pt x="88439" y="3105"/>
                  <a:pt x="88221" y="2974"/>
                  <a:pt x="88221" y="2974"/>
                </a:cubicBezTo>
                <a:lnTo>
                  <a:pt x="88221" y="2974"/>
                </a:lnTo>
                <a:cubicBezTo>
                  <a:pt x="88366" y="3149"/>
                  <a:pt x="88512" y="3295"/>
                  <a:pt x="88629" y="3441"/>
                </a:cubicBezTo>
                <a:cubicBezTo>
                  <a:pt x="88425" y="3601"/>
                  <a:pt x="88221" y="3790"/>
                  <a:pt x="88002" y="4009"/>
                </a:cubicBezTo>
                <a:cubicBezTo>
                  <a:pt x="87973" y="3936"/>
                  <a:pt x="87929" y="3878"/>
                  <a:pt x="87885" y="3805"/>
                </a:cubicBezTo>
                <a:cubicBezTo>
                  <a:pt x="87958" y="3251"/>
                  <a:pt x="87900" y="2887"/>
                  <a:pt x="87900" y="2887"/>
                </a:cubicBezTo>
                <a:lnTo>
                  <a:pt x="87900" y="2887"/>
                </a:lnTo>
                <a:cubicBezTo>
                  <a:pt x="87827" y="3134"/>
                  <a:pt x="87769" y="3338"/>
                  <a:pt x="87696" y="3543"/>
                </a:cubicBezTo>
                <a:cubicBezTo>
                  <a:pt x="87579" y="3382"/>
                  <a:pt x="87477" y="3222"/>
                  <a:pt x="87375" y="3091"/>
                </a:cubicBezTo>
                <a:cubicBezTo>
                  <a:pt x="87783" y="2114"/>
                  <a:pt x="88294" y="1065"/>
                  <a:pt x="88920" y="118"/>
                </a:cubicBezTo>
                <a:lnTo>
                  <a:pt x="88920" y="118"/>
                </a:lnTo>
                <a:cubicBezTo>
                  <a:pt x="88920" y="118"/>
                  <a:pt x="87944" y="1182"/>
                  <a:pt x="87011" y="2639"/>
                </a:cubicBezTo>
                <a:cubicBezTo>
                  <a:pt x="86909" y="2522"/>
                  <a:pt x="86851" y="2464"/>
                  <a:pt x="86851" y="2464"/>
                </a:cubicBezTo>
                <a:lnTo>
                  <a:pt x="86851" y="2464"/>
                </a:lnTo>
                <a:cubicBezTo>
                  <a:pt x="86894" y="2537"/>
                  <a:pt x="86938" y="2610"/>
                  <a:pt x="86967" y="2697"/>
                </a:cubicBezTo>
                <a:cubicBezTo>
                  <a:pt x="86749" y="3047"/>
                  <a:pt x="86515" y="3426"/>
                  <a:pt x="86311" y="3819"/>
                </a:cubicBezTo>
                <a:cubicBezTo>
                  <a:pt x="86122" y="3543"/>
                  <a:pt x="85918" y="3266"/>
                  <a:pt x="85728" y="3018"/>
                </a:cubicBezTo>
                <a:cubicBezTo>
                  <a:pt x="85903" y="2479"/>
                  <a:pt x="86137" y="1925"/>
                  <a:pt x="86413" y="1400"/>
                </a:cubicBezTo>
                <a:lnTo>
                  <a:pt x="86413" y="1400"/>
                </a:lnTo>
                <a:cubicBezTo>
                  <a:pt x="86413" y="1400"/>
                  <a:pt x="85976" y="1910"/>
                  <a:pt x="85481" y="2697"/>
                </a:cubicBezTo>
                <a:cubicBezTo>
                  <a:pt x="85306" y="2464"/>
                  <a:pt x="85145" y="2275"/>
                  <a:pt x="84985" y="2100"/>
                </a:cubicBezTo>
                <a:cubicBezTo>
                  <a:pt x="85029" y="2056"/>
                  <a:pt x="85058" y="2012"/>
                  <a:pt x="85087" y="1968"/>
                </a:cubicBezTo>
                <a:lnTo>
                  <a:pt x="85087" y="1968"/>
                </a:lnTo>
                <a:cubicBezTo>
                  <a:pt x="85087" y="1969"/>
                  <a:pt x="85043" y="1998"/>
                  <a:pt x="84956" y="2056"/>
                </a:cubicBezTo>
                <a:cubicBezTo>
                  <a:pt x="84548" y="1575"/>
                  <a:pt x="84271" y="1284"/>
                  <a:pt x="84271" y="1283"/>
                </a:cubicBezTo>
                <a:lnTo>
                  <a:pt x="84271" y="1283"/>
                </a:lnTo>
                <a:cubicBezTo>
                  <a:pt x="84460" y="1575"/>
                  <a:pt x="84650" y="1866"/>
                  <a:pt x="84825" y="2158"/>
                </a:cubicBezTo>
                <a:cubicBezTo>
                  <a:pt x="84752" y="2216"/>
                  <a:pt x="84650" y="2289"/>
                  <a:pt x="84562" y="2362"/>
                </a:cubicBezTo>
                <a:cubicBezTo>
                  <a:pt x="84096" y="2027"/>
                  <a:pt x="83746" y="1852"/>
                  <a:pt x="83746" y="1852"/>
                </a:cubicBezTo>
                <a:lnTo>
                  <a:pt x="83746" y="1852"/>
                </a:lnTo>
                <a:cubicBezTo>
                  <a:pt x="83994" y="2100"/>
                  <a:pt x="84198" y="2318"/>
                  <a:pt x="84388" y="2508"/>
                </a:cubicBezTo>
                <a:cubicBezTo>
                  <a:pt x="84140" y="2726"/>
                  <a:pt x="83863" y="3003"/>
                  <a:pt x="83601" y="3324"/>
                </a:cubicBezTo>
                <a:cubicBezTo>
                  <a:pt x="83601" y="3018"/>
                  <a:pt x="83601" y="2697"/>
                  <a:pt x="83644" y="2377"/>
                </a:cubicBezTo>
                <a:cubicBezTo>
                  <a:pt x="83703" y="2304"/>
                  <a:pt x="83761" y="2231"/>
                  <a:pt x="83819" y="2173"/>
                </a:cubicBezTo>
                <a:lnTo>
                  <a:pt x="83819" y="2173"/>
                </a:lnTo>
                <a:cubicBezTo>
                  <a:pt x="83819" y="2173"/>
                  <a:pt x="83761" y="2216"/>
                  <a:pt x="83644" y="2318"/>
                </a:cubicBezTo>
                <a:cubicBezTo>
                  <a:pt x="83659" y="2245"/>
                  <a:pt x="83659" y="2173"/>
                  <a:pt x="83673" y="2085"/>
                </a:cubicBezTo>
                <a:lnTo>
                  <a:pt x="83673" y="2085"/>
                </a:lnTo>
                <a:cubicBezTo>
                  <a:pt x="83673" y="2085"/>
                  <a:pt x="83630" y="2202"/>
                  <a:pt x="83571" y="2391"/>
                </a:cubicBezTo>
                <a:cubicBezTo>
                  <a:pt x="83309" y="2610"/>
                  <a:pt x="82886" y="2989"/>
                  <a:pt x="82391" y="3484"/>
                </a:cubicBezTo>
                <a:cubicBezTo>
                  <a:pt x="82595" y="2041"/>
                  <a:pt x="82828" y="1633"/>
                  <a:pt x="841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8"/>
          <p:cNvSpPr/>
          <p:nvPr/>
        </p:nvSpPr>
        <p:spPr>
          <a:xfrm flipH="1">
            <a:off x="218787" y="3875650"/>
            <a:ext cx="545477" cy="1207176"/>
          </a:xfrm>
          <a:custGeom>
            <a:rect b="b" l="l" r="r" t="t"/>
            <a:pathLst>
              <a:path extrusionOk="0" h="16972" w="7669">
                <a:moveTo>
                  <a:pt x="1234" y="1"/>
                </a:moveTo>
                <a:cubicBezTo>
                  <a:pt x="1206" y="1"/>
                  <a:pt x="1184" y="7"/>
                  <a:pt x="1168" y="21"/>
                </a:cubicBezTo>
                <a:cubicBezTo>
                  <a:pt x="906" y="254"/>
                  <a:pt x="1416" y="983"/>
                  <a:pt x="1664" y="1202"/>
                </a:cubicBezTo>
                <a:cubicBezTo>
                  <a:pt x="1912" y="1406"/>
                  <a:pt x="2859" y="2032"/>
                  <a:pt x="2859" y="2032"/>
                </a:cubicBezTo>
                <a:lnTo>
                  <a:pt x="2072" y="2134"/>
                </a:lnTo>
                <a:cubicBezTo>
                  <a:pt x="2072" y="2134"/>
                  <a:pt x="381" y="2149"/>
                  <a:pt x="163" y="2601"/>
                </a:cubicBezTo>
                <a:cubicBezTo>
                  <a:pt x="1" y="2960"/>
                  <a:pt x="768" y="2997"/>
                  <a:pt x="1090" y="2997"/>
                </a:cubicBezTo>
                <a:cubicBezTo>
                  <a:pt x="1173" y="2997"/>
                  <a:pt x="1227" y="2994"/>
                  <a:pt x="1227" y="2994"/>
                </a:cubicBezTo>
                <a:lnTo>
                  <a:pt x="2538" y="2936"/>
                </a:lnTo>
                <a:cubicBezTo>
                  <a:pt x="2538" y="2936"/>
                  <a:pt x="3180" y="3679"/>
                  <a:pt x="3340" y="3898"/>
                </a:cubicBezTo>
                <a:cubicBezTo>
                  <a:pt x="3500" y="4116"/>
                  <a:pt x="3763" y="4801"/>
                  <a:pt x="3282" y="5049"/>
                </a:cubicBezTo>
                <a:cubicBezTo>
                  <a:pt x="3194" y="5099"/>
                  <a:pt x="3106" y="5120"/>
                  <a:pt x="3022" y="5120"/>
                </a:cubicBezTo>
                <a:cubicBezTo>
                  <a:pt x="2660" y="5120"/>
                  <a:pt x="2351" y="4734"/>
                  <a:pt x="2232" y="4568"/>
                </a:cubicBezTo>
                <a:cubicBezTo>
                  <a:pt x="2134" y="4415"/>
                  <a:pt x="1821" y="3808"/>
                  <a:pt x="1572" y="3808"/>
                </a:cubicBezTo>
                <a:cubicBezTo>
                  <a:pt x="1490" y="3808"/>
                  <a:pt x="1416" y="3874"/>
                  <a:pt x="1358" y="4044"/>
                </a:cubicBezTo>
                <a:cubicBezTo>
                  <a:pt x="1139" y="4743"/>
                  <a:pt x="2057" y="5647"/>
                  <a:pt x="2057" y="5647"/>
                </a:cubicBezTo>
                <a:cubicBezTo>
                  <a:pt x="2057" y="5647"/>
                  <a:pt x="3923" y="6492"/>
                  <a:pt x="4375" y="6652"/>
                </a:cubicBezTo>
                <a:cubicBezTo>
                  <a:pt x="4841" y="6798"/>
                  <a:pt x="5133" y="7512"/>
                  <a:pt x="5235" y="7935"/>
                </a:cubicBezTo>
                <a:cubicBezTo>
                  <a:pt x="5322" y="8343"/>
                  <a:pt x="4521" y="10733"/>
                  <a:pt x="4244" y="11316"/>
                </a:cubicBezTo>
                <a:cubicBezTo>
                  <a:pt x="3952" y="11899"/>
                  <a:pt x="1125" y="16694"/>
                  <a:pt x="1125" y="16694"/>
                </a:cubicBezTo>
                <a:lnTo>
                  <a:pt x="6867" y="16971"/>
                </a:lnTo>
                <a:cubicBezTo>
                  <a:pt x="6867" y="16971"/>
                  <a:pt x="6867" y="8868"/>
                  <a:pt x="7013" y="8489"/>
                </a:cubicBezTo>
                <a:cubicBezTo>
                  <a:pt x="7159" y="8110"/>
                  <a:pt x="7669" y="7060"/>
                  <a:pt x="6313" y="5618"/>
                </a:cubicBezTo>
                <a:cubicBezTo>
                  <a:pt x="4943" y="4175"/>
                  <a:pt x="3573" y="1639"/>
                  <a:pt x="3573" y="1639"/>
                </a:cubicBezTo>
                <a:cubicBezTo>
                  <a:pt x="3573" y="1639"/>
                  <a:pt x="1677" y="1"/>
                  <a:pt x="1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8"/>
          <p:cNvSpPr/>
          <p:nvPr/>
        </p:nvSpPr>
        <p:spPr>
          <a:xfrm flipH="1" rot="2050582">
            <a:off x="8179557" y="3706354"/>
            <a:ext cx="881882" cy="1387702"/>
          </a:xfrm>
          <a:custGeom>
            <a:rect b="b" l="l" r="r" t="t"/>
            <a:pathLst>
              <a:path extrusionOk="0" h="16605" w="10552">
                <a:moveTo>
                  <a:pt x="8233" y="1"/>
                </a:moveTo>
                <a:cubicBezTo>
                  <a:pt x="6653" y="1"/>
                  <a:pt x="6506" y="1276"/>
                  <a:pt x="5641" y="2482"/>
                </a:cubicBezTo>
                <a:cubicBezTo>
                  <a:pt x="4766" y="3706"/>
                  <a:pt x="3673" y="6184"/>
                  <a:pt x="3673" y="6184"/>
                </a:cubicBezTo>
                <a:lnTo>
                  <a:pt x="0" y="15001"/>
                </a:lnTo>
                <a:lnTo>
                  <a:pt x="2230" y="16604"/>
                </a:lnTo>
                <a:cubicBezTo>
                  <a:pt x="2230" y="16604"/>
                  <a:pt x="4110" y="11416"/>
                  <a:pt x="4504" y="10541"/>
                </a:cubicBezTo>
                <a:cubicBezTo>
                  <a:pt x="4912" y="9652"/>
                  <a:pt x="5801" y="5979"/>
                  <a:pt x="5801" y="5979"/>
                </a:cubicBezTo>
                <a:cubicBezTo>
                  <a:pt x="5801" y="5979"/>
                  <a:pt x="7798" y="4843"/>
                  <a:pt x="8220" y="3983"/>
                </a:cubicBezTo>
                <a:cubicBezTo>
                  <a:pt x="8558" y="3296"/>
                  <a:pt x="8524" y="2712"/>
                  <a:pt x="8289" y="2712"/>
                </a:cubicBezTo>
                <a:cubicBezTo>
                  <a:pt x="8229" y="2712"/>
                  <a:pt x="8157" y="2749"/>
                  <a:pt x="8075" y="2831"/>
                </a:cubicBezTo>
                <a:cubicBezTo>
                  <a:pt x="7687" y="3219"/>
                  <a:pt x="6919" y="3842"/>
                  <a:pt x="6468" y="3842"/>
                </a:cubicBezTo>
                <a:cubicBezTo>
                  <a:pt x="6444" y="3842"/>
                  <a:pt x="6421" y="3841"/>
                  <a:pt x="6399" y="3837"/>
                </a:cubicBezTo>
                <a:cubicBezTo>
                  <a:pt x="5976" y="3764"/>
                  <a:pt x="6923" y="2817"/>
                  <a:pt x="7958" y="1680"/>
                </a:cubicBezTo>
                <a:cubicBezTo>
                  <a:pt x="8372" y="1225"/>
                  <a:pt x="8608" y="1081"/>
                  <a:pt x="8799" y="1081"/>
                </a:cubicBezTo>
                <a:cubicBezTo>
                  <a:pt x="9080" y="1081"/>
                  <a:pt x="9263" y="1389"/>
                  <a:pt x="9765" y="1476"/>
                </a:cubicBezTo>
                <a:cubicBezTo>
                  <a:pt x="9799" y="1481"/>
                  <a:pt x="9831" y="1484"/>
                  <a:pt x="9860" y="1484"/>
                </a:cubicBezTo>
                <a:cubicBezTo>
                  <a:pt x="10551" y="1484"/>
                  <a:pt x="10002" y="60"/>
                  <a:pt x="8366" y="4"/>
                </a:cubicBezTo>
                <a:cubicBezTo>
                  <a:pt x="8321" y="2"/>
                  <a:pt x="8276" y="1"/>
                  <a:pt x="8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348" name="Shape 348"/>
        <p:cNvGrpSpPr/>
        <p:nvPr/>
      </p:nvGrpSpPr>
      <p:grpSpPr>
        <a:xfrm>
          <a:off x="0" y="0"/>
          <a:ext cx="0" cy="0"/>
          <a:chOff x="0" y="0"/>
          <a:chExt cx="0" cy="0"/>
        </a:xfrm>
      </p:grpSpPr>
      <p:sp>
        <p:nvSpPr>
          <p:cNvPr id="349" name="Google Shape;349;p19"/>
          <p:cNvSpPr/>
          <p:nvPr/>
        </p:nvSpPr>
        <p:spPr>
          <a:xfrm flipH="1">
            <a:off x="-2377644" y="3945298"/>
            <a:ext cx="7912540" cy="2090659"/>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9"/>
          <p:cNvSpPr/>
          <p:nvPr/>
        </p:nvSpPr>
        <p:spPr>
          <a:xfrm>
            <a:off x="-1142125" y="539500"/>
            <a:ext cx="5149563" cy="1360633"/>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9"/>
          <p:cNvSpPr txBox="1"/>
          <p:nvPr>
            <p:ph hasCustomPrompt="1" type="title"/>
          </p:nvPr>
        </p:nvSpPr>
        <p:spPr>
          <a:xfrm>
            <a:off x="891975" y="714637"/>
            <a:ext cx="5448000" cy="754800"/>
          </a:xfrm>
          <a:prstGeom prst="rect">
            <a:avLst/>
          </a:prstGeom>
        </p:spPr>
        <p:txBody>
          <a:bodyPr anchorCtr="0" anchor="b" bIns="91425" lIns="91425" spcFirstLastPara="1" rIns="91425" wrap="square" tIns="91425">
            <a:noAutofit/>
          </a:bodyPr>
          <a:lstStyle>
            <a:lvl1pPr lvl="0" rtl="0" algn="l">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52" name="Google Shape;352;p19"/>
          <p:cNvSpPr txBox="1"/>
          <p:nvPr>
            <p:ph idx="1" type="subTitle"/>
          </p:nvPr>
        </p:nvSpPr>
        <p:spPr>
          <a:xfrm>
            <a:off x="891975" y="1469512"/>
            <a:ext cx="5448000" cy="3093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3" name="Google Shape;353;p19"/>
          <p:cNvSpPr txBox="1"/>
          <p:nvPr>
            <p:ph hasCustomPrompt="1" idx="2" type="title"/>
          </p:nvPr>
        </p:nvSpPr>
        <p:spPr>
          <a:xfrm>
            <a:off x="891975" y="2402316"/>
            <a:ext cx="5448000" cy="754800"/>
          </a:xfrm>
          <a:prstGeom prst="rect">
            <a:avLst/>
          </a:prstGeom>
        </p:spPr>
        <p:txBody>
          <a:bodyPr anchorCtr="0" anchor="b" bIns="91425" lIns="91425" spcFirstLastPara="1" rIns="91425" wrap="square" tIns="91425">
            <a:noAutofit/>
          </a:bodyPr>
          <a:lstStyle>
            <a:lvl1pPr lvl="0" rtl="0" algn="l">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54" name="Google Shape;354;p19"/>
          <p:cNvSpPr txBox="1"/>
          <p:nvPr>
            <p:ph idx="3" type="subTitle"/>
          </p:nvPr>
        </p:nvSpPr>
        <p:spPr>
          <a:xfrm>
            <a:off x="891975" y="3157113"/>
            <a:ext cx="5448000" cy="3093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5" name="Google Shape;355;p19"/>
          <p:cNvSpPr/>
          <p:nvPr/>
        </p:nvSpPr>
        <p:spPr>
          <a:xfrm>
            <a:off x="-59625" y="4027600"/>
            <a:ext cx="9263374" cy="1115912"/>
          </a:xfrm>
          <a:custGeom>
            <a:rect b="b" l="l" r="r" t="t"/>
            <a:pathLst>
              <a:path extrusionOk="0" h="15873" w="142497">
                <a:moveTo>
                  <a:pt x="100886" y="1458"/>
                </a:moveTo>
                <a:lnTo>
                  <a:pt x="100886" y="1458"/>
                </a:lnTo>
                <a:cubicBezTo>
                  <a:pt x="100886" y="1459"/>
                  <a:pt x="100885" y="1459"/>
                  <a:pt x="100885" y="1460"/>
                </a:cubicBezTo>
                <a:lnTo>
                  <a:pt x="100885" y="1460"/>
                </a:lnTo>
                <a:cubicBezTo>
                  <a:pt x="100886" y="1459"/>
                  <a:pt x="100886" y="1459"/>
                  <a:pt x="100886" y="1458"/>
                </a:cubicBezTo>
                <a:close/>
                <a:moveTo>
                  <a:pt x="84883" y="2216"/>
                </a:moveTo>
                <a:cubicBezTo>
                  <a:pt x="85043" y="2479"/>
                  <a:pt x="85175" y="2726"/>
                  <a:pt x="85306" y="2989"/>
                </a:cubicBezTo>
                <a:cubicBezTo>
                  <a:pt x="85102" y="2785"/>
                  <a:pt x="84898" y="2595"/>
                  <a:pt x="84708" y="2449"/>
                </a:cubicBezTo>
                <a:cubicBezTo>
                  <a:pt x="84767" y="2377"/>
                  <a:pt x="84825" y="2304"/>
                  <a:pt x="84883" y="2216"/>
                </a:cubicBezTo>
                <a:close/>
                <a:moveTo>
                  <a:pt x="93876" y="3207"/>
                </a:moveTo>
                <a:cubicBezTo>
                  <a:pt x="93876" y="3208"/>
                  <a:pt x="93875" y="3222"/>
                  <a:pt x="93861" y="3266"/>
                </a:cubicBezTo>
                <a:cubicBezTo>
                  <a:pt x="93876" y="3251"/>
                  <a:pt x="93876" y="3222"/>
                  <a:pt x="93876" y="3207"/>
                </a:cubicBezTo>
                <a:close/>
                <a:moveTo>
                  <a:pt x="89722" y="3336"/>
                </a:moveTo>
                <a:cubicBezTo>
                  <a:pt x="89721" y="3337"/>
                  <a:pt x="89720" y="3338"/>
                  <a:pt x="89719" y="3339"/>
                </a:cubicBezTo>
                <a:lnTo>
                  <a:pt x="89719" y="3339"/>
                </a:lnTo>
                <a:cubicBezTo>
                  <a:pt x="89720" y="3339"/>
                  <a:pt x="89721" y="3338"/>
                  <a:pt x="89722" y="3338"/>
                </a:cubicBezTo>
                <a:cubicBezTo>
                  <a:pt x="89722" y="3338"/>
                  <a:pt x="89722" y="3337"/>
                  <a:pt x="89722" y="3336"/>
                </a:cubicBezTo>
                <a:close/>
                <a:moveTo>
                  <a:pt x="58838" y="2304"/>
                </a:moveTo>
                <a:cubicBezTo>
                  <a:pt x="58984" y="2464"/>
                  <a:pt x="59130" y="2610"/>
                  <a:pt x="59246" y="2741"/>
                </a:cubicBezTo>
                <a:cubicBezTo>
                  <a:pt x="58999" y="2945"/>
                  <a:pt x="58722" y="3222"/>
                  <a:pt x="58459" y="3543"/>
                </a:cubicBezTo>
                <a:cubicBezTo>
                  <a:pt x="58459" y="3368"/>
                  <a:pt x="58459" y="3193"/>
                  <a:pt x="58474" y="3018"/>
                </a:cubicBezTo>
                <a:cubicBezTo>
                  <a:pt x="58561" y="2799"/>
                  <a:pt x="58678" y="2566"/>
                  <a:pt x="58838" y="2304"/>
                </a:cubicBezTo>
                <a:close/>
                <a:moveTo>
                  <a:pt x="74112" y="3426"/>
                </a:moveTo>
                <a:cubicBezTo>
                  <a:pt x="74142" y="3484"/>
                  <a:pt x="74171" y="3543"/>
                  <a:pt x="74200" y="3586"/>
                </a:cubicBezTo>
                <a:cubicBezTo>
                  <a:pt x="74189" y="3581"/>
                  <a:pt x="74181" y="3576"/>
                  <a:pt x="74174" y="3571"/>
                </a:cubicBezTo>
                <a:lnTo>
                  <a:pt x="74174" y="3571"/>
                </a:lnTo>
                <a:cubicBezTo>
                  <a:pt x="74177" y="3576"/>
                  <a:pt x="74180" y="3581"/>
                  <a:pt x="74185" y="3586"/>
                </a:cubicBezTo>
                <a:cubicBezTo>
                  <a:pt x="74178" y="3579"/>
                  <a:pt x="74171" y="3571"/>
                  <a:pt x="74164" y="3564"/>
                </a:cubicBezTo>
                <a:lnTo>
                  <a:pt x="74164" y="3564"/>
                </a:lnTo>
                <a:cubicBezTo>
                  <a:pt x="74167" y="3566"/>
                  <a:pt x="74170" y="3568"/>
                  <a:pt x="74174" y="3571"/>
                </a:cubicBezTo>
                <a:lnTo>
                  <a:pt x="74174" y="3571"/>
                </a:lnTo>
                <a:cubicBezTo>
                  <a:pt x="74169" y="3564"/>
                  <a:pt x="74166" y="3558"/>
                  <a:pt x="74158" y="3557"/>
                </a:cubicBezTo>
                <a:lnTo>
                  <a:pt x="74158" y="3557"/>
                </a:lnTo>
                <a:cubicBezTo>
                  <a:pt x="74160" y="3559"/>
                  <a:pt x="74162" y="3562"/>
                  <a:pt x="74164" y="3564"/>
                </a:cubicBezTo>
                <a:lnTo>
                  <a:pt x="74164" y="3564"/>
                </a:lnTo>
                <a:cubicBezTo>
                  <a:pt x="74159" y="3560"/>
                  <a:pt x="74156" y="3557"/>
                  <a:pt x="74156" y="3557"/>
                </a:cubicBezTo>
                <a:cubicBezTo>
                  <a:pt x="74157" y="3557"/>
                  <a:pt x="74157" y="3557"/>
                  <a:pt x="74158" y="3557"/>
                </a:cubicBezTo>
                <a:lnTo>
                  <a:pt x="74158" y="3557"/>
                </a:lnTo>
                <a:cubicBezTo>
                  <a:pt x="74128" y="3524"/>
                  <a:pt x="74103" y="3492"/>
                  <a:pt x="74069" y="3470"/>
                </a:cubicBezTo>
                <a:cubicBezTo>
                  <a:pt x="74083" y="3455"/>
                  <a:pt x="74098" y="3441"/>
                  <a:pt x="74112" y="3426"/>
                </a:cubicBezTo>
                <a:close/>
                <a:moveTo>
                  <a:pt x="83542" y="2508"/>
                </a:moveTo>
                <a:lnTo>
                  <a:pt x="83542" y="2508"/>
                </a:lnTo>
                <a:cubicBezTo>
                  <a:pt x="83440" y="2828"/>
                  <a:pt x="83294" y="3338"/>
                  <a:pt x="83192" y="3936"/>
                </a:cubicBezTo>
                <a:cubicBezTo>
                  <a:pt x="83178" y="3936"/>
                  <a:pt x="83178" y="3936"/>
                  <a:pt x="83178" y="3951"/>
                </a:cubicBezTo>
                <a:cubicBezTo>
                  <a:pt x="83003" y="3819"/>
                  <a:pt x="82857" y="3732"/>
                  <a:pt x="82770" y="3674"/>
                </a:cubicBezTo>
                <a:cubicBezTo>
                  <a:pt x="82916" y="3499"/>
                  <a:pt x="83076" y="3295"/>
                  <a:pt x="83265" y="3076"/>
                </a:cubicBezTo>
                <a:lnTo>
                  <a:pt x="83265" y="3076"/>
                </a:lnTo>
                <a:cubicBezTo>
                  <a:pt x="83265" y="3076"/>
                  <a:pt x="83105" y="3178"/>
                  <a:pt x="82857" y="3368"/>
                </a:cubicBezTo>
                <a:cubicBezTo>
                  <a:pt x="83076" y="3076"/>
                  <a:pt x="83309" y="2785"/>
                  <a:pt x="83542" y="2508"/>
                </a:cubicBezTo>
                <a:close/>
                <a:moveTo>
                  <a:pt x="88818" y="3615"/>
                </a:moveTo>
                <a:cubicBezTo>
                  <a:pt x="88862" y="3674"/>
                  <a:pt x="88891" y="3717"/>
                  <a:pt x="88935" y="3761"/>
                </a:cubicBezTo>
                <a:cubicBezTo>
                  <a:pt x="88745" y="3878"/>
                  <a:pt x="88556" y="4023"/>
                  <a:pt x="88352" y="4184"/>
                </a:cubicBezTo>
                <a:cubicBezTo>
                  <a:pt x="88483" y="4009"/>
                  <a:pt x="88629" y="3819"/>
                  <a:pt x="88818" y="3615"/>
                </a:cubicBezTo>
                <a:close/>
                <a:moveTo>
                  <a:pt x="33404" y="4190"/>
                </a:moveTo>
                <a:lnTo>
                  <a:pt x="33404" y="4190"/>
                </a:lnTo>
                <a:cubicBezTo>
                  <a:pt x="33402" y="4196"/>
                  <a:pt x="33400" y="4201"/>
                  <a:pt x="33398" y="4206"/>
                </a:cubicBezTo>
                <a:lnTo>
                  <a:pt x="33398" y="4206"/>
                </a:lnTo>
                <a:cubicBezTo>
                  <a:pt x="33401" y="4203"/>
                  <a:pt x="33403" y="4201"/>
                  <a:pt x="33406" y="4198"/>
                </a:cubicBezTo>
                <a:cubicBezTo>
                  <a:pt x="33405" y="4196"/>
                  <a:pt x="33404" y="4193"/>
                  <a:pt x="33404" y="4190"/>
                </a:cubicBezTo>
                <a:close/>
                <a:moveTo>
                  <a:pt x="78354" y="2056"/>
                </a:moveTo>
                <a:cubicBezTo>
                  <a:pt x="78937" y="2697"/>
                  <a:pt x="79301" y="3134"/>
                  <a:pt x="79549" y="3543"/>
                </a:cubicBezTo>
                <a:cubicBezTo>
                  <a:pt x="79447" y="3601"/>
                  <a:pt x="79272" y="3688"/>
                  <a:pt x="79068" y="3819"/>
                </a:cubicBezTo>
                <a:cubicBezTo>
                  <a:pt x="78645" y="3426"/>
                  <a:pt x="78310" y="3207"/>
                  <a:pt x="78310" y="3207"/>
                </a:cubicBezTo>
                <a:lnTo>
                  <a:pt x="78310" y="3207"/>
                </a:lnTo>
                <a:cubicBezTo>
                  <a:pt x="78529" y="3484"/>
                  <a:pt x="78703" y="3732"/>
                  <a:pt x="78864" y="3936"/>
                </a:cubicBezTo>
                <a:cubicBezTo>
                  <a:pt x="78835" y="3965"/>
                  <a:pt x="78806" y="3980"/>
                  <a:pt x="78791" y="3994"/>
                </a:cubicBezTo>
                <a:cubicBezTo>
                  <a:pt x="78645" y="4082"/>
                  <a:pt x="78514" y="4184"/>
                  <a:pt x="78368" y="4300"/>
                </a:cubicBezTo>
                <a:cubicBezTo>
                  <a:pt x="78339" y="4271"/>
                  <a:pt x="78310" y="4228"/>
                  <a:pt x="78281" y="4198"/>
                </a:cubicBezTo>
                <a:cubicBezTo>
                  <a:pt x="78412" y="4067"/>
                  <a:pt x="78558" y="3921"/>
                  <a:pt x="78718" y="3761"/>
                </a:cubicBezTo>
                <a:lnTo>
                  <a:pt x="78718" y="3761"/>
                </a:lnTo>
                <a:cubicBezTo>
                  <a:pt x="78718" y="3761"/>
                  <a:pt x="78499" y="3878"/>
                  <a:pt x="78179" y="4082"/>
                </a:cubicBezTo>
                <a:cubicBezTo>
                  <a:pt x="78135" y="4053"/>
                  <a:pt x="78106" y="4009"/>
                  <a:pt x="78062" y="3980"/>
                </a:cubicBezTo>
                <a:cubicBezTo>
                  <a:pt x="78106" y="3790"/>
                  <a:pt x="78150" y="3615"/>
                  <a:pt x="78208" y="3441"/>
                </a:cubicBezTo>
                <a:lnTo>
                  <a:pt x="78208" y="3441"/>
                </a:lnTo>
                <a:cubicBezTo>
                  <a:pt x="78208" y="3441"/>
                  <a:pt x="78106" y="3601"/>
                  <a:pt x="77975" y="3892"/>
                </a:cubicBezTo>
                <a:cubicBezTo>
                  <a:pt x="77727" y="3674"/>
                  <a:pt x="77494" y="3513"/>
                  <a:pt x="77333" y="3411"/>
                </a:cubicBezTo>
                <a:cubicBezTo>
                  <a:pt x="77552" y="3062"/>
                  <a:pt x="77785" y="2712"/>
                  <a:pt x="78033" y="2362"/>
                </a:cubicBezTo>
                <a:cubicBezTo>
                  <a:pt x="78135" y="2260"/>
                  <a:pt x="78237" y="2158"/>
                  <a:pt x="78354" y="2056"/>
                </a:cubicBezTo>
                <a:close/>
                <a:moveTo>
                  <a:pt x="95654" y="2610"/>
                </a:moveTo>
                <a:cubicBezTo>
                  <a:pt x="95858" y="2989"/>
                  <a:pt x="95974" y="3324"/>
                  <a:pt x="96047" y="3776"/>
                </a:cubicBezTo>
                <a:cubicBezTo>
                  <a:pt x="95974" y="3965"/>
                  <a:pt x="95916" y="4198"/>
                  <a:pt x="95858" y="4432"/>
                </a:cubicBezTo>
                <a:cubicBezTo>
                  <a:pt x="95756" y="4359"/>
                  <a:pt x="95668" y="4286"/>
                  <a:pt x="95581" y="4228"/>
                </a:cubicBezTo>
                <a:cubicBezTo>
                  <a:pt x="95683" y="4096"/>
                  <a:pt x="95800" y="3965"/>
                  <a:pt x="95931" y="3805"/>
                </a:cubicBezTo>
                <a:lnTo>
                  <a:pt x="95931" y="3805"/>
                </a:lnTo>
                <a:cubicBezTo>
                  <a:pt x="95931" y="3805"/>
                  <a:pt x="95741" y="3922"/>
                  <a:pt x="95464" y="4140"/>
                </a:cubicBezTo>
                <a:cubicBezTo>
                  <a:pt x="95333" y="4053"/>
                  <a:pt x="95260" y="3994"/>
                  <a:pt x="95260" y="3994"/>
                </a:cubicBezTo>
                <a:lnTo>
                  <a:pt x="95260" y="3994"/>
                </a:lnTo>
                <a:cubicBezTo>
                  <a:pt x="95319" y="4067"/>
                  <a:pt x="95362" y="4126"/>
                  <a:pt x="95406" y="4184"/>
                </a:cubicBezTo>
                <a:cubicBezTo>
                  <a:pt x="95348" y="4228"/>
                  <a:pt x="95275" y="4286"/>
                  <a:pt x="95217" y="4344"/>
                </a:cubicBezTo>
                <a:cubicBezTo>
                  <a:pt x="95202" y="4286"/>
                  <a:pt x="95187" y="4228"/>
                  <a:pt x="95173" y="4184"/>
                </a:cubicBezTo>
                <a:cubicBezTo>
                  <a:pt x="95319" y="3484"/>
                  <a:pt x="95435" y="3047"/>
                  <a:pt x="95654" y="2610"/>
                </a:cubicBezTo>
                <a:close/>
                <a:moveTo>
                  <a:pt x="78106" y="4388"/>
                </a:moveTo>
                <a:cubicBezTo>
                  <a:pt x="78120" y="4417"/>
                  <a:pt x="78135" y="4432"/>
                  <a:pt x="78150" y="4461"/>
                </a:cubicBezTo>
                <a:cubicBezTo>
                  <a:pt x="78135" y="4475"/>
                  <a:pt x="78135" y="4490"/>
                  <a:pt x="78120" y="4490"/>
                </a:cubicBezTo>
                <a:lnTo>
                  <a:pt x="78048" y="4446"/>
                </a:lnTo>
                <a:cubicBezTo>
                  <a:pt x="78062" y="4417"/>
                  <a:pt x="78091" y="4402"/>
                  <a:pt x="78106" y="4388"/>
                </a:cubicBezTo>
                <a:close/>
                <a:moveTo>
                  <a:pt x="93599" y="3980"/>
                </a:moveTo>
                <a:lnTo>
                  <a:pt x="93599" y="3980"/>
                </a:lnTo>
                <a:cubicBezTo>
                  <a:pt x="93555" y="4140"/>
                  <a:pt x="93497" y="4315"/>
                  <a:pt x="93438" y="4504"/>
                </a:cubicBezTo>
                <a:cubicBezTo>
                  <a:pt x="93409" y="4432"/>
                  <a:pt x="93380" y="4373"/>
                  <a:pt x="93336" y="4300"/>
                </a:cubicBezTo>
                <a:cubicBezTo>
                  <a:pt x="93424" y="4198"/>
                  <a:pt x="93497" y="4082"/>
                  <a:pt x="93599" y="3980"/>
                </a:cubicBezTo>
                <a:close/>
                <a:moveTo>
                  <a:pt x="79563" y="3586"/>
                </a:moveTo>
                <a:cubicBezTo>
                  <a:pt x="79636" y="3688"/>
                  <a:pt x="79695" y="3805"/>
                  <a:pt x="79738" y="3907"/>
                </a:cubicBezTo>
                <a:cubicBezTo>
                  <a:pt x="79797" y="4053"/>
                  <a:pt x="79855" y="4184"/>
                  <a:pt x="79899" y="4330"/>
                </a:cubicBezTo>
                <a:cubicBezTo>
                  <a:pt x="79840" y="4388"/>
                  <a:pt x="79782" y="4461"/>
                  <a:pt x="79724" y="4534"/>
                </a:cubicBezTo>
                <a:cubicBezTo>
                  <a:pt x="79549" y="4315"/>
                  <a:pt x="79359" y="4096"/>
                  <a:pt x="79184" y="3921"/>
                </a:cubicBezTo>
                <a:cubicBezTo>
                  <a:pt x="79301" y="3819"/>
                  <a:pt x="79432" y="3703"/>
                  <a:pt x="79563" y="3586"/>
                </a:cubicBezTo>
                <a:close/>
                <a:moveTo>
                  <a:pt x="93963" y="3601"/>
                </a:moveTo>
                <a:cubicBezTo>
                  <a:pt x="94123" y="3805"/>
                  <a:pt x="94255" y="3994"/>
                  <a:pt x="94371" y="4169"/>
                </a:cubicBezTo>
                <a:cubicBezTo>
                  <a:pt x="94225" y="4286"/>
                  <a:pt x="93992" y="4490"/>
                  <a:pt x="93715" y="4752"/>
                </a:cubicBezTo>
                <a:cubicBezTo>
                  <a:pt x="93730" y="4417"/>
                  <a:pt x="93759" y="4096"/>
                  <a:pt x="93803" y="3761"/>
                </a:cubicBezTo>
                <a:cubicBezTo>
                  <a:pt x="93847" y="3703"/>
                  <a:pt x="93905" y="3659"/>
                  <a:pt x="93963" y="3601"/>
                </a:cubicBezTo>
                <a:close/>
                <a:moveTo>
                  <a:pt x="57629" y="3892"/>
                </a:moveTo>
                <a:lnTo>
                  <a:pt x="57629" y="3892"/>
                </a:lnTo>
                <a:cubicBezTo>
                  <a:pt x="57599" y="4023"/>
                  <a:pt x="57570" y="4155"/>
                  <a:pt x="57556" y="4300"/>
                </a:cubicBezTo>
                <a:cubicBezTo>
                  <a:pt x="57439" y="4446"/>
                  <a:pt x="57337" y="4606"/>
                  <a:pt x="57220" y="4781"/>
                </a:cubicBezTo>
                <a:cubicBezTo>
                  <a:pt x="57206" y="4679"/>
                  <a:pt x="57191" y="4577"/>
                  <a:pt x="57177" y="4475"/>
                </a:cubicBezTo>
                <a:cubicBezTo>
                  <a:pt x="57308" y="4286"/>
                  <a:pt x="57454" y="4096"/>
                  <a:pt x="57629" y="3892"/>
                </a:cubicBezTo>
                <a:close/>
                <a:moveTo>
                  <a:pt x="77290" y="3455"/>
                </a:moveTo>
                <a:cubicBezTo>
                  <a:pt x="77538" y="3703"/>
                  <a:pt x="77727" y="3892"/>
                  <a:pt x="77873" y="4067"/>
                </a:cubicBezTo>
                <a:cubicBezTo>
                  <a:pt x="77844" y="4126"/>
                  <a:pt x="77814" y="4184"/>
                  <a:pt x="77785" y="4242"/>
                </a:cubicBezTo>
                <a:cubicBezTo>
                  <a:pt x="77508" y="4038"/>
                  <a:pt x="77319" y="3922"/>
                  <a:pt x="77319" y="3921"/>
                </a:cubicBezTo>
                <a:lnTo>
                  <a:pt x="77319" y="3921"/>
                </a:lnTo>
                <a:cubicBezTo>
                  <a:pt x="77465" y="4096"/>
                  <a:pt x="77596" y="4242"/>
                  <a:pt x="77727" y="4388"/>
                </a:cubicBezTo>
                <a:cubicBezTo>
                  <a:pt x="77727" y="4402"/>
                  <a:pt x="77712" y="4417"/>
                  <a:pt x="77712" y="4417"/>
                </a:cubicBezTo>
                <a:cubicBezTo>
                  <a:pt x="77567" y="4534"/>
                  <a:pt x="77421" y="4665"/>
                  <a:pt x="77275" y="4796"/>
                </a:cubicBezTo>
                <a:cubicBezTo>
                  <a:pt x="77290" y="4767"/>
                  <a:pt x="77290" y="4738"/>
                  <a:pt x="77290" y="4709"/>
                </a:cubicBezTo>
                <a:cubicBezTo>
                  <a:pt x="77333" y="4650"/>
                  <a:pt x="77377" y="4592"/>
                  <a:pt x="77435" y="4519"/>
                </a:cubicBezTo>
                <a:cubicBezTo>
                  <a:pt x="77494" y="4475"/>
                  <a:pt x="77552" y="4417"/>
                  <a:pt x="77610" y="4359"/>
                </a:cubicBezTo>
                <a:lnTo>
                  <a:pt x="77610" y="4359"/>
                </a:lnTo>
                <a:cubicBezTo>
                  <a:pt x="77610" y="4359"/>
                  <a:pt x="77494" y="4417"/>
                  <a:pt x="77319" y="4519"/>
                </a:cubicBezTo>
                <a:cubicBezTo>
                  <a:pt x="77333" y="4315"/>
                  <a:pt x="77319" y="4213"/>
                  <a:pt x="77319" y="4213"/>
                </a:cubicBezTo>
                <a:cubicBezTo>
                  <a:pt x="77261" y="4344"/>
                  <a:pt x="77217" y="4475"/>
                  <a:pt x="77159" y="4592"/>
                </a:cubicBezTo>
                <a:cubicBezTo>
                  <a:pt x="77100" y="4636"/>
                  <a:pt x="77042" y="4665"/>
                  <a:pt x="76984" y="4709"/>
                </a:cubicBezTo>
                <a:cubicBezTo>
                  <a:pt x="76955" y="4694"/>
                  <a:pt x="76940" y="4679"/>
                  <a:pt x="76911" y="4665"/>
                </a:cubicBezTo>
                <a:cubicBezTo>
                  <a:pt x="76867" y="4577"/>
                  <a:pt x="76809" y="4504"/>
                  <a:pt x="76750" y="4432"/>
                </a:cubicBezTo>
                <a:cubicBezTo>
                  <a:pt x="76780" y="4373"/>
                  <a:pt x="76794" y="4315"/>
                  <a:pt x="76809" y="4271"/>
                </a:cubicBezTo>
                <a:cubicBezTo>
                  <a:pt x="76955" y="4009"/>
                  <a:pt x="77115" y="3732"/>
                  <a:pt x="77290" y="3455"/>
                </a:cubicBezTo>
                <a:close/>
                <a:moveTo>
                  <a:pt x="112998" y="4665"/>
                </a:moveTo>
                <a:cubicBezTo>
                  <a:pt x="113012" y="4679"/>
                  <a:pt x="113012" y="4709"/>
                  <a:pt x="113027" y="4723"/>
                </a:cubicBezTo>
                <a:cubicBezTo>
                  <a:pt x="113012" y="4752"/>
                  <a:pt x="112983" y="4767"/>
                  <a:pt x="112968" y="4796"/>
                </a:cubicBezTo>
                <a:cubicBezTo>
                  <a:pt x="112983" y="4752"/>
                  <a:pt x="112998" y="4709"/>
                  <a:pt x="112998" y="4665"/>
                </a:cubicBezTo>
                <a:close/>
                <a:moveTo>
                  <a:pt x="111569" y="4840"/>
                </a:moveTo>
                <a:cubicBezTo>
                  <a:pt x="111567" y="4842"/>
                  <a:pt x="111566" y="4844"/>
                  <a:pt x="111564" y="4846"/>
                </a:cubicBezTo>
                <a:lnTo>
                  <a:pt x="111564" y="4846"/>
                </a:lnTo>
                <a:cubicBezTo>
                  <a:pt x="111567" y="4842"/>
                  <a:pt x="111569" y="4840"/>
                  <a:pt x="111569" y="4840"/>
                </a:cubicBezTo>
                <a:close/>
                <a:moveTo>
                  <a:pt x="56585" y="4569"/>
                </a:moveTo>
                <a:lnTo>
                  <a:pt x="56585" y="4569"/>
                </a:lnTo>
                <a:cubicBezTo>
                  <a:pt x="56594" y="4605"/>
                  <a:pt x="56596" y="4642"/>
                  <a:pt x="56608" y="4679"/>
                </a:cubicBezTo>
                <a:cubicBezTo>
                  <a:pt x="56550" y="4738"/>
                  <a:pt x="56506" y="4796"/>
                  <a:pt x="56463" y="4854"/>
                </a:cubicBezTo>
                <a:cubicBezTo>
                  <a:pt x="56503" y="4759"/>
                  <a:pt x="56544" y="4664"/>
                  <a:pt x="56585" y="4569"/>
                </a:cubicBezTo>
                <a:close/>
                <a:moveTo>
                  <a:pt x="111564" y="4846"/>
                </a:moveTo>
                <a:lnTo>
                  <a:pt x="111564" y="4846"/>
                </a:lnTo>
                <a:cubicBezTo>
                  <a:pt x="111559" y="4852"/>
                  <a:pt x="111549" y="4865"/>
                  <a:pt x="111540" y="4883"/>
                </a:cubicBezTo>
                <a:cubicBezTo>
                  <a:pt x="111553" y="4871"/>
                  <a:pt x="111554" y="4858"/>
                  <a:pt x="111564" y="4846"/>
                </a:cubicBezTo>
                <a:close/>
                <a:moveTo>
                  <a:pt x="66432" y="4811"/>
                </a:moveTo>
                <a:lnTo>
                  <a:pt x="66432" y="4811"/>
                </a:lnTo>
                <a:cubicBezTo>
                  <a:pt x="66475" y="4854"/>
                  <a:pt x="66505" y="4883"/>
                  <a:pt x="66548" y="4927"/>
                </a:cubicBezTo>
                <a:cubicBezTo>
                  <a:pt x="66519" y="4956"/>
                  <a:pt x="66490" y="4971"/>
                  <a:pt x="66461" y="5000"/>
                </a:cubicBezTo>
                <a:cubicBezTo>
                  <a:pt x="66446" y="4927"/>
                  <a:pt x="66432" y="4869"/>
                  <a:pt x="66432" y="4811"/>
                </a:cubicBezTo>
                <a:close/>
                <a:moveTo>
                  <a:pt x="87288" y="3295"/>
                </a:moveTo>
                <a:cubicBezTo>
                  <a:pt x="87390" y="3528"/>
                  <a:pt x="87477" y="3747"/>
                  <a:pt x="87565" y="3980"/>
                </a:cubicBezTo>
                <a:cubicBezTo>
                  <a:pt x="87405" y="4402"/>
                  <a:pt x="87259" y="4738"/>
                  <a:pt x="87069" y="5029"/>
                </a:cubicBezTo>
                <a:cubicBezTo>
                  <a:pt x="86982" y="4869"/>
                  <a:pt x="86894" y="4723"/>
                  <a:pt x="86807" y="4563"/>
                </a:cubicBezTo>
                <a:cubicBezTo>
                  <a:pt x="86953" y="4169"/>
                  <a:pt x="87113" y="3747"/>
                  <a:pt x="87288" y="3295"/>
                </a:cubicBezTo>
                <a:close/>
                <a:moveTo>
                  <a:pt x="80030" y="4883"/>
                </a:moveTo>
                <a:cubicBezTo>
                  <a:pt x="80044" y="4942"/>
                  <a:pt x="80059" y="5000"/>
                  <a:pt x="80059" y="5058"/>
                </a:cubicBezTo>
                <a:cubicBezTo>
                  <a:pt x="80044" y="5029"/>
                  <a:pt x="80015" y="4985"/>
                  <a:pt x="80001" y="4956"/>
                </a:cubicBezTo>
                <a:cubicBezTo>
                  <a:pt x="80001" y="4927"/>
                  <a:pt x="80015" y="4913"/>
                  <a:pt x="80030" y="4883"/>
                </a:cubicBezTo>
                <a:close/>
                <a:moveTo>
                  <a:pt x="84548" y="2653"/>
                </a:moveTo>
                <a:cubicBezTo>
                  <a:pt x="84781" y="2916"/>
                  <a:pt x="84956" y="3134"/>
                  <a:pt x="85102" y="3353"/>
                </a:cubicBezTo>
                <a:cubicBezTo>
                  <a:pt x="84839" y="3849"/>
                  <a:pt x="84592" y="4402"/>
                  <a:pt x="84431" y="4971"/>
                </a:cubicBezTo>
                <a:cubicBezTo>
                  <a:pt x="84373" y="5000"/>
                  <a:pt x="84300" y="5044"/>
                  <a:pt x="84242" y="5087"/>
                </a:cubicBezTo>
                <a:cubicBezTo>
                  <a:pt x="84082" y="4811"/>
                  <a:pt x="83892" y="4577"/>
                  <a:pt x="83688" y="4373"/>
                </a:cubicBezTo>
                <a:cubicBezTo>
                  <a:pt x="83673" y="4257"/>
                  <a:pt x="83659" y="4140"/>
                  <a:pt x="83659" y="4023"/>
                </a:cubicBezTo>
                <a:cubicBezTo>
                  <a:pt x="83834" y="3615"/>
                  <a:pt x="84096" y="3207"/>
                  <a:pt x="84548" y="2653"/>
                </a:cubicBezTo>
                <a:close/>
                <a:moveTo>
                  <a:pt x="82755" y="3703"/>
                </a:moveTo>
                <a:cubicBezTo>
                  <a:pt x="82886" y="3834"/>
                  <a:pt x="83003" y="3951"/>
                  <a:pt x="83105" y="4067"/>
                </a:cubicBezTo>
                <a:cubicBezTo>
                  <a:pt x="82945" y="4359"/>
                  <a:pt x="82814" y="4679"/>
                  <a:pt x="82726" y="5029"/>
                </a:cubicBezTo>
                <a:cubicBezTo>
                  <a:pt x="82697" y="5058"/>
                  <a:pt x="82668" y="5087"/>
                  <a:pt x="82639" y="5102"/>
                </a:cubicBezTo>
                <a:cubicBezTo>
                  <a:pt x="82624" y="5102"/>
                  <a:pt x="82609" y="5087"/>
                  <a:pt x="82595" y="5073"/>
                </a:cubicBezTo>
                <a:cubicBezTo>
                  <a:pt x="82449" y="4811"/>
                  <a:pt x="82347" y="4534"/>
                  <a:pt x="82333" y="4242"/>
                </a:cubicBezTo>
                <a:cubicBezTo>
                  <a:pt x="82449" y="4067"/>
                  <a:pt x="82595" y="3892"/>
                  <a:pt x="82755" y="3703"/>
                </a:cubicBezTo>
                <a:close/>
                <a:moveTo>
                  <a:pt x="78820" y="4271"/>
                </a:moveTo>
                <a:cubicBezTo>
                  <a:pt x="78849" y="4563"/>
                  <a:pt x="78864" y="4840"/>
                  <a:pt x="78864" y="5131"/>
                </a:cubicBezTo>
                <a:cubicBezTo>
                  <a:pt x="78776" y="4913"/>
                  <a:pt x="78674" y="4723"/>
                  <a:pt x="78543" y="4534"/>
                </a:cubicBezTo>
                <a:cubicBezTo>
                  <a:pt x="78631" y="4446"/>
                  <a:pt x="78718" y="4359"/>
                  <a:pt x="78820" y="4271"/>
                </a:cubicBezTo>
                <a:close/>
                <a:moveTo>
                  <a:pt x="85452" y="4023"/>
                </a:moveTo>
                <a:cubicBezTo>
                  <a:pt x="85568" y="4315"/>
                  <a:pt x="85656" y="4650"/>
                  <a:pt x="85743" y="5087"/>
                </a:cubicBezTo>
                <a:cubicBezTo>
                  <a:pt x="85743" y="5102"/>
                  <a:pt x="85728" y="5131"/>
                  <a:pt x="85728" y="5146"/>
                </a:cubicBezTo>
                <a:cubicBezTo>
                  <a:pt x="85626" y="4898"/>
                  <a:pt x="85524" y="4592"/>
                  <a:pt x="85408" y="4242"/>
                </a:cubicBezTo>
                <a:cubicBezTo>
                  <a:pt x="85422" y="4169"/>
                  <a:pt x="85437" y="4096"/>
                  <a:pt x="85452" y="4023"/>
                </a:cubicBezTo>
                <a:close/>
                <a:moveTo>
                  <a:pt x="109223" y="5175"/>
                </a:moveTo>
                <a:lnTo>
                  <a:pt x="109223" y="5175"/>
                </a:lnTo>
                <a:cubicBezTo>
                  <a:pt x="109208" y="5189"/>
                  <a:pt x="109208" y="5204"/>
                  <a:pt x="109208" y="5204"/>
                </a:cubicBezTo>
                <a:cubicBezTo>
                  <a:pt x="109217" y="5187"/>
                  <a:pt x="109223" y="5175"/>
                  <a:pt x="109223" y="5175"/>
                </a:cubicBezTo>
                <a:close/>
                <a:moveTo>
                  <a:pt x="95508" y="4315"/>
                </a:moveTo>
                <a:cubicBezTo>
                  <a:pt x="95610" y="4432"/>
                  <a:pt x="95712" y="4548"/>
                  <a:pt x="95800" y="4665"/>
                </a:cubicBezTo>
                <a:cubicBezTo>
                  <a:pt x="95683" y="4840"/>
                  <a:pt x="95581" y="5044"/>
                  <a:pt x="95493" y="5248"/>
                </a:cubicBezTo>
                <a:cubicBezTo>
                  <a:pt x="95435" y="5102"/>
                  <a:pt x="95362" y="4971"/>
                  <a:pt x="95289" y="4840"/>
                </a:cubicBezTo>
                <a:cubicBezTo>
                  <a:pt x="95275" y="4767"/>
                  <a:pt x="95275" y="4694"/>
                  <a:pt x="95260" y="4621"/>
                </a:cubicBezTo>
                <a:cubicBezTo>
                  <a:pt x="95333" y="4534"/>
                  <a:pt x="95421" y="4417"/>
                  <a:pt x="95508" y="4315"/>
                </a:cubicBezTo>
                <a:close/>
                <a:moveTo>
                  <a:pt x="78995" y="4111"/>
                </a:moveTo>
                <a:cubicBezTo>
                  <a:pt x="79184" y="4402"/>
                  <a:pt x="79345" y="4636"/>
                  <a:pt x="79461" y="4869"/>
                </a:cubicBezTo>
                <a:cubicBezTo>
                  <a:pt x="79418" y="4927"/>
                  <a:pt x="79388" y="4985"/>
                  <a:pt x="79345" y="5029"/>
                </a:cubicBezTo>
                <a:cubicBezTo>
                  <a:pt x="79272" y="4985"/>
                  <a:pt x="79228" y="4971"/>
                  <a:pt x="79228" y="4971"/>
                </a:cubicBezTo>
                <a:lnTo>
                  <a:pt x="79228" y="4971"/>
                </a:lnTo>
                <a:cubicBezTo>
                  <a:pt x="79257" y="5000"/>
                  <a:pt x="79286" y="5029"/>
                  <a:pt x="79316" y="5073"/>
                </a:cubicBezTo>
                <a:cubicBezTo>
                  <a:pt x="79272" y="5131"/>
                  <a:pt x="79228" y="5189"/>
                  <a:pt x="79184" y="5262"/>
                </a:cubicBezTo>
                <a:cubicBezTo>
                  <a:pt x="79068" y="4796"/>
                  <a:pt x="78951" y="4432"/>
                  <a:pt x="78878" y="4213"/>
                </a:cubicBezTo>
                <a:cubicBezTo>
                  <a:pt x="78908" y="4184"/>
                  <a:pt x="78951" y="4155"/>
                  <a:pt x="78995" y="4111"/>
                </a:cubicBezTo>
                <a:close/>
                <a:moveTo>
                  <a:pt x="83746" y="4854"/>
                </a:moveTo>
                <a:lnTo>
                  <a:pt x="83746" y="4854"/>
                </a:lnTo>
                <a:cubicBezTo>
                  <a:pt x="83834" y="4985"/>
                  <a:pt x="83892" y="5131"/>
                  <a:pt x="83950" y="5306"/>
                </a:cubicBezTo>
                <a:cubicBezTo>
                  <a:pt x="83921" y="5321"/>
                  <a:pt x="83877" y="5350"/>
                  <a:pt x="83848" y="5394"/>
                </a:cubicBezTo>
                <a:cubicBezTo>
                  <a:pt x="83805" y="5219"/>
                  <a:pt x="83775" y="5044"/>
                  <a:pt x="83746" y="4854"/>
                </a:cubicBezTo>
                <a:close/>
                <a:moveTo>
                  <a:pt x="57527" y="4854"/>
                </a:moveTo>
                <a:cubicBezTo>
                  <a:pt x="57541" y="4985"/>
                  <a:pt x="57556" y="5117"/>
                  <a:pt x="57570" y="5248"/>
                </a:cubicBezTo>
                <a:cubicBezTo>
                  <a:pt x="57556" y="5321"/>
                  <a:pt x="57541" y="5394"/>
                  <a:pt x="57527" y="5466"/>
                </a:cubicBezTo>
                <a:cubicBezTo>
                  <a:pt x="57468" y="5379"/>
                  <a:pt x="57425" y="5291"/>
                  <a:pt x="57381" y="5204"/>
                </a:cubicBezTo>
                <a:cubicBezTo>
                  <a:pt x="57425" y="5087"/>
                  <a:pt x="57483" y="4971"/>
                  <a:pt x="57527" y="4854"/>
                </a:cubicBezTo>
                <a:close/>
                <a:moveTo>
                  <a:pt x="90436" y="4927"/>
                </a:moveTo>
                <a:cubicBezTo>
                  <a:pt x="90465" y="5102"/>
                  <a:pt x="90494" y="5277"/>
                  <a:pt x="90538" y="5466"/>
                </a:cubicBezTo>
                <a:cubicBezTo>
                  <a:pt x="90480" y="5306"/>
                  <a:pt x="90407" y="5160"/>
                  <a:pt x="90319" y="5015"/>
                </a:cubicBezTo>
                <a:cubicBezTo>
                  <a:pt x="90363" y="4985"/>
                  <a:pt x="90407" y="4956"/>
                  <a:pt x="90436" y="4927"/>
                </a:cubicBezTo>
                <a:close/>
                <a:moveTo>
                  <a:pt x="97038" y="3528"/>
                </a:moveTo>
                <a:cubicBezTo>
                  <a:pt x="97213" y="3805"/>
                  <a:pt x="97344" y="4038"/>
                  <a:pt x="97446" y="4271"/>
                </a:cubicBezTo>
                <a:cubicBezTo>
                  <a:pt x="97228" y="4650"/>
                  <a:pt x="97024" y="5058"/>
                  <a:pt x="96863" y="5496"/>
                </a:cubicBezTo>
                <a:cubicBezTo>
                  <a:pt x="96820" y="5437"/>
                  <a:pt x="96776" y="5379"/>
                  <a:pt x="96747" y="5335"/>
                </a:cubicBezTo>
                <a:cubicBezTo>
                  <a:pt x="96849" y="4825"/>
                  <a:pt x="96834" y="4344"/>
                  <a:pt x="96732" y="3907"/>
                </a:cubicBezTo>
                <a:cubicBezTo>
                  <a:pt x="96820" y="3790"/>
                  <a:pt x="96922" y="3659"/>
                  <a:pt x="97038" y="3528"/>
                </a:cubicBezTo>
                <a:close/>
                <a:moveTo>
                  <a:pt x="68618" y="3091"/>
                </a:moveTo>
                <a:cubicBezTo>
                  <a:pt x="68822" y="3309"/>
                  <a:pt x="68997" y="3513"/>
                  <a:pt x="69128" y="3717"/>
                </a:cubicBezTo>
                <a:cubicBezTo>
                  <a:pt x="68836" y="4082"/>
                  <a:pt x="68312" y="4752"/>
                  <a:pt x="67875" y="5525"/>
                </a:cubicBezTo>
                <a:cubicBezTo>
                  <a:pt x="67816" y="5189"/>
                  <a:pt x="67758" y="4840"/>
                  <a:pt x="67729" y="4461"/>
                </a:cubicBezTo>
                <a:cubicBezTo>
                  <a:pt x="67904" y="4038"/>
                  <a:pt x="68181" y="3645"/>
                  <a:pt x="68618" y="3091"/>
                </a:cubicBezTo>
                <a:close/>
                <a:moveTo>
                  <a:pt x="78179" y="4942"/>
                </a:moveTo>
                <a:cubicBezTo>
                  <a:pt x="78310" y="5102"/>
                  <a:pt x="78412" y="5248"/>
                  <a:pt x="78514" y="5379"/>
                </a:cubicBezTo>
                <a:cubicBezTo>
                  <a:pt x="78529" y="5437"/>
                  <a:pt x="78543" y="5496"/>
                  <a:pt x="78558" y="5554"/>
                </a:cubicBezTo>
                <a:cubicBezTo>
                  <a:pt x="78295" y="5364"/>
                  <a:pt x="78091" y="5233"/>
                  <a:pt x="77989" y="5175"/>
                </a:cubicBezTo>
                <a:cubicBezTo>
                  <a:pt x="78048" y="5102"/>
                  <a:pt x="78106" y="5015"/>
                  <a:pt x="78179" y="4942"/>
                </a:cubicBezTo>
                <a:close/>
                <a:moveTo>
                  <a:pt x="90640" y="4548"/>
                </a:moveTo>
                <a:lnTo>
                  <a:pt x="90640" y="4548"/>
                </a:lnTo>
                <a:cubicBezTo>
                  <a:pt x="90815" y="4752"/>
                  <a:pt x="90961" y="4927"/>
                  <a:pt x="91092" y="5102"/>
                </a:cubicBezTo>
                <a:cubicBezTo>
                  <a:pt x="91077" y="5262"/>
                  <a:pt x="91048" y="5408"/>
                  <a:pt x="90990" y="5568"/>
                </a:cubicBezTo>
                <a:cubicBezTo>
                  <a:pt x="90859" y="5277"/>
                  <a:pt x="90757" y="4956"/>
                  <a:pt x="90640" y="4548"/>
                </a:cubicBezTo>
                <a:close/>
                <a:moveTo>
                  <a:pt x="37618" y="5568"/>
                </a:moveTo>
                <a:lnTo>
                  <a:pt x="37603" y="5583"/>
                </a:lnTo>
                <a:cubicBezTo>
                  <a:pt x="37618" y="5583"/>
                  <a:pt x="37618" y="5568"/>
                  <a:pt x="37618" y="5568"/>
                </a:cubicBezTo>
                <a:close/>
                <a:moveTo>
                  <a:pt x="37574" y="5598"/>
                </a:moveTo>
                <a:cubicBezTo>
                  <a:pt x="37574" y="5598"/>
                  <a:pt x="37574" y="5598"/>
                  <a:pt x="37574" y="5598"/>
                </a:cubicBezTo>
                <a:lnTo>
                  <a:pt x="37574" y="5598"/>
                </a:lnTo>
                <a:cubicBezTo>
                  <a:pt x="37574" y="5598"/>
                  <a:pt x="37574" y="5598"/>
                  <a:pt x="37574" y="5598"/>
                </a:cubicBezTo>
                <a:cubicBezTo>
                  <a:pt x="37574" y="5598"/>
                  <a:pt x="37574" y="5598"/>
                  <a:pt x="37574" y="5598"/>
                </a:cubicBezTo>
                <a:close/>
                <a:moveTo>
                  <a:pt x="69784" y="5321"/>
                </a:moveTo>
                <a:cubicBezTo>
                  <a:pt x="69798" y="5394"/>
                  <a:pt x="69813" y="5452"/>
                  <a:pt x="69828" y="5525"/>
                </a:cubicBezTo>
                <a:cubicBezTo>
                  <a:pt x="69813" y="5554"/>
                  <a:pt x="69798" y="5583"/>
                  <a:pt x="69784" y="5612"/>
                </a:cubicBezTo>
                <a:cubicBezTo>
                  <a:pt x="69784" y="5525"/>
                  <a:pt x="69784" y="5423"/>
                  <a:pt x="69784" y="5321"/>
                </a:cubicBezTo>
                <a:close/>
                <a:moveTo>
                  <a:pt x="105477" y="5146"/>
                </a:moveTo>
                <a:cubicBezTo>
                  <a:pt x="105550" y="5321"/>
                  <a:pt x="105594" y="5466"/>
                  <a:pt x="105623" y="5598"/>
                </a:cubicBezTo>
                <a:cubicBezTo>
                  <a:pt x="105594" y="5612"/>
                  <a:pt x="105550" y="5627"/>
                  <a:pt x="105506" y="5641"/>
                </a:cubicBezTo>
                <a:cubicBezTo>
                  <a:pt x="105433" y="5510"/>
                  <a:pt x="105360" y="5408"/>
                  <a:pt x="105302" y="5350"/>
                </a:cubicBezTo>
                <a:cubicBezTo>
                  <a:pt x="105360" y="5277"/>
                  <a:pt x="105404" y="5219"/>
                  <a:pt x="105477" y="5146"/>
                </a:cubicBezTo>
                <a:close/>
                <a:moveTo>
                  <a:pt x="66636" y="5029"/>
                </a:moveTo>
                <a:cubicBezTo>
                  <a:pt x="66709" y="5117"/>
                  <a:pt x="66781" y="5204"/>
                  <a:pt x="66854" y="5277"/>
                </a:cubicBezTo>
                <a:cubicBezTo>
                  <a:pt x="66811" y="5408"/>
                  <a:pt x="66781" y="5525"/>
                  <a:pt x="66752" y="5656"/>
                </a:cubicBezTo>
                <a:cubicBezTo>
                  <a:pt x="66650" y="5496"/>
                  <a:pt x="66577" y="5335"/>
                  <a:pt x="66519" y="5160"/>
                </a:cubicBezTo>
                <a:cubicBezTo>
                  <a:pt x="66548" y="5117"/>
                  <a:pt x="66592" y="5073"/>
                  <a:pt x="66636" y="5029"/>
                </a:cubicBezTo>
                <a:close/>
                <a:moveTo>
                  <a:pt x="47616" y="4694"/>
                </a:moveTo>
                <a:lnTo>
                  <a:pt x="47616" y="4694"/>
                </a:lnTo>
                <a:cubicBezTo>
                  <a:pt x="47558" y="5102"/>
                  <a:pt x="47499" y="5437"/>
                  <a:pt x="47412" y="5729"/>
                </a:cubicBezTo>
                <a:cubicBezTo>
                  <a:pt x="47339" y="5583"/>
                  <a:pt x="47281" y="5423"/>
                  <a:pt x="47251" y="5262"/>
                </a:cubicBezTo>
                <a:cubicBezTo>
                  <a:pt x="47353" y="5087"/>
                  <a:pt x="47470" y="4913"/>
                  <a:pt x="47616" y="4694"/>
                </a:cubicBezTo>
                <a:close/>
                <a:moveTo>
                  <a:pt x="65805" y="4155"/>
                </a:moveTo>
                <a:lnTo>
                  <a:pt x="65805" y="4155"/>
                </a:lnTo>
                <a:cubicBezTo>
                  <a:pt x="65790" y="4388"/>
                  <a:pt x="65790" y="4621"/>
                  <a:pt x="65834" y="4869"/>
                </a:cubicBezTo>
                <a:cubicBezTo>
                  <a:pt x="65630" y="5131"/>
                  <a:pt x="65426" y="5423"/>
                  <a:pt x="65266" y="5729"/>
                </a:cubicBezTo>
                <a:cubicBezTo>
                  <a:pt x="65368" y="4985"/>
                  <a:pt x="65455" y="4650"/>
                  <a:pt x="65805" y="4155"/>
                </a:cubicBezTo>
                <a:close/>
                <a:moveTo>
                  <a:pt x="99589" y="4752"/>
                </a:moveTo>
                <a:cubicBezTo>
                  <a:pt x="99443" y="5146"/>
                  <a:pt x="99327" y="5452"/>
                  <a:pt x="99181" y="5729"/>
                </a:cubicBezTo>
                <a:cubicBezTo>
                  <a:pt x="99166" y="5568"/>
                  <a:pt x="99152" y="5408"/>
                  <a:pt x="99166" y="5248"/>
                </a:cubicBezTo>
                <a:cubicBezTo>
                  <a:pt x="99283" y="5102"/>
                  <a:pt x="99429" y="4942"/>
                  <a:pt x="99589" y="4752"/>
                </a:cubicBezTo>
                <a:close/>
                <a:moveTo>
                  <a:pt x="86457" y="5612"/>
                </a:moveTo>
                <a:cubicBezTo>
                  <a:pt x="86472" y="5656"/>
                  <a:pt x="86486" y="5700"/>
                  <a:pt x="86501" y="5729"/>
                </a:cubicBezTo>
                <a:cubicBezTo>
                  <a:pt x="86486" y="5758"/>
                  <a:pt x="86472" y="5772"/>
                  <a:pt x="86457" y="5787"/>
                </a:cubicBezTo>
                <a:cubicBezTo>
                  <a:pt x="86457" y="5729"/>
                  <a:pt x="86457" y="5670"/>
                  <a:pt x="86457" y="5612"/>
                </a:cubicBezTo>
                <a:close/>
                <a:moveTo>
                  <a:pt x="56725" y="5204"/>
                </a:moveTo>
                <a:cubicBezTo>
                  <a:pt x="56754" y="5291"/>
                  <a:pt x="56783" y="5379"/>
                  <a:pt x="56812" y="5452"/>
                </a:cubicBezTo>
                <a:cubicBezTo>
                  <a:pt x="56754" y="5568"/>
                  <a:pt x="56696" y="5685"/>
                  <a:pt x="56638" y="5802"/>
                </a:cubicBezTo>
                <a:cubicBezTo>
                  <a:pt x="56623" y="5787"/>
                  <a:pt x="56608" y="5758"/>
                  <a:pt x="56594" y="5729"/>
                </a:cubicBezTo>
                <a:lnTo>
                  <a:pt x="56565" y="5568"/>
                </a:lnTo>
                <a:cubicBezTo>
                  <a:pt x="56608" y="5452"/>
                  <a:pt x="56667" y="5321"/>
                  <a:pt x="56725" y="5204"/>
                </a:cubicBezTo>
                <a:close/>
                <a:moveTo>
                  <a:pt x="92739" y="5496"/>
                </a:moveTo>
                <a:lnTo>
                  <a:pt x="92739" y="5496"/>
                </a:lnTo>
                <a:cubicBezTo>
                  <a:pt x="92724" y="5583"/>
                  <a:pt x="92710" y="5656"/>
                  <a:pt x="92710" y="5743"/>
                </a:cubicBezTo>
                <a:lnTo>
                  <a:pt x="92637" y="5816"/>
                </a:lnTo>
                <a:cubicBezTo>
                  <a:pt x="92666" y="5700"/>
                  <a:pt x="92695" y="5598"/>
                  <a:pt x="92739" y="5496"/>
                </a:cubicBezTo>
                <a:close/>
                <a:moveTo>
                  <a:pt x="105273" y="5379"/>
                </a:moveTo>
                <a:cubicBezTo>
                  <a:pt x="105302" y="5496"/>
                  <a:pt x="105346" y="5598"/>
                  <a:pt x="105375" y="5685"/>
                </a:cubicBezTo>
                <a:cubicBezTo>
                  <a:pt x="105244" y="5729"/>
                  <a:pt x="105113" y="5787"/>
                  <a:pt x="104982" y="5860"/>
                </a:cubicBezTo>
                <a:cubicBezTo>
                  <a:pt x="104996" y="5831"/>
                  <a:pt x="105011" y="5802"/>
                  <a:pt x="105025" y="5772"/>
                </a:cubicBezTo>
                <a:cubicBezTo>
                  <a:pt x="105084" y="5729"/>
                  <a:pt x="105142" y="5700"/>
                  <a:pt x="105215" y="5656"/>
                </a:cubicBezTo>
                <a:lnTo>
                  <a:pt x="105215" y="5656"/>
                </a:lnTo>
                <a:cubicBezTo>
                  <a:pt x="105215" y="5656"/>
                  <a:pt x="105156" y="5670"/>
                  <a:pt x="105054" y="5700"/>
                </a:cubicBezTo>
                <a:cubicBezTo>
                  <a:pt x="105127" y="5598"/>
                  <a:pt x="105186" y="5496"/>
                  <a:pt x="105273" y="5379"/>
                </a:cubicBezTo>
                <a:close/>
                <a:moveTo>
                  <a:pt x="33624" y="4709"/>
                </a:moveTo>
                <a:lnTo>
                  <a:pt x="33624" y="4709"/>
                </a:lnTo>
                <a:cubicBezTo>
                  <a:pt x="33843" y="5058"/>
                  <a:pt x="34032" y="5423"/>
                  <a:pt x="34207" y="5787"/>
                </a:cubicBezTo>
                <a:cubicBezTo>
                  <a:pt x="34193" y="5816"/>
                  <a:pt x="34178" y="5845"/>
                  <a:pt x="34163" y="5874"/>
                </a:cubicBezTo>
                <a:cubicBezTo>
                  <a:pt x="34047" y="5831"/>
                  <a:pt x="33945" y="5787"/>
                  <a:pt x="33857" y="5758"/>
                </a:cubicBezTo>
                <a:cubicBezTo>
                  <a:pt x="33785" y="5350"/>
                  <a:pt x="33697" y="5000"/>
                  <a:pt x="33624" y="4709"/>
                </a:cubicBezTo>
                <a:close/>
                <a:moveTo>
                  <a:pt x="55632" y="4854"/>
                </a:moveTo>
                <a:cubicBezTo>
                  <a:pt x="55778" y="5015"/>
                  <a:pt x="55894" y="5146"/>
                  <a:pt x="55982" y="5291"/>
                </a:cubicBezTo>
                <a:cubicBezTo>
                  <a:pt x="55880" y="5481"/>
                  <a:pt x="55792" y="5670"/>
                  <a:pt x="55705" y="5889"/>
                </a:cubicBezTo>
                <a:cubicBezTo>
                  <a:pt x="55661" y="5583"/>
                  <a:pt x="55617" y="5262"/>
                  <a:pt x="55588" y="4913"/>
                </a:cubicBezTo>
                <a:cubicBezTo>
                  <a:pt x="55603" y="4898"/>
                  <a:pt x="55617" y="4869"/>
                  <a:pt x="55632" y="4854"/>
                </a:cubicBezTo>
                <a:close/>
                <a:moveTo>
                  <a:pt x="70935" y="5670"/>
                </a:moveTo>
                <a:lnTo>
                  <a:pt x="70935" y="5685"/>
                </a:lnTo>
                <a:cubicBezTo>
                  <a:pt x="70935" y="5700"/>
                  <a:pt x="70935" y="5729"/>
                  <a:pt x="70950" y="5743"/>
                </a:cubicBezTo>
                <a:cubicBezTo>
                  <a:pt x="70906" y="5802"/>
                  <a:pt x="70862" y="5860"/>
                  <a:pt x="70819" y="5904"/>
                </a:cubicBezTo>
                <a:cubicBezTo>
                  <a:pt x="70804" y="5904"/>
                  <a:pt x="70804" y="5904"/>
                  <a:pt x="70804" y="5889"/>
                </a:cubicBezTo>
                <a:cubicBezTo>
                  <a:pt x="70848" y="5816"/>
                  <a:pt x="70877" y="5743"/>
                  <a:pt x="70935" y="5670"/>
                </a:cubicBezTo>
                <a:close/>
                <a:moveTo>
                  <a:pt x="84023" y="5525"/>
                </a:moveTo>
                <a:cubicBezTo>
                  <a:pt x="84052" y="5641"/>
                  <a:pt x="84096" y="5758"/>
                  <a:pt x="84125" y="5904"/>
                </a:cubicBezTo>
                <a:cubicBezTo>
                  <a:pt x="84052" y="5845"/>
                  <a:pt x="83979" y="5787"/>
                  <a:pt x="83921" y="5743"/>
                </a:cubicBezTo>
                <a:cubicBezTo>
                  <a:pt x="83907" y="5714"/>
                  <a:pt x="83907" y="5700"/>
                  <a:pt x="83907" y="5670"/>
                </a:cubicBezTo>
                <a:cubicBezTo>
                  <a:pt x="83936" y="5627"/>
                  <a:pt x="83979" y="5568"/>
                  <a:pt x="84023" y="5525"/>
                </a:cubicBezTo>
                <a:close/>
                <a:moveTo>
                  <a:pt x="105652" y="5743"/>
                </a:moveTo>
                <a:cubicBezTo>
                  <a:pt x="105667" y="5802"/>
                  <a:pt x="105681" y="5860"/>
                  <a:pt x="105681" y="5918"/>
                </a:cubicBezTo>
                <a:cubicBezTo>
                  <a:pt x="105652" y="5874"/>
                  <a:pt x="105623" y="5816"/>
                  <a:pt x="105594" y="5772"/>
                </a:cubicBezTo>
                <a:lnTo>
                  <a:pt x="105652" y="5743"/>
                </a:lnTo>
                <a:close/>
                <a:moveTo>
                  <a:pt x="61505" y="5248"/>
                </a:moveTo>
                <a:cubicBezTo>
                  <a:pt x="61564" y="5364"/>
                  <a:pt x="61622" y="5481"/>
                  <a:pt x="61666" y="5612"/>
                </a:cubicBezTo>
                <a:cubicBezTo>
                  <a:pt x="61578" y="5714"/>
                  <a:pt x="61491" y="5831"/>
                  <a:pt x="61374" y="5947"/>
                </a:cubicBezTo>
                <a:cubicBezTo>
                  <a:pt x="61374" y="5831"/>
                  <a:pt x="61389" y="5700"/>
                  <a:pt x="61403" y="5568"/>
                </a:cubicBezTo>
                <a:cubicBezTo>
                  <a:pt x="61433" y="5466"/>
                  <a:pt x="61462" y="5364"/>
                  <a:pt x="61505" y="5248"/>
                </a:cubicBezTo>
                <a:close/>
                <a:moveTo>
                  <a:pt x="89518" y="5758"/>
                </a:moveTo>
                <a:cubicBezTo>
                  <a:pt x="89532" y="5772"/>
                  <a:pt x="89547" y="5802"/>
                  <a:pt x="89562" y="5816"/>
                </a:cubicBezTo>
                <a:cubicBezTo>
                  <a:pt x="89503" y="5860"/>
                  <a:pt x="89430" y="5904"/>
                  <a:pt x="89372" y="5947"/>
                </a:cubicBezTo>
                <a:cubicBezTo>
                  <a:pt x="89416" y="5874"/>
                  <a:pt x="89460" y="5816"/>
                  <a:pt x="89518" y="5758"/>
                </a:cubicBezTo>
                <a:close/>
                <a:moveTo>
                  <a:pt x="94400" y="4198"/>
                </a:moveTo>
                <a:cubicBezTo>
                  <a:pt x="94459" y="4300"/>
                  <a:pt x="94532" y="4402"/>
                  <a:pt x="94590" y="4490"/>
                </a:cubicBezTo>
                <a:cubicBezTo>
                  <a:pt x="94575" y="4665"/>
                  <a:pt x="94575" y="4825"/>
                  <a:pt x="94575" y="5015"/>
                </a:cubicBezTo>
                <a:cubicBezTo>
                  <a:pt x="94357" y="5277"/>
                  <a:pt x="94138" y="5583"/>
                  <a:pt x="93963" y="5947"/>
                </a:cubicBezTo>
                <a:cubicBezTo>
                  <a:pt x="93905" y="5656"/>
                  <a:pt x="93817" y="5379"/>
                  <a:pt x="93715" y="5117"/>
                </a:cubicBezTo>
                <a:lnTo>
                  <a:pt x="93715" y="5029"/>
                </a:lnTo>
                <a:cubicBezTo>
                  <a:pt x="93934" y="4752"/>
                  <a:pt x="94153" y="4461"/>
                  <a:pt x="94400" y="4198"/>
                </a:cubicBezTo>
                <a:close/>
                <a:moveTo>
                  <a:pt x="36918" y="5496"/>
                </a:moveTo>
                <a:cubicBezTo>
                  <a:pt x="36933" y="5641"/>
                  <a:pt x="36947" y="5802"/>
                  <a:pt x="36947" y="5962"/>
                </a:cubicBezTo>
                <a:cubicBezTo>
                  <a:pt x="36947" y="5962"/>
                  <a:pt x="36947" y="5962"/>
                  <a:pt x="36933" y="5976"/>
                </a:cubicBezTo>
                <a:cubicBezTo>
                  <a:pt x="36918" y="5947"/>
                  <a:pt x="36889" y="5933"/>
                  <a:pt x="36874" y="5918"/>
                </a:cubicBezTo>
                <a:cubicBezTo>
                  <a:pt x="36889" y="5772"/>
                  <a:pt x="36903" y="5641"/>
                  <a:pt x="36918" y="5496"/>
                </a:cubicBezTo>
                <a:close/>
                <a:moveTo>
                  <a:pt x="112079" y="3295"/>
                </a:moveTo>
                <a:cubicBezTo>
                  <a:pt x="112313" y="3557"/>
                  <a:pt x="112502" y="3776"/>
                  <a:pt x="112648" y="3994"/>
                </a:cubicBezTo>
                <a:cubicBezTo>
                  <a:pt x="112313" y="4592"/>
                  <a:pt x="112021" y="5291"/>
                  <a:pt x="111875" y="5976"/>
                </a:cubicBezTo>
                <a:cubicBezTo>
                  <a:pt x="111759" y="5510"/>
                  <a:pt x="111628" y="5131"/>
                  <a:pt x="111540" y="4883"/>
                </a:cubicBezTo>
                <a:cubicBezTo>
                  <a:pt x="111467" y="4694"/>
                  <a:pt x="111424" y="4578"/>
                  <a:pt x="111424" y="4577"/>
                </a:cubicBezTo>
                <a:lnTo>
                  <a:pt x="111424" y="4577"/>
                </a:lnTo>
                <a:cubicBezTo>
                  <a:pt x="111453" y="4694"/>
                  <a:pt x="111467" y="4811"/>
                  <a:pt x="111482" y="4942"/>
                </a:cubicBezTo>
                <a:cubicBezTo>
                  <a:pt x="111424" y="5000"/>
                  <a:pt x="111351" y="5087"/>
                  <a:pt x="111249" y="5204"/>
                </a:cubicBezTo>
                <a:cubicBezTo>
                  <a:pt x="111234" y="5029"/>
                  <a:pt x="111205" y="4854"/>
                  <a:pt x="111190" y="4679"/>
                </a:cubicBezTo>
                <a:cubicBezTo>
                  <a:pt x="111365" y="4257"/>
                  <a:pt x="111642" y="3863"/>
                  <a:pt x="112079" y="3295"/>
                </a:cubicBezTo>
                <a:close/>
                <a:moveTo>
                  <a:pt x="85160" y="5743"/>
                </a:moveTo>
                <a:cubicBezTo>
                  <a:pt x="85160" y="5816"/>
                  <a:pt x="85175" y="5889"/>
                  <a:pt x="85189" y="5962"/>
                </a:cubicBezTo>
                <a:cubicBezTo>
                  <a:pt x="85160" y="5962"/>
                  <a:pt x="85145" y="5976"/>
                  <a:pt x="85131" y="5991"/>
                </a:cubicBezTo>
                <a:cubicBezTo>
                  <a:pt x="85131" y="5918"/>
                  <a:pt x="85145" y="5831"/>
                  <a:pt x="85160" y="5743"/>
                </a:cubicBezTo>
                <a:close/>
                <a:moveTo>
                  <a:pt x="89066" y="3921"/>
                </a:moveTo>
                <a:cubicBezTo>
                  <a:pt x="89372" y="4300"/>
                  <a:pt x="89576" y="4621"/>
                  <a:pt x="89722" y="4942"/>
                </a:cubicBezTo>
                <a:cubicBezTo>
                  <a:pt x="89722" y="5073"/>
                  <a:pt x="89707" y="5189"/>
                  <a:pt x="89693" y="5306"/>
                </a:cubicBezTo>
                <a:cubicBezTo>
                  <a:pt x="89620" y="5350"/>
                  <a:pt x="89562" y="5408"/>
                  <a:pt x="89489" y="5452"/>
                </a:cubicBezTo>
                <a:cubicBezTo>
                  <a:pt x="89212" y="5219"/>
                  <a:pt x="89008" y="5088"/>
                  <a:pt x="89008" y="5087"/>
                </a:cubicBezTo>
                <a:lnTo>
                  <a:pt x="89008" y="5087"/>
                </a:lnTo>
                <a:cubicBezTo>
                  <a:pt x="89139" y="5262"/>
                  <a:pt x="89256" y="5408"/>
                  <a:pt x="89372" y="5568"/>
                </a:cubicBezTo>
                <a:cubicBezTo>
                  <a:pt x="89226" y="5700"/>
                  <a:pt x="89081" y="5845"/>
                  <a:pt x="88949" y="6006"/>
                </a:cubicBezTo>
                <a:cubicBezTo>
                  <a:pt x="88906" y="5874"/>
                  <a:pt x="88862" y="5729"/>
                  <a:pt x="88818" y="5598"/>
                </a:cubicBezTo>
                <a:cubicBezTo>
                  <a:pt x="88847" y="5510"/>
                  <a:pt x="88877" y="5408"/>
                  <a:pt x="88906" y="5306"/>
                </a:cubicBezTo>
                <a:lnTo>
                  <a:pt x="88906" y="5306"/>
                </a:lnTo>
                <a:cubicBezTo>
                  <a:pt x="88906" y="5306"/>
                  <a:pt x="88862" y="5379"/>
                  <a:pt x="88789" y="5510"/>
                </a:cubicBezTo>
                <a:cubicBezTo>
                  <a:pt x="88673" y="5204"/>
                  <a:pt x="88527" y="4898"/>
                  <a:pt x="88381" y="4606"/>
                </a:cubicBezTo>
                <a:cubicBezTo>
                  <a:pt x="88556" y="4402"/>
                  <a:pt x="88789" y="4184"/>
                  <a:pt x="89066" y="3921"/>
                </a:cubicBezTo>
                <a:close/>
                <a:moveTo>
                  <a:pt x="71883" y="4723"/>
                </a:moveTo>
                <a:cubicBezTo>
                  <a:pt x="71999" y="4825"/>
                  <a:pt x="72101" y="4927"/>
                  <a:pt x="72189" y="5029"/>
                </a:cubicBezTo>
                <a:cubicBezTo>
                  <a:pt x="71999" y="5321"/>
                  <a:pt x="71824" y="5656"/>
                  <a:pt x="71722" y="6020"/>
                </a:cubicBezTo>
                <a:cubicBezTo>
                  <a:pt x="71649" y="5889"/>
                  <a:pt x="71606" y="5758"/>
                  <a:pt x="71562" y="5627"/>
                </a:cubicBezTo>
                <a:cubicBezTo>
                  <a:pt x="71708" y="5306"/>
                  <a:pt x="71810" y="5000"/>
                  <a:pt x="71883" y="4723"/>
                </a:cubicBezTo>
                <a:close/>
                <a:moveTo>
                  <a:pt x="59392" y="2887"/>
                </a:moveTo>
                <a:cubicBezTo>
                  <a:pt x="59465" y="2974"/>
                  <a:pt x="59538" y="3047"/>
                  <a:pt x="59596" y="3120"/>
                </a:cubicBezTo>
                <a:lnTo>
                  <a:pt x="59596" y="3134"/>
                </a:lnTo>
                <a:cubicBezTo>
                  <a:pt x="59465" y="3062"/>
                  <a:pt x="59392" y="3032"/>
                  <a:pt x="59392" y="3032"/>
                </a:cubicBezTo>
                <a:lnTo>
                  <a:pt x="59392" y="3032"/>
                </a:lnTo>
                <a:cubicBezTo>
                  <a:pt x="59538" y="3149"/>
                  <a:pt x="59669" y="3266"/>
                  <a:pt x="59786" y="3368"/>
                </a:cubicBezTo>
                <a:cubicBezTo>
                  <a:pt x="59844" y="3441"/>
                  <a:pt x="59902" y="3513"/>
                  <a:pt x="59946" y="3586"/>
                </a:cubicBezTo>
                <a:cubicBezTo>
                  <a:pt x="59829" y="3790"/>
                  <a:pt x="59727" y="4009"/>
                  <a:pt x="59625" y="4242"/>
                </a:cubicBezTo>
                <a:cubicBezTo>
                  <a:pt x="59567" y="4315"/>
                  <a:pt x="59494" y="4402"/>
                  <a:pt x="59436" y="4490"/>
                </a:cubicBezTo>
                <a:cubicBezTo>
                  <a:pt x="59378" y="4082"/>
                  <a:pt x="59334" y="3674"/>
                  <a:pt x="59348" y="3266"/>
                </a:cubicBezTo>
                <a:lnTo>
                  <a:pt x="59348" y="3266"/>
                </a:lnTo>
                <a:cubicBezTo>
                  <a:pt x="59348" y="3266"/>
                  <a:pt x="59115" y="4067"/>
                  <a:pt x="59071" y="5117"/>
                </a:cubicBezTo>
                <a:cubicBezTo>
                  <a:pt x="58940" y="5394"/>
                  <a:pt x="58838" y="5700"/>
                  <a:pt x="58780" y="6035"/>
                </a:cubicBezTo>
                <a:cubicBezTo>
                  <a:pt x="58693" y="5700"/>
                  <a:pt x="58634" y="5321"/>
                  <a:pt x="58576" y="4927"/>
                </a:cubicBezTo>
                <a:cubicBezTo>
                  <a:pt x="58707" y="4738"/>
                  <a:pt x="58853" y="4519"/>
                  <a:pt x="59028" y="4271"/>
                </a:cubicBezTo>
                <a:lnTo>
                  <a:pt x="59028" y="4271"/>
                </a:lnTo>
                <a:cubicBezTo>
                  <a:pt x="59028" y="4271"/>
                  <a:pt x="58824" y="4417"/>
                  <a:pt x="58532" y="4679"/>
                </a:cubicBezTo>
                <a:cubicBezTo>
                  <a:pt x="58518" y="4548"/>
                  <a:pt x="58503" y="4402"/>
                  <a:pt x="58503" y="4257"/>
                </a:cubicBezTo>
                <a:cubicBezTo>
                  <a:pt x="58678" y="3849"/>
                  <a:pt x="58940" y="3441"/>
                  <a:pt x="59392" y="2887"/>
                </a:cubicBezTo>
                <a:close/>
                <a:moveTo>
                  <a:pt x="85320" y="4665"/>
                </a:moveTo>
                <a:cubicBezTo>
                  <a:pt x="85335" y="4956"/>
                  <a:pt x="85393" y="5321"/>
                  <a:pt x="85539" y="5714"/>
                </a:cubicBezTo>
                <a:cubicBezTo>
                  <a:pt x="85495" y="5845"/>
                  <a:pt x="85466" y="5976"/>
                  <a:pt x="85437" y="6093"/>
                </a:cubicBezTo>
                <a:cubicBezTo>
                  <a:pt x="85350" y="5845"/>
                  <a:pt x="85262" y="5641"/>
                  <a:pt x="85189" y="5481"/>
                </a:cubicBezTo>
                <a:cubicBezTo>
                  <a:pt x="85218" y="5233"/>
                  <a:pt x="85262" y="4956"/>
                  <a:pt x="85320" y="4665"/>
                </a:cubicBezTo>
                <a:close/>
                <a:moveTo>
                  <a:pt x="91544" y="5802"/>
                </a:moveTo>
                <a:cubicBezTo>
                  <a:pt x="91573" y="5845"/>
                  <a:pt x="91602" y="5904"/>
                  <a:pt x="91617" y="5947"/>
                </a:cubicBezTo>
                <a:cubicBezTo>
                  <a:pt x="91573" y="5991"/>
                  <a:pt x="91515" y="6049"/>
                  <a:pt x="91442" y="6108"/>
                </a:cubicBezTo>
                <a:cubicBezTo>
                  <a:pt x="91485" y="6006"/>
                  <a:pt x="91515" y="5904"/>
                  <a:pt x="91544" y="5802"/>
                </a:cubicBezTo>
                <a:close/>
                <a:moveTo>
                  <a:pt x="33901" y="5860"/>
                </a:moveTo>
                <a:cubicBezTo>
                  <a:pt x="33974" y="5904"/>
                  <a:pt x="34032" y="5947"/>
                  <a:pt x="34105" y="5991"/>
                </a:cubicBezTo>
                <a:cubicBezTo>
                  <a:pt x="34091" y="6035"/>
                  <a:pt x="34061" y="6093"/>
                  <a:pt x="34047" y="6137"/>
                </a:cubicBezTo>
                <a:cubicBezTo>
                  <a:pt x="33989" y="6049"/>
                  <a:pt x="33945" y="5947"/>
                  <a:pt x="33901" y="5860"/>
                </a:cubicBezTo>
                <a:close/>
                <a:moveTo>
                  <a:pt x="81779" y="5204"/>
                </a:moveTo>
                <a:cubicBezTo>
                  <a:pt x="81808" y="5262"/>
                  <a:pt x="81837" y="5321"/>
                  <a:pt x="81866" y="5364"/>
                </a:cubicBezTo>
                <a:cubicBezTo>
                  <a:pt x="81866" y="5525"/>
                  <a:pt x="81866" y="5670"/>
                  <a:pt x="81866" y="5831"/>
                </a:cubicBezTo>
                <a:cubicBezTo>
                  <a:pt x="81808" y="5933"/>
                  <a:pt x="81750" y="6035"/>
                  <a:pt x="81691" y="6137"/>
                </a:cubicBezTo>
                <a:cubicBezTo>
                  <a:pt x="81648" y="6064"/>
                  <a:pt x="81604" y="6006"/>
                  <a:pt x="81560" y="5933"/>
                </a:cubicBezTo>
                <a:cubicBezTo>
                  <a:pt x="81618" y="5670"/>
                  <a:pt x="81677" y="5437"/>
                  <a:pt x="81779" y="5204"/>
                </a:cubicBezTo>
                <a:close/>
                <a:moveTo>
                  <a:pt x="106220" y="5845"/>
                </a:moveTo>
                <a:cubicBezTo>
                  <a:pt x="106177" y="5962"/>
                  <a:pt x="106147" y="6064"/>
                  <a:pt x="106104" y="6166"/>
                </a:cubicBezTo>
                <a:cubicBezTo>
                  <a:pt x="106075" y="6122"/>
                  <a:pt x="106045" y="6079"/>
                  <a:pt x="106016" y="6035"/>
                </a:cubicBezTo>
                <a:cubicBezTo>
                  <a:pt x="106089" y="5976"/>
                  <a:pt x="106147" y="5918"/>
                  <a:pt x="106220" y="5845"/>
                </a:cubicBezTo>
                <a:close/>
                <a:moveTo>
                  <a:pt x="32502" y="4592"/>
                </a:moveTo>
                <a:cubicBezTo>
                  <a:pt x="32604" y="4723"/>
                  <a:pt x="32706" y="4840"/>
                  <a:pt x="32793" y="4956"/>
                </a:cubicBezTo>
                <a:cubicBezTo>
                  <a:pt x="32589" y="5291"/>
                  <a:pt x="32400" y="5714"/>
                  <a:pt x="32312" y="6181"/>
                </a:cubicBezTo>
                <a:cubicBezTo>
                  <a:pt x="32196" y="5874"/>
                  <a:pt x="32050" y="5583"/>
                  <a:pt x="31904" y="5306"/>
                </a:cubicBezTo>
                <a:cubicBezTo>
                  <a:pt x="32050" y="5087"/>
                  <a:pt x="32254" y="4854"/>
                  <a:pt x="32502" y="4592"/>
                </a:cubicBezTo>
                <a:close/>
                <a:moveTo>
                  <a:pt x="74812" y="5641"/>
                </a:moveTo>
                <a:cubicBezTo>
                  <a:pt x="74841" y="5802"/>
                  <a:pt x="74856" y="5976"/>
                  <a:pt x="74885" y="6181"/>
                </a:cubicBezTo>
                <a:cubicBezTo>
                  <a:pt x="74870" y="6195"/>
                  <a:pt x="74870" y="6224"/>
                  <a:pt x="74856" y="6239"/>
                </a:cubicBezTo>
                <a:cubicBezTo>
                  <a:pt x="74841" y="6195"/>
                  <a:pt x="74812" y="6151"/>
                  <a:pt x="74797" y="6093"/>
                </a:cubicBezTo>
                <a:cubicBezTo>
                  <a:pt x="74797" y="5947"/>
                  <a:pt x="74797" y="5802"/>
                  <a:pt x="74812" y="5641"/>
                </a:cubicBezTo>
                <a:close/>
                <a:moveTo>
                  <a:pt x="73879" y="3659"/>
                </a:moveTo>
                <a:cubicBezTo>
                  <a:pt x="74098" y="3936"/>
                  <a:pt x="74258" y="4169"/>
                  <a:pt x="74389" y="4402"/>
                </a:cubicBezTo>
                <a:cubicBezTo>
                  <a:pt x="74010" y="4956"/>
                  <a:pt x="73646" y="5583"/>
                  <a:pt x="73427" y="6253"/>
                </a:cubicBezTo>
                <a:cubicBezTo>
                  <a:pt x="73282" y="5933"/>
                  <a:pt x="73063" y="5656"/>
                  <a:pt x="72844" y="5423"/>
                </a:cubicBezTo>
                <a:cubicBezTo>
                  <a:pt x="72830" y="5262"/>
                  <a:pt x="72830" y="5087"/>
                  <a:pt x="72830" y="4927"/>
                </a:cubicBezTo>
                <a:cubicBezTo>
                  <a:pt x="73063" y="4534"/>
                  <a:pt x="73369" y="4169"/>
                  <a:pt x="73879" y="3659"/>
                </a:cubicBezTo>
                <a:close/>
                <a:moveTo>
                  <a:pt x="109354" y="3790"/>
                </a:moveTo>
                <a:lnTo>
                  <a:pt x="109354" y="3790"/>
                </a:lnTo>
                <a:cubicBezTo>
                  <a:pt x="109252" y="4184"/>
                  <a:pt x="109237" y="4621"/>
                  <a:pt x="109310" y="5087"/>
                </a:cubicBezTo>
                <a:cubicBezTo>
                  <a:pt x="109281" y="5131"/>
                  <a:pt x="109237" y="5160"/>
                  <a:pt x="109208" y="5204"/>
                </a:cubicBezTo>
                <a:cubicBezTo>
                  <a:pt x="109204" y="5213"/>
                  <a:pt x="109199" y="5223"/>
                  <a:pt x="109194" y="5233"/>
                </a:cubicBezTo>
                <a:cubicBezTo>
                  <a:pt x="108975" y="5510"/>
                  <a:pt x="108785" y="5831"/>
                  <a:pt x="108625" y="6181"/>
                </a:cubicBezTo>
                <a:cubicBezTo>
                  <a:pt x="108581" y="6210"/>
                  <a:pt x="108523" y="6239"/>
                  <a:pt x="108465" y="6283"/>
                </a:cubicBezTo>
                <a:cubicBezTo>
                  <a:pt x="108494" y="6166"/>
                  <a:pt x="108538" y="6049"/>
                  <a:pt x="108567" y="5933"/>
                </a:cubicBezTo>
                <a:lnTo>
                  <a:pt x="108567" y="5933"/>
                </a:lnTo>
                <a:cubicBezTo>
                  <a:pt x="108567" y="5933"/>
                  <a:pt x="108509" y="6049"/>
                  <a:pt x="108392" y="6253"/>
                </a:cubicBezTo>
                <a:cubicBezTo>
                  <a:pt x="108348" y="5976"/>
                  <a:pt x="108319" y="5685"/>
                  <a:pt x="108290" y="5394"/>
                </a:cubicBezTo>
                <a:cubicBezTo>
                  <a:pt x="108334" y="5262"/>
                  <a:pt x="108392" y="5146"/>
                  <a:pt x="108450" y="5015"/>
                </a:cubicBezTo>
                <a:cubicBezTo>
                  <a:pt x="108654" y="4636"/>
                  <a:pt x="108917" y="4271"/>
                  <a:pt x="109354" y="3790"/>
                </a:cubicBezTo>
                <a:close/>
                <a:moveTo>
                  <a:pt x="36962" y="6210"/>
                </a:moveTo>
                <a:lnTo>
                  <a:pt x="36962" y="6283"/>
                </a:lnTo>
                <a:lnTo>
                  <a:pt x="36874" y="6355"/>
                </a:lnTo>
                <a:lnTo>
                  <a:pt x="36860" y="6312"/>
                </a:lnTo>
                <a:cubicBezTo>
                  <a:pt x="36889" y="6283"/>
                  <a:pt x="36918" y="6253"/>
                  <a:pt x="36962" y="6210"/>
                </a:cubicBezTo>
                <a:close/>
                <a:moveTo>
                  <a:pt x="83965" y="5947"/>
                </a:moveTo>
                <a:lnTo>
                  <a:pt x="83965" y="5947"/>
                </a:lnTo>
                <a:cubicBezTo>
                  <a:pt x="84052" y="6035"/>
                  <a:pt x="84125" y="6108"/>
                  <a:pt x="84184" y="6181"/>
                </a:cubicBezTo>
                <a:cubicBezTo>
                  <a:pt x="84154" y="6239"/>
                  <a:pt x="84111" y="6297"/>
                  <a:pt x="84067" y="6370"/>
                </a:cubicBezTo>
                <a:cubicBezTo>
                  <a:pt x="84038" y="6239"/>
                  <a:pt x="84009" y="6093"/>
                  <a:pt x="83965" y="5947"/>
                </a:cubicBezTo>
                <a:close/>
                <a:moveTo>
                  <a:pt x="105156" y="6020"/>
                </a:moveTo>
                <a:lnTo>
                  <a:pt x="105156" y="6020"/>
                </a:lnTo>
                <a:cubicBezTo>
                  <a:pt x="105127" y="6137"/>
                  <a:pt x="105098" y="6253"/>
                  <a:pt x="105054" y="6370"/>
                </a:cubicBezTo>
                <a:cubicBezTo>
                  <a:pt x="105025" y="6297"/>
                  <a:pt x="104982" y="6224"/>
                  <a:pt x="104952" y="6151"/>
                </a:cubicBezTo>
                <a:cubicBezTo>
                  <a:pt x="105011" y="6108"/>
                  <a:pt x="105084" y="6064"/>
                  <a:pt x="105156" y="6020"/>
                </a:cubicBezTo>
                <a:close/>
                <a:moveTo>
                  <a:pt x="35533" y="5481"/>
                </a:moveTo>
                <a:cubicBezTo>
                  <a:pt x="35577" y="5568"/>
                  <a:pt x="35621" y="5656"/>
                  <a:pt x="35650" y="5743"/>
                </a:cubicBezTo>
                <a:cubicBezTo>
                  <a:pt x="35635" y="5787"/>
                  <a:pt x="35533" y="6035"/>
                  <a:pt x="35475" y="6399"/>
                </a:cubicBezTo>
                <a:cubicBezTo>
                  <a:pt x="35475" y="6108"/>
                  <a:pt x="35490" y="5787"/>
                  <a:pt x="35533" y="5481"/>
                </a:cubicBezTo>
                <a:close/>
                <a:moveTo>
                  <a:pt x="88090" y="6122"/>
                </a:moveTo>
                <a:cubicBezTo>
                  <a:pt x="88090" y="6195"/>
                  <a:pt x="88104" y="6268"/>
                  <a:pt x="88119" y="6341"/>
                </a:cubicBezTo>
                <a:cubicBezTo>
                  <a:pt x="88075" y="6355"/>
                  <a:pt x="88017" y="6385"/>
                  <a:pt x="87973" y="6414"/>
                </a:cubicBezTo>
                <a:cubicBezTo>
                  <a:pt x="88002" y="6312"/>
                  <a:pt x="88046" y="6210"/>
                  <a:pt x="88090" y="6122"/>
                </a:cubicBezTo>
                <a:close/>
                <a:moveTo>
                  <a:pt x="105477" y="6020"/>
                </a:moveTo>
                <a:cubicBezTo>
                  <a:pt x="105506" y="6108"/>
                  <a:pt x="105535" y="6195"/>
                  <a:pt x="105550" y="6283"/>
                </a:cubicBezTo>
                <a:cubicBezTo>
                  <a:pt x="105506" y="6341"/>
                  <a:pt x="105448" y="6385"/>
                  <a:pt x="105390" y="6443"/>
                </a:cubicBezTo>
                <a:cubicBezTo>
                  <a:pt x="105390" y="6428"/>
                  <a:pt x="105375" y="6428"/>
                  <a:pt x="105375" y="6414"/>
                </a:cubicBezTo>
                <a:cubicBezTo>
                  <a:pt x="105404" y="6283"/>
                  <a:pt x="105433" y="6151"/>
                  <a:pt x="105477" y="6020"/>
                </a:cubicBezTo>
                <a:close/>
                <a:moveTo>
                  <a:pt x="105433" y="5874"/>
                </a:moveTo>
                <a:cubicBezTo>
                  <a:pt x="105433" y="5889"/>
                  <a:pt x="105448" y="5918"/>
                  <a:pt x="105448" y="5933"/>
                </a:cubicBezTo>
                <a:cubicBezTo>
                  <a:pt x="105404" y="6035"/>
                  <a:pt x="105346" y="6151"/>
                  <a:pt x="105273" y="6297"/>
                </a:cubicBezTo>
                <a:cubicBezTo>
                  <a:pt x="105244" y="6355"/>
                  <a:pt x="105229" y="6399"/>
                  <a:pt x="105200" y="6457"/>
                </a:cubicBezTo>
                <a:cubicBezTo>
                  <a:pt x="105200" y="6399"/>
                  <a:pt x="105215" y="6341"/>
                  <a:pt x="105215" y="6283"/>
                </a:cubicBezTo>
                <a:cubicBezTo>
                  <a:pt x="105215" y="6166"/>
                  <a:pt x="105215" y="6064"/>
                  <a:pt x="105215" y="5991"/>
                </a:cubicBezTo>
                <a:cubicBezTo>
                  <a:pt x="105288" y="5947"/>
                  <a:pt x="105360" y="5904"/>
                  <a:pt x="105433" y="5874"/>
                </a:cubicBezTo>
                <a:close/>
                <a:moveTo>
                  <a:pt x="105973" y="6283"/>
                </a:moveTo>
                <a:cubicBezTo>
                  <a:pt x="105987" y="6312"/>
                  <a:pt x="105987" y="6341"/>
                  <a:pt x="106002" y="6370"/>
                </a:cubicBezTo>
                <a:cubicBezTo>
                  <a:pt x="105987" y="6399"/>
                  <a:pt x="105973" y="6428"/>
                  <a:pt x="105958" y="6457"/>
                </a:cubicBezTo>
                <a:cubicBezTo>
                  <a:pt x="105973" y="6399"/>
                  <a:pt x="105973" y="6341"/>
                  <a:pt x="105973" y="6283"/>
                </a:cubicBezTo>
                <a:close/>
                <a:moveTo>
                  <a:pt x="77989" y="5189"/>
                </a:moveTo>
                <a:cubicBezTo>
                  <a:pt x="78252" y="5452"/>
                  <a:pt x="78456" y="5656"/>
                  <a:pt x="78616" y="5831"/>
                </a:cubicBezTo>
                <a:cubicBezTo>
                  <a:pt x="78631" y="6049"/>
                  <a:pt x="78572" y="6268"/>
                  <a:pt x="78485" y="6472"/>
                </a:cubicBezTo>
                <a:cubicBezTo>
                  <a:pt x="78383" y="6181"/>
                  <a:pt x="78237" y="5918"/>
                  <a:pt x="78062" y="5685"/>
                </a:cubicBezTo>
                <a:cubicBezTo>
                  <a:pt x="78018" y="5539"/>
                  <a:pt x="77975" y="5408"/>
                  <a:pt x="77916" y="5291"/>
                </a:cubicBezTo>
                <a:cubicBezTo>
                  <a:pt x="77946" y="5262"/>
                  <a:pt x="77960" y="5233"/>
                  <a:pt x="77989" y="5189"/>
                </a:cubicBezTo>
                <a:close/>
                <a:moveTo>
                  <a:pt x="45663" y="5787"/>
                </a:moveTo>
                <a:cubicBezTo>
                  <a:pt x="45736" y="5933"/>
                  <a:pt x="45809" y="6108"/>
                  <a:pt x="45881" y="6297"/>
                </a:cubicBezTo>
                <a:cubicBezTo>
                  <a:pt x="45867" y="6355"/>
                  <a:pt x="45852" y="6414"/>
                  <a:pt x="45838" y="6487"/>
                </a:cubicBezTo>
                <a:cubicBezTo>
                  <a:pt x="45779" y="6253"/>
                  <a:pt x="45721" y="6020"/>
                  <a:pt x="45663" y="5787"/>
                </a:cubicBezTo>
                <a:close/>
                <a:moveTo>
                  <a:pt x="79636" y="5816"/>
                </a:moveTo>
                <a:cubicBezTo>
                  <a:pt x="79651" y="6049"/>
                  <a:pt x="79651" y="6283"/>
                  <a:pt x="79651" y="6516"/>
                </a:cubicBezTo>
                <a:cubicBezTo>
                  <a:pt x="79607" y="6399"/>
                  <a:pt x="79549" y="6283"/>
                  <a:pt x="79505" y="6166"/>
                </a:cubicBezTo>
                <a:cubicBezTo>
                  <a:pt x="79534" y="6049"/>
                  <a:pt x="79578" y="5933"/>
                  <a:pt x="79636" y="5816"/>
                </a:cubicBezTo>
                <a:close/>
                <a:moveTo>
                  <a:pt x="85189" y="6006"/>
                </a:moveTo>
                <a:cubicBezTo>
                  <a:pt x="85204" y="6181"/>
                  <a:pt x="85218" y="6355"/>
                  <a:pt x="85218" y="6530"/>
                </a:cubicBezTo>
                <a:cubicBezTo>
                  <a:pt x="85175" y="6472"/>
                  <a:pt x="85145" y="6414"/>
                  <a:pt x="85102" y="6355"/>
                </a:cubicBezTo>
                <a:cubicBezTo>
                  <a:pt x="85102" y="6268"/>
                  <a:pt x="85116" y="6166"/>
                  <a:pt x="85116" y="6049"/>
                </a:cubicBezTo>
                <a:cubicBezTo>
                  <a:pt x="85145" y="6035"/>
                  <a:pt x="85160" y="6020"/>
                  <a:pt x="85189" y="6006"/>
                </a:cubicBezTo>
                <a:close/>
                <a:moveTo>
                  <a:pt x="109631" y="6122"/>
                </a:moveTo>
                <a:cubicBezTo>
                  <a:pt x="109675" y="6224"/>
                  <a:pt x="109733" y="6341"/>
                  <a:pt x="109791" y="6443"/>
                </a:cubicBezTo>
                <a:cubicBezTo>
                  <a:pt x="109777" y="6472"/>
                  <a:pt x="109762" y="6516"/>
                  <a:pt x="109747" y="6545"/>
                </a:cubicBezTo>
                <a:cubicBezTo>
                  <a:pt x="109733" y="6516"/>
                  <a:pt x="109718" y="6487"/>
                  <a:pt x="109704" y="6457"/>
                </a:cubicBezTo>
                <a:cubicBezTo>
                  <a:pt x="109718" y="6443"/>
                  <a:pt x="109733" y="6428"/>
                  <a:pt x="109747" y="6414"/>
                </a:cubicBezTo>
                <a:lnTo>
                  <a:pt x="109747" y="6414"/>
                </a:lnTo>
                <a:cubicBezTo>
                  <a:pt x="109747" y="6414"/>
                  <a:pt x="109718" y="6414"/>
                  <a:pt x="109689" y="6443"/>
                </a:cubicBezTo>
                <a:cubicBezTo>
                  <a:pt x="109631" y="6355"/>
                  <a:pt x="109587" y="6283"/>
                  <a:pt x="109543" y="6224"/>
                </a:cubicBezTo>
                <a:cubicBezTo>
                  <a:pt x="109558" y="6195"/>
                  <a:pt x="109602" y="6166"/>
                  <a:pt x="109631" y="6122"/>
                </a:cubicBezTo>
                <a:close/>
                <a:moveTo>
                  <a:pt x="87915" y="5233"/>
                </a:moveTo>
                <a:cubicBezTo>
                  <a:pt x="87988" y="5539"/>
                  <a:pt x="88031" y="5831"/>
                  <a:pt x="88075" y="6093"/>
                </a:cubicBezTo>
                <a:cubicBezTo>
                  <a:pt x="88031" y="6166"/>
                  <a:pt x="87944" y="6297"/>
                  <a:pt x="87827" y="6501"/>
                </a:cubicBezTo>
                <a:cubicBezTo>
                  <a:pt x="87798" y="6516"/>
                  <a:pt x="87754" y="6530"/>
                  <a:pt x="87725" y="6559"/>
                </a:cubicBezTo>
                <a:cubicBezTo>
                  <a:pt x="87681" y="6399"/>
                  <a:pt x="87623" y="6239"/>
                  <a:pt x="87550" y="6079"/>
                </a:cubicBezTo>
                <a:cubicBezTo>
                  <a:pt x="87565" y="6006"/>
                  <a:pt x="87579" y="5947"/>
                  <a:pt x="87594" y="5874"/>
                </a:cubicBezTo>
                <a:cubicBezTo>
                  <a:pt x="87696" y="5641"/>
                  <a:pt x="87798" y="5423"/>
                  <a:pt x="87915" y="5233"/>
                </a:cubicBezTo>
                <a:close/>
                <a:moveTo>
                  <a:pt x="104813" y="6257"/>
                </a:moveTo>
                <a:lnTo>
                  <a:pt x="104813" y="6257"/>
                </a:lnTo>
                <a:cubicBezTo>
                  <a:pt x="104840" y="6336"/>
                  <a:pt x="104866" y="6405"/>
                  <a:pt x="104879" y="6487"/>
                </a:cubicBezTo>
                <a:cubicBezTo>
                  <a:pt x="104850" y="6501"/>
                  <a:pt x="104807" y="6530"/>
                  <a:pt x="104763" y="6574"/>
                </a:cubicBezTo>
                <a:cubicBezTo>
                  <a:pt x="104763" y="6516"/>
                  <a:pt x="104748" y="6472"/>
                  <a:pt x="104748" y="6414"/>
                </a:cubicBezTo>
                <a:cubicBezTo>
                  <a:pt x="104774" y="6361"/>
                  <a:pt x="104789" y="6309"/>
                  <a:pt x="104813" y="6257"/>
                </a:cubicBezTo>
                <a:close/>
                <a:moveTo>
                  <a:pt x="71023" y="6501"/>
                </a:moveTo>
                <a:cubicBezTo>
                  <a:pt x="71037" y="6530"/>
                  <a:pt x="71052" y="6559"/>
                  <a:pt x="71066" y="6589"/>
                </a:cubicBezTo>
                <a:lnTo>
                  <a:pt x="70950" y="6589"/>
                </a:lnTo>
                <a:cubicBezTo>
                  <a:pt x="70964" y="6559"/>
                  <a:pt x="70994" y="6530"/>
                  <a:pt x="71023" y="6501"/>
                </a:cubicBezTo>
                <a:close/>
                <a:moveTo>
                  <a:pt x="69172" y="3761"/>
                </a:moveTo>
                <a:lnTo>
                  <a:pt x="69172" y="3776"/>
                </a:lnTo>
                <a:lnTo>
                  <a:pt x="69172" y="3790"/>
                </a:lnTo>
                <a:cubicBezTo>
                  <a:pt x="68778" y="4534"/>
                  <a:pt x="68414" y="5423"/>
                  <a:pt x="68341" y="6283"/>
                </a:cubicBezTo>
                <a:cubicBezTo>
                  <a:pt x="68283" y="6399"/>
                  <a:pt x="68210" y="6501"/>
                  <a:pt x="68151" y="6603"/>
                </a:cubicBezTo>
                <a:lnTo>
                  <a:pt x="68093" y="6603"/>
                </a:lnTo>
                <a:cubicBezTo>
                  <a:pt x="68064" y="6501"/>
                  <a:pt x="68049" y="6399"/>
                  <a:pt x="68020" y="6297"/>
                </a:cubicBezTo>
                <a:cubicBezTo>
                  <a:pt x="68268" y="5568"/>
                  <a:pt x="68647" y="4636"/>
                  <a:pt x="69172" y="3761"/>
                </a:cubicBezTo>
                <a:close/>
                <a:moveTo>
                  <a:pt x="72874" y="5889"/>
                </a:moveTo>
                <a:cubicBezTo>
                  <a:pt x="72976" y="6093"/>
                  <a:pt x="73049" y="6312"/>
                  <a:pt x="73136" y="6603"/>
                </a:cubicBezTo>
                <a:lnTo>
                  <a:pt x="72932" y="6603"/>
                </a:lnTo>
                <a:cubicBezTo>
                  <a:pt x="72903" y="6370"/>
                  <a:pt x="72888" y="6137"/>
                  <a:pt x="72874" y="5889"/>
                </a:cubicBezTo>
                <a:close/>
                <a:moveTo>
                  <a:pt x="66111" y="5802"/>
                </a:moveTo>
                <a:cubicBezTo>
                  <a:pt x="66213" y="6049"/>
                  <a:pt x="66359" y="6312"/>
                  <a:pt x="66534" y="6574"/>
                </a:cubicBezTo>
                <a:cubicBezTo>
                  <a:pt x="66534" y="6589"/>
                  <a:pt x="66519" y="6603"/>
                  <a:pt x="66519" y="6618"/>
                </a:cubicBezTo>
                <a:lnTo>
                  <a:pt x="66169" y="6618"/>
                </a:lnTo>
                <a:cubicBezTo>
                  <a:pt x="66140" y="6399"/>
                  <a:pt x="66096" y="6137"/>
                  <a:pt x="66082" y="5874"/>
                </a:cubicBezTo>
                <a:cubicBezTo>
                  <a:pt x="66082" y="5860"/>
                  <a:pt x="66096" y="5831"/>
                  <a:pt x="66111" y="5802"/>
                </a:cubicBezTo>
                <a:close/>
                <a:moveTo>
                  <a:pt x="108581" y="6283"/>
                </a:moveTo>
                <a:lnTo>
                  <a:pt x="108581" y="6283"/>
                </a:lnTo>
                <a:cubicBezTo>
                  <a:pt x="108538" y="6385"/>
                  <a:pt x="108494" y="6501"/>
                  <a:pt x="108465" y="6618"/>
                </a:cubicBezTo>
                <a:cubicBezTo>
                  <a:pt x="108450" y="6559"/>
                  <a:pt x="108436" y="6501"/>
                  <a:pt x="108436" y="6443"/>
                </a:cubicBezTo>
                <a:cubicBezTo>
                  <a:pt x="108479" y="6399"/>
                  <a:pt x="108523" y="6341"/>
                  <a:pt x="108581" y="6283"/>
                </a:cubicBezTo>
                <a:close/>
                <a:moveTo>
                  <a:pt x="98700" y="5918"/>
                </a:moveTo>
                <a:cubicBezTo>
                  <a:pt x="98729" y="6064"/>
                  <a:pt x="98744" y="6210"/>
                  <a:pt x="98787" y="6355"/>
                </a:cubicBezTo>
                <a:cubicBezTo>
                  <a:pt x="98714" y="6443"/>
                  <a:pt x="98642" y="6545"/>
                  <a:pt x="98554" y="6632"/>
                </a:cubicBezTo>
                <a:cubicBezTo>
                  <a:pt x="98540" y="6530"/>
                  <a:pt x="98525" y="6428"/>
                  <a:pt x="98525" y="6297"/>
                </a:cubicBezTo>
                <a:cubicBezTo>
                  <a:pt x="98540" y="6253"/>
                  <a:pt x="98554" y="6195"/>
                  <a:pt x="98583" y="6151"/>
                </a:cubicBezTo>
                <a:cubicBezTo>
                  <a:pt x="98612" y="6079"/>
                  <a:pt x="98656" y="5991"/>
                  <a:pt x="98700" y="5918"/>
                </a:cubicBezTo>
                <a:close/>
                <a:moveTo>
                  <a:pt x="111482" y="4971"/>
                </a:moveTo>
                <a:cubicBezTo>
                  <a:pt x="111569" y="5496"/>
                  <a:pt x="111613" y="6035"/>
                  <a:pt x="111613" y="6559"/>
                </a:cubicBezTo>
                <a:cubicBezTo>
                  <a:pt x="111613" y="6574"/>
                  <a:pt x="111598" y="6589"/>
                  <a:pt x="111584" y="6603"/>
                </a:cubicBezTo>
                <a:cubicBezTo>
                  <a:pt x="111569" y="6618"/>
                  <a:pt x="111540" y="6647"/>
                  <a:pt x="111526" y="6676"/>
                </a:cubicBezTo>
                <a:cubicBezTo>
                  <a:pt x="111482" y="6457"/>
                  <a:pt x="111424" y="6210"/>
                  <a:pt x="111365" y="5947"/>
                </a:cubicBezTo>
                <a:cubicBezTo>
                  <a:pt x="111438" y="5860"/>
                  <a:pt x="111496" y="5772"/>
                  <a:pt x="111569" y="5670"/>
                </a:cubicBezTo>
                <a:lnTo>
                  <a:pt x="111569" y="5670"/>
                </a:lnTo>
                <a:cubicBezTo>
                  <a:pt x="111569" y="5671"/>
                  <a:pt x="111482" y="5758"/>
                  <a:pt x="111351" y="5889"/>
                </a:cubicBezTo>
                <a:cubicBezTo>
                  <a:pt x="111321" y="5714"/>
                  <a:pt x="111292" y="5539"/>
                  <a:pt x="111263" y="5350"/>
                </a:cubicBezTo>
                <a:cubicBezTo>
                  <a:pt x="111336" y="5219"/>
                  <a:pt x="111409" y="5102"/>
                  <a:pt x="111482" y="4971"/>
                </a:cubicBezTo>
                <a:close/>
                <a:moveTo>
                  <a:pt x="101178" y="3980"/>
                </a:moveTo>
                <a:cubicBezTo>
                  <a:pt x="101338" y="4257"/>
                  <a:pt x="101454" y="4504"/>
                  <a:pt x="101556" y="4738"/>
                </a:cubicBezTo>
                <a:cubicBezTo>
                  <a:pt x="101440" y="4913"/>
                  <a:pt x="101338" y="5117"/>
                  <a:pt x="101221" y="5321"/>
                </a:cubicBezTo>
                <a:cubicBezTo>
                  <a:pt x="101032" y="4913"/>
                  <a:pt x="100770" y="4665"/>
                  <a:pt x="100769" y="4665"/>
                </a:cubicBezTo>
                <a:lnTo>
                  <a:pt x="100769" y="4665"/>
                </a:lnTo>
                <a:cubicBezTo>
                  <a:pt x="100944" y="5044"/>
                  <a:pt x="101061" y="5306"/>
                  <a:pt x="101119" y="5539"/>
                </a:cubicBezTo>
                <a:cubicBezTo>
                  <a:pt x="100988" y="5772"/>
                  <a:pt x="100886" y="6035"/>
                  <a:pt x="100799" y="6297"/>
                </a:cubicBezTo>
                <a:cubicBezTo>
                  <a:pt x="100770" y="6268"/>
                  <a:pt x="100769" y="6254"/>
                  <a:pt x="100769" y="6253"/>
                </a:cubicBezTo>
                <a:lnTo>
                  <a:pt x="100769" y="6253"/>
                </a:lnTo>
                <a:cubicBezTo>
                  <a:pt x="100769" y="6283"/>
                  <a:pt x="100784" y="6297"/>
                  <a:pt x="100784" y="6312"/>
                </a:cubicBezTo>
                <a:cubicBezTo>
                  <a:pt x="100740" y="6428"/>
                  <a:pt x="100697" y="6559"/>
                  <a:pt x="100667" y="6691"/>
                </a:cubicBezTo>
                <a:cubicBezTo>
                  <a:pt x="100667" y="6691"/>
                  <a:pt x="100667" y="6676"/>
                  <a:pt x="100667" y="6676"/>
                </a:cubicBezTo>
                <a:cubicBezTo>
                  <a:pt x="100740" y="6152"/>
                  <a:pt x="100711" y="5729"/>
                  <a:pt x="100711" y="5729"/>
                </a:cubicBezTo>
                <a:lnTo>
                  <a:pt x="100711" y="5729"/>
                </a:lnTo>
                <a:cubicBezTo>
                  <a:pt x="100667" y="5933"/>
                  <a:pt x="100609" y="6137"/>
                  <a:pt x="100551" y="6341"/>
                </a:cubicBezTo>
                <a:cubicBezTo>
                  <a:pt x="100478" y="6166"/>
                  <a:pt x="100376" y="6006"/>
                  <a:pt x="100288" y="5874"/>
                </a:cubicBezTo>
                <a:cubicBezTo>
                  <a:pt x="100420" y="5802"/>
                  <a:pt x="100551" y="5714"/>
                  <a:pt x="100711" y="5612"/>
                </a:cubicBezTo>
                <a:lnTo>
                  <a:pt x="100711" y="5612"/>
                </a:lnTo>
                <a:cubicBezTo>
                  <a:pt x="100711" y="5612"/>
                  <a:pt x="100522" y="5656"/>
                  <a:pt x="100259" y="5772"/>
                </a:cubicBezTo>
                <a:cubicBezTo>
                  <a:pt x="100259" y="5598"/>
                  <a:pt x="100274" y="5408"/>
                  <a:pt x="100274" y="5219"/>
                </a:cubicBezTo>
                <a:cubicBezTo>
                  <a:pt x="100478" y="4825"/>
                  <a:pt x="100740" y="4475"/>
                  <a:pt x="101178" y="3980"/>
                </a:cubicBezTo>
                <a:close/>
                <a:moveTo>
                  <a:pt x="61870" y="6181"/>
                </a:moveTo>
                <a:lnTo>
                  <a:pt x="61870" y="6195"/>
                </a:lnTo>
                <a:cubicBezTo>
                  <a:pt x="61826" y="6355"/>
                  <a:pt x="61797" y="6530"/>
                  <a:pt x="61768" y="6691"/>
                </a:cubicBezTo>
                <a:cubicBezTo>
                  <a:pt x="61651" y="6691"/>
                  <a:pt x="61549" y="6691"/>
                  <a:pt x="61433" y="6705"/>
                </a:cubicBezTo>
                <a:cubicBezTo>
                  <a:pt x="61607" y="6530"/>
                  <a:pt x="61753" y="6355"/>
                  <a:pt x="61870" y="6181"/>
                </a:cubicBezTo>
                <a:close/>
                <a:moveTo>
                  <a:pt x="37705" y="6006"/>
                </a:moveTo>
                <a:cubicBezTo>
                  <a:pt x="37720" y="6239"/>
                  <a:pt x="37720" y="6487"/>
                  <a:pt x="37720" y="6720"/>
                </a:cubicBezTo>
                <a:cubicBezTo>
                  <a:pt x="37603" y="6589"/>
                  <a:pt x="37486" y="6457"/>
                  <a:pt x="37370" y="6355"/>
                </a:cubicBezTo>
                <a:cubicBezTo>
                  <a:pt x="37355" y="6326"/>
                  <a:pt x="37355" y="6297"/>
                  <a:pt x="37341" y="6268"/>
                </a:cubicBezTo>
                <a:cubicBezTo>
                  <a:pt x="37443" y="6195"/>
                  <a:pt x="37559" y="6093"/>
                  <a:pt x="37705" y="6006"/>
                </a:cubicBezTo>
                <a:close/>
                <a:moveTo>
                  <a:pt x="91646" y="5991"/>
                </a:moveTo>
                <a:cubicBezTo>
                  <a:pt x="91646" y="6006"/>
                  <a:pt x="91660" y="6035"/>
                  <a:pt x="91660" y="6049"/>
                </a:cubicBezTo>
                <a:cubicBezTo>
                  <a:pt x="91719" y="6224"/>
                  <a:pt x="91762" y="6399"/>
                  <a:pt x="91806" y="6559"/>
                </a:cubicBezTo>
                <a:cubicBezTo>
                  <a:pt x="91806" y="6618"/>
                  <a:pt x="91806" y="6676"/>
                  <a:pt x="91806" y="6720"/>
                </a:cubicBezTo>
                <a:cubicBezTo>
                  <a:pt x="91660" y="6574"/>
                  <a:pt x="91529" y="6414"/>
                  <a:pt x="91413" y="6268"/>
                </a:cubicBezTo>
                <a:cubicBezTo>
                  <a:pt x="91485" y="6181"/>
                  <a:pt x="91558" y="6079"/>
                  <a:pt x="91646" y="5991"/>
                </a:cubicBezTo>
                <a:close/>
                <a:moveTo>
                  <a:pt x="105594" y="6487"/>
                </a:moveTo>
                <a:cubicBezTo>
                  <a:pt x="105608" y="6516"/>
                  <a:pt x="105608" y="6545"/>
                  <a:pt x="105623" y="6574"/>
                </a:cubicBezTo>
                <a:cubicBezTo>
                  <a:pt x="105608" y="6618"/>
                  <a:pt x="105608" y="6676"/>
                  <a:pt x="105594" y="6720"/>
                </a:cubicBezTo>
                <a:cubicBezTo>
                  <a:pt x="105565" y="6676"/>
                  <a:pt x="105535" y="6632"/>
                  <a:pt x="105506" y="6589"/>
                </a:cubicBezTo>
                <a:cubicBezTo>
                  <a:pt x="105535" y="6559"/>
                  <a:pt x="105565" y="6516"/>
                  <a:pt x="105594" y="6487"/>
                </a:cubicBezTo>
                <a:close/>
                <a:moveTo>
                  <a:pt x="60310" y="4257"/>
                </a:moveTo>
                <a:cubicBezTo>
                  <a:pt x="60427" y="4548"/>
                  <a:pt x="60500" y="4883"/>
                  <a:pt x="60587" y="5321"/>
                </a:cubicBezTo>
                <a:cubicBezTo>
                  <a:pt x="60412" y="5787"/>
                  <a:pt x="60281" y="6268"/>
                  <a:pt x="60208" y="6734"/>
                </a:cubicBezTo>
                <a:lnTo>
                  <a:pt x="60033" y="6734"/>
                </a:lnTo>
                <a:cubicBezTo>
                  <a:pt x="60004" y="6661"/>
                  <a:pt x="59975" y="6589"/>
                  <a:pt x="59946" y="6516"/>
                </a:cubicBezTo>
                <a:cubicBezTo>
                  <a:pt x="59990" y="6093"/>
                  <a:pt x="60077" y="5233"/>
                  <a:pt x="60310" y="4257"/>
                </a:cubicBezTo>
                <a:close/>
                <a:moveTo>
                  <a:pt x="82347" y="6516"/>
                </a:moveTo>
                <a:cubicBezTo>
                  <a:pt x="82376" y="6589"/>
                  <a:pt x="82391" y="6661"/>
                  <a:pt x="82420" y="6734"/>
                </a:cubicBezTo>
                <a:lnTo>
                  <a:pt x="82376" y="6734"/>
                </a:lnTo>
                <a:cubicBezTo>
                  <a:pt x="82362" y="6661"/>
                  <a:pt x="82362" y="6589"/>
                  <a:pt x="82347" y="6516"/>
                </a:cubicBezTo>
                <a:close/>
                <a:moveTo>
                  <a:pt x="109485" y="6283"/>
                </a:moveTo>
                <a:cubicBezTo>
                  <a:pt x="109529" y="6355"/>
                  <a:pt x="109558" y="6428"/>
                  <a:pt x="109573" y="6501"/>
                </a:cubicBezTo>
                <a:cubicBezTo>
                  <a:pt x="109485" y="6559"/>
                  <a:pt x="109354" y="6647"/>
                  <a:pt x="109208" y="6749"/>
                </a:cubicBezTo>
                <a:cubicBezTo>
                  <a:pt x="109223" y="6691"/>
                  <a:pt x="109252" y="6647"/>
                  <a:pt x="109266" y="6589"/>
                </a:cubicBezTo>
                <a:cubicBezTo>
                  <a:pt x="109325" y="6487"/>
                  <a:pt x="109412" y="6385"/>
                  <a:pt x="109485" y="6283"/>
                </a:cubicBezTo>
                <a:close/>
                <a:moveTo>
                  <a:pt x="89562" y="6093"/>
                </a:moveTo>
                <a:lnTo>
                  <a:pt x="89562" y="6093"/>
                </a:lnTo>
                <a:cubicBezTo>
                  <a:pt x="89532" y="6268"/>
                  <a:pt x="89489" y="6428"/>
                  <a:pt x="89460" y="6574"/>
                </a:cubicBezTo>
                <a:cubicBezTo>
                  <a:pt x="89372" y="6618"/>
                  <a:pt x="89241" y="6676"/>
                  <a:pt x="89081" y="6764"/>
                </a:cubicBezTo>
                <a:cubicBezTo>
                  <a:pt x="89081" y="6705"/>
                  <a:pt x="89081" y="6647"/>
                  <a:pt x="89066" y="6589"/>
                </a:cubicBezTo>
                <a:cubicBezTo>
                  <a:pt x="89212" y="6443"/>
                  <a:pt x="89372" y="6283"/>
                  <a:pt x="89562" y="6093"/>
                </a:cubicBezTo>
                <a:close/>
                <a:moveTo>
                  <a:pt x="57075" y="6006"/>
                </a:moveTo>
                <a:cubicBezTo>
                  <a:pt x="57118" y="6093"/>
                  <a:pt x="57177" y="6195"/>
                  <a:pt x="57250" y="6297"/>
                </a:cubicBezTo>
                <a:cubicBezTo>
                  <a:pt x="57148" y="6457"/>
                  <a:pt x="57031" y="6603"/>
                  <a:pt x="56871" y="6778"/>
                </a:cubicBezTo>
                <a:cubicBezTo>
                  <a:pt x="56856" y="6749"/>
                  <a:pt x="56856" y="6720"/>
                  <a:pt x="56842" y="6691"/>
                </a:cubicBezTo>
                <a:cubicBezTo>
                  <a:pt x="56900" y="6487"/>
                  <a:pt x="56987" y="6253"/>
                  <a:pt x="57075" y="6006"/>
                </a:cubicBezTo>
                <a:close/>
                <a:moveTo>
                  <a:pt x="84519" y="6618"/>
                </a:moveTo>
                <a:cubicBezTo>
                  <a:pt x="84562" y="6676"/>
                  <a:pt x="84606" y="6734"/>
                  <a:pt x="84635" y="6807"/>
                </a:cubicBezTo>
                <a:cubicBezTo>
                  <a:pt x="84593" y="6807"/>
                  <a:pt x="84536" y="6807"/>
                  <a:pt x="84492" y="6794"/>
                </a:cubicBezTo>
                <a:lnTo>
                  <a:pt x="84492" y="6794"/>
                </a:lnTo>
                <a:cubicBezTo>
                  <a:pt x="84506" y="6727"/>
                  <a:pt x="84519" y="6672"/>
                  <a:pt x="84519" y="6618"/>
                </a:cubicBezTo>
                <a:close/>
                <a:moveTo>
                  <a:pt x="84971" y="6559"/>
                </a:moveTo>
                <a:cubicBezTo>
                  <a:pt x="85000" y="6632"/>
                  <a:pt x="85029" y="6705"/>
                  <a:pt x="85058" y="6764"/>
                </a:cubicBezTo>
                <a:lnTo>
                  <a:pt x="85000" y="6822"/>
                </a:lnTo>
                <a:cubicBezTo>
                  <a:pt x="84941" y="6734"/>
                  <a:pt x="84883" y="6647"/>
                  <a:pt x="84825" y="6574"/>
                </a:cubicBezTo>
                <a:lnTo>
                  <a:pt x="84971" y="6559"/>
                </a:lnTo>
                <a:close/>
                <a:moveTo>
                  <a:pt x="37778" y="6020"/>
                </a:moveTo>
                <a:lnTo>
                  <a:pt x="37778" y="6020"/>
                </a:lnTo>
                <a:cubicBezTo>
                  <a:pt x="37924" y="6370"/>
                  <a:pt x="38011" y="6632"/>
                  <a:pt x="38040" y="6895"/>
                </a:cubicBezTo>
                <a:cubicBezTo>
                  <a:pt x="38026" y="6909"/>
                  <a:pt x="38026" y="6924"/>
                  <a:pt x="38011" y="6938"/>
                </a:cubicBezTo>
                <a:cubicBezTo>
                  <a:pt x="37938" y="6559"/>
                  <a:pt x="37851" y="6239"/>
                  <a:pt x="37778" y="6020"/>
                </a:cubicBezTo>
                <a:close/>
                <a:moveTo>
                  <a:pt x="46873" y="6006"/>
                </a:moveTo>
                <a:cubicBezTo>
                  <a:pt x="46945" y="6151"/>
                  <a:pt x="47018" y="6283"/>
                  <a:pt x="47106" y="6428"/>
                </a:cubicBezTo>
                <a:cubicBezTo>
                  <a:pt x="47004" y="6589"/>
                  <a:pt x="46887" y="6764"/>
                  <a:pt x="46756" y="6938"/>
                </a:cubicBezTo>
                <a:cubicBezTo>
                  <a:pt x="46741" y="6895"/>
                  <a:pt x="46727" y="6836"/>
                  <a:pt x="46727" y="6778"/>
                </a:cubicBezTo>
                <a:cubicBezTo>
                  <a:pt x="46741" y="6618"/>
                  <a:pt x="46770" y="6443"/>
                  <a:pt x="46800" y="6253"/>
                </a:cubicBezTo>
                <a:cubicBezTo>
                  <a:pt x="46814" y="6181"/>
                  <a:pt x="46843" y="6093"/>
                  <a:pt x="46873" y="6006"/>
                </a:cubicBezTo>
                <a:close/>
                <a:moveTo>
                  <a:pt x="53970" y="6297"/>
                </a:moveTo>
                <a:cubicBezTo>
                  <a:pt x="54043" y="6501"/>
                  <a:pt x="54131" y="6705"/>
                  <a:pt x="54262" y="6924"/>
                </a:cubicBezTo>
                <a:cubicBezTo>
                  <a:pt x="54102" y="6924"/>
                  <a:pt x="53927" y="6938"/>
                  <a:pt x="53766" y="6938"/>
                </a:cubicBezTo>
                <a:cubicBezTo>
                  <a:pt x="53810" y="6691"/>
                  <a:pt x="53868" y="6501"/>
                  <a:pt x="53970" y="6297"/>
                </a:cubicBezTo>
                <a:close/>
                <a:moveTo>
                  <a:pt x="88119" y="6399"/>
                </a:moveTo>
                <a:cubicBezTo>
                  <a:pt x="88148" y="6589"/>
                  <a:pt x="88162" y="6734"/>
                  <a:pt x="88177" y="6880"/>
                </a:cubicBezTo>
                <a:cubicBezTo>
                  <a:pt x="88177" y="6895"/>
                  <a:pt x="88177" y="6924"/>
                  <a:pt x="88162" y="6938"/>
                </a:cubicBezTo>
                <a:cubicBezTo>
                  <a:pt x="88060" y="6938"/>
                  <a:pt x="87944" y="6924"/>
                  <a:pt x="87842" y="6924"/>
                </a:cubicBezTo>
                <a:lnTo>
                  <a:pt x="87827" y="6880"/>
                </a:lnTo>
                <a:cubicBezTo>
                  <a:pt x="87842" y="6793"/>
                  <a:pt x="87871" y="6691"/>
                  <a:pt x="87900" y="6603"/>
                </a:cubicBezTo>
                <a:cubicBezTo>
                  <a:pt x="87973" y="6545"/>
                  <a:pt x="88046" y="6472"/>
                  <a:pt x="88119" y="6399"/>
                </a:cubicBezTo>
                <a:close/>
                <a:moveTo>
                  <a:pt x="35665" y="5758"/>
                </a:moveTo>
                <a:cubicBezTo>
                  <a:pt x="35796" y="6064"/>
                  <a:pt x="35912" y="6385"/>
                  <a:pt x="36000" y="6691"/>
                </a:cubicBezTo>
                <a:cubicBezTo>
                  <a:pt x="36000" y="6734"/>
                  <a:pt x="36000" y="6793"/>
                  <a:pt x="36014" y="6836"/>
                </a:cubicBezTo>
                <a:cubicBezTo>
                  <a:pt x="35971" y="6880"/>
                  <a:pt x="35942" y="6924"/>
                  <a:pt x="35912" y="6968"/>
                </a:cubicBezTo>
                <a:cubicBezTo>
                  <a:pt x="35840" y="6895"/>
                  <a:pt x="35767" y="6836"/>
                  <a:pt x="35694" y="6778"/>
                </a:cubicBezTo>
                <a:cubicBezTo>
                  <a:pt x="35650" y="6516"/>
                  <a:pt x="35650" y="6195"/>
                  <a:pt x="35665" y="5758"/>
                </a:cubicBezTo>
                <a:close/>
                <a:moveTo>
                  <a:pt x="100259" y="6093"/>
                </a:moveTo>
                <a:lnTo>
                  <a:pt x="100259" y="6093"/>
                </a:lnTo>
                <a:cubicBezTo>
                  <a:pt x="100347" y="6326"/>
                  <a:pt x="100405" y="6516"/>
                  <a:pt x="100420" y="6691"/>
                </a:cubicBezTo>
                <a:cubicBezTo>
                  <a:pt x="100376" y="6778"/>
                  <a:pt x="100347" y="6880"/>
                  <a:pt x="100303" y="6968"/>
                </a:cubicBezTo>
                <a:cubicBezTo>
                  <a:pt x="100288" y="6705"/>
                  <a:pt x="100274" y="6414"/>
                  <a:pt x="100259" y="6093"/>
                </a:cubicBezTo>
                <a:close/>
                <a:moveTo>
                  <a:pt x="89445" y="6618"/>
                </a:moveTo>
                <a:lnTo>
                  <a:pt x="89445" y="6618"/>
                </a:lnTo>
                <a:cubicBezTo>
                  <a:pt x="89416" y="6749"/>
                  <a:pt x="89387" y="6880"/>
                  <a:pt x="89358" y="6997"/>
                </a:cubicBezTo>
                <a:cubicBezTo>
                  <a:pt x="89270" y="6982"/>
                  <a:pt x="89183" y="6982"/>
                  <a:pt x="89095" y="6982"/>
                </a:cubicBezTo>
                <a:cubicBezTo>
                  <a:pt x="89095" y="6953"/>
                  <a:pt x="89095" y="6924"/>
                  <a:pt x="89095" y="6895"/>
                </a:cubicBezTo>
                <a:cubicBezTo>
                  <a:pt x="89197" y="6807"/>
                  <a:pt x="89314" y="6720"/>
                  <a:pt x="89445" y="6618"/>
                </a:cubicBezTo>
                <a:close/>
                <a:moveTo>
                  <a:pt x="109981" y="6764"/>
                </a:moveTo>
                <a:cubicBezTo>
                  <a:pt x="110010" y="6807"/>
                  <a:pt x="110039" y="6851"/>
                  <a:pt x="110068" y="6895"/>
                </a:cubicBezTo>
                <a:cubicBezTo>
                  <a:pt x="110039" y="6938"/>
                  <a:pt x="110010" y="6997"/>
                  <a:pt x="109981" y="7055"/>
                </a:cubicBezTo>
                <a:cubicBezTo>
                  <a:pt x="109951" y="6982"/>
                  <a:pt x="109937" y="6924"/>
                  <a:pt x="109908" y="6866"/>
                </a:cubicBezTo>
                <a:cubicBezTo>
                  <a:pt x="109937" y="6836"/>
                  <a:pt x="109966" y="6807"/>
                  <a:pt x="109981" y="6764"/>
                </a:cubicBezTo>
                <a:close/>
                <a:moveTo>
                  <a:pt x="34397" y="6195"/>
                </a:moveTo>
                <a:cubicBezTo>
                  <a:pt x="34470" y="6355"/>
                  <a:pt x="34528" y="6501"/>
                  <a:pt x="34601" y="6647"/>
                </a:cubicBezTo>
                <a:cubicBezTo>
                  <a:pt x="34528" y="6793"/>
                  <a:pt x="34455" y="6938"/>
                  <a:pt x="34353" y="7084"/>
                </a:cubicBezTo>
                <a:cubicBezTo>
                  <a:pt x="34324" y="6924"/>
                  <a:pt x="34280" y="6749"/>
                  <a:pt x="34236" y="6603"/>
                </a:cubicBezTo>
                <a:cubicBezTo>
                  <a:pt x="34280" y="6472"/>
                  <a:pt x="34338" y="6341"/>
                  <a:pt x="34397" y="6195"/>
                </a:cubicBezTo>
                <a:close/>
                <a:moveTo>
                  <a:pt x="50443" y="4956"/>
                </a:moveTo>
                <a:cubicBezTo>
                  <a:pt x="50604" y="5248"/>
                  <a:pt x="50735" y="5568"/>
                  <a:pt x="50895" y="5991"/>
                </a:cubicBezTo>
                <a:cubicBezTo>
                  <a:pt x="50793" y="6355"/>
                  <a:pt x="50735" y="6720"/>
                  <a:pt x="50691" y="7084"/>
                </a:cubicBezTo>
                <a:cubicBezTo>
                  <a:pt x="50589" y="7084"/>
                  <a:pt x="50487" y="7084"/>
                  <a:pt x="50385" y="7099"/>
                </a:cubicBezTo>
                <a:cubicBezTo>
                  <a:pt x="50356" y="6661"/>
                  <a:pt x="50341" y="5860"/>
                  <a:pt x="50443" y="4956"/>
                </a:cubicBezTo>
                <a:close/>
                <a:moveTo>
                  <a:pt x="91106" y="6764"/>
                </a:moveTo>
                <a:cubicBezTo>
                  <a:pt x="91179" y="6866"/>
                  <a:pt x="91267" y="6982"/>
                  <a:pt x="91354" y="7099"/>
                </a:cubicBezTo>
                <a:cubicBezTo>
                  <a:pt x="91238" y="7084"/>
                  <a:pt x="91121" y="7084"/>
                  <a:pt x="91019" y="7070"/>
                </a:cubicBezTo>
                <a:cubicBezTo>
                  <a:pt x="91004" y="7040"/>
                  <a:pt x="90990" y="6997"/>
                  <a:pt x="90975" y="6968"/>
                </a:cubicBezTo>
                <a:cubicBezTo>
                  <a:pt x="91019" y="6895"/>
                  <a:pt x="91063" y="6822"/>
                  <a:pt x="91106" y="6764"/>
                </a:cubicBezTo>
                <a:close/>
                <a:moveTo>
                  <a:pt x="104909" y="6589"/>
                </a:moveTo>
                <a:cubicBezTo>
                  <a:pt x="104923" y="6632"/>
                  <a:pt x="104923" y="6676"/>
                  <a:pt x="104923" y="6720"/>
                </a:cubicBezTo>
                <a:cubicBezTo>
                  <a:pt x="104879" y="6851"/>
                  <a:pt x="104821" y="6982"/>
                  <a:pt x="104763" y="7099"/>
                </a:cubicBezTo>
                <a:cubicBezTo>
                  <a:pt x="104763" y="6968"/>
                  <a:pt x="104763" y="6851"/>
                  <a:pt x="104763" y="6720"/>
                </a:cubicBezTo>
                <a:lnTo>
                  <a:pt x="104909" y="6589"/>
                </a:lnTo>
                <a:close/>
                <a:moveTo>
                  <a:pt x="103014" y="5729"/>
                </a:moveTo>
                <a:cubicBezTo>
                  <a:pt x="103014" y="5758"/>
                  <a:pt x="103014" y="5802"/>
                  <a:pt x="103014" y="5831"/>
                </a:cubicBezTo>
                <a:cubicBezTo>
                  <a:pt x="102970" y="5962"/>
                  <a:pt x="102839" y="6326"/>
                  <a:pt x="102868" y="6807"/>
                </a:cubicBezTo>
                <a:cubicBezTo>
                  <a:pt x="102781" y="6909"/>
                  <a:pt x="102679" y="7026"/>
                  <a:pt x="102577" y="7142"/>
                </a:cubicBezTo>
                <a:cubicBezTo>
                  <a:pt x="102562" y="7040"/>
                  <a:pt x="102548" y="6938"/>
                  <a:pt x="102548" y="6836"/>
                </a:cubicBezTo>
                <a:cubicBezTo>
                  <a:pt x="102679" y="6501"/>
                  <a:pt x="102839" y="6122"/>
                  <a:pt x="103014" y="5729"/>
                </a:cubicBezTo>
                <a:close/>
                <a:moveTo>
                  <a:pt x="49306" y="3630"/>
                </a:moveTo>
                <a:cubicBezTo>
                  <a:pt x="49583" y="3878"/>
                  <a:pt x="49802" y="4096"/>
                  <a:pt x="49991" y="4300"/>
                </a:cubicBezTo>
                <a:cubicBezTo>
                  <a:pt x="49627" y="5160"/>
                  <a:pt x="49350" y="6181"/>
                  <a:pt x="49496" y="7142"/>
                </a:cubicBezTo>
                <a:lnTo>
                  <a:pt x="49263" y="7157"/>
                </a:lnTo>
                <a:cubicBezTo>
                  <a:pt x="49030" y="6589"/>
                  <a:pt x="48767" y="5845"/>
                  <a:pt x="48578" y="5015"/>
                </a:cubicBezTo>
                <a:cubicBezTo>
                  <a:pt x="48709" y="4606"/>
                  <a:pt x="48928" y="4198"/>
                  <a:pt x="49306" y="3630"/>
                </a:cubicBezTo>
                <a:close/>
                <a:moveTo>
                  <a:pt x="106526" y="7040"/>
                </a:moveTo>
                <a:cubicBezTo>
                  <a:pt x="106526" y="7084"/>
                  <a:pt x="106541" y="7113"/>
                  <a:pt x="106556" y="7142"/>
                </a:cubicBezTo>
                <a:cubicBezTo>
                  <a:pt x="106541" y="7172"/>
                  <a:pt x="106512" y="7186"/>
                  <a:pt x="106497" y="7215"/>
                </a:cubicBezTo>
                <a:cubicBezTo>
                  <a:pt x="106512" y="7157"/>
                  <a:pt x="106512" y="7099"/>
                  <a:pt x="106526" y="7040"/>
                </a:cubicBezTo>
                <a:close/>
                <a:moveTo>
                  <a:pt x="47441" y="6924"/>
                </a:moveTo>
                <a:cubicBezTo>
                  <a:pt x="47528" y="7026"/>
                  <a:pt x="47616" y="7128"/>
                  <a:pt x="47718" y="7244"/>
                </a:cubicBezTo>
                <a:cubicBezTo>
                  <a:pt x="47558" y="7244"/>
                  <a:pt x="47397" y="7259"/>
                  <a:pt x="47251" y="7259"/>
                </a:cubicBezTo>
                <a:cubicBezTo>
                  <a:pt x="47324" y="7157"/>
                  <a:pt x="47383" y="7040"/>
                  <a:pt x="47441" y="6924"/>
                </a:cubicBezTo>
                <a:close/>
                <a:moveTo>
                  <a:pt x="94634" y="5539"/>
                </a:moveTo>
                <a:cubicBezTo>
                  <a:pt x="94648" y="5598"/>
                  <a:pt x="94663" y="5656"/>
                  <a:pt x="94663" y="5700"/>
                </a:cubicBezTo>
                <a:cubicBezTo>
                  <a:pt x="94546" y="6297"/>
                  <a:pt x="94386" y="6836"/>
                  <a:pt x="94240" y="7259"/>
                </a:cubicBezTo>
                <a:cubicBezTo>
                  <a:pt x="94196" y="7259"/>
                  <a:pt x="94167" y="7259"/>
                  <a:pt x="94123" y="7244"/>
                </a:cubicBezTo>
                <a:cubicBezTo>
                  <a:pt x="94269" y="6487"/>
                  <a:pt x="94386" y="6006"/>
                  <a:pt x="94634" y="5539"/>
                </a:cubicBezTo>
                <a:close/>
                <a:moveTo>
                  <a:pt x="32968" y="5204"/>
                </a:moveTo>
                <a:cubicBezTo>
                  <a:pt x="33143" y="5466"/>
                  <a:pt x="33274" y="5685"/>
                  <a:pt x="33376" y="5933"/>
                </a:cubicBezTo>
                <a:cubicBezTo>
                  <a:pt x="33347" y="6283"/>
                  <a:pt x="33289" y="6618"/>
                  <a:pt x="33216" y="6938"/>
                </a:cubicBezTo>
                <a:cubicBezTo>
                  <a:pt x="33143" y="7026"/>
                  <a:pt x="33056" y="7142"/>
                  <a:pt x="32968" y="7274"/>
                </a:cubicBezTo>
                <a:cubicBezTo>
                  <a:pt x="32983" y="6953"/>
                  <a:pt x="33041" y="6618"/>
                  <a:pt x="33129" y="6297"/>
                </a:cubicBezTo>
                <a:lnTo>
                  <a:pt x="33129" y="6297"/>
                </a:lnTo>
                <a:cubicBezTo>
                  <a:pt x="33129" y="6297"/>
                  <a:pt x="32997" y="6545"/>
                  <a:pt x="32852" y="6924"/>
                </a:cubicBezTo>
                <a:cubicBezTo>
                  <a:pt x="32721" y="6224"/>
                  <a:pt x="32735" y="5831"/>
                  <a:pt x="32968" y="5204"/>
                </a:cubicBezTo>
                <a:close/>
                <a:moveTo>
                  <a:pt x="98802" y="7084"/>
                </a:moveTo>
                <a:lnTo>
                  <a:pt x="98802" y="7230"/>
                </a:lnTo>
                <a:cubicBezTo>
                  <a:pt x="98802" y="7259"/>
                  <a:pt x="98787" y="7274"/>
                  <a:pt x="98787" y="7303"/>
                </a:cubicBezTo>
                <a:cubicBezTo>
                  <a:pt x="98758" y="7274"/>
                  <a:pt x="98744" y="7230"/>
                  <a:pt x="98714" y="7186"/>
                </a:cubicBezTo>
                <a:cubicBezTo>
                  <a:pt x="98744" y="7157"/>
                  <a:pt x="98773" y="7128"/>
                  <a:pt x="98802" y="7084"/>
                </a:cubicBezTo>
                <a:close/>
                <a:moveTo>
                  <a:pt x="105433" y="6676"/>
                </a:moveTo>
                <a:cubicBezTo>
                  <a:pt x="105477" y="6778"/>
                  <a:pt x="105506" y="6866"/>
                  <a:pt x="105535" y="6938"/>
                </a:cubicBezTo>
                <a:cubicBezTo>
                  <a:pt x="105477" y="7113"/>
                  <a:pt x="105360" y="7259"/>
                  <a:pt x="105215" y="7390"/>
                </a:cubicBezTo>
                <a:cubicBezTo>
                  <a:pt x="105229" y="7347"/>
                  <a:pt x="105229" y="7303"/>
                  <a:pt x="105229" y="7259"/>
                </a:cubicBezTo>
                <a:cubicBezTo>
                  <a:pt x="105244" y="7142"/>
                  <a:pt x="105258" y="7026"/>
                  <a:pt x="105273" y="6909"/>
                </a:cubicBezTo>
                <a:cubicBezTo>
                  <a:pt x="105331" y="6822"/>
                  <a:pt x="105375" y="6749"/>
                  <a:pt x="105433" y="6676"/>
                </a:cubicBezTo>
                <a:close/>
                <a:moveTo>
                  <a:pt x="44191" y="3980"/>
                </a:moveTo>
                <a:cubicBezTo>
                  <a:pt x="44482" y="4228"/>
                  <a:pt x="44715" y="4432"/>
                  <a:pt x="44905" y="4636"/>
                </a:cubicBezTo>
                <a:cubicBezTo>
                  <a:pt x="44584" y="5481"/>
                  <a:pt x="44366" y="6501"/>
                  <a:pt x="44526" y="7434"/>
                </a:cubicBezTo>
                <a:cubicBezTo>
                  <a:pt x="44453" y="7449"/>
                  <a:pt x="44366" y="7449"/>
                  <a:pt x="44293" y="7449"/>
                </a:cubicBezTo>
                <a:cubicBezTo>
                  <a:pt x="44030" y="6909"/>
                  <a:pt x="43739" y="6181"/>
                  <a:pt x="43520" y="5394"/>
                </a:cubicBezTo>
                <a:cubicBezTo>
                  <a:pt x="43637" y="4971"/>
                  <a:pt x="43841" y="4563"/>
                  <a:pt x="44191" y="3980"/>
                </a:cubicBezTo>
                <a:close/>
                <a:moveTo>
                  <a:pt x="96587" y="5860"/>
                </a:moveTo>
                <a:cubicBezTo>
                  <a:pt x="96616" y="5918"/>
                  <a:pt x="96645" y="5991"/>
                  <a:pt x="96674" y="6064"/>
                </a:cubicBezTo>
                <a:cubicBezTo>
                  <a:pt x="96557" y="6501"/>
                  <a:pt x="96485" y="6953"/>
                  <a:pt x="96499" y="7405"/>
                </a:cubicBezTo>
                <a:lnTo>
                  <a:pt x="96951" y="7419"/>
                </a:lnTo>
                <a:cubicBezTo>
                  <a:pt x="96951" y="7419"/>
                  <a:pt x="96951" y="7434"/>
                  <a:pt x="96951" y="7449"/>
                </a:cubicBezTo>
                <a:cubicBezTo>
                  <a:pt x="96761" y="7434"/>
                  <a:pt x="96572" y="7419"/>
                  <a:pt x="96382" y="7405"/>
                </a:cubicBezTo>
                <a:cubicBezTo>
                  <a:pt x="96353" y="7157"/>
                  <a:pt x="96310" y="6851"/>
                  <a:pt x="96266" y="6501"/>
                </a:cubicBezTo>
                <a:cubicBezTo>
                  <a:pt x="96397" y="6283"/>
                  <a:pt x="96499" y="6064"/>
                  <a:pt x="96587" y="5860"/>
                </a:cubicBezTo>
                <a:close/>
                <a:moveTo>
                  <a:pt x="109777" y="7244"/>
                </a:moveTo>
                <a:cubicBezTo>
                  <a:pt x="109777" y="7317"/>
                  <a:pt x="109777" y="7376"/>
                  <a:pt x="109777" y="7449"/>
                </a:cubicBezTo>
                <a:cubicBezTo>
                  <a:pt x="109762" y="7463"/>
                  <a:pt x="109747" y="7492"/>
                  <a:pt x="109747" y="7521"/>
                </a:cubicBezTo>
                <a:lnTo>
                  <a:pt x="109747" y="7507"/>
                </a:lnTo>
                <a:cubicBezTo>
                  <a:pt x="109747" y="7419"/>
                  <a:pt x="109762" y="7332"/>
                  <a:pt x="109777" y="7244"/>
                </a:cubicBezTo>
                <a:close/>
                <a:moveTo>
                  <a:pt x="98510" y="7419"/>
                </a:moveTo>
                <a:cubicBezTo>
                  <a:pt x="98525" y="7478"/>
                  <a:pt x="98554" y="7521"/>
                  <a:pt x="98583" y="7565"/>
                </a:cubicBezTo>
                <a:cubicBezTo>
                  <a:pt x="98510" y="7565"/>
                  <a:pt x="98452" y="7551"/>
                  <a:pt x="98379" y="7551"/>
                </a:cubicBezTo>
                <a:cubicBezTo>
                  <a:pt x="98423" y="7507"/>
                  <a:pt x="98467" y="7463"/>
                  <a:pt x="98510" y="7419"/>
                </a:cubicBezTo>
                <a:close/>
                <a:moveTo>
                  <a:pt x="112327" y="7215"/>
                </a:moveTo>
                <a:cubicBezTo>
                  <a:pt x="112283" y="7347"/>
                  <a:pt x="112225" y="7463"/>
                  <a:pt x="112181" y="7565"/>
                </a:cubicBezTo>
                <a:cubicBezTo>
                  <a:pt x="112167" y="7449"/>
                  <a:pt x="112152" y="7347"/>
                  <a:pt x="112138" y="7230"/>
                </a:cubicBezTo>
                <a:lnTo>
                  <a:pt x="112327" y="7215"/>
                </a:lnTo>
                <a:close/>
                <a:moveTo>
                  <a:pt x="41873" y="6414"/>
                </a:moveTo>
                <a:cubicBezTo>
                  <a:pt x="42063" y="6793"/>
                  <a:pt x="42340" y="7172"/>
                  <a:pt x="42704" y="7565"/>
                </a:cubicBezTo>
                <a:cubicBezTo>
                  <a:pt x="42369" y="7594"/>
                  <a:pt x="42034" y="7623"/>
                  <a:pt x="41713" y="7638"/>
                </a:cubicBezTo>
                <a:cubicBezTo>
                  <a:pt x="41713" y="7157"/>
                  <a:pt x="41757" y="6793"/>
                  <a:pt x="41873" y="6414"/>
                </a:cubicBezTo>
                <a:close/>
                <a:moveTo>
                  <a:pt x="104005" y="6982"/>
                </a:moveTo>
                <a:lnTo>
                  <a:pt x="104005" y="6982"/>
                </a:lnTo>
                <a:cubicBezTo>
                  <a:pt x="103990" y="7113"/>
                  <a:pt x="103961" y="7230"/>
                  <a:pt x="103947" y="7347"/>
                </a:cubicBezTo>
                <a:cubicBezTo>
                  <a:pt x="103874" y="7449"/>
                  <a:pt x="103801" y="7551"/>
                  <a:pt x="103728" y="7667"/>
                </a:cubicBezTo>
                <a:cubicBezTo>
                  <a:pt x="103743" y="7551"/>
                  <a:pt x="103757" y="7419"/>
                  <a:pt x="103757" y="7303"/>
                </a:cubicBezTo>
                <a:cubicBezTo>
                  <a:pt x="103845" y="7186"/>
                  <a:pt x="103918" y="7070"/>
                  <a:pt x="104005" y="6982"/>
                </a:cubicBezTo>
                <a:close/>
                <a:moveTo>
                  <a:pt x="109602" y="6545"/>
                </a:moveTo>
                <a:cubicBezTo>
                  <a:pt x="109616" y="6618"/>
                  <a:pt x="109645" y="6676"/>
                  <a:pt x="109660" y="6734"/>
                </a:cubicBezTo>
                <a:cubicBezTo>
                  <a:pt x="109645" y="6793"/>
                  <a:pt x="109616" y="6851"/>
                  <a:pt x="109587" y="6924"/>
                </a:cubicBezTo>
                <a:cubicBezTo>
                  <a:pt x="109500" y="7040"/>
                  <a:pt x="109398" y="7186"/>
                  <a:pt x="109310" y="7332"/>
                </a:cubicBezTo>
                <a:cubicBezTo>
                  <a:pt x="109310" y="7186"/>
                  <a:pt x="109310" y="7113"/>
                  <a:pt x="109310" y="7113"/>
                </a:cubicBezTo>
                <a:cubicBezTo>
                  <a:pt x="109281" y="7244"/>
                  <a:pt x="109252" y="7390"/>
                  <a:pt x="109208" y="7521"/>
                </a:cubicBezTo>
                <a:cubicBezTo>
                  <a:pt x="109194" y="7580"/>
                  <a:pt x="109179" y="7623"/>
                  <a:pt x="109150" y="7667"/>
                </a:cubicBezTo>
                <a:cubicBezTo>
                  <a:pt x="109106" y="7492"/>
                  <a:pt x="109092" y="7303"/>
                  <a:pt x="109121" y="7113"/>
                </a:cubicBezTo>
                <a:cubicBezTo>
                  <a:pt x="109179" y="7070"/>
                  <a:pt x="109237" y="7026"/>
                  <a:pt x="109310" y="6982"/>
                </a:cubicBezTo>
                <a:lnTo>
                  <a:pt x="109310" y="6982"/>
                </a:lnTo>
                <a:cubicBezTo>
                  <a:pt x="109310" y="6982"/>
                  <a:pt x="109237" y="7011"/>
                  <a:pt x="109121" y="7055"/>
                </a:cubicBezTo>
                <a:cubicBezTo>
                  <a:pt x="109121" y="7040"/>
                  <a:pt x="109121" y="7026"/>
                  <a:pt x="109135" y="7026"/>
                </a:cubicBezTo>
                <a:cubicBezTo>
                  <a:pt x="109252" y="6880"/>
                  <a:pt x="109412" y="6734"/>
                  <a:pt x="109602" y="6545"/>
                </a:cubicBezTo>
                <a:close/>
                <a:moveTo>
                  <a:pt x="33099" y="7478"/>
                </a:moveTo>
                <a:lnTo>
                  <a:pt x="33099" y="7478"/>
                </a:lnTo>
                <a:cubicBezTo>
                  <a:pt x="33085" y="7551"/>
                  <a:pt x="33056" y="7609"/>
                  <a:pt x="33041" y="7682"/>
                </a:cubicBezTo>
                <a:cubicBezTo>
                  <a:pt x="33041" y="7682"/>
                  <a:pt x="33027" y="7667"/>
                  <a:pt x="33027" y="7667"/>
                </a:cubicBezTo>
                <a:cubicBezTo>
                  <a:pt x="33041" y="7609"/>
                  <a:pt x="33070" y="7536"/>
                  <a:pt x="33099" y="7478"/>
                </a:cubicBezTo>
                <a:close/>
                <a:moveTo>
                  <a:pt x="101775" y="5437"/>
                </a:moveTo>
                <a:cubicBezTo>
                  <a:pt x="101833" y="5743"/>
                  <a:pt x="101863" y="6093"/>
                  <a:pt x="101892" y="6530"/>
                </a:cubicBezTo>
                <a:cubicBezTo>
                  <a:pt x="101702" y="6909"/>
                  <a:pt x="101556" y="7303"/>
                  <a:pt x="101440" y="7711"/>
                </a:cubicBezTo>
                <a:cubicBezTo>
                  <a:pt x="101425" y="7507"/>
                  <a:pt x="101382" y="7303"/>
                  <a:pt x="101309" y="7142"/>
                </a:cubicBezTo>
                <a:cubicBezTo>
                  <a:pt x="101411" y="6691"/>
                  <a:pt x="101556" y="6093"/>
                  <a:pt x="101775" y="5437"/>
                </a:cubicBezTo>
                <a:close/>
                <a:moveTo>
                  <a:pt x="31511" y="5976"/>
                </a:moveTo>
                <a:cubicBezTo>
                  <a:pt x="31584" y="6283"/>
                  <a:pt x="31642" y="6574"/>
                  <a:pt x="31686" y="6851"/>
                </a:cubicBezTo>
                <a:cubicBezTo>
                  <a:pt x="31598" y="6822"/>
                  <a:pt x="31555" y="6807"/>
                  <a:pt x="31555" y="6807"/>
                </a:cubicBezTo>
                <a:lnTo>
                  <a:pt x="31555" y="6807"/>
                </a:lnTo>
                <a:cubicBezTo>
                  <a:pt x="31598" y="6836"/>
                  <a:pt x="31642" y="6866"/>
                  <a:pt x="31686" y="6895"/>
                </a:cubicBezTo>
                <a:cubicBezTo>
                  <a:pt x="31729" y="7157"/>
                  <a:pt x="31759" y="7390"/>
                  <a:pt x="31773" y="7580"/>
                </a:cubicBezTo>
                <a:cubicBezTo>
                  <a:pt x="31744" y="7638"/>
                  <a:pt x="31729" y="7682"/>
                  <a:pt x="31700" y="7725"/>
                </a:cubicBezTo>
                <a:cubicBezTo>
                  <a:pt x="31627" y="7478"/>
                  <a:pt x="31584" y="7215"/>
                  <a:pt x="31555" y="6968"/>
                </a:cubicBezTo>
                <a:cubicBezTo>
                  <a:pt x="31555" y="6968"/>
                  <a:pt x="31525" y="7128"/>
                  <a:pt x="31511" y="7390"/>
                </a:cubicBezTo>
                <a:cubicBezTo>
                  <a:pt x="31438" y="7157"/>
                  <a:pt x="31380" y="6909"/>
                  <a:pt x="31336" y="6676"/>
                </a:cubicBezTo>
                <a:cubicBezTo>
                  <a:pt x="31336" y="6676"/>
                  <a:pt x="31307" y="6997"/>
                  <a:pt x="31336" y="7478"/>
                </a:cubicBezTo>
                <a:cubicBezTo>
                  <a:pt x="31292" y="7332"/>
                  <a:pt x="31249" y="7186"/>
                  <a:pt x="31190" y="7040"/>
                </a:cubicBezTo>
                <a:cubicBezTo>
                  <a:pt x="31292" y="6603"/>
                  <a:pt x="31380" y="6268"/>
                  <a:pt x="31511" y="5976"/>
                </a:cubicBezTo>
                <a:close/>
                <a:moveTo>
                  <a:pt x="38346" y="6895"/>
                </a:moveTo>
                <a:cubicBezTo>
                  <a:pt x="38478" y="7070"/>
                  <a:pt x="38594" y="7215"/>
                  <a:pt x="38711" y="7347"/>
                </a:cubicBezTo>
                <a:cubicBezTo>
                  <a:pt x="38623" y="7492"/>
                  <a:pt x="38521" y="7623"/>
                  <a:pt x="38390" y="7740"/>
                </a:cubicBezTo>
                <a:cubicBezTo>
                  <a:pt x="38434" y="7434"/>
                  <a:pt x="38405" y="7157"/>
                  <a:pt x="38346" y="6895"/>
                </a:cubicBezTo>
                <a:close/>
                <a:moveTo>
                  <a:pt x="113100" y="4942"/>
                </a:moveTo>
                <a:cubicBezTo>
                  <a:pt x="113172" y="5160"/>
                  <a:pt x="113231" y="5423"/>
                  <a:pt x="113289" y="5729"/>
                </a:cubicBezTo>
                <a:cubicBezTo>
                  <a:pt x="113216" y="5933"/>
                  <a:pt x="113143" y="6137"/>
                  <a:pt x="113085" y="6326"/>
                </a:cubicBezTo>
                <a:cubicBezTo>
                  <a:pt x="113027" y="6108"/>
                  <a:pt x="112968" y="5962"/>
                  <a:pt x="112968" y="5962"/>
                </a:cubicBezTo>
                <a:lnTo>
                  <a:pt x="112968" y="5962"/>
                </a:lnTo>
                <a:cubicBezTo>
                  <a:pt x="112998" y="6195"/>
                  <a:pt x="112998" y="6428"/>
                  <a:pt x="112998" y="6661"/>
                </a:cubicBezTo>
                <a:cubicBezTo>
                  <a:pt x="112939" y="6909"/>
                  <a:pt x="112896" y="7142"/>
                  <a:pt x="112866" y="7376"/>
                </a:cubicBezTo>
                <a:lnTo>
                  <a:pt x="112954" y="7376"/>
                </a:lnTo>
                <a:cubicBezTo>
                  <a:pt x="112939" y="7405"/>
                  <a:pt x="112939" y="7419"/>
                  <a:pt x="112939" y="7449"/>
                </a:cubicBezTo>
                <a:cubicBezTo>
                  <a:pt x="112779" y="7580"/>
                  <a:pt x="112589" y="7696"/>
                  <a:pt x="112400" y="7784"/>
                </a:cubicBezTo>
                <a:lnTo>
                  <a:pt x="112385" y="7784"/>
                </a:lnTo>
                <a:cubicBezTo>
                  <a:pt x="112458" y="7580"/>
                  <a:pt x="112502" y="7376"/>
                  <a:pt x="112531" y="7215"/>
                </a:cubicBezTo>
                <a:lnTo>
                  <a:pt x="112633" y="7201"/>
                </a:lnTo>
                <a:cubicBezTo>
                  <a:pt x="112633" y="7201"/>
                  <a:pt x="112648" y="6414"/>
                  <a:pt x="112852" y="5335"/>
                </a:cubicBezTo>
                <a:lnTo>
                  <a:pt x="112866" y="5321"/>
                </a:lnTo>
                <a:cubicBezTo>
                  <a:pt x="112881" y="5291"/>
                  <a:pt x="112910" y="5248"/>
                  <a:pt x="112939" y="5204"/>
                </a:cubicBezTo>
                <a:cubicBezTo>
                  <a:pt x="112954" y="5175"/>
                  <a:pt x="112968" y="5160"/>
                  <a:pt x="112998" y="5131"/>
                </a:cubicBezTo>
                <a:lnTo>
                  <a:pt x="112998" y="5131"/>
                </a:lnTo>
                <a:cubicBezTo>
                  <a:pt x="112997" y="5132"/>
                  <a:pt x="112983" y="5146"/>
                  <a:pt x="112954" y="5160"/>
                </a:cubicBezTo>
                <a:cubicBezTo>
                  <a:pt x="112998" y="5087"/>
                  <a:pt x="113056" y="5015"/>
                  <a:pt x="113100" y="4942"/>
                </a:cubicBezTo>
                <a:close/>
                <a:moveTo>
                  <a:pt x="102897" y="7478"/>
                </a:moveTo>
                <a:lnTo>
                  <a:pt x="102897" y="7478"/>
                </a:lnTo>
                <a:cubicBezTo>
                  <a:pt x="102883" y="7580"/>
                  <a:pt x="102868" y="7667"/>
                  <a:pt x="102868" y="7755"/>
                </a:cubicBezTo>
                <a:lnTo>
                  <a:pt x="102854" y="7755"/>
                </a:lnTo>
                <a:cubicBezTo>
                  <a:pt x="102839" y="7798"/>
                  <a:pt x="102824" y="7842"/>
                  <a:pt x="102810" y="7886"/>
                </a:cubicBezTo>
                <a:cubicBezTo>
                  <a:pt x="102766" y="7827"/>
                  <a:pt x="102752" y="7755"/>
                  <a:pt x="102722" y="7696"/>
                </a:cubicBezTo>
                <a:cubicBezTo>
                  <a:pt x="102781" y="7623"/>
                  <a:pt x="102839" y="7551"/>
                  <a:pt x="102897" y="7478"/>
                </a:cubicBezTo>
                <a:close/>
                <a:moveTo>
                  <a:pt x="37501" y="6953"/>
                </a:moveTo>
                <a:cubicBezTo>
                  <a:pt x="37559" y="7070"/>
                  <a:pt x="37618" y="7172"/>
                  <a:pt x="37676" y="7288"/>
                </a:cubicBezTo>
                <a:cubicBezTo>
                  <a:pt x="37647" y="7478"/>
                  <a:pt x="37618" y="7653"/>
                  <a:pt x="37588" y="7827"/>
                </a:cubicBezTo>
                <a:cubicBezTo>
                  <a:pt x="37559" y="7886"/>
                  <a:pt x="37530" y="7944"/>
                  <a:pt x="37501" y="8002"/>
                </a:cubicBezTo>
                <a:lnTo>
                  <a:pt x="37443" y="8002"/>
                </a:lnTo>
                <a:cubicBezTo>
                  <a:pt x="37530" y="7623"/>
                  <a:pt x="37530" y="7259"/>
                  <a:pt x="37501" y="6953"/>
                </a:cubicBezTo>
                <a:close/>
                <a:moveTo>
                  <a:pt x="117793" y="7740"/>
                </a:moveTo>
                <a:cubicBezTo>
                  <a:pt x="117836" y="7842"/>
                  <a:pt x="117851" y="7944"/>
                  <a:pt x="117880" y="8032"/>
                </a:cubicBezTo>
                <a:cubicBezTo>
                  <a:pt x="117793" y="8075"/>
                  <a:pt x="117691" y="8104"/>
                  <a:pt x="117589" y="8148"/>
                </a:cubicBezTo>
                <a:cubicBezTo>
                  <a:pt x="117661" y="8002"/>
                  <a:pt x="117734" y="7871"/>
                  <a:pt x="117793" y="7740"/>
                </a:cubicBezTo>
                <a:close/>
                <a:moveTo>
                  <a:pt x="34907" y="7434"/>
                </a:moveTo>
                <a:cubicBezTo>
                  <a:pt x="34907" y="7463"/>
                  <a:pt x="34921" y="7492"/>
                  <a:pt x="34921" y="7507"/>
                </a:cubicBezTo>
                <a:cubicBezTo>
                  <a:pt x="34907" y="7755"/>
                  <a:pt x="34921" y="8002"/>
                  <a:pt x="34950" y="8250"/>
                </a:cubicBezTo>
                <a:cubicBezTo>
                  <a:pt x="34921" y="8265"/>
                  <a:pt x="34892" y="8265"/>
                  <a:pt x="34863" y="8265"/>
                </a:cubicBezTo>
                <a:cubicBezTo>
                  <a:pt x="34776" y="8148"/>
                  <a:pt x="34703" y="8017"/>
                  <a:pt x="34630" y="7871"/>
                </a:cubicBezTo>
                <a:cubicBezTo>
                  <a:pt x="34732" y="7725"/>
                  <a:pt x="34819" y="7580"/>
                  <a:pt x="34892" y="7434"/>
                </a:cubicBezTo>
                <a:close/>
                <a:moveTo>
                  <a:pt x="114193" y="7784"/>
                </a:moveTo>
                <a:cubicBezTo>
                  <a:pt x="114222" y="7915"/>
                  <a:pt x="114236" y="8032"/>
                  <a:pt x="114251" y="8148"/>
                </a:cubicBezTo>
                <a:cubicBezTo>
                  <a:pt x="114178" y="8206"/>
                  <a:pt x="114105" y="8265"/>
                  <a:pt x="114032" y="8338"/>
                </a:cubicBezTo>
                <a:cubicBezTo>
                  <a:pt x="114076" y="8148"/>
                  <a:pt x="114134" y="7959"/>
                  <a:pt x="114193" y="7784"/>
                </a:cubicBezTo>
                <a:close/>
                <a:moveTo>
                  <a:pt x="110432" y="7886"/>
                </a:moveTo>
                <a:cubicBezTo>
                  <a:pt x="110462" y="7959"/>
                  <a:pt x="110491" y="8032"/>
                  <a:pt x="110534" y="8119"/>
                </a:cubicBezTo>
                <a:cubicBezTo>
                  <a:pt x="110505" y="8177"/>
                  <a:pt x="110491" y="8250"/>
                  <a:pt x="110462" y="8308"/>
                </a:cubicBezTo>
                <a:cubicBezTo>
                  <a:pt x="110462" y="8308"/>
                  <a:pt x="110462" y="8323"/>
                  <a:pt x="110462" y="8323"/>
                </a:cubicBezTo>
                <a:lnTo>
                  <a:pt x="110272" y="8352"/>
                </a:lnTo>
                <a:cubicBezTo>
                  <a:pt x="110301" y="8221"/>
                  <a:pt x="110360" y="8061"/>
                  <a:pt x="110418" y="7886"/>
                </a:cubicBezTo>
                <a:close/>
                <a:moveTo>
                  <a:pt x="107386" y="7798"/>
                </a:moveTo>
                <a:cubicBezTo>
                  <a:pt x="107386" y="7842"/>
                  <a:pt x="107401" y="7900"/>
                  <a:pt x="107401" y="7944"/>
                </a:cubicBezTo>
                <a:cubicBezTo>
                  <a:pt x="107415" y="8119"/>
                  <a:pt x="107415" y="8279"/>
                  <a:pt x="107415" y="8425"/>
                </a:cubicBezTo>
                <a:cubicBezTo>
                  <a:pt x="107357" y="8410"/>
                  <a:pt x="107313" y="8410"/>
                  <a:pt x="107255" y="8396"/>
                </a:cubicBezTo>
                <a:cubicBezTo>
                  <a:pt x="107226" y="8323"/>
                  <a:pt x="107211" y="8250"/>
                  <a:pt x="107197" y="8177"/>
                </a:cubicBezTo>
                <a:cubicBezTo>
                  <a:pt x="107241" y="8046"/>
                  <a:pt x="107313" y="7915"/>
                  <a:pt x="107386" y="7798"/>
                </a:cubicBezTo>
                <a:close/>
                <a:moveTo>
                  <a:pt x="115548" y="7667"/>
                </a:moveTo>
                <a:cubicBezTo>
                  <a:pt x="115548" y="7740"/>
                  <a:pt x="115548" y="7827"/>
                  <a:pt x="115534" y="7915"/>
                </a:cubicBezTo>
                <a:cubicBezTo>
                  <a:pt x="115490" y="8075"/>
                  <a:pt x="115432" y="8250"/>
                  <a:pt x="115373" y="8454"/>
                </a:cubicBezTo>
                <a:cubicBezTo>
                  <a:pt x="115315" y="8367"/>
                  <a:pt x="115271" y="8279"/>
                  <a:pt x="115227" y="8192"/>
                </a:cubicBezTo>
                <a:cubicBezTo>
                  <a:pt x="115315" y="8017"/>
                  <a:pt x="115432" y="7842"/>
                  <a:pt x="115548" y="7667"/>
                </a:cubicBezTo>
                <a:close/>
                <a:moveTo>
                  <a:pt x="118755" y="7813"/>
                </a:moveTo>
                <a:cubicBezTo>
                  <a:pt x="118623" y="8017"/>
                  <a:pt x="118463" y="8265"/>
                  <a:pt x="118303" y="8556"/>
                </a:cubicBezTo>
                <a:cubicBezTo>
                  <a:pt x="118259" y="8454"/>
                  <a:pt x="118215" y="8367"/>
                  <a:pt x="118186" y="8279"/>
                </a:cubicBezTo>
                <a:cubicBezTo>
                  <a:pt x="118259" y="8221"/>
                  <a:pt x="118346" y="8163"/>
                  <a:pt x="118434" y="8104"/>
                </a:cubicBezTo>
                <a:lnTo>
                  <a:pt x="118434" y="8104"/>
                </a:lnTo>
                <a:cubicBezTo>
                  <a:pt x="118434" y="8104"/>
                  <a:pt x="118332" y="8134"/>
                  <a:pt x="118142" y="8206"/>
                </a:cubicBezTo>
                <a:cubicBezTo>
                  <a:pt x="118128" y="8177"/>
                  <a:pt x="118113" y="8148"/>
                  <a:pt x="118099" y="8134"/>
                </a:cubicBezTo>
                <a:cubicBezTo>
                  <a:pt x="118288" y="8032"/>
                  <a:pt x="118507" y="7929"/>
                  <a:pt x="118755" y="7813"/>
                </a:cubicBezTo>
                <a:close/>
                <a:moveTo>
                  <a:pt x="117938" y="8221"/>
                </a:moveTo>
                <a:cubicBezTo>
                  <a:pt x="117938" y="8236"/>
                  <a:pt x="117953" y="8265"/>
                  <a:pt x="117953" y="8294"/>
                </a:cubicBezTo>
                <a:cubicBezTo>
                  <a:pt x="117793" y="8367"/>
                  <a:pt x="117603" y="8454"/>
                  <a:pt x="117385" y="8571"/>
                </a:cubicBezTo>
                <a:cubicBezTo>
                  <a:pt x="117399" y="8542"/>
                  <a:pt x="117414" y="8527"/>
                  <a:pt x="117414" y="8498"/>
                </a:cubicBezTo>
                <a:cubicBezTo>
                  <a:pt x="117574" y="8410"/>
                  <a:pt x="117734" y="8323"/>
                  <a:pt x="117938" y="8221"/>
                </a:cubicBezTo>
                <a:close/>
                <a:moveTo>
                  <a:pt x="31948" y="8483"/>
                </a:moveTo>
                <a:lnTo>
                  <a:pt x="32400" y="8498"/>
                </a:lnTo>
                <a:cubicBezTo>
                  <a:pt x="32400" y="8512"/>
                  <a:pt x="32400" y="8527"/>
                  <a:pt x="32385" y="8542"/>
                </a:cubicBezTo>
                <a:cubicBezTo>
                  <a:pt x="32254" y="8556"/>
                  <a:pt x="32138" y="8571"/>
                  <a:pt x="32006" y="8585"/>
                </a:cubicBezTo>
                <a:cubicBezTo>
                  <a:pt x="31992" y="8542"/>
                  <a:pt x="31977" y="8512"/>
                  <a:pt x="31948" y="8483"/>
                </a:cubicBezTo>
                <a:close/>
                <a:moveTo>
                  <a:pt x="26774" y="7303"/>
                </a:moveTo>
                <a:cubicBezTo>
                  <a:pt x="26818" y="7536"/>
                  <a:pt x="26862" y="7740"/>
                  <a:pt x="26891" y="7944"/>
                </a:cubicBezTo>
                <a:cubicBezTo>
                  <a:pt x="26803" y="8163"/>
                  <a:pt x="26730" y="8381"/>
                  <a:pt x="26658" y="8614"/>
                </a:cubicBezTo>
                <a:cubicBezTo>
                  <a:pt x="26614" y="8469"/>
                  <a:pt x="26570" y="8308"/>
                  <a:pt x="26512" y="8163"/>
                </a:cubicBezTo>
                <a:cubicBezTo>
                  <a:pt x="26585" y="7813"/>
                  <a:pt x="26658" y="7551"/>
                  <a:pt x="26774" y="7303"/>
                </a:cubicBezTo>
                <a:close/>
                <a:moveTo>
                  <a:pt x="114703" y="8308"/>
                </a:moveTo>
                <a:cubicBezTo>
                  <a:pt x="114732" y="8381"/>
                  <a:pt x="114747" y="8440"/>
                  <a:pt x="114761" y="8512"/>
                </a:cubicBezTo>
                <a:cubicBezTo>
                  <a:pt x="114747" y="8542"/>
                  <a:pt x="114717" y="8585"/>
                  <a:pt x="114688" y="8614"/>
                </a:cubicBezTo>
                <a:cubicBezTo>
                  <a:pt x="114688" y="8556"/>
                  <a:pt x="114674" y="8483"/>
                  <a:pt x="114674" y="8425"/>
                </a:cubicBezTo>
                <a:lnTo>
                  <a:pt x="114703" y="8308"/>
                </a:lnTo>
                <a:close/>
                <a:moveTo>
                  <a:pt x="30461" y="8600"/>
                </a:moveTo>
                <a:cubicBezTo>
                  <a:pt x="30476" y="8629"/>
                  <a:pt x="30505" y="8644"/>
                  <a:pt x="30534" y="8658"/>
                </a:cubicBezTo>
                <a:cubicBezTo>
                  <a:pt x="30520" y="8687"/>
                  <a:pt x="30520" y="8717"/>
                  <a:pt x="30505" y="8760"/>
                </a:cubicBezTo>
                <a:cubicBezTo>
                  <a:pt x="30491" y="8702"/>
                  <a:pt x="30476" y="8658"/>
                  <a:pt x="30461" y="8600"/>
                </a:cubicBezTo>
                <a:close/>
                <a:moveTo>
                  <a:pt x="119993" y="8425"/>
                </a:moveTo>
                <a:cubicBezTo>
                  <a:pt x="120037" y="8542"/>
                  <a:pt x="120081" y="8644"/>
                  <a:pt x="120110" y="8746"/>
                </a:cubicBezTo>
                <a:cubicBezTo>
                  <a:pt x="120052" y="8804"/>
                  <a:pt x="119993" y="8862"/>
                  <a:pt x="119935" y="8906"/>
                </a:cubicBezTo>
                <a:cubicBezTo>
                  <a:pt x="119979" y="8746"/>
                  <a:pt x="119993" y="8585"/>
                  <a:pt x="119993" y="8425"/>
                </a:cubicBezTo>
                <a:close/>
                <a:moveTo>
                  <a:pt x="29733" y="7973"/>
                </a:moveTo>
                <a:cubicBezTo>
                  <a:pt x="29762" y="8046"/>
                  <a:pt x="29791" y="8104"/>
                  <a:pt x="29820" y="8163"/>
                </a:cubicBezTo>
                <a:cubicBezTo>
                  <a:pt x="29806" y="8367"/>
                  <a:pt x="29820" y="8600"/>
                  <a:pt x="29835" y="8848"/>
                </a:cubicBezTo>
                <a:cubicBezTo>
                  <a:pt x="29631" y="8877"/>
                  <a:pt x="29427" y="8906"/>
                  <a:pt x="29223" y="8921"/>
                </a:cubicBezTo>
                <a:cubicBezTo>
                  <a:pt x="29456" y="8600"/>
                  <a:pt x="29616" y="8279"/>
                  <a:pt x="29733" y="7973"/>
                </a:cubicBezTo>
                <a:close/>
                <a:moveTo>
                  <a:pt x="115125" y="8396"/>
                </a:moveTo>
                <a:cubicBezTo>
                  <a:pt x="115155" y="8512"/>
                  <a:pt x="115198" y="8629"/>
                  <a:pt x="115227" y="8746"/>
                </a:cubicBezTo>
                <a:cubicBezTo>
                  <a:pt x="115198" y="8804"/>
                  <a:pt x="115155" y="8862"/>
                  <a:pt x="115125" y="8921"/>
                </a:cubicBezTo>
                <a:cubicBezTo>
                  <a:pt x="115111" y="8819"/>
                  <a:pt x="115082" y="8717"/>
                  <a:pt x="115038" y="8614"/>
                </a:cubicBezTo>
                <a:cubicBezTo>
                  <a:pt x="115053" y="8585"/>
                  <a:pt x="115053" y="8542"/>
                  <a:pt x="115053" y="8512"/>
                </a:cubicBezTo>
                <a:cubicBezTo>
                  <a:pt x="115082" y="8469"/>
                  <a:pt x="115096" y="8425"/>
                  <a:pt x="115125" y="8396"/>
                </a:cubicBezTo>
                <a:close/>
                <a:moveTo>
                  <a:pt x="114266" y="8367"/>
                </a:moveTo>
                <a:lnTo>
                  <a:pt x="114266" y="8425"/>
                </a:lnTo>
                <a:cubicBezTo>
                  <a:pt x="114149" y="8614"/>
                  <a:pt x="114032" y="8804"/>
                  <a:pt x="113916" y="8979"/>
                </a:cubicBezTo>
                <a:cubicBezTo>
                  <a:pt x="113930" y="8921"/>
                  <a:pt x="113945" y="8848"/>
                  <a:pt x="113959" y="8775"/>
                </a:cubicBezTo>
                <a:cubicBezTo>
                  <a:pt x="114032" y="8644"/>
                  <a:pt x="114134" y="8512"/>
                  <a:pt x="114266" y="8367"/>
                </a:cubicBezTo>
                <a:close/>
                <a:moveTo>
                  <a:pt x="116933" y="7128"/>
                </a:moveTo>
                <a:lnTo>
                  <a:pt x="116933" y="7128"/>
                </a:lnTo>
                <a:cubicBezTo>
                  <a:pt x="116947" y="7507"/>
                  <a:pt x="116904" y="7871"/>
                  <a:pt x="116860" y="8236"/>
                </a:cubicBezTo>
                <a:cubicBezTo>
                  <a:pt x="116802" y="8352"/>
                  <a:pt x="116758" y="8469"/>
                  <a:pt x="116729" y="8585"/>
                </a:cubicBezTo>
                <a:cubicBezTo>
                  <a:pt x="116510" y="8717"/>
                  <a:pt x="116291" y="8862"/>
                  <a:pt x="116102" y="9037"/>
                </a:cubicBezTo>
                <a:cubicBezTo>
                  <a:pt x="116204" y="8717"/>
                  <a:pt x="116233" y="8483"/>
                  <a:pt x="116233" y="8483"/>
                </a:cubicBezTo>
                <a:lnTo>
                  <a:pt x="116233" y="8483"/>
                </a:lnTo>
                <a:cubicBezTo>
                  <a:pt x="116175" y="8600"/>
                  <a:pt x="116131" y="8687"/>
                  <a:pt x="116087" y="8775"/>
                </a:cubicBezTo>
                <a:cubicBezTo>
                  <a:pt x="116087" y="8644"/>
                  <a:pt x="116073" y="8498"/>
                  <a:pt x="116058" y="8367"/>
                </a:cubicBezTo>
                <a:cubicBezTo>
                  <a:pt x="116321" y="7959"/>
                  <a:pt x="116612" y="7536"/>
                  <a:pt x="116933" y="7128"/>
                </a:cubicBezTo>
                <a:close/>
                <a:moveTo>
                  <a:pt x="27561" y="6195"/>
                </a:moveTo>
                <a:cubicBezTo>
                  <a:pt x="27926" y="6632"/>
                  <a:pt x="28130" y="6938"/>
                  <a:pt x="28275" y="7274"/>
                </a:cubicBezTo>
                <a:cubicBezTo>
                  <a:pt x="28188" y="7988"/>
                  <a:pt x="28028" y="8644"/>
                  <a:pt x="27882" y="9110"/>
                </a:cubicBezTo>
                <a:cubicBezTo>
                  <a:pt x="27838" y="9110"/>
                  <a:pt x="27780" y="9125"/>
                  <a:pt x="27721" y="9125"/>
                </a:cubicBezTo>
                <a:cubicBezTo>
                  <a:pt x="27780" y="8512"/>
                  <a:pt x="27590" y="7857"/>
                  <a:pt x="27343" y="7274"/>
                </a:cubicBezTo>
                <a:cubicBezTo>
                  <a:pt x="27401" y="7011"/>
                  <a:pt x="27488" y="6749"/>
                  <a:pt x="27590" y="6487"/>
                </a:cubicBezTo>
                <a:lnTo>
                  <a:pt x="27590" y="6487"/>
                </a:lnTo>
                <a:cubicBezTo>
                  <a:pt x="27590" y="6487"/>
                  <a:pt x="27444" y="6720"/>
                  <a:pt x="27255" y="7113"/>
                </a:cubicBezTo>
                <a:cubicBezTo>
                  <a:pt x="27197" y="6997"/>
                  <a:pt x="27138" y="6880"/>
                  <a:pt x="27080" y="6764"/>
                </a:cubicBezTo>
                <a:cubicBezTo>
                  <a:pt x="27211" y="6589"/>
                  <a:pt x="27357" y="6399"/>
                  <a:pt x="27561" y="6195"/>
                </a:cubicBezTo>
                <a:close/>
                <a:moveTo>
                  <a:pt x="114032" y="7244"/>
                </a:moveTo>
                <a:cubicBezTo>
                  <a:pt x="114091" y="7419"/>
                  <a:pt x="114134" y="7580"/>
                  <a:pt x="114178" y="7725"/>
                </a:cubicBezTo>
                <a:cubicBezTo>
                  <a:pt x="114076" y="7900"/>
                  <a:pt x="113901" y="8250"/>
                  <a:pt x="113741" y="8673"/>
                </a:cubicBezTo>
                <a:cubicBezTo>
                  <a:pt x="113610" y="8833"/>
                  <a:pt x="113493" y="9008"/>
                  <a:pt x="113406" y="9197"/>
                </a:cubicBezTo>
                <a:cubicBezTo>
                  <a:pt x="113362" y="9197"/>
                  <a:pt x="113318" y="9197"/>
                  <a:pt x="113274" y="9183"/>
                </a:cubicBezTo>
                <a:cubicBezTo>
                  <a:pt x="113318" y="9023"/>
                  <a:pt x="113333" y="8862"/>
                  <a:pt x="113347" y="8702"/>
                </a:cubicBezTo>
                <a:cubicBezTo>
                  <a:pt x="113493" y="8542"/>
                  <a:pt x="113668" y="8381"/>
                  <a:pt x="113887" y="8163"/>
                </a:cubicBezTo>
                <a:lnTo>
                  <a:pt x="113887" y="8163"/>
                </a:lnTo>
                <a:cubicBezTo>
                  <a:pt x="113886" y="8163"/>
                  <a:pt x="113668" y="8279"/>
                  <a:pt x="113362" y="8498"/>
                </a:cubicBezTo>
                <a:lnTo>
                  <a:pt x="113362" y="8454"/>
                </a:lnTo>
                <a:cubicBezTo>
                  <a:pt x="113377" y="8440"/>
                  <a:pt x="113377" y="8440"/>
                  <a:pt x="113377" y="8425"/>
                </a:cubicBezTo>
                <a:cubicBezTo>
                  <a:pt x="113566" y="8090"/>
                  <a:pt x="113712" y="7755"/>
                  <a:pt x="113814" y="7449"/>
                </a:cubicBezTo>
                <a:cubicBezTo>
                  <a:pt x="113828" y="7419"/>
                  <a:pt x="113857" y="7390"/>
                  <a:pt x="113872" y="7361"/>
                </a:cubicBezTo>
                <a:cubicBezTo>
                  <a:pt x="113901" y="7332"/>
                  <a:pt x="113930" y="7303"/>
                  <a:pt x="113959" y="7288"/>
                </a:cubicBezTo>
                <a:cubicBezTo>
                  <a:pt x="113989" y="7274"/>
                  <a:pt x="114018" y="7259"/>
                  <a:pt x="114032" y="7244"/>
                </a:cubicBezTo>
                <a:close/>
                <a:moveTo>
                  <a:pt x="27007" y="9008"/>
                </a:moveTo>
                <a:cubicBezTo>
                  <a:pt x="27022" y="9095"/>
                  <a:pt x="27022" y="9183"/>
                  <a:pt x="27022" y="9227"/>
                </a:cubicBezTo>
                <a:cubicBezTo>
                  <a:pt x="27007" y="9227"/>
                  <a:pt x="26993" y="9227"/>
                  <a:pt x="26978" y="9241"/>
                </a:cubicBezTo>
                <a:cubicBezTo>
                  <a:pt x="26993" y="9154"/>
                  <a:pt x="27007" y="9081"/>
                  <a:pt x="27007" y="9008"/>
                </a:cubicBezTo>
                <a:close/>
                <a:moveTo>
                  <a:pt x="123783" y="8498"/>
                </a:moveTo>
                <a:lnTo>
                  <a:pt x="123783" y="8498"/>
                </a:lnTo>
                <a:cubicBezTo>
                  <a:pt x="123724" y="8702"/>
                  <a:pt x="123637" y="8964"/>
                  <a:pt x="123564" y="9285"/>
                </a:cubicBezTo>
                <a:cubicBezTo>
                  <a:pt x="123506" y="9314"/>
                  <a:pt x="123462" y="9343"/>
                  <a:pt x="123418" y="9372"/>
                </a:cubicBezTo>
                <a:cubicBezTo>
                  <a:pt x="123520" y="9081"/>
                  <a:pt x="123637" y="8789"/>
                  <a:pt x="123783" y="8498"/>
                </a:cubicBezTo>
                <a:close/>
                <a:moveTo>
                  <a:pt x="124832" y="8775"/>
                </a:moveTo>
                <a:cubicBezTo>
                  <a:pt x="125007" y="8979"/>
                  <a:pt x="125167" y="9154"/>
                  <a:pt x="125284" y="9329"/>
                </a:cubicBezTo>
                <a:cubicBezTo>
                  <a:pt x="125226" y="9372"/>
                  <a:pt x="125167" y="9431"/>
                  <a:pt x="125109" y="9474"/>
                </a:cubicBezTo>
                <a:cubicBezTo>
                  <a:pt x="124992" y="9241"/>
                  <a:pt x="124861" y="9023"/>
                  <a:pt x="124730" y="8833"/>
                </a:cubicBezTo>
                <a:cubicBezTo>
                  <a:pt x="124759" y="8819"/>
                  <a:pt x="124803" y="8789"/>
                  <a:pt x="124832" y="8775"/>
                </a:cubicBezTo>
                <a:close/>
                <a:moveTo>
                  <a:pt x="11880" y="9493"/>
                </a:moveTo>
                <a:cubicBezTo>
                  <a:pt x="11880" y="9497"/>
                  <a:pt x="11879" y="9500"/>
                  <a:pt x="11879" y="9504"/>
                </a:cubicBezTo>
                <a:cubicBezTo>
                  <a:pt x="11881" y="9507"/>
                  <a:pt x="11884" y="9511"/>
                  <a:pt x="11888" y="9516"/>
                </a:cubicBezTo>
                <a:lnTo>
                  <a:pt x="11888" y="9516"/>
                </a:lnTo>
                <a:cubicBezTo>
                  <a:pt x="11885" y="9508"/>
                  <a:pt x="11883" y="9501"/>
                  <a:pt x="11880" y="9493"/>
                </a:cubicBezTo>
                <a:close/>
                <a:moveTo>
                  <a:pt x="25215" y="8571"/>
                </a:moveTo>
                <a:cubicBezTo>
                  <a:pt x="25331" y="8775"/>
                  <a:pt x="25477" y="8964"/>
                  <a:pt x="25652" y="9154"/>
                </a:cubicBezTo>
                <a:cubicBezTo>
                  <a:pt x="25637" y="9256"/>
                  <a:pt x="25608" y="9343"/>
                  <a:pt x="25608" y="9445"/>
                </a:cubicBezTo>
                <a:cubicBezTo>
                  <a:pt x="25404" y="9474"/>
                  <a:pt x="25200" y="9504"/>
                  <a:pt x="25011" y="9533"/>
                </a:cubicBezTo>
                <a:cubicBezTo>
                  <a:pt x="24981" y="9474"/>
                  <a:pt x="24967" y="9416"/>
                  <a:pt x="24938" y="9358"/>
                </a:cubicBezTo>
                <a:cubicBezTo>
                  <a:pt x="24981" y="9110"/>
                  <a:pt x="25069" y="8877"/>
                  <a:pt x="25215" y="8571"/>
                </a:cubicBezTo>
                <a:close/>
                <a:moveTo>
                  <a:pt x="24398" y="9110"/>
                </a:moveTo>
                <a:lnTo>
                  <a:pt x="24398" y="9110"/>
                </a:lnTo>
                <a:cubicBezTo>
                  <a:pt x="24384" y="9299"/>
                  <a:pt x="24384" y="9474"/>
                  <a:pt x="24355" y="9635"/>
                </a:cubicBezTo>
                <a:lnTo>
                  <a:pt x="24194" y="9664"/>
                </a:lnTo>
                <a:cubicBezTo>
                  <a:pt x="24180" y="9635"/>
                  <a:pt x="24180" y="9620"/>
                  <a:pt x="24165" y="9591"/>
                </a:cubicBezTo>
                <a:cubicBezTo>
                  <a:pt x="24224" y="9445"/>
                  <a:pt x="24296" y="9285"/>
                  <a:pt x="24398" y="9110"/>
                </a:cubicBezTo>
                <a:close/>
                <a:moveTo>
                  <a:pt x="9591" y="9664"/>
                </a:moveTo>
                <a:cubicBezTo>
                  <a:pt x="9591" y="9664"/>
                  <a:pt x="9605" y="9678"/>
                  <a:pt x="9605" y="9678"/>
                </a:cubicBezTo>
                <a:cubicBezTo>
                  <a:pt x="9605" y="9664"/>
                  <a:pt x="9591" y="9664"/>
                  <a:pt x="9591" y="9664"/>
                </a:cubicBezTo>
                <a:close/>
                <a:moveTo>
                  <a:pt x="117982" y="8410"/>
                </a:moveTo>
                <a:cubicBezTo>
                  <a:pt x="118026" y="8600"/>
                  <a:pt x="118070" y="8760"/>
                  <a:pt x="118084" y="8906"/>
                </a:cubicBezTo>
                <a:cubicBezTo>
                  <a:pt x="117807" y="9168"/>
                  <a:pt x="117545" y="9474"/>
                  <a:pt x="117341" y="9824"/>
                </a:cubicBezTo>
                <a:cubicBezTo>
                  <a:pt x="117297" y="9810"/>
                  <a:pt x="117253" y="9810"/>
                  <a:pt x="117224" y="9795"/>
                </a:cubicBezTo>
                <a:cubicBezTo>
                  <a:pt x="117210" y="9737"/>
                  <a:pt x="117195" y="9664"/>
                  <a:pt x="117195" y="9591"/>
                </a:cubicBezTo>
                <a:cubicBezTo>
                  <a:pt x="117210" y="9387"/>
                  <a:pt x="117224" y="9168"/>
                  <a:pt x="117224" y="8979"/>
                </a:cubicBezTo>
                <a:cubicBezTo>
                  <a:pt x="117443" y="8804"/>
                  <a:pt x="117691" y="8629"/>
                  <a:pt x="117982" y="8410"/>
                </a:cubicBezTo>
                <a:close/>
                <a:moveTo>
                  <a:pt x="22416" y="9489"/>
                </a:moveTo>
                <a:lnTo>
                  <a:pt x="22416" y="9489"/>
                </a:lnTo>
                <a:cubicBezTo>
                  <a:pt x="22518" y="9620"/>
                  <a:pt x="22620" y="9751"/>
                  <a:pt x="22722" y="9897"/>
                </a:cubicBezTo>
                <a:cubicBezTo>
                  <a:pt x="22635" y="9912"/>
                  <a:pt x="22547" y="9926"/>
                  <a:pt x="22475" y="9941"/>
                </a:cubicBezTo>
                <a:cubicBezTo>
                  <a:pt x="22445" y="9795"/>
                  <a:pt x="22431" y="9649"/>
                  <a:pt x="22416" y="9489"/>
                </a:cubicBezTo>
                <a:close/>
                <a:moveTo>
                  <a:pt x="119571" y="8134"/>
                </a:moveTo>
                <a:cubicBezTo>
                  <a:pt x="119542" y="8512"/>
                  <a:pt x="119425" y="8891"/>
                  <a:pt x="119206" y="9460"/>
                </a:cubicBezTo>
                <a:cubicBezTo>
                  <a:pt x="119031" y="9081"/>
                  <a:pt x="118842" y="8833"/>
                  <a:pt x="118784" y="8789"/>
                </a:cubicBezTo>
                <a:lnTo>
                  <a:pt x="118784" y="8789"/>
                </a:lnTo>
                <a:cubicBezTo>
                  <a:pt x="118915" y="9197"/>
                  <a:pt x="119002" y="9518"/>
                  <a:pt x="119061" y="9795"/>
                </a:cubicBezTo>
                <a:cubicBezTo>
                  <a:pt x="119002" y="9897"/>
                  <a:pt x="118929" y="9999"/>
                  <a:pt x="118842" y="10087"/>
                </a:cubicBezTo>
                <a:cubicBezTo>
                  <a:pt x="118725" y="10072"/>
                  <a:pt x="118609" y="10043"/>
                  <a:pt x="118507" y="10028"/>
                </a:cubicBezTo>
                <a:cubicBezTo>
                  <a:pt x="118521" y="9810"/>
                  <a:pt x="118521" y="9606"/>
                  <a:pt x="118507" y="9416"/>
                </a:cubicBezTo>
                <a:cubicBezTo>
                  <a:pt x="118565" y="9241"/>
                  <a:pt x="118609" y="9081"/>
                  <a:pt x="118638" y="8935"/>
                </a:cubicBezTo>
                <a:cubicBezTo>
                  <a:pt x="118682" y="8891"/>
                  <a:pt x="118740" y="8833"/>
                  <a:pt x="118784" y="8789"/>
                </a:cubicBezTo>
                <a:cubicBezTo>
                  <a:pt x="119002" y="8585"/>
                  <a:pt x="119250" y="8367"/>
                  <a:pt x="119571" y="8134"/>
                </a:cubicBezTo>
                <a:close/>
                <a:moveTo>
                  <a:pt x="21134" y="8396"/>
                </a:moveTo>
                <a:cubicBezTo>
                  <a:pt x="21440" y="8600"/>
                  <a:pt x="21673" y="8775"/>
                  <a:pt x="21877" y="8935"/>
                </a:cubicBezTo>
                <a:cubicBezTo>
                  <a:pt x="21804" y="9299"/>
                  <a:pt x="21746" y="9678"/>
                  <a:pt x="21731" y="10072"/>
                </a:cubicBezTo>
                <a:cubicBezTo>
                  <a:pt x="21469" y="10116"/>
                  <a:pt x="21192" y="10159"/>
                  <a:pt x="20930" y="10218"/>
                </a:cubicBezTo>
                <a:cubicBezTo>
                  <a:pt x="20857" y="10057"/>
                  <a:pt x="20784" y="9912"/>
                  <a:pt x="20711" y="9751"/>
                </a:cubicBezTo>
                <a:cubicBezTo>
                  <a:pt x="20755" y="9343"/>
                  <a:pt x="20886" y="8950"/>
                  <a:pt x="21134" y="8396"/>
                </a:cubicBezTo>
                <a:close/>
                <a:moveTo>
                  <a:pt x="120256" y="9955"/>
                </a:moveTo>
                <a:cubicBezTo>
                  <a:pt x="120241" y="10072"/>
                  <a:pt x="120241" y="10189"/>
                  <a:pt x="120227" y="10305"/>
                </a:cubicBezTo>
                <a:cubicBezTo>
                  <a:pt x="120227" y="10320"/>
                  <a:pt x="120212" y="10334"/>
                  <a:pt x="120212" y="10349"/>
                </a:cubicBezTo>
                <a:cubicBezTo>
                  <a:pt x="120197" y="10334"/>
                  <a:pt x="120168" y="10334"/>
                  <a:pt x="120154" y="10334"/>
                </a:cubicBezTo>
                <a:cubicBezTo>
                  <a:pt x="120183" y="10203"/>
                  <a:pt x="120212" y="10087"/>
                  <a:pt x="120256" y="9955"/>
                </a:cubicBezTo>
                <a:close/>
                <a:moveTo>
                  <a:pt x="121946" y="9882"/>
                </a:moveTo>
                <a:cubicBezTo>
                  <a:pt x="121946" y="9999"/>
                  <a:pt x="121946" y="10101"/>
                  <a:pt x="121946" y="10218"/>
                </a:cubicBezTo>
                <a:cubicBezTo>
                  <a:pt x="121917" y="10261"/>
                  <a:pt x="121874" y="10320"/>
                  <a:pt x="121830" y="10363"/>
                </a:cubicBezTo>
                <a:cubicBezTo>
                  <a:pt x="121830" y="10203"/>
                  <a:pt x="121859" y="10057"/>
                  <a:pt x="121903" y="9912"/>
                </a:cubicBezTo>
                <a:cubicBezTo>
                  <a:pt x="121917" y="9897"/>
                  <a:pt x="121932" y="9897"/>
                  <a:pt x="121946" y="9882"/>
                </a:cubicBezTo>
                <a:close/>
                <a:moveTo>
                  <a:pt x="10582" y="10276"/>
                </a:moveTo>
                <a:lnTo>
                  <a:pt x="10582" y="10276"/>
                </a:lnTo>
                <a:cubicBezTo>
                  <a:pt x="10640" y="10305"/>
                  <a:pt x="10684" y="10334"/>
                  <a:pt x="10727" y="10363"/>
                </a:cubicBezTo>
                <a:cubicBezTo>
                  <a:pt x="10727" y="10378"/>
                  <a:pt x="10727" y="10393"/>
                  <a:pt x="10742" y="10407"/>
                </a:cubicBezTo>
                <a:cubicBezTo>
                  <a:pt x="10698" y="10393"/>
                  <a:pt x="10655" y="10363"/>
                  <a:pt x="10611" y="10349"/>
                </a:cubicBezTo>
                <a:cubicBezTo>
                  <a:pt x="10596" y="10320"/>
                  <a:pt x="10596" y="10291"/>
                  <a:pt x="10582" y="10276"/>
                </a:cubicBezTo>
                <a:close/>
                <a:moveTo>
                  <a:pt x="121232" y="10465"/>
                </a:moveTo>
                <a:cubicBezTo>
                  <a:pt x="121232" y="10495"/>
                  <a:pt x="121232" y="10524"/>
                  <a:pt x="121232" y="10538"/>
                </a:cubicBezTo>
                <a:lnTo>
                  <a:pt x="121174" y="10538"/>
                </a:lnTo>
                <a:lnTo>
                  <a:pt x="121232" y="10465"/>
                </a:lnTo>
                <a:close/>
                <a:moveTo>
                  <a:pt x="124526" y="9023"/>
                </a:moveTo>
                <a:cubicBezTo>
                  <a:pt x="124643" y="9299"/>
                  <a:pt x="124730" y="9533"/>
                  <a:pt x="124803" y="9751"/>
                </a:cubicBezTo>
                <a:cubicBezTo>
                  <a:pt x="124497" y="10028"/>
                  <a:pt x="124205" y="10334"/>
                  <a:pt x="123943" y="10655"/>
                </a:cubicBezTo>
                <a:cubicBezTo>
                  <a:pt x="123914" y="10465"/>
                  <a:pt x="123899" y="10276"/>
                  <a:pt x="123885" y="10072"/>
                </a:cubicBezTo>
                <a:cubicBezTo>
                  <a:pt x="124016" y="9737"/>
                  <a:pt x="124220" y="9416"/>
                  <a:pt x="124526" y="9023"/>
                </a:cubicBezTo>
                <a:close/>
                <a:moveTo>
                  <a:pt x="125687" y="10079"/>
                </a:moveTo>
                <a:cubicBezTo>
                  <a:pt x="125739" y="10201"/>
                  <a:pt x="125767" y="10313"/>
                  <a:pt x="125809" y="10451"/>
                </a:cubicBezTo>
                <a:cubicBezTo>
                  <a:pt x="125721" y="10538"/>
                  <a:pt x="125634" y="10611"/>
                  <a:pt x="125546" y="10699"/>
                </a:cubicBezTo>
                <a:cubicBezTo>
                  <a:pt x="125589" y="10501"/>
                  <a:pt x="125631" y="10303"/>
                  <a:pt x="125687" y="10079"/>
                </a:cubicBezTo>
                <a:close/>
                <a:moveTo>
                  <a:pt x="13803" y="7915"/>
                </a:moveTo>
                <a:cubicBezTo>
                  <a:pt x="13803" y="8279"/>
                  <a:pt x="13846" y="8717"/>
                  <a:pt x="13919" y="9212"/>
                </a:cubicBezTo>
                <a:cubicBezTo>
                  <a:pt x="13788" y="9678"/>
                  <a:pt x="13744" y="10189"/>
                  <a:pt x="13817" y="10728"/>
                </a:cubicBezTo>
                <a:cubicBezTo>
                  <a:pt x="13657" y="10597"/>
                  <a:pt x="13511" y="10451"/>
                  <a:pt x="13395" y="10291"/>
                </a:cubicBezTo>
                <a:cubicBezTo>
                  <a:pt x="13467" y="9533"/>
                  <a:pt x="13584" y="8717"/>
                  <a:pt x="13803" y="7915"/>
                </a:cubicBezTo>
                <a:close/>
                <a:moveTo>
                  <a:pt x="123448" y="9795"/>
                </a:moveTo>
                <a:lnTo>
                  <a:pt x="123418" y="9970"/>
                </a:lnTo>
                <a:cubicBezTo>
                  <a:pt x="123258" y="10232"/>
                  <a:pt x="123127" y="10524"/>
                  <a:pt x="123025" y="10815"/>
                </a:cubicBezTo>
                <a:cubicBezTo>
                  <a:pt x="123069" y="10567"/>
                  <a:pt x="123127" y="10305"/>
                  <a:pt x="123214" y="10028"/>
                </a:cubicBezTo>
                <a:cubicBezTo>
                  <a:pt x="123287" y="9955"/>
                  <a:pt x="123360" y="9868"/>
                  <a:pt x="123448" y="9795"/>
                </a:cubicBezTo>
                <a:close/>
                <a:moveTo>
                  <a:pt x="10786" y="10815"/>
                </a:moveTo>
                <a:cubicBezTo>
                  <a:pt x="10786" y="10815"/>
                  <a:pt x="10800" y="10830"/>
                  <a:pt x="10815" y="10844"/>
                </a:cubicBezTo>
                <a:cubicBezTo>
                  <a:pt x="10829" y="10874"/>
                  <a:pt x="10829" y="10917"/>
                  <a:pt x="10844" y="10961"/>
                </a:cubicBezTo>
                <a:cubicBezTo>
                  <a:pt x="10815" y="10917"/>
                  <a:pt x="10800" y="10859"/>
                  <a:pt x="10786" y="10815"/>
                </a:cubicBezTo>
                <a:close/>
                <a:moveTo>
                  <a:pt x="9664" y="10174"/>
                </a:moveTo>
                <a:lnTo>
                  <a:pt x="9664" y="10174"/>
                </a:lnTo>
                <a:cubicBezTo>
                  <a:pt x="9882" y="10261"/>
                  <a:pt x="10057" y="10349"/>
                  <a:pt x="10203" y="10436"/>
                </a:cubicBezTo>
                <a:cubicBezTo>
                  <a:pt x="10101" y="10597"/>
                  <a:pt x="9999" y="10786"/>
                  <a:pt x="9911" y="10976"/>
                </a:cubicBezTo>
                <a:cubicBezTo>
                  <a:pt x="9824" y="10713"/>
                  <a:pt x="9736" y="10451"/>
                  <a:pt x="9664" y="10174"/>
                </a:cubicBezTo>
                <a:close/>
                <a:moveTo>
                  <a:pt x="16616" y="8921"/>
                </a:moveTo>
                <a:lnTo>
                  <a:pt x="16616" y="8921"/>
                </a:lnTo>
                <a:cubicBezTo>
                  <a:pt x="16863" y="9227"/>
                  <a:pt x="17097" y="9591"/>
                  <a:pt x="17359" y="10057"/>
                </a:cubicBezTo>
                <a:cubicBezTo>
                  <a:pt x="17344" y="10349"/>
                  <a:pt x="17344" y="10626"/>
                  <a:pt x="17359" y="10917"/>
                </a:cubicBezTo>
                <a:cubicBezTo>
                  <a:pt x="17213" y="10946"/>
                  <a:pt x="17082" y="10976"/>
                  <a:pt x="16951" y="11005"/>
                </a:cubicBezTo>
                <a:cubicBezTo>
                  <a:pt x="16834" y="10495"/>
                  <a:pt x="16688" y="9751"/>
                  <a:pt x="16616" y="8921"/>
                </a:cubicBezTo>
                <a:close/>
                <a:moveTo>
                  <a:pt x="124759" y="10684"/>
                </a:moveTo>
                <a:cubicBezTo>
                  <a:pt x="124686" y="10874"/>
                  <a:pt x="124628" y="11063"/>
                  <a:pt x="124584" y="11267"/>
                </a:cubicBezTo>
                <a:cubicBezTo>
                  <a:pt x="124541" y="11252"/>
                  <a:pt x="124482" y="11238"/>
                  <a:pt x="124439" y="11223"/>
                </a:cubicBezTo>
                <a:cubicBezTo>
                  <a:pt x="124526" y="11048"/>
                  <a:pt x="124643" y="10874"/>
                  <a:pt x="124759" y="10684"/>
                </a:cubicBezTo>
                <a:close/>
                <a:moveTo>
                  <a:pt x="9591" y="10203"/>
                </a:moveTo>
                <a:cubicBezTo>
                  <a:pt x="9591" y="10465"/>
                  <a:pt x="9605" y="10844"/>
                  <a:pt x="9649" y="11296"/>
                </a:cubicBezTo>
                <a:cubicBezTo>
                  <a:pt x="9634" y="11282"/>
                  <a:pt x="9634" y="11267"/>
                  <a:pt x="9620" y="11252"/>
                </a:cubicBezTo>
                <a:cubicBezTo>
                  <a:pt x="9547" y="10946"/>
                  <a:pt x="9547" y="10640"/>
                  <a:pt x="9591" y="10203"/>
                </a:cubicBezTo>
                <a:close/>
                <a:moveTo>
                  <a:pt x="15012" y="7565"/>
                </a:moveTo>
                <a:cubicBezTo>
                  <a:pt x="15391" y="7813"/>
                  <a:pt x="15697" y="8032"/>
                  <a:pt x="15945" y="8236"/>
                </a:cubicBezTo>
                <a:cubicBezTo>
                  <a:pt x="15756" y="9168"/>
                  <a:pt x="15668" y="10232"/>
                  <a:pt x="15931" y="11238"/>
                </a:cubicBezTo>
                <a:cubicBezTo>
                  <a:pt x="15814" y="11252"/>
                  <a:pt x="15712" y="11282"/>
                  <a:pt x="15595" y="11311"/>
                </a:cubicBezTo>
                <a:cubicBezTo>
                  <a:pt x="15246" y="10728"/>
                  <a:pt x="14837" y="10014"/>
                  <a:pt x="14502" y="9241"/>
                </a:cubicBezTo>
                <a:cubicBezTo>
                  <a:pt x="14546" y="8746"/>
                  <a:pt x="14706" y="8265"/>
                  <a:pt x="15012" y="7565"/>
                </a:cubicBezTo>
                <a:close/>
                <a:moveTo>
                  <a:pt x="125867" y="11427"/>
                </a:moveTo>
                <a:lnTo>
                  <a:pt x="125867" y="11427"/>
                </a:lnTo>
                <a:cubicBezTo>
                  <a:pt x="125852" y="11471"/>
                  <a:pt x="125838" y="11515"/>
                  <a:pt x="125823" y="11559"/>
                </a:cubicBezTo>
                <a:cubicBezTo>
                  <a:pt x="125809" y="11544"/>
                  <a:pt x="125794" y="11544"/>
                  <a:pt x="125780" y="11544"/>
                </a:cubicBezTo>
                <a:cubicBezTo>
                  <a:pt x="125809" y="11500"/>
                  <a:pt x="125838" y="11457"/>
                  <a:pt x="125867" y="11427"/>
                </a:cubicBezTo>
                <a:close/>
                <a:moveTo>
                  <a:pt x="13335" y="11252"/>
                </a:moveTo>
                <a:lnTo>
                  <a:pt x="13335" y="11252"/>
                </a:lnTo>
                <a:cubicBezTo>
                  <a:pt x="13477" y="11393"/>
                  <a:pt x="13619" y="11534"/>
                  <a:pt x="13788" y="11675"/>
                </a:cubicBezTo>
                <a:cubicBezTo>
                  <a:pt x="13774" y="11704"/>
                  <a:pt x="13774" y="11719"/>
                  <a:pt x="13774" y="11748"/>
                </a:cubicBezTo>
                <a:cubicBezTo>
                  <a:pt x="13613" y="11777"/>
                  <a:pt x="13467" y="11821"/>
                  <a:pt x="13307" y="11865"/>
                </a:cubicBezTo>
                <a:cubicBezTo>
                  <a:pt x="13307" y="11665"/>
                  <a:pt x="13321" y="11465"/>
                  <a:pt x="13335" y="11252"/>
                </a:cubicBezTo>
                <a:close/>
                <a:moveTo>
                  <a:pt x="134116" y="11748"/>
                </a:moveTo>
                <a:cubicBezTo>
                  <a:pt x="134116" y="11763"/>
                  <a:pt x="134131" y="11777"/>
                  <a:pt x="134145" y="11806"/>
                </a:cubicBezTo>
                <a:cubicBezTo>
                  <a:pt x="134072" y="11835"/>
                  <a:pt x="134000" y="11865"/>
                  <a:pt x="133927" y="11908"/>
                </a:cubicBezTo>
                <a:cubicBezTo>
                  <a:pt x="133985" y="11850"/>
                  <a:pt x="134043" y="11792"/>
                  <a:pt x="134116" y="11748"/>
                </a:cubicBezTo>
                <a:close/>
                <a:moveTo>
                  <a:pt x="9270" y="11311"/>
                </a:moveTo>
                <a:cubicBezTo>
                  <a:pt x="9285" y="11617"/>
                  <a:pt x="9357" y="11937"/>
                  <a:pt x="9503" y="12258"/>
                </a:cubicBezTo>
                <a:cubicBezTo>
                  <a:pt x="9314" y="12142"/>
                  <a:pt x="9153" y="12025"/>
                  <a:pt x="9022" y="11894"/>
                </a:cubicBezTo>
                <a:cubicBezTo>
                  <a:pt x="9095" y="11719"/>
                  <a:pt x="9168" y="11529"/>
                  <a:pt x="9270" y="11311"/>
                </a:cubicBezTo>
                <a:close/>
                <a:moveTo>
                  <a:pt x="129583" y="11704"/>
                </a:moveTo>
                <a:cubicBezTo>
                  <a:pt x="129642" y="11879"/>
                  <a:pt x="129671" y="12040"/>
                  <a:pt x="129686" y="12185"/>
                </a:cubicBezTo>
                <a:cubicBezTo>
                  <a:pt x="129569" y="12273"/>
                  <a:pt x="129452" y="12375"/>
                  <a:pt x="129350" y="12477"/>
                </a:cubicBezTo>
                <a:cubicBezTo>
                  <a:pt x="129146" y="12418"/>
                  <a:pt x="128928" y="12360"/>
                  <a:pt x="128724" y="12302"/>
                </a:cubicBezTo>
                <a:cubicBezTo>
                  <a:pt x="128928" y="12112"/>
                  <a:pt x="129190" y="11923"/>
                  <a:pt x="129583" y="11704"/>
                </a:cubicBezTo>
                <a:close/>
                <a:moveTo>
                  <a:pt x="10319" y="10917"/>
                </a:moveTo>
                <a:cubicBezTo>
                  <a:pt x="10421" y="11442"/>
                  <a:pt x="10596" y="12010"/>
                  <a:pt x="10931" y="12506"/>
                </a:cubicBezTo>
                <a:cubicBezTo>
                  <a:pt x="10873" y="12520"/>
                  <a:pt x="10829" y="12535"/>
                  <a:pt x="10771" y="12550"/>
                </a:cubicBezTo>
                <a:cubicBezTo>
                  <a:pt x="10669" y="12448"/>
                  <a:pt x="10567" y="12331"/>
                  <a:pt x="10451" y="12214"/>
                </a:cubicBezTo>
                <a:cubicBezTo>
                  <a:pt x="10349" y="12025"/>
                  <a:pt x="10261" y="11821"/>
                  <a:pt x="10159" y="11617"/>
                </a:cubicBezTo>
                <a:cubicBezTo>
                  <a:pt x="10188" y="11398"/>
                  <a:pt x="10232" y="11165"/>
                  <a:pt x="10319" y="10917"/>
                </a:cubicBezTo>
                <a:close/>
                <a:moveTo>
                  <a:pt x="6472" y="11180"/>
                </a:moveTo>
                <a:lnTo>
                  <a:pt x="6472" y="11180"/>
                </a:lnTo>
                <a:cubicBezTo>
                  <a:pt x="6661" y="11340"/>
                  <a:pt x="6836" y="11500"/>
                  <a:pt x="7040" y="11719"/>
                </a:cubicBezTo>
                <a:cubicBezTo>
                  <a:pt x="7055" y="11981"/>
                  <a:pt x="7084" y="12316"/>
                  <a:pt x="7142" y="12652"/>
                </a:cubicBezTo>
                <a:cubicBezTo>
                  <a:pt x="6953" y="12273"/>
                  <a:pt x="6705" y="11763"/>
                  <a:pt x="6472" y="11180"/>
                </a:cubicBezTo>
                <a:close/>
                <a:moveTo>
                  <a:pt x="134349" y="12273"/>
                </a:moveTo>
                <a:cubicBezTo>
                  <a:pt x="134379" y="12346"/>
                  <a:pt x="134408" y="12433"/>
                  <a:pt x="134437" y="12506"/>
                </a:cubicBezTo>
                <a:cubicBezTo>
                  <a:pt x="134335" y="12550"/>
                  <a:pt x="134233" y="12608"/>
                  <a:pt x="134131" y="12666"/>
                </a:cubicBezTo>
                <a:cubicBezTo>
                  <a:pt x="134189" y="12535"/>
                  <a:pt x="134262" y="12404"/>
                  <a:pt x="134349" y="12273"/>
                </a:cubicBezTo>
                <a:close/>
                <a:moveTo>
                  <a:pt x="131260" y="12185"/>
                </a:moveTo>
                <a:lnTo>
                  <a:pt x="131260" y="12200"/>
                </a:lnTo>
                <a:cubicBezTo>
                  <a:pt x="131187" y="12360"/>
                  <a:pt x="131114" y="12550"/>
                  <a:pt x="131056" y="12739"/>
                </a:cubicBezTo>
                <a:cubicBezTo>
                  <a:pt x="130997" y="12797"/>
                  <a:pt x="130939" y="12870"/>
                  <a:pt x="130881" y="12914"/>
                </a:cubicBezTo>
                <a:cubicBezTo>
                  <a:pt x="130779" y="12885"/>
                  <a:pt x="130691" y="12856"/>
                  <a:pt x="130589" y="12827"/>
                </a:cubicBezTo>
                <a:cubicBezTo>
                  <a:pt x="130793" y="12622"/>
                  <a:pt x="131026" y="12404"/>
                  <a:pt x="131260" y="12185"/>
                </a:cubicBezTo>
                <a:close/>
                <a:moveTo>
                  <a:pt x="4213" y="10801"/>
                </a:moveTo>
                <a:lnTo>
                  <a:pt x="4213" y="10801"/>
                </a:lnTo>
                <a:cubicBezTo>
                  <a:pt x="4300" y="11078"/>
                  <a:pt x="4431" y="11413"/>
                  <a:pt x="4592" y="11777"/>
                </a:cubicBezTo>
                <a:cubicBezTo>
                  <a:pt x="4621" y="12156"/>
                  <a:pt x="4694" y="12564"/>
                  <a:pt x="4883" y="12972"/>
                </a:cubicBezTo>
                <a:cubicBezTo>
                  <a:pt x="4737" y="12885"/>
                  <a:pt x="4592" y="12797"/>
                  <a:pt x="4475" y="12695"/>
                </a:cubicBezTo>
                <a:cubicBezTo>
                  <a:pt x="4344" y="12098"/>
                  <a:pt x="4242" y="11442"/>
                  <a:pt x="4213" y="10801"/>
                </a:cubicBezTo>
                <a:close/>
                <a:moveTo>
                  <a:pt x="132076" y="12579"/>
                </a:moveTo>
                <a:lnTo>
                  <a:pt x="132076" y="12579"/>
                </a:lnTo>
                <a:cubicBezTo>
                  <a:pt x="131945" y="12754"/>
                  <a:pt x="131799" y="12958"/>
                  <a:pt x="131668" y="13162"/>
                </a:cubicBezTo>
                <a:cubicBezTo>
                  <a:pt x="131639" y="13162"/>
                  <a:pt x="131595" y="13147"/>
                  <a:pt x="131566" y="13133"/>
                </a:cubicBezTo>
                <a:cubicBezTo>
                  <a:pt x="131580" y="13060"/>
                  <a:pt x="131595" y="12972"/>
                  <a:pt x="131624" y="12899"/>
                </a:cubicBezTo>
                <a:cubicBezTo>
                  <a:pt x="131755" y="12797"/>
                  <a:pt x="131915" y="12695"/>
                  <a:pt x="132076" y="12579"/>
                </a:cubicBezTo>
                <a:close/>
                <a:moveTo>
                  <a:pt x="134495" y="12666"/>
                </a:moveTo>
                <a:cubicBezTo>
                  <a:pt x="134495" y="12695"/>
                  <a:pt x="134510" y="12725"/>
                  <a:pt x="134510" y="12754"/>
                </a:cubicBezTo>
                <a:cubicBezTo>
                  <a:pt x="134262" y="12987"/>
                  <a:pt x="134000" y="13249"/>
                  <a:pt x="133766" y="13526"/>
                </a:cubicBezTo>
                <a:cubicBezTo>
                  <a:pt x="133810" y="13380"/>
                  <a:pt x="133868" y="13235"/>
                  <a:pt x="133941" y="13074"/>
                </a:cubicBezTo>
                <a:cubicBezTo>
                  <a:pt x="134087" y="12929"/>
                  <a:pt x="134262" y="12812"/>
                  <a:pt x="134495" y="12666"/>
                </a:cubicBezTo>
                <a:close/>
                <a:moveTo>
                  <a:pt x="134218" y="11981"/>
                </a:moveTo>
                <a:cubicBezTo>
                  <a:pt x="134262" y="12054"/>
                  <a:pt x="134291" y="12127"/>
                  <a:pt x="134320" y="12200"/>
                </a:cubicBezTo>
                <a:cubicBezTo>
                  <a:pt x="134160" y="12375"/>
                  <a:pt x="133941" y="12622"/>
                  <a:pt x="133708" y="12943"/>
                </a:cubicBezTo>
                <a:cubicBezTo>
                  <a:pt x="133460" y="13118"/>
                  <a:pt x="133227" y="13337"/>
                  <a:pt x="133038" y="13584"/>
                </a:cubicBezTo>
                <a:cubicBezTo>
                  <a:pt x="133023" y="13380"/>
                  <a:pt x="133052" y="13176"/>
                  <a:pt x="133140" y="12972"/>
                </a:cubicBezTo>
                <a:cubicBezTo>
                  <a:pt x="133358" y="12841"/>
                  <a:pt x="133635" y="12681"/>
                  <a:pt x="133985" y="12477"/>
                </a:cubicBezTo>
                <a:lnTo>
                  <a:pt x="133985" y="12477"/>
                </a:lnTo>
                <a:cubicBezTo>
                  <a:pt x="133985" y="12477"/>
                  <a:pt x="133693" y="12550"/>
                  <a:pt x="133285" y="12739"/>
                </a:cubicBezTo>
                <a:cubicBezTo>
                  <a:pt x="133315" y="12681"/>
                  <a:pt x="133358" y="12637"/>
                  <a:pt x="133387" y="12579"/>
                </a:cubicBezTo>
                <a:cubicBezTo>
                  <a:pt x="133621" y="12404"/>
                  <a:pt x="133883" y="12200"/>
                  <a:pt x="134218" y="11981"/>
                </a:cubicBezTo>
                <a:close/>
                <a:moveTo>
                  <a:pt x="5000" y="10363"/>
                </a:moveTo>
                <a:lnTo>
                  <a:pt x="5000" y="10363"/>
                </a:lnTo>
                <a:cubicBezTo>
                  <a:pt x="5335" y="10495"/>
                  <a:pt x="5597" y="10626"/>
                  <a:pt x="5830" y="10757"/>
                </a:cubicBezTo>
                <a:cubicBezTo>
                  <a:pt x="5918" y="11690"/>
                  <a:pt x="6195" y="12783"/>
                  <a:pt x="6894" y="13614"/>
                </a:cubicBezTo>
                <a:lnTo>
                  <a:pt x="7317" y="13424"/>
                </a:lnTo>
                <a:cubicBezTo>
                  <a:pt x="7346" y="13497"/>
                  <a:pt x="7361" y="13555"/>
                  <a:pt x="7375" y="13628"/>
                </a:cubicBezTo>
                <a:cubicBezTo>
                  <a:pt x="7259" y="13672"/>
                  <a:pt x="7142" y="13716"/>
                  <a:pt x="7026" y="13759"/>
                </a:cubicBezTo>
                <a:cubicBezTo>
                  <a:pt x="6967" y="13745"/>
                  <a:pt x="6923" y="13730"/>
                  <a:pt x="6865" y="13716"/>
                </a:cubicBezTo>
                <a:cubicBezTo>
                  <a:pt x="6413" y="13307"/>
                  <a:pt x="5685" y="12579"/>
                  <a:pt x="5029" y="11733"/>
                </a:cubicBezTo>
                <a:cubicBezTo>
                  <a:pt x="4941" y="11340"/>
                  <a:pt x="4941" y="10932"/>
                  <a:pt x="5000" y="10363"/>
                </a:cubicBezTo>
                <a:close/>
                <a:moveTo>
                  <a:pt x="3630" y="13730"/>
                </a:moveTo>
                <a:cubicBezTo>
                  <a:pt x="3688" y="13788"/>
                  <a:pt x="3746" y="13832"/>
                  <a:pt x="3805" y="13890"/>
                </a:cubicBezTo>
                <a:cubicBezTo>
                  <a:pt x="3819" y="13963"/>
                  <a:pt x="3848" y="14022"/>
                  <a:pt x="3863" y="14095"/>
                </a:cubicBezTo>
                <a:cubicBezTo>
                  <a:pt x="3805" y="14036"/>
                  <a:pt x="3746" y="13978"/>
                  <a:pt x="3702" y="13905"/>
                </a:cubicBezTo>
                <a:cubicBezTo>
                  <a:pt x="3673" y="13847"/>
                  <a:pt x="3644" y="13788"/>
                  <a:pt x="3630" y="13730"/>
                </a:cubicBezTo>
                <a:close/>
                <a:moveTo>
                  <a:pt x="134612" y="13788"/>
                </a:moveTo>
                <a:cubicBezTo>
                  <a:pt x="134612" y="13905"/>
                  <a:pt x="134597" y="14036"/>
                  <a:pt x="134583" y="14167"/>
                </a:cubicBezTo>
                <a:cubicBezTo>
                  <a:pt x="134510" y="14138"/>
                  <a:pt x="134451" y="14124"/>
                  <a:pt x="134393" y="14095"/>
                </a:cubicBezTo>
                <a:cubicBezTo>
                  <a:pt x="134451" y="14007"/>
                  <a:pt x="134524" y="13890"/>
                  <a:pt x="134612" y="13788"/>
                </a:cubicBezTo>
                <a:close/>
                <a:moveTo>
                  <a:pt x="5422" y="13905"/>
                </a:moveTo>
                <a:lnTo>
                  <a:pt x="5422" y="13905"/>
                </a:lnTo>
                <a:cubicBezTo>
                  <a:pt x="5451" y="13920"/>
                  <a:pt x="5481" y="13934"/>
                  <a:pt x="5510" y="13949"/>
                </a:cubicBezTo>
                <a:cubicBezTo>
                  <a:pt x="5597" y="14051"/>
                  <a:pt x="5685" y="14138"/>
                  <a:pt x="5772" y="14226"/>
                </a:cubicBezTo>
                <a:cubicBezTo>
                  <a:pt x="5670" y="14269"/>
                  <a:pt x="5568" y="14313"/>
                  <a:pt x="5481" y="14357"/>
                </a:cubicBezTo>
                <a:cubicBezTo>
                  <a:pt x="5466" y="14197"/>
                  <a:pt x="5451" y="14051"/>
                  <a:pt x="5422" y="13905"/>
                </a:cubicBezTo>
                <a:close/>
                <a:moveTo>
                  <a:pt x="4650" y="13439"/>
                </a:moveTo>
                <a:lnTo>
                  <a:pt x="4650" y="13439"/>
                </a:lnTo>
                <a:cubicBezTo>
                  <a:pt x="4781" y="13526"/>
                  <a:pt x="4927" y="13628"/>
                  <a:pt x="5087" y="13716"/>
                </a:cubicBezTo>
                <a:cubicBezTo>
                  <a:pt x="5116" y="13993"/>
                  <a:pt x="5116" y="14240"/>
                  <a:pt x="5058" y="14517"/>
                </a:cubicBezTo>
                <a:lnTo>
                  <a:pt x="4985" y="14561"/>
                </a:lnTo>
                <a:cubicBezTo>
                  <a:pt x="4970" y="14546"/>
                  <a:pt x="4970" y="14532"/>
                  <a:pt x="4970" y="14532"/>
                </a:cubicBezTo>
                <a:cubicBezTo>
                  <a:pt x="4868" y="14226"/>
                  <a:pt x="4752" y="13861"/>
                  <a:pt x="4650" y="13439"/>
                </a:cubicBezTo>
                <a:close/>
                <a:moveTo>
                  <a:pt x="2449" y="13074"/>
                </a:moveTo>
                <a:cubicBezTo>
                  <a:pt x="2493" y="13089"/>
                  <a:pt x="2537" y="13103"/>
                  <a:pt x="2580" y="13118"/>
                </a:cubicBezTo>
                <a:cubicBezTo>
                  <a:pt x="2770" y="13541"/>
                  <a:pt x="3003" y="13993"/>
                  <a:pt x="3309" y="14415"/>
                </a:cubicBezTo>
                <a:cubicBezTo>
                  <a:pt x="3382" y="14678"/>
                  <a:pt x="3484" y="14925"/>
                  <a:pt x="3615" y="15173"/>
                </a:cubicBezTo>
                <a:cubicBezTo>
                  <a:pt x="3557" y="15202"/>
                  <a:pt x="3484" y="15231"/>
                  <a:pt x="3426" y="15275"/>
                </a:cubicBezTo>
                <a:cubicBezTo>
                  <a:pt x="3120" y="14969"/>
                  <a:pt x="2784" y="14590"/>
                  <a:pt x="2464" y="14167"/>
                </a:cubicBezTo>
                <a:cubicBezTo>
                  <a:pt x="2391" y="13861"/>
                  <a:pt x="2391" y="13541"/>
                  <a:pt x="2434" y="13074"/>
                </a:cubicBezTo>
                <a:close/>
                <a:moveTo>
                  <a:pt x="84198" y="1"/>
                </a:moveTo>
                <a:cubicBezTo>
                  <a:pt x="84198" y="1"/>
                  <a:pt x="81516" y="1663"/>
                  <a:pt x="81706" y="4184"/>
                </a:cubicBezTo>
                <a:cubicBezTo>
                  <a:pt x="81444" y="4490"/>
                  <a:pt x="81167" y="4811"/>
                  <a:pt x="80890" y="5146"/>
                </a:cubicBezTo>
                <a:cubicBezTo>
                  <a:pt x="80846" y="5087"/>
                  <a:pt x="80788" y="5029"/>
                  <a:pt x="80744" y="4971"/>
                </a:cubicBezTo>
                <a:cubicBezTo>
                  <a:pt x="80700" y="4563"/>
                  <a:pt x="80671" y="4126"/>
                  <a:pt x="80686" y="3688"/>
                </a:cubicBezTo>
                <a:cubicBezTo>
                  <a:pt x="80802" y="3499"/>
                  <a:pt x="80948" y="3309"/>
                  <a:pt x="81094" y="3120"/>
                </a:cubicBezTo>
                <a:lnTo>
                  <a:pt x="81094" y="3120"/>
                </a:lnTo>
                <a:cubicBezTo>
                  <a:pt x="81094" y="3120"/>
                  <a:pt x="80933" y="3251"/>
                  <a:pt x="80686" y="3484"/>
                </a:cubicBezTo>
                <a:cubicBezTo>
                  <a:pt x="80700" y="3236"/>
                  <a:pt x="80715" y="2974"/>
                  <a:pt x="80759" y="2712"/>
                </a:cubicBezTo>
                <a:lnTo>
                  <a:pt x="80759" y="2712"/>
                </a:lnTo>
                <a:cubicBezTo>
                  <a:pt x="80758" y="2712"/>
                  <a:pt x="80598" y="3120"/>
                  <a:pt x="80438" y="3747"/>
                </a:cubicBezTo>
                <a:cubicBezTo>
                  <a:pt x="80380" y="3805"/>
                  <a:pt x="80321" y="3863"/>
                  <a:pt x="80263" y="3921"/>
                </a:cubicBezTo>
                <a:cubicBezTo>
                  <a:pt x="79665" y="2916"/>
                  <a:pt x="78718" y="2260"/>
                  <a:pt x="78368" y="2041"/>
                </a:cubicBezTo>
                <a:cubicBezTo>
                  <a:pt x="78558" y="1866"/>
                  <a:pt x="78776" y="1677"/>
                  <a:pt x="79024" y="1458"/>
                </a:cubicBezTo>
                <a:lnTo>
                  <a:pt x="79024" y="1458"/>
                </a:lnTo>
                <a:cubicBezTo>
                  <a:pt x="79024" y="1458"/>
                  <a:pt x="78820" y="1546"/>
                  <a:pt x="78529" y="1706"/>
                </a:cubicBezTo>
                <a:lnTo>
                  <a:pt x="78631" y="1590"/>
                </a:lnTo>
                <a:lnTo>
                  <a:pt x="78631" y="1590"/>
                </a:lnTo>
                <a:cubicBezTo>
                  <a:pt x="78630" y="1590"/>
                  <a:pt x="78558" y="1663"/>
                  <a:pt x="78427" y="1779"/>
                </a:cubicBezTo>
                <a:cubicBezTo>
                  <a:pt x="77800" y="2143"/>
                  <a:pt x="76838" y="2843"/>
                  <a:pt x="76299" y="3863"/>
                </a:cubicBezTo>
                <a:cubicBezTo>
                  <a:pt x="76080" y="3601"/>
                  <a:pt x="75934" y="3441"/>
                  <a:pt x="75934" y="3441"/>
                </a:cubicBezTo>
                <a:lnTo>
                  <a:pt x="75934" y="3441"/>
                </a:lnTo>
                <a:cubicBezTo>
                  <a:pt x="76036" y="3615"/>
                  <a:pt x="76138" y="3805"/>
                  <a:pt x="76226" y="3994"/>
                </a:cubicBezTo>
                <a:cubicBezTo>
                  <a:pt x="76182" y="4096"/>
                  <a:pt x="76124" y="4198"/>
                  <a:pt x="76095" y="4315"/>
                </a:cubicBezTo>
                <a:cubicBezTo>
                  <a:pt x="76051" y="4359"/>
                  <a:pt x="76022" y="4402"/>
                  <a:pt x="75993" y="4446"/>
                </a:cubicBezTo>
                <a:cubicBezTo>
                  <a:pt x="75876" y="4330"/>
                  <a:pt x="75803" y="4257"/>
                  <a:pt x="75803" y="4257"/>
                </a:cubicBezTo>
                <a:lnTo>
                  <a:pt x="75803" y="4257"/>
                </a:lnTo>
                <a:cubicBezTo>
                  <a:pt x="75861" y="4330"/>
                  <a:pt x="75905" y="4402"/>
                  <a:pt x="75963" y="4475"/>
                </a:cubicBezTo>
                <a:cubicBezTo>
                  <a:pt x="75818" y="4665"/>
                  <a:pt x="75687" y="4854"/>
                  <a:pt x="75555" y="5044"/>
                </a:cubicBezTo>
                <a:cubicBezTo>
                  <a:pt x="75380" y="4767"/>
                  <a:pt x="75191" y="4504"/>
                  <a:pt x="75016" y="4257"/>
                </a:cubicBezTo>
                <a:cubicBezTo>
                  <a:pt x="75264" y="3703"/>
                  <a:pt x="75570" y="3134"/>
                  <a:pt x="75934" y="2610"/>
                </a:cubicBezTo>
                <a:lnTo>
                  <a:pt x="75934" y="2610"/>
                </a:lnTo>
                <a:cubicBezTo>
                  <a:pt x="75934" y="2610"/>
                  <a:pt x="75366" y="3135"/>
                  <a:pt x="74754" y="3907"/>
                </a:cubicBezTo>
                <a:cubicBezTo>
                  <a:pt x="74579" y="3688"/>
                  <a:pt x="74419" y="3484"/>
                  <a:pt x="74258" y="3295"/>
                </a:cubicBezTo>
                <a:cubicBezTo>
                  <a:pt x="74346" y="3207"/>
                  <a:pt x="74433" y="3134"/>
                  <a:pt x="74521" y="3047"/>
                </a:cubicBezTo>
                <a:lnTo>
                  <a:pt x="74521" y="3047"/>
                </a:lnTo>
                <a:cubicBezTo>
                  <a:pt x="74520" y="3047"/>
                  <a:pt x="74389" y="3105"/>
                  <a:pt x="74200" y="3222"/>
                </a:cubicBezTo>
                <a:cubicBezTo>
                  <a:pt x="73705" y="2624"/>
                  <a:pt x="73355" y="2275"/>
                  <a:pt x="73355" y="2275"/>
                </a:cubicBezTo>
                <a:lnTo>
                  <a:pt x="73355" y="2275"/>
                </a:lnTo>
                <a:cubicBezTo>
                  <a:pt x="73588" y="2610"/>
                  <a:pt x="73806" y="2960"/>
                  <a:pt x="74025" y="3324"/>
                </a:cubicBezTo>
                <a:cubicBezTo>
                  <a:pt x="73996" y="3338"/>
                  <a:pt x="73952" y="3368"/>
                  <a:pt x="73923" y="3382"/>
                </a:cubicBezTo>
                <a:cubicBezTo>
                  <a:pt x="73500" y="3003"/>
                  <a:pt x="73151" y="2799"/>
                  <a:pt x="73151" y="2799"/>
                </a:cubicBezTo>
                <a:lnTo>
                  <a:pt x="73151" y="2799"/>
                </a:lnTo>
                <a:cubicBezTo>
                  <a:pt x="73369" y="3076"/>
                  <a:pt x="73559" y="3309"/>
                  <a:pt x="73734" y="3513"/>
                </a:cubicBezTo>
                <a:cubicBezTo>
                  <a:pt x="73457" y="3703"/>
                  <a:pt x="73151" y="3951"/>
                  <a:pt x="72859" y="4242"/>
                </a:cubicBezTo>
                <a:cubicBezTo>
                  <a:pt x="72888" y="3834"/>
                  <a:pt x="72947" y="3426"/>
                  <a:pt x="73049" y="3018"/>
                </a:cubicBezTo>
                <a:lnTo>
                  <a:pt x="73049" y="3018"/>
                </a:lnTo>
                <a:cubicBezTo>
                  <a:pt x="73048" y="3018"/>
                  <a:pt x="72640" y="3776"/>
                  <a:pt x="72349" y="4811"/>
                </a:cubicBezTo>
                <a:cubicBezTo>
                  <a:pt x="72320" y="4854"/>
                  <a:pt x="72291" y="4898"/>
                  <a:pt x="72247" y="4942"/>
                </a:cubicBezTo>
                <a:cubicBezTo>
                  <a:pt x="72101" y="4840"/>
                  <a:pt x="71970" y="4752"/>
                  <a:pt x="71883" y="4694"/>
                </a:cubicBezTo>
                <a:cubicBezTo>
                  <a:pt x="71883" y="4650"/>
                  <a:pt x="71897" y="4592"/>
                  <a:pt x="71912" y="4548"/>
                </a:cubicBezTo>
                <a:cubicBezTo>
                  <a:pt x="72087" y="4373"/>
                  <a:pt x="72276" y="4184"/>
                  <a:pt x="72509" y="3980"/>
                </a:cubicBezTo>
                <a:lnTo>
                  <a:pt x="72509" y="3980"/>
                </a:lnTo>
                <a:cubicBezTo>
                  <a:pt x="72509" y="3980"/>
                  <a:pt x="72276" y="4082"/>
                  <a:pt x="71955" y="4286"/>
                </a:cubicBezTo>
                <a:cubicBezTo>
                  <a:pt x="72028" y="3718"/>
                  <a:pt x="71970" y="3324"/>
                  <a:pt x="71970" y="3324"/>
                </a:cubicBezTo>
                <a:lnTo>
                  <a:pt x="71970" y="3324"/>
                </a:lnTo>
                <a:cubicBezTo>
                  <a:pt x="71824" y="3819"/>
                  <a:pt x="71708" y="4213"/>
                  <a:pt x="71591" y="4534"/>
                </a:cubicBezTo>
                <a:cubicBezTo>
                  <a:pt x="71562" y="4548"/>
                  <a:pt x="71547" y="4577"/>
                  <a:pt x="71518" y="4592"/>
                </a:cubicBezTo>
                <a:cubicBezTo>
                  <a:pt x="71912" y="2916"/>
                  <a:pt x="72116" y="2595"/>
                  <a:pt x="73792" y="1007"/>
                </a:cubicBezTo>
                <a:lnTo>
                  <a:pt x="73792" y="1007"/>
                </a:lnTo>
                <a:cubicBezTo>
                  <a:pt x="73792" y="1007"/>
                  <a:pt x="72815" y="1473"/>
                  <a:pt x="71985" y="2333"/>
                </a:cubicBezTo>
                <a:cubicBezTo>
                  <a:pt x="72291" y="1735"/>
                  <a:pt x="72626" y="1123"/>
                  <a:pt x="73005" y="555"/>
                </a:cubicBezTo>
                <a:lnTo>
                  <a:pt x="73005" y="555"/>
                </a:lnTo>
                <a:cubicBezTo>
                  <a:pt x="73004" y="555"/>
                  <a:pt x="71270" y="2435"/>
                  <a:pt x="70192" y="4636"/>
                </a:cubicBezTo>
                <a:cubicBezTo>
                  <a:pt x="70104" y="4432"/>
                  <a:pt x="69988" y="4228"/>
                  <a:pt x="69857" y="4053"/>
                </a:cubicBezTo>
                <a:cubicBezTo>
                  <a:pt x="69886" y="3805"/>
                  <a:pt x="69930" y="3572"/>
                  <a:pt x="69988" y="3338"/>
                </a:cubicBezTo>
                <a:lnTo>
                  <a:pt x="69988" y="3338"/>
                </a:lnTo>
                <a:cubicBezTo>
                  <a:pt x="69988" y="3339"/>
                  <a:pt x="69886" y="3543"/>
                  <a:pt x="69740" y="3892"/>
                </a:cubicBezTo>
                <a:cubicBezTo>
                  <a:pt x="69726" y="3863"/>
                  <a:pt x="69711" y="3849"/>
                  <a:pt x="69682" y="3819"/>
                </a:cubicBezTo>
                <a:cubicBezTo>
                  <a:pt x="69886" y="3164"/>
                  <a:pt x="70148" y="2479"/>
                  <a:pt x="70498" y="1837"/>
                </a:cubicBezTo>
                <a:lnTo>
                  <a:pt x="70498" y="1837"/>
                </a:lnTo>
                <a:cubicBezTo>
                  <a:pt x="70498" y="1838"/>
                  <a:pt x="69915" y="2493"/>
                  <a:pt x="69361" y="3455"/>
                </a:cubicBezTo>
                <a:cubicBezTo>
                  <a:pt x="69157" y="3236"/>
                  <a:pt x="68953" y="3062"/>
                  <a:pt x="68764" y="2901"/>
                </a:cubicBezTo>
                <a:cubicBezTo>
                  <a:pt x="68880" y="2756"/>
                  <a:pt x="69026" y="2595"/>
                  <a:pt x="69172" y="2406"/>
                </a:cubicBezTo>
                <a:lnTo>
                  <a:pt x="69172" y="2406"/>
                </a:lnTo>
                <a:cubicBezTo>
                  <a:pt x="69172" y="2406"/>
                  <a:pt x="68938" y="2552"/>
                  <a:pt x="68632" y="2814"/>
                </a:cubicBezTo>
                <a:cubicBezTo>
                  <a:pt x="68181" y="2464"/>
                  <a:pt x="67816" y="2304"/>
                  <a:pt x="67816" y="2304"/>
                </a:cubicBezTo>
                <a:lnTo>
                  <a:pt x="67816" y="2304"/>
                </a:lnTo>
                <a:cubicBezTo>
                  <a:pt x="68064" y="2551"/>
                  <a:pt x="68268" y="2756"/>
                  <a:pt x="68458" y="2960"/>
                </a:cubicBezTo>
                <a:cubicBezTo>
                  <a:pt x="68210" y="3178"/>
                  <a:pt x="67933" y="3441"/>
                  <a:pt x="67670" y="3776"/>
                </a:cubicBezTo>
                <a:cubicBezTo>
                  <a:pt x="67670" y="3368"/>
                  <a:pt x="67685" y="2945"/>
                  <a:pt x="67743" y="2537"/>
                </a:cubicBezTo>
                <a:lnTo>
                  <a:pt x="67743" y="2537"/>
                </a:lnTo>
                <a:cubicBezTo>
                  <a:pt x="67743" y="2537"/>
                  <a:pt x="67423" y="3324"/>
                  <a:pt x="67248" y="4388"/>
                </a:cubicBezTo>
                <a:cubicBezTo>
                  <a:pt x="67117" y="4606"/>
                  <a:pt x="67000" y="4840"/>
                  <a:pt x="66898" y="5087"/>
                </a:cubicBezTo>
                <a:cubicBezTo>
                  <a:pt x="66840" y="5029"/>
                  <a:pt x="66767" y="4971"/>
                  <a:pt x="66709" y="4927"/>
                </a:cubicBezTo>
                <a:cubicBezTo>
                  <a:pt x="66781" y="4825"/>
                  <a:pt x="66869" y="4723"/>
                  <a:pt x="66971" y="4606"/>
                </a:cubicBezTo>
                <a:lnTo>
                  <a:pt x="66971" y="4606"/>
                </a:lnTo>
                <a:cubicBezTo>
                  <a:pt x="66971" y="4607"/>
                  <a:pt x="66825" y="4694"/>
                  <a:pt x="66636" y="4869"/>
                </a:cubicBezTo>
                <a:cubicBezTo>
                  <a:pt x="66548" y="4796"/>
                  <a:pt x="66461" y="4738"/>
                  <a:pt x="66388" y="4694"/>
                </a:cubicBezTo>
                <a:cubicBezTo>
                  <a:pt x="66621" y="4373"/>
                  <a:pt x="66927" y="4009"/>
                  <a:pt x="67306" y="3543"/>
                </a:cubicBezTo>
                <a:lnTo>
                  <a:pt x="67306" y="3543"/>
                </a:lnTo>
                <a:cubicBezTo>
                  <a:pt x="67306" y="3543"/>
                  <a:pt x="66913" y="3790"/>
                  <a:pt x="66417" y="4242"/>
                </a:cubicBezTo>
                <a:cubicBezTo>
                  <a:pt x="66650" y="2537"/>
                  <a:pt x="66811" y="2202"/>
                  <a:pt x="68268" y="438"/>
                </a:cubicBezTo>
                <a:lnTo>
                  <a:pt x="68268" y="438"/>
                </a:lnTo>
                <a:cubicBezTo>
                  <a:pt x="68268" y="438"/>
                  <a:pt x="66126" y="1779"/>
                  <a:pt x="65805" y="3863"/>
                </a:cubicBezTo>
                <a:cubicBezTo>
                  <a:pt x="65397" y="4257"/>
                  <a:pt x="64916" y="4883"/>
                  <a:pt x="64858" y="5670"/>
                </a:cubicBezTo>
                <a:cubicBezTo>
                  <a:pt x="64741" y="4883"/>
                  <a:pt x="64712" y="3994"/>
                  <a:pt x="64828" y="3149"/>
                </a:cubicBezTo>
                <a:lnTo>
                  <a:pt x="64828" y="3149"/>
                </a:lnTo>
                <a:cubicBezTo>
                  <a:pt x="64828" y="3149"/>
                  <a:pt x="64289" y="4490"/>
                  <a:pt x="64216" y="6006"/>
                </a:cubicBezTo>
                <a:cubicBezTo>
                  <a:pt x="64202" y="5700"/>
                  <a:pt x="64216" y="5379"/>
                  <a:pt x="64260" y="5073"/>
                </a:cubicBezTo>
                <a:lnTo>
                  <a:pt x="64260" y="5073"/>
                </a:lnTo>
                <a:cubicBezTo>
                  <a:pt x="64260" y="5073"/>
                  <a:pt x="63954" y="5802"/>
                  <a:pt x="63881" y="6676"/>
                </a:cubicBezTo>
                <a:cubicBezTo>
                  <a:pt x="63750" y="6691"/>
                  <a:pt x="63619" y="6691"/>
                  <a:pt x="63488" y="6691"/>
                </a:cubicBezTo>
                <a:cubicBezTo>
                  <a:pt x="64187" y="5277"/>
                  <a:pt x="63808" y="3936"/>
                  <a:pt x="63808" y="3936"/>
                </a:cubicBezTo>
                <a:lnTo>
                  <a:pt x="63808" y="3936"/>
                </a:lnTo>
                <a:cubicBezTo>
                  <a:pt x="63560" y="5394"/>
                  <a:pt x="63400" y="5962"/>
                  <a:pt x="62817" y="6705"/>
                </a:cubicBezTo>
                <a:lnTo>
                  <a:pt x="62671" y="6705"/>
                </a:lnTo>
                <a:lnTo>
                  <a:pt x="62671" y="6691"/>
                </a:lnTo>
                <a:cubicBezTo>
                  <a:pt x="62919" y="5379"/>
                  <a:pt x="63444" y="3105"/>
                  <a:pt x="64493" y="1167"/>
                </a:cubicBezTo>
                <a:lnTo>
                  <a:pt x="64493" y="1167"/>
                </a:lnTo>
                <a:cubicBezTo>
                  <a:pt x="64493" y="1167"/>
                  <a:pt x="63546" y="2348"/>
                  <a:pt x="62744" y="3936"/>
                </a:cubicBezTo>
                <a:cubicBezTo>
                  <a:pt x="62788" y="3441"/>
                  <a:pt x="62744" y="3120"/>
                  <a:pt x="62744" y="3120"/>
                </a:cubicBezTo>
                <a:cubicBezTo>
                  <a:pt x="62467" y="4053"/>
                  <a:pt x="62278" y="4621"/>
                  <a:pt x="62016" y="5087"/>
                </a:cubicBezTo>
                <a:cubicBezTo>
                  <a:pt x="61914" y="4942"/>
                  <a:pt x="61797" y="4811"/>
                  <a:pt x="61680" y="4679"/>
                </a:cubicBezTo>
                <a:cubicBezTo>
                  <a:pt x="62147" y="3397"/>
                  <a:pt x="62832" y="1779"/>
                  <a:pt x="63764" y="351"/>
                </a:cubicBezTo>
                <a:lnTo>
                  <a:pt x="63764" y="351"/>
                </a:lnTo>
                <a:cubicBezTo>
                  <a:pt x="63764" y="351"/>
                  <a:pt x="62919" y="1269"/>
                  <a:pt x="62045" y="2581"/>
                </a:cubicBezTo>
                <a:cubicBezTo>
                  <a:pt x="62059" y="2551"/>
                  <a:pt x="62059" y="2537"/>
                  <a:pt x="62074" y="2508"/>
                </a:cubicBezTo>
                <a:lnTo>
                  <a:pt x="62074" y="2508"/>
                </a:lnTo>
                <a:cubicBezTo>
                  <a:pt x="62074" y="2508"/>
                  <a:pt x="61622" y="3120"/>
                  <a:pt x="61199" y="3994"/>
                </a:cubicBezTo>
                <a:cubicBezTo>
                  <a:pt x="61170" y="4038"/>
                  <a:pt x="61141" y="4082"/>
                  <a:pt x="61112" y="4140"/>
                </a:cubicBezTo>
                <a:cubicBezTo>
                  <a:pt x="60908" y="3965"/>
                  <a:pt x="60704" y="3805"/>
                  <a:pt x="60500" y="3674"/>
                </a:cubicBezTo>
                <a:cubicBezTo>
                  <a:pt x="60485" y="3659"/>
                  <a:pt x="60471" y="3645"/>
                  <a:pt x="60456" y="3615"/>
                </a:cubicBezTo>
                <a:cubicBezTo>
                  <a:pt x="60471" y="3601"/>
                  <a:pt x="60471" y="3572"/>
                  <a:pt x="60485" y="3543"/>
                </a:cubicBezTo>
                <a:cubicBezTo>
                  <a:pt x="60573" y="3411"/>
                  <a:pt x="60675" y="3280"/>
                  <a:pt x="60791" y="3120"/>
                </a:cubicBezTo>
                <a:lnTo>
                  <a:pt x="60791" y="3120"/>
                </a:lnTo>
                <a:cubicBezTo>
                  <a:pt x="60791" y="3120"/>
                  <a:pt x="60704" y="3178"/>
                  <a:pt x="60573" y="3295"/>
                </a:cubicBezTo>
                <a:cubicBezTo>
                  <a:pt x="60748" y="2741"/>
                  <a:pt x="60981" y="2173"/>
                  <a:pt x="61272" y="1633"/>
                </a:cubicBezTo>
                <a:lnTo>
                  <a:pt x="61272" y="1633"/>
                </a:lnTo>
                <a:cubicBezTo>
                  <a:pt x="61272" y="1634"/>
                  <a:pt x="60689" y="2304"/>
                  <a:pt x="60135" y="3251"/>
                </a:cubicBezTo>
                <a:cubicBezTo>
                  <a:pt x="59931" y="3032"/>
                  <a:pt x="59727" y="2858"/>
                  <a:pt x="59538" y="2712"/>
                </a:cubicBezTo>
                <a:cubicBezTo>
                  <a:pt x="59654" y="2551"/>
                  <a:pt x="59800" y="2391"/>
                  <a:pt x="59946" y="2202"/>
                </a:cubicBezTo>
                <a:lnTo>
                  <a:pt x="59946" y="2202"/>
                </a:lnTo>
                <a:cubicBezTo>
                  <a:pt x="59946" y="2202"/>
                  <a:pt x="59713" y="2347"/>
                  <a:pt x="59407" y="2610"/>
                </a:cubicBezTo>
                <a:cubicBezTo>
                  <a:pt x="59203" y="2449"/>
                  <a:pt x="59013" y="2333"/>
                  <a:pt x="58882" y="2245"/>
                </a:cubicBezTo>
                <a:cubicBezTo>
                  <a:pt x="59057" y="1954"/>
                  <a:pt x="59290" y="1619"/>
                  <a:pt x="59582" y="1211"/>
                </a:cubicBezTo>
                <a:lnTo>
                  <a:pt x="59582" y="1211"/>
                </a:lnTo>
                <a:cubicBezTo>
                  <a:pt x="59581" y="1211"/>
                  <a:pt x="59115" y="1531"/>
                  <a:pt x="58620" y="2100"/>
                </a:cubicBezTo>
                <a:lnTo>
                  <a:pt x="58591" y="2100"/>
                </a:lnTo>
                <a:lnTo>
                  <a:pt x="58605" y="2114"/>
                </a:lnTo>
                <a:cubicBezTo>
                  <a:pt x="58270" y="2508"/>
                  <a:pt x="57920" y="3003"/>
                  <a:pt x="57701" y="3601"/>
                </a:cubicBezTo>
                <a:cubicBezTo>
                  <a:pt x="57556" y="3717"/>
                  <a:pt x="57381" y="3863"/>
                  <a:pt x="57191" y="4053"/>
                </a:cubicBezTo>
                <a:cubicBezTo>
                  <a:pt x="57425" y="2333"/>
                  <a:pt x="57585" y="1998"/>
                  <a:pt x="59042" y="234"/>
                </a:cubicBezTo>
                <a:lnTo>
                  <a:pt x="59042" y="234"/>
                </a:lnTo>
                <a:cubicBezTo>
                  <a:pt x="59042" y="234"/>
                  <a:pt x="56375" y="1896"/>
                  <a:pt x="56550" y="4402"/>
                </a:cubicBezTo>
                <a:cubicBezTo>
                  <a:pt x="56506" y="4461"/>
                  <a:pt x="56463" y="4519"/>
                  <a:pt x="56419" y="4592"/>
                </a:cubicBezTo>
                <a:cubicBezTo>
                  <a:pt x="56404" y="4402"/>
                  <a:pt x="56390" y="4198"/>
                  <a:pt x="56404" y="4009"/>
                </a:cubicBezTo>
                <a:lnTo>
                  <a:pt x="56404" y="4009"/>
                </a:lnTo>
                <a:cubicBezTo>
                  <a:pt x="56404" y="4009"/>
                  <a:pt x="56302" y="4359"/>
                  <a:pt x="56215" y="4883"/>
                </a:cubicBezTo>
                <a:cubicBezTo>
                  <a:pt x="56186" y="4956"/>
                  <a:pt x="56142" y="5015"/>
                  <a:pt x="56098" y="5087"/>
                </a:cubicBezTo>
                <a:cubicBezTo>
                  <a:pt x="55982" y="4956"/>
                  <a:pt x="55850" y="4840"/>
                  <a:pt x="55719" y="4752"/>
                </a:cubicBezTo>
                <a:cubicBezTo>
                  <a:pt x="55807" y="4650"/>
                  <a:pt x="55880" y="4548"/>
                  <a:pt x="55982" y="4432"/>
                </a:cubicBezTo>
                <a:lnTo>
                  <a:pt x="55982" y="4432"/>
                </a:lnTo>
                <a:cubicBezTo>
                  <a:pt x="55982" y="4432"/>
                  <a:pt x="55836" y="4519"/>
                  <a:pt x="55646" y="4679"/>
                </a:cubicBezTo>
                <a:cubicBezTo>
                  <a:pt x="55603" y="4665"/>
                  <a:pt x="55574" y="4636"/>
                  <a:pt x="55544" y="4606"/>
                </a:cubicBezTo>
                <a:cubicBezTo>
                  <a:pt x="55515" y="4067"/>
                  <a:pt x="55530" y="3499"/>
                  <a:pt x="55603" y="2945"/>
                </a:cubicBezTo>
                <a:lnTo>
                  <a:pt x="55603" y="2945"/>
                </a:lnTo>
                <a:cubicBezTo>
                  <a:pt x="55603" y="2945"/>
                  <a:pt x="55369" y="3543"/>
                  <a:pt x="55180" y="4388"/>
                </a:cubicBezTo>
                <a:cubicBezTo>
                  <a:pt x="55151" y="4373"/>
                  <a:pt x="55137" y="4359"/>
                  <a:pt x="55136" y="4359"/>
                </a:cubicBezTo>
                <a:lnTo>
                  <a:pt x="55136" y="4359"/>
                </a:lnTo>
                <a:cubicBezTo>
                  <a:pt x="55151" y="4373"/>
                  <a:pt x="55165" y="4388"/>
                  <a:pt x="55180" y="4402"/>
                </a:cubicBezTo>
                <a:cubicBezTo>
                  <a:pt x="55122" y="4636"/>
                  <a:pt x="55078" y="4883"/>
                  <a:pt x="55049" y="5146"/>
                </a:cubicBezTo>
                <a:cubicBezTo>
                  <a:pt x="55049" y="4942"/>
                  <a:pt x="55063" y="4723"/>
                  <a:pt x="55093" y="4519"/>
                </a:cubicBezTo>
                <a:lnTo>
                  <a:pt x="55093" y="4519"/>
                </a:lnTo>
                <a:cubicBezTo>
                  <a:pt x="55093" y="4519"/>
                  <a:pt x="54889" y="5015"/>
                  <a:pt x="54772" y="5670"/>
                </a:cubicBezTo>
                <a:cubicBezTo>
                  <a:pt x="54626" y="5918"/>
                  <a:pt x="54510" y="6181"/>
                  <a:pt x="54466" y="6487"/>
                </a:cubicBezTo>
                <a:cubicBezTo>
                  <a:pt x="54335" y="6297"/>
                  <a:pt x="54262" y="6079"/>
                  <a:pt x="54247" y="5860"/>
                </a:cubicBezTo>
                <a:cubicBezTo>
                  <a:pt x="54393" y="5656"/>
                  <a:pt x="54582" y="5437"/>
                  <a:pt x="54816" y="5146"/>
                </a:cubicBezTo>
                <a:lnTo>
                  <a:pt x="54816" y="5146"/>
                </a:lnTo>
                <a:cubicBezTo>
                  <a:pt x="54816" y="5146"/>
                  <a:pt x="54568" y="5292"/>
                  <a:pt x="54262" y="5583"/>
                </a:cubicBezTo>
                <a:cubicBezTo>
                  <a:pt x="54408" y="4519"/>
                  <a:pt x="54510" y="4300"/>
                  <a:pt x="55428" y="3207"/>
                </a:cubicBezTo>
                <a:lnTo>
                  <a:pt x="55428" y="3207"/>
                </a:lnTo>
                <a:cubicBezTo>
                  <a:pt x="55427" y="3208"/>
                  <a:pt x="53621" y="4315"/>
                  <a:pt x="53883" y="5991"/>
                </a:cubicBezTo>
                <a:cubicBezTo>
                  <a:pt x="53679" y="6253"/>
                  <a:pt x="53475" y="6574"/>
                  <a:pt x="53358" y="6953"/>
                </a:cubicBezTo>
                <a:cubicBezTo>
                  <a:pt x="53242" y="6355"/>
                  <a:pt x="53169" y="5612"/>
                  <a:pt x="53271" y="4898"/>
                </a:cubicBezTo>
                <a:lnTo>
                  <a:pt x="53271" y="4898"/>
                </a:lnTo>
                <a:cubicBezTo>
                  <a:pt x="53271" y="4898"/>
                  <a:pt x="52848" y="5918"/>
                  <a:pt x="52877" y="6997"/>
                </a:cubicBezTo>
                <a:cubicBezTo>
                  <a:pt x="52644" y="7011"/>
                  <a:pt x="52411" y="7026"/>
                  <a:pt x="52192" y="7026"/>
                </a:cubicBezTo>
                <a:cubicBezTo>
                  <a:pt x="53314" y="5437"/>
                  <a:pt x="52819" y="3761"/>
                  <a:pt x="52819" y="3761"/>
                </a:cubicBezTo>
                <a:lnTo>
                  <a:pt x="52819" y="3761"/>
                </a:lnTo>
                <a:cubicBezTo>
                  <a:pt x="52557" y="5321"/>
                  <a:pt x="52396" y="5860"/>
                  <a:pt x="51711" y="6676"/>
                </a:cubicBezTo>
                <a:cubicBezTo>
                  <a:pt x="51711" y="6632"/>
                  <a:pt x="51697" y="6574"/>
                  <a:pt x="51697" y="6516"/>
                </a:cubicBezTo>
                <a:cubicBezTo>
                  <a:pt x="51930" y="5204"/>
                  <a:pt x="52455" y="2930"/>
                  <a:pt x="53504" y="992"/>
                </a:cubicBezTo>
                <a:lnTo>
                  <a:pt x="53504" y="992"/>
                </a:lnTo>
                <a:cubicBezTo>
                  <a:pt x="53504" y="992"/>
                  <a:pt x="51974" y="2902"/>
                  <a:pt x="51157" y="5117"/>
                </a:cubicBezTo>
                <a:cubicBezTo>
                  <a:pt x="50968" y="4825"/>
                  <a:pt x="50749" y="4563"/>
                  <a:pt x="50516" y="4330"/>
                </a:cubicBezTo>
                <a:cubicBezTo>
                  <a:pt x="50633" y="3674"/>
                  <a:pt x="50808" y="2989"/>
                  <a:pt x="51085" y="2347"/>
                </a:cubicBezTo>
                <a:lnTo>
                  <a:pt x="51085" y="2347"/>
                </a:lnTo>
                <a:cubicBezTo>
                  <a:pt x="51084" y="2348"/>
                  <a:pt x="50589" y="3018"/>
                  <a:pt x="50137" y="3965"/>
                </a:cubicBezTo>
                <a:cubicBezTo>
                  <a:pt x="49904" y="3776"/>
                  <a:pt x="49656" y="3601"/>
                  <a:pt x="49438" y="3455"/>
                </a:cubicBezTo>
                <a:cubicBezTo>
                  <a:pt x="49540" y="3295"/>
                  <a:pt x="49656" y="3134"/>
                  <a:pt x="49787" y="2945"/>
                </a:cubicBezTo>
                <a:lnTo>
                  <a:pt x="49787" y="2945"/>
                </a:lnTo>
                <a:cubicBezTo>
                  <a:pt x="49787" y="2945"/>
                  <a:pt x="49583" y="3091"/>
                  <a:pt x="49292" y="3353"/>
                </a:cubicBezTo>
                <a:cubicBezTo>
                  <a:pt x="48782" y="3047"/>
                  <a:pt x="48388" y="2887"/>
                  <a:pt x="48388" y="2887"/>
                </a:cubicBezTo>
                <a:lnTo>
                  <a:pt x="48388" y="2887"/>
                </a:lnTo>
                <a:cubicBezTo>
                  <a:pt x="48665" y="3120"/>
                  <a:pt x="48913" y="3324"/>
                  <a:pt x="49132" y="3513"/>
                </a:cubicBezTo>
                <a:cubicBezTo>
                  <a:pt x="48913" y="3732"/>
                  <a:pt x="48665" y="4009"/>
                  <a:pt x="48432" y="4344"/>
                </a:cubicBezTo>
                <a:cubicBezTo>
                  <a:pt x="48374" y="3936"/>
                  <a:pt x="48345" y="3528"/>
                  <a:pt x="48345" y="3120"/>
                </a:cubicBezTo>
                <a:cubicBezTo>
                  <a:pt x="48345" y="3120"/>
                  <a:pt x="48126" y="3907"/>
                  <a:pt x="48068" y="4956"/>
                </a:cubicBezTo>
                <a:cubicBezTo>
                  <a:pt x="47980" y="5160"/>
                  <a:pt x="47893" y="5379"/>
                  <a:pt x="47834" y="5612"/>
                </a:cubicBezTo>
                <a:cubicBezTo>
                  <a:pt x="47878" y="5146"/>
                  <a:pt x="47849" y="4723"/>
                  <a:pt x="47805" y="4446"/>
                </a:cubicBezTo>
                <a:cubicBezTo>
                  <a:pt x="47878" y="4344"/>
                  <a:pt x="47951" y="4228"/>
                  <a:pt x="48024" y="4126"/>
                </a:cubicBezTo>
                <a:lnTo>
                  <a:pt x="48024" y="4126"/>
                </a:lnTo>
                <a:cubicBezTo>
                  <a:pt x="48024" y="4126"/>
                  <a:pt x="47936" y="4184"/>
                  <a:pt x="47776" y="4315"/>
                </a:cubicBezTo>
                <a:cubicBezTo>
                  <a:pt x="47732" y="4126"/>
                  <a:pt x="47703" y="4009"/>
                  <a:pt x="47703" y="4009"/>
                </a:cubicBezTo>
                <a:cubicBezTo>
                  <a:pt x="47689" y="4155"/>
                  <a:pt x="47674" y="4286"/>
                  <a:pt x="47645" y="4417"/>
                </a:cubicBezTo>
                <a:cubicBezTo>
                  <a:pt x="47514" y="4534"/>
                  <a:pt x="47368" y="4679"/>
                  <a:pt x="47208" y="4854"/>
                </a:cubicBezTo>
                <a:cubicBezTo>
                  <a:pt x="47208" y="4592"/>
                  <a:pt x="47208" y="4359"/>
                  <a:pt x="47222" y="4155"/>
                </a:cubicBezTo>
                <a:cubicBezTo>
                  <a:pt x="47383" y="3484"/>
                  <a:pt x="47601" y="2785"/>
                  <a:pt x="47878" y="2100"/>
                </a:cubicBezTo>
                <a:cubicBezTo>
                  <a:pt x="48053" y="1794"/>
                  <a:pt x="48301" y="1458"/>
                  <a:pt x="48607" y="1036"/>
                </a:cubicBezTo>
                <a:lnTo>
                  <a:pt x="48607" y="1036"/>
                </a:lnTo>
                <a:cubicBezTo>
                  <a:pt x="48607" y="1036"/>
                  <a:pt x="48432" y="1152"/>
                  <a:pt x="48199" y="1356"/>
                </a:cubicBezTo>
                <a:cubicBezTo>
                  <a:pt x="48213" y="1313"/>
                  <a:pt x="48228" y="1269"/>
                  <a:pt x="48257" y="1225"/>
                </a:cubicBezTo>
                <a:lnTo>
                  <a:pt x="48257" y="1225"/>
                </a:lnTo>
                <a:cubicBezTo>
                  <a:pt x="48257" y="1225"/>
                  <a:pt x="48199" y="1298"/>
                  <a:pt x="48111" y="1444"/>
                </a:cubicBezTo>
                <a:cubicBezTo>
                  <a:pt x="47528" y="1968"/>
                  <a:pt x="46639" y="2974"/>
                  <a:pt x="46537" y="4286"/>
                </a:cubicBezTo>
                <a:cubicBezTo>
                  <a:pt x="46377" y="4650"/>
                  <a:pt x="46231" y="5029"/>
                  <a:pt x="46115" y="5408"/>
                </a:cubicBezTo>
                <a:cubicBezTo>
                  <a:pt x="45911" y="5131"/>
                  <a:pt x="45692" y="4883"/>
                  <a:pt x="45459" y="4650"/>
                </a:cubicBezTo>
                <a:cubicBezTo>
                  <a:pt x="45444" y="4636"/>
                  <a:pt x="45444" y="4606"/>
                  <a:pt x="45444" y="4592"/>
                </a:cubicBezTo>
                <a:cubicBezTo>
                  <a:pt x="45532" y="3951"/>
                  <a:pt x="45663" y="3280"/>
                  <a:pt x="45911" y="2639"/>
                </a:cubicBezTo>
                <a:lnTo>
                  <a:pt x="45911" y="2639"/>
                </a:lnTo>
                <a:cubicBezTo>
                  <a:pt x="45910" y="2639"/>
                  <a:pt x="45444" y="3324"/>
                  <a:pt x="45036" y="4300"/>
                </a:cubicBezTo>
                <a:cubicBezTo>
                  <a:pt x="44788" y="4096"/>
                  <a:pt x="44541" y="3936"/>
                  <a:pt x="44307" y="3805"/>
                </a:cubicBezTo>
                <a:cubicBezTo>
                  <a:pt x="44409" y="3645"/>
                  <a:pt x="44526" y="3470"/>
                  <a:pt x="44643" y="3280"/>
                </a:cubicBezTo>
                <a:lnTo>
                  <a:pt x="44643" y="3280"/>
                </a:lnTo>
                <a:cubicBezTo>
                  <a:pt x="44642" y="3280"/>
                  <a:pt x="44438" y="3441"/>
                  <a:pt x="44162" y="3717"/>
                </a:cubicBezTo>
                <a:cubicBezTo>
                  <a:pt x="43637" y="3411"/>
                  <a:pt x="43229" y="3266"/>
                  <a:pt x="43229" y="3266"/>
                </a:cubicBezTo>
                <a:lnTo>
                  <a:pt x="43229" y="3266"/>
                </a:lnTo>
                <a:cubicBezTo>
                  <a:pt x="43535" y="3484"/>
                  <a:pt x="43783" y="3688"/>
                  <a:pt x="44016" y="3863"/>
                </a:cubicBezTo>
                <a:cubicBezTo>
                  <a:pt x="43797" y="4096"/>
                  <a:pt x="43564" y="4373"/>
                  <a:pt x="43345" y="4723"/>
                </a:cubicBezTo>
                <a:cubicBezTo>
                  <a:pt x="43273" y="4315"/>
                  <a:pt x="43214" y="3907"/>
                  <a:pt x="43200" y="3499"/>
                </a:cubicBezTo>
                <a:cubicBezTo>
                  <a:pt x="43200" y="3499"/>
                  <a:pt x="43010" y="4300"/>
                  <a:pt x="43025" y="5350"/>
                </a:cubicBezTo>
                <a:cubicBezTo>
                  <a:pt x="42850" y="5743"/>
                  <a:pt x="42733" y="6181"/>
                  <a:pt x="42733" y="6661"/>
                </a:cubicBezTo>
                <a:cubicBezTo>
                  <a:pt x="42471" y="6355"/>
                  <a:pt x="42282" y="6049"/>
                  <a:pt x="42194" y="5700"/>
                </a:cubicBezTo>
                <a:cubicBezTo>
                  <a:pt x="42384" y="5379"/>
                  <a:pt x="42617" y="5000"/>
                  <a:pt x="42937" y="4504"/>
                </a:cubicBezTo>
                <a:lnTo>
                  <a:pt x="42937" y="4504"/>
                </a:lnTo>
                <a:cubicBezTo>
                  <a:pt x="42937" y="4505"/>
                  <a:pt x="42558" y="4781"/>
                  <a:pt x="42150" y="5262"/>
                </a:cubicBezTo>
                <a:cubicBezTo>
                  <a:pt x="42063" y="3572"/>
                  <a:pt x="42165" y="3222"/>
                  <a:pt x="43360" y="1415"/>
                </a:cubicBezTo>
                <a:lnTo>
                  <a:pt x="43360" y="1415"/>
                </a:lnTo>
                <a:cubicBezTo>
                  <a:pt x="43360" y="1415"/>
                  <a:pt x="40722" y="3339"/>
                  <a:pt x="41640" y="5933"/>
                </a:cubicBezTo>
                <a:cubicBezTo>
                  <a:pt x="41363" y="6385"/>
                  <a:pt x="41130" y="6909"/>
                  <a:pt x="41057" y="7492"/>
                </a:cubicBezTo>
                <a:cubicBezTo>
                  <a:pt x="40693" y="6559"/>
                  <a:pt x="40343" y="5408"/>
                  <a:pt x="40299" y="4286"/>
                </a:cubicBezTo>
                <a:cubicBezTo>
                  <a:pt x="40299" y="4286"/>
                  <a:pt x="40095" y="5160"/>
                  <a:pt x="40124" y="6297"/>
                </a:cubicBezTo>
                <a:cubicBezTo>
                  <a:pt x="40095" y="6224"/>
                  <a:pt x="40081" y="6195"/>
                  <a:pt x="40081" y="6195"/>
                </a:cubicBezTo>
                <a:lnTo>
                  <a:pt x="40081" y="6195"/>
                </a:lnTo>
                <a:cubicBezTo>
                  <a:pt x="40154" y="6720"/>
                  <a:pt x="40139" y="7274"/>
                  <a:pt x="40066" y="7798"/>
                </a:cubicBezTo>
                <a:cubicBezTo>
                  <a:pt x="40037" y="7813"/>
                  <a:pt x="39993" y="7813"/>
                  <a:pt x="39950" y="7813"/>
                </a:cubicBezTo>
                <a:cubicBezTo>
                  <a:pt x="40081" y="7041"/>
                  <a:pt x="40037" y="6414"/>
                  <a:pt x="40037" y="6414"/>
                </a:cubicBezTo>
                <a:lnTo>
                  <a:pt x="40037" y="6414"/>
                </a:lnTo>
                <a:cubicBezTo>
                  <a:pt x="39950" y="6909"/>
                  <a:pt x="39789" y="7405"/>
                  <a:pt x="39585" y="7842"/>
                </a:cubicBezTo>
                <a:cubicBezTo>
                  <a:pt x="39527" y="7842"/>
                  <a:pt x="39483" y="7857"/>
                  <a:pt x="39425" y="7857"/>
                </a:cubicBezTo>
                <a:cubicBezTo>
                  <a:pt x="39367" y="7769"/>
                  <a:pt x="39294" y="7682"/>
                  <a:pt x="39235" y="7609"/>
                </a:cubicBezTo>
                <a:cubicBezTo>
                  <a:pt x="39279" y="7361"/>
                  <a:pt x="39279" y="7128"/>
                  <a:pt x="39265" y="6909"/>
                </a:cubicBezTo>
                <a:cubicBezTo>
                  <a:pt x="39600" y="5525"/>
                  <a:pt x="38463" y="4403"/>
                  <a:pt x="38463" y="4402"/>
                </a:cubicBezTo>
                <a:lnTo>
                  <a:pt x="38463" y="4402"/>
                </a:lnTo>
                <a:cubicBezTo>
                  <a:pt x="38769" y="5073"/>
                  <a:pt x="38915" y="5452"/>
                  <a:pt x="38944" y="5831"/>
                </a:cubicBezTo>
                <a:cubicBezTo>
                  <a:pt x="38390" y="4738"/>
                  <a:pt x="37283" y="4097"/>
                  <a:pt x="37282" y="4096"/>
                </a:cubicBezTo>
                <a:lnTo>
                  <a:pt x="37282" y="4096"/>
                </a:lnTo>
                <a:cubicBezTo>
                  <a:pt x="38332" y="5321"/>
                  <a:pt x="38550" y="5656"/>
                  <a:pt x="38682" y="6661"/>
                </a:cubicBezTo>
                <a:cubicBezTo>
                  <a:pt x="38550" y="6487"/>
                  <a:pt x="38448" y="6385"/>
                  <a:pt x="38448" y="6385"/>
                </a:cubicBezTo>
                <a:lnTo>
                  <a:pt x="38448" y="6385"/>
                </a:lnTo>
                <a:cubicBezTo>
                  <a:pt x="38565" y="6647"/>
                  <a:pt x="38652" y="6851"/>
                  <a:pt x="38740" y="7040"/>
                </a:cubicBezTo>
                <a:cubicBezTo>
                  <a:pt x="38740" y="7055"/>
                  <a:pt x="38740" y="7084"/>
                  <a:pt x="38740" y="7099"/>
                </a:cubicBezTo>
                <a:cubicBezTo>
                  <a:pt x="38594" y="6968"/>
                  <a:pt x="38463" y="6866"/>
                  <a:pt x="38346" y="6778"/>
                </a:cubicBezTo>
                <a:cubicBezTo>
                  <a:pt x="38419" y="6181"/>
                  <a:pt x="38376" y="5729"/>
                  <a:pt x="38376" y="5729"/>
                </a:cubicBezTo>
                <a:lnTo>
                  <a:pt x="38376" y="5729"/>
                </a:lnTo>
                <a:cubicBezTo>
                  <a:pt x="38332" y="5991"/>
                  <a:pt x="38259" y="6239"/>
                  <a:pt x="38186" y="6501"/>
                </a:cubicBezTo>
                <a:cubicBezTo>
                  <a:pt x="38084" y="6268"/>
                  <a:pt x="37967" y="6079"/>
                  <a:pt x="37865" y="5918"/>
                </a:cubicBezTo>
                <a:cubicBezTo>
                  <a:pt x="38011" y="5816"/>
                  <a:pt x="38186" y="5714"/>
                  <a:pt x="38376" y="5583"/>
                </a:cubicBezTo>
                <a:lnTo>
                  <a:pt x="38376" y="5583"/>
                </a:lnTo>
                <a:cubicBezTo>
                  <a:pt x="38375" y="5583"/>
                  <a:pt x="38128" y="5656"/>
                  <a:pt x="37778" y="5802"/>
                </a:cubicBezTo>
                <a:cubicBezTo>
                  <a:pt x="37720" y="5714"/>
                  <a:pt x="37647" y="5641"/>
                  <a:pt x="37603" y="5583"/>
                </a:cubicBezTo>
                <a:cubicBezTo>
                  <a:pt x="37559" y="5539"/>
                  <a:pt x="37530" y="5510"/>
                  <a:pt x="37530" y="5510"/>
                </a:cubicBezTo>
                <a:lnTo>
                  <a:pt x="37530" y="5510"/>
                </a:lnTo>
                <a:cubicBezTo>
                  <a:pt x="37545" y="5539"/>
                  <a:pt x="37559" y="5568"/>
                  <a:pt x="37574" y="5598"/>
                </a:cubicBezTo>
                <a:lnTo>
                  <a:pt x="37574" y="5598"/>
                </a:lnTo>
                <a:cubicBezTo>
                  <a:pt x="37579" y="5593"/>
                  <a:pt x="37584" y="5588"/>
                  <a:pt x="37588" y="5583"/>
                </a:cubicBezTo>
                <a:cubicBezTo>
                  <a:pt x="37618" y="5656"/>
                  <a:pt x="37661" y="5729"/>
                  <a:pt x="37691" y="5802"/>
                </a:cubicBezTo>
                <a:cubicBezTo>
                  <a:pt x="37691" y="5802"/>
                  <a:pt x="37691" y="5816"/>
                  <a:pt x="37691" y="5831"/>
                </a:cubicBezTo>
                <a:cubicBezTo>
                  <a:pt x="37559" y="5889"/>
                  <a:pt x="37414" y="5976"/>
                  <a:pt x="37268" y="6064"/>
                </a:cubicBezTo>
                <a:cubicBezTo>
                  <a:pt x="37239" y="5991"/>
                  <a:pt x="37224" y="5947"/>
                  <a:pt x="37224" y="5947"/>
                </a:cubicBezTo>
                <a:cubicBezTo>
                  <a:pt x="37224" y="5991"/>
                  <a:pt x="37224" y="6035"/>
                  <a:pt x="37224" y="6079"/>
                </a:cubicBezTo>
                <a:cubicBezTo>
                  <a:pt x="37210" y="6049"/>
                  <a:pt x="37210" y="6006"/>
                  <a:pt x="37195" y="5976"/>
                </a:cubicBezTo>
                <a:cubicBezTo>
                  <a:pt x="37308" y="5850"/>
                  <a:pt x="37434" y="5737"/>
                  <a:pt x="37574" y="5598"/>
                </a:cubicBezTo>
                <a:lnTo>
                  <a:pt x="37574" y="5598"/>
                </a:lnTo>
                <a:cubicBezTo>
                  <a:pt x="37501" y="5641"/>
                  <a:pt x="37341" y="5714"/>
                  <a:pt x="37137" y="5860"/>
                </a:cubicBezTo>
                <a:cubicBezTo>
                  <a:pt x="37078" y="5627"/>
                  <a:pt x="37005" y="5423"/>
                  <a:pt x="36947" y="5291"/>
                </a:cubicBezTo>
                <a:cubicBezTo>
                  <a:pt x="37035" y="4767"/>
                  <a:pt x="37151" y="4228"/>
                  <a:pt x="37312" y="3717"/>
                </a:cubicBezTo>
                <a:lnTo>
                  <a:pt x="37312" y="3717"/>
                </a:lnTo>
                <a:cubicBezTo>
                  <a:pt x="37311" y="3718"/>
                  <a:pt x="36962" y="4359"/>
                  <a:pt x="36627" y="5291"/>
                </a:cubicBezTo>
                <a:cubicBezTo>
                  <a:pt x="36495" y="4840"/>
                  <a:pt x="36379" y="4548"/>
                  <a:pt x="36379" y="4548"/>
                </a:cubicBezTo>
                <a:lnTo>
                  <a:pt x="36379" y="4548"/>
                </a:lnTo>
                <a:cubicBezTo>
                  <a:pt x="36437" y="4985"/>
                  <a:pt x="36452" y="5437"/>
                  <a:pt x="36423" y="5874"/>
                </a:cubicBezTo>
                <a:cubicBezTo>
                  <a:pt x="36393" y="5947"/>
                  <a:pt x="36379" y="6035"/>
                  <a:pt x="36350" y="6122"/>
                </a:cubicBezTo>
                <a:cubicBezTo>
                  <a:pt x="36058" y="4942"/>
                  <a:pt x="35563" y="3966"/>
                  <a:pt x="35563" y="3965"/>
                </a:cubicBezTo>
                <a:lnTo>
                  <a:pt x="35563" y="3965"/>
                </a:lnTo>
                <a:cubicBezTo>
                  <a:pt x="35752" y="4621"/>
                  <a:pt x="35869" y="5321"/>
                  <a:pt x="35942" y="5962"/>
                </a:cubicBezTo>
                <a:cubicBezTo>
                  <a:pt x="35781" y="5729"/>
                  <a:pt x="35635" y="5554"/>
                  <a:pt x="35533" y="5437"/>
                </a:cubicBezTo>
                <a:cubicBezTo>
                  <a:pt x="35548" y="5291"/>
                  <a:pt x="35577" y="5146"/>
                  <a:pt x="35606" y="5015"/>
                </a:cubicBezTo>
                <a:lnTo>
                  <a:pt x="35606" y="5015"/>
                </a:lnTo>
                <a:cubicBezTo>
                  <a:pt x="35606" y="5015"/>
                  <a:pt x="35548" y="5131"/>
                  <a:pt x="35461" y="5335"/>
                </a:cubicBezTo>
                <a:cubicBezTo>
                  <a:pt x="35417" y="5292"/>
                  <a:pt x="35402" y="5277"/>
                  <a:pt x="35402" y="5277"/>
                </a:cubicBezTo>
                <a:lnTo>
                  <a:pt x="35402" y="5277"/>
                </a:lnTo>
                <a:lnTo>
                  <a:pt x="35446" y="5364"/>
                </a:lnTo>
                <a:cubicBezTo>
                  <a:pt x="35417" y="5423"/>
                  <a:pt x="35402" y="5481"/>
                  <a:pt x="35373" y="5554"/>
                </a:cubicBezTo>
                <a:cubicBezTo>
                  <a:pt x="35271" y="3339"/>
                  <a:pt x="32896" y="1969"/>
                  <a:pt x="32895" y="1968"/>
                </a:cubicBezTo>
                <a:lnTo>
                  <a:pt x="32895" y="1968"/>
                </a:lnTo>
                <a:cubicBezTo>
                  <a:pt x="34367" y="3659"/>
                  <a:pt x="34528" y="3994"/>
                  <a:pt x="34703" y="5685"/>
                </a:cubicBezTo>
                <a:lnTo>
                  <a:pt x="34659" y="5641"/>
                </a:lnTo>
                <a:cubicBezTo>
                  <a:pt x="34659" y="5627"/>
                  <a:pt x="34674" y="5612"/>
                  <a:pt x="34674" y="5612"/>
                </a:cubicBezTo>
                <a:lnTo>
                  <a:pt x="34674" y="5612"/>
                </a:lnTo>
                <a:cubicBezTo>
                  <a:pt x="34674" y="5612"/>
                  <a:pt x="34659" y="5612"/>
                  <a:pt x="34644" y="5627"/>
                </a:cubicBezTo>
                <a:cubicBezTo>
                  <a:pt x="34572" y="5554"/>
                  <a:pt x="34499" y="5496"/>
                  <a:pt x="34426" y="5437"/>
                </a:cubicBezTo>
                <a:cubicBezTo>
                  <a:pt x="34426" y="5394"/>
                  <a:pt x="34440" y="5364"/>
                  <a:pt x="34455" y="5321"/>
                </a:cubicBezTo>
                <a:lnTo>
                  <a:pt x="34455" y="5321"/>
                </a:lnTo>
                <a:cubicBezTo>
                  <a:pt x="34455" y="5321"/>
                  <a:pt x="34440" y="5365"/>
                  <a:pt x="34397" y="5423"/>
                </a:cubicBezTo>
                <a:cubicBezTo>
                  <a:pt x="34280" y="5335"/>
                  <a:pt x="34178" y="5262"/>
                  <a:pt x="34091" y="5189"/>
                </a:cubicBezTo>
                <a:cubicBezTo>
                  <a:pt x="33887" y="4927"/>
                  <a:pt x="33697" y="4709"/>
                  <a:pt x="33566" y="4548"/>
                </a:cubicBezTo>
                <a:cubicBezTo>
                  <a:pt x="33464" y="4228"/>
                  <a:pt x="33376" y="4024"/>
                  <a:pt x="33376" y="4023"/>
                </a:cubicBezTo>
                <a:lnTo>
                  <a:pt x="33376" y="4023"/>
                </a:lnTo>
                <a:cubicBezTo>
                  <a:pt x="33390" y="4079"/>
                  <a:pt x="33391" y="4134"/>
                  <a:pt x="33404" y="4190"/>
                </a:cubicBezTo>
                <a:lnTo>
                  <a:pt x="33404" y="4190"/>
                </a:lnTo>
                <a:cubicBezTo>
                  <a:pt x="33404" y="4188"/>
                  <a:pt x="33405" y="4186"/>
                  <a:pt x="33406" y="4184"/>
                </a:cubicBezTo>
                <a:cubicBezTo>
                  <a:pt x="33420" y="4242"/>
                  <a:pt x="33420" y="4300"/>
                  <a:pt x="33420" y="4359"/>
                </a:cubicBezTo>
                <a:cubicBezTo>
                  <a:pt x="33391" y="4330"/>
                  <a:pt x="33376" y="4300"/>
                  <a:pt x="33362" y="4300"/>
                </a:cubicBezTo>
                <a:cubicBezTo>
                  <a:pt x="33391" y="4330"/>
                  <a:pt x="33406" y="4373"/>
                  <a:pt x="33435" y="4402"/>
                </a:cubicBezTo>
                <a:cubicBezTo>
                  <a:pt x="33449" y="4679"/>
                  <a:pt x="33449" y="4942"/>
                  <a:pt x="33435" y="5219"/>
                </a:cubicBezTo>
                <a:cubicBezTo>
                  <a:pt x="33333" y="5087"/>
                  <a:pt x="33216" y="4971"/>
                  <a:pt x="33099" y="4854"/>
                </a:cubicBezTo>
                <a:cubicBezTo>
                  <a:pt x="33172" y="4694"/>
                  <a:pt x="33260" y="4504"/>
                  <a:pt x="33362" y="4300"/>
                </a:cubicBezTo>
                <a:cubicBezTo>
                  <a:pt x="33374" y="4265"/>
                  <a:pt x="33386" y="4239"/>
                  <a:pt x="33398" y="4206"/>
                </a:cubicBezTo>
                <a:lnTo>
                  <a:pt x="33398" y="4206"/>
                </a:lnTo>
                <a:cubicBezTo>
                  <a:pt x="33332" y="4273"/>
                  <a:pt x="33149" y="4458"/>
                  <a:pt x="32954" y="4738"/>
                </a:cubicBezTo>
                <a:cubicBezTo>
                  <a:pt x="32837" y="4636"/>
                  <a:pt x="32735" y="4548"/>
                  <a:pt x="32633" y="4461"/>
                </a:cubicBezTo>
                <a:cubicBezTo>
                  <a:pt x="32837" y="4257"/>
                  <a:pt x="33056" y="4038"/>
                  <a:pt x="33318" y="3790"/>
                </a:cubicBezTo>
                <a:lnTo>
                  <a:pt x="33318" y="3790"/>
                </a:lnTo>
                <a:cubicBezTo>
                  <a:pt x="33318" y="3790"/>
                  <a:pt x="32939" y="3980"/>
                  <a:pt x="32458" y="4315"/>
                </a:cubicBezTo>
                <a:cubicBezTo>
                  <a:pt x="32152" y="4067"/>
                  <a:pt x="31919" y="3936"/>
                  <a:pt x="31919" y="3936"/>
                </a:cubicBezTo>
                <a:lnTo>
                  <a:pt x="31919" y="3936"/>
                </a:lnTo>
                <a:cubicBezTo>
                  <a:pt x="32065" y="4111"/>
                  <a:pt x="32196" y="4271"/>
                  <a:pt x="32327" y="4417"/>
                </a:cubicBezTo>
                <a:cubicBezTo>
                  <a:pt x="32123" y="4577"/>
                  <a:pt x="31904" y="4767"/>
                  <a:pt x="31686" y="4985"/>
                </a:cubicBezTo>
                <a:cubicBezTo>
                  <a:pt x="31132" y="4053"/>
                  <a:pt x="30564" y="3412"/>
                  <a:pt x="30564" y="3411"/>
                </a:cubicBezTo>
                <a:lnTo>
                  <a:pt x="30564" y="3411"/>
                </a:lnTo>
                <a:cubicBezTo>
                  <a:pt x="30913" y="4038"/>
                  <a:pt x="31161" y="4709"/>
                  <a:pt x="31351" y="5350"/>
                </a:cubicBezTo>
                <a:cubicBezTo>
                  <a:pt x="31132" y="5598"/>
                  <a:pt x="30957" y="5874"/>
                  <a:pt x="30797" y="6181"/>
                </a:cubicBezTo>
                <a:cubicBezTo>
                  <a:pt x="29747" y="4024"/>
                  <a:pt x="28013" y="2217"/>
                  <a:pt x="28013" y="2216"/>
                </a:cubicBezTo>
                <a:lnTo>
                  <a:pt x="28013" y="2216"/>
                </a:lnTo>
                <a:cubicBezTo>
                  <a:pt x="29266" y="4082"/>
                  <a:pt x="30039" y="6312"/>
                  <a:pt x="30418" y="7609"/>
                </a:cubicBezTo>
                <a:cubicBezTo>
                  <a:pt x="30418" y="7667"/>
                  <a:pt x="30418" y="7725"/>
                  <a:pt x="30418" y="7769"/>
                </a:cubicBezTo>
                <a:cubicBezTo>
                  <a:pt x="30199" y="7551"/>
                  <a:pt x="30024" y="7347"/>
                  <a:pt x="29879" y="7142"/>
                </a:cubicBezTo>
                <a:cubicBezTo>
                  <a:pt x="29908" y="6283"/>
                  <a:pt x="29485" y="5568"/>
                  <a:pt x="29033" y="5044"/>
                </a:cubicBezTo>
                <a:cubicBezTo>
                  <a:pt x="29019" y="5000"/>
                  <a:pt x="29004" y="4971"/>
                  <a:pt x="29004" y="4927"/>
                </a:cubicBezTo>
                <a:cubicBezTo>
                  <a:pt x="29004" y="4927"/>
                  <a:pt x="28989" y="4956"/>
                  <a:pt x="28989" y="5000"/>
                </a:cubicBezTo>
                <a:cubicBezTo>
                  <a:pt x="28465" y="4403"/>
                  <a:pt x="27897" y="4082"/>
                  <a:pt x="27896" y="4082"/>
                </a:cubicBezTo>
                <a:lnTo>
                  <a:pt x="27896" y="4082"/>
                </a:lnTo>
                <a:cubicBezTo>
                  <a:pt x="28450" y="4723"/>
                  <a:pt x="28771" y="5131"/>
                  <a:pt x="28975" y="5510"/>
                </a:cubicBezTo>
                <a:cubicBezTo>
                  <a:pt x="28975" y="5904"/>
                  <a:pt x="29048" y="6443"/>
                  <a:pt x="29296" y="7026"/>
                </a:cubicBezTo>
                <a:cubicBezTo>
                  <a:pt x="28931" y="6705"/>
                  <a:pt x="28625" y="6530"/>
                  <a:pt x="28625" y="6530"/>
                </a:cubicBezTo>
                <a:lnTo>
                  <a:pt x="28625" y="6530"/>
                </a:lnTo>
                <a:cubicBezTo>
                  <a:pt x="28931" y="6895"/>
                  <a:pt x="29179" y="7186"/>
                  <a:pt x="29368" y="7434"/>
                </a:cubicBezTo>
                <a:cubicBezTo>
                  <a:pt x="29339" y="7711"/>
                  <a:pt x="29223" y="7973"/>
                  <a:pt x="29062" y="8236"/>
                </a:cubicBezTo>
                <a:cubicBezTo>
                  <a:pt x="28989" y="7857"/>
                  <a:pt x="28844" y="7507"/>
                  <a:pt x="28654" y="7201"/>
                </a:cubicBezTo>
                <a:cubicBezTo>
                  <a:pt x="28538" y="6370"/>
                  <a:pt x="28275" y="5744"/>
                  <a:pt x="28275" y="5743"/>
                </a:cubicBezTo>
                <a:lnTo>
                  <a:pt x="28275" y="5743"/>
                </a:lnTo>
                <a:cubicBezTo>
                  <a:pt x="28319" y="6064"/>
                  <a:pt x="28334" y="6399"/>
                  <a:pt x="28319" y="6720"/>
                </a:cubicBezTo>
                <a:cubicBezTo>
                  <a:pt x="28100" y="6472"/>
                  <a:pt x="27882" y="6268"/>
                  <a:pt x="27678" y="6093"/>
                </a:cubicBezTo>
                <a:cubicBezTo>
                  <a:pt x="27838" y="5933"/>
                  <a:pt x="28013" y="5758"/>
                  <a:pt x="28232" y="5554"/>
                </a:cubicBezTo>
                <a:lnTo>
                  <a:pt x="28232" y="5554"/>
                </a:lnTo>
                <a:cubicBezTo>
                  <a:pt x="28231" y="5554"/>
                  <a:pt x="27925" y="5700"/>
                  <a:pt x="27547" y="5976"/>
                </a:cubicBezTo>
                <a:cubicBezTo>
                  <a:pt x="27284" y="5787"/>
                  <a:pt x="27095" y="5670"/>
                  <a:pt x="27095" y="5670"/>
                </a:cubicBezTo>
                <a:lnTo>
                  <a:pt x="27095" y="5670"/>
                </a:lnTo>
                <a:cubicBezTo>
                  <a:pt x="27226" y="5816"/>
                  <a:pt x="27328" y="5947"/>
                  <a:pt x="27430" y="6064"/>
                </a:cubicBezTo>
                <a:cubicBezTo>
                  <a:pt x="27270" y="6195"/>
                  <a:pt x="27095" y="6341"/>
                  <a:pt x="26920" y="6516"/>
                </a:cubicBezTo>
                <a:cubicBezTo>
                  <a:pt x="26468" y="5773"/>
                  <a:pt x="26002" y="5248"/>
                  <a:pt x="26002" y="5248"/>
                </a:cubicBezTo>
                <a:lnTo>
                  <a:pt x="26002" y="5248"/>
                </a:lnTo>
                <a:cubicBezTo>
                  <a:pt x="26293" y="5758"/>
                  <a:pt x="26497" y="6297"/>
                  <a:pt x="26643" y="6822"/>
                </a:cubicBezTo>
                <a:cubicBezTo>
                  <a:pt x="26468" y="7011"/>
                  <a:pt x="26322" y="7230"/>
                  <a:pt x="26191" y="7478"/>
                </a:cubicBezTo>
                <a:cubicBezTo>
                  <a:pt x="25346" y="5744"/>
                  <a:pt x="23947" y="4286"/>
                  <a:pt x="23947" y="4286"/>
                </a:cubicBezTo>
                <a:lnTo>
                  <a:pt x="23947" y="4286"/>
                </a:lnTo>
                <a:cubicBezTo>
                  <a:pt x="24909" y="5714"/>
                  <a:pt x="25521" y="7405"/>
                  <a:pt x="25841" y="8454"/>
                </a:cubicBezTo>
                <a:cubicBezTo>
                  <a:pt x="25827" y="8498"/>
                  <a:pt x="25812" y="8556"/>
                  <a:pt x="25798" y="8600"/>
                </a:cubicBezTo>
                <a:cubicBezTo>
                  <a:pt x="25754" y="8571"/>
                  <a:pt x="25696" y="8527"/>
                  <a:pt x="25652" y="8498"/>
                </a:cubicBezTo>
                <a:cubicBezTo>
                  <a:pt x="25564" y="8396"/>
                  <a:pt x="25477" y="8294"/>
                  <a:pt x="25404" y="8177"/>
                </a:cubicBezTo>
                <a:cubicBezTo>
                  <a:pt x="25448" y="8119"/>
                  <a:pt x="25477" y="8046"/>
                  <a:pt x="25521" y="7973"/>
                </a:cubicBezTo>
                <a:lnTo>
                  <a:pt x="25521" y="7973"/>
                </a:lnTo>
                <a:cubicBezTo>
                  <a:pt x="25521" y="7973"/>
                  <a:pt x="25462" y="8032"/>
                  <a:pt x="25375" y="8119"/>
                </a:cubicBezTo>
                <a:cubicBezTo>
                  <a:pt x="25127" y="7725"/>
                  <a:pt x="24967" y="7274"/>
                  <a:pt x="24748" y="6472"/>
                </a:cubicBezTo>
                <a:lnTo>
                  <a:pt x="24748" y="6472"/>
                </a:lnTo>
                <a:cubicBezTo>
                  <a:pt x="24748" y="6472"/>
                  <a:pt x="24603" y="7245"/>
                  <a:pt x="24967" y="8134"/>
                </a:cubicBezTo>
                <a:cubicBezTo>
                  <a:pt x="24792" y="8061"/>
                  <a:pt x="24661" y="8017"/>
                  <a:pt x="24661" y="8017"/>
                </a:cubicBezTo>
                <a:lnTo>
                  <a:pt x="24661" y="8017"/>
                </a:lnTo>
                <a:cubicBezTo>
                  <a:pt x="24807" y="8119"/>
                  <a:pt x="24923" y="8206"/>
                  <a:pt x="25040" y="8279"/>
                </a:cubicBezTo>
                <a:cubicBezTo>
                  <a:pt x="25054" y="8338"/>
                  <a:pt x="25083" y="8381"/>
                  <a:pt x="25113" y="8440"/>
                </a:cubicBezTo>
                <a:cubicBezTo>
                  <a:pt x="25011" y="8571"/>
                  <a:pt x="24909" y="8746"/>
                  <a:pt x="24807" y="8935"/>
                </a:cubicBezTo>
                <a:cubicBezTo>
                  <a:pt x="24734" y="8687"/>
                  <a:pt x="24690" y="8425"/>
                  <a:pt x="24661" y="8177"/>
                </a:cubicBezTo>
                <a:cubicBezTo>
                  <a:pt x="24661" y="8177"/>
                  <a:pt x="24617" y="8440"/>
                  <a:pt x="24617" y="8848"/>
                </a:cubicBezTo>
                <a:cubicBezTo>
                  <a:pt x="24515" y="8411"/>
                  <a:pt x="24384" y="8148"/>
                  <a:pt x="24384" y="8148"/>
                </a:cubicBezTo>
                <a:lnTo>
                  <a:pt x="24384" y="8148"/>
                </a:lnTo>
                <a:cubicBezTo>
                  <a:pt x="24398" y="8469"/>
                  <a:pt x="24398" y="8746"/>
                  <a:pt x="24398" y="8979"/>
                </a:cubicBezTo>
                <a:cubicBezTo>
                  <a:pt x="24311" y="9066"/>
                  <a:pt x="24209" y="9197"/>
                  <a:pt x="24107" y="9343"/>
                </a:cubicBezTo>
                <a:cubicBezTo>
                  <a:pt x="23990" y="8265"/>
                  <a:pt x="24034" y="8046"/>
                  <a:pt x="24661" y="6836"/>
                </a:cubicBezTo>
                <a:lnTo>
                  <a:pt x="24661" y="6836"/>
                </a:lnTo>
                <a:cubicBezTo>
                  <a:pt x="24661" y="6837"/>
                  <a:pt x="24311" y="7157"/>
                  <a:pt x="24034" y="7653"/>
                </a:cubicBezTo>
                <a:cubicBezTo>
                  <a:pt x="24136" y="6953"/>
                  <a:pt x="24282" y="6224"/>
                  <a:pt x="24500" y="5525"/>
                </a:cubicBezTo>
                <a:lnTo>
                  <a:pt x="24500" y="5525"/>
                </a:lnTo>
                <a:cubicBezTo>
                  <a:pt x="24500" y="5525"/>
                  <a:pt x="23451" y="7449"/>
                  <a:pt x="23101" y="9562"/>
                </a:cubicBezTo>
                <a:cubicBezTo>
                  <a:pt x="23043" y="9314"/>
                  <a:pt x="22985" y="9052"/>
                  <a:pt x="22970" y="8804"/>
                </a:cubicBezTo>
                <a:cubicBezTo>
                  <a:pt x="22970" y="8804"/>
                  <a:pt x="22926" y="9023"/>
                  <a:pt x="22926" y="9372"/>
                </a:cubicBezTo>
                <a:cubicBezTo>
                  <a:pt x="22752" y="9197"/>
                  <a:pt x="22562" y="9037"/>
                  <a:pt x="22373" y="8906"/>
                </a:cubicBezTo>
                <a:cubicBezTo>
                  <a:pt x="22358" y="8294"/>
                  <a:pt x="22402" y="7638"/>
                  <a:pt x="22533" y="7026"/>
                </a:cubicBezTo>
                <a:lnTo>
                  <a:pt x="22533" y="7026"/>
                </a:lnTo>
                <a:cubicBezTo>
                  <a:pt x="22533" y="7026"/>
                  <a:pt x="22198" y="7696"/>
                  <a:pt x="21950" y="8614"/>
                </a:cubicBezTo>
                <a:cubicBezTo>
                  <a:pt x="21702" y="8454"/>
                  <a:pt x="21454" y="8323"/>
                  <a:pt x="21221" y="8206"/>
                </a:cubicBezTo>
                <a:cubicBezTo>
                  <a:pt x="21294" y="8061"/>
                  <a:pt x="21367" y="7900"/>
                  <a:pt x="21454" y="7711"/>
                </a:cubicBezTo>
                <a:lnTo>
                  <a:pt x="21454" y="7711"/>
                </a:lnTo>
                <a:cubicBezTo>
                  <a:pt x="21454" y="7711"/>
                  <a:pt x="21279" y="7871"/>
                  <a:pt x="21075" y="8148"/>
                </a:cubicBezTo>
                <a:cubicBezTo>
                  <a:pt x="20536" y="7900"/>
                  <a:pt x="20143" y="7798"/>
                  <a:pt x="20143" y="7798"/>
                </a:cubicBezTo>
                <a:lnTo>
                  <a:pt x="20143" y="7798"/>
                </a:lnTo>
                <a:cubicBezTo>
                  <a:pt x="20449" y="7988"/>
                  <a:pt x="20711" y="8148"/>
                  <a:pt x="20944" y="8294"/>
                </a:cubicBezTo>
                <a:cubicBezTo>
                  <a:pt x="20784" y="8527"/>
                  <a:pt x="20609" y="8804"/>
                  <a:pt x="20463" y="9139"/>
                </a:cubicBezTo>
                <a:cubicBezTo>
                  <a:pt x="20332" y="8760"/>
                  <a:pt x="20216" y="8396"/>
                  <a:pt x="20157" y="8017"/>
                </a:cubicBezTo>
                <a:lnTo>
                  <a:pt x="20157" y="8017"/>
                </a:lnTo>
                <a:cubicBezTo>
                  <a:pt x="20157" y="8017"/>
                  <a:pt x="20084" y="8775"/>
                  <a:pt x="20245" y="9737"/>
                </a:cubicBezTo>
                <a:cubicBezTo>
                  <a:pt x="20186" y="9941"/>
                  <a:pt x="20157" y="10159"/>
                  <a:pt x="20143" y="10378"/>
                </a:cubicBezTo>
                <a:cubicBezTo>
                  <a:pt x="19997" y="10407"/>
                  <a:pt x="19851" y="10436"/>
                  <a:pt x="19720" y="10465"/>
                </a:cubicBezTo>
                <a:cubicBezTo>
                  <a:pt x="19647" y="10349"/>
                  <a:pt x="19589" y="10247"/>
                  <a:pt x="19531" y="10130"/>
                </a:cubicBezTo>
                <a:cubicBezTo>
                  <a:pt x="19662" y="9810"/>
                  <a:pt x="19822" y="9445"/>
                  <a:pt x="20055" y="8964"/>
                </a:cubicBezTo>
                <a:lnTo>
                  <a:pt x="20055" y="8964"/>
                </a:lnTo>
                <a:cubicBezTo>
                  <a:pt x="20055" y="8964"/>
                  <a:pt x="19764" y="9227"/>
                  <a:pt x="19472" y="9664"/>
                </a:cubicBezTo>
                <a:cubicBezTo>
                  <a:pt x="19531" y="8964"/>
                  <a:pt x="19414" y="8338"/>
                  <a:pt x="19297" y="7900"/>
                </a:cubicBezTo>
                <a:cubicBezTo>
                  <a:pt x="19385" y="7419"/>
                  <a:pt x="19603" y="6909"/>
                  <a:pt x="19997" y="6079"/>
                </a:cubicBezTo>
                <a:lnTo>
                  <a:pt x="19997" y="6079"/>
                </a:lnTo>
                <a:cubicBezTo>
                  <a:pt x="19997" y="6079"/>
                  <a:pt x="19487" y="6560"/>
                  <a:pt x="19093" y="7317"/>
                </a:cubicBezTo>
                <a:cubicBezTo>
                  <a:pt x="19064" y="7274"/>
                  <a:pt x="19064" y="7244"/>
                  <a:pt x="19064" y="7244"/>
                </a:cubicBezTo>
                <a:cubicBezTo>
                  <a:pt x="19064" y="7303"/>
                  <a:pt x="19064" y="7347"/>
                  <a:pt x="19064" y="7390"/>
                </a:cubicBezTo>
                <a:cubicBezTo>
                  <a:pt x="18729" y="8061"/>
                  <a:pt x="18525" y="8950"/>
                  <a:pt x="18846" y="9912"/>
                </a:cubicBezTo>
                <a:cubicBezTo>
                  <a:pt x="18758" y="10174"/>
                  <a:pt x="18641" y="10422"/>
                  <a:pt x="18481" y="10713"/>
                </a:cubicBezTo>
                <a:lnTo>
                  <a:pt x="18467" y="10713"/>
                </a:lnTo>
                <a:cubicBezTo>
                  <a:pt x="18437" y="10655"/>
                  <a:pt x="18423" y="10597"/>
                  <a:pt x="18408" y="10538"/>
                </a:cubicBezTo>
                <a:cubicBezTo>
                  <a:pt x="18379" y="9008"/>
                  <a:pt x="18452" y="6355"/>
                  <a:pt x="19195" y="4009"/>
                </a:cubicBezTo>
                <a:lnTo>
                  <a:pt x="19195" y="4009"/>
                </a:lnTo>
                <a:cubicBezTo>
                  <a:pt x="19195" y="4009"/>
                  <a:pt x="17898" y="6385"/>
                  <a:pt x="17476" y="9008"/>
                </a:cubicBezTo>
                <a:cubicBezTo>
                  <a:pt x="17199" y="8702"/>
                  <a:pt x="16893" y="8425"/>
                  <a:pt x="16572" y="8192"/>
                </a:cubicBezTo>
                <a:cubicBezTo>
                  <a:pt x="16543" y="7434"/>
                  <a:pt x="16586" y="6632"/>
                  <a:pt x="16761" y="5860"/>
                </a:cubicBezTo>
                <a:lnTo>
                  <a:pt x="16761" y="5860"/>
                </a:lnTo>
                <a:cubicBezTo>
                  <a:pt x="16761" y="5860"/>
                  <a:pt x="16339" y="6691"/>
                  <a:pt x="16047" y="7827"/>
                </a:cubicBezTo>
                <a:cubicBezTo>
                  <a:pt x="15727" y="7638"/>
                  <a:pt x="15420" y="7478"/>
                  <a:pt x="15129" y="7332"/>
                </a:cubicBezTo>
                <a:cubicBezTo>
                  <a:pt x="15216" y="7142"/>
                  <a:pt x="15318" y="6938"/>
                  <a:pt x="15420" y="6720"/>
                </a:cubicBezTo>
                <a:lnTo>
                  <a:pt x="15420" y="6720"/>
                </a:lnTo>
                <a:cubicBezTo>
                  <a:pt x="15420" y="6720"/>
                  <a:pt x="15216" y="6909"/>
                  <a:pt x="14940" y="7244"/>
                </a:cubicBezTo>
                <a:cubicBezTo>
                  <a:pt x="14284" y="6953"/>
                  <a:pt x="13788" y="6822"/>
                  <a:pt x="13788" y="6822"/>
                </a:cubicBezTo>
                <a:lnTo>
                  <a:pt x="13788" y="6822"/>
                </a:lnTo>
                <a:cubicBezTo>
                  <a:pt x="14182" y="7055"/>
                  <a:pt x="14502" y="7259"/>
                  <a:pt x="14794" y="7449"/>
                </a:cubicBezTo>
                <a:cubicBezTo>
                  <a:pt x="14590" y="7725"/>
                  <a:pt x="14371" y="8075"/>
                  <a:pt x="14182" y="8469"/>
                </a:cubicBezTo>
                <a:cubicBezTo>
                  <a:pt x="14080" y="8177"/>
                  <a:pt x="13978" y="7857"/>
                  <a:pt x="13905" y="7551"/>
                </a:cubicBezTo>
                <a:cubicBezTo>
                  <a:pt x="13919" y="7507"/>
                  <a:pt x="13934" y="7449"/>
                  <a:pt x="13948" y="7405"/>
                </a:cubicBezTo>
                <a:lnTo>
                  <a:pt x="13948" y="7405"/>
                </a:lnTo>
                <a:cubicBezTo>
                  <a:pt x="13948" y="7406"/>
                  <a:pt x="13933" y="7449"/>
                  <a:pt x="13890" y="7507"/>
                </a:cubicBezTo>
                <a:cubicBezTo>
                  <a:pt x="13861" y="7376"/>
                  <a:pt x="13832" y="7230"/>
                  <a:pt x="13803" y="7099"/>
                </a:cubicBezTo>
                <a:cubicBezTo>
                  <a:pt x="13803" y="7099"/>
                  <a:pt x="13774" y="7332"/>
                  <a:pt x="13788" y="7725"/>
                </a:cubicBezTo>
                <a:cubicBezTo>
                  <a:pt x="13686" y="7915"/>
                  <a:pt x="13555" y="8206"/>
                  <a:pt x="13409" y="8556"/>
                </a:cubicBezTo>
                <a:cubicBezTo>
                  <a:pt x="13263" y="8717"/>
                  <a:pt x="13089" y="8935"/>
                  <a:pt x="12899" y="9212"/>
                </a:cubicBezTo>
                <a:cubicBezTo>
                  <a:pt x="12506" y="7288"/>
                  <a:pt x="12564" y="6880"/>
                  <a:pt x="13613" y="4679"/>
                </a:cubicBezTo>
                <a:lnTo>
                  <a:pt x="13613" y="4679"/>
                </a:lnTo>
                <a:cubicBezTo>
                  <a:pt x="13613" y="4680"/>
                  <a:pt x="10932" y="7157"/>
                  <a:pt x="12433" y="10043"/>
                </a:cubicBezTo>
                <a:cubicBezTo>
                  <a:pt x="12404" y="10116"/>
                  <a:pt x="12374" y="10203"/>
                  <a:pt x="12331" y="10276"/>
                </a:cubicBezTo>
                <a:cubicBezTo>
                  <a:pt x="12154" y="9869"/>
                  <a:pt x="11940" y="9588"/>
                  <a:pt x="11888" y="9516"/>
                </a:cubicBezTo>
                <a:lnTo>
                  <a:pt x="11888" y="9516"/>
                </a:lnTo>
                <a:cubicBezTo>
                  <a:pt x="12043" y="9997"/>
                  <a:pt x="12157" y="10340"/>
                  <a:pt x="12214" y="10640"/>
                </a:cubicBezTo>
                <a:cubicBezTo>
                  <a:pt x="12170" y="10757"/>
                  <a:pt x="12141" y="10874"/>
                  <a:pt x="12127" y="10990"/>
                </a:cubicBezTo>
                <a:cubicBezTo>
                  <a:pt x="12039" y="10917"/>
                  <a:pt x="11952" y="10844"/>
                  <a:pt x="11879" y="10786"/>
                </a:cubicBezTo>
                <a:cubicBezTo>
                  <a:pt x="11864" y="10728"/>
                  <a:pt x="11850" y="10670"/>
                  <a:pt x="11821" y="10611"/>
                </a:cubicBezTo>
                <a:cubicBezTo>
                  <a:pt x="11821" y="10247"/>
                  <a:pt x="11835" y="9868"/>
                  <a:pt x="11879" y="9489"/>
                </a:cubicBezTo>
                <a:cubicBezTo>
                  <a:pt x="11879" y="9490"/>
                  <a:pt x="11880" y="9492"/>
                  <a:pt x="11880" y="9493"/>
                </a:cubicBezTo>
                <a:lnTo>
                  <a:pt x="11880" y="9493"/>
                </a:lnTo>
                <a:cubicBezTo>
                  <a:pt x="11909" y="9293"/>
                  <a:pt x="11938" y="9092"/>
                  <a:pt x="11981" y="8891"/>
                </a:cubicBezTo>
                <a:lnTo>
                  <a:pt x="11981" y="8891"/>
                </a:lnTo>
                <a:cubicBezTo>
                  <a:pt x="11981" y="8892"/>
                  <a:pt x="11806" y="9241"/>
                  <a:pt x="11617" y="9780"/>
                </a:cubicBezTo>
                <a:cubicBezTo>
                  <a:pt x="11456" y="9037"/>
                  <a:pt x="11340" y="8236"/>
                  <a:pt x="11340" y="7463"/>
                </a:cubicBezTo>
                <a:cubicBezTo>
                  <a:pt x="11340" y="7463"/>
                  <a:pt x="11092" y="8760"/>
                  <a:pt x="11223" y="10232"/>
                </a:cubicBezTo>
                <a:cubicBezTo>
                  <a:pt x="10961" y="9606"/>
                  <a:pt x="10742" y="8935"/>
                  <a:pt x="10611" y="8279"/>
                </a:cubicBezTo>
                <a:lnTo>
                  <a:pt x="10611" y="8279"/>
                </a:lnTo>
                <a:cubicBezTo>
                  <a:pt x="10611" y="8279"/>
                  <a:pt x="10567" y="8921"/>
                  <a:pt x="10655" y="9839"/>
                </a:cubicBezTo>
                <a:cubicBezTo>
                  <a:pt x="10611" y="9897"/>
                  <a:pt x="10567" y="9955"/>
                  <a:pt x="10509" y="10014"/>
                </a:cubicBezTo>
                <a:cubicBezTo>
                  <a:pt x="10509" y="10014"/>
                  <a:pt x="10494" y="9999"/>
                  <a:pt x="10494" y="9999"/>
                </a:cubicBezTo>
                <a:cubicBezTo>
                  <a:pt x="10392" y="9635"/>
                  <a:pt x="10305" y="9270"/>
                  <a:pt x="10276" y="8891"/>
                </a:cubicBezTo>
                <a:cubicBezTo>
                  <a:pt x="10276" y="8891"/>
                  <a:pt x="10217" y="9299"/>
                  <a:pt x="10217" y="9882"/>
                </a:cubicBezTo>
                <a:cubicBezTo>
                  <a:pt x="9955" y="9780"/>
                  <a:pt x="9736" y="9708"/>
                  <a:pt x="9649" y="9678"/>
                </a:cubicBezTo>
                <a:lnTo>
                  <a:pt x="9649" y="9678"/>
                </a:lnTo>
                <a:cubicBezTo>
                  <a:pt x="9868" y="9810"/>
                  <a:pt x="10057" y="9926"/>
                  <a:pt x="10232" y="10043"/>
                </a:cubicBezTo>
                <a:cubicBezTo>
                  <a:pt x="10232" y="10087"/>
                  <a:pt x="10232" y="10130"/>
                  <a:pt x="10232" y="10189"/>
                </a:cubicBezTo>
                <a:cubicBezTo>
                  <a:pt x="10028" y="10101"/>
                  <a:pt x="9809" y="10028"/>
                  <a:pt x="9620" y="9984"/>
                </a:cubicBezTo>
                <a:cubicBezTo>
                  <a:pt x="9620" y="9970"/>
                  <a:pt x="9620" y="9955"/>
                  <a:pt x="9620" y="9941"/>
                </a:cubicBezTo>
                <a:cubicBezTo>
                  <a:pt x="9620" y="9868"/>
                  <a:pt x="9634" y="9780"/>
                  <a:pt x="9649" y="9678"/>
                </a:cubicBezTo>
                <a:cubicBezTo>
                  <a:pt x="9649" y="9649"/>
                  <a:pt x="9664" y="9620"/>
                  <a:pt x="9664" y="9576"/>
                </a:cubicBezTo>
                <a:lnTo>
                  <a:pt x="9664" y="9576"/>
                </a:lnTo>
                <a:cubicBezTo>
                  <a:pt x="9663" y="9576"/>
                  <a:pt x="9634" y="9606"/>
                  <a:pt x="9605" y="9678"/>
                </a:cubicBezTo>
                <a:cubicBezTo>
                  <a:pt x="9576" y="9737"/>
                  <a:pt x="9532" y="9839"/>
                  <a:pt x="9489" y="9955"/>
                </a:cubicBezTo>
                <a:cubicBezTo>
                  <a:pt x="9051" y="9853"/>
                  <a:pt x="8745" y="9824"/>
                  <a:pt x="8745" y="9824"/>
                </a:cubicBezTo>
                <a:lnTo>
                  <a:pt x="8745" y="9824"/>
                </a:lnTo>
                <a:cubicBezTo>
                  <a:pt x="9008" y="9926"/>
                  <a:pt x="9241" y="10014"/>
                  <a:pt x="9430" y="10101"/>
                </a:cubicBezTo>
                <a:cubicBezTo>
                  <a:pt x="9372" y="10291"/>
                  <a:pt x="9314" y="10538"/>
                  <a:pt x="9285" y="10815"/>
                </a:cubicBezTo>
                <a:cubicBezTo>
                  <a:pt x="9095" y="10553"/>
                  <a:pt x="8935" y="10276"/>
                  <a:pt x="8804" y="9984"/>
                </a:cubicBezTo>
                <a:lnTo>
                  <a:pt x="8804" y="9984"/>
                </a:lnTo>
                <a:cubicBezTo>
                  <a:pt x="8804" y="9985"/>
                  <a:pt x="8906" y="10495"/>
                  <a:pt x="9197" y="11165"/>
                </a:cubicBezTo>
                <a:cubicBezTo>
                  <a:pt x="9095" y="11282"/>
                  <a:pt x="8993" y="11427"/>
                  <a:pt x="8876" y="11602"/>
                </a:cubicBezTo>
                <a:cubicBezTo>
                  <a:pt x="8862" y="11573"/>
                  <a:pt x="8862" y="11559"/>
                  <a:pt x="8862" y="11529"/>
                </a:cubicBezTo>
                <a:cubicBezTo>
                  <a:pt x="8876" y="11311"/>
                  <a:pt x="8906" y="11048"/>
                  <a:pt x="8949" y="10742"/>
                </a:cubicBezTo>
                <a:lnTo>
                  <a:pt x="8949" y="10742"/>
                </a:lnTo>
                <a:cubicBezTo>
                  <a:pt x="8949" y="10742"/>
                  <a:pt x="8862" y="10874"/>
                  <a:pt x="8774" y="11107"/>
                </a:cubicBezTo>
                <a:cubicBezTo>
                  <a:pt x="8585" y="9941"/>
                  <a:pt x="8702" y="9518"/>
                  <a:pt x="9445" y="7944"/>
                </a:cubicBezTo>
                <a:lnTo>
                  <a:pt x="9445" y="7944"/>
                </a:lnTo>
                <a:cubicBezTo>
                  <a:pt x="9445" y="7944"/>
                  <a:pt x="8483" y="8833"/>
                  <a:pt x="8206" y="10101"/>
                </a:cubicBezTo>
                <a:cubicBezTo>
                  <a:pt x="8191" y="10072"/>
                  <a:pt x="8162" y="10043"/>
                  <a:pt x="8148" y="10014"/>
                </a:cubicBezTo>
                <a:cubicBezTo>
                  <a:pt x="8104" y="9635"/>
                  <a:pt x="8148" y="9212"/>
                  <a:pt x="8235" y="8512"/>
                </a:cubicBezTo>
                <a:lnTo>
                  <a:pt x="8235" y="8512"/>
                </a:lnTo>
                <a:cubicBezTo>
                  <a:pt x="8235" y="8513"/>
                  <a:pt x="7973" y="8950"/>
                  <a:pt x="7871" y="9606"/>
                </a:cubicBezTo>
                <a:cubicBezTo>
                  <a:pt x="7842" y="9562"/>
                  <a:pt x="7827" y="9547"/>
                  <a:pt x="7827" y="9547"/>
                </a:cubicBezTo>
                <a:lnTo>
                  <a:pt x="7827" y="9547"/>
                </a:lnTo>
                <a:cubicBezTo>
                  <a:pt x="7842" y="9591"/>
                  <a:pt x="7856" y="9620"/>
                  <a:pt x="7871" y="9649"/>
                </a:cubicBezTo>
                <a:cubicBezTo>
                  <a:pt x="7798" y="10189"/>
                  <a:pt x="7827" y="10830"/>
                  <a:pt x="8206" y="11486"/>
                </a:cubicBezTo>
                <a:cubicBezTo>
                  <a:pt x="8235" y="11588"/>
                  <a:pt x="8264" y="11690"/>
                  <a:pt x="8293" y="11792"/>
                </a:cubicBezTo>
                <a:cubicBezTo>
                  <a:pt x="8279" y="11952"/>
                  <a:pt x="8264" y="12127"/>
                  <a:pt x="8221" y="12316"/>
                </a:cubicBezTo>
                <a:cubicBezTo>
                  <a:pt x="8191" y="12273"/>
                  <a:pt x="8162" y="12229"/>
                  <a:pt x="8133" y="12185"/>
                </a:cubicBezTo>
                <a:cubicBezTo>
                  <a:pt x="7754" y="11005"/>
                  <a:pt x="7186" y="8935"/>
                  <a:pt x="7171" y="7011"/>
                </a:cubicBezTo>
                <a:cubicBezTo>
                  <a:pt x="7171" y="7011"/>
                  <a:pt x="6795" y="9020"/>
                  <a:pt x="7095" y="11110"/>
                </a:cubicBezTo>
                <a:lnTo>
                  <a:pt x="7095" y="11110"/>
                </a:lnTo>
                <a:cubicBezTo>
                  <a:pt x="7068" y="11025"/>
                  <a:pt x="7054" y="10928"/>
                  <a:pt x="7040" y="10844"/>
                </a:cubicBezTo>
                <a:cubicBezTo>
                  <a:pt x="7040" y="10844"/>
                  <a:pt x="7026" y="10932"/>
                  <a:pt x="7026" y="11078"/>
                </a:cubicBezTo>
                <a:cubicBezTo>
                  <a:pt x="6778" y="10903"/>
                  <a:pt x="6515" y="10757"/>
                  <a:pt x="6268" y="10626"/>
                </a:cubicBezTo>
                <a:cubicBezTo>
                  <a:pt x="6064" y="10043"/>
                  <a:pt x="5903" y="9416"/>
                  <a:pt x="5845" y="8789"/>
                </a:cubicBezTo>
                <a:cubicBezTo>
                  <a:pt x="5845" y="8789"/>
                  <a:pt x="5743" y="9489"/>
                  <a:pt x="5801" y="10422"/>
                </a:cubicBezTo>
                <a:cubicBezTo>
                  <a:pt x="5524" y="10320"/>
                  <a:pt x="5262" y="10232"/>
                  <a:pt x="5029" y="10159"/>
                </a:cubicBezTo>
                <a:cubicBezTo>
                  <a:pt x="5043" y="9999"/>
                  <a:pt x="5058" y="9839"/>
                  <a:pt x="5087" y="9649"/>
                </a:cubicBezTo>
                <a:lnTo>
                  <a:pt x="5087" y="9649"/>
                </a:lnTo>
                <a:cubicBezTo>
                  <a:pt x="5087" y="9649"/>
                  <a:pt x="4985" y="9824"/>
                  <a:pt x="4868" y="10116"/>
                </a:cubicBezTo>
                <a:cubicBezTo>
                  <a:pt x="4329" y="9985"/>
                  <a:pt x="3950" y="9955"/>
                  <a:pt x="3950" y="9955"/>
                </a:cubicBezTo>
                <a:lnTo>
                  <a:pt x="3950" y="9955"/>
                </a:lnTo>
                <a:cubicBezTo>
                  <a:pt x="4271" y="10072"/>
                  <a:pt x="4562" y="10189"/>
                  <a:pt x="4810" y="10291"/>
                </a:cubicBezTo>
                <a:cubicBezTo>
                  <a:pt x="4723" y="10538"/>
                  <a:pt x="4650" y="10844"/>
                  <a:pt x="4621" y="11180"/>
                </a:cubicBezTo>
                <a:cubicBezTo>
                  <a:pt x="4460" y="10961"/>
                  <a:pt x="4329" y="10728"/>
                  <a:pt x="4198" y="10509"/>
                </a:cubicBezTo>
                <a:cubicBezTo>
                  <a:pt x="4198" y="10465"/>
                  <a:pt x="4198" y="10422"/>
                  <a:pt x="4198" y="10378"/>
                </a:cubicBezTo>
                <a:cubicBezTo>
                  <a:pt x="4198" y="10378"/>
                  <a:pt x="4183" y="10422"/>
                  <a:pt x="4183" y="10465"/>
                </a:cubicBezTo>
                <a:cubicBezTo>
                  <a:pt x="4125" y="10363"/>
                  <a:pt x="4067" y="10261"/>
                  <a:pt x="4023" y="10159"/>
                </a:cubicBezTo>
                <a:lnTo>
                  <a:pt x="4023" y="10159"/>
                </a:lnTo>
                <a:cubicBezTo>
                  <a:pt x="4023" y="10160"/>
                  <a:pt x="4052" y="10349"/>
                  <a:pt x="4154" y="10655"/>
                </a:cubicBezTo>
                <a:cubicBezTo>
                  <a:pt x="4125" y="10815"/>
                  <a:pt x="4096" y="11048"/>
                  <a:pt x="4081" y="11340"/>
                </a:cubicBezTo>
                <a:cubicBezTo>
                  <a:pt x="4009" y="11486"/>
                  <a:pt x="3936" y="11690"/>
                  <a:pt x="3863" y="11937"/>
                </a:cubicBezTo>
                <a:cubicBezTo>
                  <a:pt x="3134" y="10495"/>
                  <a:pt x="3076" y="10174"/>
                  <a:pt x="3324" y="8323"/>
                </a:cubicBezTo>
                <a:lnTo>
                  <a:pt x="3324" y="8323"/>
                </a:lnTo>
                <a:cubicBezTo>
                  <a:pt x="3323" y="8323"/>
                  <a:pt x="1968" y="10611"/>
                  <a:pt x="3732" y="12637"/>
                </a:cubicBezTo>
                <a:cubicBezTo>
                  <a:pt x="3702" y="12885"/>
                  <a:pt x="3702" y="13147"/>
                  <a:pt x="3732" y="13424"/>
                </a:cubicBezTo>
                <a:cubicBezTo>
                  <a:pt x="3644" y="13380"/>
                  <a:pt x="3557" y="13337"/>
                  <a:pt x="3455" y="13293"/>
                </a:cubicBezTo>
                <a:cubicBezTo>
                  <a:pt x="3309" y="12812"/>
                  <a:pt x="3178" y="12316"/>
                  <a:pt x="3134" y="11821"/>
                </a:cubicBezTo>
                <a:cubicBezTo>
                  <a:pt x="3134" y="11821"/>
                  <a:pt x="3047" y="12375"/>
                  <a:pt x="3090" y="13133"/>
                </a:cubicBezTo>
                <a:cubicBezTo>
                  <a:pt x="3061" y="13118"/>
                  <a:pt x="3032" y="13103"/>
                  <a:pt x="3003" y="13089"/>
                </a:cubicBezTo>
                <a:cubicBezTo>
                  <a:pt x="2624" y="12608"/>
                  <a:pt x="2274" y="12069"/>
                  <a:pt x="1997" y="11529"/>
                </a:cubicBezTo>
                <a:lnTo>
                  <a:pt x="1997" y="11529"/>
                </a:lnTo>
                <a:cubicBezTo>
                  <a:pt x="1997" y="11530"/>
                  <a:pt x="2114" y="12040"/>
                  <a:pt x="2405" y="12739"/>
                </a:cubicBezTo>
                <a:cubicBezTo>
                  <a:pt x="2376" y="12783"/>
                  <a:pt x="2362" y="12827"/>
                  <a:pt x="2347" y="12885"/>
                </a:cubicBezTo>
                <a:cubicBezTo>
                  <a:pt x="1895" y="12768"/>
                  <a:pt x="1589" y="12754"/>
                  <a:pt x="1589" y="12754"/>
                </a:cubicBezTo>
                <a:lnTo>
                  <a:pt x="1589" y="12754"/>
                </a:lnTo>
                <a:cubicBezTo>
                  <a:pt x="1866" y="12856"/>
                  <a:pt x="2085" y="12943"/>
                  <a:pt x="2289" y="13031"/>
                </a:cubicBezTo>
                <a:cubicBezTo>
                  <a:pt x="2230" y="13220"/>
                  <a:pt x="2158" y="13468"/>
                  <a:pt x="2128" y="13730"/>
                </a:cubicBezTo>
                <a:cubicBezTo>
                  <a:pt x="1954" y="13468"/>
                  <a:pt x="1793" y="13191"/>
                  <a:pt x="1647" y="12914"/>
                </a:cubicBezTo>
                <a:lnTo>
                  <a:pt x="1647" y="12914"/>
                </a:lnTo>
                <a:cubicBezTo>
                  <a:pt x="1648" y="12914"/>
                  <a:pt x="1779" y="13512"/>
                  <a:pt x="2128" y="14240"/>
                </a:cubicBezTo>
                <a:cubicBezTo>
                  <a:pt x="2143" y="14546"/>
                  <a:pt x="2201" y="14867"/>
                  <a:pt x="2347" y="15202"/>
                </a:cubicBezTo>
                <a:cubicBezTo>
                  <a:pt x="2099" y="15042"/>
                  <a:pt x="1866" y="14852"/>
                  <a:pt x="1706" y="14634"/>
                </a:cubicBezTo>
                <a:cubicBezTo>
                  <a:pt x="1720" y="14371"/>
                  <a:pt x="1749" y="14065"/>
                  <a:pt x="1808" y="13672"/>
                </a:cubicBezTo>
                <a:lnTo>
                  <a:pt x="1808" y="13672"/>
                </a:lnTo>
                <a:cubicBezTo>
                  <a:pt x="1808" y="13672"/>
                  <a:pt x="1647" y="13934"/>
                  <a:pt x="1531" y="14342"/>
                </a:cubicBezTo>
                <a:cubicBezTo>
                  <a:pt x="933" y="13176"/>
                  <a:pt x="904" y="12929"/>
                  <a:pt x="1094" y="11442"/>
                </a:cubicBezTo>
                <a:lnTo>
                  <a:pt x="1094" y="11442"/>
                </a:lnTo>
                <a:cubicBezTo>
                  <a:pt x="1093" y="11442"/>
                  <a:pt x="1" y="13278"/>
                  <a:pt x="1414" y="14911"/>
                </a:cubicBezTo>
                <a:cubicBezTo>
                  <a:pt x="1385" y="15202"/>
                  <a:pt x="1400" y="15523"/>
                  <a:pt x="1473" y="15873"/>
                </a:cubicBezTo>
                <a:lnTo>
                  <a:pt x="1473" y="15843"/>
                </a:lnTo>
                <a:lnTo>
                  <a:pt x="1910" y="15843"/>
                </a:lnTo>
                <a:cubicBezTo>
                  <a:pt x="1822" y="15610"/>
                  <a:pt x="1764" y="15406"/>
                  <a:pt x="1735" y="15202"/>
                </a:cubicBezTo>
                <a:lnTo>
                  <a:pt x="1735" y="15202"/>
                </a:lnTo>
                <a:cubicBezTo>
                  <a:pt x="1939" y="15392"/>
                  <a:pt x="2201" y="15581"/>
                  <a:pt x="2493" y="15756"/>
                </a:cubicBezTo>
                <a:cubicBezTo>
                  <a:pt x="2434" y="15785"/>
                  <a:pt x="2391" y="15814"/>
                  <a:pt x="2347" y="15843"/>
                </a:cubicBezTo>
                <a:lnTo>
                  <a:pt x="138416" y="15843"/>
                </a:lnTo>
                <a:cubicBezTo>
                  <a:pt x="138357" y="15814"/>
                  <a:pt x="138299" y="15785"/>
                  <a:pt x="138226" y="15741"/>
                </a:cubicBezTo>
                <a:cubicBezTo>
                  <a:pt x="138285" y="15610"/>
                  <a:pt x="138343" y="15465"/>
                  <a:pt x="138401" y="15319"/>
                </a:cubicBezTo>
                <a:cubicBezTo>
                  <a:pt x="138620" y="15115"/>
                  <a:pt x="138882" y="14925"/>
                  <a:pt x="139290" y="14692"/>
                </a:cubicBezTo>
                <a:cubicBezTo>
                  <a:pt x="139348" y="14867"/>
                  <a:pt x="139392" y="15027"/>
                  <a:pt x="139407" y="15173"/>
                </a:cubicBezTo>
                <a:cubicBezTo>
                  <a:pt x="139159" y="15377"/>
                  <a:pt x="138897" y="15596"/>
                  <a:pt x="138663" y="15843"/>
                </a:cubicBezTo>
                <a:lnTo>
                  <a:pt x="139217" y="15843"/>
                </a:lnTo>
                <a:cubicBezTo>
                  <a:pt x="139276" y="15771"/>
                  <a:pt x="139334" y="15683"/>
                  <a:pt x="139407" y="15596"/>
                </a:cubicBezTo>
                <a:lnTo>
                  <a:pt x="139407" y="15596"/>
                </a:lnTo>
                <a:cubicBezTo>
                  <a:pt x="139407" y="15683"/>
                  <a:pt x="139378" y="15756"/>
                  <a:pt x="139363" y="15843"/>
                </a:cubicBezTo>
                <a:lnTo>
                  <a:pt x="140281" y="15843"/>
                </a:lnTo>
                <a:cubicBezTo>
                  <a:pt x="140879" y="15246"/>
                  <a:pt x="141651" y="14561"/>
                  <a:pt x="142497" y="13978"/>
                </a:cubicBezTo>
                <a:lnTo>
                  <a:pt x="142497" y="13978"/>
                </a:lnTo>
                <a:cubicBezTo>
                  <a:pt x="142496" y="13978"/>
                  <a:pt x="140981" y="14751"/>
                  <a:pt x="139742" y="15800"/>
                </a:cubicBezTo>
                <a:cubicBezTo>
                  <a:pt x="139757" y="15610"/>
                  <a:pt x="139727" y="15435"/>
                  <a:pt x="139698" y="15275"/>
                </a:cubicBezTo>
                <a:cubicBezTo>
                  <a:pt x="139990" y="14940"/>
                  <a:pt x="140340" y="14590"/>
                  <a:pt x="140718" y="14299"/>
                </a:cubicBezTo>
                <a:lnTo>
                  <a:pt x="140718" y="14299"/>
                </a:lnTo>
                <a:cubicBezTo>
                  <a:pt x="140718" y="14299"/>
                  <a:pt x="140208" y="14576"/>
                  <a:pt x="139625" y="15013"/>
                </a:cubicBezTo>
                <a:cubicBezTo>
                  <a:pt x="139567" y="14852"/>
                  <a:pt x="139509" y="14721"/>
                  <a:pt x="139451" y="14605"/>
                </a:cubicBezTo>
                <a:cubicBezTo>
                  <a:pt x="139567" y="14546"/>
                  <a:pt x="139684" y="14473"/>
                  <a:pt x="139815" y="14401"/>
                </a:cubicBezTo>
                <a:lnTo>
                  <a:pt x="139815" y="14401"/>
                </a:lnTo>
                <a:cubicBezTo>
                  <a:pt x="139815" y="14401"/>
                  <a:pt x="139654" y="14444"/>
                  <a:pt x="139407" y="14532"/>
                </a:cubicBezTo>
                <a:cubicBezTo>
                  <a:pt x="139247" y="14270"/>
                  <a:pt x="139101" y="14109"/>
                  <a:pt x="139101" y="14109"/>
                </a:cubicBezTo>
                <a:lnTo>
                  <a:pt x="139101" y="14109"/>
                </a:lnTo>
                <a:cubicBezTo>
                  <a:pt x="139174" y="14299"/>
                  <a:pt x="139217" y="14444"/>
                  <a:pt x="139261" y="14590"/>
                </a:cubicBezTo>
                <a:cubicBezTo>
                  <a:pt x="139072" y="14663"/>
                  <a:pt x="138838" y="14780"/>
                  <a:pt x="138591" y="14911"/>
                </a:cubicBezTo>
                <a:cubicBezTo>
                  <a:pt x="138707" y="14678"/>
                  <a:pt x="138838" y="14459"/>
                  <a:pt x="138999" y="14240"/>
                </a:cubicBezTo>
                <a:lnTo>
                  <a:pt x="138999" y="14240"/>
                </a:lnTo>
                <a:cubicBezTo>
                  <a:pt x="138998" y="14240"/>
                  <a:pt x="138590" y="14619"/>
                  <a:pt x="138168" y="15188"/>
                </a:cubicBezTo>
                <a:cubicBezTo>
                  <a:pt x="138037" y="15290"/>
                  <a:pt x="137906" y="15392"/>
                  <a:pt x="137774" y="15523"/>
                </a:cubicBezTo>
                <a:cubicBezTo>
                  <a:pt x="137702" y="15479"/>
                  <a:pt x="137629" y="15450"/>
                  <a:pt x="137541" y="15406"/>
                </a:cubicBezTo>
                <a:cubicBezTo>
                  <a:pt x="137556" y="15348"/>
                  <a:pt x="137585" y="15275"/>
                  <a:pt x="137614" y="15217"/>
                </a:cubicBezTo>
                <a:cubicBezTo>
                  <a:pt x="137833" y="15071"/>
                  <a:pt x="138110" y="14925"/>
                  <a:pt x="138459" y="14721"/>
                </a:cubicBezTo>
                <a:lnTo>
                  <a:pt x="138459" y="14721"/>
                </a:lnTo>
                <a:cubicBezTo>
                  <a:pt x="138459" y="14721"/>
                  <a:pt x="138153" y="14794"/>
                  <a:pt x="137760" y="14969"/>
                </a:cubicBezTo>
                <a:cubicBezTo>
                  <a:pt x="138372" y="14051"/>
                  <a:pt x="138561" y="13890"/>
                  <a:pt x="139888" y="13147"/>
                </a:cubicBezTo>
                <a:lnTo>
                  <a:pt x="139888" y="13147"/>
                </a:lnTo>
                <a:cubicBezTo>
                  <a:pt x="139887" y="13147"/>
                  <a:pt x="137774" y="13687"/>
                  <a:pt x="137235" y="15246"/>
                </a:cubicBezTo>
                <a:lnTo>
                  <a:pt x="137206" y="15246"/>
                </a:lnTo>
                <a:cubicBezTo>
                  <a:pt x="137046" y="15173"/>
                  <a:pt x="136871" y="15100"/>
                  <a:pt x="136681" y="15013"/>
                </a:cubicBezTo>
                <a:cubicBezTo>
                  <a:pt x="136812" y="14707"/>
                  <a:pt x="136987" y="14401"/>
                  <a:pt x="137191" y="14109"/>
                </a:cubicBezTo>
                <a:lnTo>
                  <a:pt x="137191" y="14109"/>
                </a:lnTo>
                <a:cubicBezTo>
                  <a:pt x="137191" y="14109"/>
                  <a:pt x="136842" y="14430"/>
                  <a:pt x="136463" y="14925"/>
                </a:cubicBezTo>
                <a:cubicBezTo>
                  <a:pt x="136404" y="14896"/>
                  <a:pt x="136346" y="14867"/>
                  <a:pt x="136273" y="14838"/>
                </a:cubicBezTo>
                <a:cubicBezTo>
                  <a:pt x="137118" y="13891"/>
                  <a:pt x="137323" y="12973"/>
                  <a:pt x="137323" y="12972"/>
                </a:cubicBezTo>
                <a:lnTo>
                  <a:pt x="137323" y="12972"/>
                </a:lnTo>
                <a:cubicBezTo>
                  <a:pt x="136710" y="13803"/>
                  <a:pt x="136332" y="14284"/>
                  <a:pt x="135880" y="14678"/>
                </a:cubicBezTo>
                <a:cubicBezTo>
                  <a:pt x="135763" y="14619"/>
                  <a:pt x="135632" y="14575"/>
                  <a:pt x="135501" y="14517"/>
                </a:cubicBezTo>
                <a:cubicBezTo>
                  <a:pt x="136244" y="13978"/>
                  <a:pt x="136550" y="13337"/>
                  <a:pt x="136638" y="13162"/>
                </a:cubicBezTo>
                <a:cubicBezTo>
                  <a:pt x="137031" y="12710"/>
                  <a:pt x="137468" y="12244"/>
                  <a:pt x="137949" y="11792"/>
                </a:cubicBezTo>
                <a:cubicBezTo>
                  <a:pt x="137978" y="11777"/>
                  <a:pt x="138008" y="11748"/>
                  <a:pt x="138037" y="11733"/>
                </a:cubicBezTo>
                <a:lnTo>
                  <a:pt x="138037" y="11733"/>
                </a:lnTo>
                <a:cubicBezTo>
                  <a:pt x="138035" y="11734"/>
                  <a:pt x="138007" y="11748"/>
                  <a:pt x="137978" y="11763"/>
                </a:cubicBezTo>
                <a:cubicBezTo>
                  <a:pt x="138372" y="11384"/>
                  <a:pt x="138780" y="11019"/>
                  <a:pt x="139217" y="10684"/>
                </a:cubicBezTo>
                <a:lnTo>
                  <a:pt x="139217" y="10684"/>
                </a:lnTo>
                <a:cubicBezTo>
                  <a:pt x="139217" y="10684"/>
                  <a:pt x="137643" y="11602"/>
                  <a:pt x="136098" y="12929"/>
                </a:cubicBezTo>
                <a:cubicBezTo>
                  <a:pt x="135821" y="13118"/>
                  <a:pt x="135545" y="13337"/>
                  <a:pt x="135282" y="13555"/>
                </a:cubicBezTo>
                <a:cubicBezTo>
                  <a:pt x="135282" y="13366"/>
                  <a:pt x="135268" y="13191"/>
                  <a:pt x="135238" y="13031"/>
                </a:cubicBezTo>
                <a:cubicBezTo>
                  <a:pt x="135530" y="12695"/>
                  <a:pt x="135880" y="12346"/>
                  <a:pt x="136259" y="12054"/>
                </a:cubicBezTo>
                <a:lnTo>
                  <a:pt x="136259" y="12054"/>
                </a:lnTo>
                <a:cubicBezTo>
                  <a:pt x="136258" y="12054"/>
                  <a:pt x="135748" y="12331"/>
                  <a:pt x="135166" y="12768"/>
                </a:cubicBezTo>
                <a:cubicBezTo>
                  <a:pt x="135151" y="12739"/>
                  <a:pt x="135151" y="12725"/>
                  <a:pt x="135136" y="12710"/>
                </a:cubicBezTo>
                <a:cubicBezTo>
                  <a:pt x="135515" y="12214"/>
                  <a:pt x="135953" y="11719"/>
                  <a:pt x="136434" y="11267"/>
                </a:cubicBezTo>
                <a:lnTo>
                  <a:pt x="136434" y="11267"/>
                </a:lnTo>
                <a:cubicBezTo>
                  <a:pt x="136433" y="11267"/>
                  <a:pt x="135836" y="11632"/>
                  <a:pt x="135107" y="12229"/>
                </a:cubicBezTo>
                <a:cubicBezTo>
                  <a:pt x="135064" y="12244"/>
                  <a:pt x="135005" y="12273"/>
                  <a:pt x="134947" y="12287"/>
                </a:cubicBezTo>
                <a:cubicBezTo>
                  <a:pt x="134787" y="12025"/>
                  <a:pt x="134641" y="11879"/>
                  <a:pt x="134641" y="11879"/>
                </a:cubicBezTo>
                <a:lnTo>
                  <a:pt x="134641" y="11879"/>
                </a:lnTo>
                <a:cubicBezTo>
                  <a:pt x="134699" y="12054"/>
                  <a:pt x="134757" y="12200"/>
                  <a:pt x="134801" y="12346"/>
                </a:cubicBezTo>
                <a:cubicBezTo>
                  <a:pt x="134787" y="12346"/>
                  <a:pt x="134787" y="12346"/>
                  <a:pt x="134772" y="12360"/>
                </a:cubicBezTo>
                <a:cubicBezTo>
                  <a:pt x="134670" y="12171"/>
                  <a:pt x="134553" y="11981"/>
                  <a:pt x="134451" y="11835"/>
                </a:cubicBezTo>
                <a:cubicBezTo>
                  <a:pt x="134612" y="11719"/>
                  <a:pt x="134801" y="11602"/>
                  <a:pt x="134991" y="11471"/>
                </a:cubicBezTo>
                <a:lnTo>
                  <a:pt x="134991" y="11471"/>
                </a:lnTo>
                <a:cubicBezTo>
                  <a:pt x="134991" y="11471"/>
                  <a:pt x="134743" y="11544"/>
                  <a:pt x="134364" y="11704"/>
                </a:cubicBezTo>
                <a:cubicBezTo>
                  <a:pt x="134335" y="11675"/>
                  <a:pt x="134306" y="11646"/>
                  <a:pt x="134277" y="11617"/>
                </a:cubicBezTo>
                <a:cubicBezTo>
                  <a:pt x="134553" y="11413"/>
                  <a:pt x="134903" y="11209"/>
                  <a:pt x="135428" y="10917"/>
                </a:cubicBezTo>
                <a:lnTo>
                  <a:pt x="135428" y="10917"/>
                </a:lnTo>
                <a:cubicBezTo>
                  <a:pt x="135428" y="10917"/>
                  <a:pt x="134816" y="11063"/>
                  <a:pt x="134160" y="11457"/>
                </a:cubicBezTo>
                <a:cubicBezTo>
                  <a:pt x="133941" y="11194"/>
                  <a:pt x="133767" y="11049"/>
                  <a:pt x="133766" y="11048"/>
                </a:cubicBezTo>
                <a:lnTo>
                  <a:pt x="133766" y="11048"/>
                </a:lnTo>
                <a:cubicBezTo>
                  <a:pt x="133868" y="11223"/>
                  <a:pt x="133941" y="11384"/>
                  <a:pt x="134014" y="11544"/>
                </a:cubicBezTo>
                <a:cubicBezTo>
                  <a:pt x="133708" y="11733"/>
                  <a:pt x="133402" y="11981"/>
                  <a:pt x="133169" y="12287"/>
                </a:cubicBezTo>
                <a:cubicBezTo>
                  <a:pt x="133285" y="11937"/>
                  <a:pt x="133446" y="11588"/>
                  <a:pt x="133621" y="11252"/>
                </a:cubicBezTo>
                <a:lnTo>
                  <a:pt x="133621" y="11252"/>
                </a:lnTo>
                <a:cubicBezTo>
                  <a:pt x="133620" y="11253"/>
                  <a:pt x="133052" y="11894"/>
                  <a:pt x="132528" y="12827"/>
                </a:cubicBezTo>
                <a:cubicBezTo>
                  <a:pt x="132367" y="12972"/>
                  <a:pt x="132207" y="13118"/>
                  <a:pt x="132061" y="13293"/>
                </a:cubicBezTo>
                <a:lnTo>
                  <a:pt x="132003" y="13278"/>
                </a:lnTo>
                <a:cubicBezTo>
                  <a:pt x="132119" y="12972"/>
                  <a:pt x="132251" y="12666"/>
                  <a:pt x="132426" y="12360"/>
                </a:cubicBezTo>
                <a:cubicBezTo>
                  <a:pt x="132557" y="12273"/>
                  <a:pt x="132717" y="12171"/>
                  <a:pt x="132877" y="12069"/>
                </a:cubicBezTo>
                <a:lnTo>
                  <a:pt x="132877" y="12069"/>
                </a:lnTo>
                <a:cubicBezTo>
                  <a:pt x="132877" y="12069"/>
                  <a:pt x="132746" y="12098"/>
                  <a:pt x="132528" y="12185"/>
                </a:cubicBezTo>
                <a:cubicBezTo>
                  <a:pt x="132586" y="12083"/>
                  <a:pt x="132659" y="11967"/>
                  <a:pt x="132732" y="11865"/>
                </a:cubicBezTo>
                <a:lnTo>
                  <a:pt x="132732" y="11865"/>
                </a:lnTo>
                <a:cubicBezTo>
                  <a:pt x="132731" y="11865"/>
                  <a:pt x="132571" y="12010"/>
                  <a:pt x="132367" y="12244"/>
                </a:cubicBezTo>
                <a:cubicBezTo>
                  <a:pt x="132207" y="12316"/>
                  <a:pt x="132017" y="12404"/>
                  <a:pt x="131799" y="12506"/>
                </a:cubicBezTo>
                <a:cubicBezTo>
                  <a:pt x="132163" y="11821"/>
                  <a:pt x="132411" y="11384"/>
                  <a:pt x="132761" y="11005"/>
                </a:cubicBezTo>
                <a:cubicBezTo>
                  <a:pt x="132775" y="10990"/>
                  <a:pt x="132775" y="10990"/>
                  <a:pt x="132775" y="10990"/>
                </a:cubicBezTo>
                <a:cubicBezTo>
                  <a:pt x="133198" y="10538"/>
                  <a:pt x="133752" y="10145"/>
                  <a:pt x="134830" y="9460"/>
                </a:cubicBezTo>
                <a:lnTo>
                  <a:pt x="134830" y="9460"/>
                </a:lnTo>
                <a:cubicBezTo>
                  <a:pt x="134830" y="9460"/>
                  <a:pt x="132629" y="10101"/>
                  <a:pt x="131551" y="11704"/>
                </a:cubicBezTo>
                <a:cubicBezTo>
                  <a:pt x="131114" y="11981"/>
                  <a:pt x="130618" y="12331"/>
                  <a:pt x="130166" y="12710"/>
                </a:cubicBezTo>
                <a:cubicBezTo>
                  <a:pt x="130123" y="12695"/>
                  <a:pt x="130094" y="12681"/>
                  <a:pt x="130050" y="12666"/>
                </a:cubicBezTo>
                <a:cubicBezTo>
                  <a:pt x="130123" y="12418"/>
                  <a:pt x="130210" y="12171"/>
                  <a:pt x="130312" y="11923"/>
                </a:cubicBezTo>
                <a:cubicBezTo>
                  <a:pt x="130531" y="11704"/>
                  <a:pt x="130764" y="11500"/>
                  <a:pt x="131012" y="11296"/>
                </a:cubicBezTo>
                <a:lnTo>
                  <a:pt x="131012" y="11296"/>
                </a:lnTo>
                <a:cubicBezTo>
                  <a:pt x="131012" y="11296"/>
                  <a:pt x="130764" y="11427"/>
                  <a:pt x="130429" y="11661"/>
                </a:cubicBezTo>
                <a:cubicBezTo>
                  <a:pt x="130502" y="11471"/>
                  <a:pt x="130589" y="11296"/>
                  <a:pt x="130691" y="11121"/>
                </a:cubicBezTo>
                <a:lnTo>
                  <a:pt x="130691" y="11121"/>
                </a:lnTo>
                <a:cubicBezTo>
                  <a:pt x="130691" y="11121"/>
                  <a:pt x="130429" y="11413"/>
                  <a:pt x="130108" y="11865"/>
                </a:cubicBezTo>
                <a:cubicBezTo>
                  <a:pt x="130050" y="11908"/>
                  <a:pt x="129977" y="11967"/>
                  <a:pt x="129919" y="12010"/>
                </a:cubicBezTo>
                <a:cubicBezTo>
                  <a:pt x="129860" y="11865"/>
                  <a:pt x="129802" y="11733"/>
                  <a:pt x="129744" y="11617"/>
                </a:cubicBezTo>
                <a:cubicBezTo>
                  <a:pt x="129846" y="11544"/>
                  <a:pt x="129977" y="11471"/>
                  <a:pt x="130108" y="11398"/>
                </a:cubicBezTo>
                <a:lnTo>
                  <a:pt x="130108" y="11398"/>
                </a:lnTo>
                <a:cubicBezTo>
                  <a:pt x="130108" y="11398"/>
                  <a:pt x="129948" y="11442"/>
                  <a:pt x="129700" y="11529"/>
                </a:cubicBezTo>
                <a:cubicBezTo>
                  <a:pt x="129540" y="11267"/>
                  <a:pt x="129394" y="11121"/>
                  <a:pt x="129394" y="11121"/>
                </a:cubicBezTo>
                <a:lnTo>
                  <a:pt x="129394" y="11121"/>
                </a:lnTo>
                <a:cubicBezTo>
                  <a:pt x="129452" y="11296"/>
                  <a:pt x="129511" y="11457"/>
                  <a:pt x="129554" y="11588"/>
                </a:cubicBezTo>
                <a:cubicBezTo>
                  <a:pt x="129350" y="11675"/>
                  <a:pt x="129117" y="11777"/>
                  <a:pt x="128884" y="11923"/>
                </a:cubicBezTo>
                <a:cubicBezTo>
                  <a:pt x="129001" y="11690"/>
                  <a:pt x="129132" y="11457"/>
                  <a:pt x="129277" y="11238"/>
                </a:cubicBezTo>
                <a:lnTo>
                  <a:pt x="129277" y="11238"/>
                </a:lnTo>
                <a:cubicBezTo>
                  <a:pt x="129277" y="11238"/>
                  <a:pt x="128869" y="11632"/>
                  <a:pt x="128461" y="12185"/>
                </a:cubicBezTo>
                <a:cubicBezTo>
                  <a:pt x="128447" y="12200"/>
                  <a:pt x="128447" y="12200"/>
                  <a:pt x="128432" y="12214"/>
                </a:cubicBezTo>
                <a:cubicBezTo>
                  <a:pt x="128315" y="12185"/>
                  <a:pt x="128199" y="12156"/>
                  <a:pt x="128068" y="12112"/>
                </a:cubicBezTo>
                <a:cubicBezTo>
                  <a:pt x="128257" y="12010"/>
                  <a:pt x="128476" y="11879"/>
                  <a:pt x="128753" y="11733"/>
                </a:cubicBezTo>
                <a:lnTo>
                  <a:pt x="128753" y="11733"/>
                </a:lnTo>
                <a:cubicBezTo>
                  <a:pt x="128753" y="11733"/>
                  <a:pt x="128447" y="11806"/>
                  <a:pt x="128039" y="11981"/>
                </a:cubicBezTo>
                <a:cubicBezTo>
                  <a:pt x="128665" y="11063"/>
                  <a:pt x="128855" y="10903"/>
                  <a:pt x="130181" y="10159"/>
                </a:cubicBezTo>
                <a:lnTo>
                  <a:pt x="130181" y="10159"/>
                </a:lnTo>
                <a:cubicBezTo>
                  <a:pt x="130181" y="10159"/>
                  <a:pt x="128286" y="10640"/>
                  <a:pt x="127616" y="11996"/>
                </a:cubicBezTo>
                <a:cubicBezTo>
                  <a:pt x="127514" y="11967"/>
                  <a:pt x="127426" y="11952"/>
                  <a:pt x="127324" y="11923"/>
                </a:cubicBezTo>
                <a:cubicBezTo>
                  <a:pt x="128374" y="10436"/>
                  <a:pt x="128155" y="8906"/>
                  <a:pt x="128155" y="8906"/>
                </a:cubicBezTo>
                <a:lnTo>
                  <a:pt x="128155" y="8906"/>
                </a:lnTo>
                <a:cubicBezTo>
                  <a:pt x="127689" y="10451"/>
                  <a:pt x="127470" y="11005"/>
                  <a:pt x="126741" y="11777"/>
                </a:cubicBezTo>
                <a:cubicBezTo>
                  <a:pt x="126727" y="11777"/>
                  <a:pt x="126712" y="11763"/>
                  <a:pt x="126698" y="11763"/>
                </a:cubicBezTo>
                <a:lnTo>
                  <a:pt x="126698" y="11690"/>
                </a:lnTo>
                <a:cubicBezTo>
                  <a:pt x="127426" y="10801"/>
                  <a:pt x="127601" y="9985"/>
                  <a:pt x="127601" y="9984"/>
                </a:cubicBezTo>
                <a:lnTo>
                  <a:pt x="127601" y="9984"/>
                </a:lnTo>
                <a:cubicBezTo>
                  <a:pt x="127368" y="10305"/>
                  <a:pt x="127164" y="10582"/>
                  <a:pt x="126975" y="10830"/>
                </a:cubicBezTo>
                <a:cubicBezTo>
                  <a:pt x="127091" y="10465"/>
                  <a:pt x="127237" y="10057"/>
                  <a:pt x="127397" y="9649"/>
                </a:cubicBezTo>
                <a:cubicBezTo>
                  <a:pt x="128024" y="8979"/>
                  <a:pt x="128738" y="8294"/>
                  <a:pt x="129496" y="7682"/>
                </a:cubicBezTo>
                <a:lnTo>
                  <a:pt x="129496" y="7682"/>
                </a:lnTo>
                <a:cubicBezTo>
                  <a:pt x="129496" y="7682"/>
                  <a:pt x="128723" y="8148"/>
                  <a:pt x="127718" y="8877"/>
                </a:cubicBezTo>
                <a:cubicBezTo>
                  <a:pt x="128111" y="7973"/>
                  <a:pt x="128592" y="7026"/>
                  <a:pt x="129175" y="6137"/>
                </a:cubicBezTo>
                <a:lnTo>
                  <a:pt x="129175" y="6137"/>
                </a:lnTo>
                <a:cubicBezTo>
                  <a:pt x="129175" y="6137"/>
                  <a:pt x="127703" y="7755"/>
                  <a:pt x="126625" y="9737"/>
                </a:cubicBezTo>
                <a:cubicBezTo>
                  <a:pt x="126508" y="9824"/>
                  <a:pt x="126392" y="9926"/>
                  <a:pt x="126275" y="10028"/>
                </a:cubicBezTo>
                <a:cubicBezTo>
                  <a:pt x="126158" y="9810"/>
                  <a:pt x="126013" y="9606"/>
                  <a:pt x="125867" y="9416"/>
                </a:cubicBezTo>
                <a:cubicBezTo>
                  <a:pt x="125896" y="9285"/>
                  <a:pt x="125940" y="9154"/>
                  <a:pt x="125984" y="9037"/>
                </a:cubicBezTo>
                <a:cubicBezTo>
                  <a:pt x="126217" y="8775"/>
                  <a:pt x="126465" y="8512"/>
                  <a:pt x="126727" y="8279"/>
                </a:cubicBezTo>
                <a:lnTo>
                  <a:pt x="126727" y="8279"/>
                </a:lnTo>
                <a:cubicBezTo>
                  <a:pt x="126727" y="8279"/>
                  <a:pt x="126464" y="8425"/>
                  <a:pt x="126100" y="8702"/>
                </a:cubicBezTo>
                <a:cubicBezTo>
                  <a:pt x="126260" y="8265"/>
                  <a:pt x="126450" y="7842"/>
                  <a:pt x="126669" y="7434"/>
                </a:cubicBezTo>
                <a:lnTo>
                  <a:pt x="126669" y="7434"/>
                </a:lnTo>
                <a:cubicBezTo>
                  <a:pt x="126668" y="7434"/>
                  <a:pt x="126100" y="8090"/>
                  <a:pt x="125532" y="9037"/>
                </a:cubicBezTo>
                <a:cubicBezTo>
                  <a:pt x="125386" y="8877"/>
                  <a:pt x="125226" y="8746"/>
                  <a:pt x="125080" y="8614"/>
                </a:cubicBezTo>
                <a:cubicBezTo>
                  <a:pt x="125138" y="8571"/>
                  <a:pt x="125211" y="8527"/>
                  <a:pt x="125284" y="8483"/>
                </a:cubicBezTo>
                <a:lnTo>
                  <a:pt x="125284" y="8483"/>
                </a:lnTo>
                <a:cubicBezTo>
                  <a:pt x="125284" y="8483"/>
                  <a:pt x="125182" y="8512"/>
                  <a:pt x="125022" y="8571"/>
                </a:cubicBezTo>
                <a:cubicBezTo>
                  <a:pt x="124992" y="8542"/>
                  <a:pt x="124963" y="8512"/>
                  <a:pt x="124934" y="8498"/>
                </a:cubicBezTo>
                <a:cubicBezTo>
                  <a:pt x="125051" y="8338"/>
                  <a:pt x="125197" y="8177"/>
                  <a:pt x="125342" y="8002"/>
                </a:cubicBezTo>
                <a:lnTo>
                  <a:pt x="125342" y="8002"/>
                </a:lnTo>
                <a:cubicBezTo>
                  <a:pt x="125342" y="8002"/>
                  <a:pt x="125124" y="8134"/>
                  <a:pt x="124803" y="8396"/>
                </a:cubicBezTo>
                <a:cubicBezTo>
                  <a:pt x="124351" y="8061"/>
                  <a:pt x="123987" y="7886"/>
                  <a:pt x="123987" y="7886"/>
                </a:cubicBezTo>
                <a:lnTo>
                  <a:pt x="123987" y="7886"/>
                </a:lnTo>
                <a:cubicBezTo>
                  <a:pt x="124235" y="8134"/>
                  <a:pt x="124453" y="8352"/>
                  <a:pt x="124628" y="8542"/>
                </a:cubicBezTo>
                <a:cubicBezTo>
                  <a:pt x="124599" y="8571"/>
                  <a:pt x="124584" y="8585"/>
                  <a:pt x="124555" y="8614"/>
                </a:cubicBezTo>
                <a:cubicBezTo>
                  <a:pt x="124278" y="8265"/>
                  <a:pt x="124060" y="8061"/>
                  <a:pt x="124060" y="8061"/>
                </a:cubicBezTo>
                <a:lnTo>
                  <a:pt x="124060" y="8061"/>
                </a:lnTo>
                <a:cubicBezTo>
                  <a:pt x="124191" y="8323"/>
                  <a:pt x="124307" y="8542"/>
                  <a:pt x="124395" y="8760"/>
                </a:cubicBezTo>
                <a:cubicBezTo>
                  <a:pt x="124351" y="8804"/>
                  <a:pt x="124307" y="8848"/>
                  <a:pt x="124264" y="8891"/>
                </a:cubicBezTo>
                <a:cubicBezTo>
                  <a:pt x="124133" y="8950"/>
                  <a:pt x="123987" y="9023"/>
                  <a:pt x="123841" y="9110"/>
                </a:cubicBezTo>
                <a:cubicBezTo>
                  <a:pt x="123856" y="8833"/>
                  <a:pt x="123870" y="8556"/>
                  <a:pt x="123899" y="8279"/>
                </a:cubicBezTo>
                <a:cubicBezTo>
                  <a:pt x="123899" y="8265"/>
                  <a:pt x="123914" y="8265"/>
                  <a:pt x="123914" y="8265"/>
                </a:cubicBezTo>
                <a:lnTo>
                  <a:pt x="123899" y="8265"/>
                </a:lnTo>
                <a:cubicBezTo>
                  <a:pt x="123914" y="8221"/>
                  <a:pt x="123914" y="8163"/>
                  <a:pt x="123914" y="8119"/>
                </a:cubicBezTo>
                <a:lnTo>
                  <a:pt x="123914" y="8119"/>
                </a:lnTo>
                <a:cubicBezTo>
                  <a:pt x="123914" y="8119"/>
                  <a:pt x="123885" y="8206"/>
                  <a:pt x="123841" y="8338"/>
                </a:cubicBezTo>
                <a:cubicBezTo>
                  <a:pt x="123695" y="8512"/>
                  <a:pt x="123389" y="8906"/>
                  <a:pt x="123039" y="9445"/>
                </a:cubicBezTo>
                <a:cubicBezTo>
                  <a:pt x="122908" y="9547"/>
                  <a:pt x="122763" y="9678"/>
                  <a:pt x="122588" y="9839"/>
                </a:cubicBezTo>
                <a:cubicBezTo>
                  <a:pt x="122588" y="9824"/>
                  <a:pt x="122588" y="9824"/>
                  <a:pt x="122588" y="9810"/>
                </a:cubicBezTo>
                <a:cubicBezTo>
                  <a:pt x="122690" y="9620"/>
                  <a:pt x="122763" y="9445"/>
                  <a:pt x="122806" y="9299"/>
                </a:cubicBezTo>
                <a:cubicBezTo>
                  <a:pt x="122923" y="9227"/>
                  <a:pt x="123039" y="9154"/>
                  <a:pt x="123156" y="9066"/>
                </a:cubicBezTo>
                <a:lnTo>
                  <a:pt x="123156" y="9066"/>
                </a:lnTo>
                <a:cubicBezTo>
                  <a:pt x="123156" y="9066"/>
                  <a:pt x="123039" y="9110"/>
                  <a:pt x="122850" y="9183"/>
                </a:cubicBezTo>
                <a:cubicBezTo>
                  <a:pt x="122908" y="9008"/>
                  <a:pt x="122923" y="8891"/>
                  <a:pt x="122923" y="8891"/>
                </a:cubicBezTo>
                <a:lnTo>
                  <a:pt x="122923" y="8891"/>
                </a:lnTo>
                <a:cubicBezTo>
                  <a:pt x="122835" y="9023"/>
                  <a:pt x="122763" y="9139"/>
                  <a:pt x="122690" y="9241"/>
                </a:cubicBezTo>
                <a:lnTo>
                  <a:pt x="122675" y="9241"/>
                </a:lnTo>
                <a:cubicBezTo>
                  <a:pt x="122733" y="8906"/>
                  <a:pt x="122792" y="8614"/>
                  <a:pt x="122894" y="8352"/>
                </a:cubicBezTo>
                <a:cubicBezTo>
                  <a:pt x="123229" y="7973"/>
                  <a:pt x="123579" y="7594"/>
                  <a:pt x="123972" y="7230"/>
                </a:cubicBezTo>
                <a:cubicBezTo>
                  <a:pt x="124264" y="7011"/>
                  <a:pt x="124643" y="6764"/>
                  <a:pt x="125109" y="6472"/>
                </a:cubicBezTo>
                <a:lnTo>
                  <a:pt x="125109" y="6472"/>
                </a:lnTo>
                <a:cubicBezTo>
                  <a:pt x="125109" y="6472"/>
                  <a:pt x="124905" y="6530"/>
                  <a:pt x="124584" y="6661"/>
                </a:cubicBezTo>
                <a:cubicBezTo>
                  <a:pt x="124628" y="6618"/>
                  <a:pt x="124672" y="6589"/>
                  <a:pt x="124701" y="6559"/>
                </a:cubicBezTo>
                <a:lnTo>
                  <a:pt x="124701" y="6559"/>
                </a:lnTo>
                <a:cubicBezTo>
                  <a:pt x="124701" y="6560"/>
                  <a:pt x="124628" y="6603"/>
                  <a:pt x="124482" y="6705"/>
                </a:cubicBezTo>
                <a:cubicBezTo>
                  <a:pt x="124205" y="6822"/>
                  <a:pt x="123870" y="6982"/>
                  <a:pt x="123520" y="7186"/>
                </a:cubicBezTo>
                <a:cubicBezTo>
                  <a:pt x="123754" y="6866"/>
                  <a:pt x="124045" y="6501"/>
                  <a:pt x="124439" y="6020"/>
                </a:cubicBezTo>
                <a:lnTo>
                  <a:pt x="124439" y="6020"/>
                </a:lnTo>
                <a:cubicBezTo>
                  <a:pt x="124438" y="6020"/>
                  <a:pt x="123375" y="6691"/>
                  <a:pt x="122631" y="7827"/>
                </a:cubicBezTo>
                <a:cubicBezTo>
                  <a:pt x="122296" y="8104"/>
                  <a:pt x="121990" y="8440"/>
                  <a:pt x="121757" y="8833"/>
                </a:cubicBezTo>
                <a:cubicBezTo>
                  <a:pt x="121465" y="9081"/>
                  <a:pt x="121189" y="9358"/>
                  <a:pt x="120926" y="9635"/>
                </a:cubicBezTo>
                <a:cubicBezTo>
                  <a:pt x="120941" y="9343"/>
                  <a:pt x="120955" y="9037"/>
                  <a:pt x="120999" y="8746"/>
                </a:cubicBezTo>
                <a:lnTo>
                  <a:pt x="120999" y="8746"/>
                </a:lnTo>
                <a:cubicBezTo>
                  <a:pt x="120999" y="8746"/>
                  <a:pt x="120941" y="8877"/>
                  <a:pt x="120868" y="9110"/>
                </a:cubicBezTo>
                <a:cubicBezTo>
                  <a:pt x="120882" y="9008"/>
                  <a:pt x="120882" y="8964"/>
                  <a:pt x="120882" y="8964"/>
                </a:cubicBezTo>
                <a:lnTo>
                  <a:pt x="120882" y="8964"/>
                </a:lnTo>
                <a:cubicBezTo>
                  <a:pt x="120839" y="9066"/>
                  <a:pt x="120795" y="9183"/>
                  <a:pt x="120751" y="9299"/>
                </a:cubicBezTo>
                <a:cubicBezTo>
                  <a:pt x="120708" y="9154"/>
                  <a:pt x="120664" y="9023"/>
                  <a:pt x="120606" y="8891"/>
                </a:cubicBezTo>
                <a:cubicBezTo>
                  <a:pt x="120620" y="8862"/>
                  <a:pt x="120635" y="8848"/>
                  <a:pt x="120635" y="8819"/>
                </a:cubicBezTo>
                <a:cubicBezTo>
                  <a:pt x="121014" y="8279"/>
                  <a:pt x="121451" y="7711"/>
                  <a:pt x="121946" y="7215"/>
                </a:cubicBezTo>
                <a:lnTo>
                  <a:pt x="121946" y="7215"/>
                </a:lnTo>
                <a:cubicBezTo>
                  <a:pt x="121946" y="7216"/>
                  <a:pt x="121218" y="7696"/>
                  <a:pt x="120401" y="8454"/>
                </a:cubicBezTo>
                <a:cubicBezTo>
                  <a:pt x="120270" y="8221"/>
                  <a:pt x="120139" y="8017"/>
                  <a:pt x="119993" y="7827"/>
                </a:cubicBezTo>
                <a:cubicBezTo>
                  <a:pt x="120154" y="7711"/>
                  <a:pt x="120329" y="7594"/>
                  <a:pt x="120533" y="7463"/>
                </a:cubicBezTo>
                <a:lnTo>
                  <a:pt x="120533" y="7463"/>
                </a:lnTo>
                <a:cubicBezTo>
                  <a:pt x="120533" y="7463"/>
                  <a:pt x="120270" y="7536"/>
                  <a:pt x="119906" y="7711"/>
                </a:cubicBezTo>
                <a:cubicBezTo>
                  <a:pt x="119702" y="6880"/>
                  <a:pt x="119221" y="6297"/>
                  <a:pt x="119221" y="6297"/>
                </a:cubicBezTo>
                <a:lnTo>
                  <a:pt x="119221" y="6297"/>
                </a:lnTo>
                <a:cubicBezTo>
                  <a:pt x="119338" y="6676"/>
                  <a:pt x="119425" y="6982"/>
                  <a:pt x="119483" y="7244"/>
                </a:cubicBezTo>
                <a:cubicBezTo>
                  <a:pt x="119352" y="7128"/>
                  <a:pt x="119279" y="7070"/>
                  <a:pt x="119279" y="7070"/>
                </a:cubicBezTo>
                <a:lnTo>
                  <a:pt x="119279" y="7070"/>
                </a:lnTo>
                <a:cubicBezTo>
                  <a:pt x="119367" y="7230"/>
                  <a:pt x="119454" y="7376"/>
                  <a:pt x="119527" y="7521"/>
                </a:cubicBezTo>
                <a:cubicBezTo>
                  <a:pt x="119556" y="7638"/>
                  <a:pt x="119571" y="7755"/>
                  <a:pt x="119571" y="7871"/>
                </a:cubicBezTo>
                <a:cubicBezTo>
                  <a:pt x="119323" y="8002"/>
                  <a:pt x="119046" y="8163"/>
                  <a:pt x="118769" y="8352"/>
                </a:cubicBezTo>
                <a:cubicBezTo>
                  <a:pt x="118784" y="8250"/>
                  <a:pt x="118798" y="8163"/>
                  <a:pt x="118798" y="8104"/>
                </a:cubicBezTo>
                <a:cubicBezTo>
                  <a:pt x="118900" y="7813"/>
                  <a:pt x="119017" y="7536"/>
                  <a:pt x="119148" y="7274"/>
                </a:cubicBezTo>
                <a:lnTo>
                  <a:pt x="119148" y="7274"/>
                </a:lnTo>
                <a:cubicBezTo>
                  <a:pt x="119148" y="7274"/>
                  <a:pt x="118988" y="7463"/>
                  <a:pt x="118769" y="7784"/>
                </a:cubicBezTo>
                <a:cubicBezTo>
                  <a:pt x="118638" y="7798"/>
                  <a:pt x="118361" y="7871"/>
                  <a:pt x="118011" y="7988"/>
                </a:cubicBezTo>
                <a:cubicBezTo>
                  <a:pt x="117938" y="7857"/>
                  <a:pt x="117865" y="7755"/>
                  <a:pt x="117822" y="7696"/>
                </a:cubicBezTo>
                <a:cubicBezTo>
                  <a:pt x="118303" y="6866"/>
                  <a:pt x="118784" y="6457"/>
                  <a:pt x="120256" y="5452"/>
                </a:cubicBezTo>
                <a:lnTo>
                  <a:pt x="120256" y="5452"/>
                </a:lnTo>
                <a:cubicBezTo>
                  <a:pt x="120255" y="5452"/>
                  <a:pt x="118142" y="6137"/>
                  <a:pt x="117108" y="7740"/>
                </a:cubicBezTo>
                <a:cubicBezTo>
                  <a:pt x="117064" y="7449"/>
                  <a:pt x="117006" y="7215"/>
                  <a:pt x="116962" y="7084"/>
                </a:cubicBezTo>
                <a:cubicBezTo>
                  <a:pt x="117020" y="7011"/>
                  <a:pt x="117078" y="6953"/>
                  <a:pt x="117122" y="6895"/>
                </a:cubicBezTo>
                <a:lnTo>
                  <a:pt x="117122" y="6895"/>
                </a:lnTo>
                <a:cubicBezTo>
                  <a:pt x="117122" y="6895"/>
                  <a:pt x="117064" y="6953"/>
                  <a:pt x="116962" y="7040"/>
                </a:cubicBezTo>
                <a:cubicBezTo>
                  <a:pt x="116933" y="6968"/>
                  <a:pt x="116918" y="6924"/>
                  <a:pt x="116918" y="6924"/>
                </a:cubicBezTo>
                <a:lnTo>
                  <a:pt x="116918" y="6924"/>
                </a:lnTo>
                <a:cubicBezTo>
                  <a:pt x="116918" y="6968"/>
                  <a:pt x="116933" y="7026"/>
                  <a:pt x="116933" y="7070"/>
                </a:cubicBezTo>
                <a:cubicBezTo>
                  <a:pt x="116729" y="7259"/>
                  <a:pt x="116408" y="7580"/>
                  <a:pt x="116058" y="7973"/>
                </a:cubicBezTo>
                <a:cubicBezTo>
                  <a:pt x="116087" y="7798"/>
                  <a:pt x="116102" y="7609"/>
                  <a:pt x="116087" y="7449"/>
                </a:cubicBezTo>
                <a:cubicBezTo>
                  <a:pt x="116131" y="7376"/>
                  <a:pt x="116160" y="7303"/>
                  <a:pt x="116189" y="7230"/>
                </a:cubicBezTo>
                <a:lnTo>
                  <a:pt x="116189" y="7230"/>
                </a:lnTo>
                <a:cubicBezTo>
                  <a:pt x="116189" y="7230"/>
                  <a:pt x="116160" y="7274"/>
                  <a:pt x="116087" y="7361"/>
                </a:cubicBezTo>
                <a:cubicBezTo>
                  <a:pt x="116058" y="6647"/>
                  <a:pt x="115738" y="6049"/>
                  <a:pt x="115504" y="5670"/>
                </a:cubicBezTo>
                <a:cubicBezTo>
                  <a:pt x="115461" y="5554"/>
                  <a:pt x="115446" y="5496"/>
                  <a:pt x="115446" y="5496"/>
                </a:cubicBezTo>
                <a:lnTo>
                  <a:pt x="115446" y="5496"/>
                </a:lnTo>
                <a:cubicBezTo>
                  <a:pt x="115446" y="5525"/>
                  <a:pt x="115461" y="5568"/>
                  <a:pt x="115461" y="5612"/>
                </a:cubicBezTo>
                <a:cubicBezTo>
                  <a:pt x="115367" y="5472"/>
                  <a:pt x="115292" y="5378"/>
                  <a:pt x="115251" y="5332"/>
                </a:cubicBezTo>
                <a:lnTo>
                  <a:pt x="115251" y="5332"/>
                </a:lnTo>
                <a:cubicBezTo>
                  <a:pt x="115377" y="5684"/>
                  <a:pt x="115462" y="5968"/>
                  <a:pt x="115534" y="6224"/>
                </a:cubicBezTo>
                <a:cubicBezTo>
                  <a:pt x="115563" y="6676"/>
                  <a:pt x="115577" y="7142"/>
                  <a:pt x="115548" y="7594"/>
                </a:cubicBezTo>
                <a:cubicBezTo>
                  <a:pt x="115446" y="7696"/>
                  <a:pt x="115300" y="7857"/>
                  <a:pt x="115140" y="8046"/>
                </a:cubicBezTo>
                <a:cubicBezTo>
                  <a:pt x="115155" y="7944"/>
                  <a:pt x="115169" y="7842"/>
                  <a:pt x="115198" y="7740"/>
                </a:cubicBezTo>
                <a:lnTo>
                  <a:pt x="115198" y="7740"/>
                </a:lnTo>
                <a:cubicBezTo>
                  <a:pt x="115198" y="7740"/>
                  <a:pt x="115140" y="7813"/>
                  <a:pt x="115067" y="7959"/>
                </a:cubicBezTo>
                <a:cubicBezTo>
                  <a:pt x="114980" y="7842"/>
                  <a:pt x="114907" y="7769"/>
                  <a:pt x="114907" y="7769"/>
                </a:cubicBezTo>
                <a:lnTo>
                  <a:pt x="114907" y="7769"/>
                </a:lnTo>
                <a:cubicBezTo>
                  <a:pt x="114951" y="7871"/>
                  <a:pt x="114980" y="7973"/>
                  <a:pt x="115009" y="8061"/>
                </a:cubicBezTo>
                <a:cubicBezTo>
                  <a:pt x="114980" y="8119"/>
                  <a:pt x="114936" y="8192"/>
                  <a:pt x="114907" y="8279"/>
                </a:cubicBezTo>
                <a:cubicBezTo>
                  <a:pt x="114863" y="8192"/>
                  <a:pt x="114819" y="8104"/>
                  <a:pt x="114761" y="8032"/>
                </a:cubicBezTo>
                <a:cubicBezTo>
                  <a:pt x="114790" y="7944"/>
                  <a:pt x="114790" y="7886"/>
                  <a:pt x="114805" y="7813"/>
                </a:cubicBezTo>
                <a:cubicBezTo>
                  <a:pt x="114863" y="7755"/>
                  <a:pt x="114921" y="7711"/>
                  <a:pt x="114980" y="7653"/>
                </a:cubicBezTo>
                <a:lnTo>
                  <a:pt x="114980" y="7653"/>
                </a:lnTo>
                <a:cubicBezTo>
                  <a:pt x="114980" y="7653"/>
                  <a:pt x="114921" y="7682"/>
                  <a:pt x="114819" y="7740"/>
                </a:cubicBezTo>
                <a:cubicBezTo>
                  <a:pt x="114907" y="7259"/>
                  <a:pt x="114921" y="6953"/>
                  <a:pt x="114921" y="6953"/>
                </a:cubicBezTo>
                <a:lnTo>
                  <a:pt x="114921" y="6953"/>
                </a:lnTo>
                <a:cubicBezTo>
                  <a:pt x="114834" y="7230"/>
                  <a:pt x="114717" y="7507"/>
                  <a:pt x="114601" y="7769"/>
                </a:cubicBezTo>
                <a:cubicBezTo>
                  <a:pt x="114528" y="7667"/>
                  <a:pt x="114455" y="7594"/>
                  <a:pt x="114411" y="7536"/>
                </a:cubicBezTo>
                <a:cubicBezTo>
                  <a:pt x="114338" y="7390"/>
                  <a:pt x="114280" y="7259"/>
                  <a:pt x="114207" y="7142"/>
                </a:cubicBezTo>
                <a:cubicBezTo>
                  <a:pt x="114426" y="7026"/>
                  <a:pt x="114659" y="6909"/>
                  <a:pt x="114951" y="6764"/>
                </a:cubicBezTo>
                <a:lnTo>
                  <a:pt x="114951" y="6764"/>
                </a:lnTo>
                <a:cubicBezTo>
                  <a:pt x="114950" y="6764"/>
                  <a:pt x="114688" y="6807"/>
                  <a:pt x="114295" y="6938"/>
                </a:cubicBezTo>
                <a:cubicBezTo>
                  <a:pt x="114397" y="6822"/>
                  <a:pt x="114513" y="6691"/>
                  <a:pt x="114601" y="6559"/>
                </a:cubicBezTo>
                <a:cubicBezTo>
                  <a:pt x="114659" y="6501"/>
                  <a:pt x="114732" y="6428"/>
                  <a:pt x="114805" y="6355"/>
                </a:cubicBezTo>
                <a:lnTo>
                  <a:pt x="114805" y="6355"/>
                </a:lnTo>
                <a:cubicBezTo>
                  <a:pt x="114805" y="6355"/>
                  <a:pt x="114761" y="6385"/>
                  <a:pt x="114703" y="6414"/>
                </a:cubicBezTo>
                <a:cubicBezTo>
                  <a:pt x="114948" y="6053"/>
                  <a:pt x="115122" y="5678"/>
                  <a:pt x="115238" y="5317"/>
                </a:cubicBezTo>
                <a:lnTo>
                  <a:pt x="115238" y="5317"/>
                </a:lnTo>
                <a:cubicBezTo>
                  <a:pt x="115242" y="5322"/>
                  <a:pt x="115247" y="5326"/>
                  <a:pt x="115251" y="5332"/>
                </a:cubicBezTo>
                <a:lnTo>
                  <a:pt x="115251" y="5332"/>
                </a:lnTo>
                <a:cubicBezTo>
                  <a:pt x="115248" y="5323"/>
                  <a:pt x="115245" y="5315"/>
                  <a:pt x="115242" y="5306"/>
                </a:cubicBezTo>
                <a:cubicBezTo>
                  <a:pt x="115241" y="5310"/>
                  <a:pt x="115240" y="5314"/>
                  <a:pt x="115238" y="5317"/>
                </a:cubicBezTo>
                <a:lnTo>
                  <a:pt x="115238" y="5317"/>
                </a:lnTo>
                <a:cubicBezTo>
                  <a:pt x="115234" y="5313"/>
                  <a:pt x="115230" y="5309"/>
                  <a:pt x="115227" y="5306"/>
                </a:cubicBezTo>
                <a:cubicBezTo>
                  <a:pt x="115563" y="4301"/>
                  <a:pt x="115446" y="3514"/>
                  <a:pt x="115446" y="3513"/>
                </a:cubicBezTo>
                <a:lnTo>
                  <a:pt x="115446" y="3513"/>
                </a:lnTo>
                <a:cubicBezTo>
                  <a:pt x="114980" y="5087"/>
                  <a:pt x="114761" y="5627"/>
                  <a:pt x="113989" y="6428"/>
                </a:cubicBezTo>
                <a:cubicBezTo>
                  <a:pt x="113989" y="6370"/>
                  <a:pt x="114003" y="6326"/>
                  <a:pt x="114003" y="6268"/>
                </a:cubicBezTo>
                <a:cubicBezTo>
                  <a:pt x="114397" y="4942"/>
                  <a:pt x="115213" y="2668"/>
                  <a:pt x="116481" y="744"/>
                </a:cubicBezTo>
                <a:lnTo>
                  <a:pt x="116481" y="744"/>
                </a:lnTo>
                <a:cubicBezTo>
                  <a:pt x="116480" y="745"/>
                  <a:pt x="114746" y="2625"/>
                  <a:pt x="113668" y="4825"/>
                </a:cubicBezTo>
                <a:cubicBezTo>
                  <a:pt x="113595" y="4679"/>
                  <a:pt x="113522" y="4534"/>
                  <a:pt x="113435" y="4388"/>
                </a:cubicBezTo>
                <a:cubicBezTo>
                  <a:pt x="113551" y="4228"/>
                  <a:pt x="113668" y="4067"/>
                  <a:pt x="113785" y="3907"/>
                </a:cubicBezTo>
                <a:lnTo>
                  <a:pt x="113785" y="3907"/>
                </a:lnTo>
                <a:cubicBezTo>
                  <a:pt x="113784" y="3907"/>
                  <a:pt x="113624" y="4053"/>
                  <a:pt x="113391" y="4315"/>
                </a:cubicBezTo>
                <a:cubicBezTo>
                  <a:pt x="113318" y="4213"/>
                  <a:pt x="113245" y="4111"/>
                  <a:pt x="113158" y="4009"/>
                </a:cubicBezTo>
                <a:cubicBezTo>
                  <a:pt x="113362" y="3353"/>
                  <a:pt x="113624" y="2668"/>
                  <a:pt x="113974" y="2027"/>
                </a:cubicBezTo>
                <a:lnTo>
                  <a:pt x="113974" y="2027"/>
                </a:lnTo>
                <a:cubicBezTo>
                  <a:pt x="113974" y="2027"/>
                  <a:pt x="113391" y="2697"/>
                  <a:pt x="112837" y="3645"/>
                </a:cubicBezTo>
                <a:cubicBezTo>
                  <a:pt x="112633" y="3426"/>
                  <a:pt x="112429" y="3251"/>
                  <a:pt x="112240" y="3091"/>
                </a:cubicBezTo>
                <a:cubicBezTo>
                  <a:pt x="112356" y="2945"/>
                  <a:pt x="112487" y="2785"/>
                  <a:pt x="112648" y="2595"/>
                </a:cubicBezTo>
                <a:lnTo>
                  <a:pt x="112648" y="2595"/>
                </a:lnTo>
                <a:cubicBezTo>
                  <a:pt x="112648" y="2595"/>
                  <a:pt x="112414" y="2741"/>
                  <a:pt x="112109" y="3003"/>
                </a:cubicBezTo>
                <a:cubicBezTo>
                  <a:pt x="111657" y="2654"/>
                  <a:pt x="111292" y="2493"/>
                  <a:pt x="111292" y="2493"/>
                </a:cubicBezTo>
                <a:lnTo>
                  <a:pt x="111292" y="2493"/>
                </a:lnTo>
                <a:cubicBezTo>
                  <a:pt x="111540" y="2741"/>
                  <a:pt x="111744" y="2945"/>
                  <a:pt x="111934" y="3149"/>
                </a:cubicBezTo>
                <a:cubicBezTo>
                  <a:pt x="111686" y="3368"/>
                  <a:pt x="111409" y="3630"/>
                  <a:pt x="111147" y="3965"/>
                </a:cubicBezTo>
                <a:cubicBezTo>
                  <a:pt x="111147" y="3557"/>
                  <a:pt x="111161" y="3134"/>
                  <a:pt x="111219" y="2726"/>
                </a:cubicBezTo>
                <a:lnTo>
                  <a:pt x="111219" y="2726"/>
                </a:lnTo>
                <a:cubicBezTo>
                  <a:pt x="111219" y="2727"/>
                  <a:pt x="110899" y="3514"/>
                  <a:pt x="110724" y="4577"/>
                </a:cubicBezTo>
                <a:cubicBezTo>
                  <a:pt x="110505" y="4942"/>
                  <a:pt x="110330" y="5335"/>
                  <a:pt x="110228" y="5772"/>
                </a:cubicBezTo>
                <a:cubicBezTo>
                  <a:pt x="110185" y="5729"/>
                  <a:pt x="110156" y="5700"/>
                  <a:pt x="110156" y="5700"/>
                </a:cubicBezTo>
                <a:lnTo>
                  <a:pt x="110156" y="5700"/>
                </a:lnTo>
                <a:cubicBezTo>
                  <a:pt x="110185" y="5743"/>
                  <a:pt x="110199" y="5787"/>
                  <a:pt x="110214" y="5816"/>
                </a:cubicBezTo>
                <a:cubicBezTo>
                  <a:pt x="110214" y="5845"/>
                  <a:pt x="110214" y="5860"/>
                  <a:pt x="110214" y="5874"/>
                </a:cubicBezTo>
                <a:cubicBezTo>
                  <a:pt x="110156" y="5787"/>
                  <a:pt x="110097" y="5700"/>
                  <a:pt x="110068" y="5612"/>
                </a:cubicBezTo>
                <a:cubicBezTo>
                  <a:pt x="110170" y="5496"/>
                  <a:pt x="110272" y="5379"/>
                  <a:pt x="110389" y="5248"/>
                </a:cubicBezTo>
                <a:lnTo>
                  <a:pt x="110389" y="5248"/>
                </a:lnTo>
                <a:cubicBezTo>
                  <a:pt x="110389" y="5248"/>
                  <a:pt x="110243" y="5321"/>
                  <a:pt x="110010" y="5496"/>
                </a:cubicBezTo>
                <a:cubicBezTo>
                  <a:pt x="109981" y="5437"/>
                  <a:pt x="109966" y="5379"/>
                  <a:pt x="109951" y="5321"/>
                </a:cubicBezTo>
                <a:cubicBezTo>
                  <a:pt x="110126" y="5117"/>
                  <a:pt x="110345" y="4898"/>
                  <a:pt x="110651" y="4606"/>
                </a:cubicBezTo>
                <a:lnTo>
                  <a:pt x="110651" y="4606"/>
                </a:lnTo>
                <a:cubicBezTo>
                  <a:pt x="110651" y="4607"/>
                  <a:pt x="110301" y="4781"/>
                  <a:pt x="109893" y="5131"/>
                </a:cubicBezTo>
                <a:cubicBezTo>
                  <a:pt x="109879" y="5044"/>
                  <a:pt x="109879" y="4971"/>
                  <a:pt x="109864" y="4883"/>
                </a:cubicBezTo>
                <a:cubicBezTo>
                  <a:pt x="110097" y="4563"/>
                  <a:pt x="110403" y="4198"/>
                  <a:pt x="110782" y="3732"/>
                </a:cubicBezTo>
                <a:lnTo>
                  <a:pt x="110782" y="3732"/>
                </a:lnTo>
                <a:cubicBezTo>
                  <a:pt x="110782" y="3732"/>
                  <a:pt x="110389" y="3980"/>
                  <a:pt x="109893" y="4432"/>
                </a:cubicBezTo>
                <a:cubicBezTo>
                  <a:pt x="110126" y="2726"/>
                  <a:pt x="110287" y="2391"/>
                  <a:pt x="111744" y="628"/>
                </a:cubicBezTo>
                <a:lnTo>
                  <a:pt x="111744" y="628"/>
                </a:lnTo>
                <a:cubicBezTo>
                  <a:pt x="111744" y="628"/>
                  <a:pt x="109981" y="1721"/>
                  <a:pt x="109412" y="3484"/>
                </a:cubicBezTo>
                <a:cubicBezTo>
                  <a:pt x="109092" y="3732"/>
                  <a:pt x="108640" y="4111"/>
                  <a:pt x="108232" y="4650"/>
                </a:cubicBezTo>
                <a:cubicBezTo>
                  <a:pt x="108217" y="4213"/>
                  <a:pt x="108246" y="3776"/>
                  <a:pt x="108305" y="3338"/>
                </a:cubicBezTo>
                <a:lnTo>
                  <a:pt x="108305" y="3338"/>
                </a:lnTo>
                <a:cubicBezTo>
                  <a:pt x="108304" y="3339"/>
                  <a:pt x="107955" y="4228"/>
                  <a:pt x="107765" y="5364"/>
                </a:cubicBezTo>
                <a:cubicBezTo>
                  <a:pt x="107678" y="5539"/>
                  <a:pt x="107605" y="5729"/>
                  <a:pt x="107532" y="5918"/>
                </a:cubicBezTo>
                <a:cubicBezTo>
                  <a:pt x="107518" y="5933"/>
                  <a:pt x="107503" y="5962"/>
                  <a:pt x="107474" y="5976"/>
                </a:cubicBezTo>
                <a:cubicBezTo>
                  <a:pt x="107415" y="4796"/>
                  <a:pt x="106614" y="3922"/>
                  <a:pt x="106614" y="3921"/>
                </a:cubicBezTo>
                <a:lnTo>
                  <a:pt x="106614" y="3921"/>
                </a:lnTo>
                <a:cubicBezTo>
                  <a:pt x="106905" y="4767"/>
                  <a:pt x="107051" y="5248"/>
                  <a:pt x="107051" y="5700"/>
                </a:cubicBezTo>
                <a:cubicBezTo>
                  <a:pt x="107051" y="5700"/>
                  <a:pt x="107051" y="5700"/>
                  <a:pt x="107051" y="5714"/>
                </a:cubicBezTo>
                <a:cubicBezTo>
                  <a:pt x="107051" y="6006"/>
                  <a:pt x="106993" y="6312"/>
                  <a:pt x="106876" y="6705"/>
                </a:cubicBezTo>
                <a:cubicBezTo>
                  <a:pt x="106803" y="6778"/>
                  <a:pt x="106745" y="6866"/>
                  <a:pt x="106672" y="6953"/>
                </a:cubicBezTo>
                <a:cubicBezTo>
                  <a:pt x="106628" y="6866"/>
                  <a:pt x="106570" y="6793"/>
                  <a:pt x="106526" y="6720"/>
                </a:cubicBezTo>
                <a:cubicBezTo>
                  <a:pt x="106526" y="6603"/>
                  <a:pt x="106526" y="6516"/>
                  <a:pt x="106526" y="6443"/>
                </a:cubicBezTo>
                <a:cubicBezTo>
                  <a:pt x="106541" y="6399"/>
                  <a:pt x="106541" y="6341"/>
                  <a:pt x="106541" y="6297"/>
                </a:cubicBezTo>
                <a:cubicBezTo>
                  <a:pt x="106687" y="6049"/>
                  <a:pt x="106847" y="5802"/>
                  <a:pt x="107022" y="5568"/>
                </a:cubicBezTo>
                <a:lnTo>
                  <a:pt x="107022" y="5568"/>
                </a:lnTo>
                <a:cubicBezTo>
                  <a:pt x="107022" y="5569"/>
                  <a:pt x="106847" y="5729"/>
                  <a:pt x="106599" y="6006"/>
                </a:cubicBezTo>
                <a:cubicBezTo>
                  <a:pt x="106628" y="5816"/>
                  <a:pt x="106672" y="5612"/>
                  <a:pt x="106716" y="5423"/>
                </a:cubicBezTo>
                <a:lnTo>
                  <a:pt x="106716" y="5423"/>
                </a:lnTo>
                <a:cubicBezTo>
                  <a:pt x="106716" y="5423"/>
                  <a:pt x="106556" y="5743"/>
                  <a:pt x="106366" y="6268"/>
                </a:cubicBezTo>
                <a:cubicBezTo>
                  <a:pt x="106322" y="6326"/>
                  <a:pt x="106279" y="6385"/>
                  <a:pt x="106235" y="6443"/>
                </a:cubicBezTo>
                <a:cubicBezTo>
                  <a:pt x="106220" y="6414"/>
                  <a:pt x="106206" y="6399"/>
                  <a:pt x="106206" y="6385"/>
                </a:cubicBezTo>
                <a:cubicBezTo>
                  <a:pt x="106250" y="6137"/>
                  <a:pt x="106264" y="5918"/>
                  <a:pt x="106279" y="5787"/>
                </a:cubicBezTo>
                <a:cubicBezTo>
                  <a:pt x="106293" y="5656"/>
                  <a:pt x="106293" y="5583"/>
                  <a:pt x="106293" y="5583"/>
                </a:cubicBezTo>
                <a:lnTo>
                  <a:pt x="106293" y="5583"/>
                </a:lnTo>
                <a:cubicBezTo>
                  <a:pt x="106264" y="5656"/>
                  <a:pt x="106250" y="5743"/>
                  <a:pt x="106220" y="5816"/>
                </a:cubicBezTo>
                <a:cubicBezTo>
                  <a:pt x="106162" y="5845"/>
                  <a:pt x="106075" y="5904"/>
                  <a:pt x="105958" y="5976"/>
                </a:cubicBezTo>
                <a:lnTo>
                  <a:pt x="105914" y="5918"/>
                </a:lnTo>
                <a:cubicBezTo>
                  <a:pt x="105885" y="5816"/>
                  <a:pt x="105871" y="5729"/>
                  <a:pt x="105841" y="5641"/>
                </a:cubicBezTo>
                <a:cubicBezTo>
                  <a:pt x="105987" y="5568"/>
                  <a:pt x="106147" y="5481"/>
                  <a:pt x="106322" y="5394"/>
                </a:cubicBezTo>
                <a:lnTo>
                  <a:pt x="106322" y="5394"/>
                </a:lnTo>
                <a:cubicBezTo>
                  <a:pt x="106322" y="5394"/>
                  <a:pt x="106104" y="5437"/>
                  <a:pt x="105798" y="5539"/>
                </a:cubicBezTo>
                <a:cubicBezTo>
                  <a:pt x="105725" y="5350"/>
                  <a:pt x="105623" y="5189"/>
                  <a:pt x="105535" y="5058"/>
                </a:cubicBezTo>
                <a:cubicBezTo>
                  <a:pt x="105696" y="4898"/>
                  <a:pt x="105871" y="4709"/>
                  <a:pt x="106118" y="4490"/>
                </a:cubicBezTo>
                <a:lnTo>
                  <a:pt x="106118" y="4490"/>
                </a:lnTo>
                <a:cubicBezTo>
                  <a:pt x="106118" y="4490"/>
                  <a:pt x="105812" y="4636"/>
                  <a:pt x="105448" y="4927"/>
                </a:cubicBezTo>
                <a:cubicBezTo>
                  <a:pt x="105346" y="4796"/>
                  <a:pt x="105259" y="4709"/>
                  <a:pt x="105258" y="4709"/>
                </a:cubicBezTo>
                <a:lnTo>
                  <a:pt x="105258" y="4709"/>
                </a:lnTo>
                <a:cubicBezTo>
                  <a:pt x="105302" y="4811"/>
                  <a:pt x="105346" y="4898"/>
                  <a:pt x="105390" y="4985"/>
                </a:cubicBezTo>
                <a:cubicBezTo>
                  <a:pt x="105142" y="5189"/>
                  <a:pt x="104894" y="5452"/>
                  <a:pt x="104690" y="5787"/>
                </a:cubicBezTo>
                <a:cubicBezTo>
                  <a:pt x="104675" y="5758"/>
                  <a:pt x="104661" y="5743"/>
                  <a:pt x="104646" y="5729"/>
                </a:cubicBezTo>
                <a:cubicBezTo>
                  <a:pt x="104515" y="5073"/>
                  <a:pt x="104340" y="4607"/>
                  <a:pt x="104340" y="4606"/>
                </a:cubicBezTo>
                <a:lnTo>
                  <a:pt x="104340" y="4606"/>
                </a:lnTo>
                <a:cubicBezTo>
                  <a:pt x="104399" y="5087"/>
                  <a:pt x="104369" y="5583"/>
                  <a:pt x="104311" y="6049"/>
                </a:cubicBezTo>
                <a:cubicBezTo>
                  <a:pt x="104297" y="6064"/>
                  <a:pt x="104282" y="6079"/>
                  <a:pt x="104267" y="6093"/>
                </a:cubicBezTo>
                <a:cubicBezTo>
                  <a:pt x="104136" y="5583"/>
                  <a:pt x="103961" y="5204"/>
                  <a:pt x="103961" y="5204"/>
                </a:cubicBezTo>
                <a:lnTo>
                  <a:pt x="103961" y="5204"/>
                </a:lnTo>
                <a:cubicBezTo>
                  <a:pt x="104034" y="5539"/>
                  <a:pt x="104063" y="5904"/>
                  <a:pt x="104049" y="6239"/>
                </a:cubicBezTo>
                <a:cubicBezTo>
                  <a:pt x="103976" y="6297"/>
                  <a:pt x="103918" y="6355"/>
                  <a:pt x="103845" y="6414"/>
                </a:cubicBezTo>
                <a:cubicBezTo>
                  <a:pt x="103888" y="6210"/>
                  <a:pt x="103947" y="6006"/>
                  <a:pt x="104020" y="5816"/>
                </a:cubicBezTo>
                <a:lnTo>
                  <a:pt x="104020" y="5816"/>
                </a:lnTo>
                <a:cubicBezTo>
                  <a:pt x="104019" y="5816"/>
                  <a:pt x="103859" y="6093"/>
                  <a:pt x="103670" y="6516"/>
                </a:cubicBezTo>
                <a:cubicBezTo>
                  <a:pt x="103641" y="6414"/>
                  <a:pt x="103626" y="6312"/>
                  <a:pt x="103597" y="6195"/>
                </a:cubicBezTo>
                <a:cubicBezTo>
                  <a:pt x="103932" y="5335"/>
                  <a:pt x="103932" y="4621"/>
                  <a:pt x="103932" y="4621"/>
                </a:cubicBezTo>
                <a:lnTo>
                  <a:pt x="103932" y="4621"/>
                </a:lnTo>
                <a:cubicBezTo>
                  <a:pt x="103757" y="5058"/>
                  <a:pt x="103626" y="5408"/>
                  <a:pt x="103495" y="5700"/>
                </a:cubicBezTo>
                <a:cubicBezTo>
                  <a:pt x="103451" y="5452"/>
                  <a:pt x="103407" y="5219"/>
                  <a:pt x="103349" y="4985"/>
                </a:cubicBezTo>
                <a:cubicBezTo>
                  <a:pt x="103830" y="4023"/>
                  <a:pt x="104413" y="2960"/>
                  <a:pt x="105098" y="2027"/>
                </a:cubicBezTo>
                <a:lnTo>
                  <a:pt x="105098" y="2027"/>
                </a:lnTo>
                <a:cubicBezTo>
                  <a:pt x="105098" y="2027"/>
                  <a:pt x="104136" y="2974"/>
                  <a:pt x="103174" y="4330"/>
                </a:cubicBezTo>
                <a:cubicBezTo>
                  <a:pt x="102985" y="3659"/>
                  <a:pt x="102795" y="3222"/>
                  <a:pt x="102795" y="3222"/>
                </a:cubicBezTo>
                <a:lnTo>
                  <a:pt x="102795" y="3222"/>
                </a:lnTo>
                <a:cubicBezTo>
                  <a:pt x="102882" y="3597"/>
                  <a:pt x="102926" y="4000"/>
                  <a:pt x="102955" y="4390"/>
                </a:cubicBezTo>
                <a:lnTo>
                  <a:pt x="102955" y="4390"/>
                </a:lnTo>
                <a:cubicBezTo>
                  <a:pt x="102952" y="4369"/>
                  <a:pt x="102941" y="4359"/>
                  <a:pt x="102941" y="4359"/>
                </a:cubicBezTo>
                <a:lnTo>
                  <a:pt x="102941" y="4359"/>
                </a:lnTo>
                <a:cubicBezTo>
                  <a:pt x="102948" y="4372"/>
                  <a:pt x="102952" y="4383"/>
                  <a:pt x="102955" y="4393"/>
                </a:cubicBezTo>
                <a:lnTo>
                  <a:pt x="102955" y="4393"/>
                </a:lnTo>
                <a:cubicBezTo>
                  <a:pt x="102955" y="4396"/>
                  <a:pt x="102955" y="4399"/>
                  <a:pt x="102956" y="4402"/>
                </a:cubicBezTo>
                <a:cubicBezTo>
                  <a:pt x="102956" y="4399"/>
                  <a:pt x="102955" y="4397"/>
                  <a:pt x="102955" y="4394"/>
                </a:cubicBezTo>
                <a:lnTo>
                  <a:pt x="102955" y="4394"/>
                </a:lnTo>
                <a:cubicBezTo>
                  <a:pt x="102959" y="4405"/>
                  <a:pt x="102963" y="4416"/>
                  <a:pt x="102970" y="4432"/>
                </a:cubicBezTo>
                <a:cubicBezTo>
                  <a:pt x="102970" y="4490"/>
                  <a:pt x="102970" y="4548"/>
                  <a:pt x="102985" y="4606"/>
                </a:cubicBezTo>
                <a:cubicBezTo>
                  <a:pt x="102752" y="4956"/>
                  <a:pt x="102518" y="5321"/>
                  <a:pt x="102300" y="5700"/>
                </a:cubicBezTo>
                <a:cubicBezTo>
                  <a:pt x="102227" y="5379"/>
                  <a:pt x="102110" y="5087"/>
                  <a:pt x="101979" y="4825"/>
                </a:cubicBezTo>
                <a:cubicBezTo>
                  <a:pt x="102212" y="4198"/>
                  <a:pt x="102504" y="3557"/>
                  <a:pt x="102883" y="2974"/>
                </a:cubicBezTo>
                <a:lnTo>
                  <a:pt x="102883" y="2974"/>
                </a:lnTo>
                <a:cubicBezTo>
                  <a:pt x="102883" y="2974"/>
                  <a:pt x="102329" y="3557"/>
                  <a:pt x="101746" y="4417"/>
                </a:cubicBezTo>
                <a:cubicBezTo>
                  <a:pt x="101615" y="4184"/>
                  <a:pt x="101454" y="3980"/>
                  <a:pt x="101323" y="3805"/>
                </a:cubicBezTo>
                <a:cubicBezTo>
                  <a:pt x="101440" y="3674"/>
                  <a:pt x="101571" y="3528"/>
                  <a:pt x="101717" y="3368"/>
                </a:cubicBezTo>
                <a:lnTo>
                  <a:pt x="101717" y="3368"/>
                </a:lnTo>
                <a:cubicBezTo>
                  <a:pt x="101717" y="3368"/>
                  <a:pt x="101513" y="3484"/>
                  <a:pt x="101221" y="3688"/>
                </a:cubicBezTo>
                <a:cubicBezTo>
                  <a:pt x="100886" y="3309"/>
                  <a:pt x="100609" y="3091"/>
                  <a:pt x="100609" y="3091"/>
                </a:cubicBezTo>
                <a:lnTo>
                  <a:pt x="100609" y="3091"/>
                </a:lnTo>
                <a:cubicBezTo>
                  <a:pt x="100784" y="3368"/>
                  <a:pt x="100930" y="3601"/>
                  <a:pt x="101061" y="3819"/>
                </a:cubicBezTo>
                <a:cubicBezTo>
                  <a:pt x="100828" y="3994"/>
                  <a:pt x="100565" y="4242"/>
                  <a:pt x="100318" y="4519"/>
                </a:cubicBezTo>
                <a:cubicBezTo>
                  <a:pt x="100361" y="4111"/>
                  <a:pt x="100420" y="3703"/>
                  <a:pt x="100522" y="3309"/>
                </a:cubicBezTo>
                <a:lnTo>
                  <a:pt x="100522" y="3309"/>
                </a:lnTo>
                <a:cubicBezTo>
                  <a:pt x="100522" y="3310"/>
                  <a:pt x="100172" y="4053"/>
                  <a:pt x="99895" y="5073"/>
                </a:cubicBezTo>
                <a:cubicBezTo>
                  <a:pt x="99793" y="5219"/>
                  <a:pt x="99691" y="5379"/>
                  <a:pt x="99603" y="5554"/>
                </a:cubicBezTo>
                <a:lnTo>
                  <a:pt x="99603" y="5510"/>
                </a:lnTo>
                <a:cubicBezTo>
                  <a:pt x="99720" y="5117"/>
                  <a:pt x="99764" y="4781"/>
                  <a:pt x="99793" y="4519"/>
                </a:cubicBezTo>
                <a:cubicBezTo>
                  <a:pt x="99880" y="4432"/>
                  <a:pt x="99953" y="4344"/>
                  <a:pt x="100055" y="4242"/>
                </a:cubicBezTo>
                <a:lnTo>
                  <a:pt x="100055" y="4242"/>
                </a:lnTo>
                <a:cubicBezTo>
                  <a:pt x="100055" y="4242"/>
                  <a:pt x="99953" y="4300"/>
                  <a:pt x="99808" y="4388"/>
                </a:cubicBezTo>
                <a:cubicBezTo>
                  <a:pt x="99822" y="4198"/>
                  <a:pt x="99808" y="4082"/>
                  <a:pt x="99808" y="4082"/>
                </a:cubicBezTo>
                <a:cubicBezTo>
                  <a:pt x="99764" y="4228"/>
                  <a:pt x="99720" y="4359"/>
                  <a:pt x="99676" y="4475"/>
                </a:cubicBezTo>
                <a:cubicBezTo>
                  <a:pt x="99545" y="4563"/>
                  <a:pt x="99399" y="4679"/>
                  <a:pt x="99225" y="4825"/>
                </a:cubicBezTo>
                <a:cubicBezTo>
                  <a:pt x="99283" y="4577"/>
                  <a:pt x="99341" y="4344"/>
                  <a:pt x="99399" y="4155"/>
                </a:cubicBezTo>
                <a:cubicBezTo>
                  <a:pt x="99691" y="3528"/>
                  <a:pt x="100012" y="2872"/>
                  <a:pt x="100391" y="2245"/>
                </a:cubicBezTo>
                <a:cubicBezTo>
                  <a:pt x="100609" y="1983"/>
                  <a:pt x="100871" y="1677"/>
                  <a:pt x="101207" y="1313"/>
                </a:cubicBezTo>
                <a:lnTo>
                  <a:pt x="101207" y="1313"/>
                </a:lnTo>
                <a:cubicBezTo>
                  <a:pt x="101207" y="1313"/>
                  <a:pt x="101046" y="1400"/>
                  <a:pt x="100799" y="1575"/>
                </a:cubicBezTo>
                <a:cubicBezTo>
                  <a:pt x="100827" y="1532"/>
                  <a:pt x="100856" y="1489"/>
                  <a:pt x="100885" y="1460"/>
                </a:cubicBezTo>
                <a:lnTo>
                  <a:pt x="100885" y="1460"/>
                </a:lnTo>
                <a:cubicBezTo>
                  <a:pt x="100876" y="1469"/>
                  <a:pt x="100819" y="1527"/>
                  <a:pt x="100726" y="1633"/>
                </a:cubicBezTo>
                <a:cubicBezTo>
                  <a:pt x="100143" y="2056"/>
                  <a:pt x="99210" y="2916"/>
                  <a:pt x="98831" y="4169"/>
                </a:cubicBezTo>
                <a:cubicBezTo>
                  <a:pt x="98744" y="4315"/>
                  <a:pt x="98656" y="4461"/>
                  <a:pt x="98569" y="4592"/>
                </a:cubicBezTo>
                <a:cubicBezTo>
                  <a:pt x="98496" y="4432"/>
                  <a:pt x="98452" y="4330"/>
                  <a:pt x="98452" y="4330"/>
                </a:cubicBezTo>
                <a:lnTo>
                  <a:pt x="98452" y="4330"/>
                </a:lnTo>
                <a:cubicBezTo>
                  <a:pt x="98481" y="4446"/>
                  <a:pt x="98510" y="4548"/>
                  <a:pt x="98540" y="4665"/>
                </a:cubicBezTo>
                <a:cubicBezTo>
                  <a:pt x="98438" y="4840"/>
                  <a:pt x="98335" y="5015"/>
                  <a:pt x="98233" y="5204"/>
                </a:cubicBezTo>
                <a:cubicBezTo>
                  <a:pt x="98161" y="4738"/>
                  <a:pt x="98073" y="4330"/>
                  <a:pt x="97986" y="4038"/>
                </a:cubicBezTo>
                <a:cubicBezTo>
                  <a:pt x="98175" y="3513"/>
                  <a:pt x="98408" y="2974"/>
                  <a:pt x="98700" y="2479"/>
                </a:cubicBezTo>
                <a:lnTo>
                  <a:pt x="98700" y="2479"/>
                </a:lnTo>
                <a:cubicBezTo>
                  <a:pt x="98700" y="2479"/>
                  <a:pt x="98306" y="2916"/>
                  <a:pt x="97855" y="3615"/>
                </a:cubicBezTo>
                <a:cubicBezTo>
                  <a:pt x="97840" y="3601"/>
                  <a:pt x="97840" y="3601"/>
                  <a:pt x="97840" y="3601"/>
                </a:cubicBezTo>
                <a:lnTo>
                  <a:pt x="97840" y="3615"/>
                </a:lnTo>
                <a:cubicBezTo>
                  <a:pt x="97782" y="3732"/>
                  <a:pt x="97709" y="3834"/>
                  <a:pt x="97636" y="3951"/>
                </a:cubicBezTo>
                <a:cubicBezTo>
                  <a:pt x="97476" y="3717"/>
                  <a:pt x="97330" y="3528"/>
                  <a:pt x="97170" y="3353"/>
                </a:cubicBezTo>
                <a:cubicBezTo>
                  <a:pt x="97286" y="3207"/>
                  <a:pt x="97417" y="3062"/>
                  <a:pt x="97548" y="2901"/>
                </a:cubicBezTo>
                <a:lnTo>
                  <a:pt x="97548" y="2901"/>
                </a:lnTo>
                <a:cubicBezTo>
                  <a:pt x="97548" y="2901"/>
                  <a:pt x="97359" y="3018"/>
                  <a:pt x="97068" y="3236"/>
                </a:cubicBezTo>
                <a:cubicBezTo>
                  <a:pt x="96718" y="2858"/>
                  <a:pt x="96441" y="2654"/>
                  <a:pt x="96441" y="2653"/>
                </a:cubicBezTo>
                <a:lnTo>
                  <a:pt x="96441" y="2653"/>
                </a:lnTo>
                <a:cubicBezTo>
                  <a:pt x="96616" y="2930"/>
                  <a:pt x="96776" y="3164"/>
                  <a:pt x="96907" y="3368"/>
                </a:cubicBezTo>
                <a:cubicBezTo>
                  <a:pt x="96820" y="3441"/>
                  <a:pt x="96732" y="3528"/>
                  <a:pt x="96630" y="3630"/>
                </a:cubicBezTo>
                <a:cubicBezTo>
                  <a:pt x="96557" y="3382"/>
                  <a:pt x="96455" y="3164"/>
                  <a:pt x="96339" y="2960"/>
                </a:cubicBezTo>
                <a:cubicBezTo>
                  <a:pt x="96353" y="2930"/>
                  <a:pt x="96353" y="2901"/>
                  <a:pt x="96353" y="2887"/>
                </a:cubicBezTo>
                <a:lnTo>
                  <a:pt x="96353" y="2887"/>
                </a:lnTo>
                <a:cubicBezTo>
                  <a:pt x="96353" y="2887"/>
                  <a:pt x="96353" y="2902"/>
                  <a:pt x="96339" y="2945"/>
                </a:cubicBezTo>
                <a:cubicBezTo>
                  <a:pt x="96193" y="2683"/>
                  <a:pt x="96033" y="2464"/>
                  <a:pt x="95872" y="2245"/>
                </a:cubicBezTo>
                <a:cubicBezTo>
                  <a:pt x="96106" y="1881"/>
                  <a:pt x="96455" y="1458"/>
                  <a:pt x="96951" y="861"/>
                </a:cubicBezTo>
                <a:lnTo>
                  <a:pt x="96951" y="861"/>
                </a:lnTo>
                <a:cubicBezTo>
                  <a:pt x="96951" y="861"/>
                  <a:pt x="96280" y="1254"/>
                  <a:pt x="95654" y="1998"/>
                </a:cubicBezTo>
                <a:cubicBezTo>
                  <a:pt x="95042" y="1342"/>
                  <a:pt x="94415" y="963"/>
                  <a:pt x="94415" y="963"/>
                </a:cubicBezTo>
                <a:lnTo>
                  <a:pt x="94415" y="963"/>
                </a:lnTo>
                <a:cubicBezTo>
                  <a:pt x="94881" y="1517"/>
                  <a:pt x="95202" y="1925"/>
                  <a:pt x="95435" y="2275"/>
                </a:cubicBezTo>
                <a:cubicBezTo>
                  <a:pt x="95231" y="2551"/>
                  <a:pt x="95056" y="2843"/>
                  <a:pt x="94910" y="3193"/>
                </a:cubicBezTo>
                <a:cubicBezTo>
                  <a:pt x="94867" y="3091"/>
                  <a:pt x="94852" y="3033"/>
                  <a:pt x="94852" y="3032"/>
                </a:cubicBezTo>
                <a:lnTo>
                  <a:pt x="94852" y="3032"/>
                </a:lnTo>
                <a:cubicBezTo>
                  <a:pt x="94852" y="3105"/>
                  <a:pt x="94867" y="3193"/>
                  <a:pt x="94867" y="3266"/>
                </a:cubicBezTo>
                <a:cubicBezTo>
                  <a:pt x="94779" y="3499"/>
                  <a:pt x="94692" y="3732"/>
                  <a:pt x="94648" y="3994"/>
                </a:cubicBezTo>
                <a:cubicBezTo>
                  <a:pt x="94459" y="3790"/>
                  <a:pt x="94269" y="3615"/>
                  <a:pt x="94094" y="3455"/>
                </a:cubicBezTo>
                <a:cubicBezTo>
                  <a:pt x="94298" y="3266"/>
                  <a:pt x="94517" y="3047"/>
                  <a:pt x="94794" y="2799"/>
                </a:cubicBezTo>
                <a:lnTo>
                  <a:pt x="94794" y="2799"/>
                </a:lnTo>
                <a:cubicBezTo>
                  <a:pt x="94794" y="2799"/>
                  <a:pt x="94415" y="2974"/>
                  <a:pt x="93919" y="3309"/>
                </a:cubicBezTo>
                <a:cubicBezTo>
                  <a:pt x="93905" y="3295"/>
                  <a:pt x="93890" y="3280"/>
                  <a:pt x="93861" y="3266"/>
                </a:cubicBezTo>
                <a:cubicBezTo>
                  <a:pt x="93584" y="3047"/>
                  <a:pt x="93380" y="2930"/>
                  <a:pt x="93380" y="2930"/>
                </a:cubicBezTo>
                <a:lnTo>
                  <a:pt x="93380" y="2930"/>
                </a:lnTo>
                <a:cubicBezTo>
                  <a:pt x="93526" y="3105"/>
                  <a:pt x="93657" y="3266"/>
                  <a:pt x="93788" y="3411"/>
                </a:cubicBezTo>
                <a:cubicBezTo>
                  <a:pt x="93570" y="3572"/>
                  <a:pt x="93351" y="3747"/>
                  <a:pt x="93132" y="3965"/>
                </a:cubicBezTo>
                <a:cubicBezTo>
                  <a:pt x="92608" y="3033"/>
                  <a:pt x="92039" y="2377"/>
                  <a:pt x="92039" y="2377"/>
                </a:cubicBezTo>
                <a:lnTo>
                  <a:pt x="92039" y="2377"/>
                </a:lnTo>
                <a:cubicBezTo>
                  <a:pt x="92360" y="2989"/>
                  <a:pt x="92593" y="3645"/>
                  <a:pt x="92753" y="4286"/>
                </a:cubicBezTo>
                <a:cubicBezTo>
                  <a:pt x="92753" y="4300"/>
                  <a:pt x="92753" y="4330"/>
                  <a:pt x="92768" y="4344"/>
                </a:cubicBezTo>
                <a:cubicBezTo>
                  <a:pt x="92549" y="4592"/>
                  <a:pt x="92360" y="4854"/>
                  <a:pt x="92200" y="5146"/>
                </a:cubicBezTo>
                <a:cubicBezTo>
                  <a:pt x="92039" y="4767"/>
                  <a:pt x="91835" y="4402"/>
                  <a:pt x="91631" y="4053"/>
                </a:cubicBezTo>
                <a:cubicBezTo>
                  <a:pt x="91354" y="2770"/>
                  <a:pt x="90334" y="1823"/>
                  <a:pt x="89693" y="1342"/>
                </a:cubicBezTo>
                <a:cubicBezTo>
                  <a:pt x="89591" y="1211"/>
                  <a:pt x="89518" y="1138"/>
                  <a:pt x="89518" y="1138"/>
                </a:cubicBezTo>
                <a:lnTo>
                  <a:pt x="89518" y="1138"/>
                </a:lnTo>
                <a:cubicBezTo>
                  <a:pt x="89547" y="1181"/>
                  <a:pt x="89576" y="1225"/>
                  <a:pt x="89605" y="1269"/>
                </a:cubicBezTo>
                <a:cubicBezTo>
                  <a:pt x="89328" y="1079"/>
                  <a:pt x="89154" y="977"/>
                  <a:pt x="89153" y="977"/>
                </a:cubicBezTo>
                <a:lnTo>
                  <a:pt x="89153" y="977"/>
                </a:lnTo>
                <a:cubicBezTo>
                  <a:pt x="89503" y="1386"/>
                  <a:pt x="89795" y="1706"/>
                  <a:pt x="90013" y="1983"/>
                </a:cubicBezTo>
                <a:cubicBezTo>
                  <a:pt x="90378" y="2653"/>
                  <a:pt x="90684" y="3324"/>
                  <a:pt x="90932" y="3980"/>
                </a:cubicBezTo>
                <a:cubicBezTo>
                  <a:pt x="90975" y="4184"/>
                  <a:pt x="91004" y="4417"/>
                  <a:pt x="91048" y="4679"/>
                </a:cubicBezTo>
                <a:cubicBezTo>
                  <a:pt x="90859" y="4519"/>
                  <a:pt x="90684" y="4388"/>
                  <a:pt x="90538" y="4286"/>
                </a:cubicBezTo>
                <a:cubicBezTo>
                  <a:pt x="90509" y="4155"/>
                  <a:pt x="90465" y="4023"/>
                  <a:pt x="90436" y="3878"/>
                </a:cubicBezTo>
                <a:cubicBezTo>
                  <a:pt x="90436" y="3878"/>
                  <a:pt x="90407" y="3994"/>
                  <a:pt x="90407" y="4184"/>
                </a:cubicBezTo>
                <a:cubicBezTo>
                  <a:pt x="90232" y="4067"/>
                  <a:pt x="90130" y="4009"/>
                  <a:pt x="90130" y="4009"/>
                </a:cubicBezTo>
                <a:lnTo>
                  <a:pt x="90130" y="4009"/>
                </a:lnTo>
                <a:cubicBezTo>
                  <a:pt x="90217" y="4111"/>
                  <a:pt x="90305" y="4213"/>
                  <a:pt x="90392" y="4315"/>
                </a:cubicBezTo>
                <a:cubicBezTo>
                  <a:pt x="90392" y="4461"/>
                  <a:pt x="90392" y="4650"/>
                  <a:pt x="90421" y="4869"/>
                </a:cubicBezTo>
                <a:cubicBezTo>
                  <a:pt x="90363" y="4898"/>
                  <a:pt x="90319" y="4927"/>
                  <a:pt x="90261" y="4956"/>
                </a:cubicBezTo>
                <a:cubicBezTo>
                  <a:pt x="90232" y="4913"/>
                  <a:pt x="90217" y="4883"/>
                  <a:pt x="90188" y="4854"/>
                </a:cubicBezTo>
                <a:cubicBezTo>
                  <a:pt x="90013" y="3805"/>
                  <a:pt x="89678" y="3033"/>
                  <a:pt x="89678" y="3032"/>
                </a:cubicBezTo>
                <a:lnTo>
                  <a:pt x="89678" y="3032"/>
                </a:lnTo>
                <a:cubicBezTo>
                  <a:pt x="89693" y="3134"/>
                  <a:pt x="89707" y="3235"/>
                  <a:pt x="89722" y="3336"/>
                </a:cubicBezTo>
                <a:lnTo>
                  <a:pt x="89722" y="3336"/>
                </a:lnTo>
                <a:cubicBezTo>
                  <a:pt x="89727" y="3332"/>
                  <a:pt x="89731" y="3328"/>
                  <a:pt x="89736" y="3324"/>
                </a:cubicBezTo>
                <a:lnTo>
                  <a:pt x="89736" y="3309"/>
                </a:lnTo>
                <a:cubicBezTo>
                  <a:pt x="89766" y="3615"/>
                  <a:pt x="89780" y="3936"/>
                  <a:pt x="89766" y="4242"/>
                </a:cubicBezTo>
                <a:cubicBezTo>
                  <a:pt x="89605" y="4053"/>
                  <a:pt x="89430" y="3878"/>
                  <a:pt x="89270" y="3732"/>
                </a:cubicBezTo>
                <a:cubicBezTo>
                  <a:pt x="89411" y="3605"/>
                  <a:pt x="89552" y="3479"/>
                  <a:pt x="89719" y="3339"/>
                </a:cubicBezTo>
                <a:lnTo>
                  <a:pt x="89719" y="3339"/>
                </a:lnTo>
                <a:cubicBezTo>
                  <a:pt x="89678" y="3346"/>
                  <a:pt x="89450" y="3461"/>
                  <a:pt x="89139" y="3645"/>
                </a:cubicBezTo>
                <a:cubicBezTo>
                  <a:pt x="89066" y="3586"/>
                  <a:pt x="89008" y="3528"/>
                  <a:pt x="88949" y="3484"/>
                </a:cubicBezTo>
                <a:cubicBezTo>
                  <a:pt x="89139" y="3280"/>
                  <a:pt x="89358" y="3062"/>
                  <a:pt x="89605" y="2799"/>
                </a:cubicBezTo>
                <a:lnTo>
                  <a:pt x="89605" y="2799"/>
                </a:lnTo>
                <a:cubicBezTo>
                  <a:pt x="89605" y="2799"/>
                  <a:pt x="89241" y="2989"/>
                  <a:pt x="88775" y="3338"/>
                </a:cubicBezTo>
                <a:cubicBezTo>
                  <a:pt x="88439" y="3105"/>
                  <a:pt x="88221" y="2974"/>
                  <a:pt x="88221" y="2974"/>
                </a:cubicBezTo>
                <a:lnTo>
                  <a:pt x="88221" y="2974"/>
                </a:lnTo>
                <a:cubicBezTo>
                  <a:pt x="88366" y="3149"/>
                  <a:pt x="88512" y="3295"/>
                  <a:pt x="88629" y="3441"/>
                </a:cubicBezTo>
                <a:cubicBezTo>
                  <a:pt x="88425" y="3601"/>
                  <a:pt x="88221" y="3790"/>
                  <a:pt x="88002" y="4009"/>
                </a:cubicBezTo>
                <a:cubicBezTo>
                  <a:pt x="87973" y="3936"/>
                  <a:pt x="87929" y="3878"/>
                  <a:pt x="87885" y="3805"/>
                </a:cubicBezTo>
                <a:cubicBezTo>
                  <a:pt x="87958" y="3251"/>
                  <a:pt x="87900" y="2887"/>
                  <a:pt x="87900" y="2887"/>
                </a:cubicBezTo>
                <a:lnTo>
                  <a:pt x="87900" y="2887"/>
                </a:lnTo>
                <a:cubicBezTo>
                  <a:pt x="87827" y="3134"/>
                  <a:pt x="87769" y="3338"/>
                  <a:pt x="87696" y="3543"/>
                </a:cubicBezTo>
                <a:cubicBezTo>
                  <a:pt x="87579" y="3382"/>
                  <a:pt x="87477" y="3222"/>
                  <a:pt x="87375" y="3091"/>
                </a:cubicBezTo>
                <a:cubicBezTo>
                  <a:pt x="87783" y="2114"/>
                  <a:pt x="88294" y="1065"/>
                  <a:pt x="88920" y="118"/>
                </a:cubicBezTo>
                <a:lnTo>
                  <a:pt x="88920" y="118"/>
                </a:lnTo>
                <a:cubicBezTo>
                  <a:pt x="88920" y="118"/>
                  <a:pt x="87944" y="1182"/>
                  <a:pt x="87011" y="2639"/>
                </a:cubicBezTo>
                <a:cubicBezTo>
                  <a:pt x="86909" y="2522"/>
                  <a:pt x="86851" y="2464"/>
                  <a:pt x="86851" y="2464"/>
                </a:cubicBezTo>
                <a:lnTo>
                  <a:pt x="86851" y="2464"/>
                </a:lnTo>
                <a:cubicBezTo>
                  <a:pt x="86894" y="2537"/>
                  <a:pt x="86938" y="2610"/>
                  <a:pt x="86967" y="2697"/>
                </a:cubicBezTo>
                <a:cubicBezTo>
                  <a:pt x="86749" y="3047"/>
                  <a:pt x="86515" y="3426"/>
                  <a:pt x="86311" y="3819"/>
                </a:cubicBezTo>
                <a:cubicBezTo>
                  <a:pt x="86122" y="3543"/>
                  <a:pt x="85918" y="3266"/>
                  <a:pt x="85728" y="3018"/>
                </a:cubicBezTo>
                <a:cubicBezTo>
                  <a:pt x="85903" y="2479"/>
                  <a:pt x="86137" y="1925"/>
                  <a:pt x="86413" y="1400"/>
                </a:cubicBezTo>
                <a:lnTo>
                  <a:pt x="86413" y="1400"/>
                </a:lnTo>
                <a:cubicBezTo>
                  <a:pt x="86413" y="1400"/>
                  <a:pt x="85976" y="1910"/>
                  <a:pt x="85481" y="2697"/>
                </a:cubicBezTo>
                <a:cubicBezTo>
                  <a:pt x="85306" y="2464"/>
                  <a:pt x="85145" y="2275"/>
                  <a:pt x="84985" y="2100"/>
                </a:cubicBezTo>
                <a:cubicBezTo>
                  <a:pt x="85029" y="2056"/>
                  <a:pt x="85058" y="2012"/>
                  <a:pt x="85087" y="1968"/>
                </a:cubicBezTo>
                <a:lnTo>
                  <a:pt x="85087" y="1968"/>
                </a:lnTo>
                <a:cubicBezTo>
                  <a:pt x="85087" y="1969"/>
                  <a:pt x="85043" y="1998"/>
                  <a:pt x="84956" y="2056"/>
                </a:cubicBezTo>
                <a:cubicBezTo>
                  <a:pt x="84548" y="1575"/>
                  <a:pt x="84271" y="1284"/>
                  <a:pt x="84271" y="1283"/>
                </a:cubicBezTo>
                <a:lnTo>
                  <a:pt x="84271" y="1283"/>
                </a:lnTo>
                <a:cubicBezTo>
                  <a:pt x="84460" y="1575"/>
                  <a:pt x="84650" y="1866"/>
                  <a:pt x="84825" y="2158"/>
                </a:cubicBezTo>
                <a:cubicBezTo>
                  <a:pt x="84752" y="2216"/>
                  <a:pt x="84650" y="2289"/>
                  <a:pt x="84562" y="2362"/>
                </a:cubicBezTo>
                <a:cubicBezTo>
                  <a:pt x="84096" y="2027"/>
                  <a:pt x="83746" y="1852"/>
                  <a:pt x="83746" y="1852"/>
                </a:cubicBezTo>
                <a:lnTo>
                  <a:pt x="83746" y="1852"/>
                </a:lnTo>
                <a:cubicBezTo>
                  <a:pt x="83994" y="2100"/>
                  <a:pt x="84198" y="2318"/>
                  <a:pt x="84388" y="2508"/>
                </a:cubicBezTo>
                <a:cubicBezTo>
                  <a:pt x="84140" y="2726"/>
                  <a:pt x="83863" y="3003"/>
                  <a:pt x="83601" y="3324"/>
                </a:cubicBezTo>
                <a:cubicBezTo>
                  <a:pt x="83601" y="3018"/>
                  <a:pt x="83601" y="2697"/>
                  <a:pt x="83644" y="2377"/>
                </a:cubicBezTo>
                <a:cubicBezTo>
                  <a:pt x="83703" y="2304"/>
                  <a:pt x="83761" y="2231"/>
                  <a:pt x="83819" y="2173"/>
                </a:cubicBezTo>
                <a:lnTo>
                  <a:pt x="83819" y="2173"/>
                </a:lnTo>
                <a:cubicBezTo>
                  <a:pt x="83819" y="2173"/>
                  <a:pt x="83761" y="2216"/>
                  <a:pt x="83644" y="2318"/>
                </a:cubicBezTo>
                <a:cubicBezTo>
                  <a:pt x="83659" y="2245"/>
                  <a:pt x="83659" y="2173"/>
                  <a:pt x="83673" y="2085"/>
                </a:cubicBezTo>
                <a:lnTo>
                  <a:pt x="83673" y="2085"/>
                </a:lnTo>
                <a:cubicBezTo>
                  <a:pt x="83673" y="2085"/>
                  <a:pt x="83630" y="2202"/>
                  <a:pt x="83571" y="2391"/>
                </a:cubicBezTo>
                <a:cubicBezTo>
                  <a:pt x="83309" y="2610"/>
                  <a:pt x="82886" y="2989"/>
                  <a:pt x="82391" y="3484"/>
                </a:cubicBezTo>
                <a:cubicBezTo>
                  <a:pt x="82595" y="2041"/>
                  <a:pt x="82828" y="1633"/>
                  <a:pt x="841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9"/>
          <p:cNvSpPr/>
          <p:nvPr/>
        </p:nvSpPr>
        <p:spPr>
          <a:xfrm flipH="1">
            <a:off x="313068" y="3759239"/>
            <a:ext cx="682367" cy="1239801"/>
          </a:xfrm>
          <a:custGeom>
            <a:rect b="b" l="l" r="r" t="t"/>
            <a:pathLst>
              <a:path extrusionOk="0" h="30228" w="16637">
                <a:moveTo>
                  <a:pt x="10880" y="1"/>
                </a:moveTo>
                <a:cubicBezTo>
                  <a:pt x="10845" y="1"/>
                  <a:pt x="10811" y="5"/>
                  <a:pt x="10778" y="15"/>
                </a:cubicBezTo>
                <a:cubicBezTo>
                  <a:pt x="9888" y="248"/>
                  <a:pt x="11113" y="3090"/>
                  <a:pt x="11565" y="4052"/>
                </a:cubicBezTo>
                <a:cubicBezTo>
                  <a:pt x="11925" y="4815"/>
                  <a:pt x="11705" y="7322"/>
                  <a:pt x="11016" y="7322"/>
                </a:cubicBezTo>
                <a:cubicBezTo>
                  <a:pt x="10982" y="7322"/>
                  <a:pt x="10946" y="7316"/>
                  <a:pt x="10909" y="7302"/>
                </a:cubicBezTo>
                <a:cubicBezTo>
                  <a:pt x="10136" y="7025"/>
                  <a:pt x="9743" y="4693"/>
                  <a:pt x="9612" y="4198"/>
                </a:cubicBezTo>
                <a:cubicBezTo>
                  <a:pt x="9393" y="3294"/>
                  <a:pt x="7484" y="2463"/>
                  <a:pt x="7484" y="2463"/>
                </a:cubicBezTo>
                <a:cubicBezTo>
                  <a:pt x="7484" y="2463"/>
                  <a:pt x="6508" y="2233"/>
                  <a:pt x="5685" y="2233"/>
                </a:cubicBezTo>
                <a:cubicBezTo>
                  <a:pt x="5042" y="2233"/>
                  <a:pt x="4492" y="2373"/>
                  <a:pt x="4569" y="2872"/>
                </a:cubicBezTo>
                <a:cubicBezTo>
                  <a:pt x="4685" y="3600"/>
                  <a:pt x="6478" y="3353"/>
                  <a:pt x="6974" y="3600"/>
                </a:cubicBezTo>
                <a:cubicBezTo>
                  <a:pt x="7484" y="3863"/>
                  <a:pt x="8183" y="4285"/>
                  <a:pt x="8431" y="4635"/>
                </a:cubicBezTo>
                <a:cubicBezTo>
                  <a:pt x="8825" y="5174"/>
                  <a:pt x="8752" y="7113"/>
                  <a:pt x="8227" y="7273"/>
                </a:cubicBezTo>
                <a:cubicBezTo>
                  <a:pt x="8162" y="7292"/>
                  <a:pt x="8099" y="7301"/>
                  <a:pt x="8038" y="7301"/>
                </a:cubicBezTo>
                <a:cubicBezTo>
                  <a:pt x="7221" y="7301"/>
                  <a:pt x="6733" y="5682"/>
                  <a:pt x="6245" y="5262"/>
                </a:cubicBezTo>
                <a:cubicBezTo>
                  <a:pt x="5735" y="4810"/>
                  <a:pt x="3855" y="4300"/>
                  <a:pt x="3432" y="4256"/>
                </a:cubicBezTo>
                <a:cubicBezTo>
                  <a:pt x="3406" y="4254"/>
                  <a:pt x="3375" y="4252"/>
                  <a:pt x="3338" y="4252"/>
                </a:cubicBezTo>
                <a:cubicBezTo>
                  <a:pt x="2761" y="4252"/>
                  <a:pt x="948" y="4573"/>
                  <a:pt x="852" y="4970"/>
                </a:cubicBezTo>
                <a:cubicBezTo>
                  <a:pt x="773" y="5300"/>
                  <a:pt x="1119" y="5683"/>
                  <a:pt x="2155" y="5683"/>
                </a:cubicBezTo>
                <a:cubicBezTo>
                  <a:pt x="2446" y="5683"/>
                  <a:pt x="2792" y="5653"/>
                  <a:pt x="3199" y="5582"/>
                </a:cubicBezTo>
                <a:cubicBezTo>
                  <a:pt x="3302" y="5564"/>
                  <a:pt x="3407" y="5556"/>
                  <a:pt x="3514" y="5556"/>
                </a:cubicBezTo>
                <a:cubicBezTo>
                  <a:pt x="4081" y="5556"/>
                  <a:pt x="4669" y="5792"/>
                  <a:pt x="5050" y="5976"/>
                </a:cubicBezTo>
                <a:cubicBezTo>
                  <a:pt x="5297" y="6107"/>
                  <a:pt x="5487" y="6326"/>
                  <a:pt x="5560" y="6603"/>
                </a:cubicBezTo>
                <a:lnTo>
                  <a:pt x="5866" y="7696"/>
                </a:lnTo>
                <a:cubicBezTo>
                  <a:pt x="5866" y="7696"/>
                  <a:pt x="5839" y="8429"/>
                  <a:pt x="5314" y="8429"/>
                </a:cubicBezTo>
                <a:cubicBezTo>
                  <a:pt x="5290" y="8429"/>
                  <a:pt x="5265" y="8428"/>
                  <a:pt x="5239" y="8424"/>
                </a:cubicBezTo>
                <a:cubicBezTo>
                  <a:pt x="4292" y="8322"/>
                  <a:pt x="3403" y="7448"/>
                  <a:pt x="2849" y="7331"/>
                </a:cubicBezTo>
                <a:cubicBezTo>
                  <a:pt x="2607" y="7275"/>
                  <a:pt x="2261" y="7246"/>
                  <a:pt x="1895" y="7246"/>
                </a:cubicBezTo>
                <a:cubicBezTo>
                  <a:pt x="1028" y="7246"/>
                  <a:pt x="42" y="7410"/>
                  <a:pt x="21" y="7769"/>
                </a:cubicBezTo>
                <a:cubicBezTo>
                  <a:pt x="1" y="8120"/>
                  <a:pt x="1318" y="8171"/>
                  <a:pt x="2089" y="8171"/>
                </a:cubicBezTo>
                <a:cubicBezTo>
                  <a:pt x="2406" y="8171"/>
                  <a:pt x="2630" y="8162"/>
                  <a:pt x="2630" y="8162"/>
                </a:cubicBezTo>
                <a:cubicBezTo>
                  <a:pt x="2630" y="8162"/>
                  <a:pt x="3913" y="8701"/>
                  <a:pt x="4394" y="9518"/>
                </a:cubicBezTo>
                <a:cubicBezTo>
                  <a:pt x="4889" y="10334"/>
                  <a:pt x="5560" y="12476"/>
                  <a:pt x="6274" y="13190"/>
                </a:cubicBezTo>
                <a:cubicBezTo>
                  <a:pt x="6988" y="13904"/>
                  <a:pt x="7396" y="14138"/>
                  <a:pt x="7629" y="14254"/>
                </a:cubicBezTo>
                <a:cubicBezTo>
                  <a:pt x="7848" y="14371"/>
                  <a:pt x="7571" y="15887"/>
                  <a:pt x="7119" y="16921"/>
                </a:cubicBezTo>
                <a:cubicBezTo>
                  <a:pt x="6667" y="17942"/>
                  <a:pt x="4773" y="24194"/>
                  <a:pt x="4831" y="24558"/>
                </a:cubicBezTo>
                <a:cubicBezTo>
                  <a:pt x="4904" y="24923"/>
                  <a:pt x="3811" y="26905"/>
                  <a:pt x="3957" y="28100"/>
                </a:cubicBezTo>
                <a:cubicBezTo>
                  <a:pt x="4102" y="29310"/>
                  <a:pt x="9029" y="30228"/>
                  <a:pt x="9029" y="30228"/>
                </a:cubicBezTo>
                <a:cubicBezTo>
                  <a:pt x="9029" y="30228"/>
                  <a:pt x="10967" y="26278"/>
                  <a:pt x="11229" y="24500"/>
                </a:cubicBezTo>
                <a:cubicBezTo>
                  <a:pt x="11477" y="22722"/>
                  <a:pt x="11419" y="20011"/>
                  <a:pt x="11229" y="18860"/>
                </a:cubicBezTo>
                <a:cubicBezTo>
                  <a:pt x="11040" y="17708"/>
                  <a:pt x="10938" y="14794"/>
                  <a:pt x="10938" y="14794"/>
                </a:cubicBezTo>
                <a:lnTo>
                  <a:pt x="10952" y="14794"/>
                </a:lnTo>
                <a:cubicBezTo>
                  <a:pt x="10952" y="14794"/>
                  <a:pt x="13168" y="13861"/>
                  <a:pt x="14188" y="12782"/>
                </a:cubicBezTo>
                <a:cubicBezTo>
                  <a:pt x="14229" y="12739"/>
                  <a:pt x="14267" y="12719"/>
                  <a:pt x="14302" y="12719"/>
                </a:cubicBezTo>
                <a:cubicBezTo>
                  <a:pt x="14720" y="12719"/>
                  <a:pt x="14798" y="15486"/>
                  <a:pt x="15801" y="15486"/>
                </a:cubicBezTo>
                <a:cubicBezTo>
                  <a:pt x="15831" y="15486"/>
                  <a:pt x="15862" y="15484"/>
                  <a:pt x="15893" y="15479"/>
                </a:cubicBezTo>
                <a:cubicBezTo>
                  <a:pt x="16637" y="15362"/>
                  <a:pt x="15747" y="12826"/>
                  <a:pt x="15908" y="12185"/>
                </a:cubicBezTo>
                <a:cubicBezTo>
                  <a:pt x="16060" y="11589"/>
                  <a:pt x="15739" y="10573"/>
                  <a:pt x="15056" y="10573"/>
                </a:cubicBezTo>
                <a:cubicBezTo>
                  <a:pt x="15021" y="10573"/>
                  <a:pt x="14984" y="10576"/>
                  <a:pt x="14946" y="10581"/>
                </a:cubicBezTo>
                <a:cubicBezTo>
                  <a:pt x="14712" y="10618"/>
                  <a:pt x="14494" y="10635"/>
                  <a:pt x="14290" y="10635"/>
                </a:cubicBezTo>
                <a:cubicBezTo>
                  <a:pt x="12959" y="10635"/>
                  <a:pt x="12306" y="9895"/>
                  <a:pt x="12672" y="9022"/>
                </a:cubicBezTo>
                <a:cubicBezTo>
                  <a:pt x="13007" y="8250"/>
                  <a:pt x="13532" y="5568"/>
                  <a:pt x="12876" y="3484"/>
                </a:cubicBezTo>
                <a:cubicBezTo>
                  <a:pt x="12215" y="1404"/>
                  <a:pt x="11476" y="1"/>
                  <a:pt x="108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 name="Google Shape;357;p19"/>
          <p:cNvGrpSpPr/>
          <p:nvPr/>
        </p:nvGrpSpPr>
        <p:grpSpPr>
          <a:xfrm flipH="1" rot="2955649">
            <a:off x="5679312" y="932927"/>
            <a:ext cx="4394141" cy="3909089"/>
            <a:chOff x="3902175" y="1272300"/>
            <a:chExt cx="1907850" cy="1697250"/>
          </a:xfrm>
        </p:grpSpPr>
        <p:sp>
          <p:nvSpPr>
            <p:cNvPr id="358" name="Google Shape;358;p19"/>
            <p:cNvSpPr/>
            <p:nvPr/>
          </p:nvSpPr>
          <p:spPr>
            <a:xfrm>
              <a:off x="5146850" y="1802450"/>
              <a:ext cx="95850" cy="22250"/>
            </a:xfrm>
            <a:custGeom>
              <a:rect b="b" l="l" r="r" t="t"/>
              <a:pathLst>
                <a:path extrusionOk="0" h="890" w="3834">
                  <a:moveTo>
                    <a:pt x="452" y="1"/>
                  </a:moveTo>
                  <a:lnTo>
                    <a:pt x="0" y="176"/>
                  </a:lnTo>
                  <a:lnTo>
                    <a:pt x="1793" y="890"/>
                  </a:lnTo>
                  <a:lnTo>
                    <a:pt x="3833" y="700"/>
                  </a:lnTo>
                  <a:lnTo>
                    <a:pt x="1837" y="657"/>
                  </a:lnTo>
                  <a:lnTo>
                    <a:pt x="4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9"/>
            <p:cNvSpPr/>
            <p:nvPr/>
          </p:nvSpPr>
          <p:spPr>
            <a:xfrm>
              <a:off x="3902175" y="1541950"/>
              <a:ext cx="1523800" cy="1427600"/>
            </a:xfrm>
            <a:custGeom>
              <a:rect b="b" l="l" r="r" t="t"/>
              <a:pathLst>
                <a:path extrusionOk="0" h="57104" w="60952">
                  <a:moveTo>
                    <a:pt x="60951" y="0"/>
                  </a:moveTo>
                  <a:lnTo>
                    <a:pt x="32764" y="20521"/>
                  </a:lnTo>
                  <a:lnTo>
                    <a:pt x="11660" y="27021"/>
                  </a:lnTo>
                  <a:lnTo>
                    <a:pt x="0" y="36743"/>
                  </a:lnTo>
                  <a:lnTo>
                    <a:pt x="2478" y="57103"/>
                  </a:lnTo>
                  <a:lnTo>
                    <a:pt x="13322" y="36291"/>
                  </a:lnTo>
                  <a:lnTo>
                    <a:pt x="36481" y="25287"/>
                  </a:lnTo>
                  <a:lnTo>
                    <a:pt x="609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9"/>
            <p:cNvSpPr/>
            <p:nvPr/>
          </p:nvSpPr>
          <p:spPr>
            <a:xfrm>
              <a:off x="4003100" y="2384725"/>
              <a:ext cx="977625" cy="303525"/>
            </a:xfrm>
            <a:custGeom>
              <a:rect b="b" l="l" r="r" t="t"/>
              <a:pathLst>
                <a:path extrusionOk="0" h="12141" w="39105">
                  <a:moveTo>
                    <a:pt x="39104" y="0"/>
                  </a:moveTo>
                  <a:lnTo>
                    <a:pt x="22154" y="6952"/>
                  </a:lnTo>
                  <a:lnTo>
                    <a:pt x="1895" y="7098"/>
                  </a:lnTo>
                  <a:lnTo>
                    <a:pt x="1" y="12141"/>
                  </a:lnTo>
                  <a:lnTo>
                    <a:pt x="22693" y="9299"/>
                  </a:lnTo>
                  <a:lnTo>
                    <a:pt x="391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9"/>
            <p:cNvSpPr/>
            <p:nvPr/>
          </p:nvSpPr>
          <p:spPr>
            <a:xfrm>
              <a:off x="4459275" y="1545950"/>
              <a:ext cx="280225" cy="653700"/>
            </a:xfrm>
            <a:custGeom>
              <a:rect b="b" l="l" r="r" t="t"/>
              <a:pathLst>
                <a:path extrusionOk="0" h="26148" w="11209">
                  <a:moveTo>
                    <a:pt x="5058" y="0"/>
                  </a:moveTo>
                  <a:lnTo>
                    <a:pt x="8323" y="14954"/>
                  </a:lnTo>
                  <a:lnTo>
                    <a:pt x="1" y="26147"/>
                  </a:lnTo>
                  <a:lnTo>
                    <a:pt x="6472" y="25229"/>
                  </a:lnTo>
                  <a:lnTo>
                    <a:pt x="11209" y="14429"/>
                  </a:lnTo>
                  <a:lnTo>
                    <a:pt x="50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9"/>
            <p:cNvSpPr/>
            <p:nvPr/>
          </p:nvSpPr>
          <p:spPr>
            <a:xfrm>
              <a:off x="4415575" y="1721200"/>
              <a:ext cx="220450" cy="370950"/>
            </a:xfrm>
            <a:custGeom>
              <a:rect b="b" l="l" r="r" t="t"/>
              <a:pathLst>
                <a:path extrusionOk="0" h="14838" w="8818">
                  <a:moveTo>
                    <a:pt x="0" y="1"/>
                  </a:moveTo>
                  <a:lnTo>
                    <a:pt x="1457" y="10451"/>
                  </a:lnTo>
                  <a:lnTo>
                    <a:pt x="7404" y="14838"/>
                  </a:lnTo>
                  <a:lnTo>
                    <a:pt x="8818" y="11573"/>
                  </a:lnTo>
                  <a:lnTo>
                    <a:pt x="3032" y="9256"/>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9"/>
            <p:cNvSpPr/>
            <p:nvPr/>
          </p:nvSpPr>
          <p:spPr>
            <a:xfrm>
              <a:off x="4873200" y="1743425"/>
              <a:ext cx="803825" cy="360750"/>
            </a:xfrm>
            <a:custGeom>
              <a:rect b="b" l="l" r="r" t="t"/>
              <a:pathLst>
                <a:path extrusionOk="0" h="14430" w="32153">
                  <a:moveTo>
                    <a:pt x="32152" y="1"/>
                  </a:moveTo>
                  <a:lnTo>
                    <a:pt x="13132" y="11850"/>
                  </a:lnTo>
                  <a:lnTo>
                    <a:pt x="1531" y="9751"/>
                  </a:lnTo>
                  <a:lnTo>
                    <a:pt x="1" y="13570"/>
                  </a:lnTo>
                  <a:lnTo>
                    <a:pt x="14124" y="14430"/>
                  </a:lnTo>
                  <a:lnTo>
                    <a:pt x="321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9"/>
            <p:cNvSpPr/>
            <p:nvPr/>
          </p:nvSpPr>
          <p:spPr>
            <a:xfrm>
              <a:off x="5034250" y="1821400"/>
              <a:ext cx="314475" cy="235050"/>
            </a:xfrm>
            <a:custGeom>
              <a:rect b="b" l="l" r="r" t="t"/>
              <a:pathLst>
                <a:path extrusionOk="0" h="9402" w="12579">
                  <a:moveTo>
                    <a:pt x="12579" y="1"/>
                  </a:moveTo>
                  <a:lnTo>
                    <a:pt x="5335" y="3586"/>
                  </a:lnTo>
                  <a:lnTo>
                    <a:pt x="1" y="8818"/>
                  </a:lnTo>
                  <a:lnTo>
                    <a:pt x="2653" y="9401"/>
                  </a:lnTo>
                  <a:lnTo>
                    <a:pt x="6195" y="4679"/>
                  </a:lnTo>
                  <a:lnTo>
                    <a:pt x="125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9"/>
            <p:cNvSpPr/>
            <p:nvPr/>
          </p:nvSpPr>
          <p:spPr>
            <a:xfrm>
              <a:off x="4777375" y="1746350"/>
              <a:ext cx="102050" cy="370225"/>
            </a:xfrm>
            <a:custGeom>
              <a:rect b="b" l="l" r="r" t="t"/>
              <a:pathLst>
                <a:path extrusionOk="0" h="14809" w="4082">
                  <a:moveTo>
                    <a:pt x="4082" y="0"/>
                  </a:moveTo>
                  <a:lnTo>
                    <a:pt x="788" y="7390"/>
                  </a:lnTo>
                  <a:lnTo>
                    <a:pt x="1" y="14808"/>
                  </a:lnTo>
                  <a:lnTo>
                    <a:pt x="2420" y="13569"/>
                  </a:lnTo>
                  <a:lnTo>
                    <a:pt x="2143" y="7681"/>
                  </a:lnTo>
                  <a:lnTo>
                    <a:pt x="40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9"/>
            <p:cNvSpPr/>
            <p:nvPr/>
          </p:nvSpPr>
          <p:spPr>
            <a:xfrm>
              <a:off x="4932950" y="1272300"/>
              <a:ext cx="135225" cy="647500"/>
            </a:xfrm>
            <a:custGeom>
              <a:rect b="b" l="l" r="r" t="t"/>
              <a:pathLst>
                <a:path extrusionOk="0" h="25900" w="5409">
                  <a:moveTo>
                    <a:pt x="5408" y="1"/>
                  </a:moveTo>
                  <a:lnTo>
                    <a:pt x="1" y="17243"/>
                  </a:lnTo>
                  <a:lnTo>
                    <a:pt x="1254" y="25900"/>
                  </a:lnTo>
                  <a:lnTo>
                    <a:pt x="3120" y="25842"/>
                  </a:lnTo>
                  <a:lnTo>
                    <a:pt x="1779" y="17184"/>
                  </a:lnTo>
                  <a:lnTo>
                    <a:pt x="54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9"/>
            <p:cNvSpPr/>
            <p:nvPr/>
          </p:nvSpPr>
          <p:spPr>
            <a:xfrm>
              <a:off x="5275475" y="2010150"/>
              <a:ext cx="341425" cy="53225"/>
            </a:xfrm>
            <a:custGeom>
              <a:rect b="b" l="l" r="r" t="t"/>
              <a:pathLst>
                <a:path extrusionOk="0" h="2129" w="13657">
                  <a:moveTo>
                    <a:pt x="1428" y="0"/>
                  </a:moveTo>
                  <a:lnTo>
                    <a:pt x="0" y="933"/>
                  </a:lnTo>
                  <a:lnTo>
                    <a:pt x="6734" y="2128"/>
                  </a:lnTo>
                  <a:lnTo>
                    <a:pt x="13657" y="0"/>
                  </a:lnTo>
                  <a:lnTo>
                    <a:pt x="6704" y="1283"/>
                  </a:lnTo>
                  <a:lnTo>
                    <a:pt x="14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9"/>
            <p:cNvSpPr/>
            <p:nvPr/>
          </p:nvSpPr>
          <p:spPr>
            <a:xfrm>
              <a:off x="5468950" y="1868050"/>
              <a:ext cx="341075" cy="53225"/>
            </a:xfrm>
            <a:custGeom>
              <a:rect b="b" l="l" r="r" t="t"/>
              <a:pathLst>
                <a:path extrusionOk="0" h="2129" w="13643">
                  <a:moveTo>
                    <a:pt x="13642" y="0"/>
                  </a:moveTo>
                  <a:lnTo>
                    <a:pt x="6690" y="1283"/>
                  </a:lnTo>
                  <a:lnTo>
                    <a:pt x="1414" y="15"/>
                  </a:lnTo>
                  <a:lnTo>
                    <a:pt x="0" y="948"/>
                  </a:lnTo>
                  <a:lnTo>
                    <a:pt x="6719" y="2128"/>
                  </a:lnTo>
                  <a:lnTo>
                    <a:pt x="136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9"/>
            <p:cNvSpPr/>
            <p:nvPr/>
          </p:nvSpPr>
          <p:spPr>
            <a:xfrm>
              <a:off x="5151575" y="1694600"/>
              <a:ext cx="279500" cy="88925"/>
            </a:xfrm>
            <a:custGeom>
              <a:rect b="b" l="l" r="r" t="t"/>
              <a:pathLst>
                <a:path extrusionOk="0" h="3557" w="11180">
                  <a:moveTo>
                    <a:pt x="11179" y="1"/>
                  </a:moveTo>
                  <a:lnTo>
                    <a:pt x="5641" y="2478"/>
                  </a:lnTo>
                  <a:lnTo>
                    <a:pt x="992" y="2493"/>
                  </a:lnTo>
                  <a:lnTo>
                    <a:pt x="1" y="3557"/>
                  </a:lnTo>
                  <a:lnTo>
                    <a:pt x="5845" y="3178"/>
                  </a:lnTo>
                  <a:lnTo>
                    <a:pt x="111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9"/>
            <p:cNvSpPr/>
            <p:nvPr/>
          </p:nvSpPr>
          <p:spPr>
            <a:xfrm>
              <a:off x="5112950" y="1463600"/>
              <a:ext cx="169100" cy="359300"/>
            </a:xfrm>
            <a:custGeom>
              <a:rect b="b" l="l" r="r" t="t"/>
              <a:pathLst>
                <a:path extrusionOk="0" h="14372" w="6764">
                  <a:moveTo>
                    <a:pt x="6763" y="1"/>
                  </a:moveTo>
                  <a:lnTo>
                    <a:pt x="3980" y="3426"/>
                  </a:lnTo>
                  <a:lnTo>
                    <a:pt x="1" y="14371"/>
                  </a:lnTo>
                  <a:lnTo>
                    <a:pt x="1" y="14371"/>
                  </a:lnTo>
                  <a:lnTo>
                    <a:pt x="2537" y="11733"/>
                  </a:lnTo>
                  <a:lnTo>
                    <a:pt x="4402" y="3906"/>
                  </a:lnTo>
                  <a:lnTo>
                    <a:pt x="67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9"/>
            <p:cNvSpPr/>
            <p:nvPr/>
          </p:nvSpPr>
          <p:spPr>
            <a:xfrm>
              <a:off x="5188025" y="1556525"/>
              <a:ext cx="138475" cy="112225"/>
            </a:xfrm>
            <a:custGeom>
              <a:rect b="b" l="l" r="r" t="t"/>
              <a:pathLst>
                <a:path extrusionOk="0" h="4489" w="5539">
                  <a:moveTo>
                    <a:pt x="5539" y="0"/>
                  </a:moveTo>
                  <a:lnTo>
                    <a:pt x="2595" y="2944"/>
                  </a:lnTo>
                  <a:lnTo>
                    <a:pt x="0" y="3483"/>
                  </a:lnTo>
                  <a:lnTo>
                    <a:pt x="29" y="4489"/>
                  </a:lnTo>
                  <a:lnTo>
                    <a:pt x="2973" y="3658"/>
                  </a:lnTo>
                  <a:lnTo>
                    <a:pt x="55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9"/>
            <p:cNvSpPr/>
            <p:nvPr/>
          </p:nvSpPr>
          <p:spPr>
            <a:xfrm>
              <a:off x="5068150" y="1809375"/>
              <a:ext cx="163625" cy="70350"/>
            </a:xfrm>
            <a:custGeom>
              <a:rect b="b" l="l" r="r" t="t"/>
              <a:pathLst>
                <a:path extrusionOk="0" h="2814" w="6545">
                  <a:moveTo>
                    <a:pt x="6544" y="1"/>
                  </a:moveTo>
                  <a:lnTo>
                    <a:pt x="2886" y="2012"/>
                  </a:lnTo>
                  <a:lnTo>
                    <a:pt x="248" y="1808"/>
                  </a:lnTo>
                  <a:lnTo>
                    <a:pt x="0" y="2785"/>
                  </a:lnTo>
                  <a:lnTo>
                    <a:pt x="3061" y="2814"/>
                  </a:lnTo>
                  <a:lnTo>
                    <a:pt x="65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9"/>
            <p:cNvSpPr/>
            <p:nvPr/>
          </p:nvSpPr>
          <p:spPr>
            <a:xfrm>
              <a:off x="4958100" y="1677850"/>
              <a:ext cx="163275" cy="70350"/>
            </a:xfrm>
            <a:custGeom>
              <a:rect b="b" l="l" r="r" t="t"/>
              <a:pathLst>
                <a:path extrusionOk="0" h="2814" w="6531">
                  <a:moveTo>
                    <a:pt x="6530" y="0"/>
                  </a:moveTo>
                  <a:lnTo>
                    <a:pt x="2872" y="2012"/>
                  </a:lnTo>
                  <a:lnTo>
                    <a:pt x="248" y="1808"/>
                  </a:lnTo>
                  <a:lnTo>
                    <a:pt x="1" y="2784"/>
                  </a:lnTo>
                  <a:lnTo>
                    <a:pt x="3047" y="2813"/>
                  </a:lnTo>
                  <a:lnTo>
                    <a:pt x="65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9"/>
            <p:cNvSpPr/>
            <p:nvPr/>
          </p:nvSpPr>
          <p:spPr>
            <a:xfrm>
              <a:off x="4965025" y="1528100"/>
              <a:ext cx="142500" cy="174175"/>
            </a:xfrm>
            <a:custGeom>
              <a:rect b="b" l="l" r="r" t="t"/>
              <a:pathLst>
                <a:path extrusionOk="0" h="6967" w="5700">
                  <a:moveTo>
                    <a:pt x="5699" y="0"/>
                  </a:moveTo>
                  <a:lnTo>
                    <a:pt x="3411" y="3498"/>
                  </a:lnTo>
                  <a:lnTo>
                    <a:pt x="992" y="4547"/>
                  </a:lnTo>
                  <a:lnTo>
                    <a:pt x="1" y="6967"/>
                  </a:lnTo>
                  <a:lnTo>
                    <a:pt x="1" y="6967"/>
                  </a:lnTo>
                  <a:lnTo>
                    <a:pt x="3936" y="4110"/>
                  </a:lnTo>
                  <a:lnTo>
                    <a:pt x="56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9"/>
            <p:cNvSpPr/>
            <p:nvPr/>
          </p:nvSpPr>
          <p:spPr>
            <a:xfrm>
              <a:off x="5263075" y="1662900"/>
              <a:ext cx="92950" cy="111175"/>
            </a:xfrm>
            <a:custGeom>
              <a:rect b="b" l="l" r="r" t="t"/>
              <a:pathLst>
                <a:path extrusionOk="0" h="4447" w="3718">
                  <a:moveTo>
                    <a:pt x="3717" y="1"/>
                  </a:moveTo>
                  <a:lnTo>
                    <a:pt x="1094" y="2056"/>
                  </a:lnTo>
                  <a:lnTo>
                    <a:pt x="1" y="4125"/>
                  </a:lnTo>
                  <a:lnTo>
                    <a:pt x="1385" y="4446"/>
                  </a:lnTo>
                  <a:lnTo>
                    <a:pt x="1575" y="2260"/>
                  </a:lnTo>
                  <a:lnTo>
                    <a:pt x="37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9"/>
            <p:cNvSpPr/>
            <p:nvPr/>
          </p:nvSpPr>
          <p:spPr>
            <a:xfrm>
              <a:off x="5292950" y="1803175"/>
              <a:ext cx="123550" cy="207725"/>
            </a:xfrm>
            <a:custGeom>
              <a:rect b="b" l="l" r="r" t="t"/>
              <a:pathLst>
                <a:path extrusionOk="0" h="8309" w="4942">
                  <a:moveTo>
                    <a:pt x="4942" y="1"/>
                  </a:moveTo>
                  <a:lnTo>
                    <a:pt x="1152" y="4169"/>
                  </a:lnTo>
                  <a:lnTo>
                    <a:pt x="1" y="8308"/>
                  </a:lnTo>
                  <a:lnTo>
                    <a:pt x="1575" y="7215"/>
                  </a:lnTo>
                  <a:lnTo>
                    <a:pt x="1837" y="4461"/>
                  </a:lnTo>
                  <a:lnTo>
                    <a:pt x="49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9"/>
            <p:cNvSpPr/>
            <p:nvPr/>
          </p:nvSpPr>
          <p:spPr>
            <a:xfrm>
              <a:off x="4969025" y="2059700"/>
              <a:ext cx="229950" cy="121350"/>
            </a:xfrm>
            <a:custGeom>
              <a:rect b="b" l="l" r="r" t="t"/>
              <a:pathLst>
                <a:path extrusionOk="0" h="4854" w="9198">
                  <a:moveTo>
                    <a:pt x="1866" y="0"/>
                  </a:moveTo>
                  <a:lnTo>
                    <a:pt x="1" y="248"/>
                  </a:lnTo>
                  <a:lnTo>
                    <a:pt x="2741" y="3367"/>
                  </a:lnTo>
                  <a:lnTo>
                    <a:pt x="9197" y="4854"/>
                  </a:lnTo>
                  <a:lnTo>
                    <a:pt x="3747" y="2915"/>
                  </a:lnTo>
                  <a:lnTo>
                    <a:pt x="18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9"/>
            <p:cNvSpPr/>
            <p:nvPr/>
          </p:nvSpPr>
          <p:spPr>
            <a:xfrm>
              <a:off x="4637100" y="1360475"/>
              <a:ext cx="149400" cy="501400"/>
            </a:xfrm>
            <a:custGeom>
              <a:rect b="b" l="l" r="r" t="t"/>
              <a:pathLst>
                <a:path extrusionOk="0" h="20056" w="5976">
                  <a:moveTo>
                    <a:pt x="5976" y="1"/>
                  </a:moveTo>
                  <a:lnTo>
                    <a:pt x="3659" y="12958"/>
                  </a:lnTo>
                  <a:lnTo>
                    <a:pt x="0" y="16805"/>
                  </a:lnTo>
                  <a:lnTo>
                    <a:pt x="1691" y="20056"/>
                  </a:lnTo>
                  <a:lnTo>
                    <a:pt x="4810" y="14299"/>
                  </a:lnTo>
                  <a:lnTo>
                    <a:pt x="59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9"/>
            <p:cNvSpPr/>
            <p:nvPr/>
          </p:nvSpPr>
          <p:spPr>
            <a:xfrm>
              <a:off x="4202400" y="1912125"/>
              <a:ext cx="139950" cy="381150"/>
            </a:xfrm>
            <a:custGeom>
              <a:rect b="b" l="l" r="r" t="t"/>
              <a:pathLst>
                <a:path extrusionOk="0" h="15246" w="5598">
                  <a:moveTo>
                    <a:pt x="5598" y="1"/>
                  </a:moveTo>
                  <a:lnTo>
                    <a:pt x="3659" y="8148"/>
                  </a:lnTo>
                  <a:lnTo>
                    <a:pt x="1" y="11996"/>
                  </a:lnTo>
                  <a:lnTo>
                    <a:pt x="1692" y="15246"/>
                  </a:lnTo>
                  <a:lnTo>
                    <a:pt x="4810" y="9474"/>
                  </a:lnTo>
                  <a:lnTo>
                    <a:pt x="55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9"/>
            <p:cNvSpPr/>
            <p:nvPr/>
          </p:nvSpPr>
          <p:spPr>
            <a:xfrm>
              <a:off x="4299325" y="2287800"/>
              <a:ext cx="547300" cy="102775"/>
            </a:xfrm>
            <a:custGeom>
              <a:rect b="b" l="l" r="r" t="t"/>
              <a:pathLst>
                <a:path extrusionOk="0" h="4111" w="21892">
                  <a:moveTo>
                    <a:pt x="4271" y="0"/>
                  </a:moveTo>
                  <a:lnTo>
                    <a:pt x="1" y="2492"/>
                  </a:lnTo>
                  <a:lnTo>
                    <a:pt x="8541" y="4110"/>
                  </a:lnTo>
                  <a:lnTo>
                    <a:pt x="21892" y="2449"/>
                  </a:lnTo>
                  <a:lnTo>
                    <a:pt x="21892" y="2449"/>
                  </a:lnTo>
                  <a:lnTo>
                    <a:pt x="10218" y="2624"/>
                  </a:lnTo>
                  <a:lnTo>
                    <a:pt x="42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9"/>
            <p:cNvSpPr/>
            <p:nvPr/>
          </p:nvSpPr>
          <p:spPr>
            <a:xfrm>
              <a:off x="4387150" y="2601500"/>
              <a:ext cx="459850" cy="163275"/>
            </a:xfrm>
            <a:custGeom>
              <a:rect b="b" l="l" r="r" t="t"/>
              <a:pathLst>
                <a:path extrusionOk="0" h="6531" w="18394">
                  <a:moveTo>
                    <a:pt x="3265" y="1"/>
                  </a:moveTo>
                  <a:lnTo>
                    <a:pt x="0" y="613"/>
                  </a:lnTo>
                  <a:lnTo>
                    <a:pt x="8147" y="6530"/>
                  </a:lnTo>
                  <a:lnTo>
                    <a:pt x="18393" y="4271"/>
                  </a:lnTo>
                  <a:lnTo>
                    <a:pt x="8862" y="4402"/>
                  </a:lnTo>
                  <a:lnTo>
                    <a:pt x="32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9"/>
            <p:cNvSpPr/>
            <p:nvPr/>
          </p:nvSpPr>
          <p:spPr>
            <a:xfrm>
              <a:off x="4701950" y="2124550"/>
              <a:ext cx="692700" cy="195700"/>
            </a:xfrm>
            <a:custGeom>
              <a:rect b="b" l="l" r="r" t="t"/>
              <a:pathLst>
                <a:path extrusionOk="0" h="7828" w="27708">
                  <a:moveTo>
                    <a:pt x="3455" y="1"/>
                  </a:moveTo>
                  <a:lnTo>
                    <a:pt x="1" y="1954"/>
                  </a:lnTo>
                  <a:lnTo>
                    <a:pt x="11660" y="7594"/>
                  </a:lnTo>
                  <a:lnTo>
                    <a:pt x="27707" y="7827"/>
                  </a:lnTo>
                  <a:lnTo>
                    <a:pt x="12651" y="5962"/>
                  </a:lnTo>
                  <a:lnTo>
                    <a:pt x="3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9"/>
            <p:cNvSpPr/>
            <p:nvPr/>
          </p:nvSpPr>
          <p:spPr>
            <a:xfrm>
              <a:off x="4936600" y="2207275"/>
              <a:ext cx="178200" cy="65600"/>
            </a:xfrm>
            <a:custGeom>
              <a:rect b="b" l="l" r="r" t="t"/>
              <a:pathLst>
                <a:path extrusionOk="0" h="2624" w="7128">
                  <a:moveTo>
                    <a:pt x="7128" y="0"/>
                  </a:moveTo>
                  <a:lnTo>
                    <a:pt x="3091" y="496"/>
                  </a:lnTo>
                  <a:lnTo>
                    <a:pt x="1" y="1778"/>
                  </a:lnTo>
                  <a:lnTo>
                    <a:pt x="1269" y="2624"/>
                  </a:lnTo>
                  <a:lnTo>
                    <a:pt x="3265" y="1370"/>
                  </a:lnTo>
                  <a:lnTo>
                    <a:pt x="71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9"/>
            <p:cNvSpPr/>
            <p:nvPr/>
          </p:nvSpPr>
          <p:spPr>
            <a:xfrm>
              <a:off x="5016050" y="2278325"/>
              <a:ext cx="157050" cy="129375"/>
            </a:xfrm>
            <a:custGeom>
              <a:rect b="b" l="l" r="r" t="t"/>
              <a:pathLst>
                <a:path extrusionOk="0" h="5175" w="6282">
                  <a:moveTo>
                    <a:pt x="1064" y="0"/>
                  </a:moveTo>
                  <a:lnTo>
                    <a:pt x="0" y="1020"/>
                  </a:lnTo>
                  <a:lnTo>
                    <a:pt x="3177" y="2114"/>
                  </a:lnTo>
                  <a:lnTo>
                    <a:pt x="6282" y="5174"/>
                  </a:lnTo>
                  <a:lnTo>
                    <a:pt x="6282" y="5174"/>
                  </a:lnTo>
                  <a:lnTo>
                    <a:pt x="3760" y="1982"/>
                  </a:lnTo>
                  <a:lnTo>
                    <a:pt x="1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9"/>
            <p:cNvSpPr/>
            <p:nvPr/>
          </p:nvSpPr>
          <p:spPr>
            <a:xfrm>
              <a:off x="5076150" y="2246250"/>
              <a:ext cx="97325" cy="61600"/>
            </a:xfrm>
            <a:custGeom>
              <a:rect b="b" l="l" r="r" t="t"/>
              <a:pathLst>
                <a:path extrusionOk="0" h="2464" w="3893">
                  <a:moveTo>
                    <a:pt x="3892" y="1"/>
                  </a:moveTo>
                  <a:lnTo>
                    <a:pt x="1648" y="657"/>
                  </a:lnTo>
                  <a:lnTo>
                    <a:pt x="1" y="1677"/>
                  </a:lnTo>
                  <a:lnTo>
                    <a:pt x="321" y="2464"/>
                  </a:lnTo>
                  <a:lnTo>
                    <a:pt x="1589" y="992"/>
                  </a:lnTo>
                  <a:lnTo>
                    <a:pt x="38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9"/>
            <p:cNvSpPr/>
            <p:nvPr/>
          </p:nvSpPr>
          <p:spPr>
            <a:xfrm>
              <a:off x="4987250" y="2128200"/>
              <a:ext cx="50300" cy="101675"/>
            </a:xfrm>
            <a:custGeom>
              <a:rect b="b" l="l" r="r" t="t"/>
              <a:pathLst>
                <a:path extrusionOk="0" h="4067" w="2012">
                  <a:moveTo>
                    <a:pt x="1" y="1"/>
                  </a:moveTo>
                  <a:lnTo>
                    <a:pt x="380" y="2318"/>
                  </a:lnTo>
                  <a:lnTo>
                    <a:pt x="1181" y="4067"/>
                  </a:lnTo>
                  <a:lnTo>
                    <a:pt x="2012" y="3848"/>
                  </a:lnTo>
                  <a:lnTo>
                    <a:pt x="700" y="2405"/>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9"/>
            <p:cNvSpPr/>
            <p:nvPr/>
          </p:nvSpPr>
          <p:spPr>
            <a:xfrm>
              <a:off x="5042625" y="2107075"/>
              <a:ext cx="131575" cy="37900"/>
            </a:xfrm>
            <a:custGeom>
              <a:rect b="b" l="l" r="r" t="t"/>
              <a:pathLst>
                <a:path extrusionOk="0" h="1516" w="5263">
                  <a:moveTo>
                    <a:pt x="5262" y="0"/>
                  </a:moveTo>
                  <a:lnTo>
                    <a:pt x="2916" y="88"/>
                  </a:lnTo>
                  <a:lnTo>
                    <a:pt x="1" y="1020"/>
                  </a:lnTo>
                  <a:lnTo>
                    <a:pt x="1196" y="1516"/>
                  </a:lnTo>
                  <a:lnTo>
                    <a:pt x="2770" y="408"/>
                  </a:lnTo>
                  <a:lnTo>
                    <a:pt x="52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9"/>
            <p:cNvSpPr/>
            <p:nvPr/>
          </p:nvSpPr>
          <p:spPr>
            <a:xfrm>
              <a:off x="4634550" y="2531550"/>
              <a:ext cx="376400" cy="63800"/>
            </a:xfrm>
            <a:custGeom>
              <a:rect b="b" l="l" r="r" t="t"/>
              <a:pathLst>
                <a:path extrusionOk="0" h="2552" w="15056">
                  <a:moveTo>
                    <a:pt x="1166" y="1"/>
                  </a:moveTo>
                  <a:lnTo>
                    <a:pt x="0" y="1181"/>
                  </a:lnTo>
                  <a:lnTo>
                    <a:pt x="4985" y="2551"/>
                  </a:lnTo>
                  <a:lnTo>
                    <a:pt x="15056" y="511"/>
                  </a:lnTo>
                  <a:lnTo>
                    <a:pt x="5306" y="1662"/>
                  </a:lnTo>
                  <a:lnTo>
                    <a:pt x="11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9"/>
            <p:cNvSpPr/>
            <p:nvPr/>
          </p:nvSpPr>
          <p:spPr>
            <a:xfrm>
              <a:off x="4755875" y="2481625"/>
              <a:ext cx="200800" cy="31000"/>
            </a:xfrm>
            <a:custGeom>
              <a:rect b="b" l="l" r="r" t="t"/>
              <a:pathLst>
                <a:path extrusionOk="0" h="1240" w="8032">
                  <a:moveTo>
                    <a:pt x="1006" y="1"/>
                  </a:moveTo>
                  <a:lnTo>
                    <a:pt x="1" y="730"/>
                  </a:lnTo>
                  <a:lnTo>
                    <a:pt x="2959" y="1240"/>
                  </a:lnTo>
                  <a:lnTo>
                    <a:pt x="8031" y="307"/>
                  </a:lnTo>
                  <a:lnTo>
                    <a:pt x="3105" y="365"/>
                  </a:lnTo>
                  <a:lnTo>
                    <a:pt x="10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9"/>
            <p:cNvSpPr/>
            <p:nvPr/>
          </p:nvSpPr>
          <p:spPr>
            <a:xfrm>
              <a:off x="4936600" y="2281600"/>
              <a:ext cx="176025" cy="99500"/>
            </a:xfrm>
            <a:custGeom>
              <a:rect b="b" l="l" r="r" t="t"/>
              <a:pathLst>
                <a:path extrusionOk="0" h="3980" w="7041">
                  <a:moveTo>
                    <a:pt x="1240" y="0"/>
                  </a:moveTo>
                  <a:lnTo>
                    <a:pt x="1" y="102"/>
                  </a:lnTo>
                  <a:lnTo>
                    <a:pt x="2245" y="2085"/>
                  </a:lnTo>
                  <a:lnTo>
                    <a:pt x="7040" y="3979"/>
                  </a:lnTo>
                  <a:lnTo>
                    <a:pt x="2843" y="1429"/>
                  </a:lnTo>
                  <a:lnTo>
                    <a:pt x="12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9"/>
            <p:cNvSpPr/>
            <p:nvPr/>
          </p:nvSpPr>
          <p:spPr>
            <a:xfrm>
              <a:off x="5241575" y="2046575"/>
              <a:ext cx="176025" cy="99500"/>
            </a:xfrm>
            <a:custGeom>
              <a:rect b="b" l="l" r="r" t="t"/>
              <a:pathLst>
                <a:path extrusionOk="0" h="3980" w="7041">
                  <a:moveTo>
                    <a:pt x="1240" y="1"/>
                  </a:moveTo>
                  <a:lnTo>
                    <a:pt x="1" y="103"/>
                  </a:lnTo>
                  <a:lnTo>
                    <a:pt x="2231" y="2100"/>
                  </a:lnTo>
                  <a:lnTo>
                    <a:pt x="7040" y="3980"/>
                  </a:lnTo>
                  <a:lnTo>
                    <a:pt x="2828" y="1429"/>
                  </a:lnTo>
                  <a:lnTo>
                    <a:pt x="12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9"/>
            <p:cNvSpPr/>
            <p:nvPr/>
          </p:nvSpPr>
          <p:spPr>
            <a:xfrm>
              <a:off x="5348700" y="1903750"/>
              <a:ext cx="157075" cy="144675"/>
            </a:xfrm>
            <a:custGeom>
              <a:rect b="b" l="l" r="r" t="t"/>
              <a:pathLst>
                <a:path extrusionOk="0" h="5787" w="6283">
                  <a:moveTo>
                    <a:pt x="6282" y="1"/>
                  </a:moveTo>
                  <a:lnTo>
                    <a:pt x="2712" y="3396"/>
                  </a:lnTo>
                  <a:lnTo>
                    <a:pt x="1" y="5175"/>
                  </a:lnTo>
                  <a:lnTo>
                    <a:pt x="700" y="5787"/>
                  </a:lnTo>
                  <a:lnTo>
                    <a:pt x="3207" y="4154"/>
                  </a:lnTo>
                  <a:lnTo>
                    <a:pt x="6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9"/>
            <p:cNvSpPr/>
            <p:nvPr/>
          </p:nvSpPr>
          <p:spPr>
            <a:xfrm>
              <a:off x="4266900" y="2396725"/>
              <a:ext cx="200800" cy="31375"/>
            </a:xfrm>
            <a:custGeom>
              <a:rect b="b" l="l" r="r" t="t"/>
              <a:pathLst>
                <a:path extrusionOk="0" h="1255" w="8032">
                  <a:moveTo>
                    <a:pt x="1006" y="1"/>
                  </a:moveTo>
                  <a:lnTo>
                    <a:pt x="1" y="744"/>
                  </a:lnTo>
                  <a:lnTo>
                    <a:pt x="2959" y="1254"/>
                  </a:lnTo>
                  <a:lnTo>
                    <a:pt x="8031" y="322"/>
                  </a:lnTo>
                  <a:lnTo>
                    <a:pt x="3105" y="365"/>
                  </a:lnTo>
                  <a:lnTo>
                    <a:pt x="10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9"/>
            <p:cNvSpPr/>
            <p:nvPr/>
          </p:nvSpPr>
          <p:spPr>
            <a:xfrm>
              <a:off x="4399175" y="1463600"/>
              <a:ext cx="264900" cy="345800"/>
            </a:xfrm>
            <a:custGeom>
              <a:rect b="b" l="l" r="r" t="t"/>
              <a:pathLst>
                <a:path extrusionOk="0" h="13832" w="10596">
                  <a:moveTo>
                    <a:pt x="0" y="1"/>
                  </a:moveTo>
                  <a:lnTo>
                    <a:pt x="4431" y="11019"/>
                  </a:lnTo>
                  <a:lnTo>
                    <a:pt x="10596" y="13832"/>
                  </a:lnTo>
                  <a:lnTo>
                    <a:pt x="10596" y="13832"/>
                  </a:lnTo>
                  <a:lnTo>
                    <a:pt x="9517" y="11019"/>
                  </a:lnTo>
                  <a:lnTo>
                    <a:pt x="5305" y="954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9"/>
            <p:cNvSpPr/>
            <p:nvPr/>
          </p:nvSpPr>
          <p:spPr>
            <a:xfrm>
              <a:off x="4037725" y="1677850"/>
              <a:ext cx="164700" cy="722200"/>
            </a:xfrm>
            <a:custGeom>
              <a:rect b="b" l="l" r="r" t="t"/>
              <a:pathLst>
                <a:path extrusionOk="0" h="28888" w="6588">
                  <a:moveTo>
                    <a:pt x="3775" y="0"/>
                  </a:moveTo>
                  <a:lnTo>
                    <a:pt x="0" y="17708"/>
                  </a:lnTo>
                  <a:lnTo>
                    <a:pt x="2215" y="28887"/>
                  </a:lnTo>
                  <a:lnTo>
                    <a:pt x="6588" y="25200"/>
                  </a:lnTo>
                  <a:lnTo>
                    <a:pt x="2478" y="17169"/>
                  </a:lnTo>
                  <a:lnTo>
                    <a:pt x="37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9"/>
            <p:cNvSpPr/>
            <p:nvPr/>
          </p:nvSpPr>
          <p:spPr>
            <a:xfrm>
              <a:off x="4102950" y="1813750"/>
              <a:ext cx="123900" cy="426325"/>
            </a:xfrm>
            <a:custGeom>
              <a:rect b="b" l="l" r="r" t="t"/>
              <a:pathLst>
                <a:path extrusionOk="0" h="17053" w="4956">
                  <a:moveTo>
                    <a:pt x="4955" y="1"/>
                  </a:moveTo>
                  <a:lnTo>
                    <a:pt x="3250" y="10159"/>
                  </a:lnTo>
                  <a:lnTo>
                    <a:pt x="0" y="14604"/>
                  </a:lnTo>
                  <a:lnTo>
                    <a:pt x="1297" y="17053"/>
                  </a:lnTo>
                  <a:lnTo>
                    <a:pt x="4955" y="10596"/>
                  </a:lnTo>
                  <a:lnTo>
                    <a:pt x="49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9"/>
            <p:cNvSpPr/>
            <p:nvPr/>
          </p:nvSpPr>
          <p:spPr>
            <a:xfrm>
              <a:off x="4095650" y="1643225"/>
              <a:ext cx="197150" cy="239775"/>
            </a:xfrm>
            <a:custGeom>
              <a:rect b="b" l="l" r="r" t="t"/>
              <a:pathLst>
                <a:path extrusionOk="0" h="9591" w="7886">
                  <a:moveTo>
                    <a:pt x="7885" y="1"/>
                  </a:moveTo>
                  <a:lnTo>
                    <a:pt x="4402" y="5248"/>
                  </a:lnTo>
                  <a:lnTo>
                    <a:pt x="292" y="7346"/>
                  </a:lnTo>
                  <a:lnTo>
                    <a:pt x="1" y="9591"/>
                  </a:lnTo>
                  <a:lnTo>
                    <a:pt x="4927" y="6151"/>
                  </a:lnTo>
                  <a:lnTo>
                    <a:pt x="78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9"/>
            <p:cNvSpPr/>
            <p:nvPr/>
          </p:nvSpPr>
          <p:spPr>
            <a:xfrm>
              <a:off x="4378025" y="1636675"/>
              <a:ext cx="113725" cy="32075"/>
            </a:xfrm>
            <a:custGeom>
              <a:rect b="b" l="l" r="r" t="t"/>
              <a:pathLst>
                <a:path extrusionOk="0" h="1283" w="4549">
                  <a:moveTo>
                    <a:pt x="1" y="0"/>
                  </a:moveTo>
                  <a:lnTo>
                    <a:pt x="4548" y="1283"/>
                  </a:lnTo>
                  <a:lnTo>
                    <a:pt x="4227" y="64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99" name="Shape 399"/>
        <p:cNvGrpSpPr/>
        <p:nvPr/>
      </p:nvGrpSpPr>
      <p:grpSpPr>
        <a:xfrm>
          <a:off x="0" y="0"/>
          <a:ext cx="0" cy="0"/>
          <a:chOff x="0" y="0"/>
          <a:chExt cx="0" cy="0"/>
        </a:xfrm>
      </p:grpSpPr>
      <p:sp>
        <p:nvSpPr>
          <p:cNvPr id="400" name="Google Shape;400;p20"/>
          <p:cNvSpPr txBox="1"/>
          <p:nvPr>
            <p:ph type="title"/>
          </p:nvPr>
        </p:nvSpPr>
        <p:spPr>
          <a:xfrm>
            <a:off x="713242" y="540000"/>
            <a:ext cx="77175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5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01" name="Google Shape;401;p20"/>
          <p:cNvSpPr txBox="1"/>
          <p:nvPr>
            <p:ph idx="1" type="subTitle"/>
          </p:nvPr>
        </p:nvSpPr>
        <p:spPr>
          <a:xfrm>
            <a:off x="713225" y="1598700"/>
            <a:ext cx="3631500" cy="1649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2" name="Google Shape;402;p20"/>
          <p:cNvSpPr/>
          <p:nvPr/>
        </p:nvSpPr>
        <p:spPr>
          <a:xfrm flipH="1">
            <a:off x="-2377644" y="3332673"/>
            <a:ext cx="7912540" cy="2090659"/>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0"/>
          <p:cNvSpPr/>
          <p:nvPr/>
        </p:nvSpPr>
        <p:spPr>
          <a:xfrm>
            <a:off x="6456855" y="3016250"/>
            <a:ext cx="4755245" cy="929056"/>
          </a:xfrm>
          <a:custGeom>
            <a:rect b="b" l="l" r="r" t="t"/>
            <a:pathLst>
              <a:path extrusionOk="0" h="12090" w="61881">
                <a:moveTo>
                  <a:pt x="31820" y="0"/>
                </a:moveTo>
                <a:cubicBezTo>
                  <a:pt x="22046" y="0"/>
                  <a:pt x="7533" y="425"/>
                  <a:pt x="4448" y="2857"/>
                </a:cubicBezTo>
                <a:cubicBezTo>
                  <a:pt x="2668" y="4275"/>
                  <a:pt x="11798" y="7525"/>
                  <a:pt x="5544" y="7847"/>
                </a:cubicBezTo>
                <a:cubicBezTo>
                  <a:pt x="1" y="8132"/>
                  <a:pt x="471" y="12089"/>
                  <a:pt x="28521" y="12089"/>
                </a:cubicBezTo>
                <a:cubicBezTo>
                  <a:pt x="32183" y="12089"/>
                  <a:pt x="36315" y="12022"/>
                  <a:pt x="40965" y="11870"/>
                </a:cubicBezTo>
                <a:cubicBezTo>
                  <a:pt x="61880" y="11200"/>
                  <a:pt x="40965" y="123"/>
                  <a:pt x="40965" y="123"/>
                </a:cubicBezTo>
                <a:cubicBezTo>
                  <a:pt x="40965" y="123"/>
                  <a:pt x="37078" y="0"/>
                  <a:pt x="31820" y="0"/>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0"/>
          <p:cNvSpPr/>
          <p:nvPr/>
        </p:nvSpPr>
        <p:spPr>
          <a:xfrm>
            <a:off x="-1142125" y="539500"/>
            <a:ext cx="5149563" cy="1360633"/>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0"/>
          <p:cNvSpPr/>
          <p:nvPr/>
        </p:nvSpPr>
        <p:spPr>
          <a:xfrm>
            <a:off x="4755850" y="-549125"/>
            <a:ext cx="6142522" cy="1800198"/>
          </a:xfrm>
          <a:custGeom>
            <a:rect b="b" l="l" r="r" t="t"/>
            <a:pathLst>
              <a:path extrusionOk="0" h="12709" w="52625">
                <a:moveTo>
                  <a:pt x="30491" y="1"/>
                </a:moveTo>
                <a:cubicBezTo>
                  <a:pt x="26558" y="1"/>
                  <a:pt x="21926" y="118"/>
                  <a:pt x="16498" y="393"/>
                </a:cubicBezTo>
                <a:cubicBezTo>
                  <a:pt x="0" y="1243"/>
                  <a:pt x="3330" y="12708"/>
                  <a:pt x="12898" y="12708"/>
                </a:cubicBezTo>
                <a:cubicBezTo>
                  <a:pt x="14069" y="12708"/>
                  <a:pt x="15333" y="12537"/>
                  <a:pt x="16666" y="12153"/>
                </a:cubicBezTo>
                <a:cubicBezTo>
                  <a:pt x="23035" y="10319"/>
                  <a:pt x="28416" y="9855"/>
                  <a:pt x="32894" y="9855"/>
                </a:cubicBezTo>
                <a:cubicBezTo>
                  <a:pt x="37488" y="9855"/>
                  <a:pt x="41132" y="10344"/>
                  <a:pt x="43921" y="10344"/>
                </a:cubicBezTo>
                <a:cubicBezTo>
                  <a:pt x="46119" y="10344"/>
                  <a:pt x="47786" y="10040"/>
                  <a:pt x="48966" y="8955"/>
                </a:cubicBezTo>
                <a:cubicBezTo>
                  <a:pt x="50540" y="7524"/>
                  <a:pt x="42390" y="4378"/>
                  <a:pt x="47935" y="3978"/>
                </a:cubicBezTo>
                <a:cubicBezTo>
                  <a:pt x="52625" y="3639"/>
                  <a:pt x="52393" y="1"/>
                  <a:pt x="30491"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0"/>
          <p:cNvSpPr/>
          <p:nvPr/>
        </p:nvSpPr>
        <p:spPr>
          <a:xfrm>
            <a:off x="-59625" y="4027600"/>
            <a:ext cx="9263374" cy="1115912"/>
          </a:xfrm>
          <a:custGeom>
            <a:rect b="b" l="l" r="r" t="t"/>
            <a:pathLst>
              <a:path extrusionOk="0" h="15873" w="142497">
                <a:moveTo>
                  <a:pt x="100886" y="1458"/>
                </a:moveTo>
                <a:lnTo>
                  <a:pt x="100886" y="1458"/>
                </a:lnTo>
                <a:cubicBezTo>
                  <a:pt x="100886" y="1459"/>
                  <a:pt x="100885" y="1459"/>
                  <a:pt x="100885" y="1460"/>
                </a:cubicBezTo>
                <a:lnTo>
                  <a:pt x="100885" y="1460"/>
                </a:lnTo>
                <a:cubicBezTo>
                  <a:pt x="100886" y="1459"/>
                  <a:pt x="100886" y="1459"/>
                  <a:pt x="100886" y="1458"/>
                </a:cubicBezTo>
                <a:close/>
                <a:moveTo>
                  <a:pt x="84883" y="2216"/>
                </a:moveTo>
                <a:cubicBezTo>
                  <a:pt x="85043" y="2479"/>
                  <a:pt x="85175" y="2726"/>
                  <a:pt x="85306" y="2989"/>
                </a:cubicBezTo>
                <a:cubicBezTo>
                  <a:pt x="85102" y="2785"/>
                  <a:pt x="84898" y="2595"/>
                  <a:pt x="84708" y="2449"/>
                </a:cubicBezTo>
                <a:cubicBezTo>
                  <a:pt x="84767" y="2377"/>
                  <a:pt x="84825" y="2304"/>
                  <a:pt x="84883" y="2216"/>
                </a:cubicBezTo>
                <a:close/>
                <a:moveTo>
                  <a:pt x="93876" y="3207"/>
                </a:moveTo>
                <a:cubicBezTo>
                  <a:pt x="93876" y="3208"/>
                  <a:pt x="93875" y="3222"/>
                  <a:pt x="93861" y="3266"/>
                </a:cubicBezTo>
                <a:cubicBezTo>
                  <a:pt x="93876" y="3251"/>
                  <a:pt x="93876" y="3222"/>
                  <a:pt x="93876" y="3207"/>
                </a:cubicBezTo>
                <a:close/>
                <a:moveTo>
                  <a:pt x="89722" y="3336"/>
                </a:moveTo>
                <a:cubicBezTo>
                  <a:pt x="89721" y="3337"/>
                  <a:pt x="89720" y="3338"/>
                  <a:pt x="89719" y="3339"/>
                </a:cubicBezTo>
                <a:lnTo>
                  <a:pt x="89719" y="3339"/>
                </a:lnTo>
                <a:cubicBezTo>
                  <a:pt x="89720" y="3339"/>
                  <a:pt x="89721" y="3338"/>
                  <a:pt x="89722" y="3338"/>
                </a:cubicBezTo>
                <a:cubicBezTo>
                  <a:pt x="89722" y="3338"/>
                  <a:pt x="89722" y="3337"/>
                  <a:pt x="89722" y="3336"/>
                </a:cubicBezTo>
                <a:close/>
                <a:moveTo>
                  <a:pt x="58838" y="2304"/>
                </a:moveTo>
                <a:cubicBezTo>
                  <a:pt x="58984" y="2464"/>
                  <a:pt x="59130" y="2610"/>
                  <a:pt x="59246" y="2741"/>
                </a:cubicBezTo>
                <a:cubicBezTo>
                  <a:pt x="58999" y="2945"/>
                  <a:pt x="58722" y="3222"/>
                  <a:pt x="58459" y="3543"/>
                </a:cubicBezTo>
                <a:cubicBezTo>
                  <a:pt x="58459" y="3368"/>
                  <a:pt x="58459" y="3193"/>
                  <a:pt x="58474" y="3018"/>
                </a:cubicBezTo>
                <a:cubicBezTo>
                  <a:pt x="58561" y="2799"/>
                  <a:pt x="58678" y="2566"/>
                  <a:pt x="58838" y="2304"/>
                </a:cubicBezTo>
                <a:close/>
                <a:moveTo>
                  <a:pt x="74112" y="3426"/>
                </a:moveTo>
                <a:cubicBezTo>
                  <a:pt x="74142" y="3484"/>
                  <a:pt x="74171" y="3543"/>
                  <a:pt x="74200" y="3586"/>
                </a:cubicBezTo>
                <a:cubicBezTo>
                  <a:pt x="74189" y="3581"/>
                  <a:pt x="74181" y="3576"/>
                  <a:pt x="74174" y="3571"/>
                </a:cubicBezTo>
                <a:lnTo>
                  <a:pt x="74174" y="3571"/>
                </a:lnTo>
                <a:cubicBezTo>
                  <a:pt x="74177" y="3576"/>
                  <a:pt x="74180" y="3581"/>
                  <a:pt x="74185" y="3586"/>
                </a:cubicBezTo>
                <a:cubicBezTo>
                  <a:pt x="74178" y="3579"/>
                  <a:pt x="74171" y="3571"/>
                  <a:pt x="74164" y="3564"/>
                </a:cubicBezTo>
                <a:lnTo>
                  <a:pt x="74164" y="3564"/>
                </a:lnTo>
                <a:cubicBezTo>
                  <a:pt x="74167" y="3566"/>
                  <a:pt x="74170" y="3568"/>
                  <a:pt x="74174" y="3571"/>
                </a:cubicBezTo>
                <a:lnTo>
                  <a:pt x="74174" y="3571"/>
                </a:lnTo>
                <a:cubicBezTo>
                  <a:pt x="74169" y="3564"/>
                  <a:pt x="74166" y="3558"/>
                  <a:pt x="74158" y="3557"/>
                </a:cubicBezTo>
                <a:lnTo>
                  <a:pt x="74158" y="3557"/>
                </a:lnTo>
                <a:cubicBezTo>
                  <a:pt x="74160" y="3559"/>
                  <a:pt x="74162" y="3562"/>
                  <a:pt x="74164" y="3564"/>
                </a:cubicBezTo>
                <a:lnTo>
                  <a:pt x="74164" y="3564"/>
                </a:lnTo>
                <a:cubicBezTo>
                  <a:pt x="74159" y="3560"/>
                  <a:pt x="74156" y="3557"/>
                  <a:pt x="74156" y="3557"/>
                </a:cubicBezTo>
                <a:cubicBezTo>
                  <a:pt x="74157" y="3557"/>
                  <a:pt x="74157" y="3557"/>
                  <a:pt x="74158" y="3557"/>
                </a:cubicBezTo>
                <a:lnTo>
                  <a:pt x="74158" y="3557"/>
                </a:lnTo>
                <a:cubicBezTo>
                  <a:pt x="74128" y="3524"/>
                  <a:pt x="74103" y="3492"/>
                  <a:pt x="74069" y="3470"/>
                </a:cubicBezTo>
                <a:cubicBezTo>
                  <a:pt x="74083" y="3455"/>
                  <a:pt x="74098" y="3441"/>
                  <a:pt x="74112" y="3426"/>
                </a:cubicBezTo>
                <a:close/>
                <a:moveTo>
                  <a:pt x="83542" y="2508"/>
                </a:moveTo>
                <a:lnTo>
                  <a:pt x="83542" y="2508"/>
                </a:lnTo>
                <a:cubicBezTo>
                  <a:pt x="83440" y="2828"/>
                  <a:pt x="83294" y="3338"/>
                  <a:pt x="83192" y="3936"/>
                </a:cubicBezTo>
                <a:cubicBezTo>
                  <a:pt x="83178" y="3936"/>
                  <a:pt x="83178" y="3936"/>
                  <a:pt x="83178" y="3951"/>
                </a:cubicBezTo>
                <a:cubicBezTo>
                  <a:pt x="83003" y="3819"/>
                  <a:pt x="82857" y="3732"/>
                  <a:pt x="82770" y="3674"/>
                </a:cubicBezTo>
                <a:cubicBezTo>
                  <a:pt x="82916" y="3499"/>
                  <a:pt x="83076" y="3295"/>
                  <a:pt x="83265" y="3076"/>
                </a:cubicBezTo>
                <a:lnTo>
                  <a:pt x="83265" y="3076"/>
                </a:lnTo>
                <a:cubicBezTo>
                  <a:pt x="83265" y="3076"/>
                  <a:pt x="83105" y="3178"/>
                  <a:pt x="82857" y="3368"/>
                </a:cubicBezTo>
                <a:cubicBezTo>
                  <a:pt x="83076" y="3076"/>
                  <a:pt x="83309" y="2785"/>
                  <a:pt x="83542" y="2508"/>
                </a:cubicBezTo>
                <a:close/>
                <a:moveTo>
                  <a:pt x="88818" y="3615"/>
                </a:moveTo>
                <a:cubicBezTo>
                  <a:pt x="88862" y="3674"/>
                  <a:pt x="88891" y="3717"/>
                  <a:pt x="88935" y="3761"/>
                </a:cubicBezTo>
                <a:cubicBezTo>
                  <a:pt x="88745" y="3878"/>
                  <a:pt x="88556" y="4023"/>
                  <a:pt x="88352" y="4184"/>
                </a:cubicBezTo>
                <a:cubicBezTo>
                  <a:pt x="88483" y="4009"/>
                  <a:pt x="88629" y="3819"/>
                  <a:pt x="88818" y="3615"/>
                </a:cubicBezTo>
                <a:close/>
                <a:moveTo>
                  <a:pt x="33404" y="4190"/>
                </a:moveTo>
                <a:lnTo>
                  <a:pt x="33404" y="4190"/>
                </a:lnTo>
                <a:cubicBezTo>
                  <a:pt x="33402" y="4196"/>
                  <a:pt x="33400" y="4201"/>
                  <a:pt x="33398" y="4206"/>
                </a:cubicBezTo>
                <a:lnTo>
                  <a:pt x="33398" y="4206"/>
                </a:lnTo>
                <a:cubicBezTo>
                  <a:pt x="33401" y="4203"/>
                  <a:pt x="33403" y="4201"/>
                  <a:pt x="33406" y="4198"/>
                </a:cubicBezTo>
                <a:cubicBezTo>
                  <a:pt x="33405" y="4196"/>
                  <a:pt x="33404" y="4193"/>
                  <a:pt x="33404" y="4190"/>
                </a:cubicBezTo>
                <a:close/>
                <a:moveTo>
                  <a:pt x="78354" y="2056"/>
                </a:moveTo>
                <a:cubicBezTo>
                  <a:pt x="78937" y="2697"/>
                  <a:pt x="79301" y="3134"/>
                  <a:pt x="79549" y="3543"/>
                </a:cubicBezTo>
                <a:cubicBezTo>
                  <a:pt x="79447" y="3601"/>
                  <a:pt x="79272" y="3688"/>
                  <a:pt x="79068" y="3819"/>
                </a:cubicBezTo>
                <a:cubicBezTo>
                  <a:pt x="78645" y="3426"/>
                  <a:pt x="78310" y="3207"/>
                  <a:pt x="78310" y="3207"/>
                </a:cubicBezTo>
                <a:lnTo>
                  <a:pt x="78310" y="3207"/>
                </a:lnTo>
                <a:cubicBezTo>
                  <a:pt x="78529" y="3484"/>
                  <a:pt x="78703" y="3732"/>
                  <a:pt x="78864" y="3936"/>
                </a:cubicBezTo>
                <a:cubicBezTo>
                  <a:pt x="78835" y="3965"/>
                  <a:pt x="78806" y="3980"/>
                  <a:pt x="78791" y="3994"/>
                </a:cubicBezTo>
                <a:cubicBezTo>
                  <a:pt x="78645" y="4082"/>
                  <a:pt x="78514" y="4184"/>
                  <a:pt x="78368" y="4300"/>
                </a:cubicBezTo>
                <a:cubicBezTo>
                  <a:pt x="78339" y="4271"/>
                  <a:pt x="78310" y="4228"/>
                  <a:pt x="78281" y="4198"/>
                </a:cubicBezTo>
                <a:cubicBezTo>
                  <a:pt x="78412" y="4067"/>
                  <a:pt x="78558" y="3921"/>
                  <a:pt x="78718" y="3761"/>
                </a:cubicBezTo>
                <a:lnTo>
                  <a:pt x="78718" y="3761"/>
                </a:lnTo>
                <a:cubicBezTo>
                  <a:pt x="78718" y="3761"/>
                  <a:pt x="78499" y="3878"/>
                  <a:pt x="78179" y="4082"/>
                </a:cubicBezTo>
                <a:cubicBezTo>
                  <a:pt x="78135" y="4053"/>
                  <a:pt x="78106" y="4009"/>
                  <a:pt x="78062" y="3980"/>
                </a:cubicBezTo>
                <a:cubicBezTo>
                  <a:pt x="78106" y="3790"/>
                  <a:pt x="78150" y="3615"/>
                  <a:pt x="78208" y="3441"/>
                </a:cubicBezTo>
                <a:lnTo>
                  <a:pt x="78208" y="3441"/>
                </a:lnTo>
                <a:cubicBezTo>
                  <a:pt x="78208" y="3441"/>
                  <a:pt x="78106" y="3601"/>
                  <a:pt x="77975" y="3892"/>
                </a:cubicBezTo>
                <a:cubicBezTo>
                  <a:pt x="77727" y="3674"/>
                  <a:pt x="77494" y="3513"/>
                  <a:pt x="77333" y="3411"/>
                </a:cubicBezTo>
                <a:cubicBezTo>
                  <a:pt x="77552" y="3062"/>
                  <a:pt x="77785" y="2712"/>
                  <a:pt x="78033" y="2362"/>
                </a:cubicBezTo>
                <a:cubicBezTo>
                  <a:pt x="78135" y="2260"/>
                  <a:pt x="78237" y="2158"/>
                  <a:pt x="78354" y="2056"/>
                </a:cubicBezTo>
                <a:close/>
                <a:moveTo>
                  <a:pt x="95654" y="2610"/>
                </a:moveTo>
                <a:cubicBezTo>
                  <a:pt x="95858" y="2989"/>
                  <a:pt x="95974" y="3324"/>
                  <a:pt x="96047" y="3776"/>
                </a:cubicBezTo>
                <a:cubicBezTo>
                  <a:pt x="95974" y="3965"/>
                  <a:pt x="95916" y="4198"/>
                  <a:pt x="95858" y="4432"/>
                </a:cubicBezTo>
                <a:cubicBezTo>
                  <a:pt x="95756" y="4359"/>
                  <a:pt x="95668" y="4286"/>
                  <a:pt x="95581" y="4228"/>
                </a:cubicBezTo>
                <a:cubicBezTo>
                  <a:pt x="95683" y="4096"/>
                  <a:pt x="95800" y="3965"/>
                  <a:pt x="95931" y="3805"/>
                </a:cubicBezTo>
                <a:lnTo>
                  <a:pt x="95931" y="3805"/>
                </a:lnTo>
                <a:cubicBezTo>
                  <a:pt x="95931" y="3805"/>
                  <a:pt x="95741" y="3922"/>
                  <a:pt x="95464" y="4140"/>
                </a:cubicBezTo>
                <a:cubicBezTo>
                  <a:pt x="95333" y="4053"/>
                  <a:pt x="95260" y="3994"/>
                  <a:pt x="95260" y="3994"/>
                </a:cubicBezTo>
                <a:lnTo>
                  <a:pt x="95260" y="3994"/>
                </a:lnTo>
                <a:cubicBezTo>
                  <a:pt x="95319" y="4067"/>
                  <a:pt x="95362" y="4126"/>
                  <a:pt x="95406" y="4184"/>
                </a:cubicBezTo>
                <a:cubicBezTo>
                  <a:pt x="95348" y="4228"/>
                  <a:pt x="95275" y="4286"/>
                  <a:pt x="95217" y="4344"/>
                </a:cubicBezTo>
                <a:cubicBezTo>
                  <a:pt x="95202" y="4286"/>
                  <a:pt x="95187" y="4228"/>
                  <a:pt x="95173" y="4184"/>
                </a:cubicBezTo>
                <a:cubicBezTo>
                  <a:pt x="95319" y="3484"/>
                  <a:pt x="95435" y="3047"/>
                  <a:pt x="95654" y="2610"/>
                </a:cubicBezTo>
                <a:close/>
                <a:moveTo>
                  <a:pt x="78106" y="4388"/>
                </a:moveTo>
                <a:cubicBezTo>
                  <a:pt x="78120" y="4417"/>
                  <a:pt x="78135" y="4432"/>
                  <a:pt x="78150" y="4461"/>
                </a:cubicBezTo>
                <a:cubicBezTo>
                  <a:pt x="78135" y="4475"/>
                  <a:pt x="78135" y="4490"/>
                  <a:pt x="78120" y="4490"/>
                </a:cubicBezTo>
                <a:lnTo>
                  <a:pt x="78048" y="4446"/>
                </a:lnTo>
                <a:cubicBezTo>
                  <a:pt x="78062" y="4417"/>
                  <a:pt x="78091" y="4402"/>
                  <a:pt x="78106" y="4388"/>
                </a:cubicBezTo>
                <a:close/>
                <a:moveTo>
                  <a:pt x="93599" y="3980"/>
                </a:moveTo>
                <a:lnTo>
                  <a:pt x="93599" y="3980"/>
                </a:lnTo>
                <a:cubicBezTo>
                  <a:pt x="93555" y="4140"/>
                  <a:pt x="93497" y="4315"/>
                  <a:pt x="93438" y="4504"/>
                </a:cubicBezTo>
                <a:cubicBezTo>
                  <a:pt x="93409" y="4432"/>
                  <a:pt x="93380" y="4373"/>
                  <a:pt x="93336" y="4300"/>
                </a:cubicBezTo>
                <a:cubicBezTo>
                  <a:pt x="93424" y="4198"/>
                  <a:pt x="93497" y="4082"/>
                  <a:pt x="93599" y="3980"/>
                </a:cubicBezTo>
                <a:close/>
                <a:moveTo>
                  <a:pt x="79563" y="3586"/>
                </a:moveTo>
                <a:cubicBezTo>
                  <a:pt x="79636" y="3688"/>
                  <a:pt x="79695" y="3805"/>
                  <a:pt x="79738" y="3907"/>
                </a:cubicBezTo>
                <a:cubicBezTo>
                  <a:pt x="79797" y="4053"/>
                  <a:pt x="79855" y="4184"/>
                  <a:pt x="79899" y="4330"/>
                </a:cubicBezTo>
                <a:cubicBezTo>
                  <a:pt x="79840" y="4388"/>
                  <a:pt x="79782" y="4461"/>
                  <a:pt x="79724" y="4534"/>
                </a:cubicBezTo>
                <a:cubicBezTo>
                  <a:pt x="79549" y="4315"/>
                  <a:pt x="79359" y="4096"/>
                  <a:pt x="79184" y="3921"/>
                </a:cubicBezTo>
                <a:cubicBezTo>
                  <a:pt x="79301" y="3819"/>
                  <a:pt x="79432" y="3703"/>
                  <a:pt x="79563" y="3586"/>
                </a:cubicBezTo>
                <a:close/>
                <a:moveTo>
                  <a:pt x="93963" y="3601"/>
                </a:moveTo>
                <a:cubicBezTo>
                  <a:pt x="94123" y="3805"/>
                  <a:pt x="94255" y="3994"/>
                  <a:pt x="94371" y="4169"/>
                </a:cubicBezTo>
                <a:cubicBezTo>
                  <a:pt x="94225" y="4286"/>
                  <a:pt x="93992" y="4490"/>
                  <a:pt x="93715" y="4752"/>
                </a:cubicBezTo>
                <a:cubicBezTo>
                  <a:pt x="93730" y="4417"/>
                  <a:pt x="93759" y="4096"/>
                  <a:pt x="93803" y="3761"/>
                </a:cubicBezTo>
                <a:cubicBezTo>
                  <a:pt x="93847" y="3703"/>
                  <a:pt x="93905" y="3659"/>
                  <a:pt x="93963" y="3601"/>
                </a:cubicBezTo>
                <a:close/>
                <a:moveTo>
                  <a:pt x="57629" y="3892"/>
                </a:moveTo>
                <a:lnTo>
                  <a:pt x="57629" y="3892"/>
                </a:lnTo>
                <a:cubicBezTo>
                  <a:pt x="57599" y="4023"/>
                  <a:pt x="57570" y="4155"/>
                  <a:pt x="57556" y="4300"/>
                </a:cubicBezTo>
                <a:cubicBezTo>
                  <a:pt x="57439" y="4446"/>
                  <a:pt x="57337" y="4606"/>
                  <a:pt x="57220" y="4781"/>
                </a:cubicBezTo>
                <a:cubicBezTo>
                  <a:pt x="57206" y="4679"/>
                  <a:pt x="57191" y="4577"/>
                  <a:pt x="57177" y="4475"/>
                </a:cubicBezTo>
                <a:cubicBezTo>
                  <a:pt x="57308" y="4286"/>
                  <a:pt x="57454" y="4096"/>
                  <a:pt x="57629" y="3892"/>
                </a:cubicBezTo>
                <a:close/>
                <a:moveTo>
                  <a:pt x="77290" y="3455"/>
                </a:moveTo>
                <a:cubicBezTo>
                  <a:pt x="77538" y="3703"/>
                  <a:pt x="77727" y="3892"/>
                  <a:pt x="77873" y="4067"/>
                </a:cubicBezTo>
                <a:cubicBezTo>
                  <a:pt x="77844" y="4126"/>
                  <a:pt x="77814" y="4184"/>
                  <a:pt x="77785" y="4242"/>
                </a:cubicBezTo>
                <a:cubicBezTo>
                  <a:pt x="77508" y="4038"/>
                  <a:pt x="77319" y="3922"/>
                  <a:pt x="77319" y="3921"/>
                </a:cubicBezTo>
                <a:lnTo>
                  <a:pt x="77319" y="3921"/>
                </a:lnTo>
                <a:cubicBezTo>
                  <a:pt x="77465" y="4096"/>
                  <a:pt x="77596" y="4242"/>
                  <a:pt x="77727" y="4388"/>
                </a:cubicBezTo>
                <a:cubicBezTo>
                  <a:pt x="77727" y="4402"/>
                  <a:pt x="77712" y="4417"/>
                  <a:pt x="77712" y="4417"/>
                </a:cubicBezTo>
                <a:cubicBezTo>
                  <a:pt x="77567" y="4534"/>
                  <a:pt x="77421" y="4665"/>
                  <a:pt x="77275" y="4796"/>
                </a:cubicBezTo>
                <a:cubicBezTo>
                  <a:pt x="77290" y="4767"/>
                  <a:pt x="77290" y="4738"/>
                  <a:pt x="77290" y="4709"/>
                </a:cubicBezTo>
                <a:cubicBezTo>
                  <a:pt x="77333" y="4650"/>
                  <a:pt x="77377" y="4592"/>
                  <a:pt x="77435" y="4519"/>
                </a:cubicBezTo>
                <a:cubicBezTo>
                  <a:pt x="77494" y="4475"/>
                  <a:pt x="77552" y="4417"/>
                  <a:pt x="77610" y="4359"/>
                </a:cubicBezTo>
                <a:lnTo>
                  <a:pt x="77610" y="4359"/>
                </a:lnTo>
                <a:cubicBezTo>
                  <a:pt x="77610" y="4359"/>
                  <a:pt x="77494" y="4417"/>
                  <a:pt x="77319" y="4519"/>
                </a:cubicBezTo>
                <a:cubicBezTo>
                  <a:pt x="77333" y="4315"/>
                  <a:pt x="77319" y="4213"/>
                  <a:pt x="77319" y="4213"/>
                </a:cubicBezTo>
                <a:cubicBezTo>
                  <a:pt x="77261" y="4344"/>
                  <a:pt x="77217" y="4475"/>
                  <a:pt x="77159" y="4592"/>
                </a:cubicBezTo>
                <a:cubicBezTo>
                  <a:pt x="77100" y="4636"/>
                  <a:pt x="77042" y="4665"/>
                  <a:pt x="76984" y="4709"/>
                </a:cubicBezTo>
                <a:cubicBezTo>
                  <a:pt x="76955" y="4694"/>
                  <a:pt x="76940" y="4679"/>
                  <a:pt x="76911" y="4665"/>
                </a:cubicBezTo>
                <a:cubicBezTo>
                  <a:pt x="76867" y="4577"/>
                  <a:pt x="76809" y="4504"/>
                  <a:pt x="76750" y="4432"/>
                </a:cubicBezTo>
                <a:cubicBezTo>
                  <a:pt x="76780" y="4373"/>
                  <a:pt x="76794" y="4315"/>
                  <a:pt x="76809" y="4271"/>
                </a:cubicBezTo>
                <a:cubicBezTo>
                  <a:pt x="76955" y="4009"/>
                  <a:pt x="77115" y="3732"/>
                  <a:pt x="77290" y="3455"/>
                </a:cubicBezTo>
                <a:close/>
                <a:moveTo>
                  <a:pt x="112998" y="4665"/>
                </a:moveTo>
                <a:cubicBezTo>
                  <a:pt x="113012" y="4679"/>
                  <a:pt x="113012" y="4709"/>
                  <a:pt x="113027" y="4723"/>
                </a:cubicBezTo>
                <a:cubicBezTo>
                  <a:pt x="113012" y="4752"/>
                  <a:pt x="112983" y="4767"/>
                  <a:pt x="112968" y="4796"/>
                </a:cubicBezTo>
                <a:cubicBezTo>
                  <a:pt x="112983" y="4752"/>
                  <a:pt x="112998" y="4709"/>
                  <a:pt x="112998" y="4665"/>
                </a:cubicBezTo>
                <a:close/>
                <a:moveTo>
                  <a:pt x="111569" y="4840"/>
                </a:moveTo>
                <a:cubicBezTo>
                  <a:pt x="111567" y="4842"/>
                  <a:pt x="111566" y="4844"/>
                  <a:pt x="111564" y="4846"/>
                </a:cubicBezTo>
                <a:lnTo>
                  <a:pt x="111564" y="4846"/>
                </a:lnTo>
                <a:cubicBezTo>
                  <a:pt x="111567" y="4842"/>
                  <a:pt x="111569" y="4840"/>
                  <a:pt x="111569" y="4840"/>
                </a:cubicBezTo>
                <a:close/>
                <a:moveTo>
                  <a:pt x="56585" y="4569"/>
                </a:moveTo>
                <a:lnTo>
                  <a:pt x="56585" y="4569"/>
                </a:lnTo>
                <a:cubicBezTo>
                  <a:pt x="56594" y="4605"/>
                  <a:pt x="56596" y="4642"/>
                  <a:pt x="56608" y="4679"/>
                </a:cubicBezTo>
                <a:cubicBezTo>
                  <a:pt x="56550" y="4738"/>
                  <a:pt x="56506" y="4796"/>
                  <a:pt x="56463" y="4854"/>
                </a:cubicBezTo>
                <a:cubicBezTo>
                  <a:pt x="56503" y="4759"/>
                  <a:pt x="56544" y="4664"/>
                  <a:pt x="56585" y="4569"/>
                </a:cubicBezTo>
                <a:close/>
                <a:moveTo>
                  <a:pt x="111564" y="4846"/>
                </a:moveTo>
                <a:lnTo>
                  <a:pt x="111564" y="4846"/>
                </a:lnTo>
                <a:cubicBezTo>
                  <a:pt x="111559" y="4852"/>
                  <a:pt x="111549" y="4865"/>
                  <a:pt x="111540" y="4883"/>
                </a:cubicBezTo>
                <a:cubicBezTo>
                  <a:pt x="111553" y="4871"/>
                  <a:pt x="111554" y="4858"/>
                  <a:pt x="111564" y="4846"/>
                </a:cubicBezTo>
                <a:close/>
                <a:moveTo>
                  <a:pt x="66432" y="4811"/>
                </a:moveTo>
                <a:lnTo>
                  <a:pt x="66432" y="4811"/>
                </a:lnTo>
                <a:cubicBezTo>
                  <a:pt x="66475" y="4854"/>
                  <a:pt x="66505" y="4883"/>
                  <a:pt x="66548" y="4927"/>
                </a:cubicBezTo>
                <a:cubicBezTo>
                  <a:pt x="66519" y="4956"/>
                  <a:pt x="66490" y="4971"/>
                  <a:pt x="66461" y="5000"/>
                </a:cubicBezTo>
                <a:cubicBezTo>
                  <a:pt x="66446" y="4927"/>
                  <a:pt x="66432" y="4869"/>
                  <a:pt x="66432" y="4811"/>
                </a:cubicBezTo>
                <a:close/>
                <a:moveTo>
                  <a:pt x="87288" y="3295"/>
                </a:moveTo>
                <a:cubicBezTo>
                  <a:pt x="87390" y="3528"/>
                  <a:pt x="87477" y="3747"/>
                  <a:pt x="87565" y="3980"/>
                </a:cubicBezTo>
                <a:cubicBezTo>
                  <a:pt x="87405" y="4402"/>
                  <a:pt x="87259" y="4738"/>
                  <a:pt x="87069" y="5029"/>
                </a:cubicBezTo>
                <a:cubicBezTo>
                  <a:pt x="86982" y="4869"/>
                  <a:pt x="86894" y="4723"/>
                  <a:pt x="86807" y="4563"/>
                </a:cubicBezTo>
                <a:cubicBezTo>
                  <a:pt x="86953" y="4169"/>
                  <a:pt x="87113" y="3747"/>
                  <a:pt x="87288" y="3295"/>
                </a:cubicBezTo>
                <a:close/>
                <a:moveTo>
                  <a:pt x="80030" y="4883"/>
                </a:moveTo>
                <a:cubicBezTo>
                  <a:pt x="80044" y="4942"/>
                  <a:pt x="80059" y="5000"/>
                  <a:pt x="80059" y="5058"/>
                </a:cubicBezTo>
                <a:cubicBezTo>
                  <a:pt x="80044" y="5029"/>
                  <a:pt x="80015" y="4985"/>
                  <a:pt x="80001" y="4956"/>
                </a:cubicBezTo>
                <a:cubicBezTo>
                  <a:pt x="80001" y="4927"/>
                  <a:pt x="80015" y="4913"/>
                  <a:pt x="80030" y="4883"/>
                </a:cubicBezTo>
                <a:close/>
                <a:moveTo>
                  <a:pt x="84548" y="2653"/>
                </a:moveTo>
                <a:cubicBezTo>
                  <a:pt x="84781" y="2916"/>
                  <a:pt x="84956" y="3134"/>
                  <a:pt x="85102" y="3353"/>
                </a:cubicBezTo>
                <a:cubicBezTo>
                  <a:pt x="84839" y="3849"/>
                  <a:pt x="84592" y="4402"/>
                  <a:pt x="84431" y="4971"/>
                </a:cubicBezTo>
                <a:cubicBezTo>
                  <a:pt x="84373" y="5000"/>
                  <a:pt x="84300" y="5044"/>
                  <a:pt x="84242" y="5087"/>
                </a:cubicBezTo>
                <a:cubicBezTo>
                  <a:pt x="84082" y="4811"/>
                  <a:pt x="83892" y="4577"/>
                  <a:pt x="83688" y="4373"/>
                </a:cubicBezTo>
                <a:cubicBezTo>
                  <a:pt x="83673" y="4257"/>
                  <a:pt x="83659" y="4140"/>
                  <a:pt x="83659" y="4023"/>
                </a:cubicBezTo>
                <a:cubicBezTo>
                  <a:pt x="83834" y="3615"/>
                  <a:pt x="84096" y="3207"/>
                  <a:pt x="84548" y="2653"/>
                </a:cubicBezTo>
                <a:close/>
                <a:moveTo>
                  <a:pt x="82755" y="3703"/>
                </a:moveTo>
                <a:cubicBezTo>
                  <a:pt x="82886" y="3834"/>
                  <a:pt x="83003" y="3951"/>
                  <a:pt x="83105" y="4067"/>
                </a:cubicBezTo>
                <a:cubicBezTo>
                  <a:pt x="82945" y="4359"/>
                  <a:pt x="82814" y="4679"/>
                  <a:pt x="82726" y="5029"/>
                </a:cubicBezTo>
                <a:cubicBezTo>
                  <a:pt x="82697" y="5058"/>
                  <a:pt x="82668" y="5087"/>
                  <a:pt x="82639" y="5102"/>
                </a:cubicBezTo>
                <a:cubicBezTo>
                  <a:pt x="82624" y="5102"/>
                  <a:pt x="82609" y="5087"/>
                  <a:pt x="82595" y="5073"/>
                </a:cubicBezTo>
                <a:cubicBezTo>
                  <a:pt x="82449" y="4811"/>
                  <a:pt x="82347" y="4534"/>
                  <a:pt x="82333" y="4242"/>
                </a:cubicBezTo>
                <a:cubicBezTo>
                  <a:pt x="82449" y="4067"/>
                  <a:pt x="82595" y="3892"/>
                  <a:pt x="82755" y="3703"/>
                </a:cubicBezTo>
                <a:close/>
                <a:moveTo>
                  <a:pt x="78820" y="4271"/>
                </a:moveTo>
                <a:cubicBezTo>
                  <a:pt x="78849" y="4563"/>
                  <a:pt x="78864" y="4840"/>
                  <a:pt x="78864" y="5131"/>
                </a:cubicBezTo>
                <a:cubicBezTo>
                  <a:pt x="78776" y="4913"/>
                  <a:pt x="78674" y="4723"/>
                  <a:pt x="78543" y="4534"/>
                </a:cubicBezTo>
                <a:cubicBezTo>
                  <a:pt x="78631" y="4446"/>
                  <a:pt x="78718" y="4359"/>
                  <a:pt x="78820" y="4271"/>
                </a:cubicBezTo>
                <a:close/>
                <a:moveTo>
                  <a:pt x="85452" y="4023"/>
                </a:moveTo>
                <a:cubicBezTo>
                  <a:pt x="85568" y="4315"/>
                  <a:pt x="85656" y="4650"/>
                  <a:pt x="85743" y="5087"/>
                </a:cubicBezTo>
                <a:cubicBezTo>
                  <a:pt x="85743" y="5102"/>
                  <a:pt x="85728" y="5131"/>
                  <a:pt x="85728" y="5146"/>
                </a:cubicBezTo>
                <a:cubicBezTo>
                  <a:pt x="85626" y="4898"/>
                  <a:pt x="85524" y="4592"/>
                  <a:pt x="85408" y="4242"/>
                </a:cubicBezTo>
                <a:cubicBezTo>
                  <a:pt x="85422" y="4169"/>
                  <a:pt x="85437" y="4096"/>
                  <a:pt x="85452" y="4023"/>
                </a:cubicBezTo>
                <a:close/>
                <a:moveTo>
                  <a:pt x="109223" y="5175"/>
                </a:moveTo>
                <a:lnTo>
                  <a:pt x="109223" y="5175"/>
                </a:lnTo>
                <a:cubicBezTo>
                  <a:pt x="109208" y="5189"/>
                  <a:pt x="109208" y="5204"/>
                  <a:pt x="109208" y="5204"/>
                </a:cubicBezTo>
                <a:cubicBezTo>
                  <a:pt x="109217" y="5187"/>
                  <a:pt x="109223" y="5175"/>
                  <a:pt x="109223" y="5175"/>
                </a:cubicBezTo>
                <a:close/>
                <a:moveTo>
                  <a:pt x="95508" y="4315"/>
                </a:moveTo>
                <a:cubicBezTo>
                  <a:pt x="95610" y="4432"/>
                  <a:pt x="95712" y="4548"/>
                  <a:pt x="95800" y="4665"/>
                </a:cubicBezTo>
                <a:cubicBezTo>
                  <a:pt x="95683" y="4840"/>
                  <a:pt x="95581" y="5044"/>
                  <a:pt x="95493" y="5248"/>
                </a:cubicBezTo>
                <a:cubicBezTo>
                  <a:pt x="95435" y="5102"/>
                  <a:pt x="95362" y="4971"/>
                  <a:pt x="95289" y="4840"/>
                </a:cubicBezTo>
                <a:cubicBezTo>
                  <a:pt x="95275" y="4767"/>
                  <a:pt x="95275" y="4694"/>
                  <a:pt x="95260" y="4621"/>
                </a:cubicBezTo>
                <a:cubicBezTo>
                  <a:pt x="95333" y="4534"/>
                  <a:pt x="95421" y="4417"/>
                  <a:pt x="95508" y="4315"/>
                </a:cubicBezTo>
                <a:close/>
                <a:moveTo>
                  <a:pt x="78995" y="4111"/>
                </a:moveTo>
                <a:cubicBezTo>
                  <a:pt x="79184" y="4402"/>
                  <a:pt x="79345" y="4636"/>
                  <a:pt x="79461" y="4869"/>
                </a:cubicBezTo>
                <a:cubicBezTo>
                  <a:pt x="79418" y="4927"/>
                  <a:pt x="79388" y="4985"/>
                  <a:pt x="79345" y="5029"/>
                </a:cubicBezTo>
                <a:cubicBezTo>
                  <a:pt x="79272" y="4985"/>
                  <a:pt x="79228" y="4971"/>
                  <a:pt x="79228" y="4971"/>
                </a:cubicBezTo>
                <a:lnTo>
                  <a:pt x="79228" y="4971"/>
                </a:lnTo>
                <a:cubicBezTo>
                  <a:pt x="79257" y="5000"/>
                  <a:pt x="79286" y="5029"/>
                  <a:pt x="79316" y="5073"/>
                </a:cubicBezTo>
                <a:cubicBezTo>
                  <a:pt x="79272" y="5131"/>
                  <a:pt x="79228" y="5189"/>
                  <a:pt x="79184" y="5262"/>
                </a:cubicBezTo>
                <a:cubicBezTo>
                  <a:pt x="79068" y="4796"/>
                  <a:pt x="78951" y="4432"/>
                  <a:pt x="78878" y="4213"/>
                </a:cubicBezTo>
                <a:cubicBezTo>
                  <a:pt x="78908" y="4184"/>
                  <a:pt x="78951" y="4155"/>
                  <a:pt x="78995" y="4111"/>
                </a:cubicBezTo>
                <a:close/>
                <a:moveTo>
                  <a:pt x="83746" y="4854"/>
                </a:moveTo>
                <a:lnTo>
                  <a:pt x="83746" y="4854"/>
                </a:lnTo>
                <a:cubicBezTo>
                  <a:pt x="83834" y="4985"/>
                  <a:pt x="83892" y="5131"/>
                  <a:pt x="83950" y="5306"/>
                </a:cubicBezTo>
                <a:cubicBezTo>
                  <a:pt x="83921" y="5321"/>
                  <a:pt x="83877" y="5350"/>
                  <a:pt x="83848" y="5394"/>
                </a:cubicBezTo>
                <a:cubicBezTo>
                  <a:pt x="83805" y="5219"/>
                  <a:pt x="83775" y="5044"/>
                  <a:pt x="83746" y="4854"/>
                </a:cubicBezTo>
                <a:close/>
                <a:moveTo>
                  <a:pt x="57527" y="4854"/>
                </a:moveTo>
                <a:cubicBezTo>
                  <a:pt x="57541" y="4985"/>
                  <a:pt x="57556" y="5117"/>
                  <a:pt x="57570" y="5248"/>
                </a:cubicBezTo>
                <a:cubicBezTo>
                  <a:pt x="57556" y="5321"/>
                  <a:pt x="57541" y="5394"/>
                  <a:pt x="57527" y="5466"/>
                </a:cubicBezTo>
                <a:cubicBezTo>
                  <a:pt x="57468" y="5379"/>
                  <a:pt x="57425" y="5291"/>
                  <a:pt x="57381" y="5204"/>
                </a:cubicBezTo>
                <a:cubicBezTo>
                  <a:pt x="57425" y="5087"/>
                  <a:pt x="57483" y="4971"/>
                  <a:pt x="57527" y="4854"/>
                </a:cubicBezTo>
                <a:close/>
                <a:moveTo>
                  <a:pt x="90436" y="4927"/>
                </a:moveTo>
                <a:cubicBezTo>
                  <a:pt x="90465" y="5102"/>
                  <a:pt x="90494" y="5277"/>
                  <a:pt x="90538" y="5466"/>
                </a:cubicBezTo>
                <a:cubicBezTo>
                  <a:pt x="90480" y="5306"/>
                  <a:pt x="90407" y="5160"/>
                  <a:pt x="90319" y="5015"/>
                </a:cubicBezTo>
                <a:cubicBezTo>
                  <a:pt x="90363" y="4985"/>
                  <a:pt x="90407" y="4956"/>
                  <a:pt x="90436" y="4927"/>
                </a:cubicBezTo>
                <a:close/>
                <a:moveTo>
                  <a:pt x="97038" y="3528"/>
                </a:moveTo>
                <a:cubicBezTo>
                  <a:pt x="97213" y="3805"/>
                  <a:pt x="97344" y="4038"/>
                  <a:pt x="97446" y="4271"/>
                </a:cubicBezTo>
                <a:cubicBezTo>
                  <a:pt x="97228" y="4650"/>
                  <a:pt x="97024" y="5058"/>
                  <a:pt x="96863" y="5496"/>
                </a:cubicBezTo>
                <a:cubicBezTo>
                  <a:pt x="96820" y="5437"/>
                  <a:pt x="96776" y="5379"/>
                  <a:pt x="96747" y="5335"/>
                </a:cubicBezTo>
                <a:cubicBezTo>
                  <a:pt x="96849" y="4825"/>
                  <a:pt x="96834" y="4344"/>
                  <a:pt x="96732" y="3907"/>
                </a:cubicBezTo>
                <a:cubicBezTo>
                  <a:pt x="96820" y="3790"/>
                  <a:pt x="96922" y="3659"/>
                  <a:pt x="97038" y="3528"/>
                </a:cubicBezTo>
                <a:close/>
                <a:moveTo>
                  <a:pt x="68618" y="3091"/>
                </a:moveTo>
                <a:cubicBezTo>
                  <a:pt x="68822" y="3309"/>
                  <a:pt x="68997" y="3513"/>
                  <a:pt x="69128" y="3717"/>
                </a:cubicBezTo>
                <a:cubicBezTo>
                  <a:pt x="68836" y="4082"/>
                  <a:pt x="68312" y="4752"/>
                  <a:pt x="67875" y="5525"/>
                </a:cubicBezTo>
                <a:cubicBezTo>
                  <a:pt x="67816" y="5189"/>
                  <a:pt x="67758" y="4840"/>
                  <a:pt x="67729" y="4461"/>
                </a:cubicBezTo>
                <a:cubicBezTo>
                  <a:pt x="67904" y="4038"/>
                  <a:pt x="68181" y="3645"/>
                  <a:pt x="68618" y="3091"/>
                </a:cubicBezTo>
                <a:close/>
                <a:moveTo>
                  <a:pt x="78179" y="4942"/>
                </a:moveTo>
                <a:cubicBezTo>
                  <a:pt x="78310" y="5102"/>
                  <a:pt x="78412" y="5248"/>
                  <a:pt x="78514" y="5379"/>
                </a:cubicBezTo>
                <a:cubicBezTo>
                  <a:pt x="78529" y="5437"/>
                  <a:pt x="78543" y="5496"/>
                  <a:pt x="78558" y="5554"/>
                </a:cubicBezTo>
                <a:cubicBezTo>
                  <a:pt x="78295" y="5364"/>
                  <a:pt x="78091" y="5233"/>
                  <a:pt x="77989" y="5175"/>
                </a:cubicBezTo>
                <a:cubicBezTo>
                  <a:pt x="78048" y="5102"/>
                  <a:pt x="78106" y="5015"/>
                  <a:pt x="78179" y="4942"/>
                </a:cubicBezTo>
                <a:close/>
                <a:moveTo>
                  <a:pt x="90640" y="4548"/>
                </a:moveTo>
                <a:lnTo>
                  <a:pt x="90640" y="4548"/>
                </a:lnTo>
                <a:cubicBezTo>
                  <a:pt x="90815" y="4752"/>
                  <a:pt x="90961" y="4927"/>
                  <a:pt x="91092" y="5102"/>
                </a:cubicBezTo>
                <a:cubicBezTo>
                  <a:pt x="91077" y="5262"/>
                  <a:pt x="91048" y="5408"/>
                  <a:pt x="90990" y="5568"/>
                </a:cubicBezTo>
                <a:cubicBezTo>
                  <a:pt x="90859" y="5277"/>
                  <a:pt x="90757" y="4956"/>
                  <a:pt x="90640" y="4548"/>
                </a:cubicBezTo>
                <a:close/>
                <a:moveTo>
                  <a:pt x="37618" y="5568"/>
                </a:moveTo>
                <a:lnTo>
                  <a:pt x="37603" y="5583"/>
                </a:lnTo>
                <a:cubicBezTo>
                  <a:pt x="37618" y="5583"/>
                  <a:pt x="37618" y="5568"/>
                  <a:pt x="37618" y="5568"/>
                </a:cubicBezTo>
                <a:close/>
                <a:moveTo>
                  <a:pt x="37574" y="5598"/>
                </a:moveTo>
                <a:cubicBezTo>
                  <a:pt x="37574" y="5598"/>
                  <a:pt x="37574" y="5598"/>
                  <a:pt x="37574" y="5598"/>
                </a:cubicBezTo>
                <a:lnTo>
                  <a:pt x="37574" y="5598"/>
                </a:lnTo>
                <a:cubicBezTo>
                  <a:pt x="37574" y="5598"/>
                  <a:pt x="37574" y="5598"/>
                  <a:pt x="37574" y="5598"/>
                </a:cubicBezTo>
                <a:cubicBezTo>
                  <a:pt x="37574" y="5598"/>
                  <a:pt x="37574" y="5598"/>
                  <a:pt x="37574" y="5598"/>
                </a:cubicBezTo>
                <a:close/>
                <a:moveTo>
                  <a:pt x="69784" y="5321"/>
                </a:moveTo>
                <a:cubicBezTo>
                  <a:pt x="69798" y="5394"/>
                  <a:pt x="69813" y="5452"/>
                  <a:pt x="69828" y="5525"/>
                </a:cubicBezTo>
                <a:cubicBezTo>
                  <a:pt x="69813" y="5554"/>
                  <a:pt x="69798" y="5583"/>
                  <a:pt x="69784" y="5612"/>
                </a:cubicBezTo>
                <a:cubicBezTo>
                  <a:pt x="69784" y="5525"/>
                  <a:pt x="69784" y="5423"/>
                  <a:pt x="69784" y="5321"/>
                </a:cubicBezTo>
                <a:close/>
                <a:moveTo>
                  <a:pt x="105477" y="5146"/>
                </a:moveTo>
                <a:cubicBezTo>
                  <a:pt x="105550" y="5321"/>
                  <a:pt x="105594" y="5466"/>
                  <a:pt x="105623" y="5598"/>
                </a:cubicBezTo>
                <a:cubicBezTo>
                  <a:pt x="105594" y="5612"/>
                  <a:pt x="105550" y="5627"/>
                  <a:pt x="105506" y="5641"/>
                </a:cubicBezTo>
                <a:cubicBezTo>
                  <a:pt x="105433" y="5510"/>
                  <a:pt x="105360" y="5408"/>
                  <a:pt x="105302" y="5350"/>
                </a:cubicBezTo>
                <a:cubicBezTo>
                  <a:pt x="105360" y="5277"/>
                  <a:pt x="105404" y="5219"/>
                  <a:pt x="105477" y="5146"/>
                </a:cubicBezTo>
                <a:close/>
                <a:moveTo>
                  <a:pt x="66636" y="5029"/>
                </a:moveTo>
                <a:cubicBezTo>
                  <a:pt x="66709" y="5117"/>
                  <a:pt x="66781" y="5204"/>
                  <a:pt x="66854" y="5277"/>
                </a:cubicBezTo>
                <a:cubicBezTo>
                  <a:pt x="66811" y="5408"/>
                  <a:pt x="66781" y="5525"/>
                  <a:pt x="66752" y="5656"/>
                </a:cubicBezTo>
                <a:cubicBezTo>
                  <a:pt x="66650" y="5496"/>
                  <a:pt x="66577" y="5335"/>
                  <a:pt x="66519" y="5160"/>
                </a:cubicBezTo>
                <a:cubicBezTo>
                  <a:pt x="66548" y="5117"/>
                  <a:pt x="66592" y="5073"/>
                  <a:pt x="66636" y="5029"/>
                </a:cubicBezTo>
                <a:close/>
                <a:moveTo>
                  <a:pt x="47616" y="4694"/>
                </a:moveTo>
                <a:lnTo>
                  <a:pt x="47616" y="4694"/>
                </a:lnTo>
                <a:cubicBezTo>
                  <a:pt x="47558" y="5102"/>
                  <a:pt x="47499" y="5437"/>
                  <a:pt x="47412" y="5729"/>
                </a:cubicBezTo>
                <a:cubicBezTo>
                  <a:pt x="47339" y="5583"/>
                  <a:pt x="47281" y="5423"/>
                  <a:pt x="47251" y="5262"/>
                </a:cubicBezTo>
                <a:cubicBezTo>
                  <a:pt x="47353" y="5087"/>
                  <a:pt x="47470" y="4913"/>
                  <a:pt x="47616" y="4694"/>
                </a:cubicBezTo>
                <a:close/>
                <a:moveTo>
                  <a:pt x="65805" y="4155"/>
                </a:moveTo>
                <a:lnTo>
                  <a:pt x="65805" y="4155"/>
                </a:lnTo>
                <a:cubicBezTo>
                  <a:pt x="65790" y="4388"/>
                  <a:pt x="65790" y="4621"/>
                  <a:pt x="65834" y="4869"/>
                </a:cubicBezTo>
                <a:cubicBezTo>
                  <a:pt x="65630" y="5131"/>
                  <a:pt x="65426" y="5423"/>
                  <a:pt x="65266" y="5729"/>
                </a:cubicBezTo>
                <a:cubicBezTo>
                  <a:pt x="65368" y="4985"/>
                  <a:pt x="65455" y="4650"/>
                  <a:pt x="65805" y="4155"/>
                </a:cubicBezTo>
                <a:close/>
                <a:moveTo>
                  <a:pt x="99589" y="4752"/>
                </a:moveTo>
                <a:cubicBezTo>
                  <a:pt x="99443" y="5146"/>
                  <a:pt x="99327" y="5452"/>
                  <a:pt x="99181" y="5729"/>
                </a:cubicBezTo>
                <a:cubicBezTo>
                  <a:pt x="99166" y="5568"/>
                  <a:pt x="99152" y="5408"/>
                  <a:pt x="99166" y="5248"/>
                </a:cubicBezTo>
                <a:cubicBezTo>
                  <a:pt x="99283" y="5102"/>
                  <a:pt x="99429" y="4942"/>
                  <a:pt x="99589" y="4752"/>
                </a:cubicBezTo>
                <a:close/>
                <a:moveTo>
                  <a:pt x="86457" y="5612"/>
                </a:moveTo>
                <a:cubicBezTo>
                  <a:pt x="86472" y="5656"/>
                  <a:pt x="86486" y="5700"/>
                  <a:pt x="86501" y="5729"/>
                </a:cubicBezTo>
                <a:cubicBezTo>
                  <a:pt x="86486" y="5758"/>
                  <a:pt x="86472" y="5772"/>
                  <a:pt x="86457" y="5787"/>
                </a:cubicBezTo>
                <a:cubicBezTo>
                  <a:pt x="86457" y="5729"/>
                  <a:pt x="86457" y="5670"/>
                  <a:pt x="86457" y="5612"/>
                </a:cubicBezTo>
                <a:close/>
                <a:moveTo>
                  <a:pt x="56725" y="5204"/>
                </a:moveTo>
                <a:cubicBezTo>
                  <a:pt x="56754" y="5291"/>
                  <a:pt x="56783" y="5379"/>
                  <a:pt x="56812" y="5452"/>
                </a:cubicBezTo>
                <a:cubicBezTo>
                  <a:pt x="56754" y="5568"/>
                  <a:pt x="56696" y="5685"/>
                  <a:pt x="56638" y="5802"/>
                </a:cubicBezTo>
                <a:cubicBezTo>
                  <a:pt x="56623" y="5787"/>
                  <a:pt x="56608" y="5758"/>
                  <a:pt x="56594" y="5729"/>
                </a:cubicBezTo>
                <a:lnTo>
                  <a:pt x="56565" y="5568"/>
                </a:lnTo>
                <a:cubicBezTo>
                  <a:pt x="56608" y="5452"/>
                  <a:pt x="56667" y="5321"/>
                  <a:pt x="56725" y="5204"/>
                </a:cubicBezTo>
                <a:close/>
                <a:moveTo>
                  <a:pt x="92739" y="5496"/>
                </a:moveTo>
                <a:lnTo>
                  <a:pt x="92739" y="5496"/>
                </a:lnTo>
                <a:cubicBezTo>
                  <a:pt x="92724" y="5583"/>
                  <a:pt x="92710" y="5656"/>
                  <a:pt x="92710" y="5743"/>
                </a:cubicBezTo>
                <a:lnTo>
                  <a:pt x="92637" y="5816"/>
                </a:lnTo>
                <a:cubicBezTo>
                  <a:pt x="92666" y="5700"/>
                  <a:pt x="92695" y="5598"/>
                  <a:pt x="92739" y="5496"/>
                </a:cubicBezTo>
                <a:close/>
                <a:moveTo>
                  <a:pt x="105273" y="5379"/>
                </a:moveTo>
                <a:cubicBezTo>
                  <a:pt x="105302" y="5496"/>
                  <a:pt x="105346" y="5598"/>
                  <a:pt x="105375" y="5685"/>
                </a:cubicBezTo>
                <a:cubicBezTo>
                  <a:pt x="105244" y="5729"/>
                  <a:pt x="105113" y="5787"/>
                  <a:pt x="104982" y="5860"/>
                </a:cubicBezTo>
                <a:cubicBezTo>
                  <a:pt x="104996" y="5831"/>
                  <a:pt x="105011" y="5802"/>
                  <a:pt x="105025" y="5772"/>
                </a:cubicBezTo>
                <a:cubicBezTo>
                  <a:pt x="105084" y="5729"/>
                  <a:pt x="105142" y="5700"/>
                  <a:pt x="105215" y="5656"/>
                </a:cubicBezTo>
                <a:lnTo>
                  <a:pt x="105215" y="5656"/>
                </a:lnTo>
                <a:cubicBezTo>
                  <a:pt x="105215" y="5656"/>
                  <a:pt x="105156" y="5670"/>
                  <a:pt x="105054" y="5700"/>
                </a:cubicBezTo>
                <a:cubicBezTo>
                  <a:pt x="105127" y="5598"/>
                  <a:pt x="105186" y="5496"/>
                  <a:pt x="105273" y="5379"/>
                </a:cubicBezTo>
                <a:close/>
                <a:moveTo>
                  <a:pt x="33624" y="4709"/>
                </a:moveTo>
                <a:lnTo>
                  <a:pt x="33624" y="4709"/>
                </a:lnTo>
                <a:cubicBezTo>
                  <a:pt x="33843" y="5058"/>
                  <a:pt x="34032" y="5423"/>
                  <a:pt x="34207" y="5787"/>
                </a:cubicBezTo>
                <a:cubicBezTo>
                  <a:pt x="34193" y="5816"/>
                  <a:pt x="34178" y="5845"/>
                  <a:pt x="34163" y="5874"/>
                </a:cubicBezTo>
                <a:cubicBezTo>
                  <a:pt x="34047" y="5831"/>
                  <a:pt x="33945" y="5787"/>
                  <a:pt x="33857" y="5758"/>
                </a:cubicBezTo>
                <a:cubicBezTo>
                  <a:pt x="33785" y="5350"/>
                  <a:pt x="33697" y="5000"/>
                  <a:pt x="33624" y="4709"/>
                </a:cubicBezTo>
                <a:close/>
                <a:moveTo>
                  <a:pt x="55632" y="4854"/>
                </a:moveTo>
                <a:cubicBezTo>
                  <a:pt x="55778" y="5015"/>
                  <a:pt x="55894" y="5146"/>
                  <a:pt x="55982" y="5291"/>
                </a:cubicBezTo>
                <a:cubicBezTo>
                  <a:pt x="55880" y="5481"/>
                  <a:pt x="55792" y="5670"/>
                  <a:pt x="55705" y="5889"/>
                </a:cubicBezTo>
                <a:cubicBezTo>
                  <a:pt x="55661" y="5583"/>
                  <a:pt x="55617" y="5262"/>
                  <a:pt x="55588" y="4913"/>
                </a:cubicBezTo>
                <a:cubicBezTo>
                  <a:pt x="55603" y="4898"/>
                  <a:pt x="55617" y="4869"/>
                  <a:pt x="55632" y="4854"/>
                </a:cubicBezTo>
                <a:close/>
                <a:moveTo>
                  <a:pt x="70935" y="5670"/>
                </a:moveTo>
                <a:lnTo>
                  <a:pt x="70935" y="5685"/>
                </a:lnTo>
                <a:cubicBezTo>
                  <a:pt x="70935" y="5700"/>
                  <a:pt x="70935" y="5729"/>
                  <a:pt x="70950" y="5743"/>
                </a:cubicBezTo>
                <a:cubicBezTo>
                  <a:pt x="70906" y="5802"/>
                  <a:pt x="70862" y="5860"/>
                  <a:pt x="70819" y="5904"/>
                </a:cubicBezTo>
                <a:cubicBezTo>
                  <a:pt x="70804" y="5904"/>
                  <a:pt x="70804" y="5904"/>
                  <a:pt x="70804" y="5889"/>
                </a:cubicBezTo>
                <a:cubicBezTo>
                  <a:pt x="70848" y="5816"/>
                  <a:pt x="70877" y="5743"/>
                  <a:pt x="70935" y="5670"/>
                </a:cubicBezTo>
                <a:close/>
                <a:moveTo>
                  <a:pt x="84023" y="5525"/>
                </a:moveTo>
                <a:cubicBezTo>
                  <a:pt x="84052" y="5641"/>
                  <a:pt x="84096" y="5758"/>
                  <a:pt x="84125" y="5904"/>
                </a:cubicBezTo>
                <a:cubicBezTo>
                  <a:pt x="84052" y="5845"/>
                  <a:pt x="83979" y="5787"/>
                  <a:pt x="83921" y="5743"/>
                </a:cubicBezTo>
                <a:cubicBezTo>
                  <a:pt x="83907" y="5714"/>
                  <a:pt x="83907" y="5700"/>
                  <a:pt x="83907" y="5670"/>
                </a:cubicBezTo>
                <a:cubicBezTo>
                  <a:pt x="83936" y="5627"/>
                  <a:pt x="83979" y="5568"/>
                  <a:pt x="84023" y="5525"/>
                </a:cubicBezTo>
                <a:close/>
                <a:moveTo>
                  <a:pt x="105652" y="5743"/>
                </a:moveTo>
                <a:cubicBezTo>
                  <a:pt x="105667" y="5802"/>
                  <a:pt x="105681" y="5860"/>
                  <a:pt x="105681" y="5918"/>
                </a:cubicBezTo>
                <a:cubicBezTo>
                  <a:pt x="105652" y="5874"/>
                  <a:pt x="105623" y="5816"/>
                  <a:pt x="105594" y="5772"/>
                </a:cubicBezTo>
                <a:lnTo>
                  <a:pt x="105652" y="5743"/>
                </a:lnTo>
                <a:close/>
                <a:moveTo>
                  <a:pt x="61505" y="5248"/>
                </a:moveTo>
                <a:cubicBezTo>
                  <a:pt x="61564" y="5364"/>
                  <a:pt x="61622" y="5481"/>
                  <a:pt x="61666" y="5612"/>
                </a:cubicBezTo>
                <a:cubicBezTo>
                  <a:pt x="61578" y="5714"/>
                  <a:pt x="61491" y="5831"/>
                  <a:pt x="61374" y="5947"/>
                </a:cubicBezTo>
                <a:cubicBezTo>
                  <a:pt x="61374" y="5831"/>
                  <a:pt x="61389" y="5700"/>
                  <a:pt x="61403" y="5568"/>
                </a:cubicBezTo>
                <a:cubicBezTo>
                  <a:pt x="61433" y="5466"/>
                  <a:pt x="61462" y="5364"/>
                  <a:pt x="61505" y="5248"/>
                </a:cubicBezTo>
                <a:close/>
                <a:moveTo>
                  <a:pt x="89518" y="5758"/>
                </a:moveTo>
                <a:cubicBezTo>
                  <a:pt x="89532" y="5772"/>
                  <a:pt x="89547" y="5802"/>
                  <a:pt x="89562" y="5816"/>
                </a:cubicBezTo>
                <a:cubicBezTo>
                  <a:pt x="89503" y="5860"/>
                  <a:pt x="89430" y="5904"/>
                  <a:pt x="89372" y="5947"/>
                </a:cubicBezTo>
                <a:cubicBezTo>
                  <a:pt x="89416" y="5874"/>
                  <a:pt x="89460" y="5816"/>
                  <a:pt x="89518" y="5758"/>
                </a:cubicBezTo>
                <a:close/>
                <a:moveTo>
                  <a:pt x="94400" y="4198"/>
                </a:moveTo>
                <a:cubicBezTo>
                  <a:pt x="94459" y="4300"/>
                  <a:pt x="94532" y="4402"/>
                  <a:pt x="94590" y="4490"/>
                </a:cubicBezTo>
                <a:cubicBezTo>
                  <a:pt x="94575" y="4665"/>
                  <a:pt x="94575" y="4825"/>
                  <a:pt x="94575" y="5015"/>
                </a:cubicBezTo>
                <a:cubicBezTo>
                  <a:pt x="94357" y="5277"/>
                  <a:pt x="94138" y="5583"/>
                  <a:pt x="93963" y="5947"/>
                </a:cubicBezTo>
                <a:cubicBezTo>
                  <a:pt x="93905" y="5656"/>
                  <a:pt x="93817" y="5379"/>
                  <a:pt x="93715" y="5117"/>
                </a:cubicBezTo>
                <a:lnTo>
                  <a:pt x="93715" y="5029"/>
                </a:lnTo>
                <a:cubicBezTo>
                  <a:pt x="93934" y="4752"/>
                  <a:pt x="94153" y="4461"/>
                  <a:pt x="94400" y="4198"/>
                </a:cubicBezTo>
                <a:close/>
                <a:moveTo>
                  <a:pt x="36918" y="5496"/>
                </a:moveTo>
                <a:cubicBezTo>
                  <a:pt x="36933" y="5641"/>
                  <a:pt x="36947" y="5802"/>
                  <a:pt x="36947" y="5962"/>
                </a:cubicBezTo>
                <a:cubicBezTo>
                  <a:pt x="36947" y="5962"/>
                  <a:pt x="36947" y="5962"/>
                  <a:pt x="36933" y="5976"/>
                </a:cubicBezTo>
                <a:cubicBezTo>
                  <a:pt x="36918" y="5947"/>
                  <a:pt x="36889" y="5933"/>
                  <a:pt x="36874" y="5918"/>
                </a:cubicBezTo>
                <a:cubicBezTo>
                  <a:pt x="36889" y="5772"/>
                  <a:pt x="36903" y="5641"/>
                  <a:pt x="36918" y="5496"/>
                </a:cubicBezTo>
                <a:close/>
                <a:moveTo>
                  <a:pt x="112079" y="3295"/>
                </a:moveTo>
                <a:cubicBezTo>
                  <a:pt x="112313" y="3557"/>
                  <a:pt x="112502" y="3776"/>
                  <a:pt x="112648" y="3994"/>
                </a:cubicBezTo>
                <a:cubicBezTo>
                  <a:pt x="112313" y="4592"/>
                  <a:pt x="112021" y="5291"/>
                  <a:pt x="111875" y="5976"/>
                </a:cubicBezTo>
                <a:cubicBezTo>
                  <a:pt x="111759" y="5510"/>
                  <a:pt x="111628" y="5131"/>
                  <a:pt x="111540" y="4883"/>
                </a:cubicBezTo>
                <a:cubicBezTo>
                  <a:pt x="111467" y="4694"/>
                  <a:pt x="111424" y="4578"/>
                  <a:pt x="111424" y="4577"/>
                </a:cubicBezTo>
                <a:lnTo>
                  <a:pt x="111424" y="4577"/>
                </a:lnTo>
                <a:cubicBezTo>
                  <a:pt x="111453" y="4694"/>
                  <a:pt x="111467" y="4811"/>
                  <a:pt x="111482" y="4942"/>
                </a:cubicBezTo>
                <a:cubicBezTo>
                  <a:pt x="111424" y="5000"/>
                  <a:pt x="111351" y="5087"/>
                  <a:pt x="111249" y="5204"/>
                </a:cubicBezTo>
                <a:cubicBezTo>
                  <a:pt x="111234" y="5029"/>
                  <a:pt x="111205" y="4854"/>
                  <a:pt x="111190" y="4679"/>
                </a:cubicBezTo>
                <a:cubicBezTo>
                  <a:pt x="111365" y="4257"/>
                  <a:pt x="111642" y="3863"/>
                  <a:pt x="112079" y="3295"/>
                </a:cubicBezTo>
                <a:close/>
                <a:moveTo>
                  <a:pt x="85160" y="5743"/>
                </a:moveTo>
                <a:cubicBezTo>
                  <a:pt x="85160" y="5816"/>
                  <a:pt x="85175" y="5889"/>
                  <a:pt x="85189" y="5962"/>
                </a:cubicBezTo>
                <a:cubicBezTo>
                  <a:pt x="85160" y="5962"/>
                  <a:pt x="85145" y="5976"/>
                  <a:pt x="85131" y="5991"/>
                </a:cubicBezTo>
                <a:cubicBezTo>
                  <a:pt x="85131" y="5918"/>
                  <a:pt x="85145" y="5831"/>
                  <a:pt x="85160" y="5743"/>
                </a:cubicBezTo>
                <a:close/>
                <a:moveTo>
                  <a:pt x="89066" y="3921"/>
                </a:moveTo>
                <a:cubicBezTo>
                  <a:pt x="89372" y="4300"/>
                  <a:pt x="89576" y="4621"/>
                  <a:pt x="89722" y="4942"/>
                </a:cubicBezTo>
                <a:cubicBezTo>
                  <a:pt x="89722" y="5073"/>
                  <a:pt x="89707" y="5189"/>
                  <a:pt x="89693" y="5306"/>
                </a:cubicBezTo>
                <a:cubicBezTo>
                  <a:pt x="89620" y="5350"/>
                  <a:pt x="89562" y="5408"/>
                  <a:pt x="89489" y="5452"/>
                </a:cubicBezTo>
                <a:cubicBezTo>
                  <a:pt x="89212" y="5219"/>
                  <a:pt x="89008" y="5088"/>
                  <a:pt x="89008" y="5087"/>
                </a:cubicBezTo>
                <a:lnTo>
                  <a:pt x="89008" y="5087"/>
                </a:lnTo>
                <a:cubicBezTo>
                  <a:pt x="89139" y="5262"/>
                  <a:pt x="89256" y="5408"/>
                  <a:pt x="89372" y="5568"/>
                </a:cubicBezTo>
                <a:cubicBezTo>
                  <a:pt x="89226" y="5700"/>
                  <a:pt x="89081" y="5845"/>
                  <a:pt x="88949" y="6006"/>
                </a:cubicBezTo>
                <a:cubicBezTo>
                  <a:pt x="88906" y="5874"/>
                  <a:pt x="88862" y="5729"/>
                  <a:pt x="88818" y="5598"/>
                </a:cubicBezTo>
                <a:cubicBezTo>
                  <a:pt x="88847" y="5510"/>
                  <a:pt x="88877" y="5408"/>
                  <a:pt x="88906" y="5306"/>
                </a:cubicBezTo>
                <a:lnTo>
                  <a:pt x="88906" y="5306"/>
                </a:lnTo>
                <a:cubicBezTo>
                  <a:pt x="88906" y="5306"/>
                  <a:pt x="88862" y="5379"/>
                  <a:pt x="88789" y="5510"/>
                </a:cubicBezTo>
                <a:cubicBezTo>
                  <a:pt x="88673" y="5204"/>
                  <a:pt x="88527" y="4898"/>
                  <a:pt x="88381" y="4606"/>
                </a:cubicBezTo>
                <a:cubicBezTo>
                  <a:pt x="88556" y="4402"/>
                  <a:pt x="88789" y="4184"/>
                  <a:pt x="89066" y="3921"/>
                </a:cubicBezTo>
                <a:close/>
                <a:moveTo>
                  <a:pt x="71883" y="4723"/>
                </a:moveTo>
                <a:cubicBezTo>
                  <a:pt x="71999" y="4825"/>
                  <a:pt x="72101" y="4927"/>
                  <a:pt x="72189" y="5029"/>
                </a:cubicBezTo>
                <a:cubicBezTo>
                  <a:pt x="71999" y="5321"/>
                  <a:pt x="71824" y="5656"/>
                  <a:pt x="71722" y="6020"/>
                </a:cubicBezTo>
                <a:cubicBezTo>
                  <a:pt x="71649" y="5889"/>
                  <a:pt x="71606" y="5758"/>
                  <a:pt x="71562" y="5627"/>
                </a:cubicBezTo>
                <a:cubicBezTo>
                  <a:pt x="71708" y="5306"/>
                  <a:pt x="71810" y="5000"/>
                  <a:pt x="71883" y="4723"/>
                </a:cubicBezTo>
                <a:close/>
                <a:moveTo>
                  <a:pt x="59392" y="2887"/>
                </a:moveTo>
                <a:cubicBezTo>
                  <a:pt x="59465" y="2974"/>
                  <a:pt x="59538" y="3047"/>
                  <a:pt x="59596" y="3120"/>
                </a:cubicBezTo>
                <a:lnTo>
                  <a:pt x="59596" y="3134"/>
                </a:lnTo>
                <a:cubicBezTo>
                  <a:pt x="59465" y="3062"/>
                  <a:pt x="59392" y="3032"/>
                  <a:pt x="59392" y="3032"/>
                </a:cubicBezTo>
                <a:lnTo>
                  <a:pt x="59392" y="3032"/>
                </a:lnTo>
                <a:cubicBezTo>
                  <a:pt x="59538" y="3149"/>
                  <a:pt x="59669" y="3266"/>
                  <a:pt x="59786" y="3368"/>
                </a:cubicBezTo>
                <a:cubicBezTo>
                  <a:pt x="59844" y="3441"/>
                  <a:pt x="59902" y="3513"/>
                  <a:pt x="59946" y="3586"/>
                </a:cubicBezTo>
                <a:cubicBezTo>
                  <a:pt x="59829" y="3790"/>
                  <a:pt x="59727" y="4009"/>
                  <a:pt x="59625" y="4242"/>
                </a:cubicBezTo>
                <a:cubicBezTo>
                  <a:pt x="59567" y="4315"/>
                  <a:pt x="59494" y="4402"/>
                  <a:pt x="59436" y="4490"/>
                </a:cubicBezTo>
                <a:cubicBezTo>
                  <a:pt x="59378" y="4082"/>
                  <a:pt x="59334" y="3674"/>
                  <a:pt x="59348" y="3266"/>
                </a:cubicBezTo>
                <a:lnTo>
                  <a:pt x="59348" y="3266"/>
                </a:lnTo>
                <a:cubicBezTo>
                  <a:pt x="59348" y="3266"/>
                  <a:pt x="59115" y="4067"/>
                  <a:pt x="59071" y="5117"/>
                </a:cubicBezTo>
                <a:cubicBezTo>
                  <a:pt x="58940" y="5394"/>
                  <a:pt x="58838" y="5700"/>
                  <a:pt x="58780" y="6035"/>
                </a:cubicBezTo>
                <a:cubicBezTo>
                  <a:pt x="58693" y="5700"/>
                  <a:pt x="58634" y="5321"/>
                  <a:pt x="58576" y="4927"/>
                </a:cubicBezTo>
                <a:cubicBezTo>
                  <a:pt x="58707" y="4738"/>
                  <a:pt x="58853" y="4519"/>
                  <a:pt x="59028" y="4271"/>
                </a:cubicBezTo>
                <a:lnTo>
                  <a:pt x="59028" y="4271"/>
                </a:lnTo>
                <a:cubicBezTo>
                  <a:pt x="59028" y="4271"/>
                  <a:pt x="58824" y="4417"/>
                  <a:pt x="58532" y="4679"/>
                </a:cubicBezTo>
                <a:cubicBezTo>
                  <a:pt x="58518" y="4548"/>
                  <a:pt x="58503" y="4402"/>
                  <a:pt x="58503" y="4257"/>
                </a:cubicBezTo>
                <a:cubicBezTo>
                  <a:pt x="58678" y="3849"/>
                  <a:pt x="58940" y="3441"/>
                  <a:pt x="59392" y="2887"/>
                </a:cubicBezTo>
                <a:close/>
                <a:moveTo>
                  <a:pt x="85320" y="4665"/>
                </a:moveTo>
                <a:cubicBezTo>
                  <a:pt x="85335" y="4956"/>
                  <a:pt x="85393" y="5321"/>
                  <a:pt x="85539" y="5714"/>
                </a:cubicBezTo>
                <a:cubicBezTo>
                  <a:pt x="85495" y="5845"/>
                  <a:pt x="85466" y="5976"/>
                  <a:pt x="85437" y="6093"/>
                </a:cubicBezTo>
                <a:cubicBezTo>
                  <a:pt x="85350" y="5845"/>
                  <a:pt x="85262" y="5641"/>
                  <a:pt x="85189" y="5481"/>
                </a:cubicBezTo>
                <a:cubicBezTo>
                  <a:pt x="85218" y="5233"/>
                  <a:pt x="85262" y="4956"/>
                  <a:pt x="85320" y="4665"/>
                </a:cubicBezTo>
                <a:close/>
                <a:moveTo>
                  <a:pt x="91544" y="5802"/>
                </a:moveTo>
                <a:cubicBezTo>
                  <a:pt x="91573" y="5845"/>
                  <a:pt x="91602" y="5904"/>
                  <a:pt x="91617" y="5947"/>
                </a:cubicBezTo>
                <a:cubicBezTo>
                  <a:pt x="91573" y="5991"/>
                  <a:pt x="91515" y="6049"/>
                  <a:pt x="91442" y="6108"/>
                </a:cubicBezTo>
                <a:cubicBezTo>
                  <a:pt x="91485" y="6006"/>
                  <a:pt x="91515" y="5904"/>
                  <a:pt x="91544" y="5802"/>
                </a:cubicBezTo>
                <a:close/>
                <a:moveTo>
                  <a:pt x="33901" y="5860"/>
                </a:moveTo>
                <a:cubicBezTo>
                  <a:pt x="33974" y="5904"/>
                  <a:pt x="34032" y="5947"/>
                  <a:pt x="34105" y="5991"/>
                </a:cubicBezTo>
                <a:cubicBezTo>
                  <a:pt x="34091" y="6035"/>
                  <a:pt x="34061" y="6093"/>
                  <a:pt x="34047" y="6137"/>
                </a:cubicBezTo>
                <a:cubicBezTo>
                  <a:pt x="33989" y="6049"/>
                  <a:pt x="33945" y="5947"/>
                  <a:pt x="33901" y="5860"/>
                </a:cubicBezTo>
                <a:close/>
                <a:moveTo>
                  <a:pt x="81779" y="5204"/>
                </a:moveTo>
                <a:cubicBezTo>
                  <a:pt x="81808" y="5262"/>
                  <a:pt x="81837" y="5321"/>
                  <a:pt x="81866" y="5364"/>
                </a:cubicBezTo>
                <a:cubicBezTo>
                  <a:pt x="81866" y="5525"/>
                  <a:pt x="81866" y="5670"/>
                  <a:pt x="81866" y="5831"/>
                </a:cubicBezTo>
                <a:cubicBezTo>
                  <a:pt x="81808" y="5933"/>
                  <a:pt x="81750" y="6035"/>
                  <a:pt x="81691" y="6137"/>
                </a:cubicBezTo>
                <a:cubicBezTo>
                  <a:pt x="81648" y="6064"/>
                  <a:pt x="81604" y="6006"/>
                  <a:pt x="81560" y="5933"/>
                </a:cubicBezTo>
                <a:cubicBezTo>
                  <a:pt x="81618" y="5670"/>
                  <a:pt x="81677" y="5437"/>
                  <a:pt x="81779" y="5204"/>
                </a:cubicBezTo>
                <a:close/>
                <a:moveTo>
                  <a:pt x="106220" y="5845"/>
                </a:moveTo>
                <a:cubicBezTo>
                  <a:pt x="106177" y="5962"/>
                  <a:pt x="106147" y="6064"/>
                  <a:pt x="106104" y="6166"/>
                </a:cubicBezTo>
                <a:cubicBezTo>
                  <a:pt x="106075" y="6122"/>
                  <a:pt x="106045" y="6079"/>
                  <a:pt x="106016" y="6035"/>
                </a:cubicBezTo>
                <a:cubicBezTo>
                  <a:pt x="106089" y="5976"/>
                  <a:pt x="106147" y="5918"/>
                  <a:pt x="106220" y="5845"/>
                </a:cubicBezTo>
                <a:close/>
                <a:moveTo>
                  <a:pt x="32502" y="4592"/>
                </a:moveTo>
                <a:cubicBezTo>
                  <a:pt x="32604" y="4723"/>
                  <a:pt x="32706" y="4840"/>
                  <a:pt x="32793" y="4956"/>
                </a:cubicBezTo>
                <a:cubicBezTo>
                  <a:pt x="32589" y="5291"/>
                  <a:pt x="32400" y="5714"/>
                  <a:pt x="32312" y="6181"/>
                </a:cubicBezTo>
                <a:cubicBezTo>
                  <a:pt x="32196" y="5874"/>
                  <a:pt x="32050" y="5583"/>
                  <a:pt x="31904" y="5306"/>
                </a:cubicBezTo>
                <a:cubicBezTo>
                  <a:pt x="32050" y="5087"/>
                  <a:pt x="32254" y="4854"/>
                  <a:pt x="32502" y="4592"/>
                </a:cubicBezTo>
                <a:close/>
                <a:moveTo>
                  <a:pt x="74812" y="5641"/>
                </a:moveTo>
                <a:cubicBezTo>
                  <a:pt x="74841" y="5802"/>
                  <a:pt x="74856" y="5976"/>
                  <a:pt x="74885" y="6181"/>
                </a:cubicBezTo>
                <a:cubicBezTo>
                  <a:pt x="74870" y="6195"/>
                  <a:pt x="74870" y="6224"/>
                  <a:pt x="74856" y="6239"/>
                </a:cubicBezTo>
                <a:cubicBezTo>
                  <a:pt x="74841" y="6195"/>
                  <a:pt x="74812" y="6151"/>
                  <a:pt x="74797" y="6093"/>
                </a:cubicBezTo>
                <a:cubicBezTo>
                  <a:pt x="74797" y="5947"/>
                  <a:pt x="74797" y="5802"/>
                  <a:pt x="74812" y="5641"/>
                </a:cubicBezTo>
                <a:close/>
                <a:moveTo>
                  <a:pt x="73879" y="3659"/>
                </a:moveTo>
                <a:cubicBezTo>
                  <a:pt x="74098" y="3936"/>
                  <a:pt x="74258" y="4169"/>
                  <a:pt x="74389" y="4402"/>
                </a:cubicBezTo>
                <a:cubicBezTo>
                  <a:pt x="74010" y="4956"/>
                  <a:pt x="73646" y="5583"/>
                  <a:pt x="73427" y="6253"/>
                </a:cubicBezTo>
                <a:cubicBezTo>
                  <a:pt x="73282" y="5933"/>
                  <a:pt x="73063" y="5656"/>
                  <a:pt x="72844" y="5423"/>
                </a:cubicBezTo>
                <a:cubicBezTo>
                  <a:pt x="72830" y="5262"/>
                  <a:pt x="72830" y="5087"/>
                  <a:pt x="72830" y="4927"/>
                </a:cubicBezTo>
                <a:cubicBezTo>
                  <a:pt x="73063" y="4534"/>
                  <a:pt x="73369" y="4169"/>
                  <a:pt x="73879" y="3659"/>
                </a:cubicBezTo>
                <a:close/>
                <a:moveTo>
                  <a:pt x="109354" y="3790"/>
                </a:moveTo>
                <a:lnTo>
                  <a:pt x="109354" y="3790"/>
                </a:lnTo>
                <a:cubicBezTo>
                  <a:pt x="109252" y="4184"/>
                  <a:pt x="109237" y="4621"/>
                  <a:pt x="109310" y="5087"/>
                </a:cubicBezTo>
                <a:cubicBezTo>
                  <a:pt x="109281" y="5131"/>
                  <a:pt x="109237" y="5160"/>
                  <a:pt x="109208" y="5204"/>
                </a:cubicBezTo>
                <a:cubicBezTo>
                  <a:pt x="109204" y="5213"/>
                  <a:pt x="109199" y="5223"/>
                  <a:pt x="109194" y="5233"/>
                </a:cubicBezTo>
                <a:cubicBezTo>
                  <a:pt x="108975" y="5510"/>
                  <a:pt x="108785" y="5831"/>
                  <a:pt x="108625" y="6181"/>
                </a:cubicBezTo>
                <a:cubicBezTo>
                  <a:pt x="108581" y="6210"/>
                  <a:pt x="108523" y="6239"/>
                  <a:pt x="108465" y="6283"/>
                </a:cubicBezTo>
                <a:cubicBezTo>
                  <a:pt x="108494" y="6166"/>
                  <a:pt x="108538" y="6049"/>
                  <a:pt x="108567" y="5933"/>
                </a:cubicBezTo>
                <a:lnTo>
                  <a:pt x="108567" y="5933"/>
                </a:lnTo>
                <a:cubicBezTo>
                  <a:pt x="108567" y="5933"/>
                  <a:pt x="108509" y="6049"/>
                  <a:pt x="108392" y="6253"/>
                </a:cubicBezTo>
                <a:cubicBezTo>
                  <a:pt x="108348" y="5976"/>
                  <a:pt x="108319" y="5685"/>
                  <a:pt x="108290" y="5394"/>
                </a:cubicBezTo>
                <a:cubicBezTo>
                  <a:pt x="108334" y="5262"/>
                  <a:pt x="108392" y="5146"/>
                  <a:pt x="108450" y="5015"/>
                </a:cubicBezTo>
                <a:cubicBezTo>
                  <a:pt x="108654" y="4636"/>
                  <a:pt x="108917" y="4271"/>
                  <a:pt x="109354" y="3790"/>
                </a:cubicBezTo>
                <a:close/>
                <a:moveTo>
                  <a:pt x="36962" y="6210"/>
                </a:moveTo>
                <a:lnTo>
                  <a:pt x="36962" y="6283"/>
                </a:lnTo>
                <a:lnTo>
                  <a:pt x="36874" y="6355"/>
                </a:lnTo>
                <a:lnTo>
                  <a:pt x="36860" y="6312"/>
                </a:lnTo>
                <a:cubicBezTo>
                  <a:pt x="36889" y="6283"/>
                  <a:pt x="36918" y="6253"/>
                  <a:pt x="36962" y="6210"/>
                </a:cubicBezTo>
                <a:close/>
                <a:moveTo>
                  <a:pt x="83965" y="5947"/>
                </a:moveTo>
                <a:lnTo>
                  <a:pt x="83965" y="5947"/>
                </a:lnTo>
                <a:cubicBezTo>
                  <a:pt x="84052" y="6035"/>
                  <a:pt x="84125" y="6108"/>
                  <a:pt x="84184" y="6181"/>
                </a:cubicBezTo>
                <a:cubicBezTo>
                  <a:pt x="84154" y="6239"/>
                  <a:pt x="84111" y="6297"/>
                  <a:pt x="84067" y="6370"/>
                </a:cubicBezTo>
                <a:cubicBezTo>
                  <a:pt x="84038" y="6239"/>
                  <a:pt x="84009" y="6093"/>
                  <a:pt x="83965" y="5947"/>
                </a:cubicBezTo>
                <a:close/>
                <a:moveTo>
                  <a:pt x="105156" y="6020"/>
                </a:moveTo>
                <a:lnTo>
                  <a:pt x="105156" y="6020"/>
                </a:lnTo>
                <a:cubicBezTo>
                  <a:pt x="105127" y="6137"/>
                  <a:pt x="105098" y="6253"/>
                  <a:pt x="105054" y="6370"/>
                </a:cubicBezTo>
                <a:cubicBezTo>
                  <a:pt x="105025" y="6297"/>
                  <a:pt x="104982" y="6224"/>
                  <a:pt x="104952" y="6151"/>
                </a:cubicBezTo>
                <a:cubicBezTo>
                  <a:pt x="105011" y="6108"/>
                  <a:pt x="105084" y="6064"/>
                  <a:pt x="105156" y="6020"/>
                </a:cubicBezTo>
                <a:close/>
                <a:moveTo>
                  <a:pt x="35533" y="5481"/>
                </a:moveTo>
                <a:cubicBezTo>
                  <a:pt x="35577" y="5568"/>
                  <a:pt x="35621" y="5656"/>
                  <a:pt x="35650" y="5743"/>
                </a:cubicBezTo>
                <a:cubicBezTo>
                  <a:pt x="35635" y="5787"/>
                  <a:pt x="35533" y="6035"/>
                  <a:pt x="35475" y="6399"/>
                </a:cubicBezTo>
                <a:cubicBezTo>
                  <a:pt x="35475" y="6108"/>
                  <a:pt x="35490" y="5787"/>
                  <a:pt x="35533" y="5481"/>
                </a:cubicBezTo>
                <a:close/>
                <a:moveTo>
                  <a:pt x="88090" y="6122"/>
                </a:moveTo>
                <a:cubicBezTo>
                  <a:pt x="88090" y="6195"/>
                  <a:pt x="88104" y="6268"/>
                  <a:pt x="88119" y="6341"/>
                </a:cubicBezTo>
                <a:cubicBezTo>
                  <a:pt x="88075" y="6355"/>
                  <a:pt x="88017" y="6385"/>
                  <a:pt x="87973" y="6414"/>
                </a:cubicBezTo>
                <a:cubicBezTo>
                  <a:pt x="88002" y="6312"/>
                  <a:pt x="88046" y="6210"/>
                  <a:pt x="88090" y="6122"/>
                </a:cubicBezTo>
                <a:close/>
                <a:moveTo>
                  <a:pt x="105477" y="6020"/>
                </a:moveTo>
                <a:cubicBezTo>
                  <a:pt x="105506" y="6108"/>
                  <a:pt x="105535" y="6195"/>
                  <a:pt x="105550" y="6283"/>
                </a:cubicBezTo>
                <a:cubicBezTo>
                  <a:pt x="105506" y="6341"/>
                  <a:pt x="105448" y="6385"/>
                  <a:pt x="105390" y="6443"/>
                </a:cubicBezTo>
                <a:cubicBezTo>
                  <a:pt x="105390" y="6428"/>
                  <a:pt x="105375" y="6428"/>
                  <a:pt x="105375" y="6414"/>
                </a:cubicBezTo>
                <a:cubicBezTo>
                  <a:pt x="105404" y="6283"/>
                  <a:pt x="105433" y="6151"/>
                  <a:pt x="105477" y="6020"/>
                </a:cubicBezTo>
                <a:close/>
                <a:moveTo>
                  <a:pt x="105433" y="5874"/>
                </a:moveTo>
                <a:cubicBezTo>
                  <a:pt x="105433" y="5889"/>
                  <a:pt x="105448" y="5918"/>
                  <a:pt x="105448" y="5933"/>
                </a:cubicBezTo>
                <a:cubicBezTo>
                  <a:pt x="105404" y="6035"/>
                  <a:pt x="105346" y="6151"/>
                  <a:pt x="105273" y="6297"/>
                </a:cubicBezTo>
                <a:cubicBezTo>
                  <a:pt x="105244" y="6355"/>
                  <a:pt x="105229" y="6399"/>
                  <a:pt x="105200" y="6457"/>
                </a:cubicBezTo>
                <a:cubicBezTo>
                  <a:pt x="105200" y="6399"/>
                  <a:pt x="105215" y="6341"/>
                  <a:pt x="105215" y="6283"/>
                </a:cubicBezTo>
                <a:cubicBezTo>
                  <a:pt x="105215" y="6166"/>
                  <a:pt x="105215" y="6064"/>
                  <a:pt x="105215" y="5991"/>
                </a:cubicBezTo>
                <a:cubicBezTo>
                  <a:pt x="105288" y="5947"/>
                  <a:pt x="105360" y="5904"/>
                  <a:pt x="105433" y="5874"/>
                </a:cubicBezTo>
                <a:close/>
                <a:moveTo>
                  <a:pt x="105973" y="6283"/>
                </a:moveTo>
                <a:cubicBezTo>
                  <a:pt x="105987" y="6312"/>
                  <a:pt x="105987" y="6341"/>
                  <a:pt x="106002" y="6370"/>
                </a:cubicBezTo>
                <a:cubicBezTo>
                  <a:pt x="105987" y="6399"/>
                  <a:pt x="105973" y="6428"/>
                  <a:pt x="105958" y="6457"/>
                </a:cubicBezTo>
                <a:cubicBezTo>
                  <a:pt x="105973" y="6399"/>
                  <a:pt x="105973" y="6341"/>
                  <a:pt x="105973" y="6283"/>
                </a:cubicBezTo>
                <a:close/>
                <a:moveTo>
                  <a:pt x="77989" y="5189"/>
                </a:moveTo>
                <a:cubicBezTo>
                  <a:pt x="78252" y="5452"/>
                  <a:pt x="78456" y="5656"/>
                  <a:pt x="78616" y="5831"/>
                </a:cubicBezTo>
                <a:cubicBezTo>
                  <a:pt x="78631" y="6049"/>
                  <a:pt x="78572" y="6268"/>
                  <a:pt x="78485" y="6472"/>
                </a:cubicBezTo>
                <a:cubicBezTo>
                  <a:pt x="78383" y="6181"/>
                  <a:pt x="78237" y="5918"/>
                  <a:pt x="78062" y="5685"/>
                </a:cubicBezTo>
                <a:cubicBezTo>
                  <a:pt x="78018" y="5539"/>
                  <a:pt x="77975" y="5408"/>
                  <a:pt x="77916" y="5291"/>
                </a:cubicBezTo>
                <a:cubicBezTo>
                  <a:pt x="77946" y="5262"/>
                  <a:pt x="77960" y="5233"/>
                  <a:pt x="77989" y="5189"/>
                </a:cubicBezTo>
                <a:close/>
                <a:moveTo>
                  <a:pt x="45663" y="5787"/>
                </a:moveTo>
                <a:cubicBezTo>
                  <a:pt x="45736" y="5933"/>
                  <a:pt x="45809" y="6108"/>
                  <a:pt x="45881" y="6297"/>
                </a:cubicBezTo>
                <a:cubicBezTo>
                  <a:pt x="45867" y="6355"/>
                  <a:pt x="45852" y="6414"/>
                  <a:pt x="45838" y="6487"/>
                </a:cubicBezTo>
                <a:cubicBezTo>
                  <a:pt x="45779" y="6253"/>
                  <a:pt x="45721" y="6020"/>
                  <a:pt x="45663" y="5787"/>
                </a:cubicBezTo>
                <a:close/>
                <a:moveTo>
                  <a:pt x="79636" y="5816"/>
                </a:moveTo>
                <a:cubicBezTo>
                  <a:pt x="79651" y="6049"/>
                  <a:pt x="79651" y="6283"/>
                  <a:pt x="79651" y="6516"/>
                </a:cubicBezTo>
                <a:cubicBezTo>
                  <a:pt x="79607" y="6399"/>
                  <a:pt x="79549" y="6283"/>
                  <a:pt x="79505" y="6166"/>
                </a:cubicBezTo>
                <a:cubicBezTo>
                  <a:pt x="79534" y="6049"/>
                  <a:pt x="79578" y="5933"/>
                  <a:pt x="79636" y="5816"/>
                </a:cubicBezTo>
                <a:close/>
                <a:moveTo>
                  <a:pt x="85189" y="6006"/>
                </a:moveTo>
                <a:cubicBezTo>
                  <a:pt x="85204" y="6181"/>
                  <a:pt x="85218" y="6355"/>
                  <a:pt x="85218" y="6530"/>
                </a:cubicBezTo>
                <a:cubicBezTo>
                  <a:pt x="85175" y="6472"/>
                  <a:pt x="85145" y="6414"/>
                  <a:pt x="85102" y="6355"/>
                </a:cubicBezTo>
                <a:cubicBezTo>
                  <a:pt x="85102" y="6268"/>
                  <a:pt x="85116" y="6166"/>
                  <a:pt x="85116" y="6049"/>
                </a:cubicBezTo>
                <a:cubicBezTo>
                  <a:pt x="85145" y="6035"/>
                  <a:pt x="85160" y="6020"/>
                  <a:pt x="85189" y="6006"/>
                </a:cubicBezTo>
                <a:close/>
                <a:moveTo>
                  <a:pt x="109631" y="6122"/>
                </a:moveTo>
                <a:cubicBezTo>
                  <a:pt x="109675" y="6224"/>
                  <a:pt x="109733" y="6341"/>
                  <a:pt x="109791" y="6443"/>
                </a:cubicBezTo>
                <a:cubicBezTo>
                  <a:pt x="109777" y="6472"/>
                  <a:pt x="109762" y="6516"/>
                  <a:pt x="109747" y="6545"/>
                </a:cubicBezTo>
                <a:cubicBezTo>
                  <a:pt x="109733" y="6516"/>
                  <a:pt x="109718" y="6487"/>
                  <a:pt x="109704" y="6457"/>
                </a:cubicBezTo>
                <a:cubicBezTo>
                  <a:pt x="109718" y="6443"/>
                  <a:pt x="109733" y="6428"/>
                  <a:pt x="109747" y="6414"/>
                </a:cubicBezTo>
                <a:lnTo>
                  <a:pt x="109747" y="6414"/>
                </a:lnTo>
                <a:cubicBezTo>
                  <a:pt x="109747" y="6414"/>
                  <a:pt x="109718" y="6414"/>
                  <a:pt x="109689" y="6443"/>
                </a:cubicBezTo>
                <a:cubicBezTo>
                  <a:pt x="109631" y="6355"/>
                  <a:pt x="109587" y="6283"/>
                  <a:pt x="109543" y="6224"/>
                </a:cubicBezTo>
                <a:cubicBezTo>
                  <a:pt x="109558" y="6195"/>
                  <a:pt x="109602" y="6166"/>
                  <a:pt x="109631" y="6122"/>
                </a:cubicBezTo>
                <a:close/>
                <a:moveTo>
                  <a:pt x="87915" y="5233"/>
                </a:moveTo>
                <a:cubicBezTo>
                  <a:pt x="87988" y="5539"/>
                  <a:pt x="88031" y="5831"/>
                  <a:pt x="88075" y="6093"/>
                </a:cubicBezTo>
                <a:cubicBezTo>
                  <a:pt x="88031" y="6166"/>
                  <a:pt x="87944" y="6297"/>
                  <a:pt x="87827" y="6501"/>
                </a:cubicBezTo>
                <a:cubicBezTo>
                  <a:pt x="87798" y="6516"/>
                  <a:pt x="87754" y="6530"/>
                  <a:pt x="87725" y="6559"/>
                </a:cubicBezTo>
                <a:cubicBezTo>
                  <a:pt x="87681" y="6399"/>
                  <a:pt x="87623" y="6239"/>
                  <a:pt x="87550" y="6079"/>
                </a:cubicBezTo>
                <a:cubicBezTo>
                  <a:pt x="87565" y="6006"/>
                  <a:pt x="87579" y="5947"/>
                  <a:pt x="87594" y="5874"/>
                </a:cubicBezTo>
                <a:cubicBezTo>
                  <a:pt x="87696" y="5641"/>
                  <a:pt x="87798" y="5423"/>
                  <a:pt x="87915" y="5233"/>
                </a:cubicBezTo>
                <a:close/>
                <a:moveTo>
                  <a:pt x="104813" y="6257"/>
                </a:moveTo>
                <a:lnTo>
                  <a:pt x="104813" y="6257"/>
                </a:lnTo>
                <a:cubicBezTo>
                  <a:pt x="104840" y="6336"/>
                  <a:pt x="104866" y="6405"/>
                  <a:pt x="104879" y="6487"/>
                </a:cubicBezTo>
                <a:cubicBezTo>
                  <a:pt x="104850" y="6501"/>
                  <a:pt x="104807" y="6530"/>
                  <a:pt x="104763" y="6574"/>
                </a:cubicBezTo>
                <a:cubicBezTo>
                  <a:pt x="104763" y="6516"/>
                  <a:pt x="104748" y="6472"/>
                  <a:pt x="104748" y="6414"/>
                </a:cubicBezTo>
                <a:cubicBezTo>
                  <a:pt x="104774" y="6361"/>
                  <a:pt x="104789" y="6309"/>
                  <a:pt x="104813" y="6257"/>
                </a:cubicBezTo>
                <a:close/>
                <a:moveTo>
                  <a:pt x="71023" y="6501"/>
                </a:moveTo>
                <a:cubicBezTo>
                  <a:pt x="71037" y="6530"/>
                  <a:pt x="71052" y="6559"/>
                  <a:pt x="71066" y="6589"/>
                </a:cubicBezTo>
                <a:lnTo>
                  <a:pt x="70950" y="6589"/>
                </a:lnTo>
                <a:cubicBezTo>
                  <a:pt x="70964" y="6559"/>
                  <a:pt x="70994" y="6530"/>
                  <a:pt x="71023" y="6501"/>
                </a:cubicBezTo>
                <a:close/>
                <a:moveTo>
                  <a:pt x="69172" y="3761"/>
                </a:moveTo>
                <a:lnTo>
                  <a:pt x="69172" y="3776"/>
                </a:lnTo>
                <a:lnTo>
                  <a:pt x="69172" y="3790"/>
                </a:lnTo>
                <a:cubicBezTo>
                  <a:pt x="68778" y="4534"/>
                  <a:pt x="68414" y="5423"/>
                  <a:pt x="68341" y="6283"/>
                </a:cubicBezTo>
                <a:cubicBezTo>
                  <a:pt x="68283" y="6399"/>
                  <a:pt x="68210" y="6501"/>
                  <a:pt x="68151" y="6603"/>
                </a:cubicBezTo>
                <a:lnTo>
                  <a:pt x="68093" y="6603"/>
                </a:lnTo>
                <a:cubicBezTo>
                  <a:pt x="68064" y="6501"/>
                  <a:pt x="68049" y="6399"/>
                  <a:pt x="68020" y="6297"/>
                </a:cubicBezTo>
                <a:cubicBezTo>
                  <a:pt x="68268" y="5568"/>
                  <a:pt x="68647" y="4636"/>
                  <a:pt x="69172" y="3761"/>
                </a:cubicBezTo>
                <a:close/>
                <a:moveTo>
                  <a:pt x="72874" y="5889"/>
                </a:moveTo>
                <a:cubicBezTo>
                  <a:pt x="72976" y="6093"/>
                  <a:pt x="73049" y="6312"/>
                  <a:pt x="73136" y="6603"/>
                </a:cubicBezTo>
                <a:lnTo>
                  <a:pt x="72932" y="6603"/>
                </a:lnTo>
                <a:cubicBezTo>
                  <a:pt x="72903" y="6370"/>
                  <a:pt x="72888" y="6137"/>
                  <a:pt x="72874" y="5889"/>
                </a:cubicBezTo>
                <a:close/>
                <a:moveTo>
                  <a:pt x="66111" y="5802"/>
                </a:moveTo>
                <a:cubicBezTo>
                  <a:pt x="66213" y="6049"/>
                  <a:pt x="66359" y="6312"/>
                  <a:pt x="66534" y="6574"/>
                </a:cubicBezTo>
                <a:cubicBezTo>
                  <a:pt x="66534" y="6589"/>
                  <a:pt x="66519" y="6603"/>
                  <a:pt x="66519" y="6618"/>
                </a:cubicBezTo>
                <a:lnTo>
                  <a:pt x="66169" y="6618"/>
                </a:lnTo>
                <a:cubicBezTo>
                  <a:pt x="66140" y="6399"/>
                  <a:pt x="66096" y="6137"/>
                  <a:pt x="66082" y="5874"/>
                </a:cubicBezTo>
                <a:cubicBezTo>
                  <a:pt x="66082" y="5860"/>
                  <a:pt x="66096" y="5831"/>
                  <a:pt x="66111" y="5802"/>
                </a:cubicBezTo>
                <a:close/>
                <a:moveTo>
                  <a:pt x="108581" y="6283"/>
                </a:moveTo>
                <a:lnTo>
                  <a:pt x="108581" y="6283"/>
                </a:lnTo>
                <a:cubicBezTo>
                  <a:pt x="108538" y="6385"/>
                  <a:pt x="108494" y="6501"/>
                  <a:pt x="108465" y="6618"/>
                </a:cubicBezTo>
                <a:cubicBezTo>
                  <a:pt x="108450" y="6559"/>
                  <a:pt x="108436" y="6501"/>
                  <a:pt x="108436" y="6443"/>
                </a:cubicBezTo>
                <a:cubicBezTo>
                  <a:pt x="108479" y="6399"/>
                  <a:pt x="108523" y="6341"/>
                  <a:pt x="108581" y="6283"/>
                </a:cubicBezTo>
                <a:close/>
                <a:moveTo>
                  <a:pt x="98700" y="5918"/>
                </a:moveTo>
                <a:cubicBezTo>
                  <a:pt x="98729" y="6064"/>
                  <a:pt x="98744" y="6210"/>
                  <a:pt x="98787" y="6355"/>
                </a:cubicBezTo>
                <a:cubicBezTo>
                  <a:pt x="98714" y="6443"/>
                  <a:pt x="98642" y="6545"/>
                  <a:pt x="98554" y="6632"/>
                </a:cubicBezTo>
                <a:cubicBezTo>
                  <a:pt x="98540" y="6530"/>
                  <a:pt x="98525" y="6428"/>
                  <a:pt x="98525" y="6297"/>
                </a:cubicBezTo>
                <a:cubicBezTo>
                  <a:pt x="98540" y="6253"/>
                  <a:pt x="98554" y="6195"/>
                  <a:pt x="98583" y="6151"/>
                </a:cubicBezTo>
                <a:cubicBezTo>
                  <a:pt x="98612" y="6079"/>
                  <a:pt x="98656" y="5991"/>
                  <a:pt x="98700" y="5918"/>
                </a:cubicBezTo>
                <a:close/>
                <a:moveTo>
                  <a:pt x="111482" y="4971"/>
                </a:moveTo>
                <a:cubicBezTo>
                  <a:pt x="111569" y="5496"/>
                  <a:pt x="111613" y="6035"/>
                  <a:pt x="111613" y="6559"/>
                </a:cubicBezTo>
                <a:cubicBezTo>
                  <a:pt x="111613" y="6574"/>
                  <a:pt x="111598" y="6589"/>
                  <a:pt x="111584" y="6603"/>
                </a:cubicBezTo>
                <a:cubicBezTo>
                  <a:pt x="111569" y="6618"/>
                  <a:pt x="111540" y="6647"/>
                  <a:pt x="111526" y="6676"/>
                </a:cubicBezTo>
                <a:cubicBezTo>
                  <a:pt x="111482" y="6457"/>
                  <a:pt x="111424" y="6210"/>
                  <a:pt x="111365" y="5947"/>
                </a:cubicBezTo>
                <a:cubicBezTo>
                  <a:pt x="111438" y="5860"/>
                  <a:pt x="111496" y="5772"/>
                  <a:pt x="111569" y="5670"/>
                </a:cubicBezTo>
                <a:lnTo>
                  <a:pt x="111569" y="5670"/>
                </a:lnTo>
                <a:cubicBezTo>
                  <a:pt x="111569" y="5671"/>
                  <a:pt x="111482" y="5758"/>
                  <a:pt x="111351" y="5889"/>
                </a:cubicBezTo>
                <a:cubicBezTo>
                  <a:pt x="111321" y="5714"/>
                  <a:pt x="111292" y="5539"/>
                  <a:pt x="111263" y="5350"/>
                </a:cubicBezTo>
                <a:cubicBezTo>
                  <a:pt x="111336" y="5219"/>
                  <a:pt x="111409" y="5102"/>
                  <a:pt x="111482" y="4971"/>
                </a:cubicBezTo>
                <a:close/>
                <a:moveTo>
                  <a:pt x="101178" y="3980"/>
                </a:moveTo>
                <a:cubicBezTo>
                  <a:pt x="101338" y="4257"/>
                  <a:pt x="101454" y="4504"/>
                  <a:pt x="101556" y="4738"/>
                </a:cubicBezTo>
                <a:cubicBezTo>
                  <a:pt x="101440" y="4913"/>
                  <a:pt x="101338" y="5117"/>
                  <a:pt x="101221" y="5321"/>
                </a:cubicBezTo>
                <a:cubicBezTo>
                  <a:pt x="101032" y="4913"/>
                  <a:pt x="100770" y="4665"/>
                  <a:pt x="100769" y="4665"/>
                </a:cubicBezTo>
                <a:lnTo>
                  <a:pt x="100769" y="4665"/>
                </a:lnTo>
                <a:cubicBezTo>
                  <a:pt x="100944" y="5044"/>
                  <a:pt x="101061" y="5306"/>
                  <a:pt x="101119" y="5539"/>
                </a:cubicBezTo>
                <a:cubicBezTo>
                  <a:pt x="100988" y="5772"/>
                  <a:pt x="100886" y="6035"/>
                  <a:pt x="100799" y="6297"/>
                </a:cubicBezTo>
                <a:cubicBezTo>
                  <a:pt x="100770" y="6268"/>
                  <a:pt x="100769" y="6254"/>
                  <a:pt x="100769" y="6253"/>
                </a:cubicBezTo>
                <a:lnTo>
                  <a:pt x="100769" y="6253"/>
                </a:lnTo>
                <a:cubicBezTo>
                  <a:pt x="100769" y="6283"/>
                  <a:pt x="100784" y="6297"/>
                  <a:pt x="100784" y="6312"/>
                </a:cubicBezTo>
                <a:cubicBezTo>
                  <a:pt x="100740" y="6428"/>
                  <a:pt x="100697" y="6559"/>
                  <a:pt x="100667" y="6691"/>
                </a:cubicBezTo>
                <a:cubicBezTo>
                  <a:pt x="100667" y="6691"/>
                  <a:pt x="100667" y="6676"/>
                  <a:pt x="100667" y="6676"/>
                </a:cubicBezTo>
                <a:cubicBezTo>
                  <a:pt x="100740" y="6152"/>
                  <a:pt x="100711" y="5729"/>
                  <a:pt x="100711" y="5729"/>
                </a:cubicBezTo>
                <a:lnTo>
                  <a:pt x="100711" y="5729"/>
                </a:lnTo>
                <a:cubicBezTo>
                  <a:pt x="100667" y="5933"/>
                  <a:pt x="100609" y="6137"/>
                  <a:pt x="100551" y="6341"/>
                </a:cubicBezTo>
                <a:cubicBezTo>
                  <a:pt x="100478" y="6166"/>
                  <a:pt x="100376" y="6006"/>
                  <a:pt x="100288" y="5874"/>
                </a:cubicBezTo>
                <a:cubicBezTo>
                  <a:pt x="100420" y="5802"/>
                  <a:pt x="100551" y="5714"/>
                  <a:pt x="100711" y="5612"/>
                </a:cubicBezTo>
                <a:lnTo>
                  <a:pt x="100711" y="5612"/>
                </a:lnTo>
                <a:cubicBezTo>
                  <a:pt x="100711" y="5612"/>
                  <a:pt x="100522" y="5656"/>
                  <a:pt x="100259" y="5772"/>
                </a:cubicBezTo>
                <a:cubicBezTo>
                  <a:pt x="100259" y="5598"/>
                  <a:pt x="100274" y="5408"/>
                  <a:pt x="100274" y="5219"/>
                </a:cubicBezTo>
                <a:cubicBezTo>
                  <a:pt x="100478" y="4825"/>
                  <a:pt x="100740" y="4475"/>
                  <a:pt x="101178" y="3980"/>
                </a:cubicBezTo>
                <a:close/>
                <a:moveTo>
                  <a:pt x="61870" y="6181"/>
                </a:moveTo>
                <a:lnTo>
                  <a:pt x="61870" y="6195"/>
                </a:lnTo>
                <a:cubicBezTo>
                  <a:pt x="61826" y="6355"/>
                  <a:pt x="61797" y="6530"/>
                  <a:pt x="61768" y="6691"/>
                </a:cubicBezTo>
                <a:cubicBezTo>
                  <a:pt x="61651" y="6691"/>
                  <a:pt x="61549" y="6691"/>
                  <a:pt x="61433" y="6705"/>
                </a:cubicBezTo>
                <a:cubicBezTo>
                  <a:pt x="61607" y="6530"/>
                  <a:pt x="61753" y="6355"/>
                  <a:pt x="61870" y="6181"/>
                </a:cubicBezTo>
                <a:close/>
                <a:moveTo>
                  <a:pt x="37705" y="6006"/>
                </a:moveTo>
                <a:cubicBezTo>
                  <a:pt x="37720" y="6239"/>
                  <a:pt x="37720" y="6487"/>
                  <a:pt x="37720" y="6720"/>
                </a:cubicBezTo>
                <a:cubicBezTo>
                  <a:pt x="37603" y="6589"/>
                  <a:pt x="37486" y="6457"/>
                  <a:pt x="37370" y="6355"/>
                </a:cubicBezTo>
                <a:cubicBezTo>
                  <a:pt x="37355" y="6326"/>
                  <a:pt x="37355" y="6297"/>
                  <a:pt x="37341" y="6268"/>
                </a:cubicBezTo>
                <a:cubicBezTo>
                  <a:pt x="37443" y="6195"/>
                  <a:pt x="37559" y="6093"/>
                  <a:pt x="37705" y="6006"/>
                </a:cubicBezTo>
                <a:close/>
                <a:moveTo>
                  <a:pt x="91646" y="5991"/>
                </a:moveTo>
                <a:cubicBezTo>
                  <a:pt x="91646" y="6006"/>
                  <a:pt x="91660" y="6035"/>
                  <a:pt x="91660" y="6049"/>
                </a:cubicBezTo>
                <a:cubicBezTo>
                  <a:pt x="91719" y="6224"/>
                  <a:pt x="91762" y="6399"/>
                  <a:pt x="91806" y="6559"/>
                </a:cubicBezTo>
                <a:cubicBezTo>
                  <a:pt x="91806" y="6618"/>
                  <a:pt x="91806" y="6676"/>
                  <a:pt x="91806" y="6720"/>
                </a:cubicBezTo>
                <a:cubicBezTo>
                  <a:pt x="91660" y="6574"/>
                  <a:pt x="91529" y="6414"/>
                  <a:pt x="91413" y="6268"/>
                </a:cubicBezTo>
                <a:cubicBezTo>
                  <a:pt x="91485" y="6181"/>
                  <a:pt x="91558" y="6079"/>
                  <a:pt x="91646" y="5991"/>
                </a:cubicBezTo>
                <a:close/>
                <a:moveTo>
                  <a:pt x="105594" y="6487"/>
                </a:moveTo>
                <a:cubicBezTo>
                  <a:pt x="105608" y="6516"/>
                  <a:pt x="105608" y="6545"/>
                  <a:pt x="105623" y="6574"/>
                </a:cubicBezTo>
                <a:cubicBezTo>
                  <a:pt x="105608" y="6618"/>
                  <a:pt x="105608" y="6676"/>
                  <a:pt x="105594" y="6720"/>
                </a:cubicBezTo>
                <a:cubicBezTo>
                  <a:pt x="105565" y="6676"/>
                  <a:pt x="105535" y="6632"/>
                  <a:pt x="105506" y="6589"/>
                </a:cubicBezTo>
                <a:cubicBezTo>
                  <a:pt x="105535" y="6559"/>
                  <a:pt x="105565" y="6516"/>
                  <a:pt x="105594" y="6487"/>
                </a:cubicBezTo>
                <a:close/>
                <a:moveTo>
                  <a:pt x="60310" y="4257"/>
                </a:moveTo>
                <a:cubicBezTo>
                  <a:pt x="60427" y="4548"/>
                  <a:pt x="60500" y="4883"/>
                  <a:pt x="60587" y="5321"/>
                </a:cubicBezTo>
                <a:cubicBezTo>
                  <a:pt x="60412" y="5787"/>
                  <a:pt x="60281" y="6268"/>
                  <a:pt x="60208" y="6734"/>
                </a:cubicBezTo>
                <a:lnTo>
                  <a:pt x="60033" y="6734"/>
                </a:lnTo>
                <a:cubicBezTo>
                  <a:pt x="60004" y="6661"/>
                  <a:pt x="59975" y="6589"/>
                  <a:pt x="59946" y="6516"/>
                </a:cubicBezTo>
                <a:cubicBezTo>
                  <a:pt x="59990" y="6093"/>
                  <a:pt x="60077" y="5233"/>
                  <a:pt x="60310" y="4257"/>
                </a:cubicBezTo>
                <a:close/>
                <a:moveTo>
                  <a:pt x="82347" y="6516"/>
                </a:moveTo>
                <a:cubicBezTo>
                  <a:pt x="82376" y="6589"/>
                  <a:pt x="82391" y="6661"/>
                  <a:pt x="82420" y="6734"/>
                </a:cubicBezTo>
                <a:lnTo>
                  <a:pt x="82376" y="6734"/>
                </a:lnTo>
                <a:cubicBezTo>
                  <a:pt x="82362" y="6661"/>
                  <a:pt x="82362" y="6589"/>
                  <a:pt x="82347" y="6516"/>
                </a:cubicBezTo>
                <a:close/>
                <a:moveTo>
                  <a:pt x="109485" y="6283"/>
                </a:moveTo>
                <a:cubicBezTo>
                  <a:pt x="109529" y="6355"/>
                  <a:pt x="109558" y="6428"/>
                  <a:pt x="109573" y="6501"/>
                </a:cubicBezTo>
                <a:cubicBezTo>
                  <a:pt x="109485" y="6559"/>
                  <a:pt x="109354" y="6647"/>
                  <a:pt x="109208" y="6749"/>
                </a:cubicBezTo>
                <a:cubicBezTo>
                  <a:pt x="109223" y="6691"/>
                  <a:pt x="109252" y="6647"/>
                  <a:pt x="109266" y="6589"/>
                </a:cubicBezTo>
                <a:cubicBezTo>
                  <a:pt x="109325" y="6487"/>
                  <a:pt x="109412" y="6385"/>
                  <a:pt x="109485" y="6283"/>
                </a:cubicBezTo>
                <a:close/>
                <a:moveTo>
                  <a:pt x="89562" y="6093"/>
                </a:moveTo>
                <a:lnTo>
                  <a:pt x="89562" y="6093"/>
                </a:lnTo>
                <a:cubicBezTo>
                  <a:pt x="89532" y="6268"/>
                  <a:pt x="89489" y="6428"/>
                  <a:pt x="89460" y="6574"/>
                </a:cubicBezTo>
                <a:cubicBezTo>
                  <a:pt x="89372" y="6618"/>
                  <a:pt x="89241" y="6676"/>
                  <a:pt x="89081" y="6764"/>
                </a:cubicBezTo>
                <a:cubicBezTo>
                  <a:pt x="89081" y="6705"/>
                  <a:pt x="89081" y="6647"/>
                  <a:pt x="89066" y="6589"/>
                </a:cubicBezTo>
                <a:cubicBezTo>
                  <a:pt x="89212" y="6443"/>
                  <a:pt x="89372" y="6283"/>
                  <a:pt x="89562" y="6093"/>
                </a:cubicBezTo>
                <a:close/>
                <a:moveTo>
                  <a:pt x="57075" y="6006"/>
                </a:moveTo>
                <a:cubicBezTo>
                  <a:pt x="57118" y="6093"/>
                  <a:pt x="57177" y="6195"/>
                  <a:pt x="57250" y="6297"/>
                </a:cubicBezTo>
                <a:cubicBezTo>
                  <a:pt x="57148" y="6457"/>
                  <a:pt x="57031" y="6603"/>
                  <a:pt x="56871" y="6778"/>
                </a:cubicBezTo>
                <a:cubicBezTo>
                  <a:pt x="56856" y="6749"/>
                  <a:pt x="56856" y="6720"/>
                  <a:pt x="56842" y="6691"/>
                </a:cubicBezTo>
                <a:cubicBezTo>
                  <a:pt x="56900" y="6487"/>
                  <a:pt x="56987" y="6253"/>
                  <a:pt x="57075" y="6006"/>
                </a:cubicBezTo>
                <a:close/>
                <a:moveTo>
                  <a:pt x="84519" y="6618"/>
                </a:moveTo>
                <a:cubicBezTo>
                  <a:pt x="84562" y="6676"/>
                  <a:pt x="84606" y="6734"/>
                  <a:pt x="84635" y="6807"/>
                </a:cubicBezTo>
                <a:cubicBezTo>
                  <a:pt x="84593" y="6807"/>
                  <a:pt x="84536" y="6807"/>
                  <a:pt x="84492" y="6794"/>
                </a:cubicBezTo>
                <a:lnTo>
                  <a:pt x="84492" y="6794"/>
                </a:lnTo>
                <a:cubicBezTo>
                  <a:pt x="84506" y="6727"/>
                  <a:pt x="84519" y="6672"/>
                  <a:pt x="84519" y="6618"/>
                </a:cubicBezTo>
                <a:close/>
                <a:moveTo>
                  <a:pt x="84971" y="6559"/>
                </a:moveTo>
                <a:cubicBezTo>
                  <a:pt x="85000" y="6632"/>
                  <a:pt x="85029" y="6705"/>
                  <a:pt x="85058" y="6764"/>
                </a:cubicBezTo>
                <a:lnTo>
                  <a:pt x="85000" y="6822"/>
                </a:lnTo>
                <a:cubicBezTo>
                  <a:pt x="84941" y="6734"/>
                  <a:pt x="84883" y="6647"/>
                  <a:pt x="84825" y="6574"/>
                </a:cubicBezTo>
                <a:lnTo>
                  <a:pt x="84971" y="6559"/>
                </a:lnTo>
                <a:close/>
                <a:moveTo>
                  <a:pt x="37778" y="6020"/>
                </a:moveTo>
                <a:lnTo>
                  <a:pt x="37778" y="6020"/>
                </a:lnTo>
                <a:cubicBezTo>
                  <a:pt x="37924" y="6370"/>
                  <a:pt x="38011" y="6632"/>
                  <a:pt x="38040" y="6895"/>
                </a:cubicBezTo>
                <a:cubicBezTo>
                  <a:pt x="38026" y="6909"/>
                  <a:pt x="38026" y="6924"/>
                  <a:pt x="38011" y="6938"/>
                </a:cubicBezTo>
                <a:cubicBezTo>
                  <a:pt x="37938" y="6559"/>
                  <a:pt x="37851" y="6239"/>
                  <a:pt x="37778" y="6020"/>
                </a:cubicBezTo>
                <a:close/>
                <a:moveTo>
                  <a:pt x="46873" y="6006"/>
                </a:moveTo>
                <a:cubicBezTo>
                  <a:pt x="46945" y="6151"/>
                  <a:pt x="47018" y="6283"/>
                  <a:pt x="47106" y="6428"/>
                </a:cubicBezTo>
                <a:cubicBezTo>
                  <a:pt x="47004" y="6589"/>
                  <a:pt x="46887" y="6764"/>
                  <a:pt x="46756" y="6938"/>
                </a:cubicBezTo>
                <a:cubicBezTo>
                  <a:pt x="46741" y="6895"/>
                  <a:pt x="46727" y="6836"/>
                  <a:pt x="46727" y="6778"/>
                </a:cubicBezTo>
                <a:cubicBezTo>
                  <a:pt x="46741" y="6618"/>
                  <a:pt x="46770" y="6443"/>
                  <a:pt x="46800" y="6253"/>
                </a:cubicBezTo>
                <a:cubicBezTo>
                  <a:pt x="46814" y="6181"/>
                  <a:pt x="46843" y="6093"/>
                  <a:pt x="46873" y="6006"/>
                </a:cubicBezTo>
                <a:close/>
                <a:moveTo>
                  <a:pt x="53970" y="6297"/>
                </a:moveTo>
                <a:cubicBezTo>
                  <a:pt x="54043" y="6501"/>
                  <a:pt x="54131" y="6705"/>
                  <a:pt x="54262" y="6924"/>
                </a:cubicBezTo>
                <a:cubicBezTo>
                  <a:pt x="54102" y="6924"/>
                  <a:pt x="53927" y="6938"/>
                  <a:pt x="53766" y="6938"/>
                </a:cubicBezTo>
                <a:cubicBezTo>
                  <a:pt x="53810" y="6691"/>
                  <a:pt x="53868" y="6501"/>
                  <a:pt x="53970" y="6297"/>
                </a:cubicBezTo>
                <a:close/>
                <a:moveTo>
                  <a:pt x="88119" y="6399"/>
                </a:moveTo>
                <a:cubicBezTo>
                  <a:pt x="88148" y="6589"/>
                  <a:pt x="88162" y="6734"/>
                  <a:pt x="88177" y="6880"/>
                </a:cubicBezTo>
                <a:cubicBezTo>
                  <a:pt x="88177" y="6895"/>
                  <a:pt x="88177" y="6924"/>
                  <a:pt x="88162" y="6938"/>
                </a:cubicBezTo>
                <a:cubicBezTo>
                  <a:pt x="88060" y="6938"/>
                  <a:pt x="87944" y="6924"/>
                  <a:pt x="87842" y="6924"/>
                </a:cubicBezTo>
                <a:lnTo>
                  <a:pt x="87827" y="6880"/>
                </a:lnTo>
                <a:cubicBezTo>
                  <a:pt x="87842" y="6793"/>
                  <a:pt x="87871" y="6691"/>
                  <a:pt x="87900" y="6603"/>
                </a:cubicBezTo>
                <a:cubicBezTo>
                  <a:pt x="87973" y="6545"/>
                  <a:pt x="88046" y="6472"/>
                  <a:pt x="88119" y="6399"/>
                </a:cubicBezTo>
                <a:close/>
                <a:moveTo>
                  <a:pt x="35665" y="5758"/>
                </a:moveTo>
                <a:cubicBezTo>
                  <a:pt x="35796" y="6064"/>
                  <a:pt x="35912" y="6385"/>
                  <a:pt x="36000" y="6691"/>
                </a:cubicBezTo>
                <a:cubicBezTo>
                  <a:pt x="36000" y="6734"/>
                  <a:pt x="36000" y="6793"/>
                  <a:pt x="36014" y="6836"/>
                </a:cubicBezTo>
                <a:cubicBezTo>
                  <a:pt x="35971" y="6880"/>
                  <a:pt x="35942" y="6924"/>
                  <a:pt x="35912" y="6968"/>
                </a:cubicBezTo>
                <a:cubicBezTo>
                  <a:pt x="35840" y="6895"/>
                  <a:pt x="35767" y="6836"/>
                  <a:pt x="35694" y="6778"/>
                </a:cubicBezTo>
                <a:cubicBezTo>
                  <a:pt x="35650" y="6516"/>
                  <a:pt x="35650" y="6195"/>
                  <a:pt x="35665" y="5758"/>
                </a:cubicBezTo>
                <a:close/>
                <a:moveTo>
                  <a:pt x="100259" y="6093"/>
                </a:moveTo>
                <a:lnTo>
                  <a:pt x="100259" y="6093"/>
                </a:lnTo>
                <a:cubicBezTo>
                  <a:pt x="100347" y="6326"/>
                  <a:pt x="100405" y="6516"/>
                  <a:pt x="100420" y="6691"/>
                </a:cubicBezTo>
                <a:cubicBezTo>
                  <a:pt x="100376" y="6778"/>
                  <a:pt x="100347" y="6880"/>
                  <a:pt x="100303" y="6968"/>
                </a:cubicBezTo>
                <a:cubicBezTo>
                  <a:pt x="100288" y="6705"/>
                  <a:pt x="100274" y="6414"/>
                  <a:pt x="100259" y="6093"/>
                </a:cubicBezTo>
                <a:close/>
                <a:moveTo>
                  <a:pt x="89445" y="6618"/>
                </a:moveTo>
                <a:lnTo>
                  <a:pt x="89445" y="6618"/>
                </a:lnTo>
                <a:cubicBezTo>
                  <a:pt x="89416" y="6749"/>
                  <a:pt x="89387" y="6880"/>
                  <a:pt x="89358" y="6997"/>
                </a:cubicBezTo>
                <a:cubicBezTo>
                  <a:pt x="89270" y="6982"/>
                  <a:pt x="89183" y="6982"/>
                  <a:pt x="89095" y="6982"/>
                </a:cubicBezTo>
                <a:cubicBezTo>
                  <a:pt x="89095" y="6953"/>
                  <a:pt x="89095" y="6924"/>
                  <a:pt x="89095" y="6895"/>
                </a:cubicBezTo>
                <a:cubicBezTo>
                  <a:pt x="89197" y="6807"/>
                  <a:pt x="89314" y="6720"/>
                  <a:pt x="89445" y="6618"/>
                </a:cubicBezTo>
                <a:close/>
                <a:moveTo>
                  <a:pt x="109981" y="6764"/>
                </a:moveTo>
                <a:cubicBezTo>
                  <a:pt x="110010" y="6807"/>
                  <a:pt x="110039" y="6851"/>
                  <a:pt x="110068" y="6895"/>
                </a:cubicBezTo>
                <a:cubicBezTo>
                  <a:pt x="110039" y="6938"/>
                  <a:pt x="110010" y="6997"/>
                  <a:pt x="109981" y="7055"/>
                </a:cubicBezTo>
                <a:cubicBezTo>
                  <a:pt x="109951" y="6982"/>
                  <a:pt x="109937" y="6924"/>
                  <a:pt x="109908" y="6866"/>
                </a:cubicBezTo>
                <a:cubicBezTo>
                  <a:pt x="109937" y="6836"/>
                  <a:pt x="109966" y="6807"/>
                  <a:pt x="109981" y="6764"/>
                </a:cubicBezTo>
                <a:close/>
                <a:moveTo>
                  <a:pt x="34397" y="6195"/>
                </a:moveTo>
                <a:cubicBezTo>
                  <a:pt x="34470" y="6355"/>
                  <a:pt x="34528" y="6501"/>
                  <a:pt x="34601" y="6647"/>
                </a:cubicBezTo>
                <a:cubicBezTo>
                  <a:pt x="34528" y="6793"/>
                  <a:pt x="34455" y="6938"/>
                  <a:pt x="34353" y="7084"/>
                </a:cubicBezTo>
                <a:cubicBezTo>
                  <a:pt x="34324" y="6924"/>
                  <a:pt x="34280" y="6749"/>
                  <a:pt x="34236" y="6603"/>
                </a:cubicBezTo>
                <a:cubicBezTo>
                  <a:pt x="34280" y="6472"/>
                  <a:pt x="34338" y="6341"/>
                  <a:pt x="34397" y="6195"/>
                </a:cubicBezTo>
                <a:close/>
                <a:moveTo>
                  <a:pt x="50443" y="4956"/>
                </a:moveTo>
                <a:cubicBezTo>
                  <a:pt x="50604" y="5248"/>
                  <a:pt x="50735" y="5568"/>
                  <a:pt x="50895" y="5991"/>
                </a:cubicBezTo>
                <a:cubicBezTo>
                  <a:pt x="50793" y="6355"/>
                  <a:pt x="50735" y="6720"/>
                  <a:pt x="50691" y="7084"/>
                </a:cubicBezTo>
                <a:cubicBezTo>
                  <a:pt x="50589" y="7084"/>
                  <a:pt x="50487" y="7084"/>
                  <a:pt x="50385" y="7099"/>
                </a:cubicBezTo>
                <a:cubicBezTo>
                  <a:pt x="50356" y="6661"/>
                  <a:pt x="50341" y="5860"/>
                  <a:pt x="50443" y="4956"/>
                </a:cubicBezTo>
                <a:close/>
                <a:moveTo>
                  <a:pt x="91106" y="6764"/>
                </a:moveTo>
                <a:cubicBezTo>
                  <a:pt x="91179" y="6866"/>
                  <a:pt x="91267" y="6982"/>
                  <a:pt x="91354" y="7099"/>
                </a:cubicBezTo>
                <a:cubicBezTo>
                  <a:pt x="91238" y="7084"/>
                  <a:pt x="91121" y="7084"/>
                  <a:pt x="91019" y="7070"/>
                </a:cubicBezTo>
                <a:cubicBezTo>
                  <a:pt x="91004" y="7040"/>
                  <a:pt x="90990" y="6997"/>
                  <a:pt x="90975" y="6968"/>
                </a:cubicBezTo>
                <a:cubicBezTo>
                  <a:pt x="91019" y="6895"/>
                  <a:pt x="91063" y="6822"/>
                  <a:pt x="91106" y="6764"/>
                </a:cubicBezTo>
                <a:close/>
                <a:moveTo>
                  <a:pt x="104909" y="6589"/>
                </a:moveTo>
                <a:cubicBezTo>
                  <a:pt x="104923" y="6632"/>
                  <a:pt x="104923" y="6676"/>
                  <a:pt x="104923" y="6720"/>
                </a:cubicBezTo>
                <a:cubicBezTo>
                  <a:pt x="104879" y="6851"/>
                  <a:pt x="104821" y="6982"/>
                  <a:pt x="104763" y="7099"/>
                </a:cubicBezTo>
                <a:cubicBezTo>
                  <a:pt x="104763" y="6968"/>
                  <a:pt x="104763" y="6851"/>
                  <a:pt x="104763" y="6720"/>
                </a:cubicBezTo>
                <a:lnTo>
                  <a:pt x="104909" y="6589"/>
                </a:lnTo>
                <a:close/>
                <a:moveTo>
                  <a:pt x="103014" y="5729"/>
                </a:moveTo>
                <a:cubicBezTo>
                  <a:pt x="103014" y="5758"/>
                  <a:pt x="103014" y="5802"/>
                  <a:pt x="103014" y="5831"/>
                </a:cubicBezTo>
                <a:cubicBezTo>
                  <a:pt x="102970" y="5962"/>
                  <a:pt x="102839" y="6326"/>
                  <a:pt x="102868" y="6807"/>
                </a:cubicBezTo>
                <a:cubicBezTo>
                  <a:pt x="102781" y="6909"/>
                  <a:pt x="102679" y="7026"/>
                  <a:pt x="102577" y="7142"/>
                </a:cubicBezTo>
                <a:cubicBezTo>
                  <a:pt x="102562" y="7040"/>
                  <a:pt x="102548" y="6938"/>
                  <a:pt x="102548" y="6836"/>
                </a:cubicBezTo>
                <a:cubicBezTo>
                  <a:pt x="102679" y="6501"/>
                  <a:pt x="102839" y="6122"/>
                  <a:pt x="103014" y="5729"/>
                </a:cubicBezTo>
                <a:close/>
                <a:moveTo>
                  <a:pt x="49306" y="3630"/>
                </a:moveTo>
                <a:cubicBezTo>
                  <a:pt x="49583" y="3878"/>
                  <a:pt x="49802" y="4096"/>
                  <a:pt x="49991" y="4300"/>
                </a:cubicBezTo>
                <a:cubicBezTo>
                  <a:pt x="49627" y="5160"/>
                  <a:pt x="49350" y="6181"/>
                  <a:pt x="49496" y="7142"/>
                </a:cubicBezTo>
                <a:lnTo>
                  <a:pt x="49263" y="7157"/>
                </a:lnTo>
                <a:cubicBezTo>
                  <a:pt x="49030" y="6589"/>
                  <a:pt x="48767" y="5845"/>
                  <a:pt x="48578" y="5015"/>
                </a:cubicBezTo>
                <a:cubicBezTo>
                  <a:pt x="48709" y="4606"/>
                  <a:pt x="48928" y="4198"/>
                  <a:pt x="49306" y="3630"/>
                </a:cubicBezTo>
                <a:close/>
                <a:moveTo>
                  <a:pt x="106526" y="7040"/>
                </a:moveTo>
                <a:cubicBezTo>
                  <a:pt x="106526" y="7084"/>
                  <a:pt x="106541" y="7113"/>
                  <a:pt x="106556" y="7142"/>
                </a:cubicBezTo>
                <a:cubicBezTo>
                  <a:pt x="106541" y="7172"/>
                  <a:pt x="106512" y="7186"/>
                  <a:pt x="106497" y="7215"/>
                </a:cubicBezTo>
                <a:cubicBezTo>
                  <a:pt x="106512" y="7157"/>
                  <a:pt x="106512" y="7099"/>
                  <a:pt x="106526" y="7040"/>
                </a:cubicBezTo>
                <a:close/>
                <a:moveTo>
                  <a:pt x="47441" y="6924"/>
                </a:moveTo>
                <a:cubicBezTo>
                  <a:pt x="47528" y="7026"/>
                  <a:pt x="47616" y="7128"/>
                  <a:pt x="47718" y="7244"/>
                </a:cubicBezTo>
                <a:cubicBezTo>
                  <a:pt x="47558" y="7244"/>
                  <a:pt x="47397" y="7259"/>
                  <a:pt x="47251" y="7259"/>
                </a:cubicBezTo>
                <a:cubicBezTo>
                  <a:pt x="47324" y="7157"/>
                  <a:pt x="47383" y="7040"/>
                  <a:pt x="47441" y="6924"/>
                </a:cubicBezTo>
                <a:close/>
                <a:moveTo>
                  <a:pt x="94634" y="5539"/>
                </a:moveTo>
                <a:cubicBezTo>
                  <a:pt x="94648" y="5598"/>
                  <a:pt x="94663" y="5656"/>
                  <a:pt x="94663" y="5700"/>
                </a:cubicBezTo>
                <a:cubicBezTo>
                  <a:pt x="94546" y="6297"/>
                  <a:pt x="94386" y="6836"/>
                  <a:pt x="94240" y="7259"/>
                </a:cubicBezTo>
                <a:cubicBezTo>
                  <a:pt x="94196" y="7259"/>
                  <a:pt x="94167" y="7259"/>
                  <a:pt x="94123" y="7244"/>
                </a:cubicBezTo>
                <a:cubicBezTo>
                  <a:pt x="94269" y="6487"/>
                  <a:pt x="94386" y="6006"/>
                  <a:pt x="94634" y="5539"/>
                </a:cubicBezTo>
                <a:close/>
                <a:moveTo>
                  <a:pt x="32968" y="5204"/>
                </a:moveTo>
                <a:cubicBezTo>
                  <a:pt x="33143" y="5466"/>
                  <a:pt x="33274" y="5685"/>
                  <a:pt x="33376" y="5933"/>
                </a:cubicBezTo>
                <a:cubicBezTo>
                  <a:pt x="33347" y="6283"/>
                  <a:pt x="33289" y="6618"/>
                  <a:pt x="33216" y="6938"/>
                </a:cubicBezTo>
                <a:cubicBezTo>
                  <a:pt x="33143" y="7026"/>
                  <a:pt x="33056" y="7142"/>
                  <a:pt x="32968" y="7274"/>
                </a:cubicBezTo>
                <a:cubicBezTo>
                  <a:pt x="32983" y="6953"/>
                  <a:pt x="33041" y="6618"/>
                  <a:pt x="33129" y="6297"/>
                </a:cubicBezTo>
                <a:lnTo>
                  <a:pt x="33129" y="6297"/>
                </a:lnTo>
                <a:cubicBezTo>
                  <a:pt x="33129" y="6297"/>
                  <a:pt x="32997" y="6545"/>
                  <a:pt x="32852" y="6924"/>
                </a:cubicBezTo>
                <a:cubicBezTo>
                  <a:pt x="32721" y="6224"/>
                  <a:pt x="32735" y="5831"/>
                  <a:pt x="32968" y="5204"/>
                </a:cubicBezTo>
                <a:close/>
                <a:moveTo>
                  <a:pt x="98802" y="7084"/>
                </a:moveTo>
                <a:lnTo>
                  <a:pt x="98802" y="7230"/>
                </a:lnTo>
                <a:cubicBezTo>
                  <a:pt x="98802" y="7259"/>
                  <a:pt x="98787" y="7274"/>
                  <a:pt x="98787" y="7303"/>
                </a:cubicBezTo>
                <a:cubicBezTo>
                  <a:pt x="98758" y="7274"/>
                  <a:pt x="98744" y="7230"/>
                  <a:pt x="98714" y="7186"/>
                </a:cubicBezTo>
                <a:cubicBezTo>
                  <a:pt x="98744" y="7157"/>
                  <a:pt x="98773" y="7128"/>
                  <a:pt x="98802" y="7084"/>
                </a:cubicBezTo>
                <a:close/>
                <a:moveTo>
                  <a:pt x="105433" y="6676"/>
                </a:moveTo>
                <a:cubicBezTo>
                  <a:pt x="105477" y="6778"/>
                  <a:pt x="105506" y="6866"/>
                  <a:pt x="105535" y="6938"/>
                </a:cubicBezTo>
                <a:cubicBezTo>
                  <a:pt x="105477" y="7113"/>
                  <a:pt x="105360" y="7259"/>
                  <a:pt x="105215" y="7390"/>
                </a:cubicBezTo>
                <a:cubicBezTo>
                  <a:pt x="105229" y="7347"/>
                  <a:pt x="105229" y="7303"/>
                  <a:pt x="105229" y="7259"/>
                </a:cubicBezTo>
                <a:cubicBezTo>
                  <a:pt x="105244" y="7142"/>
                  <a:pt x="105258" y="7026"/>
                  <a:pt x="105273" y="6909"/>
                </a:cubicBezTo>
                <a:cubicBezTo>
                  <a:pt x="105331" y="6822"/>
                  <a:pt x="105375" y="6749"/>
                  <a:pt x="105433" y="6676"/>
                </a:cubicBezTo>
                <a:close/>
                <a:moveTo>
                  <a:pt x="44191" y="3980"/>
                </a:moveTo>
                <a:cubicBezTo>
                  <a:pt x="44482" y="4228"/>
                  <a:pt x="44715" y="4432"/>
                  <a:pt x="44905" y="4636"/>
                </a:cubicBezTo>
                <a:cubicBezTo>
                  <a:pt x="44584" y="5481"/>
                  <a:pt x="44366" y="6501"/>
                  <a:pt x="44526" y="7434"/>
                </a:cubicBezTo>
                <a:cubicBezTo>
                  <a:pt x="44453" y="7449"/>
                  <a:pt x="44366" y="7449"/>
                  <a:pt x="44293" y="7449"/>
                </a:cubicBezTo>
                <a:cubicBezTo>
                  <a:pt x="44030" y="6909"/>
                  <a:pt x="43739" y="6181"/>
                  <a:pt x="43520" y="5394"/>
                </a:cubicBezTo>
                <a:cubicBezTo>
                  <a:pt x="43637" y="4971"/>
                  <a:pt x="43841" y="4563"/>
                  <a:pt x="44191" y="3980"/>
                </a:cubicBezTo>
                <a:close/>
                <a:moveTo>
                  <a:pt x="96587" y="5860"/>
                </a:moveTo>
                <a:cubicBezTo>
                  <a:pt x="96616" y="5918"/>
                  <a:pt x="96645" y="5991"/>
                  <a:pt x="96674" y="6064"/>
                </a:cubicBezTo>
                <a:cubicBezTo>
                  <a:pt x="96557" y="6501"/>
                  <a:pt x="96485" y="6953"/>
                  <a:pt x="96499" y="7405"/>
                </a:cubicBezTo>
                <a:lnTo>
                  <a:pt x="96951" y="7419"/>
                </a:lnTo>
                <a:cubicBezTo>
                  <a:pt x="96951" y="7419"/>
                  <a:pt x="96951" y="7434"/>
                  <a:pt x="96951" y="7449"/>
                </a:cubicBezTo>
                <a:cubicBezTo>
                  <a:pt x="96761" y="7434"/>
                  <a:pt x="96572" y="7419"/>
                  <a:pt x="96382" y="7405"/>
                </a:cubicBezTo>
                <a:cubicBezTo>
                  <a:pt x="96353" y="7157"/>
                  <a:pt x="96310" y="6851"/>
                  <a:pt x="96266" y="6501"/>
                </a:cubicBezTo>
                <a:cubicBezTo>
                  <a:pt x="96397" y="6283"/>
                  <a:pt x="96499" y="6064"/>
                  <a:pt x="96587" y="5860"/>
                </a:cubicBezTo>
                <a:close/>
                <a:moveTo>
                  <a:pt x="109777" y="7244"/>
                </a:moveTo>
                <a:cubicBezTo>
                  <a:pt x="109777" y="7317"/>
                  <a:pt x="109777" y="7376"/>
                  <a:pt x="109777" y="7449"/>
                </a:cubicBezTo>
                <a:cubicBezTo>
                  <a:pt x="109762" y="7463"/>
                  <a:pt x="109747" y="7492"/>
                  <a:pt x="109747" y="7521"/>
                </a:cubicBezTo>
                <a:lnTo>
                  <a:pt x="109747" y="7507"/>
                </a:lnTo>
                <a:cubicBezTo>
                  <a:pt x="109747" y="7419"/>
                  <a:pt x="109762" y="7332"/>
                  <a:pt x="109777" y="7244"/>
                </a:cubicBezTo>
                <a:close/>
                <a:moveTo>
                  <a:pt x="98510" y="7419"/>
                </a:moveTo>
                <a:cubicBezTo>
                  <a:pt x="98525" y="7478"/>
                  <a:pt x="98554" y="7521"/>
                  <a:pt x="98583" y="7565"/>
                </a:cubicBezTo>
                <a:cubicBezTo>
                  <a:pt x="98510" y="7565"/>
                  <a:pt x="98452" y="7551"/>
                  <a:pt x="98379" y="7551"/>
                </a:cubicBezTo>
                <a:cubicBezTo>
                  <a:pt x="98423" y="7507"/>
                  <a:pt x="98467" y="7463"/>
                  <a:pt x="98510" y="7419"/>
                </a:cubicBezTo>
                <a:close/>
                <a:moveTo>
                  <a:pt x="112327" y="7215"/>
                </a:moveTo>
                <a:cubicBezTo>
                  <a:pt x="112283" y="7347"/>
                  <a:pt x="112225" y="7463"/>
                  <a:pt x="112181" y="7565"/>
                </a:cubicBezTo>
                <a:cubicBezTo>
                  <a:pt x="112167" y="7449"/>
                  <a:pt x="112152" y="7347"/>
                  <a:pt x="112138" y="7230"/>
                </a:cubicBezTo>
                <a:lnTo>
                  <a:pt x="112327" y="7215"/>
                </a:lnTo>
                <a:close/>
                <a:moveTo>
                  <a:pt x="41873" y="6414"/>
                </a:moveTo>
                <a:cubicBezTo>
                  <a:pt x="42063" y="6793"/>
                  <a:pt x="42340" y="7172"/>
                  <a:pt x="42704" y="7565"/>
                </a:cubicBezTo>
                <a:cubicBezTo>
                  <a:pt x="42369" y="7594"/>
                  <a:pt x="42034" y="7623"/>
                  <a:pt x="41713" y="7638"/>
                </a:cubicBezTo>
                <a:cubicBezTo>
                  <a:pt x="41713" y="7157"/>
                  <a:pt x="41757" y="6793"/>
                  <a:pt x="41873" y="6414"/>
                </a:cubicBezTo>
                <a:close/>
                <a:moveTo>
                  <a:pt x="104005" y="6982"/>
                </a:moveTo>
                <a:lnTo>
                  <a:pt x="104005" y="6982"/>
                </a:lnTo>
                <a:cubicBezTo>
                  <a:pt x="103990" y="7113"/>
                  <a:pt x="103961" y="7230"/>
                  <a:pt x="103947" y="7347"/>
                </a:cubicBezTo>
                <a:cubicBezTo>
                  <a:pt x="103874" y="7449"/>
                  <a:pt x="103801" y="7551"/>
                  <a:pt x="103728" y="7667"/>
                </a:cubicBezTo>
                <a:cubicBezTo>
                  <a:pt x="103743" y="7551"/>
                  <a:pt x="103757" y="7419"/>
                  <a:pt x="103757" y="7303"/>
                </a:cubicBezTo>
                <a:cubicBezTo>
                  <a:pt x="103845" y="7186"/>
                  <a:pt x="103918" y="7070"/>
                  <a:pt x="104005" y="6982"/>
                </a:cubicBezTo>
                <a:close/>
                <a:moveTo>
                  <a:pt x="109602" y="6545"/>
                </a:moveTo>
                <a:cubicBezTo>
                  <a:pt x="109616" y="6618"/>
                  <a:pt x="109645" y="6676"/>
                  <a:pt x="109660" y="6734"/>
                </a:cubicBezTo>
                <a:cubicBezTo>
                  <a:pt x="109645" y="6793"/>
                  <a:pt x="109616" y="6851"/>
                  <a:pt x="109587" y="6924"/>
                </a:cubicBezTo>
                <a:cubicBezTo>
                  <a:pt x="109500" y="7040"/>
                  <a:pt x="109398" y="7186"/>
                  <a:pt x="109310" y="7332"/>
                </a:cubicBezTo>
                <a:cubicBezTo>
                  <a:pt x="109310" y="7186"/>
                  <a:pt x="109310" y="7113"/>
                  <a:pt x="109310" y="7113"/>
                </a:cubicBezTo>
                <a:cubicBezTo>
                  <a:pt x="109281" y="7244"/>
                  <a:pt x="109252" y="7390"/>
                  <a:pt x="109208" y="7521"/>
                </a:cubicBezTo>
                <a:cubicBezTo>
                  <a:pt x="109194" y="7580"/>
                  <a:pt x="109179" y="7623"/>
                  <a:pt x="109150" y="7667"/>
                </a:cubicBezTo>
                <a:cubicBezTo>
                  <a:pt x="109106" y="7492"/>
                  <a:pt x="109092" y="7303"/>
                  <a:pt x="109121" y="7113"/>
                </a:cubicBezTo>
                <a:cubicBezTo>
                  <a:pt x="109179" y="7070"/>
                  <a:pt x="109237" y="7026"/>
                  <a:pt x="109310" y="6982"/>
                </a:cubicBezTo>
                <a:lnTo>
                  <a:pt x="109310" y="6982"/>
                </a:lnTo>
                <a:cubicBezTo>
                  <a:pt x="109310" y="6982"/>
                  <a:pt x="109237" y="7011"/>
                  <a:pt x="109121" y="7055"/>
                </a:cubicBezTo>
                <a:cubicBezTo>
                  <a:pt x="109121" y="7040"/>
                  <a:pt x="109121" y="7026"/>
                  <a:pt x="109135" y="7026"/>
                </a:cubicBezTo>
                <a:cubicBezTo>
                  <a:pt x="109252" y="6880"/>
                  <a:pt x="109412" y="6734"/>
                  <a:pt x="109602" y="6545"/>
                </a:cubicBezTo>
                <a:close/>
                <a:moveTo>
                  <a:pt x="33099" y="7478"/>
                </a:moveTo>
                <a:lnTo>
                  <a:pt x="33099" y="7478"/>
                </a:lnTo>
                <a:cubicBezTo>
                  <a:pt x="33085" y="7551"/>
                  <a:pt x="33056" y="7609"/>
                  <a:pt x="33041" y="7682"/>
                </a:cubicBezTo>
                <a:cubicBezTo>
                  <a:pt x="33041" y="7682"/>
                  <a:pt x="33027" y="7667"/>
                  <a:pt x="33027" y="7667"/>
                </a:cubicBezTo>
                <a:cubicBezTo>
                  <a:pt x="33041" y="7609"/>
                  <a:pt x="33070" y="7536"/>
                  <a:pt x="33099" y="7478"/>
                </a:cubicBezTo>
                <a:close/>
                <a:moveTo>
                  <a:pt x="101775" y="5437"/>
                </a:moveTo>
                <a:cubicBezTo>
                  <a:pt x="101833" y="5743"/>
                  <a:pt x="101863" y="6093"/>
                  <a:pt x="101892" y="6530"/>
                </a:cubicBezTo>
                <a:cubicBezTo>
                  <a:pt x="101702" y="6909"/>
                  <a:pt x="101556" y="7303"/>
                  <a:pt x="101440" y="7711"/>
                </a:cubicBezTo>
                <a:cubicBezTo>
                  <a:pt x="101425" y="7507"/>
                  <a:pt x="101382" y="7303"/>
                  <a:pt x="101309" y="7142"/>
                </a:cubicBezTo>
                <a:cubicBezTo>
                  <a:pt x="101411" y="6691"/>
                  <a:pt x="101556" y="6093"/>
                  <a:pt x="101775" y="5437"/>
                </a:cubicBezTo>
                <a:close/>
                <a:moveTo>
                  <a:pt x="31511" y="5976"/>
                </a:moveTo>
                <a:cubicBezTo>
                  <a:pt x="31584" y="6283"/>
                  <a:pt x="31642" y="6574"/>
                  <a:pt x="31686" y="6851"/>
                </a:cubicBezTo>
                <a:cubicBezTo>
                  <a:pt x="31598" y="6822"/>
                  <a:pt x="31555" y="6807"/>
                  <a:pt x="31555" y="6807"/>
                </a:cubicBezTo>
                <a:lnTo>
                  <a:pt x="31555" y="6807"/>
                </a:lnTo>
                <a:cubicBezTo>
                  <a:pt x="31598" y="6836"/>
                  <a:pt x="31642" y="6866"/>
                  <a:pt x="31686" y="6895"/>
                </a:cubicBezTo>
                <a:cubicBezTo>
                  <a:pt x="31729" y="7157"/>
                  <a:pt x="31759" y="7390"/>
                  <a:pt x="31773" y="7580"/>
                </a:cubicBezTo>
                <a:cubicBezTo>
                  <a:pt x="31744" y="7638"/>
                  <a:pt x="31729" y="7682"/>
                  <a:pt x="31700" y="7725"/>
                </a:cubicBezTo>
                <a:cubicBezTo>
                  <a:pt x="31627" y="7478"/>
                  <a:pt x="31584" y="7215"/>
                  <a:pt x="31555" y="6968"/>
                </a:cubicBezTo>
                <a:cubicBezTo>
                  <a:pt x="31555" y="6968"/>
                  <a:pt x="31525" y="7128"/>
                  <a:pt x="31511" y="7390"/>
                </a:cubicBezTo>
                <a:cubicBezTo>
                  <a:pt x="31438" y="7157"/>
                  <a:pt x="31380" y="6909"/>
                  <a:pt x="31336" y="6676"/>
                </a:cubicBezTo>
                <a:cubicBezTo>
                  <a:pt x="31336" y="6676"/>
                  <a:pt x="31307" y="6997"/>
                  <a:pt x="31336" y="7478"/>
                </a:cubicBezTo>
                <a:cubicBezTo>
                  <a:pt x="31292" y="7332"/>
                  <a:pt x="31249" y="7186"/>
                  <a:pt x="31190" y="7040"/>
                </a:cubicBezTo>
                <a:cubicBezTo>
                  <a:pt x="31292" y="6603"/>
                  <a:pt x="31380" y="6268"/>
                  <a:pt x="31511" y="5976"/>
                </a:cubicBezTo>
                <a:close/>
                <a:moveTo>
                  <a:pt x="38346" y="6895"/>
                </a:moveTo>
                <a:cubicBezTo>
                  <a:pt x="38478" y="7070"/>
                  <a:pt x="38594" y="7215"/>
                  <a:pt x="38711" y="7347"/>
                </a:cubicBezTo>
                <a:cubicBezTo>
                  <a:pt x="38623" y="7492"/>
                  <a:pt x="38521" y="7623"/>
                  <a:pt x="38390" y="7740"/>
                </a:cubicBezTo>
                <a:cubicBezTo>
                  <a:pt x="38434" y="7434"/>
                  <a:pt x="38405" y="7157"/>
                  <a:pt x="38346" y="6895"/>
                </a:cubicBezTo>
                <a:close/>
                <a:moveTo>
                  <a:pt x="113100" y="4942"/>
                </a:moveTo>
                <a:cubicBezTo>
                  <a:pt x="113172" y="5160"/>
                  <a:pt x="113231" y="5423"/>
                  <a:pt x="113289" y="5729"/>
                </a:cubicBezTo>
                <a:cubicBezTo>
                  <a:pt x="113216" y="5933"/>
                  <a:pt x="113143" y="6137"/>
                  <a:pt x="113085" y="6326"/>
                </a:cubicBezTo>
                <a:cubicBezTo>
                  <a:pt x="113027" y="6108"/>
                  <a:pt x="112968" y="5962"/>
                  <a:pt x="112968" y="5962"/>
                </a:cubicBezTo>
                <a:lnTo>
                  <a:pt x="112968" y="5962"/>
                </a:lnTo>
                <a:cubicBezTo>
                  <a:pt x="112998" y="6195"/>
                  <a:pt x="112998" y="6428"/>
                  <a:pt x="112998" y="6661"/>
                </a:cubicBezTo>
                <a:cubicBezTo>
                  <a:pt x="112939" y="6909"/>
                  <a:pt x="112896" y="7142"/>
                  <a:pt x="112866" y="7376"/>
                </a:cubicBezTo>
                <a:lnTo>
                  <a:pt x="112954" y="7376"/>
                </a:lnTo>
                <a:cubicBezTo>
                  <a:pt x="112939" y="7405"/>
                  <a:pt x="112939" y="7419"/>
                  <a:pt x="112939" y="7449"/>
                </a:cubicBezTo>
                <a:cubicBezTo>
                  <a:pt x="112779" y="7580"/>
                  <a:pt x="112589" y="7696"/>
                  <a:pt x="112400" y="7784"/>
                </a:cubicBezTo>
                <a:lnTo>
                  <a:pt x="112385" y="7784"/>
                </a:lnTo>
                <a:cubicBezTo>
                  <a:pt x="112458" y="7580"/>
                  <a:pt x="112502" y="7376"/>
                  <a:pt x="112531" y="7215"/>
                </a:cubicBezTo>
                <a:lnTo>
                  <a:pt x="112633" y="7201"/>
                </a:lnTo>
                <a:cubicBezTo>
                  <a:pt x="112633" y="7201"/>
                  <a:pt x="112648" y="6414"/>
                  <a:pt x="112852" y="5335"/>
                </a:cubicBezTo>
                <a:lnTo>
                  <a:pt x="112866" y="5321"/>
                </a:lnTo>
                <a:cubicBezTo>
                  <a:pt x="112881" y="5291"/>
                  <a:pt x="112910" y="5248"/>
                  <a:pt x="112939" y="5204"/>
                </a:cubicBezTo>
                <a:cubicBezTo>
                  <a:pt x="112954" y="5175"/>
                  <a:pt x="112968" y="5160"/>
                  <a:pt x="112998" y="5131"/>
                </a:cubicBezTo>
                <a:lnTo>
                  <a:pt x="112998" y="5131"/>
                </a:lnTo>
                <a:cubicBezTo>
                  <a:pt x="112997" y="5132"/>
                  <a:pt x="112983" y="5146"/>
                  <a:pt x="112954" y="5160"/>
                </a:cubicBezTo>
                <a:cubicBezTo>
                  <a:pt x="112998" y="5087"/>
                  <a:pt x="113056" y="5015"/>
                  <a:pt x="113100" y="4942"/>
                </a:cubicBezTo>
                <a:close/>
                <a:moveTo>
                  <a:pt x="102897" y="7478"/>
                </a:moveTo>
                <a:lnTo>
                  <a:pt x="102897" y="7478"/>
                </a:lnTo>
                <a:cubicBezTo>
                  <a:pt x="102883" y="7580"/>
                  <a:pt x="102868" y="7667"/>
                  <a:pt x="102868" y="7755"/>
                </a:cubicBezTo>
                <a:lnTo>
                  <a:pt x="102854" y="7755"/>
                </a:lnTo>
                <a:cubicBezTo>
                  <a:pt x="102839" y="7798"/>
                  <a:pt x="102824" y="7842"/>
                  <a:pt x="102810" y="7886"/>
                </a:cubicBezTo>
                <a:cubicBezTo>
                  <a:pt x="102766" y="7827"/>
                  <a:pt x="102752" y="7755"/>
                  <a:pt x="102722" y="7696"/>
                </a:cubicBezTo>
                <a:cubicBezTo>
                  <a:pt x="102781" y="7623"/>
                  <a:pt x="102839" y="7551"/>
                  <a:pt x="102897" y="7478"/>
                </a:cubicBezTo>
                <a:close/>
                <a:moveTo>
                  <a:pt x="37501" y="6953"/>
                </a:moveTo>
                <a:cubicBezTo>
                  <a:pt x="37559" y="7070"/>
                  <a:pt x="37618" y="7172"/>
                  <a:pt x="37676" y="7288"/>
                </a:cubicBezTo>
                <a:cubicBezTo>
                  <a:pt x="37647" y="7478"/>
                  <a:pt x="37618" y="7653"/>
                  <a:pt x="37588" y="7827"/>
                </a:cubicBezTo>
                <a:cubicBezTo>
                  <a:pt x="37559" y="7886"/>
                  <a:pt x="37530" y="7944"/>
                  <a:pt x="37501" y="8002"/>
                </a:cubicBezTo>
                <a:lnTo>
                  <a:pt x="37443" y="8002"/>
                </a:lnTo>
                <a:cubicBezTo>
                  <a:pt x="37530" y="7623"/>
                  <a:pt x="37530" y="7259"/>
                  <a:pt x="37501" y="6953"/>
                </a:cubicBezTo>
                <a:close/>
                <a:moveTo>
                  <a:pt x="117793" y="7740"/>
                </a:moveTo>
                <a:cubicBezTo>
                  <a:pt x="117836" y="7842"/>
                  <a:pt x="117851" y="7944"/>
                  <a:pt x="117880" y="8032"/>
                </a:cubicBezTo>
                <a:cubicBezTo>
                  <a:pt x="117793" y="8075"/>
                  <a:pt x="117691" y="8104"/>
                  <a:pt x="117589" y="8148"/>
                </a:cubicBezTo>
                <a:cubicBezTo>
                  <a:pt x="117661" y="8002"/>
                  <a:pt x="117734" y="7871"/>
                  <a:pt x="117793" y="7740"/>
                </a:cubicBezTo>
                <a:close/>
                <a:moveTo>
                  <a:pt x="34907" y="7434"/>
                </a:moveTo>
                <a:cubicBezTo>
                  <a:pt x="34907" y="7463"/>
                  <a:pt x="34921" y="7492"/>
                  <a:pt x="34921" y="7507"/>
                </a:cubicBezTo>
                <a:cubicBezTo>
                  <a:pt x="34907" y="7755"/>
                  <a:pt x="34921" y="8002"/>
                  <a:pt x="34950" y="8250"/>
                </a:cubicBezTo>
                <a:cubicBezTo>
                  <a:pt x="34921" y="8265"/>
                  <a:pt x="34892" y="8265"/>
                  <a:pt x="34863" y="8265"/>
                </a:cubicBezTo>
                <a:cubicBezTo>
                  <a:pt x="34776" y="8148"/>
                  <a:pt x="34703" y="8017"/>
                  <a:pt x="34630" y="7871"/>
                </a:cubicBezTo>
                <a:cubicBezTo>
                  <a:pt x="34732" y="7725"/>
                  <a:pt x="34819" y="7580"/>
                  <a:pt x="34892" y="7434"/>
                </a:cubicBezTo>
                <a:close/>
                <a:moveTo>
                  <a:pt x="114193" y="7784"/>
                </a:moveTo>
                <a:cubicBezTo>
                  <a:pt x="114222" y="7915"/>
                  <a:pt x="114236" y="8032"/>
                  <a:pt x="114251" y="8148"/>
                </a:cubicBezTo>
                <a:cubicBezTo>
                  <a:pt x="114178" y="8206"/>
                  <a:pt x="114105" y="8265"/>
                  <a:pt x="114032" y="8338"/>
                </a:cubicBezTo>
                <a:cubicBezTo>
                  <a:pt x="114076" y="8148"/>
                  <a:pt x="114134" y="7959"/>
                  <a:pt x="114193" y="7784"/>
                </a:cubicBezTo>
                <a:close/>
                <a:moveTo>
                  <a:pt x="110432" y="7886"/>
                </a:moveTo>
                <a:cubicBezTo>
                  <a:pt x="110462" y="7959"/>
                  <a:pt x="110491" y="8032"/>
                  <a:pt x="110534" y="8119"/>
                </a:cubicBezTo>
                <a:cubicBezTo>
                  <a:pt x="110505" y="8177"/>
                  <a:pt x="110491" y="8250"/>
                  <a:pt x="110462" y="8308"/>
                </a:cubicBezTo>
                <a:cubicBezTo>
                  <a:pt x="110462" y="8308"/>
                  <a:pt x="110462" y="8323"/>
                  <a:pt x="110462" y="8323"/>
                </a:cubicBezTo>
                <a:lnTo>
                  <a:pt x="110272" y="8352"/>
                </a:lnTo>
                <a:cubicBezTo>
                  <a:pt x="110301" y="8221"/>
                  <a:pt x="110360" y="8061"/>
                  <a:pt x="110418" y="7886"/>
                </a:cubicBezTo>
                <a:close/>
                <a:moveTo>
                  <a:pt x="107386" y="7798"/>
                </a:moveTo>
                <a:cubicBezTo>
                  <a:pt x="107386" y="7842"/>
                  <a:pt x="107401" y="7900"/>
                  <a:pt x="107401" y="7944"/>
                </a:cubicBezTo>
                <a:cubicBezTo>
                  <a:pt x="107415" y="8119"/>
                  <a:pt x="107415" y="8279"/>
                  <a:pt x="107415" y="8425"/>
                </a:cubicBezTo>
                <a:cubicBezTo>
                  <a:pt x="107357" y="8410"/>
                  <a:pt x="107313" y="8410"/>
                  <a:pt x="107255" y="8396"/>
                </a:cubicBezTo>
                <a:cubicBezTo>
                  <a:pt x="107226" y="8323"/>
                  <a:pt x="107211" y="8250"/>
                  <a:pt x="107197" y="8177"/>
                </a:cubicBezTo>
                <a:cubicBezTo>
                  <a:pt x="107241" y="8046"/>
                  <a:pt x="107313" y="7915"/>
                  <a:pt x="107386" y="7798"/>
                </a:cubicBezTo>
                <a:close/>
                <a:moveTo>
                  <a:pt x="115548" y="7667"/>
                </a:moveTo>
                <a:cubicBezTo>
                  <a:pt x="115548" y="7740"/>
                  <a:pt x="115548" y="7827"/>
                  <a:pt x="115534" y="7915"/>
                </a:cubicBezTo>
                <a:cubicBezTo>
                  <a:pt x="115490" y="8075"/>
                  <a:pt x="115432" y="8250"/>
                  <a:pt x="115373" y="8454"/>
                </a:cubicBezTo>
                <a:cubicBezTo>
                  <a:pt x="115315" y="8367"/>
                  <a:pt x="115271" y="8279"/>
                  <a:pt x="115227" y="8192"/>
                </a:cubicBezTo>
                <a:cubicBezTo>
                  <a:pt x="115315" y="8017"/>
                  <a:pt x="115432" y="7842"/>
                  <a:pt x="115548" y="7667"/>
                </a:cubicBezTo>
                <a:close/>
                <a:moveTo>
                  <a:pt x="118755" y="7813"/>
                </a:moveTo>
                <a:cubicBezTo>
                  <a:pt x="118623" y="8017"/>
                  <a:pt x="118463" y="8265"/>
                  <a:pt x="118303" y="8556"/>
                </a:cubicBezTo>
                <a:cubicBezTo>
                  <a:pt x="118259" y="8454"/>
                  <a:pt x="118215" y="8367"/>
                  <a:pt x="118186" y="8279"/>
                </a:cubicBezTo>
                <a:cubicBezTo>
                  <a:pt x="118259" y="8221"/>
                  <a:pt x="118346" y="8163"/>
                  <a:pt x="118434" y="8104"/>
                </a:cubicBezTo>
                <a:lnTo>
                  <a:pt x="118434" y="8104"/>
                </a:lnTo>
                <a:cubicBezTo>
                  <a:pt x="118434" y="8104"/>
                  <a:pt x="118332" y="8134"/>
                  <a:pt x="118142" y="8206"/>
                </a:cubicBezTo>
                <a:cubicBezTo>
                  <a:pt x="118128" y="8177"/>
                  <a:pt x="118113" y="8148"/>
                  <a:pt x="118099" y="8134"/>
                </a:cubicBezTo>
                <a:cubicBezTo>
                  <a:pt x="118288" y="8032"/>
                  <a:pt x="118507" y="7929"/>
                  <a:pt x="118755" y="7813"/>
                </a:cubicBezTo>
                <a:close/>
                <a:moveTo>
                  <a:pt x="117938" y="8221"/>
                </a:moveTo>
                <a:cubicBezTo>
                  <a:pt x="117938" y="8236"/>
                  <a:pt x="117953" y="8265"/>
                  <a:pt x="117953" y="8294"/>
                </a:cubicBezTo>
                <a:cubicBezTo>
                  <a:pt x="117793" y="8367"/>
                  <a:pt x="117603" y="8454"/>
                  <a:pt x="117385" y="8571"/>
                </a:cubicBezTo>
                <a:cubicBezTo>
                  <a:pt x="117399" y="8542"/>
                  <a:pt x="117414" y="8527"/>
                  <a:pt x="117414" y="8498"/>
                </a:cubicBezTo>
                <a:cubicBezTo>
                  <a:pt x="117574" y="8410"/>
                  <a:pt x="117734" y="8323"/>
                  <a:pt x="117938" y="8221"/>
                </a:cubicBezTo>
                <a:close/>
                <a:moveTo>
                  <a:pt x="31948" y="8483"/>
                </a:moveTo>
                <a:lnTo>
                  <a:pt x="32400" y="8498"/>
                </a:lnTo>
                <a:cubicBezTo>
                  <a:pt x="32400" y="8512"/>
                  <a:pt x="32400" y="8527"/>
                  <a:pt x="32385" y="8542"/>
                </a:cubicBezTo>
                <a:cubicBezTo>
                  <a:pt x="32254" y="8556"/>
                  <a:pt x="32138" y="8571"/>
                  <a:pt x="32006" y="8585"/>
                </a:cubicBezTo>
                <a:cubicBezTo>
                  <a:pt x="31992" y="8542"/>
                  <a:pt x="31977" y="8512"/>
                  <a:pt x="31948" y="8483"/>
                </a:cubicBezTo>
                <a:close/>
                <a:moveTo>
                  <a:pt x="26774" y="7303"/>
                </a:moveTo>
                <a:cubicBezTo>
                  <a:pt x="26818" y="7536"/>
                  <a:pt x="26862" y="7740"/>
                  <a:pt x="26891" y="7944"/>
                </a:cubicBezTo>
                <a:cubicBezTo>
                  <a:pt x="26803" y="8163"/>
                  <a:pt x="26730" y="8381"/>
                  <a:pt x="26658" y="8614"/>
                </a:cubicBezTo>
                <a:cubicBezTo>
                  <a:pt x="26614" y="8469"/>
                  <a:pt x="26570" y="8308"/>
                  <a:pt x="26512" y="8163"/>
                </a:cubicBezTo>
                <a:cubicBezTo>
                  <a:pt x="26585" y="7813"/>
                  <a:pt x="26658" y="7551"/>
                  <a:pt x="26774" y="7303"/>
                </a:cubicBezTo>
                <a:close/>
                <a:moveTo>
                  <a:pt x="114703" y="8308"/>
                </a:moveTo>
                <a:cubicBezTo>
                  <a:pt x="114732" y="8381"/>
                  <a:pt x="114747" y="8440"/>
                  <a:pt x="114761" y="8512"/>
                </a:cubicBezTo>
                <a:cubicBezTo>
                  <a:pt x="114747" y="8542"/>
                  <a:pt x="114717" y="8585"/>
                  <a:pt x="114688" y="8614"/>
                </a:cubicBezTo>
                <a:cubicBezTo>
                  <a:pt x="114688" y="8556"/>
                  <a:pt x="114674" y="8483"/>
                  <a:pt x="114674" y="8425"/>
                </a:cubicBezTo>
                <a:lnTo>
                  <a:pt x="114703" y="8308"/>
                </a:lnTo>
                <a:close/>
                <a:moveTo>
                  <a:pt x="30461" y="8600"/>
                </a:moveTo>
                <a:cubicBezTo>
                  <a:pt x="30476" y="8629"/>
                  <a:pt x="30505" y="8644"/>
                  <a:pt x="30534" y="8658"/>
                </a:cubicBezTo>
                <a:cubicBezTo>
                  <a:pt x="30520" y="8687"/>
                  <a:pt x="30520" y="8717"/>
                  <a:pt x="30505" y="8760"/>
                </a:cubicBezTo>
                <a:cubicBezTo>
                  <a:pt x="30491" y="8702"/>
                  <a:pt x="30476" y="8658"/>
                  <a:pt x="30461" y="8600"/>
                </a:cubicBezTo>
                <a:close/>
                <a:moveTo>
                  <a:pt x="119993" y="8425"/>
                </a:moveTo>
                <a:cubicBezTo>
                  <a:pt x="120037" y="8542"/>
                  <a:pt x="120081" y="8644"/>
                  <a:pt x="120110" y="8746"/>
                </a:cubicBezTo>
                <a:cubicBezTo>
                  <a:pt x="120052" y="8804"/>
                  <a:pt x="119993" y="8862"/>
                  <a:pt x="119935" y="8906"/>
                </a:cubicBezTo>
                <a:cubicBezTo>
                  <a:pt x="119979" y="8746"/>
                  <a:pt x="119993" y="8585"/>
                  <a:pt x="119993" y="8425"/>
                </a:cubicBezTo>
                <a:close/>
                <a:moveTo>
                  <a:pt x="29733" y="7973"/>
                </a:moveTo>
                <a:cubicBezTo>
                  <a:pt x="29762" y="8046"/>
                  <a:pt x="29791" y="8104"/>
                  <a:pt x="29820" y="8163"/>
                </a:cubicBezTo>
                <a:cubicBezTo>
                  <a:pt x="29806" y="8367"/>
                  <a:pt x="29820" y="8600"/>
                  <a:pt x="29835" y="8848"/>
                </a:cubicBezTo>
                <a:cubicBezTo>
                  <a:pt x="29631" y="8877"/>
                  <a:pt x="29427" y="8906"/>
                  <a:pt x="29223" y="8921"/>
                </a:cubicBezTo>
                <a:cubicBezTo>
                  <a:pt x="29456" y="8600"/>
                  <a:pt x="29616" y="8279"/>
                  <a:pt x="29733" y="7973"/>
                </a:cubicBezTo>
                <a:close/>
                <a:moveTo>
                  <a:pt x="115125" y="8396"/>
                </a:moveTo>
                <a:cubicBezTo>
                  <a:pt x="115155" y="8512"/>
                  <a:pt x="115198" y="8629"/>
                  <a:pt x="115227" y="8746"/>
                </a:cubicBezTo>
                <a:cubicBezTo>
                  <a:pt x="115198" y="8804"/>
                  <a:pt x="115155" y="8862"/>
                  <a:pt x="115125" y="8921"/>
                </a:cubicBezTo>
                <a:cubicBezTo>
                  <a:pt x="115111" y="8819"/>
                  <a:pt x="115082" y="8717"/>
                  <a:pt x="115038" y="8614"/>
                </a:cubicBezTo>
                <a:cubicBezTo>
                  <a:pt x="115053" y="8585"/>
                  <a:pt x="115053" y="8542"/>
                  <a:pt x="115053" y="8512"/>
                </a:cubicBezTo>
                <a:cubicBezTo>
                  <a:pt x="115082" y="8469"/>
                  <a:pt x="115096" y="8425"/>
                  <a:pt x="115125" y="8396"/>
                </a:cubicBezTo>
                <a:close/>
                <a:moveTo>
                  <a:pt x="114266" y="8367"/>
                </a:moveTo>
                <a:lnTo>
                  <a:pt x="114266" y="8425"/>
                </a:lnTo>
                <a:cubicBezTo>
                  <a:pt x="114149" y="8614"/>
                  <a:pt x="114032" y="8804"/>
                  <a:pt x="113916" y="8979"/>
                </a:cubicBezTo>
                <a:cubicBezTo>
                  <a:pt x="113930" y="8921"/>
                  <a:pt x="113945" y="8848"/>
                  <a:pt x="113959" y="8775"/>
                </a:cubicBezTo>
                <a:cubicBezTo>
                  <a:pt x="114032" y="8644"/>
                  <a:pt x="114134" y="8512"/>
                  <a:pt x="114266" y="8367"/>
                </a:cubicBezTo>
                <a:close/>
                <a:moveTo>
                  <a:pt x="116933" y="7128"/>
                </a:moveTo>
                <a:lnTo>
                  <a:pt x="116933" y="7128"/>
                </a:lnTo>
                <a:cubicBezTo>
                  <a:pt x="116947" y="7507"/>
                  <a:pt x="116904" y="7871"/>
                  <a:pt x="116860" y="8236"/>
                </a:cubicBezTo>
                <a:cubicBezTo>
                  <a:pt x="116802" y="8352"/>
                  <a:pt x="116758" y="8469"/>
                  <a:pt x="116729" y="8585"/>
                </a:cubicBezTo>
                <a:cubicBezTo>
                  <a:pt x="116510" y="8717"/>
                  <a:pt x="116291" y="8862"/>
                  <a:pt x="116102" y="9037"/>
                </a:cubicBezTo>
                <a:cubicBezTo>
                  <a:pt x="116204" y="8717"/>
                  <a:pt x="116233" y="8483"/>
                  <a:pt x="116233" y="8483"/>
                </a:cubicBezTo>
                <a:lnTo>
                  <a:pt x="116233" y="8483"/>
                </a:lnTo>
                <a:cubicBezTo>
                  <a:pt x="116175" y="8600"/>
                  <a:pt x="116131" y="8687"/>
                  <a:pt x="116087" y="8775"/>
                </a:cubicBezTo>
                <a:cubicBezTo>
                  <a:pt x="116087" y="8644"/>
                  <a:pt x="116073" y="8498"/>
                  <a:pt x="116058" y="8367"/>
                </a:cubicBezTo>
                <a:cubicBezTo>
                  <a:pt x="116321" y="7959"/>
                  <a:pt x="116612" y="7536"/>
                  <a:pt x="116933" y="7128"/>
                </a:cubicBezTo>
                <a:close/>
                <a:moveTo>
                  <a:pt x="27561" y="6195"/>
                </a:moveTo>
                <a:cubicBezTo>
                  <a:pt x="27926" y="6632"/>
                  <a:pt x="28130" y="6938"/>
                  <a:pt x="28275" y="7274"/>
                </a:cubicBezTo>
                <a:cubicBezTo>
                  <a:pt x="28188" y="7988"/>
                  <a:pt x="28028" y="8644"/>
                  <a:pt x="27882" y="9110"/>
                </a:cubicBezTo>
                <a:cubicBezTo>
                  <a:pt x="27838" y="9110"/>
                  <a:pt x="27780" y="9125"/>
                  <a:pt x="27721" y="9125"/>
                </a:cubicBezTo>
                <a:cubicBezTo>
                  <a:pt x="27780" y="8512"/>
                  <a:pt x="27590" y="7857"/>
                  <a:pt x="27343" y="7274"/>
                </a:cubicBezTo>
                <a:cubicBezTo>
                  <a:pt x="27401" y="7011"/>
                  <a:pt x="27488" y="6749"/>
                  <a:pt x="27590" y="6487"/>
                </a:cubicBezTo>
                <a:lnTo>
                  <a:pt x="27590" y="6487"/>
                </a:lnTo>
                <a:cubicBezTo>
                  <a:pt x="27590" y="6487"/>
                  <a:pt x="27444" y="6720"/>
                  <a:pt x="27255" y="7113"/>
                </a:cubicBezTo>
                <a:cubicBezTo>
                  <a:pt x="27197" y="6997"/>
                  <a:pt x="27138" y="6880"/>
                  <a:pt x="27080" y="6764"/>
                </a:cubicBezTo>
                <a:cubicBezTo>
                  <a:pt x="27211" y="6589"/>
                  <a:pt x="27357" y="6399"/>
                  <a:pt x="27561" y="6195"/>
                </a:cubicBezTo>
                <a:close/>
                <a:moveTo>
                  <a:pt x="114032" y="7244"/>
                </a:moveTo>
                <a:cubicBezTo>
                  <a:pt x="114091" y="7419"/>
                  <a:pt x="114134" y="7580"/>
                  <a:pt x="114178" y="7725"/>
                </a:cubicBezTo>
                <a:cubicBezTo>
                  <a:pt x="114076" y="7900"/>
                  <a:pt x="113901" y="8250"/>
                  <a:pt x="113741" y="8673"/>
                </a:cubicBezTo>
                <a:cubicBezTo>
                  <a:pt x="113610" y="8833"/>
                  <a:pt x="113493" y="9008"/>
                  <a:pt x="113406" y="9197"/>
                </a:cubicBezTo>
                <a:cubicBezTo>
                  <a:pt x="113362" y="9197"/>
                  <a:pt x="113318" y="9197"/>
                  <a:pt x="113274" y="9183"/>
                </a:cubicBezTo>
                <a:cubicBezTo>
                  <a:pt x="113318" y="9023"/>
                  <a:pt x="113333" y="8862"/>
                  <a:pt x="113347" y="8702"/>
                </a:cubicBezTo>
                <a:cubicBezTo>
                  <a:pt x="113493" y="8542"/>
                  <a:pt x="113668" y="8381"/>
                  <a:pt x="113887" y="8163"/>
                </a:cubicBezTo>
                <a:lnTo>
                  <a:pt x="113887" y="8163"/>
                </a:lnTo>
                <a:cubicBezTo>
                  <a:pt x="113886" y="8163"/>
                  <a:pt x="113668" y="8279"/>
                  <a:pt x="113362" y="8498"/>
                </a:cubicBezTo>
                <a:lnTo>
                  <a:pt x="113362" y="8454"/>
                </a:lnTo>
                <a:cubicBezTo>
                  <a:pt x="113377" y="8440"/>
                  <a:pt x="113377" y="8440"/>
                  <a:pt x="113377" y="8425"/>
                </a:cubicBezTo>
                <a:cubicBezTo>
                  <a:pt x="113566" y="8090"/>
                  <a:pt x="113712" y="7755"/>
                  <a:pt x="113814" y="7449"/>
                </a:cubicBezTo>
                <a:cubicBezTo>
                  <a:pt x="113828" y="7419"/>
                  <a:pt x="113857" y="7390"/>
                  <a:pt x="113872" y="7361"/>
                </a:cubicBezTo>
                <a:cubicBezTo>
                  <a:pt x="113901" y="7332"/>
                  <a:pt x="113930" y="7303"/>
                  <a:pt x="113959" y="7288"/>
                </a:cubicBezTo>
                <a:cubicBezTo>
                  <a:pt x="113989" y="7274"/>
                  <a:pt x="114018" y="7259"/>
                  <a:pt x="114032" y="7244"/>
                </a:cubicBezTo>
                <a:close/>
                <a:moveTo>
                  <a:pt x="27007" y="9008"/>
                </a:moveTo>
                <a:cubicBezTo>
                  <a:pt x="27022" y="9095"/>
                  <a:pt x="27022" y="9183"/>
                  <a:pt x="27022" y="9227"/>
                </a:cubicBezTo>
                <a:cubicBezTo>
                  <a:pt x="27007" y="9227"/>
                  <a:pt x="26993" y="9227"/>
                  <a:pt x="26978" y="9241"/>
                </a:cubicBezTo>
                <a:cubicBezTo>
                  <a:pt x="26993" y="9154"/>
                  <a:pt x="27007" y="9081"/>
                  <a:pt x="27007" y="9008"/>
                </a:cubicBezTo>
                <a:close/>
                <a:moveTo>
                  <a:pt x="123783" y="8498"/>
                </a:moveTo>
                <a:lnTo>
                  <a:pt x="123783" y="8498"/>
                </a:lnTo>
                <a:cubicBezTo>
                  <a:pt x="123724" y="8702"/>
                  <a:pt x="123637" y="8964"/>
                  <a:pt x="123564" y="9285"/>
                </a:cubicBezTo>
                <a:cubicBezTo>
                  <a:pt x="123506" y="9314"/>
                  <a:pt x="123462" y="9343"/>
                  <a:pt x="123418" y="9372"/>
                </a:cubicBezTo>
                <a:cubicBezTo>
                  <a:pt x="123520" y="9081"/>
                  <a:pt x="123637" y="8789"/>
                  <a:pt x="123783" y="8498"/>
                </a:cubicBezTo>
                <a:close/>
                <a:moveTo>
                  <a:pt x="124832" y="8775"/>
                </a:moveTo>
                <a:cubicBezTo>
                  <a:pt x="125007" y="8979"/>
                  <a:pt x="125167" y="9154"/>
                  <a:pt x="125284" y="9329"/>
                </a:cubicBezTo>
                <a:cubicBezTo>
                  <a:pt x="125226" y="9372"/>
                  <a:pt x="125167" y="9431"/>
                  <a:pt x="125109" y="9474"/>
                </a:cubicBezTo>
                <a:cubicBezTo>
                  <a:pt x="124992" y="9241"/>
                  <a:pt x="124861" y="9023"/>
                  <a:pt x="124730" y="8833"/>
                </a:cubicBezTo>
                <a:cubicBezTo>
                  <a:pt x="124759" y="8819"/>
                  <a:pt x="124803" y="8789"/>
                  <a:pt x="124832" y="8775"/>
                </a:cubicBezTo>
                <a:close/>
                <a:moveTo>
                  <a:pt x="11880" y="9493"/>
                </a:moveTo>
                <a:cubicBezTo>
                  <a:pt x="11880" y="9497"/>
                  <a:pt x="11879" y="9500"/>
                  <a:pt x="11879" y="9504"/>
                </a:cubicBezTo>
                <a:cubicBezTo>
                  <a:pt x="11881" y="9507"/>
                  <a:pt x="11884" y="9511"/>
                  <a:pt x="11888" y="9516"/>
                </a:cubicBezTo>
                <a:lnTo>
                  <a:pt x="11888" y="9516"/>
                </a:lnTo>
                <a:cubicBezTo>
                  <a:pt x="11885" y="9508"/>
                  <a:pt x="11883" y="9501"/>
                  <a:pt x="11880" y="9493"/>
                </a:cubicBezTo>
                <a:close/>
                <a:moveTo>
                  <a:pt x="25215" y="8571"/>
                </a:moveTo>
                <a:cubicBezTo>
                  <a:pt x="25331" y="8775"/>
                  <a:pt x="25477" y="8964"/>
                  <a:pt x="25652" y="9154"/>
                </a:cubicBezTo>
                <a:cubicBezTo>
                  <a:pt x="25637" y="9256"/>
                  <a:pt x="25608" y="9343"/>
                  <a:pt x="25608" y="9445"/>
                </a:cubicBezTo>
                <a:cubicBezTo>
                  <a:pt x="25404" y="9474"/>
                  <a:pt x="25200" y="9504"/>
                  <a:pt x="25011" y="9533"/>
                </a:cubicBezTo>
                <a:cubicBezTo>
                  <a:pt x="24981" y="9474"/>
                  <a:pt x="24967" y="9416"/>
                  <a:pt x="24938" y="9358"/>
                </a:cubicBezTo>
                <a:cubicBezTo>
                  <a:pt x="24981" y="9110"/>
                  <a:pt x="25069" y="8877"/>
                  <a:pt x="25215" y="8571"/>
                </a:cubicBezTo>
                <a:close/>
                <a:moveTo>
                  <a:pt x="24398" y="9110"/>
                </a:moveTo>
                <a:lnTo>
                  <a:pt x="24398" y="9110"/>
                </a:lnTo>
                <a:cubicBezTo>
                  <a:pt x="24384" y="9299"/>
                  <a:pt x="24384" y="9474"/>
                  <a:pt x="24355" y="9635"/>
                </a:cubicBezTo>
                <a:lnTo>
                  <a:pt x="24194" y="9664"/>
                </a:lnTo>
                <a:cubicBezTo>
                  <a:pt x="24180" y="9635"/>
                  <a:pt x="24180" y="9620"/>
                  <a:pt x="24165" y="9591"/>
                </a:cubicBezTo>
                <a:cubicBezTo>
                  <a:pt x="24224" y="9445"/>
                  <a:pt x="24296" y="9285"/>
                  <a:pt x="24398" y="9110"/>
                </a:cubicBezTo>
                <a:close/>
                <a:moveTo>
                  <a:pt x="9591" y="9664"/>
                </a:moveTo>
                <a:cubicBezTo>
                  <a:pt x="9591" y="9664"/>
                  <a:pt x="9605" y="9678"/>
                  <a:pt x="9605" y="9678"/>
                </a:cubicBezTo>
                <a:cubicBezTo>
                  <a:pt x="9605" y="9664"/>
                  <a:pt x="9591" y="9664"/>
                  <a:pt x="9591" y="9664"/>
                </a:cubicBezTo>
                <a:close/>
                <a:moveTo>
                  <a:pt x="117982" y="8410"/>
                </a:moveTo>
                <a:cubicBezTo>
                  <a:pt x="118026" y="8600"/>
                  <a:pt x="118070" y="8760"/>
                  <a:pt x="118084" y="8906"/>
                </a:cubicBezTo>
                <a:cubicBezTo>
                  <a:pt x="117807" y="9168"/>
                  <a:pt x="117545" y="9474"/>
                  <a:pt x="117341" y="9824"/>
                </a:cubicBezTo>
                <a:cubicBezTo>
                  <a:pt x="117297" y="9810"/>
                  <a:pt x="117253" y="9810"/>
                  <a:pt x="117224" y="9795"/>
                </a:cubicBezTo>
                <a:cubicBezTo>
                  <a:pt x="117210" y="9737"/>
                  <a:pt x="117195" y="9664"/>
                  <a:pt x="117195" y="9591"/>
                </a:cubicBezTo>
                <a:cubicBezTo>
                  <a:pt x="117210" y="9387"/>
                  <a:pt x="117224" y="9168"/>
                  <a:pt x="117224" y="8979"/>
                </a:cubicBezTo>
                <a:cubicBezTo>
                  <a:pt x="117443" y="8804"/>
                  <a:pt x="117691" y="8629"/>
                  <a:pt x="117982" y="8410"/>
                </a:cubicBezTo>
                <a:close/>
                <a:moveTo>
                  <a:pt x="22416" y="9489"/>
                </a:moveTo>
                <a:lnTo>
                  <a:pt x="22416" y="9489"/>
                </a:lnTo>
                <a:cubicBezTo>
                  <a:pt x="22518" y="9620"/>
                  <a:pt x="22620" y="9751"/>
                  <a:pt x="22722" y="9897"/>
                </a:cubicBezTo>
                <a:cubicBezTo>
                  <a:pt x="22635" y="9912"/>
                  <a:pt x="22547" y="9926"/>
                  <a:pt x="22475" y="9941"/>
                </a:cubicBezTo>
                <a:cubicBezTo>
                  <a:pt x="22445" y="9795"/>
                  <a:pt x="22431" y="9649"/>
                  <a:pt x="22416" y="9489"/>
                </a:cubicBezTo>
                <a:close/>
                <a:moveTo>
                  <a:pt x="119571" y="8134"/>
                </a:moveTo>
                <a:cubicBezTo>
                  <a:pt x="119542" y="8512"/>
                  <a:pt x="119425" y="8891"/>
                  <a:pt x="119206" y="9460"/>
                </a:cubicBezTo>
                <a:cubicBezTo>
                  <a:pt x="119031" y="9081"/>
                  <a:pt x="118842" y="8833"/>
                  <a:pt x="118784" y="8789"/>
                </a:cubicBezTo>
                <a:lnTo>
                  <a:pt x="118784" y="8789"/>
                </a:lnTo>
                <a:cubicBezTo>
                  <a:pt x="118915" y="9197"/>
                  <a:pt x="119002" y="9518"/>
                  <a:pt x="119061" y="9795"/>
                </a:cubicBezTo>
                <a:cubicBezTo>
                  <a:pt x="119002" y="9897"/>
                  <a:pt x="118929" y="9999"/>
                  <a:pt x="118842" y="10087"/>
                </a:cubicBezTo>
                <a:cubicBezTo>
                  <a:pt x="118725" y="10072"/>
                  <a:pt x="118609" y="10043"/>
                  <a:pt x="118507" y="10028"/>
                </a:cubicBezTo>
                <a:cubicBezTo>
                  <a:pt x="118521" y="9810"/>
                  <a:pt x="118521" y="9606"/>
                  <a:pt x="118507" y="9416"/>
                </a:cubicBezTo>
                <a:cubicBezTo>
                  <a:pt x="118565" y="9241"/>
                  <a:pt x="118609" y="9081"/>
                  <a:pt x="118638" y="8935"/>
                </a:cubicBezTo>
                <a:cubicBezTo>
                  <a:pt x="118682" y="8891"/>
                  <a:pt x="118740" y="8833"/>
                  <a:pt x="118784" y="8789"/>
                </a:cubicBezTo>
                <a:cubicBezTo>
                  <a:pt x="119002" y="8585"/>
                  <a:pt x="119250" y="8367"/>
                  <a:pt x="119571" y="8134"/>
                </a:cubicBezTo>
                <a:close/>
                <a:moveTo>
                  <a:pt x="21134" y="8396"/>
                </a:moveTo>
                <a:cubicBezTo>
                  <a:pt x="21440" y="8600"/>
                  <a:pt x="21673" y="8775"/>
                  <a:pt x="21877" y="8935"/>
                </a:cubicBezTo>
                <a:cubicBezTo>
                  <a:pt x="21804" y="9299"/>
                  <a:pt x="21746" y="9678"/>
                  <a:pt x="21731" y="10072"/>
                </a:cubicBezTo>
                <a:cubicBezTo>
                  <a:pt x="21469" y="10116"/>
                  <a:pt x="21192" y="10159"/>
                  <a:pt x="20930" y="10218"/>
                </a:cubicBezTo>
                <a:cubicBezTo>
                  <a:pt x="20857" y="10057"/>
                  <a:pt x="20784" y="9912"/>
                  <a:pt x="20711" y="9751"/>
                </a:cubicBezTo>
                <a:cubicBezTo>
                  <a:pt x="20755" y="9343"/>
                  <a:pt x="20886" y="8950"/>
                  <a:pt x="21134" y="8396"/>
                </a:cubicBezTo>
                <a:close/>
                <a:moveTo>
                  <a:pt x="120256" y="9955"/>
                </a:moveTo>
                <a:cubicBezTo>
                  <a:pt x="120241" y="10072"/>
                  <a:pt x="120241" y="10189"/>
                  <a:pt x="120227" y="10305"/>
                </a:cubicBezTo>
                <a:cubicBezTo>
                  <a:pt x="120227" y="10320"/>
                  <a:pt x="120212" y="10334"/>
                  <a:pt x="120212" y="10349"/>
                </a:cubicBezTo>
                <a:cubicBezTo>
                  <a:pt x="120197" y="10334"/>
                  <a:pt x="120168" y="10334"/>
                  <a:pt x="120154" y="10334"/>
                </a:cubicBezTo>
                <a:cubicBezTo>
                  <a:pt x="120183" y="10203"/>
                  <a:pt x="120212" y="10087"/>
                  <a:pt x="120256" y="9955"/>
                </a:cubicBezTo>
                <a:close/>
                <a:moveTo>
                  <a:pt x="121946" y="9882"/>
                </a:moveTo>
                <a:cubicBezTo>
                  <a:pt x="121946" y="9999"/>
                  <a:pt x="121946" y="10101"/>
                  <a:pt x="121946" y="10218"/>
                </a:cubicBezTo>
                <a:cubicBezTo>
                  <a:pt x="121917" y="10261"/>
                  <a:pt x="121874" y="10320"/>
                  <a:pt x="121830" y="10363"/>
                </a:cubicBezTo>
                <a:cubicBezTo>
                  <a:pt x="121830" y="10203"/>
                  <a:pt x="121859" y="10057"/>
                  <a:pt x="121903" y="9912"/>
                </a:cubicBezTo>
                <a:cubicBezTo>
                  <a:pt x="121917" y="9897"/>
                  <a:pt x="121932" y="9897"/>
                  <a:pt x="121946" y="9882"/>
                </a:cubicBezTo>
                <a:close/>
                <a:moveTo>
                  <a:pt x="10582" y="10276"/>
                </a:moveTo>
                <a:lnTo>
                  <a:pt x="10582" y="10276"/>
                </a:lnTo>
                <a:cubicBezTo>
                  <a:pt x="10640" y="10305"/>
                  <a:pt x="10684" y="10334"/>
                  <a:pt x="10727" y="10363"/>
                </a:cubicBezTo>
                <a:cubicBezTo>
                  <a:pt x="10727" y="10378"/>
                  <a:pt x="10727" y="10393"/>
                  <a:pt x="10742" y="10407"/>
                </a:cubicBezTo>
                <a:cubicBezTo>
                  <a:pt x="10698" y="10393"/>
                  <a:pt x="10655" y="10363"/>
                  <a:pt x="10611" y="10349"/>
                </a:cubicBezTo>
                <a:cubicBezTo>
                  <a:pt x="10596" y="10320"/>
                  <a:pt x="10596" y="10291"/>
                  <a:pt x="10582" y="10276"/>
                </a:cubicBezTo>
                <a:close/>
                <a:moveTo>
                  <a:pt x="121232" y="10465"/>
                </a:moveTo>
                <a:cubicBezTo>
                  <a:pt x="121232" y="10495"/>
                  <a:pt x="121232" y="10524"/>
                  <a:pt x="121232" y="10538"/>
                </a:cubicBezTo>
                <a:lnTo>
                  <a:pt x="121174" y="10538"/>
                </a:lnTo>
                <a:lnTo>
                  <a:pt x="121232" y="10465"/>
                </a:lnTo>
                <a:close/>
                <a:moveTo>
                  <a:pt x="124526" y="9023"/>
                </a:moveTo>
                <a:cubicBezTo>
                  <a:pt x="124643" y="9299"/>
                  <a:pt x="124730" y="9533"/>
                  <a:pt x="124803" y="9751"/>
                </a:cubicBezTo>
                <a:cubicBezTo>
                  <a:pt x="124497" y="10028"/>
                  <a:pt x="124205" y="10334"/>
                  <a:pt x="123943" y="10655"/>
                </a:cubicBezTo>
                <a:cubicBezTo>
                  <a:pt x="123914" y="10465"/>
                  <a:pt x="123899" y="10276"/>
                  <a:pt x="123885" y="10072"/>
                </a:cubicBezTo>
                <a:cubicBezTo>
                  <a:pt x="124016" y="9737"/>
                  <a:pt x="124220" y="9416"/>
                  <a:pt x="124526" y="9023"/>
                </a:cubicBezTo>
                <a:close/>
                <a:moveTo>
                  <a:pt x="125687" y="10079"/>
                </a:moveTo>
                <a:cubicBezTo>
                  <a:pt x="125739" y="10201"/>
                  <a:pt x="125767" y="10313"/>
                  <a:pt x="125809" y="10451"/>
                </a:cubicBezTo>
                <a:cubicBezTo>
                  <a:pt x="125721" y="10538"/>
                  <a:pt x="125634" y="10611"/>
                  <a:pt x="125546" y="10699"/>
                </a:cubicBezTo>
                <a:cubicBezTo>
                  <a:pt x="125589" y="10501"/>
                  <a:pt x="125631" y="10303"/>
                  <a:pt x="125687" y="10079"/>
                </a:cubicBezTo>
                <a:close/>
                <a:moveTo>
                  <a:pt x="13803" y="7915"/>
                </a:moveTo>
                <a:cubicBezTo>
                  <a:pt x="13803" y="8279"/>
                  <a:pt x="13846" y="8717"/>
                  <a:pt x="13919" y="9212"/>
                </a:cubicBezTo>
                <a:cubicBezTo>
                  <a:pt x="13788" y="9678"/>
                  <a:pt x="13744" y="10189"/>
                  <a:pt x="13817" y="10728"/>
                </a:cubicBezTo>
                <a:cubicBezTo>
                  <a:pt x="13657" y="10597"/>
                  <a:pt x="13511" y="10451"/>
                  <a:pt x="13395" y="10291"/>
                </a:cubicBezTo>
                <a:cubicBezTo>
                  <a:pt x="13467" y="9533"/>
                  <a:pt x="13584" y="8717"/>
                  <a:pt x="13803" y="7915"/>
                </a:cubicBezTo>
                <a:close/>
                <a:moveTo>
                  <a:pt x="123448" y="9795"/>
                </a:moveTo>
                <a:lnTo>
                  <a:pt x="123418" y="9970"/>
                </a:lnTo>
                <a:cubicBezTo>
                  <a:pt x="123258" y="10232"/>
                  <a:pt x="123127" y="10524"/>
                  <a:pt x="123025" y="10815"/>
                </a:cubicBezTo>
                <a:cubicBezTo>
                  <a:pt x="123069" y="10567"/>
                  <a:pt x="123127" y="10305"/>
                  <a:pt x="123214" y="10028"/>
                </a:cubicBezTo>
                <a:cubicBezTo>
                  <a:pt x="123287" y="9955"/>
                  <a:pt x="123360" y="9868"/>
                  <a:pt x="123448" y="9795"/>
                </a:cubicBezTo>
                <a:close/>
                <a:moveTo>
                  <a:pt x="10786" y="10815"/>
                </a:moveTo>
                <a:cubicBezTo>
                  <a:pt x="10786" y="10815"/>
                  <a:pt x="10800" y="10830"/>
                  <a:pt x="10815" y="10844"/>
                </a:cubicBezTo>
                <a:cubicBezTo>
                  <a:pt x="10829" y="10874"/>
                  <a:pt x="10829" y="10917"/>
                  <a:pt x="10844" y="10961"/>
                </a:cubicBezTo>
                <a:cubicBezTo>
                  <a:pt x="10815" y="10917"/>
                  <a:pt x="10800" y="10859"/>
                  <a:pt x="10786" y="10815"/>
                </a:cubicBezTo>
                <a:close/>
                <a:moveTo>
                  <a:pt x="9664" y="10174"/>
                </a:moveTo>
                <a:lnTo>
                  <a:pt x="9664" y="10174"/>
                </a:lnTo>
                <a:cubicBezTo>
                  <a:pt x="9882" y="10261"/>
                  <a:pt x="10057" y="10349"/>
                  <a:pt x="10203" y="10436"/>
                </a:cubicBezTo>
                <a:cubicBezTo>
                  <a:pt x="10101" y="10597"/>
                  <a:pt x="9999" y="10786"/>
                  <a:pt x="9911" y="10976"/>
                </a:cubicBezTo>
                <a:cubicBezTo>
                  <a:pt x="9824" y="10713"/>
                  <a:pt x="9736" y="10451"/>
                  <a:pt x="9664" y="10174"/>
                </a:cubicBezTo>
                <a:close/>
                <a:moveTo>
                  <a:pt x="16616" y="8921"/>
                </a:moveTo>
                <a:lnTo>
                  <a:pt x="16616" y="8921"/>
                </a:lnTo>
                <a:cubicBezTo>
                  <a:pt x="16863" y="9227"/>
                  <a:pt x="17097" y="9591"/>
                  <a:pt x="17359" y="10057"/>
                </a:cubicBezTo>
                <a:cubicBezTo>
                  <a:pt x="17344" y="10349"/>
                  <a:pt x="17344" y="10626"/>
                  <a:pt x="17359" y="10917"/>
                </a:cubicBezTo>
                <a:cubicBezTo>
                  <a:pt x="17213" y="10946"/>
                  <a:pt x="17082" y="10976"/>
                  <a:pt x="16951" y="11005"/>
                </a:cubicBezTo>
                <a:cubicBezTo>
                  <a:pt x="16834" y="10495"/>
                  <a:pt x="16688" y="9751"/>
                  <a:pt x="16616" y="8921"/>
                </a:cubicBezTo>
                <a:close/>
                <a:moveTo>
                  <a:pt x="124759" y="10684"/>
                </a:moveTo>
                <a:cubicBezTo>
                  <a:pt x="124686" y="10874"/>
                  <a:pt x="124628" y="11063"/>
                  <a:pt x="124584" y="11267"/>
                </a:cubicBezTo>
                <a:cubicBezTo>
                  <a:pt x="124541" y="11252"/>
                  <a:pt x="124482" y="11238"/>
                  <a:pt x="124439" y="11223"/>
                </a:cubicBezTo>
                <a:cubicBezTo>
                  <a:pt x="124526" y="11048"/>
                  <a:pt x="124643" y="10874"/>
                  <a:pt x="124759" y="10684"/>
                </a:cubicBezTo>
                <a:close/>
                <a:moveTo>
                  <a:pt x="9591" y="10203"/>
                </a:moveTo>
                <a:cubicBezTo>
                  <a:pt x="9591" y="10465"/>
                  <a:pt x="9605" y="10844"/>
                  <a:pt x="9649" y="11296"/>
                </a:cubicBezTo>
                <a:cubicBezTo>
                  <a:pt x="9634" y="11282"/>
                  <a:pt x="9634" y="11267"/>
                  <a:pt x="9620" y="11252"/>
                </a:cubicBezTo>
                <a:cubicBezTo>
                  <a:pt x="9547" y="10946"/>
                  <a:pt x="9547" y="10640"/>
                  <a:pt x="9591" y="10203"/>
                </a:cubicBezTo>
                <a:close/>
                <a:moveTo>
                  <a:pt x="15012" y="7565"/>
                </a:moveTo>
                <a:cubicBezTo>
                  <a:pt x="15391" y="7813"/>
                  <a:pt x="15697" y="8032"/>
                  <a:pt x="15945" y="8236"/>
                </a:cubicBezTo>
                <a:cubicBezTo>
                  <a:pt x="15756" y="9168"/>
                  <a:pt x="15668" y="10232"/>
                  <a:pt x="15931" y="11238"/>
                </a:cubicBezTo>
                <a:cubicBezTo>
                  <a:pt x="15814" y="11252"/>
                  <a:pt x="15712" y="11282"/>
                  <a:pt x="15595" y="11311"/>
                </a:cubicBezTo>
                <a:cubicBezTo>
                  <a:pt x="15246" y="10728"/>
                  <a:pt x="14837" y="10014"/>
                  <a:pt x="14502" y="9241"/>
                </a:cubicBezTo>
                <a:cubicBezTo>
                  <a:pt x="14546" y="8746"/>
                  <a:pt x="14706" y="8265"/>
                  <a:pt x="15012" y="7565"/>
                </a:cubicBezTo>
                <a:close/>
                <a:moveTo>
                  <a:pt x="125867" y="11427"/>
                </a:moveTo>
                <a:lnTo>
                  <a:pt x="125867" y="11427"/>
                </a:lnTo>
                <a:cubicBezTo>
                  <a:pt x="125852" y="11471"/>
                  <a:pt x="125838" y="11515"/>
                  <a:pt x="125823" y="11559"/>
                </a:cubicBezTo>
                <a:cubicBezTo>
                  <a:pt x="125809" y="11544"/>
                  <a:pt x="125794" y="11544"/>
                  <a:pt x="125780" y="11544"/>
                </a:cubicBezTo>
                <a:cubicBezTo>
                  <a:pt x="125809" y="11500"/>
                  <a:pt x="125838" y="11457"/>
                  <a:pt x="125867" y="11427"/>
                </a:cubicBezTo>
                <a:close/>
                <a:moveTo>
                  <a:pt x="13335" y="11252"/>
                </a:moveTo>
                <a:lnTo>
                  <a:pt x="13335" y="11252"/>
                </a:lnTo>
                <a:cubicBezTo>
                  <a:pt x="13477" y="11393"/>
                  <a:pt x="13619" y="11534"/>
                  <a:pt x="13788" y="11675"/>
                </a:cubicBezTo>
                <a:cubicBezTo>
                  <a:pt x="13774" y="11704"/>
                  <a:pt x="13774" y="11719"/>
                  <a:pt x="13774" y="11748"/>
                </a:cubicBezTo>
                <a:cubicBezTo>
                  <a:pt x="13613" y="11777"/>
                  <a:pt x="13467" y="11821"/>
                  <a:pt x="13307" y="11865"/>
                </a:cubicBezTo>
                <a:cubicBezTo>
                  <a:pt x="13307" y="11665"/>
                  <a:pt x="13321" y="11465"/>
                  <a:pt x="13335" y="11252"/>
                </a:cubicBezTo>
                <a:close/>
                <a:moveTo>
                  <a:pt x="134116" y="11748"/>
                </a:moveTo>
                <a:cubicBezTo>
                  <a:pt x="134116" y="11763"/>
                  <a:pt x="134131" y="11777"/>
                  <a:pt x="134145" y="11806"/>
                </a:cubicBezTo>
                <a:cubicBezTo>
                  <a:pt x="134072" y="11835"/>
                  <a:pt x="134000" y="11865"/>
                  <a:pt x="133927" y="11908"/>
                </a:cubicBezTo>
                <a:cubicBezTo>
                  <a:pt x="133985" y="11850"/>
                  <a:pt x="134043" y="11792"/>
                  <a:pt x="134116" y="11748"/>
                </a:cubicBezTo>
                <a:close/>
                <a:moveTo>
                  <a:pt x="9270" y="11311"/>
                </a:moveTo>
                <a:cubicBezTo>
                  <a:pt x="9285" y="11617"/>
                  <a:pt x="9357" y="11937"/>
                  <a:pt x="9503" y="12258"/>
                </a:cubicBezTo>
                <a:cubicBezTo>
                  <a:pt x="9314" y="12142"/>
                  <a:pt x="9153" y="12025"/>
                  <a:pt x="9022" y="11894"/>
                </a:cubicBezTo>
                <a:cubicBezTo>
                  <a:pt x="9095" y="11719"/>
                  <a:pt x="9168" y="11529"/>
                  <a:pt x="9270" y="11311"/>
                </a:cubicBezTo>
                <a:close/>
                <a:moveTo>
                  <a:pt x="129583" y="11704"/>
                </a:moveTo>
                <a:cubicBezTo>
                  <a:pt x="129642" y="11879"/>
                  <a:pt x="129671" y="12040"/>
                  <a:pt x="129686" y="12185"/>
                </a:cubicBezTo>
                <a:cubicBezTo>
                  <a:pt x="129569" y="12273"/>
                  <a:pt x="129452" y="12375"/>
                  <a:pt x="129350" y="12477"/>
                </a:cubicBezTo>
                <a:cubicBezTo>
                  <a:pt x="129146" y="12418"/>
                  <a:pt x="128928" y="12360"/>
                  <a:pt x="128724" y="12302"/>
                </a:cubicBezTo>
                <a:cubicBezTo>
                  <a:pt x="128928" y="12112"/>
                  <a:pt x="129190" y="11923"/>
                  <a:pt x="129583" y="11704"/>
                </a:cubicBezTo>
                <a:close/>
                <a:moveTo>
                  <a:pt x="10319" y="10917"/>
                </a:moveTo>
                <a:cubicBezTo>
                  <a:pt x="10421" y="11442"/>
                  <a:pt x="10596" y="12010"/>
                  <a:pt x="10931" y="12506"/>
                </a:cubicBezTo>
                <a:cubicBezTo>
                  <a:pt x="10873" y="12520"/>
                  <a:pt x="10829" y="12535"/>
                  <a:pt x="10771" y="12550"/>
                </a:cubicBezTo>
                <a:cubicBezTo>
                  <a:pt x="10669" y="12448"/>
                  <a:pt x="10567" y="12331"/>
                  <a:pt x="10451" y="12214"/>
                </a:cubicBezTo>
                <a:cubicBezTo>
                  <a:pt x="10349" y="12025"/>
                  <a:pt x="10261" y="11821"/>
                  <a:pt x="10159" y="11617"/>
                </a:cubicBezTo>
                <a:cubicBezTo>
                  <a:pt x="10188" y="11398"/>
                  <a:pt x="10232" y="11165"/>
                  <a:pt x="10319" y="10917"/>
                </a:cubicBezTo>
                <a:close/>
                <a:moveTo>
                  <a:pt x="6472" y="11180"/>
                </a:moveTo>
                <a:lnTo>
                  <a:pt x="6472" y="11180"/>
                </a:lnTo>
                <a:cubicBezTo>
                  <a:pt x="6661" y="11340"/>
                  <a:pt x="6836" y="11500"/>
                  <a:pt x="7040" y="11719"/>
                </a:cubicBezTo>
                <a:cubicBezTo>
                  <a:pt x="7055" y="11981"/>
                  <a:pt x="7084" y="12316"/>
                  <a:pt x="7142" y="12652"/>
                </a:cubicBezTo>
                <a:cubicBezTo>
                  <a:pt x="6953" y="12273"/>
                  <a:pt x="6705" y="11763"/>
                  <a:pt x="6472" y="11180"/>
                </a:cubicBezTo>
                <a:close/>
                <a:moveTo>
                  <a:pt x="134349" y="12273"/>
                </a:moveTo>
                <a:cubicBezTo>
                  <a:pt x="134379" y="12346"/>
                  <a:pt x="134408" y="12433"/>
                  <a:pt x="134437" y="12506"/>
                </a:cubicBezTo>
                <a:cubicBezTo>
                  <a:pt x="134335" y="12550"/>
                  <a:pt x="134233" y="12608"/>
                  <a:pt x="134131" y="12666"/>
                </a:cubicBezTo>
                <a:cubicBezTo>
                  <a:pt x="134189" y="12535"/>
                  <a:pt x="134262" y="12404"/>
                  <a:pt x="134349" y="12273"/>
                </a:cubicBezTo>
                <a:close/>
                <a:moveTo>
                  <a:pt x="131260" y="12185"/>
                </a:moveTo>
                <a:lnTo>
                  <a:pt x="131260" y="12200"/>
                </a:lnTo>
                <a:cubicBezTo>
                  <a:pt x="131187" y="12360"/>
                  <a:pt x="131114" y="12550"/>
                  <a:pt x="131056" y="12739"/>
                </a:cubicBezTo>
                <a:cubicBezTo>
                  <a:pt x="130997" y="12797"/>
                  <a:pt x="130939" y="12870"/>
                  <a:pt x="130881" y="12914"/>
                </a:cubicBezTo>
                <a:cubicBezTo>
                  <a:pt x="130779" y="12885"/>
                  <a:pt x="130691" y="12856"/>
                  <a:pt x="130589" y="12827"/>
                </a:cubicBezTo>
                <a:cubicBezTo>
                  <a:pt x="130793" y="12622"/>
                  <a:pt x="131026" y="12404"/>
                  <a:pt x="131260" y="12185"/>
                </a:cubicBezTo>
                <a:close/>
                <a:moveTo>
                  <a:pt x="4213" y="10801"/>
                </a:moveTo>
                <a:lnTo>
                  <a:pt x="4213" y="10801"/>
                </a:lnTo>
                <a:cubicBezTo>
                  <a:pt x="4300" y="11078"/>
                  <a:pt x="4431" y="11413"/>
                  <a:pt x="4592" y="11777"/>
                </a:cubicBezTo>
                <a:cubicBezTo>
                  <a:pt x="4621" y="12156"/>
                  <a:pt x="4694" y="12564"/>
                  <a:pt x="4883" y="12972"/>
                </a:cubicBezTo>
                <a:cubicBezTo>
                  <a:pt x="4737" y="12885"/>
                  <a:pt x="4592" y="12797"/>
                  <a:pt x="4475" y="12695"/>
                </a:cubicBezTo>
                <a:cubicBezTo>
                  <a:pt x="4344" y="12098"/>
                  <a:pt x="4242" y="11442"/>
                  <a:pt x="4213" y="10801"/>
                </a:cubicBezTo>
                <a:close/>
                <a:moveTo>
                  <a:pt x="132076" y="12579"/>
                </a:moveTo>
                <a:lnTo>
                  <a:pt x="132076" y="12579"/>
                </a:lnTo>
                <a:cubicBezTo>
                  <a:pt x="131945" y="12754"/>
                  <a:pt x="131799" y="12958"/>
                  <a:pt x="131668" y="13162"/>
                </a:cubicBezTo>
                <a:cubicBezTo>
                  <a:pt x="131639" y="13162"/>
                  <a:pt x="131595" y="13147"/>
                  <a:pt x="131566" y="13133"/>
                </a:cubicBezTo>
                <a:cubicBezTo>
                  <a:pt x="131580" y="13060"/>
                  <a:pt x="131595" y="12972"/>
                  <a:pt x="131624" y="12899"/>
                </a:cubicBezTo>
                <a:cubicBezTo>
                  <a:pt x="131755" y="12797"/>
                  <a:pt x="131915" y="12695"/>
                  <a:pt x="132076" y="12579"/>
                </a:cubicBezTo>
                <a:close/>
                <a:moveTo>
                  <a:pt x="134495" y="12666"/>
                </a:moveTo>
                <a:cubicBezTo>
                  <a:pt x="134495" y="12695"/>
                  <a:pt x="134510" y="12725"/>
                  <a:pt x="134510" y="12754"/>
                </a:cubicBezTo>
                <a:cubicBezTo>
                  <a:pt x="134262" y="12987"/>
                  <a:pt x="134000" y="13249"/>
                  <a:pt x="133766" y="13526"/>
                </a:cubicBezTo>
                <a:cubicBezTo>
                  <a:pt x="133810" y="13380"/>
                  <a:pt x="133868" y="13235"/>
                  <a:pt x="133941" y="13074"/>
                </a:cubicBezTo>
                <a:cubicBezTo>
                  <a:pt x="134087" y="12929"/>
                  <a:pt x="134262" y="12812"/>
                  <a:pt x="134495" y="12666"/>
                </a:cubicBezTo>
                <a:close/>
                <a:moveTo>
                  <a:pt x="134218" y="11981"/>
                </a:moveTo>
                <a:cubicBezTo>
                  <a:pt x="134262" y="12054"/>
                  <a:pt x="134291" y="12127"/>
                  <a:pt x="134320" y="12200"/>
                </a:cubicBezTo>
                <a:cubicBezTo>
                  <a:pt x="134160" y="12375"/>
                  <a:pt x="133941" y="12622"/>
                  <a:pt x="133708" y="12943"/>
                </a:cubicBezTo>
                <a:cubicBezTo>
                  <a:pt x="133460" y="13118"/>
                  <a:pt x="133227" y="13337"/>
                  <a:pt x="133038" y="13584"/>
                </a:cubicBezTo>
                <a:cubicBezTo>
                  <a:pt x="133023" y="13380"/>
                  <a:pt x="133052" y="13176"/>
                  <a:pt x="133140" y="12972"/>
                </a:cubicBezTo>
                <a:cubicBezTo>
                  <a:pt x="133358" y="12841"/>
                  <a:pt x="133635" y="12681"/>
                  <a:pt x="133985" y="12477"/>
                </a:cubicBezTo>
                <a:lnTo>
                  <a:pt x="133985" y="12477"/>
                </a:lnTo>
                <a:cubicBezTo>
                  <a:pt x="133985" y="12477"/>
                  <a:pt x="133693" y="12550"/>
                  <a:pt x="133285" y="12739"/>
                </a:cubicBezTo>
                <a:cubicBezTo>
                  <a:pt x="133315" y="12681"/>
                  <a:pt x="133358" y="12637"/>
                  <a:pt x="133387" y="12579"/>
                </a:cubicBezTo>
                <a:cubicBezTo>
                  <a:pt x="133621" y="12404"/>
                  <a:pt x="133883" y="12200"/>
                  <a:pt x="134218" y="11981"/>
                </a:cubicBezTo>
                <a:close/>
                <a:moveTo>
                  <a:pt x="5000" y="10363"/>
                </a:moveTo>
                <a:lnTo>
                  <a:pt x="5000" y="10363"/>
                </a:lnTo>
                <a:cubicBezTo>
                  <a:pt x="5335" y="10495"/>
                  <a:pt x="5597" y="10626"/>
                  <a:pt x="5830" y="10757"/>
                </a:cubicBezTo>
                <a:cubicBezTo>
                  <a:pt x="5918" y="11690"/>
                  <a:pt x="6195" y="12783"/>
                  <a:pt x="6894" y="13614"/>
                </a:cubicBezTo>
                <a:lnTo>
                  <a:pt x="7317" y="13424"/>
                </a:lnTo>
                <a:cubicBezTo>
                  <a:pt x="7346" y="13497"/>
                  <a:pt x="7361" y="13555"/>
                  <a:pt x="7375" y="13628"/>
                </a:cubicBezTo>
                <a:cubicBezTo>
                  <a:pt x="7259" y="13672"/>
                  <a:pt x="7142" y="13716"/>
                  <a:pt x="7026" y="13759"/>
                </a:cubicBezTo>
                <a:cubicBezTo>
                  <a:pt x="6967" y="13745"/>
                  <a:pt x="6923" y="13730"/>
                  <a:pt x="6865" y="13716"/>
                </a:cubicBezTo>
                <a:cubicBezTo>
                  <a:pt x="6413" y="13307"/>
                  <a:pt x="5685" y="12579"/>
                  <a:pt x="5029" y="11733"/>
                </a:cubicBezTo>
                <a:cubicBezTo>
                  <a:pt x="4941" y="11340"/>
                  <a:pt x="4941" y="10932"/>
                  <a:pt x="5000" y="10363"/>
                </a:cubicBezTo>
                <a:close/>
                <a:moveTo>
                  <a:pt x="3630" y="13730"/>
                </a:moveTo>
                <a:cubicBezTo>
                  <a:pt x="3688" y="13788"/>
                  <a:pt x="3746" y="13832"/>
                  <a:pt x="3805" y="13890"/>
                </a:cubicBezTo>
                <a:cubicBezTo>
                  <a:pt x="3819" y="13963"/>
                  <a:pt x="3848" y="14022"/>
                  <a:pt x="3863" y="14095"/>
                </a:cubicBezTo>
                <a:cubicBezTo>
                  <a:pt x="3805" y="14036"/>
                  <a:pt x="3746" y="13978"/>
                  <a:pt x="3702" y="13905"/>
                </a:cubicBezTo>
                <a:cubicBezTo>
                  <a:pt x="3673" y="13847"/>
                  <a:pt x="3644" y="13788"/>
                  <a:pt x="3630" y="13730"/>
                </a:cubicBezTo>
                <a:close/>
                <a:moveTo>
                  <a:pt x="134612" y="13788"/>
                </a:moveTo>
                <a:cubicBezTo>
                  <a:pt x="134612" y="13905"/>
                  <a:pt x="134597" y="14036"/>
                  <a:pt x="134583" y="14167"/>
                </a:cubicBezTo>
                <a:cubicBezTo>
                  <a:pt x="134510" y="14138"/>
                  <a:pt x="134451" y="14124"/>
                  <a:pt x="134393" y="14095"/>
                </a:cubicBezTo>
                <a:cubicBezTo>
                  <a:pt x="134451" y="14007"/>
                  <a:pt x="134524" y="13890"/>
                  <a:pt x="134612" y="13788"/>
                </a:cubicBezTo>
                <a:close/>
                <a:moveTo>
                  <a:pt x="5422" y="13905"/>
                </a:moveTo>
                <a:lnTo>
                  <a:pt x="5422" y="13905"/>
                </a:lnTo>
                <a:cubicBezTo>
                  <a:pt x="5451" y="13920"/>
                  <a:pt x="5481" y="13934"/>
                  <a:pt x="5510" y="13949"/>
                </a:cubicBezTo>
                <a:cubicBezTo>
                  <a:pt x="5597" y="14051"/>
                  <a:pt x="5685" y="14138"/>
                  <a:pt x="5772" y="14226"/>
                </a:cubicBezTo>
                <a:cubicBezTo>
                  <a:pt x="5670" y="14269"/>
                  <a:pt x="5568" y="14313"/>
                  <a:pt x="5481" y="14357"/>
                </a:cubicBezTo>
                <a:cubicBezTo>
                  <a:pt x="5466" y="14197"/>
                  <a:pt x="5451" y="14051"/>
                  <a:pt x="5422" y="13905"/>
                </a:cubicBezTo>
                <a:close/>
                <a:moveTo>
                  <a:pt x="4650" y="13439"/>
                </a:moveTo>
                <a:lnTo>
                  <a:pt x="4650" y="13439"/>
                </a:lnTo>
                <a:cubicBezTo>
                  <a:pt x="4781" y="13526"/>
                  <a:pt x="4927" y="13628"/>
                  <a:pt x="5087" y="13716"/>
                </a:cubicBezTo>
                <a:cubicBezTo>
                  <a:pt x="5116" y="13993"/>
                  <a:pt x="5116" y="14240"/>
                  <a:pt x="5058" y="14517"/>
                </a:cubicBezTo>
                <a:lnTo>
                  <a:pt x="4985" y="14561"/>
                </a:lnTo>
                <a:cubicBezTo>
                  <a:pt x="4970" y="14546"/>
                  <a:pt x="4970" y="14532"/>
                  <a:pt x="4970" y="14532"/>
                </a:cubicBezTo>
                <a:cubicBezTo>
                  <a:pt x="4868" y="14226"/>
                  <a:pt x="4752" y="13861"/>
                  <a:pt x="4650" y="13439"/>
                </a:cubicBezTo>
                <a:close/>
                <a:moveTo>
                  <a:pt x="2449" y="13074"/>
                </a:moveTo>
                <a:cubicBezTo>
                  <a:pt x="2493" y="13089"/>
                  <a:pt x="2537" y="13103"/>
                  <a:pt x="2580" y="13118"/>
                </a:cubicBezTo>
                <a:cubicBezTo>
                  <a:pt x="2770" y="13541"/>
                  <a:pt x="3003" y="13993"/>
                  <a:pt x="3309" y="14415"/>
                </a:cubicBezTo>
                <a:cubicBezTo>
                  <a:pt x="3382" y="14678"/>
                  <a:pt x="3484" y="14925"/>
                  <a:pt x="3615" y="15173"/>
                </a:cubicBezTo>
                <a:cubicBezTo>
                  <a:pt x="3557" y="15202"/>
                  <a:pt x="3484" y="15231"/>
                  <a:pt x="3426" y="15275"/>
                </a:cubicBezTo>
                <a:cubicBezTo>
                  <a:pt x="3120" y="14969"/>
                  <a:pt x="2784" y="14590"/>
                  <a:pt x="2464" y="14167"/>
                </a:cubicBezTo>
                <a:cubicBezTo>
                  <a:pt x="2391" y="13861"/>
                  <a:pt x="2391" y="13541"/>
                  <a:pt x="2434" y="13074"/>
                </a:cubicBezTo>
                <a:close/>
                <a:moveTo>
                  <a:pt x="84198" y="1"/>
                </a:moveTo>
                <a:cubicBezTo>
                  <a:pt x="84198" y="1"/>
                  <a:pt x="81516" y="1663"/>
                  <a:pt x="81706" y="4184"/>
                </a:cubicBezTo>
                <a:cubicBezTo>
                  <a:pt x="81444" y="4490"/>
                  <a:pt x="81167" y="4811"/>
                  <a:pt x="80890" y="5146"/>
                </a:cubicBezTo>
                <a:cubicBezTo>
                  <a:pt x="80846" y="5087"/>
                  <a:pt x="80788" y="5029"/>
                  <a:pt x="80744" y="4971"/>
                </a:cubicBezTo>
                <a:cubicBezTo>
                  <a:pt x="80700" y="4563"/>
                  <a:pt x="80671" y="4126"/>
                  <a:pt x="80686" y="3688"/>
                </a:cubicBezTo>
                <a:cubicBezTo>
                  <a:pt x="80802" y="3499"/>
                  <a:pt x="80948" y="3309"/>
                  <a:pt x="81094" y="3120"/>
                </a:cubicBezTo>
                <a:lnTo>
                  <a:pt x="81094" y="3120"/>
                </a:lnTo>
                <a:cubicBezTo>
                  <a:pt x="81094" y="3120"/>
                  <a:pt x="80933" y="3251"/>
                  <a:pt x="80686" y="3484"/>
                </a:cubicBezTo>
                <a:cubicBezTo>
                  <a:pt x="80700" y="3236"/>
                  <a:pt x="80715" y="2974"/>
                  <a:pt x="80759" y="2712"/>
                </a:cubicBezTo>
                <a:lnTo>
                  <a:pt x="80759" y="2712"/>
                </a:lnTo>
                <a:cubicBezTo>
                  <a:pt x="80758" y="2712"/>
                  <a:pt x="80598" y="3120"/>
                  <a:pt x="80438" y="3747"/>
                </a:cubicBezTo>
                <a:cubicBezTo>
                  <a:pt x="80380" y="3805"/>
                  <a:pt x="80321" y="3863"/>
                  <a:pt x="80263" y="3921"/>
                </a:cubicBezTo>
                <a:cubicBezTo>
                  <a:pt x="79665" y="2916"/>
                  <a:pt x="78718" y="2260"/>
                  <a:pt x="78368" y="2041"/>
                </a:cubicBezTo>
                <a:cubicBezTo>
                  <a:pt x="78558" y="1866"/>
                  <a:pt x="78776" y="1677"/>
                  <a:pt x="79024" y="1458"/>
                </a:cubicBezTo>
                <a:lnTo>
                  <a:pt x="79024" y="1458"/>
                </a:lnTo>
                <a:cubicBezTo>
                  <a:pt x="79024" y="1458"/>
                  <a:pt x="78820" y="1546"/>
                  <a:pt x="78529" y="1706"/>
                </a:cubicBezTo>
                <a:lnTo>
                  <a:pt x="78631" y="1590"/>
                </a:lnTo>
                <a:lnTo>
                  <a:pt x="78631" y="1590"/>
                </a:lnTo>
                <a:cubicBezTo>
                  <a:pt x="78630" y="1590"/>
                  <a:pt x="78558" y="1663"/>
                  <a:pt x="78427" y="1779"/>
                </a:cubicBezTo>
                <a:cubicBezTo>
                  <a:pt x="77800" y="2143"/>
                  <a:pt x="76838" y="2843"/>
                  <a:pt x="76299" y="3863"/>
                </a:cubicBezTo>
                <a:cubicBezTo>
                  <a:pt x="76080" y="3601"/>
                  <a:pt x="75934" y="3441"/>
                  <a:pt x="75934" y="3441"/>
                </a:cubicBezTo>
                <a:lnTo>
                  <a:pt x="75934" y="3441"/>
                </a:lnTo>
                <a:cubicBezTo>
                  <a:pt x="76036" y="3615"/>
                  <a:pt x="76138" y="3805"/>
                  <a:pt x="76226" y="3994"/>
                </a:cubicBezTo>
                <a:cubicBezTo>
                  <a:pt x="76182" y="4096"/>
                  <a:pt x="76124" y="4198"/>
                  <a:pt x="76095" y="4315"/>
                </a:cubicBezTo>
                <a:cubicBezTo>
                  <a:pt x="76051" y="4359"/>
                  <a:pt x="76022" y="4402"/>
                  <a:pt x="75993" y="4446"/>
                </a:cubicBezTo>
                <a:cubicBezTo>
                  <a:pt x="75876" y="4330"/>
                  <a:pt x="75803" y="4257"/>
                  <a:pt x="75803" y="4257"/>
                </a:cubicBezTo>
                <a:lnTo>
                  <a:pt x="75803" y="4257"/>
                </a:lnTo>
                <a:cubicBezTo>
                  <a:pt x="75861" y="4330"/>
                  <a:pt x="75905" y="4402"/>
                  <a:pt x="75963" y="4475"/>
                </a:cubicBezTo>
                <a:cubicBezTo>
                  <a:pt x="75818" y="4665"/>
                  <a:pt x="75687" y="4854"/>
                  <a:pt x="75555" y="5044"/>
                </a:cubicBezTo>
                <a:cubicBezTo>
                  <a:pt x="75380" y="4767"/>
                  <a:pt x="75191" y="4504"/>
                  <a:pt x="75016" y="4257"/>
                </a:cubicBezTo>
                <a:cubicBezTo>
                  <a:pt x="75264" y="3703"/>
                  <a:pt x="75570" y="3134"/>
                  <a:pt x="75934" y="2610"/>
                </a:cubicBezTo>
                <a:lnTo>
                  <a:pt x="75934" y="2610"/>
                </a:lnTo>
                <a:cubicBezTo>
                  <a:pt x="75934" y="2610"/>
                  <a:pt x="75366" y="3135"/>
                  <a:pt x="74754" y="3907"/>
                </a:cubicBezTo>
                <a:cubicBezTo>
                  <a:pt x="74579" y="3688"/>
                  <a:pt x="74419" y="3484"/>
                  <a:pt x="74258" y="3295"/>
                </a:cubicBezTo>
                <a:cubicBezTo>
                  <a:pt x="74346" y="3207"/>
                  <a:pt x="74433" y="3134"/>
                  <a:pt x="74521" y="3047"/>
                </a:cubicBezTo>
                <a:lnTo>
                  <a:pt x="74521" y="3047"/>
                </a:lnTo>
                <a:cubicBezTo>
                  <a:pt x="74520" y="3047"/>
                  <a:pt x="74389" y="3105"/>
                  <a:pt x="74200" y="3222"/>
                </a:cubicBezTo>
                <a:cubicBezTo>
                  <a:pt x="73705" y="2624"/>
                  <a:pt x="73355" y="2275"/>
                  <a:pt x="73355" y="2275"/>
                </a:cubicBezTo>
                <a:lnTo>
                  <a:pt x="73355" y="2275"/>
                </a:lnTo>
                <a:cubicBezTo>
                  <a:pt x="73588" y="2610"/>
                  <a:pt x="73806" y="2960"/>
                  <a:pt x="74025" y="3324"/>
                </a:cubicBezTo>
                <a:cubicBezTo>
                  <a:pt x="73996" y="3338"/>
                  <a:pt x="73952" y="3368"/>
                  <a:pt x="73923" y="3382"/>
                </a:cubicBezTo>
                <a:cubicBezTo>
                  <a:pt x="73500" y="3003"/>
                  <a:pt x="73151" y="2799"/>
                  <a:pt x="73151" y="2799"/>
                </a:cubicBezTo>
                <a:lnTo>
                  <a:pt x="73151" y="2799"/>
                </a:lnTo>
                <a:cubicBezTo>
                  <a:pt x="73369" y="3076"/>
                  <a:pt x="73559" y="3309"/>
                  <a:pt x="73734" y="3513"/>
                </a:cubicBezTo>
                <a:cubicBezTo>
                  <a:pt x="73457" y="3703"/>
                  <a:pt x="73151" y="3951"/>
                  <a:pt x="72859" y="4242"/>
                </a:cubicBezTo>
                <a:cubicBezTo>
                  <a:pt x="72888" y="3834"/>
                  <a:pt x="72947" y="3426"/>
                  <a:pt x="73049" y="3018"/>
                </a:cubicBezTo>
                <a:lnTo>
                  <a:pt x="73049" y="3018"/>
                </a:lnTo>
                <a:cubicBezTo>
                  <a:pt x="73048" y="3018"/>
                  <a:pt x="72640" y="3776"/>
                  <a:pt x="72349" y="4811"/>
                </a:cubicBezTo>
                <a:cubicBezTo>
                  <a:pt x="72320" y="4854"/>
                  <a:pt x="72291" y="4898"/>
                  <a:pt x="72247" y="4942"/>
                </a:cubicBezTo>
                <a:cubicBezTo>
                  <a:pt x="72101" y="4840"/>
                  <a:pt x="71970" y="4752"/>
                  <a:pt x="71883" y="4694"/>
                </a:cubicBezTo>
                <a:cubicBezTo>
                  <a:pt x="71883" y="4650"/>
                  <a:pt x="71897" y="4592"/>
                  <a:pt x="71912" y="4548"/>
                </a:cubicBezTo>
                <a:cubicBezTo>
                  <a:pt x="72087" y="4373"/>
                  <a:pt x="72276" y="4184"/>
                  <a:pt x="72509" y="3980"/>
                </a:cubicBezTo>
                <a:lnTo>
                  <a:pt x="72509" y="3980"/>
                </a:lnTo>
                <a:cubicBezTo>
                  <a:pt x="72509" y="3980"/>
                  <a:pt x="72276" y="4082"/>
                  <a:pt x="71955" y="4286"/>
                </a:cubicBezTo>
                <a:cubicBezTo>
                  <a:pt x="72028" y="3718"/>
                  <a:pt x="71970" y="3324"/>
                  <a:pt x="71970" y="3324"/>
                </a:cubicBezTo>
                <a:lnTo>
                  <a:pt x="71970" y="3324"/>
                </a:lnTo>
                <a:cubicBezTo>
                  <a:pt x="71824" y="3819"/>
                  <a:pt x="71708" y="4213"/>
                  <a:pt x="71591" y="4534"/>
                </a:cubicBezTo>
                <a:cubicBezTo>
                  <a:pt x="71562" y="4548"/>
                  <a:pt x="71547" y="4577"/>
                  <a:pt x="71518" y="4592"/>
                </a:cubicBezTo>
                <a:cubicBezTo>
                  <a:pt x="71912" y="2916"/>
                  <a:pt x="72116" y="2595"/>
                  <a:pt x="73792" y="1007"/>
                </a:cubicBezTo>
                <a:lnTo>
                  <a:pt x="73792" y="1007"/>
                </a:lnTo>
                <a:cubicBezTo>
                  <a:pt x="73792" y="1007"/>
                  <a:pt x="72815" y="1473"/>
                  <a:pt x="71985" y="2333"/>
                </a:cubicBezTo>
                <a:cubicBezTo>
                  <a:pt x="72291" y="1735"/>
                  <a:pt x="72626" y="1123"/>
                  <a:pt x="73005" y="555"/>
                </a:cubicBezTo>
                <a:lnTo>
                  <a:pt x="73005" y="555"/>
                </a:lnTo>
                <a:cubicBezTo>
                  <a:pt x="73004" y="555"/>
                  <a:pt x="71270" y="2435"/>
                  <a:pt x="70192" y="4636"/>
                </a:cubicBezTo>
                <a:cubicBezTo>
                  <a:pt x="70104" y="4432"/>
                  <a:pt x="69988" y="4228"/>
                  <a:pt x="69857" y="4053"/>
                </a:cubicBezTo>
                <a:cubicBezTo>
                  <a:pt x="69886" y="3805"/>
                  <a:pt x="69930" y="3572"/>
                  <a:pt x="69988" y="3338"/>
                </a:cubicBezTo>
                <a:lnTo>
                  <a:pt x="69988" y="3338"/>
                </a:lnTo>
                <a:cubicBezTo>
                  <a:pt x="69988" y="3339"/>
                  <a:pt x="69886" y="3543"/>
                  <a:pt x="69740" y="3892"/>
                </a:cubicBezTo>
                <a:cubicBezTo>
                  <a:pt x="69726" y="3863"/>
                  <a:pt x="69711" y="3849"/>
                  <a:pt x="69682" y="3819"/>
                </a:cubicBezTo>
                <a:cubicBezTo>
                  <a:pt x="69886" y="3164"/>
                  <a:pt x="70148" y="2479"/>
                  <a:pt x="70498" y="1837"/>
                </a:cubicBezTo>
                <a:lnTo>
                  <a:pt x="70498" y="1837"/>
                </a:lnTo>
                <a:cubicBezTo>
                  <a:pt x="70498" y="1838"/>
                  <a:pt x="69915" y="2493"/>
                  <a:pt x="69361" y="3455"/>
                </a:cubicBezTo>
                <a:cubicBezTo>
                  <a:pt x="69157" y="3236"/>
                  <a:pt x="68953" y="3062"/>
                  <a:pt x="68764" y="2901"/>
                </a:cubicBezTo>
                <a:cubicBezTo>
                  <a:pt x="68880" y="2756"/>
                  <a:pt x="69026" y="2595"/>
                  <a:pt x="69172" y="2406"/>
                </a:cubicBezTo>
                <a:lnTo>
                  <a:pt x="69172" y="2406"/>
                </a:lnTo>
                <a:cubicBezTo>
                  <a:pt x="69172" y="2406"/>
                  <a:pt x="68938" y="2552"/>
                  <a:pt x="68632" y="2814"/>
                </a:cubicBezTo>
                <a:cubicBezTo>
                  <a:pt x="68181" y="2464"/>
                  <a:pt x="67816" y="2304"/>
                  <a:pt x="67816" y="2304"/>
                </a:cubicBezTo>
                <a:lnTo>
                  <a:pt x="67816" y="2304"/>
                </a:lnTo>
                <a:cubicBezTo>
                  <a:pt x="68064" y="2551"/>
                  <a:pt x="68268" y="2756"/>
                  <a:pt x="68458" y="2960"/>
                </a:cubicBezTo>
                <a:cubicBezTo>
                  <a:pt x="68210" y="3178"/>
                  <a:pt x="67933" y="3441"/>
                  <a:pt x="67670" y="3776"/>
                </a:cubicBezTo>
                <a:cubicBezTo>
                  <a:pt x="67670" y="3368"/>
                  <a:pt x="67685" y="2945"/>
                  <a:pt x="67743" y="2537"/>
                </a:cubicBezTo>
                <a:lnTo>
                  <a:pt x="67743" y="2537"/>
                </a:lnTo>
                <a:cubicBezTo>
                  <a:pt x="67743" y="2537"/>
                  <a:pt x="67423" y="3324"/>
                  <a:pt x="67248" y="4388"/>
                </a:cubicBezTo>
                <a:cubicBezTo>
                  <a:pt x="67117" y="4606"/>
                  <a:pt x="67000" y="4840"/>
                  <a:pt x="66898" y="5087"/>
                </a:cubicBezTo>
                <a:cubicBezTo>
                  <a:pt x="66840" y="5029"/>
                  <a:pt x="66767" y="4971"/>
                  <a:pt x="66709" y="4927"/>
                </a:cubicBezTo>
                <a:cubicBezTo>
                  <a:pt x="66781" y="4825"/>
                  <a:pt x="66869" y="4723"/>
                  <a:pt x="66971" y="4606"/>
                </a:cubicBezTo>
                <a:lnTo>
                  <a:pt x="66971" y="4606"/>
                </a:lnTo>
                <a:cubicBezTo>
                  <a:pt x="66971" y="4607"/>
                  <a:pt x="66825" y="4694"/>
                  <a:pt x="66636" y="4869"/>
                </a:cubicBezTo>
                <a:cubicBezTo>
                  <a:pt x="66548" y="4796"/>
                  <a:pt x="66461" y="4738"/>
                  <a:pt x="66388" y="4694"/>
                </a:cubicBezTo>
                <a:cubicBezTo>
                  <a:pt x="66621" y="4373"/>
                  <a:pt x="66927" y="4009"/>
                  <a:pt x="67306" y="3543"/>
                </a:cubicBezTo>
                <a:lnTo>
                  <a:pt x="67306" y="3543"/>
                </a:lnTo>
                <a:cubicBezTo>
                  <a:pt x="67306" y="3543"/>
                  <a:pt x="66913" y="3790"/>
                  <a:pt x="66417" y="4242"/>
                </a:cubicBezTo>
                <a:cubicBezTo>
                  <a:pt x="66650" y="2537"/>
                  <a:pt x="66811" y="2202"/>
                  <a:pt x="68268" y="438"/>
                </a:cubicBezTo>
                <a:lnTo>
                  <a:pt x="68268" y="438"/>
                </a:lnTo>
                <a:cubicBezTo>
                  <a:pt x="68268" y="438"/>
                  <a:pt x="66126" y="1779"/>
                  <a:pt x="65805" y="3863"/>
                </a:cubicBezTo>
                <a:cubicBezTo>
                  <a:pt x="65397" y="4257"/>
                  <a:pt x="64916" y="4883"/>
                  <a:pt x="64858" y="5670"/>
                </a:cubicBezTo>
                <a:cubicBezTo>
                  <a:pt x="64741" y="4883"/>
                  <a:pt x="64712" y="3994"/>
                  <a:pt x="64828" y="3149"/>
                </a:cubicBezTo>
                <a:lnTo>
                  <a:pt x="64828" y="3149"/>
                </a:lnTo>
                <a:cubicBezTo>
                  <a:pt x="64828" y="3149"/>
                  <a:pt x="64289" y="4490"/>
                  <a:pt x="64216" y="6006"/>
                </a:cubicBezTo>
                <a:cubicBezTo>
                  <a:pt x="64202" y="5700"/>
                  <a:pt x="64216" y="5379"/>
                  <a:pt x="64260" y="5073"/>
                </a:cubicBezTo>
                <a:lnTo>
                  <a:pt x="64260" y="5073"/>
                </a:lnTo>
                <a:cubicBezTo>
                  <a:pt x="64260" y="5073"/>
                  <a:pt x="63954" y="5802"/>
                  <a:pt x="63881" y="6676"/>
                </a:cubicBezTo>
                <a:cubicBezTo>
                  <a:pt x="63750" y="6691"/>
                  <a:pt x="63619" y="6691"/>
                  <a:pt x="63488" y="6691"/>
                </a:cubicBezTo>
                <a:cubicBezTo>
                  <a:pt x="64187" y="5277"/>
                  <a:pt x="63808" y="3936"/>
                  <a:pt x="63808" y="3936"/>
                </a:cubicBezTo>
                <a:lnTo>
                  <a:pt x="63808" y="3936"/>
                </a:lnTo>
                <a:cubicBezTo>
                  <a:pt x="63560" y="5394"/>
                  <a:pt x="63400" y="5962"/>
                  <a:pt x="62817" y="6705"/>
                </a:cubicBezTo>
                <a:lnTo>
                  <a:pt x="62671" y="6705"/>
                </a:lnTo>
                <a:lnTo>
                  <a:pt x="62671" y="6691"/>
                </a:lnTo>
                <a:cubicBezTo>
                  <a:pt x="62919" y="5379"/>
                  <a:pt x="63444" y="3105"/>
                  <a:pt x="64493" y="1167"/>
                </a:cubicBezTo>
                <a:lnTo>
                  <a:pt x="64493" y="1167"/>
                </a:lnTo>
                <a:cubicBezTo>
                  <a:pt x="64493" y="1167"/>
                  <a:pt x="63546" y="2348"/>
                  <a:pt x="62744" y="3936"/>
                </a:cubicBezTo>
                <a:cubicBezTo>
                  <a:pt x="62788" y="3441"/>
                  <a:pt x="62744" y="3120"/>
                  <a:pt x="62744" y="3120"/>
                </a:cubicBezTo>
                <a:cubicBezTo>
                  <a:pt x="62467" y="4053"/>
                  <a:pt x="62278" y="4621"/>
                  <a:pt x="62016" y="5087"/>
                </a:cubicBezTo>
                <a:cubicBezTo>
                  <a:pt x="61914" y="4942"/>
                  <a:pt x="61797" y="4811"/>
                  <a:pt x="61680" y="4679"/>
                </a:cubicBezTo>
                <a:cubicBezTo>
                  <a:pt x="62147" y="3397"/>
                  <a:pt x="62832" y="1779"/>
                  <a:pt x="63764" y="351"/>
                </a:cubicBezTo>
                <a:lnTo>
                  <a:pt x="63764" y="351"/>
                </a:lnTo>
                <a:cubicBezTo>
                  <a:pt x="63764" y="351"/>
                  <a:pt x="62919" y="1269"/>
                  <a:pt x="62045" y="2581"/>
                </a:cubicBezTo>
                <a:cubicBezTo>
                  <a:pt x="62059" y="2551"/>
                  <a:pt x="62059" y="2537"/>
                  <a:pt x="62074" y="2508"/>
                </a:cubicBezTo>
                <a:lnTo>
                  <a:pt x="62074" y="2508"/>
                </a:lnTo>
                <a:cubicBezTo>
                  <a:pt x="62074" y="2508"/>
                  <a:pt x="61622" y="3120"/>
                  <a:pt x="61199" y="3994"/>
                </a:cubicBezTo>
                <a:cubicBezTo>
                  <a:pt x="61170" y="4038"/>
                  <a:pt x="61141" y="4082"/>
                  <a:pt x="61112" y="4140"/>
                </a:cubicBezTo>
                <a:cubicBezTo>
                  <a:pt x="60908" y="3965"/>
                  <a:pt x="60704" y="3805"/>
                  <a:pt x="60500" y="3674"/>
                </a:cubicBezTo>
                <a:cubicBezTo>
                  <a:pt x="60485" y="3659"/>
                  <a:pt x="60471" y="3645"/>
                  <a:pt x="60456" y="3615"/>
                </a:cubicBezTo>
                <a:cubicBezTo>
                  <a:pt x="60471" y="3601"/>
                  <a:pt x="60471" y="3572"/>
                  <a:pt x="60485" y="3543"/>
                </a:cubicBezTo>
                <a:cubicBezTo>
                  <a:pt x="60573" y="3411"/>
                  <a:pt x="60675" y="3280"/>
                  <a:pt x="60791" y="3120"/>
                </a:cubicBezTo>
                <a:lnTo>
                  <a:pt x="60791" y="3120"/>
                </a:lnTo>
                <a:cubicBezTo>
                  <a:pt x="60791" y="3120"/>
                  <a:pt x="60704" y="3178"/>
                  <a:pt x="60573" y="3295"/>
                </a:cubicBezTo>
                <a:cubicBezTo>
                  <a:pt x="60748" y="2741"/>
                  <a:pt x="60981" y="2173"/>
                  <a:pt x="61272" y="1633"/>
                </a:cubicBezTo>
                <a:lnTo>
                  <a:pt x="61272" y="1633"/>
                </a:lnTo>
                <a:cubicBezTo>
                  <a:pt x="61272" y="1634"/>
                  <a:pt x="60689" y="2304"/>
                  <a:pt x="60135" y="3251"/>
                </a:cubicBezTo>
                <a:cubicBezTo>
                  <a:pt x="59931" y="3032"/>
                  <a:pt x="59727" y="2858"/>
                  <a:pt x="59538" y="2712"/>
                </a:cubicBezTo>
                <a:cubicBezTo>
                  <a:pt x="59654" y="2551"/>
                  <a:pt x="59800" y="2391"/>
                  <a:pt x="59946" y="2202"/>
                </a:cubicBezTo>
                <a:lnTo>
                  <a:pt x="59946" y="2202"/>
                </a:lnTo>
                <a:cubicBezTo>
                  <a:pt x="59946" y="2202"/>
                  <a:pt x="59713" y="2347"/>
                  <a:pt x="59407" y="2610"/>
                </a:cubicBezTo>
                <a:cubicBezTo>
                  <a:pt x="59203" y="2449"/>
                  <a:pt x="59013" y="2333"/>
                  <a:pt x="58882" y="2245"/>
                </a:cubicBezTo>
                <a:cubicBezTo>
                  <a:pt x="59057" y="1954"/>
                  <a:pt x="59290" y="1619"/>
                  <a:pt x="59582" y="1211"/>
                </a:cubicBezTo>
                <a:lnTo>
                  <a:pt x="59582" y="1211"/>
                </a:lnTo>
                <a:cubicBezTo>
                  <a:pt x="59581" y="1211"/>
                  <a:pt x="59115" y="1531"/>
                  <a:pt x="58620" y="2100"/>
                </a:cubicBezTo>
                <a:lnTo>
                  <a:pt x="58591" y="2100"/>
                </a:lnTo>
                <a:lnTo>
                  <a:pt x="58605" y="2114"/>
                </a:lnTo>
                <a:cubicBezTo>
                  <a:pt x="58270" y="2508"/>
                  <a:pt x="57920" y="3003"/>
                  <a:pt x="57701" y="3601"/>
                </a:cubicBezTo>
                <a:cubicBezTo>
                  <a:pt x="57556" y="3717"/>
                  <a:pt x="57381" y="3863"/>
                  <a:pt x="57191" y="4053"/>
                </a:cubicBezTo>
                <a:cubicBezTo>
                  <a:pt x="57425" y="2333"/>
                  <a:pt x="57585" y="1998"/>
                  <a:pt x="59042" y="234"/>
                </a:cubicBezTo>
                <a:lnTo>
                  <a:pt x="59042" y="234"/>
                </a:lnTo>
                <a:cubicBezTo>
                  <a:pt x="59042" y="234"/>
                  <a:pt x="56375" y="1896"/>
                  <a:pt x="56550" y="4402"/>
                </a:cubicBezTo>
                <a:cubicBezTo>
                  <a:pt x="56506" y="4461"/>
                  <a:pt x="56463" y="4519"/>
                  <a:pt x="56419" y="4592"/>
                </a:cubicBezTo>
                <a:cubicBezTo>
                  <a:pt x="56404" y="4402"/>
                  <a:pt x="56390" y="4198"/>
                  <a:pt x="56404" y="4009"/>
                </a:cubicBezTo>
                <a:lnTo>
                  <a:pt x="56404" y="4009"/>
                </a:lnTo>
                <a:cubicBezTo>
                  <a:pt x="56404" y="4009"/>
                  <a:pt x="56302" y="4359"/>
                  <a:pt x="56215" y="4883"/>
                </a:cubicBezTo>
                <a:cubicBezTo>
                  <a:pt x="56186" y="4956"/>
                  <a:pt x="56142" y="5015"/>
                  <a:pt x="56098" y="5087"/>
                </a:cubicBezTo>
                <a:cubicBezTo>
                  <a:pt x="55982" y="4956"/>
                  <a:pt x="55850" y="4840"/>
                  <a:pt x="55719" y="4752"/>
                </a:cubicBezTo>
                <a:cubicBezTo>
                  <a:pt x="55807" y="4650"/>
                  <a:pt x="55880" y="4548"/>
                  <a:pt x="55982" y="4432"/>
                </a:cubicBezTo>
                <a:lnTo>
                  <a:pt x="55982" y="4432"/>
                </a:lnTo>
                <a:cubicBezTo>
                  <a:pt x="55982" y="4432"/>
                  <a:pt x="55836" y="4519"/>
                  <a:pt x="55646" y="4679"/>
                </a:cubicBezTo>
                <a:cubicBezTo>
                  <a:pt x="55603" y="4665"/>
                  <a:pt x="55574" y="4636"/>
                  <a:pt x="55544" y="4606"/>
                </a:cubicBezTo>
                <a:cubicBezTo>
                  <a:pt x="55515" y="4067"/>
                  <a:pt x="55530" y="3499"/>
                  <a:pt x="55603" y="2945"/>
                </a:cubicBezTo>
                <a:lnTo>
                  <a:pt x="55603" y="2945"/>
                </a:lnTo>
                <a:cubicBezTo>
                  <a:pt x="55603" y="2945"/>
                  <a:pt x="55369" y="3543"/>
                  <a:pt x="55180" y="4388"/>
                </a:cubicBezTo>
                <a:cubicBezTo>
                  <a:pt x="55151" y="4373"/>
                  <a:pt x="55137" y="4359"/>
                  <a:pt x="55136" y="4359"/>
                </a:cubicBezTo>
                <a:lnTo>
                  <a:pt x="55136" y="4359"/>
                </a:lnTo>
                <a:cubicBezTo>
                  <a:pt x="55151" y="4373"/>
                  <a:pt x="55165" y="4388"/>
                  <a:pt x="55180" y="4402"/>
                </a:cubicBezTo>
                <a:cubicBezTo>
                  <a:pt x="55122" y="4636"/>
                  <a:pt x="55078" y="4883"/>
                  <a:pt x="55049" y="5146"/>
                </a:cubicBezTo>
                <a:cubicBezTo>
                  <a:pt x="55049" y="4942"/>
                  <a:pt x="55063" y="4723"/>
                  <a:pt x="55093" y="4519"/>
                </a:cubicBezTo>
                <a:lnTo>
                  <a:pt x="55093" y="4519"/>
                </a:lnTo>
                <a:cubicBezTo>
                  <a:pt x="55093" y="4519"/>
                  <a:pt x="54889" y="5015"/>
                  <a:pt x="54772" y="5670"/>
                </a:cubicBezTo>
                <a:cubicBezTo>
                  <a:pt x="54626" y="5918"/>
                  <a:pt x="54510" y="6181"/>
                  <a:pt x="54466" y="6487"/>
                </a:cubicBezTo>
                <a:cubicBezTo>
                  <a:pt x="54335" y="6297"/>
                  <a:pt x="54262" y="6079"/>
                  <a:pt x="54247" y="5860"/>
                </a:cubicBezTo>
                <a:cubicBezTo>
                  <a:pt x="54393" y="5656"/>
                  <a:pt x="54582" y="5437"/>
                  <a:pt x="54816" y="5146"/>
                </a:cubicBezTo>
                <a:lnTo>
                  <a:pt x="54816" y="5146"/>
                </a:lnTo>
                <a:cubicBezTo>
                  <a:pt x="54816" y="5146"/>
                  <a:pt x="54568" y="5292"/>
                  <a:pt x="54262" y="5583"/>
                </a:cubicBezTo>
                <a:cubicBezTo>
                  <a:pt x="54408" y="4519"/>
                  <a:pt x="54510" y="4300"/>
                  <a:pt x="55428" y="3207"/>
                </a:cubicBezTo>
                <a:lnTo>
                  <a:pt x="55428" y="3207"/>
                </a:lnTo>
                <a:cubicBezTo>
                  <a:pt x="55427" y="3208"/>
                  <a:pt x="53621" y="4315"/>
                  <a:pt x="53883" y="5991"/>
                </a:cubicBezTo>
                <a:cubicBezTo>
                  <a:pt x="53679" y="6253"/>
                  <a:pt x="53475" y="6574"/>
                  <a:pt x="53358" y="6953"/>
                </a:cubicBezTo>
                <a:cubicBezTo>
                  <a:pt x="53242" y="6355"/>
                  <a:pt x="53169" y="5612"/>
                  <a:pt x="53271" y="4898"/>
                </a:cubicBezTo>
                <a:lnTo>
                  <a:pt x="53271" y="4898"/>
                </a:lnTo>
                <a:cubicBezTo>
                  <a:pt x="53271" y="4898"/>
                  <a:pt x="52848" y="5918"/>
                  <a:pt x="52877" y="6997"/>
                </a:cubicBezTo>
                <a:cubicBezTo>
                  <a:pt x="52644" y="7011"/>
                  <a:pt x="52411" y="7026"/>
                  <a:pt x="52192" y="7026"/>
                </a:cubicBezTo>
                <a:cubicBezTo>
                  <a:pt x="53314" y="5437"/>
                  <a:pt x="52819" y="3761"/>
                  <a:pt x="52819" y="3761"/>
                </a:cubicBezTo>
                <a:lnTo>
                  <a:pt x="52819" y="3761"/>
                </a:lnTo>
                <a:cubicBezTo>
                  <a:pt x="52557" y="5321"/>
                  <a:pt x="52396" y="5860"/>
                  <a:pt x="51711" y="6676"/>
                </a:cubicBezTo>
                <a:cubicBezTo>
                  <a:pt x="51711" y="6632"/>
                  <a:pt x="51697" y="6574"/>
                  <a:pt x="51697" y="6516"/>
                </a:cubicBezTo>
                <a:cubicBezTo>
                  <a:pt x="51930" y="5204"/>
                  <a:pt x="52455" y="2930"/>
                  <a:pt x="53504" y="992"/>
                </a:cubicBezTo>
                <a:lnTo>
                  <a:pt x="53504" y="992"/>
                </a:lnTo>
                <a:cubicBezTo>
                  <a:pt x="53504" y="992"/>
                  <a:pt x="51974" y="2902"/>
                  <a:pt x="51157" y="5117"/>
                </a:cubicBezTo>
                <a:cubicBezTo>
                  <a:pt x="50968" y="4825"/>
                  <a:pt x="50749" y="4563"/>
                  <a:pt x="50516" y="4330"/>
                </a:cubicBezTo>
                <a:cubicBezTo>
                  <a:pt x="50633" y="3674"/>
                  <a:pt x="50808" y="2989"/>
                  <a:pt x="51085" y="2347"/>
                </a:cubicBezTo>
                <a:lnTo>
                  <a:pt x="51085" y="2347"/>
                </a:lnTo>
                <a:cubicBezTo>
                  <a:pt x="51084" y="2348"/>
                  <a:pt x="50589" y="3018"/>
                  <a:pt x="50137" y="3965"/>
                </a:cubicBezTo>
                <a:cubicBezTo>
                  <a:pt x="49904" y="3776"/>
                  <a:pt x="49656" y="3601"/>
                  <a:pt x="49438" y="3455"/>
                </a:cubicBezTo>
                <a:cubicBezTo>
                  <a:pt x="49540" y="3295"/>
                  <a:pt x="49656" y="3134"/>
                  <a:pt x="49787" y="2945"/>
                </a:cubicBezTo>
                <a:lnTo>
                  <a:pt x="49787" y="2945"/>
                </a:lnTo>
                <a:cubicBezTo>
                  <a:pt x="49787" y="2945"/>
                  <a:pt x="49583" y="3091"/>
                  <a:pt x="49292" y="3353"/>
                </a:cubicBezTo>
                <a:cubicBezTo>
                  <a:pt x="48782" y="3047"/>
                  <a:pt x="48388" y="2887"/>
                  <a:pt x="48388" y="2887"/>
                </a:cubicBezTo>
                <a:lnTo>
                  <a:pt x="48388" y="2887"/>
                </a:lnTo>
                <a:cubicBezTo>
                  <a:pt x="48665" y="3120"/>
                  <a:pt x="48913" y="3324"/>
                  <a:pt x="49132" y="3513"/>
                </a:cubicBezTo>
                <a:cubicBezTo>
                  <a:pt x="48913" y="3732"/>
                  <a:pt x="48665" y="4009"/>
                  <a:pt x="48432" y="4344"/>
                </a:cubicBezTo>
                <a:cubicBezTo>
                  <a:pt x="48374" y="3936"/>
                  <a:pt x="48345" y="3528"/>
                  <a:pt x="48345" y="3120"/>
                </a:cubicBezTo>
                <a:cubicBezTo>
                  <a:pt x="48345" y="3120"/>
                  <a:pt x="48126" y="3907"/>
                  <a:pt x="48068" y="4956"/>
                </a:cubicBezTo>
                <a:cubicBezTo>
                  <a:pt x="47980" y="5160"/>
                  <a:pt x="47893" y="5379"/>
                  <a:pt x="47834" y="5612"/>
                </a:cubicBezTo>
                <a:cubicBezTo>
                  <a:pt x="47878" y="5146"/>
                  <a:pt x="47849" y="4723"/>
                  <a:pt x="47805" y="4446"/>
                </a:cubicBezTo>
                <a:cubicBezTo>
                  <a:pt x="47878" y="4344"/>
                  <a:pt x="47951" y="4228"/>
                  <a:pt x="48024" y="4126"/>
                </a:cubicBezTo>
                <a:lnTo>
                  <a:pt x="48024" y="4126"/>
                </a:lnTo>
                <a:cubicBezTo>
                  <a:pt x="48024" y="4126"/>
                  <a:pt x="47936" y="4184"/>
                  <a:pt x="47776" y="4315"/>
                </a:cubicBezTo>
                <a:cubicBezTo>
                  <a:pt x="47732" y="4126"/>
                  <a:pt x="47703" y="4009"/>
                  <a:pt x="47703" y="4009"/>
                </a:cubicBezTo>
                <a:cubicBezTo>
                  <a:pt x="47689" y="4155"/>
                  <a:pt x="47674" y="4286"/>
                  <a:pt x="47645" y="4417"/>
                </a:cubicBezTo>
                <a:cubicBezTo>
                  <a:pt x="47514" y="4534"/>
                  <a:pt x="47368" y="4679"/>
                  <a:pt x="47208" y="4854"/>
                </a:cubicBezTo>
                <a:cubicBezTo>
                  <a:pt x="47208" y="4592"/>
                  <a:pt x="47208" y="4359"/>
                  <a:pt x="47222" y="4155"/>
                </a:cubicBezTo>
                <a:cubicBezTo>
                  <a:pt x="47383" y="3484"/>
                  <a:pt x="47601" y="2785"/>
                  <a:pt x="47878" y="2100"/>
                </a:cubicBezTo>
                <a:cubicBezTo>
                  <a:pt x="48053" y="1794"/>
                  <a:pt x="48301" y="1458"/>
                  <a:pt x="48607" y="1036"/>
                </a:cubicBezTo>
                <a:lnTo>
                  <a:pt x="48607" y="1036"/>
                </a:lnTo>
                <a:cubicBezTo>
                  <a:pt x="48607" y="1036"/>
                  <a:pt x="48432" y="1152"/>
                  <a:pt x="48199" y="1356"/>
                </a:cubicBezTo>
                <a:cubicBezTo>
                  <a:pt x="48213" y="1313"/>
                  <a:pt x="48228" y="1269"/>
                  <a:pt x="48257" y="1225"/>
                </a:cubicBezTo>
                <a:lnTo>
                  <a:pt x="48257" y="1225"/>
                </a:lnTo>
                <a:cubicBezTo>
                  <a:pt x="48257" y="1225"/>
                  <a:pt x="48199" y="1298"/>
                  <a:pt x="48111" y="1444"/>
                </a:cubicBezTo>
                <a:cubicBezTo>
                  <a:pt x="47528" y="1968"/>
                  <a:pt x="46639" y="2974"/>
                  <a:pt x="46537" y="4286"/>
                </a:cubicBezTo>
                <a:cubicBezTo>
                  <a:pt x="46377" y="4650"/>
                  <a:pt x="46231" y="5029"/>
                  <a:pt x="46115" y="5408"/>
                </a:cubicBezTo>
                <a:cubicBezTo>
                  <a:pt x="45911" y="5131"/>
                  <a:pt x="45692" y="4883"/>
                  <a:pt x="45459" y="4650"/>
                </a:cubicBezTo>
                <a:cubicBezTo>
                  <a:pt x="45444" y="4636"/>
                  <a:pt x="45444" y="4606"/>
                  <a:pt x="45444" y="4592"/>
                </a:cubicBezTo>
                <a:cubicBezTo>
                  <a:pt x="45532" y="3951"/>
                  <a:pt x="45663" y="3280"/>
                  <a:pt x="45911" y="2639"/>
                </a:cubicBezTo>
                <a:lnTo>
                  <a:pt x="45911" y="2639"/>
                </a:lnTo>
                <a:cubicBezTo>
                  <a:pt x="45910" y="2639"/>
                  <a:pt x="45444" y="3324"/>
                  <a:pt x="45036" y="4300"/>
                </a:cubicBezTo>
                <a:cubicBezTo>
                  <a:pt x="44788" y="4096"/>
                  <a:pt x="44541" y="3936"/>
                  <a:pt x="44307" y="3805"/>
                </a:cubicBezTo>
                <a:cubicBezTo>
                  <a:pt x="44409" y="3645"/>
                  <a:pt x="44526" y="3470"/>
                  <a:pt x="44643" y="3280"/>
                </a:cubicBezTo>
                <a:lnTo>
                  <a:pt x="44643" y="3280"/>
                </a:lnTo>
                <a:cubicBezTo>
                  <a:pt x="44642" y="3280"/>
                  <a:pt x="44438" y="3441"/>
                  <a:pt x="44162" y="3717"/>
                </a:cubicBezTo>
                <a:cubicBezTo>
                  <a:pt x="43637" y="3411"/>
                  <a:pt x="43229" y="3266"/>
                  <a:pt x="43229" y="3266"/>
                </a:cubicBezTo>
                <a:lnTo>
                  <a:pt x="43229" y="3266"/>
                </a:lnTo>
                <a:cubicBezTo>
                  <a:pt x="43535" y="3484"/>
                  <a:pt x="43783" y="3688"/>
                  <a:pt x="44016" y="3863"/>
                </a:cubicBezTo>
                <a:cubicBezTo>
                  <a:pt x="43797" y="4096"/>
                  <a:pt x="43564" y="4373"/>
                  <a:pt x="43345" y="4723"/>
                </a:cubicBezTo>
                <a:cubicBezTo>
                  <a:pt x="43273" y="4315"/>
                  <a:pt x="43214" y="3907"/>
                  <a:pt x="43200" y="3499"/>
                </a:cubicBezTo>
                <a:cubicBezTo>
                  <a:pt x="43200" y="3499"/>
                  <a:pt x="43010" y="4300"/>
                  <a:pt x="43025" y="5350"/>
                </a:cubicBezTo>
                <a:cubicBezTo>
                  <a:pt x="42850" y="5743"/>
                  <a:pt x="42733" y="6181"/>
                  <a:pt x="42733" y="6661"/>
                </a:cubicBezTo>
                <a:cubicBezTo>
                  <a:pt x="42471" y="6355"/>
                  <a:pt x="42282" y="6049"/>
                  <a:pt x="42194" y="5700"/>
                </a:cubicBezTo>
                <a:cubicBezTo>
                  <a:pt x="42384" y="5379"/>
                  <a:pt x="42617" y="5000"/>
                  <a:pt x="42937" y="4504"/>
                </a:cubicBezTo>
                <a:lnTo>
                  <a:pt x="42937" y="4504"/>
                </a:lnTo>
                <a:cubicBezTo>
                  <a:pt x="42937" y="4505"/>
                  <a:pt x="42558" y="4781"/>
                  <a:pt x="42150" y="5262"/>
                </a:cubicBezTo>
                <a:cubicBezTo>
                  <a:pt x="42063" y="3572"/>
                  <a:pt x="42165" y="3222"/>
                  <a:pt x="43360" y="1415"/>
                </a:cubicBezTo>
                <a:lnTo>
                  <a:pt x="43360" y="1415"/>
                </a:lnTo>
                <a:cubicBezTo>
                  <a:pt x="43360" y="1415"/>
                  <a:pt x="40722" y="3339"/>
                  <a:pt x="41640" y="5933"/>
                </a:cubicBezTo>
                <a:cubicBezTo>
                  <a:pt x="41363" y="6385"/>
                  <a:pt x="41130" y="6909"/>
                  <a:pt x="41057" y="7492"/>
                </a:cubicBezTo>
                <a:cubicBezTo>
                  <a:pt x="40693" y="6559"/>
                  <a:pt x="40343" y="5408"/>
                  <a:pt x="40299" y="4286"/>
                </a:cubicBezTo>
                <a:cubicBezTo>
                  <a:pt x="40299" y="4286"/>
                  <a:pt x="40095" y="5160"/>
                  <a:pt x="40124" y="6297"/>
                </a:cubicBezTo>
                <a:cubicBezTo>
                  <a:pt x="40095" y="6224"/>
                  <a:pt x="40081" y="6195"/>
                  <a:pt x="40081" y="6195"/>
                </a:cubicBezTo>
                <a:lnTo>
                  <a:pt x="40081" y="6195"/>
                </a:lnTo>
                <a:cubicBezTo>
                  <a:pt x="40154" y="6720"/>
                  <a:pt x="40139" y="7274"/>
                  <a:pt x="40066" y="7798"/>
                </a:cubicBezTo>
                <a:cubicBezTo>
                  <a:pt x="40037" y="7813"/>
                  <a:pt x="39993" y="7813"/>
                  <a:pt x="39950" y="7813"/>
                </a:cubicBezTo>
                <a:cubicBezTo>
                  <a:pt x="40081" y="7041"/>
                  <a:pt x="40037" y="6414"/>
                  <a:pt x="40037" y="6414"/>
                </a:cubicBezTo>
                <a:lnTo>
                  <a:pt x="40037" y="6414"/>
                </a:lnTo>
                <a:cubicBezTo>
                  <a:pt x="39950" y="6909"/>
                  <a:pt x="39789" y="7405"/>
                  <a:pt x="39585" y="7842"/>
                </a:cubicBezTo>
                <a:cubicBezTo>
                  <a:pt x="39527" y="7842"/>
                  <a:pt x="39483" y="7857"/>
                  <a:pt x="39425" y="7857"/>
                </a:cubicBezTo>
                <a:cubicBezTo>
                  <a:pt x="39367" y="7769"/>
                  <a:pt x="39294" y="7682"/>
                  <a:pt x="39235" y="7609"/>
                </a:cubicBezTo>
                <a:cubicBezTo>
                  <a:pt x="39279" y="7361"/>
                  <a:pt x="39279" y="7128"/>
                  <a:pt x="39265" y="6909"/>
                </a:cubicBezTo>
                <a:cubicBezTo>
                  <a:pt x="39600" y="5525"/>
                  <a:pt x="38463" y="4403"/>
                  <a:pt x="38463" y="4402"/>
                </a:cubicBezTo>
                <a:lnTo>
                  <a:pt x="38463" y="4402"/>
                </a:lnTo>
                <a:cubicBezTo>
                  <a:pt x="38769" y="5073"/>
                  <a:pt x="38915" y="5452"/>
                  <a:pt x="38944" y="5831"/>
                </a:cubicBezTo>
                <a:cubicBezTo>
                  <a:pt x="38390" y="4738"/>
                  <a:pt x="37283" y="4097"/>
                  <a:pt x="37282" y="4096"/>
                </a:cubicBezTo>
                <a:lnTo>
                  <a:pt x="37282" y="4096"/>
                </a:lnTo>
                <a:cubicBezTo>
                  <a:pt x="38332" y="5321"/>
                  <a:pt x="38550" y="5656"/>
                  <a:pt x="38682" y="6661"/>
                </a:cubicBezTo>
                <a:cubicBezTo>
                  <a:pt x="38550" y="6487"/>
                  <a:pt x="38448" y="6385"/>
                  <a:pt x="38448" y="6385"/>
                </a:cubicBezTo>
                <a:lnTo>
                  <a:pt x="38448" y="6385"/>
                </a:lnTo>
                <a:cubicBezTo>
                  <a:pt x="38565" y="6647"/>
                  <a:pt x="38652" y="6851"/>
                  <a:pt x="38740" y="7040"/>
                </a:cubicBezTo>
                <a:cubicBezTo>
                  <a:pt x="38740" y="7055"/>
                  <a:pt x="38740" y="7084"/>
                  <a:pt x="38740" y="7099"/>
                </a:cubicBezTo>
                <a:cubicBezTo>
                  <a:pt x="38594" y="6968"/>
                  <a:pt x="38463" y="6866"/>
                  <a:pt x="38346" y="6778"/>
                </a:cubicBezTo>
                <a:cubicBezTo>
                  <a:pt x="38419" y="6181"/>
                  <a:pt x="38376" y="5729"/>
                  <a:pt x="38376" y="5729"/>
                </a:cubicBezTo>
                <a:lnTo>
                  <a:pt x="38376" y="5729"/>
                </a:lnTo>
                <a:cubicBezTo>
                  <a:pt x="38332" y="5991"/>
                  <a:pt x="38259" y="6239"/>
                  <a:pt x="38186" y="6501"/>
                </a:cubicBezTo>
                <a:cubicBezTo>
                  <a:pt x="38084" y="6268"/>
                  <a:pt x="37967" y="6079"/>
                  <a:pt x="37865" y="5918"/>
                </a:cubicBezTo>
                <a:cubicBezTo>
                  <a:pt x="38011" y="5816"/>
                  <a:pt x="38186" y="5714"/>
                  <a:pt x="38376" y="5583"/>
                </a:cubicBezTo>
                <a:lnTo>
                  <a:pt x="38376" y="5583"/>
                </a:lnTo>
                <a:cubicBezTo>
                  <a:pt x="38375" y="5583"/>
                  <a:pt x="38128" y="5656"/>
                  <a:pt x="37778" y="5802"/>
                </a:cubicBezTo>
                <a:cubicBezTo>
                  <a:pt x="37720" y="5714"/>
                  <a:pt x="37647" y="5641"/>
                  <a:pt x="37603" y="5583"/>
                </a:cubicBezTo>
                <a:cubicBezTo>
                  <a:pt x="37559" y="5539"/>
                  <a:pt x="37530" y="5510"/>
                  <a:pt x="37530" y="5510"/>
                </a:cubicBezTo>
                <a:lnTo>
                  <a:pt x="37530" y="5510"/>
                </a:lnTo>
                <a:cubicBezTo>
                  <a:pt x="37545" y="5539"/>
                  <a:pt x="37559" y="5568"/>
                  <a:pt x="37574" y="5598"/>
                </a:cubicBezTo>
                <a:lnTo>
                  <a:pt x="37574" y="5598"/>
                </a:lnTo>
                <a:cubicBezTo>
                  <a:pt x="37579" y="5593"/>
                  <a:pt x="37584" y="5588"/>
                  <a:pt x="37588" y="5583"/>
                </a:cubicBezTo>
                <a:cubicBezTo>
                  <a:pt x="37618" y="5656"/>
                  <a:pt x="37661" y="5729"/>
                  <a:pt x="37691" y="5802"/>
                </a:cubicBezTo>
                <a:cubicBezTo>
                  <a:pt x="37691" y="5802"/>
                  <a:pt x="37691" y="5816"/>
                  <a:pt x="37691" y="5831"/>
                </a:cubicBezTo>
                <a:cubicBezTo>
                  <a:pt x="37559" y="5889"/>
                  <a:pt x="37414" y="5976"/>
                  <a:pt x="37268" y="6064"/>
                </a:cubicBezTo>
                <a:cubicBezTo>
                  <a:pt x="37239" y="5991"/>
                  <a:pt x="37224" y="5947"/>
                  <a:pt x="37224" y="5947"/>
                </a:cubicBezTo>
                <a:cubicBezTo>
                  <a:pt x="37224" y="5991"/>
                  <a:pt x="37224" y="6035"/>
                  <a:pt x="37224" y="6079"/>
                </a:cubicBezTo>
                <a:cubicBezTo>
                  <a:pt x="37210" y="6049"/>
                  <a:pt x="37210" y="6006"/>
                  <a:pt x="37195" y="5976"/>
                </a:cubicBezTo>
                <a:cubicBezTo>
                  <a:pt x="37308" y="5850"/>
                  <a:pt x="37434" y="5737"/>
                  <a:pt x="37574" y="5598"/>
                </a:cubicBezTo>
                <a:lnTo>
                  <a:pt x="37574" y="5598"/>
                </a:lnTo>
                <a:cubicBezTo>
                  <a:pt x="37501" y="5641"/>
                  <a:pt x="37341" y="5714"/>
                  <a:pt x="37137" y="5860"/>
                </a:cubicBezTo>
                <a:cubicBezTo>
                  <a:pt x="37078" y="5627"/>
                  <a:pt x="37005" y="5423"/>
                  <a:pt x="36947" y="5291"/>
                </a:cubicBezTo>
                <a:cubicBezTo>
                  <a:pt x="37035" y="4767"/>
                  <a:pt x="37151" y="4228"/>
                  <a:pt x="37312" y="3717"/>
                </a:cubicBezTo>
                <a:lnTo>
                  <a:pt x="37312" y="3717"/>
                </a:lnTo>
                <a:cubicBezTo>
                  <a:pt x="37311" y="3718"/>
                  <a:pt x="36962" y="4359"/>
                  <a:pt x="36627" y="5291"/>
                </a:cubicBezTo>
                <a:cubicBezTo>
                  <a:pt x="36495" y="4840"/>
                  <a:pt x="36379" y="4548"/>
                  <a:pt x="36379" y="4548"/>
                </a:cubicBezTo>
                <a:lnTo>
                  <a:pt x="36379" y="4548"/>
                </a:lnTo>
                <a:cubicBezTo>
                  <a:pt x="36437" y="4985"/>
                  <a:pt x="36452" y="5437"/>
                  <a:pt x="36423" y="5874"/>
                </a:cubicBezTo>
                <a:cubicBezTo>
                  <a:pt x="36393" y="5947"/>
                  <a:pt x="36379" y="6035"/>
                  <a:pt x="36350" y="6122"/>
                </a:cubicBezTo>
                <a:cubicBezTo>
                  <a:pt x="36058" y="4942"/>
                  <a:pt x="35563" y="3966"/>
                  <a:pt x="35563" y="3965"/>
                </a:cubicBezTo>
                <a:lnTo>
                  <a:pt x="35563" y="3965"/>
                </a:lnTo>
                <a:cubicBezTo>
                  <a:pt x="35752" y="4621"/>
                  <a:pt x="35869" y="5321"/>
                  <a:pt x="35942" y="5962"/>
                </a:cubicBezTo>
                <a:cubicBezTo>
                  <a:pt x="35781" y="5729"/>
                  <a:pt x="35635" y="5554"/>
                  <a:pt x="35533" y="5437"/>
                </a:cubicBezTo>
                <a:cubicBezTo>
                  <a:pt x="35548" y="5291"/>
                  <a:pt x="35577" y="5146"/>
                  <a:pt x="35606" y="5015"/>
                </a:cubicBezTo>
                <a:lnTo>
                  <a:pt x="35606" y="5015"/>
                </a:lnTo>
                <a:cubicBezTo>
                  <a:pt x="35606" y="5015"/>
                  <a:pt x="35548" y="5131"/>
                  <a:pt x="35461" y="5335"/>
                </a:cubicBezTo>
                <a:cubicBezTo>
                  <a:pt x="35417" y="5292"/>
                  <a:pt x="35402" y="5277"/>
                  <a:pt x="35402" y="5277"/>
                </a:cubicBezTo>
                <a:lnTo>
                  <a:pt x="35402" y="5277"/>
                </a:lnTo>
                <a:lnTo>
                  <a:pt x="35446" y="5364"/>
                </a:lnTo>
                <a:cubicBezTo>
                  <a:pt x="35417" y="5423"/>
                  <a:pt x="35402" y="5481"/>
                  <a:pt x="35373" y="5554"/>
                </a:cubicBezTo>
                <a:cubicBezTo>
                  <a:pt x="35271" y="3339"/>
                  <a:pt x="32896" y="1969"/>
                  <a:pt x="32895" y="1968"/>
                </a:cubicBezTo>
                <a:lnTo>
                  <a:pt x="32895" y="1968"/>
                </a:lnTo>
                <a:cubicBezTo>
                  <a:pt x="34367" y="3659"/>
                  <a:pt x="34528" y="3994"/>
                  <a:pt x="34703" y="5685"/>
                </a:cubicBezTo>
                <a:lnTo>
                  <a:pt x="34659" y="5641"/>
                </a:lnTo>
                <a:cubicBezTo>
                  <a:pt x="34659" y="5627"/>
                  <a:pt x="34674" y="5612"/>
                  <a:pt x="34674" y="5612"/>
                </a:cubicBezTo>
                <a:lnTo>
                  <a:pt x="34674" y="5612"/>
                </a:lnTo>
                <a:cubicBezTo>
                  <a:pt x="34674" y="5612"/>
                  <a:pt x="34659" y="5612"/>
                  <a:pt x="34644" y="5627"/>
                </a:cubicBezTo>
                <a:cubicBezTo>
                  <a:pt x="34572" y="5554"/>
                  <a:pt x="34499" y="5496"/>
                  <a:pt x="34426" y="5437"/>
                </a:cubicBezTo>
                <a:cubicBezTo>
                  <a:pt x="34426" y="5394"/>
                  <a:pt x="34440" y="5364"/>
                  <a:pt x="34455" y="5321"/>
                </a:cubicBezTo>
                <a:lnTo>
                  <a:pt x="34455" y="5321"/>
                </a:lnTo>
                <a:cubicBezTo>
                  <a:pt x="34455" y="5321"/>
                  <a:pt x="34440" y="5365"/>
                  <a:pt x="34397" y="5423"/>
                </a:cubicBezTo>
                <a:cubicBezTo>
                  <a:pt x="34280" y="5335"/>
                  <a:pt x="34178" y="5262"/>
                  <a:pt x="34091" y="5189"/>
                </a:cubicBezTo>
                <a:cubicBezTo>
                  <a:pt x="33887" y="4927"/>
                  <a:pt x="33697" y="4709"/>
                  <a:pt x="33566" y="4548"/>
                </a:cubicBezTo>
                <a:cubicBezTo>
                  <a:pt x="33464" y="4228"/>
                  <a:pt x="33376" y="4024"/>
                  <a:pt x="33376" y="4023"/>
                </a:cubicBezTo>
                <a:lnTo>
                  <a:pt x="33376" y="4023"/>
                </a:lnTo>
                <a:cubicBezTo>
                  <a:pt x="33390" y="4079"/>
                  <a:pt x="33391" y="4134"/>
                  <a:pt x="33404" y="4190"/>
                </a:cubicBezTo>
                <a:lnTo>
                  <a:pt x="33404" y="4190"/>
                </a:lnTo>
                <a:cubicBezTo>
                  <a:pt x="33404" y="4188"/>
                  <a:pt x="33405" y="4186"/>
                  <a:pt x="33406" y="4184"/>
                </a:cubicBezTo>
                <a:cubicBezTo>
                  <a:pt x="33420" y="4242"/>
                  <a:pt x="33420" y="4300"/>
                  <a:pt x="33420" y="4359"/>
                </a:cubicBezTo>
                <a:cubicBezTo>
                  <a:pt x="33391" y="4330"/>
                  <a:pt x="33376" y="4300"/>
                  <a:pt x="33362" y="4300"/>
                </a:cubicBezTo>
                <a:cubicBezTo>
                  <a:pt x="33391" y="4330"/>
                  <a:pt x="33406" y="4373"/>
                  <a:pt x="33435" y="4402"/>
                </a:cubicBezTo>
                <a:cubicBezTo>
                  <a:pt x="33449" y="4679"/>
                  <a:pt x="33449" y="4942"/>
                  <a:pt x="33435" y="5219"/>
                </a:cubicBezTo>
                <a:cubicBezTo>
                  <a:pt x="33333" y="5087"/>
                  <a:pt x="33216" y="4971"/>
                  <a:pt x="33099" y="4854"/>
                </a:cubicBezTo>
                <a:cubicBezTo>
                  <a:pt x="33172" y="4694"/>
                  <a:pt x="33260" y="4504"/>
                  <a:pt x="33362" y="4300"/>
                </a:cubicBezTo>
                <a:cubicBezTo>
                  <a:pt x="33374" y="4265"/>
                  <a:pt x="33386" y="4239"/>
                  <a:pt x="33398" y="4206"/>
                </a:cubicBezTo>
                <a:lnTo>
                  <a:pt x="33398" y="4206"/>
                </a:lnTo>
                <a:cubicBezTo>
                  <a:pt x="33332" y="4273"/>
                  <a:pt x="33149" y="4458"/>
                  <a:pt x="32954" y="4738"/>
                </a:cubicBezTo>
                <a:cubicBezTo>
                  <a:pt x="32837" y="4636"/>
                  <a:pt x="32735" y="4548"/>
                  <a:pt x="32633" y="4461"/>
                </a:cubicBezTo>
                <a:cubicBezTo>
                  <a:pt x="32837" y="4257"/>
                  <a:pt x="33056" y="4038"/>
                  <a:pt x="33318" y="3790"/>
                </a:cubicBezTo>
                <a:lnTo>
                  <a:pt x="33318" y="3790"/>
                </a:lnTo>
                <a:cubicBezTo>
                  <a:pt x="33318" y="3790"/>
                  <a:pt x="32939" y="3980"/>
                  <a:pt x="32458" y="4315"/>
                </a:cubicBezTo>
                <a:cubicBezTo>
                  <a:pt x="32152" y="4067"/>
                  <a:pt x="31919" y="3936"/>
                  <a:pt x="31919" y="3936"/>
                </a:cubicBezTo>
                <a:lnTo>
                  <a:pt x="31919" y="3936"/>
                </a:lnTo>
                <a:cubicBezTo>
                  <a:pt x="32065" y="4111"/>
                  <a:pt x="32196" y="4271"/>
                  <a:pt x="32327" y="4417"/>
                </a:cubicBezTo>
                <a:cubicBezTo>
                  <a:pt x="32123" y="4577"/>
                  <a:pt x="31904" y="4767"/>
                  <a:pt x="31686" y="4985"/>
                </a:cubicBezTo>
                <a:cubicBezTo>
                  <a:pt x="31132" y="4053"/>
                  <a:pt x="30564" y="3412"/>
                  <a:pt x="30564" y="3411"/>
                </a:cubicBezTo>
                <a:lnTo>
                  <a:pt x="30564" y="3411"/>
                </a:lnTo>
                <a:cubicBezTo>
                  <a:pt x="30913" y="4038"/>
                  <a:pt x="31161" y="4709"/>
                  <a:pt x="31351" y="5350"/>
                </a:cubicBezTo>
                <a:cubicBezTo>
                  <a:pt x="31132" y="5598"/>
                  <a:pt x="30957" y="5874"/>
                  <a:pt x="30797" y="6181"/>
                </a:cubicBezTo>
                <a:cubicBezTo>
                  <a:pt x="29747" y="4024"/>
                  <a:pt x="28013" y="2217"/>
                  <a:pt x="28013" y="2216"/>
                </a:cubicBezTo>
                <a:lnTo>
                  <a:pt x="28013" y="2216"/>
                </a:lnTo>
                <a:cubicBezTo>
                  <a:pt x="29266" y="4082"/>
                  <a:pt x="30039" y="6312"/>
                  <a:pt x="30418" y="7609"/>
                </a:cubicBezTo>
                <a:cubicBezTo>
                  <a:pt x="30418" y="7667"/>
                  <a:pt x="30418" y="7725"/>
                  <a:pt x="30418" y="7769"/>
                </a:cubicBezTo>
                <a:cubicBezTo>
                  <a:pt x="30199" y="7551"/>
                  <a:pt x="30024" y="7347"/>
                  <a:pt x="29879" y="7142"/>
                </a:cubicBezTo>
                <a:cubicBezTo>
                  <a:pt x="29908" y="6283"/>
                  <a:pt x="29485" y="5568"/>
                  <a:pt x="29033" y="5044"/>
                </a:cubicBezTo>
                <a:cubicBezTo>
                  <a:pt x="29019" y="5000"/>
                  <a:pt x="29004" y="4971"/>
                  <a:pt x="29004" y="4927"/>
                </a:cubicBezTo>
                <a:cubicBezTo>
                  <a:pt x="29004" y="4927"/>
                  <a:pt x="28989" y="4956"/>
                  <a:pt x="28989" y="5000"/>
                </a:cubicBezTo>
                <a:cubicBezTo>
                  <a:pt x="28465" y="4403"/>
                  <a:pt x="27897" y="4082"/>
                  <a:pt x="27896" y="4082"/>
                </a:cubicBezTo>
                <a:lnTo>
                  <a:pt x="27896" y="4082"/>
                </a:lnTo>
                <a:cubicBezTo>
                  <a:pt x="28450" y="4723"/>
                  <a:pt x="28771" y="5131"/>
                  <a:pt x="28975" y="5510"/>
                </a:cubicBezTo>
                <a:cubicBezTo>
                  <a:pt x="28975" y="5904"/>
                  <a:pt x="29048" y="6443"/>
                  <a:pt x="29296" y="7026"/>
                </a:cubicBezTo>
                <a:cubicBezTo>
                  <a:pt x="28931" y="6705"/>
                  <a:pt x="28625" y="6530"/>
                  <a:pt x="28625" y="6530"/>
                </a:cubicBezTo>
                <a:lnTo>
                  <a:pt x="28625" y="6530"/>
                </a:lnTo>
                <a:cubicBezTo>
                  <a:pt x="28931" y="6895"/>
                  <a:pt x="29179" y="7186"/>
                  <a:pt x="29368" y="7434"/>
                </a:cubicBezTo>
                <a:cubicBezTo>
                  <a:pt x="29339" y="7711"/>
                  <a:pt x="29223" y="7973"/>
                  <a:pt x="29062" y="8236"/>
                </a:cubicBezTo>
                <a:cubicBezTo>
                  <a:pt x="28989" y="7857"/>
                  <a:pt x="28844" y="7507"/>
                  <a:pt x="28654" y="7201"/>
                </a:cubicBezTo>
                <a:cubicBezTo>
                  <a:pt x="28538" y="6370"/>
                  <a:pt x="28275" y="5744"/>
                  <a:pt x="28275" y="5743"/>
                </a:cubicBezTo>
                <a:lnTo>
                  <a:pt x="28275" y="5743"/>
                </a:lnTo>
                <a:cubicBezTo>
                  <a:pt x="28319" y="6064"/>
                  <a:pt x="28334" y="6399"/>
                  <a:pt x="28319" y="6720"/>
                </a:cubicBezTo>
                <a:cubicBezTo>
                  <a:pt x="28100" y="6472"/>
                  <a:pt x="27882" y="6268"/>
                  <a:pt x="27678" y="6093"/>
                </a:cubicBezTo>
                <a:cubicBezTo>
                  <a:pt x="27838" y="5933"/>
                  <a:pt x="28013" y="5758"/>
                  <a:pt x="28232" y="5554"/>
                </a:cubicBezTo>
                <a:lnTo>
                  <a:pt x="28232" y="5554"/>
                </a:lnTo>
                <a:cubicBezTo>
                  <a:pt x="28231" y="5554"/>
                  <a:pt x="27925" y="5700"/>
                  <a:pt x="27547" y="5976"/>
                </a:cubicBezTo>
                <a:cubicBezTo>
                  <a:pt x="27284" y="5787"/>
                  <a:pt x="27095" y="5670"/>
                  <a:pt x="27095" y="5670"/>
                </a:cubicBezTo>
                <a:lnTo>
                  <a:pt x="27095" y="5670"/>
                </a:lnTo>
                <a:cubicBezTo>
                  <a:pt x="27226" y="5816"/>
                  <a:pt x="27328" y="5947"/>
                  <a:pt x="27430" y="6064"/>
                </a:cubicBezTo>
                <a:cubicBezTo>
                  <a:pt x="27270" y="6195"/>
                  <a:pt x="27095" y="6341"/>
                  <a:pt x="26920" y="6516"/>
                </a:cubicBezTo>
                <a:cubicBezTo>
                  <a:pt x="26468" y="5773"/>
                  <a:pt x="26002" y="5248"/>
                  <a:pt x="26002" y="5248"/>
                </a:cubicBezTo>
                <a:lnTo>
                  <a:pt x="26002" y="5248"/>
                </a:lnTo>
                <a:cubicBezTo>
                  <a:pt x="26293" y="5758"/>
                  <a:pt x="26497" y="6297"/>
                  <a:pt x="26643" y="6822"/>
                </a:cubicBezTo>
                <a:cubicBezTo>
                  <a:pt x="26468" y="7011"/>
                  <a:pt x="26322" y="7230"/>
                  <a:pt x="26191" y="7478"/>
                </a:cubicBezTo>
                <a:cubicBezTo>
                  <a:pt x="25346" y="5744"/>
                  <a:pt x="23947" y="4286"/>
                  <a:pt x="23947" y="4286"/>
                </a:cubicBezTo>
                <a:lnTo>
                  <a:pt x="23947" y="4286"/>
                </a:lnTo>
                <a:cubicBezTo>
                  <a:pt x="24909" y="5714"/>
                  <a:pt x="25521" y="7405"/>
                  <a:pt x="25841" y="8454"/>
                </a:cubicBezTo>
                <a:cubicBezTo>
                  <a:pt x="25827" y="8498"/>
                  <a:pt x="25812" y="8556"/>
                  <a:pt x="25798" y="8600"/>
                </a:cubicBezTo>
                <a:cubicBezTo>
                  <a:pt x="25754" y="8571"/>
                  <a:pt x="25696" y="8527"/>
                  <a:pt x="25652" y="8498"/>
                </a:cubicBezTo>
                <a:cubicBezTo>
                  <a:pt x="25564" y="8396"/>
                  <a:pt x="25477" y="8294"/>
                  <a:pt x="25404" y="8177"/>
                </a:cubicBezTo>
                <a:cubicBezTo>
                  <a:pt x="25448" y="8119"/>
                  <a:pt x="25477" y="8046"/>
                  <a:pt x="25521" y="7973"/>
                </a:cubicBezTo>
                <a:lnTo>
                  <a:pt x="25521" y="7973"/>
                </a:lnTo>
                <a:cubicBezTo>
                  <a:pt x="25521" y="7973"/>
                  <a:pt x="25462" y="8032"/>
                  <a:pt x="25375" y="8119"/>
                </a:cubicBezTo>
                <a:cubicBezTo>
                  <a:pt x="25127" y="7725"/>
                  <a:pt x="24967" y="7274"/>
                  <a:pt x="24748" y="6472"/>
                </a:cubicBezTo>
                <a:lnTo>
                  <a:pt x="24748" y="6472"/>
                </a:lnTo>
                <a:cubicBezTo>
                  <a:pt x="24748" y="6472"/>
                  <a:pt x="24603" y="7245"/>
                  <a:pt x="24967" y="8134"/>
                </a:cubicBezTo>
                <a:cubicBezTo>
                  <a:pt x="24792" y="8061"/>
                  <a:pt x="24661" y="8017"/>
                  <a:pt x="24661" y="8017"/>
                </a:cubicBezTo>
                <a:lnTo>
                  <a:pt x="24661" y="8017"/>
                </a:lnTo>
                <a:cubicBezTo>
                  <a:pt x="24807" y="8119"/>
                  <a:pt x="24923" y="8206"/>
                  <a:pt x="25040" y="8279"/>
                </a:cubicBezTo>
                <a:cubicBezTo>
                  <a:pt x="25054" y="8338"/>
                  <a:pt x="25083" y="8381"/>
                  <a:pt x="25113" y="8440"/>
                </a:cubicBezTo>
                <a:cubicBezTo>
                  <a:pt x="25011" y="8571"/>
                  <a:pt x="24909" y="8746"/>
                  <a:pt x="24807" y="8935"/>
                </a:cubicBezTo>
                <a:cubicBezTo>
                  <a:pt x="24734" y="8687"/>
                  <a:pt x="24690" y="8425"/>
                  <a:pt x="24661" y="8177"/>
                </a:cubicBezTo>
                <a:cubicBezTo>
                  <a:pt x="24661" y="8177"/>
                  <a:pt x="24617" y="8440"/>
                  <a:pt x="24617" y="8848"/>
                </a:cubicBezTo>
                <a:cubicBezTo>
                  <a:pt x="24515" y="8411"/>
                  <a:pt x="24384" y="8148"/>
                  <a:pt x="24384" y="8148"/>
                </a:cubicBezTo>
                <a:lnTo>
                  <a:pt x="24384" y="8148"/>
                </a:lnTo>
                <a:cubicBezTo>
                  <a:pt x="24398" y="8469"/>
                  <a:pt x="24398" y="8746"/>
                  <a:pt x="24398" y="8979"/>
                </a:cubicBezTo>
                <a:cubicBezTo>
                  <a:pt x="24311" y="9066"/>
                  <a:pt x="24209" y="9197"/>
                  <a:pt x="24107" y="9343"/>
                </a:cubicBezTo>
                <a:cubicBezTo>
                  <a:pt x="23990" y="8265"/>
                  <a:pt x="24034" y="8046"/>
                  <a:pt x="24661" y="6836"/>
                </a:cubicBezTo>
                <a:lnTo>
                  <a:pt x="24661" y="6836"/>
                </a:lnTo>
                <a:cubicBezTo>
                  <a:pt x="24661" y="6837"/>
                  <a:pt x="24311" y="7157"/>
                  <a:pt x="24034" y="7653"/>
                </a:cubicBezTo>
                <a:cubicBezTo>
                  <a:pt x="24136" y="6953"/>
                  <a:pt x="24282" y="6224"/>
                  <a:pt x="24500" y="5525"/>
                </a:cubicBezTo>
                <a:lnTo>
                  <a:pt x="24500" y="5525"/>
                </a:lnTo>
                <a:cubicBezTo>
                  <a:pt x="24500" y="5525"/>
                  <a:pt x="23451" y="7449"/>
                  <a:pt x="23101" y="9562"/>
                </a:cubicBezTo>
                <a:cubicBezTo>
                  <a:pt x="23043" y="9314"/>
                  <a:pt x="22985" y="9052"/>
                  <a:pt x="22970" y="8804"/>
                </a:cubicBezTo>
                <a:cubicBezTo>
                  <a:pt x="22970" y="8804"/>
                  <a:pt x="22926" y="9023"/>
                  <a:pt x="22926" y="9372"/>
                </a:cubicBezTo>
                <a:cubicBezTo>
                  <a:pt x="22752" y="9197"/>
                  <a:pt x="22562" y="9037"/>
                  <a:pt x="22373" y="8906"/>
                </a:cubicBezTo>
                <a:cubicBezTo>
                  <a:pt x="22358" y="8294"/>
                  <a:pt x="22402" y="7638"/>
                  <a:pt x="22533" y="7026"/>
                </a:cubicBezTo>
                <a:lnTo>
                  <a:pt x="22533" y="7026"/>
                </a:lnTo>
                <a:cubicBezTo>
                  <a:pt x="22533" y="7026"/>
                  <a:pt x="22198" y="7696"/>
                  <a:pt x="21950" y="8614"/>
                </a:cubicBezTo>
                <a:cubicBezTo>
                  <a:pt x="21702" y="8454"/>
                  <a:pt x="21454" y="8323"/>
                  <a:pt x="21221" y="8206"/>
                </a:cubicBezTo>
                <a:cubicBezTo>
                  <a:pt x="21294" y="8061"/>
                  <a:pt x="21367" y="7900"/>
                  <a:pt x="21454" y="7711"/>
                </a:cubicBezTo>
                <a:lnTo>
                  <a:pt x="21454" y="7711"/>
                </a:lnTo>
                <a:cubicBezTo>
                  <a:pt x="21454" y="7711"/>
                  <a:pt x="21279" y="7871"/>
                  <a:pt x="21075" y="8148"/>
                </a:cubicBezTo>
                <a:cubicBezTo>
                  <a:pt x="20536" y="7900"/>
                  <a:pt x="20143" y="7798"/>
                  <a:pt x="20143" y="7798"/>
                </a:cubicBezTo>
                <a:lnTo>
                  <a:pt x="20143" y="7798"/>
                </a:lnTo>
                <a:cubicBezTo>
                  <a:pt x="20449" y="7988"/>
                  <a:pt x="20711" y="8148"/>
                  <a:pt x="20944" y="8294"/>
                </a:cubicBezTo>
                <a:cubicBezTo>
                  <a:pt x="20784" y="8527"/>
                  <a:pt x="20609" y="8804"/>
                  <a:pt x="20463" y="9139"/>
                </a:cubicBezTo>
                <a:cubicBezTo>
                  <a:pt x="20332" y="8760"/>
                  <a:pt x="20216" y="8396"/>
                  <a:pt x="20157" y="8017"/>
                </a:cubicBezTo>
                <a:lnTo>
                  <a:pt x="20157" y="8017"/>
                </a:lnTo>
                <a:cubicBezTo>
                  <a:pt x="20157" y="8017"/>
                  <a:pt x="20084" y="8775"/>
                  <a:pt x="20245" y="9737"/>
                </a:cubicBezTo>
                <a:cubicBezTo>
                  <a:pt x="20186" y="9941"/>
                  <a:pt x="20157" y="10159"/>
                  <a:pt x="20143" y="10378"/>
                </a:cubicBezTo>
                <a:cubicBezTo>
                  <a:pt x="19997" y="10407"/>
                  <a:pt x="19851" y="10436"/>
                  <a:pt x="19720" y="10465"/>
                </a:cubicBezTo>
                <a:cubicBezTo>
                  <a:pt x="19647" y="10349"/>
                  <a:pt x="19589" y="10247"/>
                  <a:pt x="19531" y="10130"/>
                </a:cubicBezTo>
                <a:cubicBezTo>
                  <a:pt x="19662" y="9810"/>
                  <a:pt x="19822" y="9445"/>
                  <a:pt x="20055" y="8964"/>
                </a:cubicBezTo>
                <a:lnTo>
                  <a:pt x="20055" y="8964"/>
                </a:lnTo>
                <a:cubicBezTo>
                  <a:pt x="20055" y="8964"/>
                  <a:pt x="19764" y="9227"/>
                  <a:pt x="19472" y="9664"/>
                </a:cubicBezTo>
                <a:cubicBezTo>
                  <a:pt x="19531" y="8964"/>
                  <a:pt x="19414" y="8338"/>
                  <a:pt x="19297" y="7900"/>
                </a:cubicBezTo>
                <a:cubicBezTo>
                  <a:pt x="19385" y="7419"/>
                  <a:pt x="19603" y="6909"/>
                  <a:pt x="19997" y="6079"/>
                </a:cubicBezTo>
                <a:lnTo>
                  <a:pt x="19997" y="6079"/>
                </a:lnTo>
                <a:cubicBezTo>
                  <a:pt x="19997" y="6079"/>
                  <a:pt x="19487" y="6560"/>
                  <a:pt x="19093" y="7317"/>
                </a:cubicBezTo>
                <a:cubicBezTo>
                  <a:pt x="19064" y="7274"/>
                  <a:pt x="19064" y="7244"/>
                  <a:pt x="19064" y="7244"/>
                </a:cubicBezTo>
                <a:cubicBezTo>
                  <a:pt x="19064" y="7303"/>
                  <a:pt x="19064" y="7347"/>
                  <a:pt x="19064" y="7390"/>
                </a:cubicBezTo>
                <a:cubicBezTo>
                  <a:pt x="18729" y="8061"/>
                  <a:pt x="18525" y="8950"/>
                  <a:pt x="18846" y="9912"/>
                </a:cubicBezTo>
                <a:cubicBezTo>
                  <a:pt x="18758" y="10174"/>
                  <a:pt x="18641" y="10422"/>
                  <a:pt x="18481" y="10713"/>
                </a:cubicBezTo>
                <a:lnTo>
                  <a:pt x="18467" y="10713"/>
                </a:lnTo>
                <a:cubicBezTo>
                  <a:pt x="18437" y="10655"/>
                  <a:pt x="18423" y="10597"/>
                  <a:pt x="18408" y="10538"/>
                </a:cubicBezTo>
                <a:cubicBezTo>
                  <a:pt x="18379" y="9008"/>
                  <a:pt x="18452" y="6355"/>
                  <a:pt x="19195" y="4009"/>
                </a:cubicBezTo>
                <a:lnTo>
                  <a:pt x="19195" y="4009"/>
                </a:lnTo>
                <a:cubicBezTo>
                  <a:pt x="19195" y="4009"/>
                  <a:pt x="17898" y="6385"/>
                  <a:pt x="17476" y="9008"/>
                </a:cubicBezTo>
                <a:cubicBezTo>
                  <a:pt x="17199" y="8702"/>
                  <a:pt x="16893" y="8425"/>
                  <a:pt x="16572" y="8192"/>
                </a:cubicBezTo>
                <a:cubicBezTo>
                  <a:pt x="16543" y="7434"/>
                  <a:pt x="16586" y="6632"/>
                  <a:pt x="16761" y="5860"/>
                </a:cubicBezTo>
                <a:lnTo>
                  <a:pt x="16761" y="5860"/>
                </a:lnTo>
                <a:cubicBezTo>
                  <a:pt x="16761" y="5860"/>
                  <a:pt x="16339" y="6691"/>
                  <a:pt x="16047" y="7827"/>
                </a:cubicBezTo>
                <a:cubicBezTo>
                  <a:pt x="15727" y="7638"/>
                  <a:pt x="15420" y="7478"/>
                  <a:pt x="15129" y="7332"/>
                </a:cubicBezTo>
                <a:cubicBezTo>
                  <a:pt x="15216" y="7142"/>
                  <a:pt x="15318" y="6938"/>
                  <a:pt x="15420" y="6720"/>
                </a:cubicBezTo>
                <a:lnTo>
                  <a:pt x="15420" y="6720"/>
                </a:lnTo>
                <a:cubicBezTo>
                  <a:pt x="15420" y="6720"/>
                  <a:pt x="15216" y="6909"/>
                  <a:pt x="14940" y="7244"/>
                </a:cubicBezTo>
                <a:cubicBezTo>
                  <a:pt x="14284" y="6953"/>
                  <a:pt x="13788" y="6822"/>
                  <a:pt x="13788" y="6822"/>
                </a:cubicBezTo>
                <a:lnTo>
                  <a:pt x="13788" y="6822"/>
                </a:lnTo>
                <a:cubicBezTo>
                  <a:pt x="14182" y="7055"/>
                  <a:pt x="14502" y="7259"/>
                  <a:pt x="14794" y="7449"/>
                </a:cubicBezTo>
                <a:cubicBezTo>
                  <a:pt x="14590" y="7725"/>
                  <a:pt x="14371" y="8075"/>
                  <a:pt x="14182" y="8469"/>
                </a:cubicBezTo>
                <a:cubicBezTo>
                  <a:pt x="14080" y="8177"/>
                  <a:pt x="13978" y="7857"/>
                  <a:pt x="13905" y="7551"/>
                </a:cubicBezTo>
                <a:cubicBezTo>
                  <a:pt x="13919" y="7507"/>
                  <a:pt x="13934" y="7449"/>
                  <a:pt x="13948" y="7405"/>
                </a:cubicBezTo>
                <a:lnTo>
                  <a:pt x="13948" y="7405"/>
                </a:lnTo>
                <a:cubicBezTo>
                  <a:pt x="13948" y="7406"/>
                  <a:pt x="13933" y="7449"/>
                  <a:pt x="13890" y="7507"/>
                </a:cubicBezTo>
                <a:cubicBezTo>
                  <a:pt x="13861" y="7376"/>
                  <a:pt x="13832" y="7230"/>
                  <a:pt x="13803" y="7099"/>
                </a:cubicBezTo>
                <a:cubicBezTo>
                  <a:pt x="13803" y="7099"/>
                  <a:pt x="13774" y="7332"/>
                  <a:pt x="13788" y="7725"/>
                </a:cubicBezTo>
                <a:cubicBezTo>
                  <a:pt x="13686" y="7915"/>
                  <a:pt x="13555" y="8206"/>
                  <a:pt x="13409" y="8556"/>
                </a:cubicBezTo>
                <a:cubicBezTo>
                  <a:pt x="13263" y="8717"/>
                  <a:pt x="13089" y="8935"/>
                  <a:pt x="12899" y="9212"/>
                </a:cubicBezTo>
                <a:cubicBezTo>
                  <a:pt x="12506" y="7288"/>
                  <a:pt x="12564" y="6880"/>
                  <a:pt x="13613" y="4679"/>
                </a:cubicBezTo>
                <a:lnTo>
                  <a:pt x="13613" y="4679"/>
                </a:lnTo>
                <a:cubicBezTo>
                  <a:pt x="13613" y="4680"/>
                  <a:pt x="10932" y="7157"/>
                  <a:pt x="12433" y="10043"/>
                </a:cubicBezTo>
                <a:cubicBezTo>
                  <a:pt x="12404" y="10116"/>
                  <a:pt x="12374" y="10203"/>
                  <a:pt x="12331" y="10276"/>
                </a:cubicBezTo>
                <a:cubicBezTo>
                  <a:pt x="12154" y="9869"/>
                  <a:pt x="11940" y="9588"/>
                  <a:pt x="11888" y="9516"/>
                </a:cubicBezTo>
                <a:lnTo>
                  <a:pt x="11888" y="9516"/>
                </a:lnTo>
                <a:cubicBezTo>
                  <a:pt x="12043" y="9997"/>
                  <a:pt x="12157" y="10340"/>
                  <a:pt x="12214" y="10640"/>
                </a:cubicBezTo>
                <a:cubicBezTo>
                  <a:pt x="12170" y="10757"/>
                  <a:pt x="12141" y="10874"/>
                  <a:pt x="12127" y="10990"/>
                </a:cubicBezTo>
                <a:cubicBezTo>
                  <a:pt x="12039" y="10917"/>
                  <a:pt x="11952" y="10844"/>
                  <a:pt x="11879" y="10786"/>
                </a:cubicBezTo>
                <a:cubicBezTo>
                  <a:pt x="11864" y="10728"/>
                  <a:pt x="11850" y="10670"/>
                  <a:pt x="11821" y="10611"/>
                </a:cubicBezTo>
                <a:cubicBezTo>
                  <a:pt x="11821" y="10247"/>
                  <a:pt x="11835" y="9868"/>
                  <a:pt x="11879" y="9489"/>
                </a:cubicBezTo>
                <a:cubicBezTo>
                  <a:pt x="11879" y="9490"/>
                  <a:pt x="11880" y="9492"/>
                  <a:pt x="11880" y="9493"/>
                </a:cubicBezTo>
                <a:lnTo>
                  <a:pt x="11880" y="9493"/>
                </a:lnTo>
                <a:cubicBezTo>
                  <a:pt x="11909" y="9293"/>
                  <a:pt x="11938" y="9092"/>
                  <a:pt x="11981" y="8891"/>
                </a:cubicBezTo>
                <a:lnTo>
                  <a:pt x="11981" y="8891"/>
                </a:lnTo>
                <a:cubicBezTo>
                  <a:pt x="11981" y="8892"/>
                  <a:pt x="11806" y="9241"/>
                  <a:pt x="11617" y="9780"/>
                </a:cubicBezTo>
                <a:cubicBezTo>
                  <a:pt x="11456" y="9037"/>
                  <a:pt x="11340" y="8236"/>
                  <a:pt x="11340" y="7463"/>
                </a:cubicBezTo>
                <a:cubicBezTo>
                  <a:pt x="11340" y="7463"/>
                  <a:pt x="11092" y="8760"/>
                  <a:pt x="11223" y="10232"/>
                </a:cubicBezTo>
                <a:cubicBezTo>
                  <a:pt x="10961" y="9606"/>
                  <a:pt x="10742" y="8935"/>
                  <a:pt x="10611" y="8279"/>
                </a:cubicBezTo>
                <a:lnTo>
                  <a:pt x="10611" y="8279"/>
                </a:lnTo>
                <a:cubicBezTo>
                  <a:pt x="10611" y="8279"/>
                  <a:pt x="10567" y="8921"/>
                  <a:pt x="10655" y="9839"/>
                </a:cubicBezTo>
                <a:cubicBezTo>
                  <a:pt x="10611" y="9897"/>
                  <a:pt x="10567" y="9955"/>
                  <a:pt x="10509" y="10014"/>
                </a:cubicBezTo>
                <a:cubicBezTo>
                  <a:pt x="10509" y="10014"/>
                  <a:pt x="10494" y="9999"/>
                  <a:pt x="10494" y="9999"/>
                </a:cubicBezTo>
                <a:cubicBezTo>
                  <a:pt x="10392" y="9635"/>
                  <a:pt x="10305" y="9270"/>
                  <a:pt x="10276" y="8891"/>
                </a:cubicBezTo>
                <a:cubicBezTo>
                  <a:pt x="10276" y="8891"/>
                  <a:pt x="10217" y="9299"/>
                  <a:pt x="10217" y="9882"/>
                </a:cubicBezTo>
                <a:cubicBezTo>
                  <a:pt x="9955" y="9780"/>
                  <a:pt x="9736" y="9708"/>
                  <a:pt x="9649" y="9678"/>
                </a:cubicBezTo>
                <a:lnTo>
                  <a:pt x="9649" y="9678"/>
                </a:lnTo>
                <a:cubicBezTo>
                  <a:pt x="9868" y="9810"/>
                  <a:pt x="10057" y="9926"/>
                  <a:pt x="10232" y="10043"/>
                </a:cubicBezTo>
                <a:cubicBezTo>
                  <a:pt x="10232" y="10087"/>
                  <a:pt x="10232" y="10130"/>
                  <a:pt x="10232" y="10189"/>
                </a:cubicBezTo>
                <a:cubicBezTo>
                  <a:pt x="10028" y="10101"/>
                  <a:pt x="9809" y="10028"/>
                  <a:pt x="9620" y="9984"/>
                </a:cubicBezTo>
                <a:cubicBezTo>
                  <a:pt x="9620" y="9970"/>
                  <a:pt x="9620" y="9955"/>
                  <a:pt x="9620" y="9941"/>
                </a:cubicBezTo>
                <a:cubicBezTo>
                  <a:pt x="9620" y="9868"/>
                  <a:pt x="9634" y="9780"/>
                  <a:pt x="9649" y="9678"/>
                </a:cubicBezTo>
                <a:cubicBezTo>
                  <a:pt x="9649" y="9649"/>
                  <a:pt x="9664" y="9620"/>
                  <a:pt x="9664" y="9576"/>
                </a:cubicBezTo>
                <a:lnTo>
                  <a:pt x="9664" y="9576"/>
                </a:lnTo>
                <a:cubicBezTo>
                  <a:pt x="9663" y="9576"/>
                  <a:pt x="9634" y="9606"/>
                  <a:pt x="9605" y="9678"/>
                </a:cubicBezTo>
                <a:cubicBezTo>
                  <a:pt x="9576" y="9737"/>
                  <a:pt x="9532" y="9839"/>
                  <a:pt x="9489" y="9955"/>
                </a:cubicBezTo>
                <a:cubicBezTo>
                  <a:pt x="9051" y="9853"/>
                  <a:pt x="8745" y="9824"/>
                  <a:pt x="8745" y="9824"/>
                </a:cubicBezTo>
                <a:lnTo>
                  <a:pt x="8745" y="9824"/>
                </a:lnTo>
                <a:cubicBezTo>
                  <a:pt x="9008" y="9926"/>
                  <a:pt x="9241" y="10014"/>
                  <a:pt x="9430" y="10101"/>
                </a:cubicBezTo>
                <a:cubicBezTo>
                  <a:pt x="9372" y="10291"/>
                  <a:pt x="9314" y="10538"/>
                  <a:pt x="9285" y="10815"/>
                </a:cubicBezTo>
                <a:cubicBezTo>
                  <a:pt x="9095" y="10553"/>
                  <a:pt x="8935" y="10276"/>
                  <a:pt x="8804" y="9984"/>
                </a:cubicBezTo>
                <a:lnTo>
                  <a:pt x="8804" y="9984"/>
                </a:lnTo>
                <a:cubicBezTo>
                  <a:pt x="8804" y="9985"/>
                  <a:pt x="8906" y="10495"/>
                  <a:pt x="9197" y="11165"/>
                </a:cubicBezTo>
                <a:cubicBezTo>
                  <a:pt x="9095" y="11282"/>
                  <a:pt x="8993" y="11427"/>
                  <a:pt x="8876" y="11602"/>
                </a:cubicBezTo>
                <a:cubicBezTo>
                  <a:pt x="8862" y="11573"/>
                  <a:pt x="8862" y="11559"/>
                  <a:pt x="8862" y="11529"/>
                </a:cubicBezTo>
                <a:cubicBezTo>
                  <a:pt x="8876" y="11311"/>
                  <a:pt x="8906" y="11048"/>
                  <a:pt x="8949" y="10742"/>
                </a:cubicBezTo>
                <a:lnTo>
                  <a:pt x="8949" y="10742"/>
                </a:lnTo>
                <a:cubicBezTo>
                  <a:pt x="8949" y="10742"/>
                  <a:pt x="8862" y="10874"/>
                  <a:pt x="8774" y="11107"/>
                </a:cubicBezTo>
                <a:cubicBezTo>
                  <a:pt x="8585" y="9941"/>
                  <a:pt x="8702" y="9518"/>
                  <a:pt x="9445" y="7944"/>
                </a:cubicBezTo>
                <a:lnTo>
                  <a:pt x="9445" y="7944"/>
                </a:lnTo>
                <a:cubicBezTo>
                  <a:pt x="9445" y="7944"/>
                  <a:pt x="8483" y="8833"/>
                  <a:pt x="8206" y="10101"/>
                </a:cubicBezTo>
                <a:cubicBezTo>
                  <a:pt x="8191" y="10072"/>
                  <a:pt x="8162" y="10043"/>
                  <a:pt x="8148" y="10014"/>
                </a:cubicBezTo>
                <a:cubicBezTo>
                  <a:pt x="8104" y="9635"/>
                  <a:pt x="8148" y="9212"/>
                  <a:pt x="8235" y="8512"/>
                </a:cubicBezTo>
                <a:lnTo>
                  <a:pt x="8235" y="8512"/>
                </a:lnTo>
                <a:cubicBezTo>
                  <a:pt x="8235" y="8513"/>
                  <a:pt x="7973" y="8950"/>
                  <a:pt x="7871" y="9606"/>
                </a:cubicBezTo>
                <a:cubicBezTo>
                  <a:pt x="7842" y="9562"/>
                  <a:pt x="7827" y="9547"/>
                  <a:pt x="7827" y="9547"/>
                </a:cubicBezTo>
                <a:lnTo>
                  <a:pt x="7827" y="9547"/>
                </a:lnTo>
                <a:cubicBezTo>
                  <a:pt x="7842" y="9591"/>
                  <a:pt x="7856" y="9620"/>
                  <a:pt x="7871" y="9649"/>
                </a:cubicBezTo>
                <a:cubicBezTo>
                  <a:pt x="7798" y="10189"/>
                  <a:pt x="7827" y="10830"/>
                  <a:pt x="8206" y="11486"/>
                </a:cubicBezTo>
                <a:cubicBezTo>
                  <a:pt x="8235" y="11588"/>
                  <a:pt x="8264" y="11690"/>
                  <a:pt x="8293" y="11792"/>
                </a:cubicBezTo>
                <a:cubicBezTo>
                  <a:pt x="8279" y="11952"/>
                  <a:pt x="8264" y="12127"/>
                  <a:pt x="8221" y="12316"/>
                </a:cubicBezTo>
                <a:cubicBezTo>
                  <a:pt x="8191" y="12273"/>
                  <a:pt x="8162" y="12229"/>
                  <a:pt x="8133" y="12185"/>
                </a:cubicBezTo>
                <a:cubicBezTo>
                  <a:pt x="7754" y="11005"/>
                  <a:pt x="7186" y="8935"/>
                  <a:pt x="7171" y="7011"/>
                </a:cubicBezTo>
                <a:cubicBezTo>
                  <a:pt x="7171" y="7011"/>
                  <a:pt x="6795" y="9020"/>
                  <a:pt x="7095" y="11110"/>
                </a:cubicBezTo>
                <a:lnTo>
                  <a:pt x="7095" y="11110"/>
                </a:lnTo>
                <a:cubicBezTo>
                  <a:pt x="7068" y="11025"/>
                  <a:pt x="7054" y="10928"/>
                  <a:pt x="7040" y="10844"/>
                </a:cubicBezTo>
                <a:cubicBezTo>
                  <a:pt x="7040" y="10844"/>
                  <a:pt x="7026" y="10932"/>
                  <a:pt x="7026" y="11078"/>
                </a:cubicBezTo>
                <a:cubicBezTo>
                  <a:pt x="6778" y="10903"/>
                  <a:pt x="6515" y="10757"/>
                  <a:pt x="6268" y="10626"/>
                </a:cubicBezTo>
                <a:cubicBezTo>
                  <a:pt x="6064" y="10043"/>
                  <a:pt x="5903" y="9416"/>
                  <a:pt x="5845" y="8789"/>
                </a:cubicBezTo>
                <a:cubicBezTo>
                  <a:pt x="5845" y="8789"/>
                  <a:pt x="5743" y="9489"/>
                  <a:pt x="5801" y="10422"/>
                </a:cubicBezTo>
                <a:cubicBezTo>
                  <a:pt x="5524" y="10320"/>
                  <a:pt x="5262" y="10232"/>
                  <a:pt x="5029" y="10159"/>
                </a:cubicBezTo>
                <a:cubicBezTo>
                  <a:pt x="5043" y="9999"/>
                  <a:pt x="5058" y="9839"/>
                  <a:pt x="5087" y="9649"/>
                </a:cubicBezTo>
                <a:lnTo>
                  <a:pt x="5087" y="9649"/>
                </a:lnTo>
                <a:cubicBezTo>
                  <a:pt x="5087" y="9649"/>
                  <a:pt x="4985" y="9824"/>
                  <a:pt x="4868" y="10116"/>
                </a:cubicBezTo>
                <a:cubicBezTo>
                  <a:pt x="4329" y="9985"/>
                  <a:pt x="3950" y="9955"/>
                  <a:pt x="3950" y="9955"/>
                </a:cubicBezTo>
                <a:lnTo>
                  <a:pt x="3950" y="9955"/>
                </a:lnTo>
                <a:cubicBezTo>
                  <a:pt x="4271" y="10072"/>
                  <a:pt x="4562" y="10189"/>
                  <a:pt x="4810" y="10291"/>
                </a:cubicBezTo>
                <a:cubicBezTo>
                  <a:pt x="4723" y="10538"/>
                  <a:pt x="4650" y="10844"/>
                  <a:pt x="4621" y="11180"/>
                </a:cubicBezTo>
                <a:cubicBezTo>
                  <a:pt x="4460" y="10961"/>
                  <a:pt x="4329" y="10728"/>
                  <a:pt x="4198" y="10509"/>
                </a:cubicBezTo>
                <a:cubicBezTo>
                  <a:pt x="4198" y="10465"/>
                  <a:pt x="4198" y="10422"/>
                  <a:pt x="4198" y="10378"/>
                </a:cubicBezTo>
                <a:cubicBezTo>
                  <a:pt x="4198" y="10378"/>
                  <a:pt x="4183" y="10422"/>
                  <a:pt x="4183" y="10465"/>
                </a:cubicBezTo>
                <a:cubicBezTo>
                  <a:pt x="4125" y="10363"/>
                  <a:pt x="4067" y="10261"/>
                  <a:pt x="4023" y="10159"/>
                </a:cubicBezTo>
                <a:lnTo>
                  <a:pt x="4023" y="10159"/>
                </a:lnTo>
                <a:cubicBezTo>
                  <a:pt x="4023" y="10160"/>
                  <a:pt x="4052" y="10349"/>
                  <a:pt x="4154" y="10655"/>
                </a:cubicBezTo>
                <a:cubicBezTo>
                  <a:pt x="4125" y="10815"/>
                  <a:pt x="4096" y="11048"/>
                  <a:pt x="4081" y="11340"/>
                </a:cubicBezTo>
                <a:cubicBezTo>
                  <a:pt x="4009" y="11486"/>
                  <a:pt x="3936" y="11690"/>
                  <a:pt x="3863" y="11937"/>
                </a:cubicBezTo>
                <a:cubicBezTo>
                  <a:pt x="3134" y="10495"/>
                  <a:pt x="3076" y="10174"/>
                  <a:pt x="3324" y="8323"/>
                </a:cubicBezTo>
                <a:lnTo>
                  <a:pt x="3324" y="8323"/>
                </a:lnTo>
                <a:cubicBezTo>
                  <a:pt x="3323" y="8323"/>
                  <a:pt x="1968" y="10611"/>
                  <a:pt x="3732" y="12637"/>
                </a:cubicBezTo>
                <a:cubicBezTo>
                  <a:pt x="3702" y="12885"/>
                  <a:pt x="3702" y="13147"/>
                  <a:pt x="3732" y="13424"/>
                </a:cubicBezTo>
                <a:cubicBezTo>
                  <a:pt x="3644" y="13380"/>
                  <a:pt x="3557" y="13337"/>
                  <a:pt x="3455" y="13293"/>
                </a:cubicBezTo>
                <a:cubicBezTo>
                  <a:pt x="3309" y="12812"/>
                  <a:pt x="3178" y="12316"/>
                  <a:pt x="3134" y="11821"/>
                </a:cubicBezTo>
                <a:cubicBezTo>
                  <a:pt x="3134" y="11821"/>
                  <a:pt x="3047" y="12375"/>
                  <a:pt x="3090" y="13133"/>
                </a:cubicBezTo>
                <a:cubicBezTo>
                  <a:pt x="3061" y="13118"/>
                  <a:pt x="3032" y="13103"/>
                  <a:pt x="3003" y="13089"/>
                </a:cubicBezTo>
                <a:cubicBezTo>
                  <a:pt x="2624" y="12608"/>
                  <a:pt x="2274" y="12069"/>
                  <a:pt x="1997" y="11529"/>
                </a:cubicBezTo>
                <a:lnTo>
                  <a:pt x="1997" y="11529"/>
                </a:lnTo>
                <a:cubicBezTo>
                  <a:pt x="1997" y="11530"/>
                  <a:pt x="2114" y="12040"/>
                  <a:pt x="2405" y="12739"/>
                </a:cubicBezTo>
                <a:cubicBezTo>
                  <a:pt x="2376" y="12783"/>
                  <a:pt x="2362" y="12827"/>
                  <a:pt x="2347" y="12885"/>
                </a:cubicBezTo>
                <a:cubicBezTo>
                  <a:pt x="1895" y="12768"/>
                  <a:pt x="1589" y="12754"/>
                  <a:pt x="1589" y="12754"/>
                </a:cubicBezTo>
                <a:lnTo>
                  <a:pt x="1589" y="12754"/>
                </a:lnTo>
                <a:cubicBezTo>
                  <a:pt x="1866" y="12856"/>
                  <a:pt x="2085" y="12943"/>
                  <a:pt x="2289" y="13031"/>
                </a:cubicBezTo>
                <a:cubicBezTo>
                  <a:pt x="2230" y="13220"/>
                  <a:pt x="2158" y="13468"/>
                  <a:pt x="2128" y="13730"/>
                </a:cubicBezTo>
                <a:cubicBezTo>
                  <a:pt x="1954" y="13468"/>
                  <a:pt x="1793" y="13191"/>
                  <a:pt x="1647" y="12914"/>
                </a:cubicBezTo>
                <a:lnTo>
                  <a:pt x="1647" y="12914"/>
                </a:lnTo>
                <a:cubicBezTo>
                  <a:pt x="1648" y="12914"/>
                  <a:pt x="1779" y="13512"/>
                  <a:pt x="2128" y="14240"/>
                </a:cubicBezTo>
                <a:cubicBezTo>
                  <a:pt x="2143" y="14546"/>
                  <a:pt x="2201" y="14867"/>
                  <a:pt x="2347" y="15202"/>
                </a:cubicBezTo>
                <a:cubicBezTo>
                  <a:pt x="2099" y="15042"/>
                  <a:pt x="1866" y="14852"/>
                  <a:pt x="1706" y="14634"/>
                </a:cubicBezTo>
                <a:cubicBezTo>
                  <a:pt x="1720" y="14371"/>
                  <a:pt x="1749" y="14065"/>
                  <a:pt x="1808" y="13672"/>
                </a:cubicBezTo>
                <a:lnTo>
                  <a:pt x="1808" y="13672"/>
                </a:lnTo>
                <a:cubicBezTo>
                  <a:pt x="1808" y="13672"/>
                  <a:pt x="1647" y="13934"/>
                  <a:pt x="1531" y="14342"/>
                </a:cubicBezTo>
                <a:cubicBezTo>
                  <a:pt x="933" y="13176"/>
                  <a:pt x="904" y="12929"/>
                  <a:pt x="1094" y="11442"/>
                </a:cubicBezTo>
                <a:lnTo>
                  <a:pt x="1094" y="11442"/>
                </a:lnTo>
                <a:cubicBezTo>
                  <a:pt x="1093" y="11442"/>
                  <a:pt x="1" y="13278"/>
                  <a:pt x="1414" y="14911"/>
                </a:cubicBezTo>
                <a:cubicBezTo>
                  <a:pt x="1385" y="15202"/>
                  <a:pt x="1400" y="15523"/>
                  <a:pt x="1473" y="15873"/>
                </a:cubicBezTo>
                <a:lnTo>
                  <a:pt x="1473" y="15843"/>
                </a:lnTo>
                <a:lnTo>
                  <a:pt x="1910" y="15843"/>
                </a:lnTo>
                <a:cubicBezTo>
                  <a:pt x="1822" y="15610"/>
                  <a:pt x="1764" y="15406"/>
                  <a:pt x="1735" y="15202"/>
                </a:cubicBezTo>
                <a:lnTo>
                  <a:pt x="1735" y="15202"/>
                </a:lnTo>
                <a:cubicBezTo>
                  <a:pt x="1939" y="15392"/>
                  <a:pt x="2201" y="15581"/>
                  <a:pt x="2493" y="15756"/>
                </a:cubicBezTo>
                <a:cubicBezTo>
                  <a:pt x="2434" y="15785"/>
                  <a:pt x="2391" y="15814"/>
                  <a:pt x="2347" y="15843"/>
                </a:cubicBezTo>
                <a:lnTo>
                  <a:pt x="138416" y="15843"/>
                </a:lnTo>
                <a:cubicBezTo>
                  <a:pt x="138357" y="15814"/>
                  <a:pt x="138299" y="15785"/>
                  <a:pt x="138226" y="15741"/>
                </a:cubicBezTo>
                <a:cubicBezTo>
                  <a:pt x="138285" y="15610"/>
                  <a:pt x="138343" y="15465"/>
                  <a:pt x="138401" y="15319"/>
                </a:cubicBezTo>
                <a:cubicBezTo>
                  <a:pt x="138620" y="15115"/>
                  <a:pt x="138882" y="14925"/>
                  <a:pt x="139290" y="14692"/>
                </a:cubicBezTo>
                <a:cubicBezTo>
                  <a:pt x="139348" y="14867"/>
                  <a:pt x="139392" y="15027"/>
                  <a:pt x="139407" y="15173"/>
                </a:cubicBezTo>
                <a:cubicBezTo>
                  <a:pt x="139159" y="15377"/>
                  <a:pt x="138897" y="15596"/>
                  <a:pt x="138663" y="15843"/>
                </a:cubicBezTo>
                <a:lnTo>
                  <a:pt x="139217" y="15843"/>
                </a:lnTo>
                <a:cubicBezTo>
                  <a:pt x="139276" y="15771"/>
                  <a:pt x="139334" y="15683"/>
                  <a:pt x="139407" y="15596"/>
                </a:cubicBezTo>
                <a:lnTo>
                  <a:pt x="139407" y="15596"/>
                </a:lnTo>
                <a:cubicBezTo>
                  <a:pt x="139407" y="15683"/>
                  <a:pt x="139378" y="15756"/>
                  <a:pt x="139363" y="15843"/>
                </a:cubicBezTo>
                <a:lnTo>
                  <a:pt x="140281" y="15843"/>
                </a:lnTo>
                <a:cubicBezTo>
                  <a:pt x="140879" y="15246"/>
                  <a:pt x="141651" y="14561"/>
                  <a:pt x="142497" y="13978"/>
                </a:cubicBezTo>
                <a:lnTo>
                  <a:pt x="142497" y="13978"/>
                </a:lnTo>
                <a:cubicBezTo>
                  <a:pt x="142496" y="13978"/>
                  <a:pt x="140981" y="14751"/>
                  <a:pt x="139742" y="15800"/>
                </a:cubicBezTo>
                <a:cubicBezTo>
                  <a:pt x="139757" y="15610"/>
                  <a:pt x="139727" y="15435"/>
                  <a:pt x="139698" y="15275"/>
                </a:cubicBezTo>
                <a:cubicBezTo>
                  <a:pt x="139990" y="14940"/>
                  <a:pt x="140340" y="14590"/>
                  <a:pt x="140718" y="14299"/>
                </a:cubicBezTo>
                <a:lnTo>
                  <a:pt x="140718" y="14299"/>
                </a:lnTo>
                <a:cubicBezTo>
                  <a:pt x="140718" y="14299"/>
                  <a:pt x="140208" y="14576"/>
                  <a:pt x="139625" y="15013"/>
                </a:cubicBezTo>
                <a:cubicBezTo>
                  <a:pt x="139567" y="14852"/>
                  <a:pt x="139509" y="14721"/>
                  <a:pt x="139451" y="14605"/>
                </a:cubicBezTo>
                <a:cubicBezTo>
                  <a:pt x="139567" y="14546"/>
                  <a:pt x="139684" y="14473"/>
                  <a:pt x="139815" y="14401"/>
                </a:cubicBezTo>
                <a:lnTo>
                  <a:pt x="139815" y="14401"/>
                </a:lnTo>
                <a:cubicBezTo>
                  <a:pt x="139815" y="14401"/>
                  <a:pt x="139654" y="14444"/>
                  <a:pt x="139407" y="14532"/>
                </a:cubicBezTo>
                <a:cubicBezTo>
                  <a:pt x="139247" y="14270"/>
                  <a:pt x="139101" y="14109"/>
                  <a:pt x="139101" y="14109"/>
                </a:cubicBezTo>
                <a:lnTo>
                  <a:pt x="139101" y="14109"/>
                </a:lnTo>
                <a:cubicBezTo>
                  <a:pt x="139174" y="14299"/>
                  <a:pt x="139217" y="14444"/>
                  <a:pt x="139261" y="14590"/>
                </a:cubicBezTo>
                <a:cubicBezTo>
                  <a:pt x="139072" y="14663"/>
                  <a:pt x="138838" y="14780"/>
                  <a:pt x="138591" y="14911"/>
                </a:cubicBezTo>
                <a:cubicBezTo>
                  <a:pt x="138707" y="14678"/>
                  <a:pt x="138838" y="14459"/>
                  <a:pt x="138999" y="14240"/>
                </a:cubicBezTo>
                <a:lnTo>
                  <a:pt x="138999" y="14240"/>
                </a:lnTo>
                <a:cubicBezTo>
                  <a:pt x="138998" y="14240"/>
                  <a:pt x="138590" y="14619"/>
                  <a:pt x="138168" y="15188"/>
                </a:cubicBezTo>
                <a:cubicBezTo>
                  <a:pt x="138037" y="15290"/>
                  <a:pt x="137906" y="15392"/>
                  <a:pt x="137774" y="15523"/>
                </a:cubicBezTo>
                <a:cubicBezTo>
                  <a:pt x="137702" y="15479"/>
                  <a:pt x="137629" y="15450"/>
                  <a:pt x="137541" y="15406"/>
                </a:cubicBezTo>
                <a:cubicBezTo>
                  <a:pt x="137556" y="15348"/>
                  <a:pt x="137585" y="15275"/>
                  <a:pt x="137614" y="15217"/>
                </a:cubicBezTo>
                <a:cubicBezTo>
                  <a:pt x="137833" y="15071"/>
                  <a:pt x="138110" y="14925"/>
                  <a:pt x="138459" y="14721"/>
                </a:cubicBezTo>
                <a:lnTo>
                  <a:pt x="138459" y="14721"/>
                </a:lnTo>
                <a:cubicBezTo>
                  <a:pt x="138459" y="14721"/>
                  <a:pt x="138153" y="14794"/>
                  <a:pt x="137760" y="14969"/>
                </a:cubicBezTo>
                <a:cubicBezTo>
                  <a:pt x="138372" y="14051"/>
                  <a:pt x="138561" y="13890"/>
                  <a:pt x="139888" y="13147"/>
                </a:cubicBezTo>
                <a:lnTo>
                  <a:pt x="139888" y="13147"/>
                </a:lnTo>
                <a:cubicBezTo>
                  <a:pt x="139887" y="13147"/>
                  <a:pt x="137774" y="13687"/>
                  <a:pt x="137235" y="15246"/>
                </a:cubicBezTo>
                <a:lnTo>
                  <a:pt x="137206" y="15246"/>
                </a:lnTo>
                <a:cubicBezTo>
                  <a:pt x="137046" y="15173"/>
                  <a:pt x="136871" y="15100"/>
                  <a:pt x="136681" y="15013"/>
                </a:cubicBezTo>
                <a:cubicBezTo>
                  <a:pt x="136812" y="14707"/>
                  <a:pt x="136987" y="14401"/>
                  <a:pt x="137191" y="14109"/>
                </a:cubicBezTo>
                <a:lnTo>
                  <a:pt x="137191" y="14109"/>
                </a:lnTo>
                <a:cubicBezTo>
                  <a:pt x="137191" y="14109"/>
                  <a:pt x="136842" y="14430"/>
                  <a:pt x="136463" y="14925"/>
                </a:cubicBezTo>
                <a:cubicBezTo>
                  <a:pt x="136404" y="14896"/>
                  <a:pt x="136346" y="14867"/>
                  <a:pt x="136273" y="14838"/>
                </a:cubicBezTo>
                <a:cubicBezTo>
                  <a:pt x="137118" y="13891"/>
                  <a:pt x="137323" y="12973"/>
                  <a:pt x="137323" y="12972"/>
                </a:cubicBezTo>
                <a:lnTo>
                  <a:pt x="137323" y="12972"/>
                </a:lnTo>
                <a:cubicBezTo>
                  <a:pt x="136710" y="13803"/>
                  <a:pt x="136332" y="14284"/>
                  <a:pt x="135880" y="14678"/>
                </a:cubicBezTo>
                <a:cubicBezTo>
                  <a:pt x="135763" y="14619"/>
                  <a:pt x="135632" y="14575"/>
                  <a:pt x="135501" y="14517"/>
                </a:cubicBezTo>
                <a:cubicBezTo>
                  <a:pt x="136244" y="13978"/>
                  <a:pt x="136550" y="13337"/>
                  <a:pt x="136638" y="13162"/>
                </a:cubicBezTo>
                <a:cubicBezTo>
                  <a:pt x="137031" y="12710"/>
                  <a:pt x="137468" y="12244"/>
                  <a:pt x="137949" y="11792"/>
                </a:cubicBezTo>
                <a:cubicBezTo>
                  <a:pt x="137978" y="11777"/>
                  <a:pt x="138008" y="11748"/>
                  <a:pt x="138037" y="11733"/>
                </a:cubicBezTo>
                <a:lnTo>
                  <a:pt x="138037" y="11733"/>
                </a:lnTo>
                <a:cubicBezTo>
                  <a:pt x="138035" y="11734"/>
                  <a:pt x="138007" y="11748"/>
                  <a:pt x="137978" y="11763"/>
                </a:cubicBezTo>
                <a:cubicBezTo>
                  <a:pt x="138372" y="11384"/>
                  <a:pt x="138780" y="11019"/>
                  <a:pt x="139217" y="10684"/>
                </a:cubicBezTo>
                <a:lnTo>
                  <a:pt x="139217" y="10684"/>
                </a:lnTo>
                <a:cubicBezTo>
                  <a:pt x="139217" y="10684"/>
                  <a:pt x="137643" y="11602"/>
                  <a:pt x="136098" y="12929"/>
                </a:cubicBezTo>
                <a:cubicBezTo>
                  <a:pt x="135821" y="13118"/>
                  <a:pt x="135545" y="13337"/>
                  <a:pt x="135282" y="13555"/>
                </a:cubicBezTo>
                <a:cubicBezTo>
                  <a:pt x="135282" y="13366"/>
                  <a:pt x="135268" y="13191"/>
                  <a:pt x="135238" y="13031"/>
                </a:cubicBezTo>
                <a:cubicBezTo>
                  <a:pt x="135530" y="12695"/>
                  <a:pt x="135880" y="12346"/>
                  <a:pt x="136259" y="12054"/>
                </a:cubicBezTo>
                <a:lnTo>
                  <a:pt x="136259" y="12054"/>
                </a:lnTo>
                <a:cubicBezTo>
                  <a:pt x="136258" y="12054"/>
                  <a:pt x="135748" y="12331"/>
                  <a:pt x="135166" y="12768"/>
                </a:cubicBezTo>
                <a:cubicBezTo>
                  <a:pt x="135151" y="12739"/>
                  <a:pt x="135151" y="12725"/>
                  <a:pt x="135136" y="12710"/>
                </a:cubicBezTo>
                <a:cubicBezTo>
                  <a:pt x="135515" y="12214"/>
                  <a:pt x="135953" y="11719"/>
                  <a:pt x="136434" y="11267"/>
                </a:cubicBezTo>
                <a:lnTo>
                  <a:pt x="136434" y="11267"/>
                </a:lnTo>
                <a:cubicBezTo>
                  <a:pt x="136433" y="11267"/>
                  <a:pt x="135836" y="11632"/>
                  <a:pt x="135107" y="12229"/>
                </a:cubicBezTo>
                <a:cubicBezTo>
                  <a:pt x="135064" y="12244"/>
                  <a:pt x="135005" y="12273"/>
                  <a:pt x="134947" y="12287"/>
                </a:cubicBezTo>
                <a:cubicBezTo>
                  <a:pt x="134787" y="12025"/>
                  <a:pt x="134641" y="11879"/>
                  <a:pt x="134641" y="11879"/>
                </a:cubicBezTo>
                <a:lnTo>
                  <a:pt x="134641" y="11879"/>
                </a:lnTo>
                <a:cubicBezTo>
                  <a:pt x="134699" y="12054"/>
                  <a:pt x="134757" y="12200"/>
                  <a:pt x="134801" y="12346"/>
                </a:cubicBezTo>
                <a:cubicBezTo>
                  <a:pt x="134787" y="12346"/>
                  <a:pt x="134787" y="12346"/>
                  <a:pt x="134772" y="12360"/>
                </a:cubicBezTo>
                <a:cubicBezTo>
                  <a:pt x="134670" y="12171"/>
                  <a:pt x="134553" y="11981"/>
                  <a:pt x="134451" y="11835"/>
                </a:cubicBezTo>
                <a:cubicBezTo>
                  <a:pt x="134612" y="11719"/>
                  <a:pt x="134801" y="11602"/>
                  <a:pt x="134991" y="11471"/>
                </a:cubicBezTo>
                <a:lnTo>
                  <a:pt x="134991" y="11471"/>
                </a:lnTo>
                <a:cubicBezTo>
                  <a:pt x="134991" y="11471"/>
                  <a:pt x="134743" y="11544"/>
                  <a:pt x="134364" y="11704"/>
                </a:cubicBezTo>
                <a:cubicBezTo>
                  <a:pt x="134335" y="11675"/>
                  <a:pt x="134306" y="11646"/>
                  <a:pt x="134277" y="11617"/>
                </a:cubicBezTo>
                <a:cubicBezTo>
                  <a:pt x="134553" y="11413"/>
                  <a:pt x="134903" y="11209"/>
                  <a:pt x="135428" y="10917"/>
                </a:cubicBezTo>
                <a:lnTo>
                  <a:pt x="135428" y="10917"/>
                </a:lnTo>
                <a:cubicBezTo>
                  <a:pt x="135428" y="10917"/>
                  <a:pt x="134816" y="11063"/>
                  <a:pt x="134160" y="11457"/>
                </a:cubicBezTo>
                <a:cubicBezTo>
                  <a:pt x="133941" y="11194"/>
                  <a:pt x="133767" y="11049"/>
                  <a:pt x="133766" y="11048"/>
                </a:cubicBezTo>
                <a:lnTo>
                  <a:pt x="133766" y="11048"/>
                </a:lnTo>
                <a:cubicBezTo>
                  <a:pt x="133868" y="11223"/>
                  <a:pt x="133941" y="11384"/>
                  <a:pt x="134014" y="11544"/>
                </a:cubicBezTo>
                <a:cubicBezTo>
                  <a:pt x="133708" y="11733"/>
                  <a:pt x="133402" y="11981"/>
                  <a:pt x="133169" y="12287"/>
                </a:cubicBezTo>
                <a:cubicBezTo>
                  <a:pt x="133285" y="11937"/>
                  <a:pt x="133446" y="11588"/>
                  <a:pt x="133621" y="11252"/>
                </a:cubicBezTo>
                <a:lnTo>
                  <a:pt x="133621" y="11252"/>
                </a:lnTo>
                <a:cubicBezTo>
                  <a:pt x="133620" y="11253"/>
                  <a:pt x="133052" y="11894"/>
                  <a:pt x="132528" y="12827"/>
                </a:cubicBezTo>
                <a:cubicBezTo>
                  <a:pt x="132367" y="12972"/>
                  <a:pt x="132207" y="13118"/>
                  <a:pt x="132061" y="13293"/>
                </a:cubicBezTo>
                <a:lnTo>
                  <a:pt x="132003" y="13278"/>
                </a:lnTo>
                <a:cubicBezTo>
                  <a:pt x="132119" y="12972"/>
                  <a:pt x="132251" y="12666"/>
                  <a:pt x="132426" y="12360"/>
                </a:cubicBezTo>
                <a:cubicBezTo>
                  <a:pt x="132557" y="12273"/>
                  <a:pt x="132717" y="12171"/>
                  <a:pt x="132877" y="12069"/>
                </a:cubicBezTo>
                <a:lnTo>
                  <a:pt x="132877" y="12069"/>
                </a:lnTo>
                <a:cubicBezTo>
                  <a:pt x="132877" y="12069"/>
                  <a:pt x="132746" y="12098"/>
                  <a:pt x="132528" y="12185"/>
                </a:cubicBezTo>
                <a:cubicBezTo>
                  <a:pt x="132586" y="12083"/>
                  <a:pt x="132659" y="11967"/>
                  <a:pt x="132732" y="11865"/>
                </a:cubicBezTo>
                <a:lnTo>
                  <a:pt x="132732" y="11865"/>
                </a:lnTo>
                <a:cubicBezTo>
                  <a:pt x="132731" y="11865"/>
                  <a:pt x="132571" y="12010"/>
                  <a:pt x="132367" y="12244"/>
                </a:cubicBezTo>
                <a:cubicBezTo>
                  <a:pt x="132207" y="12316"/>
                  <a:pt x="132017" y="12404"/>
                  <a:pt x="131799" y="12506"/>
                </a:cubicBezTo>
                <a:cubicBezTo>
                  <a:pt x="132163" y="11821"/>
                  <a:pt x="132411" y="11384"/>
                  <a:pt x="132761" y="11005"/>
                </a:cubicBezTo>
                <a:cubicBezTo>
                  <a:pt x="132775" y="10990"/>
                  <a:pt x="132775" y="10990"/>
                  <a:pt x="132775" y="10990"/>
                </a:cubicBezTo>
                <a:cubicBezTo>
                  <a:pt x="133198" y="10538"/>
                  <a:pt x="133752" y="10145"/>
                  <a:pt x="134830" y="9460"/>
                </a:cubicBezTo>
                <a:lnTo>
                  <a:pt x="134830" y="9460"/>
                </a:lnTo>
                <a:cubicBezTo>
                  <a:pt x="134830" y="9460"/>
                  <a:pt x="132629" y="10101"/>
                  <a:pt x="131551" y="11704"/>
                </a:cubicBezTo>
                <a:cubicBezTo>
                  <a:pt x="131114" y="11981"/>
                  <a:pt x="130618" y="12331"/>
                  <a:pt x="130166" y="12710"/>
                </a:cubicBezTo>
                <a:cubicBezTo>
                  <a:pt x="130123" y="12695"/>
                  <a:pt x="130094" y="12681"/>
                  <a:pt x="130050" y="12666"/>
                </a:cubicBezTo>
                <a:cubicBezTo>
                  <a:pt x="130123" y="12418"/>
                  <a:pt x="130210" y="12171"/>
                  <a:pt x="130312" y="11923"/>
                </a:cubicBezTo>
                <a:cubicBezTo>
                  <a:pt x="130531" y="11704"/>
                  <a:pt x="130764" y="11500"/>
                  <a:pt x="131012" y="11296"/>
                </a:cubicBezTo>
                <a:lnTo>
                  <a:pt x="131012" y="11296"/>
                </a:lnTo>
                <a:cubicBezTo>
                  <a:pt x="131012" y="11296"/>
                  <a:pt x="130764" y="11427"/>
                  <a:pt x="130429" y="11661"/>
                </a:cubicBezTo>
                <a:cubicBezTo>
                  <a:pt x="130502" y="11471"/>
                  <a:pt x="130589" y="11296"/>
                  <a:pt x="130691" y="11121"/>
                </a:cubicBezTo>
                <a:lnTo>
                  <a:pt x="130691" y="11121"/>
                </a:lnTo>
                <a:cubicBezTo>
                  <a:pt x="130691" y="11121"/>
                  <a:pt x="130429" y="11413"/>
                  <a:pt x="130108" y="11865"/>
                </a:cubicBezTo>
                <a:cubicBezTo>
                  <a:pt x="130050" y="11908"/>
                  <a:pt x="129977" y="11967"/>
                  <a:pt x="129919" y="12010"/>
                </a:cubicBezTo>
                <a:cubicBezTo>
                  <a:pt x="129860" y="11865"/>
                  <a:pt x="129802" y="11733"/>
                  <a:pt x="129744" y="11617"/>
                </a:cubicBezTo>
                <a:cubicBezTo>
                  <a:pt x="129846" y="11544"/>
                  <a:pt x="129977" y="11471"/>
                  <a:pt x="130108" y="11398"/>
                </a:cubicBezTo>
                <a:lnTo>
                  <a:pt x="130108" y="11398"/>
                </a:lnTo>
                <a:cubicBezTo>
                  <a:pt x="130108" y="11398"/>
                  <a:pt x="129948" y="11442"/>
                  <a:pt x="129700" y="11529"/>
                </a:cubicBezTo>
                <a:cubicBezTo>
                  <a:pt x="129540" y="11267"/>
                  <a:pt x="129394" y="11121"/>
                  <a:pt x="129394" y="11121"/>
                </a:cubicBezTo>
                <a:lnTo>
                  <a:pt x="129394" y="11121"/>
                </a:lnTo>
                <a:cubicBezTo>
                  <a:pt x="129452" y="11296"/>
                  <a:pt x="129511" y="11457"/>
                  <a:pt x="129554" y="11588"/>
                </a:cubicBezTo>
                <a:cubicBezTo>
                  <a:pt x="129350" y="11675"/>
                  <a:pt x="129117" y="11777"/>
                  <a:pt x="128884" y="11923"/>
                </a:cubicBezTo>
                <a:cubicBezTo>
                  <a:pt x="129001" y="11690"/>
                  <a:pt x="129132" y="11457"/>
                  <a:pt x="129277" y="11238"/>
                </a:cubicBezTo>
                <a:lnTo>
                  <a:pt x="129277" y="11238"/>
                </a:lnTo>
                <a:cubicBezTo>
                  <a:pt x="129277" y="11238"/>
                  <a:pt x="128869" y="11632"/>
                  <a:pt x="128461" y="12185"/>
                </a:cubicBezTo>
                <a:cubicBezTo>
                  <a:pt x="128447" y="12200"/>
                  <a:pt x="128447" y="12200"/>
                  <a:pt x="128432" y="12214"/>
                </a:cubicBezTo>
                <a:cubicBezTo>
                  <a:pt x="128315" y="12185"/>
                  <a:pt x="128199" y="12156"/>
                  <a:pt x="128068" y="12112"/>
                </a:cubicBezTo>
                <a:cubicBezTo>
                  <a:pt x="128257" y="12010"/>
                  <a:pt x="128476" y="11879"/>
                  <a:pt x="128753" y="11733"/>
                </a:cubicBezTo>
                <a:lnTo>
                  <a:pt x="128753" y="11733"/>
                </a:lnTo>
                <a:cubicBezTo>
                  <a:pt x="128753" y="11733"/>
                  <a:pt x="128447" y="11806"/>
                  <a:pt x="128039" y="11981"/>
                </a:cubicBezTo>
                <a:cubicBezTo>
                  <a:pt x="128665" y="11063"/>
                  <a:pt x="128855" y="10903"/>
                  <a:pt x="130181" y="10159"/>
                </a:cubicBezTo>
                <a:lnTo>
                  <a:pt x="130181" y="10159"/>
                </a:lnTo>
                <a:cubicBezTo>
                  <a:pt x="130181" y="10159"/>
                  <a:pt x="128286" y="10640"/>
                  <a:pt x="127616" y="11996"/>
                </a:cubicBezTo>
                <a:cubicBezTo>
                  <a:pt x="127514" y="11967"/>
                  <a:pt x="127426" y="11952"/>
                  <a:pt x="127324" y="11923"/>
                </a:cubicBezTo>
                <a:cubicBezTo>
                  <a:pt x="128374" y="10436"/>
                  <a:pt x="128155" y="8906"/>
                  <a:pt x="128155" y="8906"/>
                </a:cubicBezTo>
                <a:lnTo>
                  <a:pt x="128155" y="8906"/>
                </a:lnTo>
                <a:cubicBezTo>
                  <a:pt x="127689" y="10451"/>
                  <a:pt x="127470" y="11005"/>
                  <a:pt x="126741" y="11777"/>
                </a:cubicBezTo>
                <a:cubicBezTo>
                  <a:pt x="126727" y="11777"/>
                  <a:pt x="126712" y="11763"/>
                  <a:pt x="126698" y="11763"/>
                </a:cubicBezTo>
                <a:lnTo>
                  <a:pt x="126698" y="11690"/>
                </a:lnTo>
                <a:cubicBezTo>
                  <a:pt x="127426" y="10801"/>
                  <a:pt x="127601" y="9985"/>
                  <a:pt x="127601" y="9984"/>
                </a:cubicBezTo>
                <a:lnTo>
                  <a:pt x="127601" y="9984"/>
                </a:lnTo>
                <a:cubicBezTo>
                  <a:pt x="127368" y="10305"/>
                  <a:pt x="127164" y="10582"/>
                  <a:pt x="126975" y="10830"/>
                </a:cubicBezTo>
                <a:cubicBezTo>
                  <a:pt x="127091" y="10465"/>
                  <a:pt x="127237" y="10057"/>
                  <a:pt x="127397" y="9649"/>
                </a:cubicBezTo>
                <a:cubicBezTo>
                  <a:pt x="128024" y="8979"/>
                  <a:pt x="128738" y="8294"/>
                  <a:pt x="129496" y="7682"/>
                </a:cubicBezTo>
                <a:lnTo>
                  <a:pt x="129496" y="7682"/>
                </a:lnTo>
                <a:cubicBezTo>
                  <a:pt x="129496" y="7682"/>
                  <a:pt x="128723" y="8148"/>
                  <a:pt x="127718" y="8877"/>
                </a:cubicBezTo>
                <a:cubicBezTo>
                  <a:pt x="128111" y="7973"/>
                  <a:pt x="128592" y="7026"/>
                  <a:pt x="129175" y="6137"/>
                </a:cubicBezTo>
                <a:lnTo>
                  <a:pt x="129175" y="6137"/>
                </a:lnTo>
                <a:cubicBezTo>
                  <a:pt x="129175" y="6137"/>
                  <a:pt x="127703" y="7755"/>
                  <a:pt x="126625" y="9737"/>
                </a:cubicBezTo>
                <a:cubicBezTo>
                  <a:pt x="126508" y="9824"/>
                  <a:pt x="126392" y="9926"/>
                  <a:pt x="126275" y="10028"/>
                </a:cubicBezTo>
                <a:cubicBezTo>
                  <a:pt x="126158" y="9810"/>
                  <a:pt x="126013" y="9606"/>
                  <a:pt x="125867" y="9416"/>
                </a:cubicBezTo>
                <a:cubicBezTo>
                  <a:pt x="125896" y="9285"/>
                  <a:pt x="125940" y="9154"/>
                  <a:pt x="125984" y="9037"/>
                </a:cubicBezTo>
                <a:cubicBezTo>
                  <a:pt x="126217" y="8775"/>
                  <a:pt x="126465" y="8512"/>
                  <a:pt x="126727" y="8279"/>
                </a:cubicBezTo>
                <a:lnTo>
                  <a:pt x="126727" y="8279"/>
                </a:lnTo>
                <a:cubicBezTo>
                  <a:pt x="126727" y="8279"/>
                  <a:pt x="126464" y="8425"/>
                  <a:pt x="126100" y="8702"/>
                </a:cubicBezTo>
                <a:cubicBezTo>
                  <a:pt x="126260" y="8265"/>
                  <a:pt x="126450" y="7842"/>
                  <a:pt x="126669" y="7434"/>
                </a:cubicBezTo>
                <a:lnTo>
                  <a:pt x="126669" y="7434"/>
                </a:lnTo>
                <a:cubicBezTo>
                  <a:pt x="126668" y="7434"/>
                  <a:pt x="126100" y="8090"/>
                  <a:pt x="125532" y="9037"/>
                </a:cubicBezTo>
                <a:cubicBezTo>
                  <a:pt x="125386" y="8877"/>
                  <a:pt x="125226" y="8746"/>
                  <a:pt x="125080" y="8614"/>
                </a:cubicBezTo>
                <a:cubicBezTo>
                  <a:pt x="125138" y="8571"/>
                  <a:pt x="125211" y="8527"/>
                  <a:pt x="125284" y="8483"/>
                </a:cubicBezTo>
                <a:lnTo>
                  <a:pt x="125284" y="8483"/>
                </a:lnTo>
                <a:cubicBezTo>
                  <a:pt x="125284" y="8483"/>
                  <a:pt x="125182" y="8512"/>
                  <a:pt x="125022" y="8571"/>
                </a:cubicBezTo>
                <a:cubicBezTo>
                  <a:pt x="124992" y="8542"/>
                  <a:pt x="124963" y="8512"/>
                  <a:pt x="124934" y="8498"/>
                </a:cubicBezTo>
                <a:cubicBezTo>
                  <a:pt x="125051" y="8338"/>
                  <a:pt x="125197" y="8177"/>
                  <a:pt x="125342" y="8002"/>
                </a:cubicBezTo>
                <a:lnTo>
                  <a:pt x="125342" y="8002"/>
                </a:lnTo>
                <a:cubicBezTo>
                  <a:pt x="125342" y="8002"/>
                  <a:pt x="125124" y="8134"/>
                  <a:pt x="124803" y="8396"/>
                </a:cubicBezTo>
                <a:cubicBezTo>
                  <a:pt x="124351" y="8061"/>
                  <a:pt x="123987" y="7886"/>
                  <a:pt x="123987" y="7886"/>
                </a:cubicBezTo>
                <a:lnTo>
                  <a:pt x="123987" y="7886"/>
                </a:lnTo>
                <a:cubicBezTo>
                  <a:pt x="124235" y="8134"/>
                  <a:pt x="124453" y="8352"/>
                  <a:pt x="124628" y="8542"/>
                </a:cubicBezTo>
                <a:cubicBezTo>
                  <a:pt x="124599" y="8571"/>
                  <a:pt x="124584" y="8585"/>
                  <a:pt x="124555" y="8614"/>
                </a:cubicBezTo>
                <a:cubicBezTo>
                  <a:pt x="124278" y="8265"/>
                  <a:pt x="124060" y="8061"/>
                  <a:pt x="124060" y="8061"/>
                </a:cubicBezTo>
                <a:lnTo>
                  <a:pt x="124060" y="8061"/>
                </a:lnTo>
                <a:cubicBezTo>
                  <a:pt x="124191" y="8323"/>
                  <a:pt x="124307" y="8542"/>
                  <a:pt x="124395" y="8760"/>
                </a:cubicBezTo>
                <a:cubicBezTo>
                  <a:pt x="124351" y="8804"/>
                  <a:pt x="124307" y="8848"/>
                  <a:pt x="124264" y="8891"/>
                </a:cubicBezTo>
                <a:cubicBezTo>
                  <a:pt x="124133" y="8950"/>
                  <a:pt x="123987" y="9023"/>
                  <a:pt x="123841" y="9110"/>
                </a:cubicBezTo>
                <a:cubicBezTo>
                  <a:pt x="123856" y="8833"/>
                  <a:pt x="123870" y="8556"/>
                  <a:pt x="123899" y="8279"/>
                </a:cubicBezTo>
                <a:cubicBezTo>
                  <a:pt x="123899" y="8265"/>
                  <a:pt x="123914" y="8265"/>
                  <a:pt x="123914" y="8265"/>
                </a:cubicBezTo>
                <a:lnTo>
                  <a:pt x="123899" y="8265"/>
                </a:lnTo>
                <a:cubicBezTo>
                  <a:pt x="123914" y="8221"/>
                  <a:pt x="123914" y="8163"/>
                  <a:pt x="123914" y="8119"/>
                </a:cubicBezTo>
                <a:lnTo>
                  <a:pt x="123914" y="8119"/>
                </a:lnTo>
                <a:cubicBezTo>
                  <a:pt x="123914" y="8119"/>
                  <a:pt x="123885" y="8206"/>
                  <a:pt x="123841" y="8338"/>
                </a:cubicBezTo>
                <a:cubicBezTo>
                  <a:pt x="123695" y="8512"/>
                  <a:pt x="123389" y="8906"/>
                  <a:pt x="123039" y="9445"/>
                </a:cubicBezTo>
                <a:cubicBezTo>
                  <a:pt x="122908" y="9547"/>
                  <a:pt x="122763" y="9678"/>
                  <a:pt x="122588" y="9839"/>
                </a:cubicBezTo>
                <a:cubicBezTo>
                  <a:pt x="122588" y="9824"/>
                  <a:pt x="122588" y="9824"/>
                  <a:pt x="122588" y="9810"/>
                </a:cubicBezTo>
                <a:cubicBezTo>
                  <a:pt x="122690" y="9620"/>
                  <a:pt x="122763" y="9445"/>
                  <a:pt x="122806" y="9299"/>
                </a:cubicBezTo>
                <a:cubicBezTo>
                  <a:pt x="122923" y="9227"/>
                  <a:pt x="123039" y="9154"/>
                  <a:pt x="123156" y="9066"/>
                </a:cubicBezTo>
                <a:lnTo>
                  <a:pt x="123156" y="9066"/>
                </a:lnTo>
                <a:cubicBezTo>
                  <a:pt x="123156" y="9066"/>
                  <a:pt x="123039" y="9110"/>
                  <a:pt x="122850" y="9183"/>
                </a:cubicBezTo>
                <a:cubicBezTo>
                  <a:pt x="122908" y="9008"/>
                  <a:pt x="122923" y="8891"/>
                  <a:pt x="122923" y="8891"/>
                </a:cubicBezTo>
                <a:lnTo>
                  <a:pt x="122923" y="8891"/>
                </a:lnTo>
                <a:cubicBezTo>
                  <a:pt x="122835" y="9023"/>
                  <a:pt x="122763" y="9139"/>
                  <a:pt x="122690" y="9241"/>
                </a:cubicBezTo>
                <a:lnTo>
                  <a:pt x="122675" y="9241"/>
                </a:lnTo>
                <a:cubicBezTo>
                  <a:pt x="122733" y="8906"/>
                  <a:pt x="122792" y="8614"/>
                  <a:pt x="122894" y="8352"/>
                </a:cubicBezTo>
                <a:cubicBezTo>
                  <a:pt x="123229" y="7973"/>
                  <a:pt x="123579" y="7594"/>
                  <a:pt x="123972" y="7230"/>
                </a:cubicBezTo>
                <a:cubicBezTo>
                  <a:pt x="124264" y="7011"/>
                  <a:pt x="124643" y="6764"/>
                  <a:pt x="125109" y="6472"/>
                </a:cubicBezTo>
                <a:lnTo>
                  <a:pt x="125109" y="6472"/>
                </a:lnTo>
                <a:cubicBezTo>
                  <a:pt x="125109" y="6472"/>
                  <a:pt x="124905" y="6530"/>
                  <a:pt x="124584" y="6661"/>
                </a:cubicBezTo>
                <a:cubicBezTo>
                  <a:pt x="124628" y="6618"/>
                  <a:pt x="124672" y="6589"/>
                  <a:pt x="124701" y="6559"/>
                </a:cubicBezTo>
                <a:lnTo>
                  <a:pt x="124701" y="6559"/>
                </a:lnTo>
                <a:cubicBezTo>
                  <a:pt x="124701" y="6560"/>
                  <a:pt x="124628" y="6603"/>
                  <a:pt x="124482" y="6705"/>
                </a:cubicBezTo>
                <a:cubicBezTo>
                  <a:pt x="124205" y="6822"/>
                  <a:pt x="123870" y="6982"/>
                  <a:pt x="123520" y="7186"/>
                </a:cubicBezTo>
                <a:cubicBezTo>
                  <a:pt x="123754" y="6866"/>
                  <a:pt x="124045" y="6501"/>
                  <a:pt x="124439" y="6020"/>
                </a:cubicBezTo>
                <a:lnTo>
                  <a:pt x="124439" y="6020"/>
                </a:lnTo>
                <a:cubicBezTo>
                  <a:pt x="124438" y="6020"/>
                  <a:pt x="123375" y="6691"/>
                  <a:pt x="122631" y="7827"/>
                </a:cubicBezTo>
                <a:cubicBezTo>
                  <a:pt x="122296" y="8104"/>
                  <a:pt x="121990" y="8440"/>
                  <a:pt x="121757" y="8833"/>
                </a:cubicBezTo>
                <a:cubicBezTo>
                  <a:pt x="121465" y="9081"/>
                  <a:pt x="121189" y="9358"/>
                  <a:pt x="120926" y="9635"/>
                </a:cubicBezTo>
                <a:cubicBezTo>
                  <a:pt x="120941" y="9343"/>
                  <a:pt x="120955" y="9037"/>
                  <a:pt x="120999" y="8746"/>
                </a:cubicBezTo>
                <a:lnTo>
                  <a:pt x="120999" y="8746"/>
                </a:lnTo>
                <a:cubicBezTo>
                  <a:pt x="120999" y="8746"/>
                  <a:pt x="120941" y="8877"/>
                  <a:pt x="120868" y="9110"/>
                </a:cubicBezTo>
                <a:cubicBezTo>
                  <a:pt x="120882" y="9008"/>
                  <a:pt x="120882" y="8964"/>
                  <a:pt x="120882" y="8964"/>
                </a:cubicBezTo>
                <a:lnTo>
                  <a:pt x="120882" y="8964"/>
                </a:lnTo>
                <a:cubicBezTo>
                  <a:pt x="120839" y="9066"/>
                  <a:pt x="120795" y="9183"/>
                  <a:pt x="120751" y="9299"/>
                </a:cubicBezTo>
                <a:cubicBezTo>
                  <a:pt x="120708" y="9154"/>
                  <a:pt x="120664" y="9023"/>
                  <a:pt x="120606" y="8891"/>
                </a:cubicBezTo>
                <a:cubicBezTo>
                  <a:pt x="120620" y="8862"/>
                  <a:pt x="120635" y="8848"/>
                  <a:pt x="120635" y="8819"/>
                </a:cubicBezTo>
                <a:cubicBezTo>
                  <a:pt x="121014" y="8279"/>
                  <a:pt x="121451" y="7711"/>
                  <a:pt x="121946" y="7215"/>
                </a:cubicBezTo>
                <a:lnTo>
                  <a:pt x="121946" y="7215"/>
                </a:lnTo>
                <a:cubicBezTo>
                  <a:pt x="121946" y="7216"/>
                  <a:pt x="121218" y="7696"/>
                  <a:pt x="120401" y="8454"/>
                </a:cubicBezTo>
                <a:cubicBezTo>
                  <a:pt x="120270" y="8221"/>
                  <a:pt x="120139" y="8017"/>
                  <a:pt x="119993" y="7827"/>
                </a:cubicBezTo>
                <a:cubicBezTo>
                  <a:pt x="120154" y="7711"/>
                  <a:pt x="120329" y="7594"/>
                  <a:pt x="120533" y="7463"/>
                </a:cubicBezTo>
                <a:lnTo>
                  <a:pt x="120533" y="7463"/>
                </a:lnTo>
                <a:cubicBezTo>
                  <a:pt x="120533" y="7463"/>
                  <a:pt x="120270" y="7536"/>
                  <a:pt x="119906" y="7711"/>
                </a:cubicBezTo>
                <a:cubicBezTo>
                  <a:pt x="119702" y="6880"/>
                  <a:pt x="119221" y="6297"/>
                  <a:pt x="119221" y="6297"/>
                </a:cubicBezTo>
                <a:lnTo>
                  <a:pt x="119221" y="6297"/>
                </a:lnTo>
                <a:cubicBezTo>
                  <a:pt x="119338" y="6676"/>
                  <a:pt x="119425" y="6982"/>
                  <a:pt x="119483" y="7244"/>
                </a:cubicBezTo>
                <a:cubicBezTo>
                  <a:pt x="119352" y="7128"/>
                  <a:pt x="119279" y="7070"/>
                  <a:pt x="119279" y="7070"/>
                </a:cubicBezTo>
                <a:lnTo>
                  <a:pt x="119279" y="7070"/>
                </a:lnTo>
                <a:cubicBezTo>
                  <a:pt x="119367" y="7230"/>
                  <a:pt x="119454" y="7376"/>
                  <a:pt x="119527" y="7521"/>
                </a:cubicBezTo>
                <a:cubicBezTo>
                  <a:pt x="119556" y="7638"/>
                  <a:pt x="119571" y="7755"/>
                  <a:pt x="119571" y="7871"/>
                </a:cubicBezTo>
                <a:cubicBezTo>
                  <a:pt x="119323" y="8002"/>
                  <a:pt x="119046" y="8163"/>
                  <a:pt x="118769" y="8352"/>
                </a:cubicBezTo>
                <a:cubicBezTo>
                  <a:pt x="118784" y="8250"/>
                  <a:pt x="118798" y="8163"/>
                  <a:pt x="118798" y="8104"/>
                </a:cubicBezTo>
                <a:cubicBezTo>
                  <a:pt x="118900" y="7813"/>
                  <a:pt x="119017" y="7536"/>
                  <a:pt x="119148" y="7274"/>
                </a:cubicBezTo>
                <a:lnTo>
                  <a:pt x="119148" y="7274"/>
                </a:lnTo>
                <a:cubicBezTo>
                  <a:pt x="119148" y="7274"/>
                  <a:pt x="118988" y="7463"/>
                  <a:pt x="118769" y="7784"/>
                </a:cubicBezTo>
                <a:cubicBezTo>
                  <a:pt x="118638" y="7798"/>
                  <a:pt x="118361" y="7871"/>
                  <a:pt x="118011" y="7988"/>
                </a:cubicBezTo>
                <a:cubicBezTo>
                  <a:pt x="117938" y="7857"/>
                  <a:pt x="117865" y="7755"/>
                  <a:pt x="117822" y="7696"/>
                </a:cubicBezTo>
                <a:cubicBezTo>
                  <a:pt x="118303" y="6866"/>
                  <a:pt x="118784" y="6457"/>
                  <a:pt x="120256" y="5452"/>
                </a:cubicBezTo>
                <a:lnTo>
                  <a:pt x="120256" y="5452"/>
                </a:lnTo>
                <a:cubicBezTo>
                  <a:pt x="120255" y="5452"/>
                  <a:pt x="118142" y="6137"/>
                  <a:pt x="117108" y="7740"/>
                </a:cubicBezTo>
                <a:cubicBezTo>
                  <a:pt x="117064" y="7449"/>
                  <a:pt x="117006" y="7215"/>
                  <a:pt x="116962" y="7084"/>
                </a:cubicBezTo>
                <a:cubicBezTo>
                  <a:pt x="117020" y="7011"/>
                  <a:pt x="117078" y="6953"/>
                  <a:pt x="117122" y="6895"/>
                </a:cubicBezTo>
                <a:lnTo>
                  <a:pt x="117122" y="6895"/>
                </a:lnTo>
                <a:cubicBezTo>
                  <a:pt x="117122" y="6895"/>
                  <a:pt x="117064" y="6953"/>
                  <a:pt x="116962" y="7040"/>
                </a:cubicBezTo>
                <a:cubicBezTo>
                  <a:pt x="116933" y="6968"/>
                  <a:pt x="116918" y="6924"/>
                  <a:pt x="116918" y="6924"/>
                </a:cubicBezTo>
                <a:lnTo>
                  <a:pt x="116918" y="6924"/>
                </a:lnTo>
                <a:cubicBezTo>
                  <a:pt x="116918" y="6968"/>
                  <a:pt x="116933" y="7026"/>
                  <a:pt x="116933" y="7070"/>
                </a:cubicBezTo>
                <a:cubicBezTo>
                  <a:pt x="116729" y="7259"/>
                  <a:pt x="116408" y="7580"/>
                  <a:pt x="116058" y="7973"/>
                </a:cubicBezTo>
                <a:cubicBezTo>
                  <a:pt x="116087" y="7798"/>
                  <a:pt x="116102" y="7609"/>
                  <a:pt x="116087" y="7449"/>
                </a:cubicBezTo>
                <a:cubicBezTo>
                  <a:pt x="116131" y="7376"/>
                  <a:pt x="116160" y="7303"/>
                  <a:pt x="116189" y="7230"/>
                </a:cubicBezTo>
                <a:lnTo>
                  <a:pt x="116189" y="7230"/>
                </a:lnTo>
                <a:cubicBezTo>
                  <a:pt x="116189" y="7230"/>
                  <a:pt x="116160" y="7274"/>
                  <a:pt x="116087" y="7361"/>
                </a:cubicBezTo>
                <a:cubicBezTo>
                  <a:pt x="116058" y="6647"/>
                  <a:pt x="115738" y="6049"/>
                  <a:pt x="115504" y="5670"/>
                </a:cubicBezTo>
                <a:cubicBezTo>
                  <a:pt x="115461" y="5554"/>
                  <a:pt x="115446" y="5496"/>
                  <a:pt x="115446" y="5496"/>
                </a:cubicBezTo>
                <a:lnTo>
                  <a:pt x="115446" y="5496"/>
                </a:lnTo>
                <a:cubicBezTo>
                  <a:pt x="115446" y="5525"/>
                  <a:pt x="115461" y="5568"/>
                  <a:pt x="115461" y="5612"/>
                </a:cubicBezTo>
                <a:cubicBezTo>
                  <a:pt x="115367" y="5472"/>
                  <a:pt x="115292" y="5378"/>
                  <a:pt x="115251" y="5332"/>
                </a:cubicBezTo>
                <a:lnTo>
                  <a:pt x="115251" y="5332"/>
                </a:lnTo>
                <a:cubicBezTo>
                  <a:pt x="115377" y="5684"/>
                  <a:pt x="115462" y="5968"/>
                  <a:pt x="115534" y="6224"/>
                </a:cubicBezTo>
                <a:cubicBezTo>
                  <a:pt x="115563" y="6676"/>
                  <a:pt x="115577" y="7142"/>
                  <a:pt x="115548" y="7594"/>
                </a:cubicBezTo>
                <a:cubicBezTo>
                  <a:pt x="115446" y="7696"/>
                  <a:pt x="115300" y="7857"/>
                  <a:pt x="115140" y="8046"/>
                </a:cubicBezTo>
                <a:cubicBezTo>
                  <a:pt x="115155" y="7944"/>
                  <a:pt x="115169" y="7842"/>
                  <a:pt x="115198" y="7740"/>
                </a:cubicBezTo>
                <a:lnTo>
                  <a:pt x="115198" y="7740"/>
                </a:lnTo>
                <a:cubicBezTo>
                  <a:pt x="115198" y="7740"/>
                  <a:pt x="115140" y="7813"/>
                  <a:pt x="115067" y="7959"/>
                </a:cubicBezTo>
                <a:cubicBezTo>
                  <a:pt x="114980" y="7842"/>
                  <a:pt x="114907" y="7769"/>
                  <a:pt x="114907" y="7769"/>
                </a:cubicBezTo>
                <a:lnTo>
                  <a:pt x="114907" y="7769"/>
                </a:lnTo>
                <a:cubicBezTo>
                  <a:pt x="114951" y="7871"/>
                  <a:pt x="114980" y="7973"/>
                  <a:pt x="115009" y="8061"/>
                </a:cubicBezTo>
                <a:cubicBezTo>
                  <a:pt x="114980" y="8119"/>
                  <a:pt x="114936" y="8192"/>
                  <a:pt x="114907" y="8279"/>
                </a:cubicBezTo>
                <a:cubicBezTo>
                  <a:pt x="114863" y="8192"/>
                  <a:pt x="114819" y="8104"/>
                  <a:pt x="114761" y="8032"/>
                </a:cubicBezTo>
                <a:cubicBezTo>
                  <a:pt x="114790" y="7944"/>
                  <a:pt x="114790" y="7886"/>
                  <a:pt x="114805" y="7813"/>
                </a:cubicBezTo>
                <a:cubicBezTo>
                  <a:pt x="114863" y="7755"/>
                  <a:pt x="114921" y="7711"/>
                  <a:pt x="114980" y="7653"/>
                </a:cubicBezTo>
                <a:lnTo>
                  <a:pt x="114980" y="7653"/>
                </a:lnTo>
                <a:cubicBezTo>
                  <a:pt x="114980" y="7653"/>
                  <a:pt x="114921" y="7682"/>
                  <a:pt x="114819" y="7740"/>
                </a:cubicBezTo>
                <a:cubicBezTo>
                  <a:pt x="114907" y="7259"/>
                  <a:pt x="114921" y="6953"/>
                  <a:pt x="114921" y="6953"/>
                </a:cubicBezTo>
                <a:lnTo>
                  <a:pt x="114921" y="6953"/>
                </a:lnTo>
                <a:cubicBezTo>
                  <a:pt x="114834" y="7230"/>
                  <a:pt x="114717" y="7507"/>
                  <a:pt x="114601" y="7769"/>
                </a:cubicBezTo>
                <a:cubicBezTo>
                  <a:pt x="114528" y="7667"/>
                  <a:pt x="114455" y="7594"/>
                  <a:pt x="114411" y="7536"/>
                </a:cubicBezTo>
                <a:cubicBezTo>
                  <a:pt x="114338" y="7390"/>
                  <a:pt x="114280" y="7259"/>
                  <a:pt x="114207" y="7142"/>
                </a:cubicBezTo>
                <a:cubicBezTo>
                  <a:pt x="114426" y="7026"/>
                  <a:pt x="114659" y="6909"/>
                  <a:pt x="114951" y="6764"/>
                </a:cubicBezTo>
                <a:lnTo>
                  <a:pt x="114951" y="6764"/>
                </a:lnTo>
                <a:cubicBezTo>
                  <a:pt x="114950" y="6764"/>
                  <a:pt x="114688" y="6807"/>
                  <a:pt x="114295" y="6938"/>
                </a:cubicBezTo>
                <a:cubicBezTo>
                  <a:pt x="114397" y="6822"/>
                  <a:pt x="114513" y="6691"/>
                  <a:pt x="114601" y="6559"/>
                </a:cubicBezTo>
                <a:cubicBezTo>
                  <a:pt x="114659" y="6501"/>
                  <a:pt x="114732" y="6428"/>
                  <a:pt x="114805" y="6355"/>
                </a:cubicBezTo>
                <a:lnTo>
                  <a:pt x="114805" y="6355"/>
                </a:lnTo>
                <a:cubicBezTo>
                  <a:pt x="114805" y="6355"/>
                  <a:pt x="114761" y="6385"/>
                  <a:pt x="114703" y="6414"/>
                </a:cubicBezTo>
                <a:cubicBezTo>
                  <a:pt x="114948" y="6053"/>
                  <a:pt x="115122" y="5678"/>
                  <a:pt x="115238" y="5317"/>
                </a:cubicBezTo>
                <a:lnTo>
                  <a:pt x="115238" y="5317"/>
                </a:lnTo>
                <a:cubicBezTo>
                  <a:pt x="115242" y="5322"/>
                  <a:pt x="115247" y="5326"/>
                  <a:pt x="115251" y="5332"/>
                </a:cubicBezTo>
                <a:lnTo>
                  <a:pt x="115251" y="5332"/>
                </a:lnTo>
                <a:cubicBezTo>
                  <a:pt x="115248" y="5323"/>
                  <a:pt x="115245" y="5315"/>
                  <a:pt x="115242" y="5306"/>
                </a:cubicBezTo>
                <a:cubicBezTo>
                  <a:pt x="115241" y="5310"/>
                  <a:pt x="115240" y="5314"/>
                  <a:pt x="115238" y="5317"/>
                </a:cubicBezTo>
                <a:lnTo>
                  <a:pt x="115238" y="5317"/>
                </a:lnTo>
                <a:cubicBezTo>
                  <a:pt x="115234" y="5313"/>
                  <a:pt x="115230" y="5309"/>
                  <a:pt x="115227" y="5306"/>
                </a:cubicBezTo>
                <a:cubicBezTo>
                  <a:pt x="115563" y="4301"/>
                  <a:pt x="115446" y="3514"/>
                  <a:pt x="115446" y="3513"/>
                </a:cubicBezTo>
                <a:lnTo>
                  <a:pt x="115446" y="3513"/>
                </a:lnTo>
                <a:cubicBezTo>
                  <a:pt x="114980" y="5087"/>
                  <a:pt x="114761" y="5627"/>
                  <a:pt x="113989" y="6428"/>
                </a:cubicBezTo>
                <a:cubicBezTo>
                  <a:pt x="113989" y="6370"/>
                  <a:pt x="114003" y="6326"/>
                  <a:pt x="114003" y="6268"/>
                </a:cubicBezTo>
                <a:cubicBezTo>
                  <a:pt x="114397" y="4942"/>
                  <a:pt x="115213" y="2668"/>
                  <a:pt x="116481" y="744"/>
                </a:cubicBezTo>
                <a:lnTo>
                  <a:pt x="116481" y="744"/>
                </a:lnTo>
                <a:cubicBezTo>
                  <a:pt x="116480" y="745"/>
                  <a:pt x="114746" y="2625"/>
                  <a:pt x="113668" y="4825"/>
                </a:cubicBezTo>
                <a:cubicBezTo>
                  <a:pt x="113595" y="4679"/>
                  <a:pt x="113522" y="4534"/>
                  <a:pt x="113435" y="4388"/>
                </a:cubicBezTo>
                <a:cubicBezTo>
                  <a:pt x="113551" y="4228"/>
                  <a:pt x="113668" y="4067"/>
                  <a:pt x="113785" y="3907"/>
                </a:cubicBezTo>
                <a:lnTo>
                  <a:pt x="113785" y="3907"/>
                </a:lnTo>
                <a:cubicBezTo>
                  <a:pt x="113784" y="3907"/>
                  <a:pt x="113624" y="4053"/>
                  <a:pt x="113391" y="4315"/>
                </a:cubicBezTo>
                <a:cubicBezTo>
                  <a:pt x="113318" y="4213"/>
                  <a:pt x="113245" y="4111"/>
                  <a:pt x="113158" y="4009"/>
                </a:cubicBezTo>
                <a:cubicBezTo>
                  <a:pt x="113362" y="3353"/>
                  <a:pt x="113624" y="2668"/>
                  <a:pt x="113974" y="2027"/>
                </a:cubicBezTo>
                <a:lnTo>
                  <a:pt x="113974" y="2027"/>
                </a:lnTo>
                <a:cubicBezTo>
                  <a:pt x="113974" y="2027"/>
                  <a:pt x="113391" y="2697"/>
                  <a:pt x="112837" y="3645"/>
                </a:cubicBezTo>
                <a:cubicBezTo>
                  <a:pt x="112633" y="3426"/>
                  <a:pt x="112429" y="3251"/>
                  <a:pt x="112240" y="3091"/>
                </a:cubicBezTo>
                <a:cubicBezTo>
                  <a:pt x="112356" y="2945"/>
                  <a:pt x="112487" y="2785"/>
                  <a:pt x="112648" y="2595"/>
                </a:cubicBezTo>
                <a:lnTo>
                  <a:pt x="112648" y="2595"/>
                </a:lnTo>
                <a:cubicBezTo>
                  <a:pt x="112648" y="2595"/>
                  <a:pt x="112414" y="2741"/>
                  <a:pt x="112109" y="3003"/>
                </a:cubicBezTo>
                <a:cubicBezTo>
                  <a:pt x="111657" y="2654"/>
                  <a:pt x="111292" y="2493"/>
                  <a:pt x="111292" y="2493"/>
                </a:cubicBezTo>
                <a:lnTo>
                  <a:pt x="111292" y="2493"/>
                </a:lnTo>
                <a:cubicBezTo>
                  <a:pt x="111540" y="2741"/>
                  <a:pt x="111744" y="2945"/>
                  <a:pt x="111934" y="3149"/>
                </a:cubicBezTo>
                <a:cubicBezTo>
                  <a:pt x="111686" y="3368"/>
                  <a:pt x="111409" y="3630"/>
                  <a:pt x="111147" y="3965"/>
                </a:cubicBezTo>
                <a:cubicBezTo>
                  <a:pt x="111147" y="3557"/>
                  <a:pt x="111161" y="3134"/>
                  <a:pt x="111219" y="2726"/>
                </a:cubicBezTo>
                <a:lnTo>
                  <a:pt x="111219" y="2726"/>
                </a:lnTo>
                <a:cubicBezTo>
                  <a:pt x="111219" y="2727"/>
                  <a:pt x="110899" y="3514"/>
                  <a:pt x="110724" y="4577"/>
                </a:cubicBezTo>
                <a:cubicBezTo>
                  <a:pt x="110505" y="4942"/>
                  <a:pt x="110330" y="5335"/>
                  <a:pt x="110228" y="5772"/>
                </a:cubicBezTo>
                <a:cubicBezTo>
                  <a:pt x="110185" y="5729"/>
                  <a:pt x="110156" y="5700"/>
                  <a:pt x="110156" y="5700"/>
                </a:cubicBezTo>
                <a:lnTo>
                  <a:pt x="110156" y="5700"/>
                </a:lnTo>
                <a:cubicBezTo>
                  <a:pt x="110185" y="5743"/>
                  <a:pt x="110199" y="5787"/>
                  <a:pt x="110214" y="5816"/>
                </a:cubicBezTo>
                <a:cubicBezTo>
                  <a:pt x="110214" y="5845"/>
                  <a:pt x="110214" y="5860"/>
                  <a:pt x="110214" y="5874"/>
                </a:cubicBezTo>
                <a:cubicBezTo>
                  <a:pt x="110156" y="5787"/>
                  <a:pt x="110097" y="5700"/>
                  <a:pt x="110068" y="5612"/>
                </a:cubicBezTo>
                <a:cubicBezTo>
                  <a:pt x="110170" y="5496"/>
                  <a:pt x="110272" y="5379"/>
                  <a:pt x="110389" y="5248"/>
                </a:cubicBezTo>
                <a:lnTo>
                  <a:pt x="110389" y="5248"/>
                </a:lnTo>
                <a:cubicBezTo>
                  <a:pt x="110389" y="5248"/>
                  <a:pt x="110243" y="5321"/>
                  <a:pt x="110010" y="5496"/>
                </a:cubicBezTo>
                <a:cubicBezTo>
                  <a:pt x="109981" y="5437"/>
                  <a:pt x="109966" y="5379"/>
                  <a:pt x="109951" y="5321"/>
                </a:cubicBezTo>
                <a:cubicBezTo>
                  <a:pt x="110126" y="5117"/>
                  <a:pt x="110345" y="4898"/>
                  <a:pt x="110651" y="4606"/>
                </a:cubicBezTo>
                <a:lnTo>
                  <a:pt x="110651" y="4606"/>
                </a:lnTo>
                <a:cubicBezTo>
                  <a:pt x="110651" y="4607"/>
                  <a:pt x="110301" y="4781"/>
                  <a:pt x="109893" y="5131"/>
                </a:cubicBezTo>
                <a:cubicBezTo>
                  <a:pt x="109879" y="5044"/>
                  <a:pt x="109879" y="4971"/>
                  <a:pt x="109864" y="4883"/>
                </a:cubicBezTo>
                <a:cubicBezTo>
                  <a:pt x="110097" y="4563"/>
                  <a:pt x="110403" y="4198"/>
                  <a:pt x="110782" y="3732"/>
                </a:cubicBezTo>
                <a:lnTo>
                  <a:pt x="110782" y="3732"/>
                </a:lnTo>
                <a:cubicBezTo>
                  <a:pt x="110782" y="3732"/>
                  <a:pt x="110389" y="3980"/>
                  <a:pt x="109893" y="4432"/>
                </a:cubicBezTo>
                <a:cubicBezTo>
                  <a:pt x="110126" y="2726"/>
                  <a:pt x="110287" y="2391"/>
                  <a:pt x="111744" y="628"/>
                </a:cubicBezTo>
                <a:lnTo>
                  <a:pt x="111744" y="628"/>
                </a:lnTo>
                <a:cubicBezTo>
                  <a:pt x="111744" y="628"/>
                  <a:pt x="109981" y="1721"/>
                  <a:pt x="109412" y="3484"/>
                </a:cubicBezTo>
                <a:cubicBezTo>
                  <a:pt x="109092" y="3732"/>
                  <a:pt x="108640" y="4111"/>
                  <a:pt x="108232" y="4650"/>
                </a:cubicBezTo>
                <a:cubicBezTo>
                  <a:pt x="108217" y="4213"/>
                  <a:pt x="108246" y="3776"/>
                  <a:pt x="108305" y="3338"/>
                </a:cubicBezTo>
                <a:lnTo>
                  <a:pt x="108305" y="3338"/>
                </a:lnTo>
                <a:cubicBezTo>
                  <a:pt x="108304" y="3339"/>
                  <a:pt x="107955" y="4228"/>
                  <a:pt x="107765" y="5364"/>
                </a:cubicBezTo>
                <a:cubicBezTo>
                  <a:pt x="107678" y="5539"/>
                  <a:pt x="107605" y="5729"/>
                  <a:pt x="107532" y="5918"/>
                </a:cubicBezTo>
                <a:cubicBezTo>
                  <a:pt x="107518" y="5933"/>
                  <a:pt x="107503" y="5962"/>
                  <a:pt x="107474" y="5976"/>
                </a:cubicBezTo>
                <a:cubicBezTo>
                  <a:pt x="107415" y="4796"/>
                  <a:pt x="106614" y="3922"/>
                  <a:pt x="106614" y="3921"/>
                </a:cubicBezTo>
                <a:lnTo>
                  <a:pt x="106614" y="3921"/>
                </a:lnTo>
                <a:cubicBezTo>
                  <a:pt x="106905" y="4767"/>
                  <a:pt x="107051" y="5248"/>
                  <a:pt x="107051" y="5700"/>
                </a:cubicBezTo>
                <a:cubicBezTo>
                  <a:pt x="107051" y="5700"/>
                  <a:pt x="107051" y="5700"/>
                  <a:pt x="107051" y="5714"/>
                </a:cubicBezTo>
                <a:cubicBezTo>
                  <a:pt x="107051" y="6006"/>
                  <a:pt x="106993" y="6312"/>
                  <a:pt x="106876" y="6705"/>
                </a:cubicBezTo>
                <a:cubicBezTo>
                  <a:pt x="106803" y="6778"/>
                  <a:pt x="106745" y="6866"/>
                  <a:pt x="106672" y="6953"/>
                </a:cubicBezTo>
                <a:cubicBezTo>
                  <a:pt x="106628" y="6866"/>
                  <a:pt x="106570" y="6793"/>
                  <a:pt x="106526" y="6720"/>
                </a:cubicBezTo>
                <a:cubicBezTo>
                  <a:pt x="106526" y="6603"/>
                  <a:pt x="106526" y="6516"/>
                  <a:pt x="106526" y="6443"/>
                </a:cubicBezTo>
                <a:cubicBezTo>
                  <a:pt x="106541" y="6399"/>
                  <a:pt x="106541" y="6341"/>
                  <a:pt x="106541" y="6297"/>
                </a:cubicBezTo>
                <a:cubicBezTo>
                  <a:pt x="106687" y="6049"/>
                  <a:pt x="106847" y="5802"/>
                  <a:pt x="107022" y="5568"/>
                </a:cubicBezTo>
                <a:lnTo>
                  <a:pt x="107022" y="5568"/>
                </a:lnTo>
                <a:cubicBezTo>
                  <a:pt x="107022" y="5569"/>
                  <a:pt x="106847" y="5729"/>
                  <a:pt x="106599" y="6006"/>
                </a:cubicBezTo>
                <a:cubicBezTo>
                  <a:pt x="106628" y="5816"/>
                  <a:pt x="106672" y="5612"/>
                  <a:pt x="106716" y="5423"/>
                </a:cubicBezTo>
                <a:lnTo>
                  <a:pt x="106716" y="5423"/>
                </a:lnTo>
                <a:cubicBezTo>
                  <a:pt x="106716" y="5423"/>
                  <a:pt x="106556" y="5743"/>
                  <a:pt x="106366" y="6268"/>
                </a:cubicBezTo>
                <a:cubicBezTo>
                  <a:pt x="106322" y="6326"/>
                  <a:pt x="106279" y="6385"/>
                  <a:pt x="106235" y="6443"/>
                </a:cubicBezTo>
                <a:cubicBezTo>
                  <a:pt x="106220" y="6414"/>
                  <a:pt x="106206" y="6399"/>
                  <a:pt x="106206" y="6385"/>
                </a:cubicBezTo>
                <a:cubicBezTo>
                  <a:pt x="106250" y="6137"/>
                  <a:pt x="106264" y="5918"/>
                  <a:pt x="106279" y="5787"/>
                </a:cubicBezTo>
                <a:cubicBezTo>
                  <a:pt x="106293" y="5656"/>
                  <a:pt x="106293" y="5583"/>
                  <a:pt x="106293" y="5583"/>
                </a:cubicBezTo>
                <a:lnTo>
                  <a:pt x="106293" y="5583"/>
                </a:lnTo>
                <a:cubicBezTo>
                  <a:pt x="106264" y="5656"/>
                  <a:pt x="106250" y="5743"/>
                  <a:pt x="106220" y="5816"/>
                </a:cubicBezTo>
                <a:cubicBezTo>
                  <a:pt x="106162" y="5845"/>
                  <a:pt x="106075" y="5904"/>
                  <a:pt x="105958" y="5976"/>
                </a:cubicBezTo>
                <a:lnTo>
                  <a:pt x="105914" y="5918"/>
                </a:lnTo>
                <a:cubicBezTo>
                  <a:pt x="105885" y="5816"/>
                  <a:pt x="105871" y="5729"/>
                  <a:pt x="105841" y="5641"/>
                </a:cubicBezTo>
                <a:cubicBezTo>
                  <a:pt x="105987" y="5568"/>
                  <a:pt x="106147" y="5481"/>
                  <a:pt x="106322" y="5394"/>
                </a:cubicBezTo>
                <a:lnTo>
                  <a:pt x="106322" y="5394"/>
                </a:lnTo>
                <a:cubicBezTo>
                  <a:pt x="106322" y="5394"/>
                  <a:pt x="106104" y="5437"/>
                  <a:pt x="105798" y="5539"/>
                </a:cubicBezTo>
                <a:cubicBezTo>
                  <a:pt x="105725" y="5350"/>
                  <a:pt x="105623" y="5189"/>
                  <a:pt x="105535" y="5058"/>
                </a:cubicBezTo>
                <a:cubicBezTo>
                  <a:pt x="105696" y="4898"/>
                  <a:pt x="105871" y="4709"/>
                  <a:pt x="106118" y="4490"/>
                </a:cubicBezTo>
                <a:lnTo>
                  <a:pt x="106118" y="4490"/>
                </a:lnTo>
                <a:cubicBezTo>
                  <a:pt x="106118" y="4490"/>
                  <a:pt x="105812" y="4636"/>
                  <a:pt x="105448" y="4927"/>
                </a:cubicBezTo>
                <a:cubicBezTo>
                  <a:pt x="105346" y="4796"/>
                  <a:pt x="105259" y="4709"/>
                  <a:pt x="105258" y="4709"/>
                </a:cubicBezTo>
                <a:lnTo>
                  <a:pt x="105258" y="4709"/>
                </a:lnTo>
                <a:cubicBezTo>
                  <a:pt x="105302" y="4811"/>
                  <a:pt x="105346" y="4898"/>
                  <a:pt x="105390" y="4985"/>
                </a:cubicBezTo>
                <a:cubicBezTo>
                  <a:pt x="105142" y="5189"/>
                  <a:pt x="104894" y="5452"/>
                  <a:pt x="104690" y="5787"/>
                </a:cubicBezTo>
                <a:cubicBezTo>
                  <a:pt x="104675" y="5758"/>
                  <a:pt x="104661" y="5743"/>
                  <a:pt x="104646" y="5729"/>
                </a:cubicBezTo>
                <a:cubicBezTo>
                  <a:pt x="104515" y="5073"/>
                  <a:pt x="104340" y="4607"/>
                  <a:pt x="104340" y="4606"/>
                </a:cubicBezTo>
                <a:lnTo>
                  <a:pt x="104340" y="4606"/>
                </a:lnTo>
                <a:cubicBezTo>
                  <a:pt x="104399" y="5087"/>
                  <a:pt x="104369" y="5583"/>
                  <a:pt x="104311" y="6049"/>
                </a:cubicBezTo>
                <a:cubicBezTo>
                  <a:pt x="104297" y="6064"/>
                  <a:pt x="104282" y="6079"/>
                  <a:pt x="104267" y="6093"/>
                </a:cubicBezTo>
                <a:cubicBezTo>
                  <a:pt x="104136" y="5583"/>
                  <a:pt x="103961" y="5204"/>
                  <a:pt x="103961" y="5204"/>
                </a:cubicBezTo>
                <a:lnTo>
                  <a:pt x="103961" y="5204"/>
                </a:lnTo>
                <a:cubicBezTo>
                  <a:pt x="104034" y="5539"/>
                  <a:pt x="104063" y="5904"/>
                  <a:pt x="104049" y="6239"/>
                </a:cubicBezTo>
                <a:cubicBezTo>
                  <a:pt x="103976" y="6297"/>
                  <a:pt x="103918" y="6355"/>
                  <a:pt x="103845" y="6414"/>
                </a:cubicBezTo>
                <a:cubicBezTo>
                  <a:pt x="103888" y="6210"/>
                  <a:pt x="103947" y="6006"/>
                  <a:pt x="104020" y="5816"/>
                </a:cubicBezTo>
                <a:lnTo>
                  <a:pt x="104020" y="5816"/>
                </a:lnTo>
                <a:cubicBezTo>
                  <a:pt x="104019" y="5816"/>
                  <a:pt x="103859" y="6093"/>
                  <a:pt x="103670" y="6516"/>
                </a:cubicBezTo>
                <a:cubicBezTo>
                  <a:pt x="103641" y="6414"/>
                  <a:pt x="103626" y="6312"/>
                  <a:pt x="103597" y="6195"/>
                </a:cubicBezTo>
                <a:cubicBezTo>
                  <a:pt x="103932" y="5335"/>
                  <a:pt x="103932" y="4621"/>
                  <a:pt x="103932" y="4621"/>
                </a:cubicBezTo>
                <a:lnTo>
                  <a:pt x="103932" y="4621"/>
                </a:lnTo>
                <a:cubicBezTo>
                  <a:pt x="103757" y="5058"/>
                  <a:pt x="103626" y="5408"/>
                  <a:pt x="103495" y="5700"/>
                </a:cubicBezTo>
                <a:cubicBezTo>
                  <a:pt x="103451" y="5452"/>
                  <a:pt x="103407" y="5219"/>
                  <a:pt x="103349" y="4985"/>
                </a:cubicBezTo>
                <a:cubicBezTo>
                  <a:pt x="103830" y="4023"/>
                  <a:pt x="104413" y="2960"/>
                  <a:pt x="105098" y="2027"/>
                </a:cubicBezTo>
                <a:lnTo>
                  <a:pt x="105098" y="2027"/>
                </a:lnTo>
                <a:cubicBezTo>
                  <a:pt x="105098" y="2027"/>
                  <a:pt x="104136" y="2974"/>
                  <a:pt x="103174" y="4330"/>
                </a:cubicBezTo>
                <a:cubicBezTo>
                  <a:pt x="102985" y="3659"/>
                  <a:pt x="102795" y="3222"/>
                  <a:pt x="102795" y="3222"/>
                </a:cubicBezTo>
                <a:lnTo>
                  <a:pt x="102795" y="3222"/>
                </a:lnTo>
                <a:cubicBezTo>
                  <a:pt x="102882" y="3597"/>
                  <a:pt x="102926" y="4000"/>
                  <a:pt x="102955" y="4390"/>
                </a:cubicBezTo>
                <a:lnTo>
                  <a:pt x="102955" y="4390"/>
                </a:lnTo>
                <a:cubicBezTo>
                  <a:pt x="102952" y="4369"/>
                  <a:pt x="102941" y="4359"/>
                  <a:pt x="102941" y="4359"/>
                </a:cubicBezTo>
                <a:lnTo>
                  <a:pt x="102941" y="4359"/>
                </a:lnTo>
                <a:cubicBezTo>
                  <a:pt x="102948" y="4372"/>
                  <a:pt x="102952" y="4383"/>
                  <a:pt x="102955" y="4393"/>
                </a:cubicBezTo>
                <a:lnTo>
                  <a:pt x="102955" y="4393"/>
                </a:lnTo>
                <a:cubicBezTo>
                  <a:pt x="102955" y="4396"/>
                  <a:pt x="102955" y="4399"/>
                  <a:pt x="102956" y="4402"/>
                </a:cubicBezTo>
                <a:cubicBezTo>
                  <a:pt x="102956" y="4399"/>
                  <a:pt x="102955" y="4397"/>
                  <a:pt x="102955" y="4394"/>
                </a:cubicBezTo>
                <a:lnTo>
                  <a:pt x="102955" y="4394"/>
                </a:lnTo>
                <a:cubicBezTo>
                  <a:pt x="102959" y="4405"/>
                  <a:pt x="102963" y="4416"/>
                  <a:pt x="102970" y="4432"/>
                </a:cubicBezTo>
                <a:cubicBezTo>
                  <a:pt x="102970" y="4490"/>
                  <a:pt x="102970" y="4548"/>
                  <a:pt x="102985" y="4606"/>
                </a:cubicBezTo>
                <a:cubicBezTo>
                  <a:pt x="102752" y="4956"/>
                  <a:pt x="102518" y="5321"/>
                  <a:pt x="102300" y="5700"/>
                </a:cubicBezTo>
                <a:cubicBezTo>
                  <a:pt x="102227" y="5379"/>
                  <a:pt x="102110" y="5087"/>
                  <a:pt x="101979" y="4825"/>
                </a:cubicBezTo>
                <a:cubicBezTo>
                  <a:pt x="102212" y="4198"/>
                  <a:pt x="102504" y="3557"/>
                  <a:pt x="102883" y="2974"/>
                </a:cubicBezTo>
                <a:lnTo>
                  <a:pt x="102883" y="2974"/>
                </a:lnTo>
                <a:cubicBezTo>
                  <a:pt x="102883" y="2974"/>
                  <a:pt x="102329" y="3557"/>
                  <a:pt x="101746" y="4417"/>
                </a:cubicBezTo>
                <a:cubicBezTo>
                  <a:pt x="101615" y="4184"/>
                  <a:pt x="101454" y="3980"/>
                  <a:pt x="101323" y="3805"/>
                </a:cubicBezTo>
                <a:cubicBezTo>
                  <a:pt x="101440" y="3674"/>
                  <a:pt x="101571" y="3528"/>
                  <a:pt x="101717" y="3368"/>
                </a:cubicBezTo>
                <a:lnTo>
                  <a:pt x="101717" y="3368"/>
                </a:lnTo>
                <a:cubicBezTo>
                  <a:pt x="101717" y="3368"/>
                  <a:pt x="101513" y="3484"/>
                  <a:pt x="101221" y="3688"/>
                </a:cubicBezTo>
                <a:cubicBezTo>
                  <a:pt x="100886" y="3309"/>
                  <a:pt x="100609" y="3091"/>
                  <a:pt x="100609" y="3091"/>
                </a:cubicBezTo>
                <a:lnTo>
                  <a:pt x="100609" y="3091"/>
                </a:lnTo>
                <a:cubicBezTo>
                  <a:pt x="100784" y="3368"/>
                  <a:pt x="100930" y="3601"/>
                  <a:pt x="101061" y="3819"/>
                </a:cubicBezTo>
                <a:cubicBezTo>
                  <a:pt x="100828" y="3994"/>
                  <a:pt x="100565" y="4242"/>
                  <a:pt x="100318" y="4519"/>
                </a:cubicBezTo>
                <a:cubicBezTo>
                  <a:pt x="100361" y="4111"/>
                  <a:pt x="100420" y="3703"/>
                  <a:pt x="100522" y="3309"/>
                </a:cubicBezTo>
                <a:lnTo>
                  <a:pt x="100522" y="3309"/>
                </a:lnTo>
                <a:cubicBezTo>
                  <a:pt x="100522" y="3310"/>
                  <a:pt x="100172" y="4053"/>
                  <a:pt x="99895" y="5073"/>
                </a:cubicBezTo>
                <a:cubicBezTo>
                  <a:pt x="99793" y="5219"/>
                  <a:pt x="99691" y="5379"/>
                  <a:pt x="99603" y="5554"/>
                </a:cubicBezTo>
                <a:lnTo>
                  <a:pt x="99603" y="5510"/>
                </a:lnTo>
                <a:cubicBezTo>
                  <a:pt x="99720" y="5117"/>
                  <a:pt x="99764" y="4781"/>
                  <a:pt x="99793" y="4519"/>
                </a:cubicBezTo>
                <a:cubicBezTo>
                  <a:pt x="99880" y="4432"/>
                  <a:pt x="99953" y="4344"/>
                  <a:pt x="100055" y="4242"/>
                </a:cubicBezTo>
                <a:lnTo>
                  <a:pt x="100055" y="4242"/>
                </a:lnTo>
                <a:cubicBezTo>
                  <a:pt x="100055" y="4242"/>
                  <a:pt x="99953" y="4300"/>
                  <a:pt x="99808" y="4388"/>
                </a:cubicBezTo>
                <a:cubicBezTo>
                  <a:pt x="99822" y="4198"/>
                  <a:pt x="99808" y="4082"/>
                  <a:pt x="99808" y="4082"/>
                </a:cubicBezTo>
                <a:cubicBezTo>
                  <a:pt x="99764" y="4228"/>
                  <a:pt x="99720" y="4359"/>
                  <a:pt x="99676" y="4475"/>
                </a:cubicBezTo>
                <a:cubicBezTo>
                  <a:pt x="99545" y="4563"/>
                  <a:pt x="99399" y="4679"/>
                  <a:pt x="99225" y="4825"/>
                </a:cubicBezTo>
                <a:cubicBezTo>
                  <a:pt x="99283" y="4577"/>
                  <a:pt x="99341" y="4344"/>
                  <a:pt x="99399" y="4155"/>
                </a:cubicBezTo>
                <a:cubicBezTo>
                  <a:pt x="99691" y="3528"/>
                  <a:pt x="100012" y="2872"/>
                  <a:pt x="100391" y="2245"/>
                </a:cubicBezTo>
                <a:cubicBezTo>
                  <a:pt x="100609" y="1983"/>
                  <a:pt x="100871" y="1677"/>
                  <a:pt x="101207" y="1313"/>
                </a:cubicBezTo>
                <a:lnTo>
                  <a:pt x="101207" y="1313"/>
                </a:lnTo>
                <a:cubicBezTo>
                  <a:pt x="101207" y="1313"/>
                  <a:pt x="101046" y="1400"/>
                  <a:pt x="100799" y="1575"/>
                </a:cubicBezTo>
                <a:cubicBezTo>
                  <a:pt x="100827" y="1532"/>
                  <a:pt x="100856" y="1489"/>
                  <a:pt x="100885" y="1460"/>
                </a:cubicBezTo>
                <a:lnTo>
                  <a:pt x="100885" y="1460"/>
                </a:lnTo>
                <a:cubicBezTo>
                  <a:pt x="100876" y="1469"/>
                  <a:pt x="100819" y="1527"/>
                  <a:pt x="100726" y="1633"/>
                </a:cubicBezTo>
                <a:cubicBezTo>
                  <a:pt x="100143" y="2056"/>
                  <a:pt x="99210" y="2916"/>
                  <a:pt x="98831" y="4169"/>
                </a:cubicBezTo>
                <a:cubicBezTo>
                  <a:pt x="98744" y="4315"/>
                  <a:pt x="98656" y="4461"/>
                  <a:pt x="98569" y="4592"/>
                </a:cubicBezTo>
                <a:cubicBezTo>
                  <a:pt x="98496" y="4432"/>
                  <a:pt x="98452" y="4330"/>
                  <a:pt x="98452" y="4330"/>
                </a:cubicBezTo>
                <a:lnTo>
                  <a:pt x="98452" y="4330"/>
                </a:lnTo>
                <a:cubicBezTo>
                  <a:pt x="98481" y="4446"/>
                  <a:pt x="98510" y="4548"/>
                  <a:pt x="98540" y="4665"/>
                </a:cubicBezTo>
                <a:cubicBezTo>
                  <a:pt x="98438" y="4840"/>
                  <a:pt x="98335" y="5015"/>
                  <a:pt x="98233" y="5204"/>
                </a:cubicBezTo>
                <a:cubicBezTo>
                  <a:pt x="98161" y="4738"/>
                  <a:pt x="98073" y="4330"/>
                  <a:pt x="97986" y="4038"/>
                </a:cubicBezTo>
                <a:cubicBezTo>
                  <a:pt x="98175" y="3513"/>
                  <a:pt x="98408" y="2974"/>
                  <a:pt x="98700" y="2479"/>
                </a:cubicBezTo>
                <a:lnTo>
                  <a:pt x="98700" y="2479"/>
                </a:lnTo>
                <a:cubicBezTo>
                  <a:pt x="98700" y="2479"/>
                  <a:pt x="98306" y="2916"/>
                  <a:pt x="97855" y="3615"/>
                </a:cubicBezTo>
                <a:cubicBezTo>
                  <a:pt x="97840" y="3601"/>
                  <a:pt x="97840" y="3601"/>
                  <a:pt x="97840" y="3601"/>
                </a:cubicBezTo>
                <a:lnTo>
                  <a:pt x="97840" y="3615"/>
                </a:lnTo>
                <a:cubicBezTo>
                  <a:pt x="97782" y="3732"/>
                  <a:pt x="97709" y="3834"/>
                  <a:pt x="97636" y="3951"/>
                </a:cubicBezTo>
                <a:cubicBezTo>
                  <a:pt x="97476" y="3717"/>
                  <a:pt x="97330" y="3528"/>
                  <a:pt x="97170" y="3353"/>
                </a:cubicBezTo>
                <a:cubicBezTo>
                  <a:pt x="97286" y="3207"/>
                  <a:pt x="97417" y="3062"/>
                  <a:pt x="97548" y="2901"/>
                </a:cubicBezTo>
                <a:lnTo>
                  <a:pt x="97548" y="2901"/>
                </a:lnTo>
                <a:cubicBezTo>
                  <a:pt x="97548" y="2901"/>
                  <a:pt x="97359" y="3018"/>
                  <a:pt x="97068" y="3236"/>
                </a:cubicBezTo>
                <a:cubicBezTo>
                  <a:pt x="96718" y="2858"/>
                  <a:pt x="96441" y="2654"/>
                  <a:pt x="96441" y="2653"/>
                </a:cubicBezTo>
                <a:lnTo>
                  <a:pt x="96441" y="2653"/>
                </a:lnTo>
                <a:cubicBezTo>
                  <a:pt x="96616" y="2930"/>
                  <a:pt x="96776" y="3164"/>
                  <a:pt x="96907" y="3368"/>
                </a:cubicBezTo>
                <a:cubicBezTo>
                  <a:pt x="96820" y="3441"/>
                  <a:pt x="96732" y="3528"/>
                  <a:pt x="96630" y="3630"/>
                </a:cubicBezTo>
                <a:cubicBezTo>
                  <a:pt x="96557" y="3382"/>
                  <a:pt x="96455" y="3164"/>
                  <a:pt x="96339" y="2960"/>
                </a:cubicBezTo>
                <a:cubicBezTo>
                  <a:pt x="96353" y="2930"/>
                  <a:pt x="96353" y="2901"/>
                  <a:pt x="96353" y="2887"/>
                </a:cubicBezTo>
                <a:lnTo>
                  <a:pt x="96353" y="2887"/>
                </a:lnTo>
                <a:cubicBezTo>
                  <a:pt x="96353" y="2887"/>
                  <a:pt x="96353" y="2902"/>
                  <a:pt x="96339" y="2945"/>
                </a:cubicBezTo>
                <a:cubicBezTo>
                  <a:pt x="96193" y="2683"/>
                  <a:pt x="96033" y="2464"/>
                  <a:pt x="95872" y="2245"/>
                </a:cubicBezTo>
                <a:cubicBezTo>
                  <a:pt x="96106" y="1881"/>
                  <a:pt x="96455" y="1458"/>
                  <a:pt x="96951" y="861"/>
                </a:cubicBezTo>
                <a:lnTo>
                  <a:pt x="96951" y="861"/>
                </a:lnTo>
                <a:cubicBezTo>
                  <a:pt x="96951" y="861"/>
                  <a:pt x="96280" y="1254"/>
                  <a:pt x="95654" y="1998"/>
                </a:cubicBezTo>
                <a:cubicBezTo>
                  <a:pt x="95042" y="1342"/>
                  <a:pt x="94415" y="963"/>
                  <a:pt x="94415" y="963"/>
                </a:cubicBezTo>
                <a:lnTo>
                  <a:pt x="94415" y="963"/>
                </a:lnTo>
                <a:cubicBezTo>
                  <a:pt x="94881" y="1517"/>
                  <a:pt x="95202" y="1925"/>
                  <a:pt x="95435" y="2275"/>
                </a:cubicBezTo>
                <a:cubicBezTo>
                  <a:pt x="95231" y="2551"/>
                  <a:pt x="95056" y="2843"/>
                  <a:pt x="94910" y="3193"/>
                </a:cubicBezTo>
                <a:cubicBezTo>
                  <a:pt x="94867" y="3091"/>
                  <a:pt x="94852" y="3033"/>
                  <a:pt x="94852" y="3032"/>
                </a:cubicBezTo>
                <a:lnTo>
                  <a:pt x="94852" y="3032"/>
                </a:lnTo>
                <a:cubicBezTo>
                  <a:pt x="94852" y="3105"/>
                  <a:pt x="94867" y="3193"/>
                  <a:pt x="94867" y="3266"/>
                </a:cubicBezTo>
                <a:cubicBezTo>
                  <a:pt x="94779" y="3499"/>
                  <a:pt x="94692" y="3732"/>
                  <a:pt x="94648" y="3994"/>
                </a:cubicBezTo>
                <a:cubicBezTo>
                  <a:pt x="94459" y="3790"/>
                  <a:pt x="94269" y="3615"/>
                  <a:pt x="94094" y="3455"/>
                </a:cubicBezTo>
                <a:cubicBezTo>
                  <a:pt x="94298" y="3266"/>
                  <a:pt x="94517" y="3047"/>
                  <a:pt x="94794" y="2799"/>
                </a:cubicBezTo>
                <a:lnTo>
                  <a:pt x="94794" y="2799"/>
                </a:lnTo>
                <a:cubicBezTo>
                  <a:pt x="94794" y="2799"/>
                  <a:pt x="94415" y="2974"/>
                  <a:pt x="93919" y="3309"/>
                </a:cubicBezTo>
                <a:cubicBezTo>
                  <a:pt x="93905" y="3295"/>
                  <a:pt x="93890" y="3280"/>
                  <a:pt x="93861" y="3266"/>
                </a:cubicBezTo>
                <a:cubicBezTo>
                  <a:pt x="93584" y="3047"/>
                  <a:pt x="93380" y="2930"/>
                  <a:pt x="93380" y="2930"/>
                </a:cubicBezTo>
                <a:lnTo>
                  <a:pt x="93380" y="2930"/>
                </a:lnTo>
                <a:cubicBezTo>
                  <a:pt x="93526" y="3105"/>
                  <a:pt x="93657" y="3266"/>
                  <a:pt x="93788" y="3411"/>
                </a:cubicBezTo>
                <a:cubicBezTo>
                  <a:pt x="93570" y="3572"/>
                  <a:pt x="93351" y="3747"/>
                  <a:pt x="93132" y="3965"/>
                </a:cubicBezTo>
                <a:cubicBezTo>
                  <a:pt x="92608" y="3033"/>
                  <a:pt x="92039" y="2377"/>
                  <a:pt x="92039" y="2377"/>
                </a:cubicBezTo>
                <a:lnTo>
                  <a:pt x="92039" y="2377"/>
                </a:lnTo>
                <a:cubicBezTo>
                  <a:pt x="92360" y="2989"/>
                  <a:pt x="92593" y="3645"/>
                  <a:pt x="92753" y="4286"/>
                </a:cubicBezTo>
                <a:cubicBezTo>
                  <a:pt x="92753" y="4300"/>
                  <a:pt x="92753" y="4330"/>
                  <a:pt x="92768" y="4344"/>
                </a:cubicBezTo>
                <a:cubicBezTo>
                  <a:pt x="92549" y="4592"/>
                  <a:pt x="92360" y="4854"/>
                  <a:pt x="92200" y="5146"/>
                </a:cubicBezTo>
                <a:cubicBezTo>
                  <a:pt x="92039" y="4767"/>
                  <a:pt x="91835" y="4402"/>
                  <a:pt x="91631" y="4053"/>
                </a:cubicBezTo>
                <a:cubicBezTo>
                  <a:pt x="91354" y="2770"/>
                  <a:pt x="90334" y="1823"/>
                  <a:pt x="89693" y="1342"/>
                </a:cubicBezTo>
                <a:cubicBezTo>
                  <a:pt x="89591" y="1211"/>
                  <a:pt x="89518" y="1138"/>
                  <a:pt x="89518" y="1138"/>
                </a:cubicBezTo>
                <a:lnTo>
                  <a:pt x="89518" y="1138"/>
                </a:lnTo>
                <a:cubicBezTo>
                  <a:pt x="89547" y="1181"/>
                  <a:pt x="89576" y="1225"/>
                  <a:pt x="89605" y="1269"/>
                </a:cubicBezTo>
                <a:cubicBezTo>
                  <a:pt x="89328" y="1079"/>
                  <a:pt x="89154" y="977"/>
                  <a:pt x="89153" y="977"/>
                </a:cubicBezTo>
                <a:lnTo>
                  <a:pt x="89153" y="977"/>
                </a:lnTo>
                <a:cubicBezTo>
                  <a:pt x="89503" y="1386"/>
                  <a:pt x="89795" y="1706"/>
                  <a:pt x="90013" y="1983"/>
                </a:cubicBezTo>
                <a:cubicBezTo>
                  <a:pt x="90378" y="2653"/>
                  <a:pt x="90684" y="3324"/>
                  <a:pt x="90932" y="3980"/>
                </a:cubicBezTo>
                <a:cubicBezTo>
                  <a:pt x="90975" y="4184"/>
                  <a:pt x="91004" y="4417"/>
                  <a:pt x="91048" y="4679"/>
                </a:cubicBezTo>
                <a:cubicBezTo>
                  <a:pt x="90859" y="4519"/>
                  <a:pt x="90684" y="4388"/>
                  <a:pt x="90538" y="4286"/>
                </a:cubicBezTo>
                <a:cubicBezTo>
                  <a:pt x="90509" y="4155"/>
                  <a:pt x="90465" y="4023"/>
                  <a:pt x="90436" y="3878"/>
                </a:cubicBezTo>
                <a:cubicBezTo>
                  <a:pt x="90436" y="3878"/>
                  <a:pt x="90407" y="3994"/>
                  <a:pt x="90407" y="4184"/>
                </a:cubicBezTo>
                <a:cubicBezTo>
                  <a:pt x="90232" y="4067"/>
                  <a:pt x="90130" y="4009"/>
                  <a:pt x="90130" y="4009"/>
                </a:cubicBezTo>
                <a:lnTo>
                  <a:pt x="90130" y="4009"/>
                </a:lnTo>
                <a:cubicBezTo>
                  <a:pt x="90217" y="4111"/>
                  <a:pt x="90305" y="4213"/>
                  <a:pt x="90392" y="4315"/>
                </a:cubicBezTo>
                <a:cubicBezTo>
                  <a:pt x="90392" y="4461"/>
                  <a:pt x="90392" y="4650"/>
                  <a:pt x="90421" y="4869"/>
                </a:cubicBezTo>
                <a:cubicBezTo>
                  <a:pt x="90363" y="4898"/>
                  <a:pt x="90319" y="4927"/>
                  <a:pt x="90261" y="4956"/>
                </a:cubicBezTo>
                <a:cubicBezTo>
                  <a:pt x="90232" y="4913"/>
                  <a:pt x="90217" y="4883"/>
                  <a:pt x="90188" y="4854"/>
                </a:cubicBezTo>
                <a:cubicBezTo>
                  <a:pt x="90013" y="3805"/>
                  <a:pt x="89678" y="3033"/>
                  <a:pt x="89678" y="3032"/>
                </a:cubicBezTo>
                <a:lnTo>
                  <a:pt x="89678" y="3032"/>
                </a:lnTo>
                <a:cubicBezTo>
                  <a:pt x="89693" y="3134"/>
                  <a:pt x="89707" y="3235"/>
                  <a:pt x="89722" y="3336"/>
                </a:cubicBezTo>
                <a:lnTo>
                  <a:pt x="89722" y="3336"/>
                </a:lnTo>
                <a:cubicBezTo>
                  <a:pt x="89727" y="3332"/>
                  <a:pt x="89731" y="3328"/>
                  <a:pt x="89736" y="3324"/>
                </a:cubicBezTo>
                <a:lnTo>
                  <a:pt x="89736" y="3309"/>
                </a:lnTo>
                <a:cubicBezTo>
                  <a:pt x="89766" y="3615"/>
                  <a:pt x="89780" y="3936"/>
                  <a:pt x="89766" y="4242"/>
                </a:cubicBezTo>
                <a:cubicBezTo>
                  <a:pt x="89605" y="4053"/>
                  <a:pt x="89430" y="3878"/>
                  <a:pt x="89270" y="3732"/>
                </a:cubicBezTo>
                <a:cubicBezTo>
                  <a:pt x="89411" y="3605"/>
                  <a:pt x="89552" y="3479"/>
                  <a:pt x="89719" y="3339"/>
                </a:cubicBezTo>
                <a:lnTo>
                  <a:pt x="89719" y="3339"/>
                </a:lnTo>
                <a:cubicBezTo>
                  <a:pt x="89678" y="3346"/>
                  <a:pt x="89450" y="3461"/>
                  <a:pt x="89139" y="3645"/>
                </a:cubicBezTo>
                <a:cubicBezTo>
                  <a:pt x="89066" y="3586"/>
                  <a:pt x="89008" y="3528"/>
                  <a:pt x="88949" y="3484"/>
                </a:cubicBezTo>
                <a:cubicBezTo>
                  <a:pt x="89139" y="3280"/>
                  <a:pt x="89358" y="3062"/>
                  <a:pt x="89605" y="2799"/>
                </a:cubicBezTo>
                <a:lnTo>
                  <a:pt x="89605" y="2799"/>
                </a:lnTo>
                <a:cubicBezTo>
                  <a:pt x="89605" y="2799"/>
                  <a:pt x="89241" y="2989"/>
                  <a:pt x="88775" y="3338"/>
                </a:cubicBezTo>
                <a:cubicBezTo>
                  <a:pt x="88439" y="3105"/>
                  <a:pt x="88221" y="2974"/>
                  <a:pt x="88221" y="2974"/>
                </a:cubicBezTo>
                <a:lnTo>
                  <a:pt x="88221" y="2974"/>
                </a:lnTo>
                <a:cubicBezTo>
                  <a:pt x="88366" y="3149"/>
                  <a:pt x="88512" y="3295"/>
                  <a:pt x="88629" y="3441"/>
                </a:cubicBezTo>
                <a:cubicBezTo>
                  <a:pt x="88425" y="3601"/>
                  <a:pt x="88221" y="3790"/>
                  <a:pt x="88002" y="4009"/>
                </a:cubicBezTo>
                <a:cubicBezTo>
                  <a:pt x="87973" y="3936"/>
                  <a:pt x="87929" y="3878"/>
                  <a:pt x="87885" y="3805"/>
                </a:cubicBezTo>
                <a:cubicBezTo>
                  <a:pt x="87958" y="3251"/>
                  <a:pt x="87900" y="2887"/>
                  <a:pt x="87900" y="2887"/>
                </a:cubicBezTo>
                <a:lnTo>
                  <a:pt x="87900" y="2887"/>
                </a:lnTo>
                <a:cubicBezTo>
                  <a:pt x="87827" y="3134"/>
                  <a:pt x="87769" y="3338"/>
                  <a:pt x="87696" y="3543"/>
                </a:cubicBezTo>
                <a:cubicBezTo>
                  <a:pt x="87579" y="3382"/>
                  <a:pt x="87477" y="3222"/>
                  <a:pt x="87375" y="3091"/>
                </a:cubicBezTo>
                <a:cubicBezTo>
                  <a:pt x="87783" y="2114"/>
                  <a:pt x="88294" y="1065"/>
                  <a:pt x="88920" y="118"/>
                </a:cubicBezTo>
                <a:lnTo>
                  <a:pt x="88920" y="118"/>
                </a:lnTo>
                <a:cubicBezTo>
                  <a:pt x="88920" y="118"/>
                  <a:pt x="87944" y="1182"/>
                  <a:pt x="87011" y="2639"/>
                </a:cubicBezTo>
                <a:cubicBezTo>
                  <a:pt x="86909" y="2522"/>
                  <a:pt x="86851" y="2464"/>
                  <a:pt x="86851" y="2464"/>
                </a:cubicBezTo>
                <a:lnTo>
                  <a:pt x="86851" y="2464"/>
                </a:lnTo>
                <a:cubicBezTo>
                  <a:pt x="86894" y="2537"/>
                  <a:pt x="86938" y="2610"/>
                  <a:pt x="86967" y="2697"/>
                </a:cubicBezTo>
                <a:cubicBezTo>
                  <a:pt x="86749" y="3047"/>
                  <a:pt x="86515" y="3426"/>
                  <a:pt x="86311" y="3819"/>
                </a:cubicBezTo>
                <a:cubicBezTo>
                  <a:pt x="86122" y="3543"/>
                  <a:pt x="85918" y="3266"/>
                  <a:pt x="85728" y="3018"/>
                </a:cubicBezTo>
                <a:cubicBezTo>
                  <a:pt x="85903" y="2479"/>
                  <a:pt x="86137" y="1925"/>
                  <a:pt x="86413" y="1400"/>
                </a:cubicBezTo>
                <a:lnTo>
                  <a:pt x="86413" y="1400"/>
                </a:lnTo>
                <a:cubicBezTo>
                  <a:pt x="86413" y="1400"/>
                  <a:pt x="85976" y="1910"/>
                  <a:pt x="85481" y="2697"/>
                </a:cubicBezTo>
                <a:cubicBezTo>
                  <a:pt x="85306" y="2464"/>
                  <a:pt x="85145" y="2275"/>
                  <a:pt x="84985" y="2100"/>
                </a:cubicBezTo>
                <a:cubicBezTo>
                  <a:pt x="85029" y="2056"/>
                  <a:pt x="85058" y="2012"/>
                  <a:pt x="85087" y="1968"/>
                </a:cubicBezTo>
                <a:lnTo>
                  <a:pt x="85087" y="1968"/>
                </a:lnTo>
                <a:cubicBezTo>
                  <a:pt x="85087" y="1969"/>
                  <a:pt x="85043" y="1998"/>
                  <a:pt x="84956" y="2056"/>
                </a:cubicBezTo>
                <a:cubicBezTo>
                  <a:pt x="84548" y="1575"/>
                  <a:pt x="84271" y="1284"/>
                  <a:pt x="84271" y="1283"/>
                </a:cubicBezTo>
                <a:lnTo>
                  <a:pt x="84271" y="1283"/>
                </a:lnTo>
                <a:cubicBezTo>
                  <a:pt x="84460" y="1575"/>
                  <a:pt x="84650" y="1866"/>
                  <a:pt x="84825" y="2158"/>
                </a:cubicBezTo>
                <a:cubicBezTo>
                  <a:pt x="84752" y="2216"/>
                  <a:pt x="84650" y="2289"/>
                  <a:pt x="84562" y="2362"/>
                </a:cubicBezTo>
                <a:cubicBezTo>
                  <a:pt x="84096" y="2027"/>
                  <a:pt x="83746" y="1852"/>
                  <a:pt x="83746" y="1852"/>
                </a:cubicBezTo>
                <a:lnTo>
                  <a:pt x="83746" y="1852"/>
                </a:lnTo>
                <a:cubicBezTo>
                  <a:pt x="83994" y="2100"/>
                  <a:pt x="84198" y="2318"/>
                  <a:pt x="84388" y="2508"/>
                </a:cubicBezTo>
                <a:cubicBezTo>
                  <a:pt x="84140" y="2726"/>
                  <a:pt x="83863" y="3003"/>
                  <a:pt x="83601" y="3324"/>
                </a:cubicBezTo>
                <a:cubicBezTo>
                  <a:pt x="83601" y="3018"/>
                  <a:pt x="83601" y="2697"/>
                  <a:pt x="83644" y="2377"/>
                </a:cubicBezTo>
                <a:cubicBezTo>
                  <a:pt x="83703" y="2304"/>
                  <a:pt x="83761" y="2231"/>
                  <a:pt x="83819" y="2173"/>
                </a:cubicBezTo>
                <a:lnTo>
                  <a:pt x="83819" y="2173"/>
                </a:lnTo>
                <a:cubicBezTo>
                  <a:pt x="83819" y="2173"/>
                  <a:pt x="83761" y="2216"/>
                  <a:pt x="83644" y="2318"/>
                </a:cubicBezTo>
                <a:cubicBezTo>
                  <a:pt x="83659" y="2245"/>
                  <a:pt x="83659" y="2173"/>
                  <a:pt x="83673" y="2085"/>
                </a:cubicBezTo>
                <a:lnTo>
                  <a:pt x="83673" y="2085"/>
                </a:lnTo>
                <a:cubicBezTo>
                  <a:pt x="83673" y="2085"/>
                  <a:pt x="83630" y="2202"/>
                  <a:pt x="83571" y="2391"/>
                </a:cubicBezTo>
                <a:cubicBezTo>
                  <a:pt x="83309" y="2610"/>
                  <a:pt x="82886" y="2989"/>
                  <a:pt x="82391" y="3484"/>
                </a:cubicBezTo>
                <a:cubicBezTo>
                  <a:pt x="82595" y="2041"/>
                  <a:pt x="82828" y="1633"/>
                  <a:pt x="841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0"/>
          <p:cNvSpPr/>
          <p:nvPr/>
        </p:nvSpPr>
        <p:spPr>
          <a:xfrm flipH="1">
            <a:off x="8122150" y="3899350"/>
            <a:ext cx="479465" cy="1099694"/>
          </a:xfrm>
          <a:custGeom>
            <a:rect b="b" l="l" r="r" t="t"/>
            <a:pathLst>
              <a:path extrusionOk="0" h="26812" w="11690">
                <a:moveTo>
                  <a:pt x="5088" y="1"/>
                </a:moveTo>
                <a:cubicBezTo>
                  <a:pt x="3987" y="1"/>
                  <a:pt x="1794" y="388"/>
                  <a:pt x="1794" y="388"/>
                </a:cubicBezTo>
                <a:cubicBezTo>
                  <a:pt x="1794" y="388"/>
                  <a:pt x="1" y="3799"/>
                  <a:pt x="30" y="5052"/>
                </a:cubicBezTo>
                <a:cubicBezTo>
                  <a:pt x="45" y="6320"/>
                  <a:pt x="2989" y="10823"/>
                  <a:pt x="3601" y="11989"/>
                </a:cubicBezTo>
                <a:cubicBezTo>
                  <a:pt x="4213" y="13155"/>
                  <a:pt x="5102" y="14409"/>
                  <a:pt x="5160" y="17601"/>
                </a:cubicBezTo>
                <a:cubicBezTo>
                  <a:pt x="5175" y="18956"/>
                  <a:pt x="5204" y="22410"/>
                  <a:pt x="5364" y="26025"/>
                </a:cubicBezTo>
                <a:lnTo>
                  <a:pt x="11690" y="26812"/>
                </a:lnTo>
                <a:cubicBezTo>
                  <a:pt x="10451" y="23489"/>
                  <a:pt x="8716" y="18359"/>
                  <a:pt x="8512" y="17076"/>
                </a:cubicBezTo>
                <a:cubicBezTo>
                  <a:pt x="8235" y="15312"/>
                  <a:pt x="8323" y="12572"/>
                  <a:pt x="8716" y="11057"/>
                </a:cubicBezTo>
                <a:cubicBezTo>
                  <a:pt x="9110" y="9526"/>
                  <a:pt x="8629" y="5999"/>
                  <a:pt x="8542" y="5416"/>
                </a:cubicBezTo>
                <a:cubicBezTo>
                  <a:pt x="8441" y="4825"/>
                  <a:pt x="7200" y="4192"/>
                  <a:pt x="6214" y="4192"/>
                </a:cubicBezTo>
                <a:cubicBezTo>
                  <a:pt x="6203" y="4192"/>
                  <a:pt x="6192" y="4192"/>
                  <a:pt x="6180" y="4192"/>
                </a:cubicBezTo>
                <a:cubicBezTo>
                  <a:pt x="5204" y="4207"/>
                  <a:pt x="6093" y="5373"/>
                  <a:pt x="6865" y="6451"/>
                </a:cubicBezTo>
                <a:cubicBezTo>
                  <a:pt x="7653" y="7530"/>
                  <a:pt x="6137" y="7981"/>
                  <a:pt x="5466" y="7996"/>
                </a:cubicBezTo>
                <a:cubicBezTo>
                  <a:pt x="5464" y="7996"/>
                  <a:pt x="5462" y="7996"/>
                  <a:pt x="5460" y="7996"/>
                </a:cubicBezTo>
                <a:cubicBezTo>
                  <a:pt x="4791" y="7996"/>
                  <a:pt x="4082" y="5735"/>
                  <a:pt x="4067" y="5241"/>
                </a:cubicBezTo>
                <a:cubicBezTo>
                  <a:pt x="4067" y="4731"/>
                  <a:pt x="5131" y="2866"/>
                  <a:pt x="5131" y="2866"/>
                </a:cubicBezTo>
                <a:cubicBezTo>
                  <a:pt x="5131" y="2866"/>
                  <a:pt x="7303" y="2487"/>
                  <a:pt x="7550" y="2224"/>
                </a:cubicBezTo>
                <a:cubicBezTo>
                  <a:pt x="7718" y="2057"/>
                  <a:pt x="6759" y="1249"/>
                  <a:pt x="5583" y="1249"/>
                </a:cubicBezTo>
                <a:cubicBezTo>
                  <a:pt x="5021" y="1249"/>
                  <a:pt x="4410" y="1434"/>
                  <a:pt x="3849" y="1962"/>
                </a:cubicBezTo>
                <a:cubicBezTo>
                  <a:pt x="2100" y="3594"/>
                  <a:pt x="2508" y="7282"/>
                  <a:pt x="2508" y="7282"/>
                </a:cubicBezTo>
                <a:lnTo>
                  <a:pt x="1619" y="4265"/>
                </a:lnTo>
                <a:cubicBezTo>
                  <a:pt x="1619" y="4265"/>
                  <a:pt x="2172" y="2414"/>
                  <a:pt x="2406" y="1729"/>
                </a:cubicBezTo>
                <a:cubicBezTo>
                  <a:pt x="2653" y="1058"/>
                  <a:pt x="4679" y="1102"/>
                  <a:pt x="5583" y="330"/>
                </a:cubicBezTo>
                <a:cubicBezTo>
                  <a:pt x="5874" y="85"/>
                  <a:pt x="5599" y="1"/>
                  <a:pt x="5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0"/>
          <p:cNvSpPr txBox="1"/>
          <p:nvPr/>
        </p:nvSpPr>
        <p:spPr>
          <a:xfrm>
            <a:off x="4799275" y="1676185"/>
            <a:ext cx="3631500" cy="6291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b="1" lang="en" sz="1200">
                <a:solidFill>
                  <a:schemeClr val="lt1"/>
                </a:solidFill>
                <a:latin typeface="Overpass"/>
                <a:ea typeface="Overpass"/>
                <a:cs typeface="Overpass"/>
                <a:sym typeface="Overpass"/>
              </a:rPr>
              <a:t>CREDITS:</a:t>
            </a:r>
            <a:r>
              <a:rPr lang="en" sz="1200">
                <a:solidFill>
                  <a:schemeClr val="lt1"/>
                </a:solidFill>
                <a:latin typeface="Overpass"/>
                <a:ea typeface="Overpass"/>
                <a:cs typeface="Overpass"/>
                <a:sym typeface="Overpass"/>
              </a:rPr>
              <a:t> This presentation template was created by </a:t>
            </a:r>
            <a:r>
              <a:rPr b="1" lang="en" sz="1200">
                <a:solidFill>
                  <a:schemeClr val="lt1"/>
                </a:solidFill>
                <a:uFill>
                  <a:noFill/>
                </a:uFill>
                <a:latin typeface="Overpass"/>
                <a:ea typeface="Overpass"/>
                <a:cs typeface="Overpass"/>
                <a:sym typeface="Overpass"/>
                <a:hlinkClick r:id="rId2">
                  <a:extLst>
                    <a:ext uri="{A12FA001-AC4F-418D-AE19-62706E023703}">
                      <ahyp:hlinkClr val="tx"/>
                    </a:ext>
                  </a:extLst>
                </a:hlinkClick>
              </a:rPr>
              <a:t>Slidesgo</a:t>
            </a:r>
            <a:r>
              <a:rPr lang="en" sz="1200">
                <a:solidFill>
                  <a:schemeClr val="lt1"/>
                </a:solidFill>
                <a:latin typeface="Overpass"/>
                <a:ea typeface="Overpass"/>
                <a:cs typeface="Overpass"/>
                <a:sym typeface="Overpass"/>
              </a:rPr>
              <a:t>, and includes icons by </a:t>
            </a:r>
            <a:r>
              <a:rPr b="1" lang="en" sz="1200">
                <a:solidFill>
                  <a:schemeClr val="lt1"/>
                </a:solidFill>
                <a:uFill>
                  <a:noFill/>
                </a:uFill>
                <a:latin typeface="Overpass"/>
                <a:ea typeface="Overpass"/>
                <a:cs typeface="Overpass"/>
                <a:sym typeface="Overpass"/>
                <a:hlinkClick r:id="rId3">
                  <a:extLst>
                    <a:ext uri="{A12FA001-AC4F-418D-AE19-62706E023703}">
                      <ahyp:hlinkClr val="tx"/>
                    </a:ext>
                  </a:extLst>
                </a:hlinkClick>
              </a:rPr>
              <a:t>Flaticon</a:t>
            </a:r>
            <a:r>
              <a:rPr lang="en" sz="1200">
                <a:solidFill>
                  <a:schemeClr val="lt1"/>
                </a:solidFill>
                <a:latin typeface="Overpass"/>
                <a:ea typeface="Overpass"/>
                <a:cs typeface="Overpass"/>
                <a:sym typeface="Overpass"/>
              </a:rPr>
              <a:t>, and infographics &amp; images by </a:t>
            </a:r>
            <a:r>
              <a:rPr b="1" lang="en" sz="1200">
                <a:solidFill>
                  <a:schemeClr val="lt1"/>
                </a:solidFill>
                <a:uFill>
                  <a:noFill/>
                </a:uFill>
                <a:latin typeface="Overpass"/>
                <a:ea typeface="Overpass"/>
                <a:cs typeface="Overpass"/>
                <a:sym typeface="Overpass"/>
                <a:hlinkClick r:id="rId4">
                  <a:extLst>
                    <a:ext uri="{A12FA001-AC4F-418D-AE19-62706E023703}">
                      <ahyp:hlinkClr val="tx"/>
                    </a:ext>
                  </a:extLst>
                </a:hlinkClick>
              </a:rPr>
              <a:t>Freepik</a:t>
            </a:r>
            <a:r>
              <a:rPr lang="en" sz="1200">
                <a:solidFill>
                  <a:schemeClr val="lt1"/>
                </a:solidFill>
                <a:latin typeface="Overpass"/>
                <a:ea typeface="Overpass"/>
                <a:cs typeface="Overpass"/>
                <a:sym typeface="Overpass"/>
              </a:rPr>
              <a:t> </a:t>
            </a:r>
            <a:endParaRPr b="1" sz="1200">
              <a:solidFill>
                <a:schemeClr val="lt1"/>
              </a:solidFill>
              <a:latin typeface="Overpass"/>
              <a:ea typeface="Overpass"/>
              <a:cs typeface="Overpass"/>
              <a:sym typeface="Overpas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0" name="Shape 100"/>
        <p:cNvGrpSpPr/>
        <p:nvPr/>
      </p:nvGrpSpPr>
      <p:grpSpPr>
        <a:xfrm>
          <a:off x="0" y="0"/>
          <a:ext cx="0" cy="0"/>
          <a:chOff x="0" y="0"/>
          <a:chExt cx="0" cy="0"/>
        </a:xfrm>
      </p:grpSpPr>
      <p:sp>
        <p:nvSpPr>
          <p:cNvPr id="101" name="Google Shape;101;p3"/>
          <p:cNvSpPr/>
          <p:nvPr/>
        </p:nvSpPr>
        <p:spPr>
          <a:xfrm flipH="1">
            <a:off x="-2358081" y="3483173"/>
            <a:ext cx="7912540" cy="2090659"/>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1142125" y="539500"/>
            <a:ext cx="5149563" cy="1360633"/>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4755850" y="-549125"/>
            <a:ext cx="6142522" cy="1800198"/>
          </a:xfrm>
          <a:custGeom>
            <a:rect b="b" l="l" r="r" t="t"/>
            <a:pathLst>
              <a:path extrusionOk="0" h="12709" w="52625">
                <a:moveTo>
                  <a:pt x="30491" y="1"/>
                </a:moveTo>
                <a:cubicBezTo>
                  <a:pt x="26558" y="1"/>
                  <a:pt x="21926" y="118"/>
                  <a:pt x="16498" y="393"/>
                </a:cubicBezTo>
                <a:cubicBezTo>
                  <a:pt x="0" y="1243"/>
                  <a:pt x="3330" y="12708"/>
                  <a:pt x="12898" y="12708"/>
                </a:cubicBezTo>
                <a:cubicBezTo>
                  <a:pt x="14069" y="12708"/>
                  <a:pt x="15333" y="12537"/>
                  <a:pt x="16666" y="12153"/>
                </a:cubicBezTo>
                <a:cubicBezTo>
                  <a:pt x="23035" y="10319"/>
                  <a:pt x="28416" y="9855"/>
                  <a:pt x="32894" y="9855"/>
                </a:cubicBezTo>
                <a:cubicBezTo>
                  <a:pt x="37488" y="9855"/>
                  <a:pt x="41132" y="10344"/>
                  <a:pt x="43921" y="10344"/>
                </a:cubicBezTo>
                <a:cubicBezTo>
                  <a:pt x="46119" y="10344"/>
                  <a:pt x="47786" y="10040"/>
                  <a:pt x="48966" y="8955"/>
                </a:cubicBezTo>
                <a:cubicBezTo>
                  <a:pt x="50540" y="7524"/>
                  <a:pt x="42390" y="4378"/>
                  <a:pt x="47935" y="3978"/>
                </a:cubicBezTo>
                <a:cubicBezTo>
                  <a:pt x="52625" y="3639"/>
                  <a:pt x="52393" y="1"/>
                  <a:pt x="30491"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txBox="1"/>
          <p:nvPr>
            <p:ph type="title"/>
          </p:nvPr>
        </p:nvSpPr>
        <p:spPr>
          <a:xfrm>
            <a:off x="2152350" y="1765100"/>
            <a:ext cx="4839300" cy="1290900"/>
          </a:xfrm>
          <a:prstGeom prst="rect">
            <a:avLst/>
          </a:prstGeom>
          <a:ln>
            <a:noFill/>
          </a:ln>
        </p:spPr>
        <p:txBody>
          <a:bodyPr anchorCtr="0" anchor="ctr" bIns="91425" lIns="91425" spcFirstLastPara="1" rIns="91425" wrap="square" tIns="91425">
            <a:noAutofit/>
          </a:bodyPr>
          <a:lstStyle>
            <a:lvl1pPr lvl="0" algn="ctr">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05" name="Google Shape;105;p3"/>
          <p:cNvSpPr txBox="1"/>
          <p:nvPr>
            <p:ph hasCustomPrompt="1" idx="2" type="title"/>
          </p:nvPr>
        </p:nvSpPr>
        <p:spPr>
          <a:xfrm>
            <a:off x="3565525" y="788825"/>
            <a:ext cx="1989000" cy="976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4800">
                <a:solidFill>
                  <a:schemeClr val="accent3"/>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06" name="Google Shape;106;p3"/>
          <p:cNvSpPr txBox="1"/>
          <p:nvPr>
            <p:ph idx="1" type="subTitle"/>
          </p:nvPr>
        </p:nvSpPr>
        <p:spPr>
          <a:xfrm>
            <a:off x="2152350" y="3132588"/>
            <a:ext cx="4839300" cy="47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07" name="Google Shape;107;p3"/>
          <p:cNvGrpSpPr/>
          <p:nvPr/>
        </p:nvGrpSpPr>
        <p:grpSpPr>
          <a:xfrm>
            <a:off x="-59625" y="3539225"/>
            <a:ext cx="9263374" cy="1595475"/>
            <a:chOff x="-59625" y="3539225"/>
            <a:chExt cx="9263374" cy="1595475"/>
          </a:xfrm>
        </p:grpSpPr>
        <p:sp>
          <p:nvSpPr>
            <p:cNvPr id="108" name="Google Shape;108;p3"/>
            <p:cNvSpPr/>
            <p:nvPr/>
          </p:nvSpPr>
          <p:spPr>
            <a:xfrm>
              <a:off x="-59625" y="3539225"/>
              <a:ext cx="9263374" cy="1115912"/>
            </a:xfrm>
            <a:custGeom>
              <a:rect b="b" l="l" r="r" t="t"/>
              <a:pathLst>
                <a:path extrusionOk="0" h="15873" w="142497">
                  <a:moveTo>
                    <a:pt x="100886" y="1458"/>
                  </a:moveTo>
                  <a:lnTo>
                    <a:pt x="100886" y="1458"/>
                  </a:lnTo>
                  <a:cubicBezTo>
                    <a:pt x="100886" y="1459"/>
                    <a:pt x="100885" y="1459"/>
                    <a:pt x="100885" y="1460"/>
                  </a:cubicBezTo>
                  <a:lnTo>
                    <a:pt x="100885" y="1460"/>
                  </a:lnTo>
                  <a:cubicBezTo>
                    <a:pt x="100886" y="1459"/>
                    <a:pt x="100886" y="1459"/>
                    <a:pt x="100886" y="1458"/>
                  </a:cubicBezTo>
                  <a:close/>
                  <a:moveTo>
                    <a:pt x="84883" y="2216"/>
                  </a:moveTo>
                  <a:cubicBezTo>
                    <a:pt x="85043" y="2479"/>
                    <a:pt x="85175" y="2726"/>
                    <a:pt x="85306" y="2989"/>
                  </a:cubicBezTo>
                  <a:cubicBezTo>
                    <a:pt x="85102" y="2785"/>
                    <a:pt x="84898" y="2595"/>
                    <a:pt x="84708" y="2449"/>
                  </a:cubicBezTo>
                  <a:cubicBezTo>
                    <a:pt x="84767" y="2377"/>
                    <a:pt x="84825" y="2304"/>
                    <a:pt x="84883" y="2216"/>
                  </a:cubicBezTo>
                  <a:close/>
                  <a:moveTo>
                    <a:pt x="93876" y="3207"/>
                  </a:moveTo>
                  <a:cubicBezTo>
                    <a:pt x="93876" y="3208"/>
                    <a:pt x="93875" y="3222"/>
                    <a:pt x="93861" y="3266"/>
                  </a:cubicBezTo>
                  <a:cubicBezTo>
                    <a:pt x="93876" y="3251"/>
                    <a:pt x="93876" y="3222"/>
                    <a:pt x="93876" y="3207"/>
                  </a:cubicBezTo>
                  <a:close/>
                  <a:moveTo>
                    <a:pt x="89722" y="3336"/>
                  </a:moveTo>
                  <a:cubicBezTo>
                    <a:pt x="89721" y="3337"/>
                    <a:pt x="89720" y="3338"/>
                    <a:pt x="89719" y="3339"/>
                  </a:cubicBezTo>
                  <a:lnTo>
                    <a:pt x="89719" y="3339"/>
                  </a:lnTo>
                  <a:cubicBezTo>
                    <a:pt x="89720" y="3339"/>
                    <a:pt x="89721" y="3338"/>
                    <a:pt x="89722" y="3338"/>
                  </a:cubicBezTo>
                  <a:cubicBezTo>
                    <a:pt x="89722" y="3338"/>
                    <a:pt x="89722" y="3337"/>
                    <a:pt x="89722" y="3336"/>
                  </a:cubicBezTo>
                  <a:close/>
                  <a:moveTo>
                    <a:pt x="58838" y="2304"/>
                  </a:moveTo>
                  <a:cubicBezTo>
                    <a:pt x="58984" y="2464"/>
                    <a:pt x="59130" y="2610"/>
                    <a:pt x="59246" y="2741"/>
                  </a:cubicBezTo>
                  <a:cubicBezTo>
                    <a:pt x="58999" y="2945"/>
                    <a:pt x="58722" y="3222"/>
                    <a:pt x="58459" y="3543"/>
                  </a:cubicBezTo>
                  <a:cubicBezTo>
                    <a:pt x="58459" y="3368"/>
                    <a:pt x="58459" y="3193"/>
                    <a:pt x="58474" y="3018"/>
                  </a:cubicBezTo>
                  <a:cubicBezTo>
                    <a:pt x="58561" y="2799"/>
                    <a:pt x="58678" y="2566"/>
                    <a:pt x="58838" y="2304"/>
                  </a:cubicBezTo>
                  <a:close/>
                  <a:moveTo>
                    <a:pt x="74112" y="3426"/>
                  </a:moveTo>
                  <a:cubicBezTo>
                    <a:pt x="74142" y="3484"/>
                    <a:pt x="74171" y="3543"/>
                    <a:pt x="74200" y="3586"/>
                  </a:cubicBezTo>
                  <a:cubicBezTo>
                    <a:pt x="74189" y="3581"/>
                    <a:pt x="74181" y="3576"/>
                    <a:pt x="74174" y="3571"/>
                  </a:cubicBezTo>
                  <a:lnTo>
                    <a:pt x="74174" y="3571"/>
                  </a:lnTo>
                  <a:cubicBezTo>
                    <a:pt x="74177" y="3576"/>
                    <a:pt x="74180" y="3581"/>
                    <a:pt x="74185" y="3586"/>
                  </a:cubicBezTo>
                  <a:cubicBezTo>
                    <a:pt x="74178" y="3579"/>
                    <a:pt x="74171" y="3571"/>
                    <a:pt x="74164" y="3564"/>
                  </a:cubicBezTo>
                  <a:lnTo>
                    <a:pt x="74164" y="3564"/>
                  </a:lnTo>
                  <a:cubicBezTo>
                    <a:pt x="74167" y="3566"/>
                    <a:pt x="74170" y="3568"/>
                    <a:pt x="74174" y="3571"/>
                  </a:cubicBezTo>
                  <a:lnTo>
                    <a:pt x="74174" y="3571"/>
                  </a:lnTo>
                  <a:cubicBezTo>
                    <a:pt x="74169" y="3564"/>
                    <a:pt x="74166" y="3558"/>
                    <a:pt x="74158" y="3557"/>
                  </a:cubicBezTo>
                  <a:lnTo>
                    <a:pt x="74158" y="3557"/>
                  </a:lnTo>
                  <a:cubicBezTo>
                    <a:pt x="74160" y="3559"/>
                    <a:pt x="74162" y="3562"/>
                    <a:pt x="74164" y="3564"/>
                  </a:cubicBezTo>
                  <a:lnTo>
                    <a:pt x="74164" y="3564"/>
                  </a:lnTo>
                  <a:cubicBezTo>
                    <a:pt x="74159" y="3560"/>
                    <a:pt x="74156" y="3557"/>
                    <a:pt x="74156" y="3557"/>
                  </a:cubicBezTo>
                  <a:cubicBezTo>
                    <a:pt x="74157" y="3557"/>
                    <a:pt x="74157" y="3557"/>
                    <a:pt x="74158" y="3557"/>
                  </a:cubicBezTo>
                  <a:lnTo>
                    <a:pt x="74158" y="3557"/>
                  </a:lnTo>
                  <a:cubicBezTo>
                    <a:pt x="74128" y="3524"/>
                    <a:pt x="74103" y="3492"/>
                    <a:pt x="74069" y="3470"/>
                  </a:cubicBezTo>
                  <a:cubicBezTo>
                    <a:pt x="74083" y="3455"/>
                    <a:pt x="74098" y="3441"/>
                    <a:pt x="74112" y="3426"/>
                  </a:cubicBezTo>
                  <a:close/>
                  <a:moveTo>
                    <a:pt x="83542" y="2508"/>
                  </a:moveTo>
                  <a:lnTo>
                    <a:pt x="83542" y="2508"/>
                  </a:lnTo>
                  <a:cubicBezTo>
                    <a:pt x="83440" y="2828"/>
                    <a:pt x="83294" y="3338"/>
                    <a:pt x="83192" y="3936"/>
                  </a:cubicBezTo>
                  <a:cubicBezTo>
                    <a:pt x="83178" y="3936"/>
                    <a:pt x="83178" y="3936"/>
                    <a:pt x="83178" y="3951"/>
                  </a:cubicBezTo>
                  <a:cubicBezTo>
                    <a:pt x="83003" y="3819"/>
                    <a:pt x="82857" y="3732"/>
                    <a:pt x="82770" y="3674"/>
                  </a:cubicBezTo>
                  <a:cubicBezTo>
                    <a:pt x="82916" y="3499"/>
                    <a:pt x="83076" y="3295"/>
                    <a:pt x="83265" y="3076"/>
                  </a:cubicBezTo>
                  <a:lnTo>
                    <a:pt x="83265" y="3076"/>
                  </a:lnTo>
                  <a:cubicBezTo>
                    <a:pt x="83265" y="3076"/>
                    <a:pt x="83105" y="3178"/>
                    <a:pt x="82857" y="3368"/>
                  </a:cubicBezTo>
                  <a:cubicBezTo>
                    <a:pt x="83076" y="3076"/>
                    <a:pt x="83309" y="2785"/>
                    <a:pt x="83542" y="2508"/>
                  </a:cubicBezTo>
                  <a:close/>
                  <a:moveTo>
                    <a:pt x="88818" y="3615"/>
                  </a:moveTo>
                  <a:cubicBezTo>
                    <a:pt x="88862" y="3674"/>
                    <a:pt x="88891" y="3717"/>
                    <a:pt x="88935" y="3761"/>
                  </a:cubicBezTo>
                  <a:cubicBezTo>
                    <a:pt x="88745" y="3878"/>
                    <a:pt x="88556" y="4023"/>
                    <a:pt x="88352" y="4184"/>
                  </a:cubicBezTo>
                  <a:cubicBezTo>
                    <a:pt x="88483" y="4009"/>
                    <a:pt x="88629" y="3819"/>
                    <a:pt x="88818" y="3615"/>
                  </a:cubicBezTo>
                  <a:close/>
                  <a:moveTo>
                    <a:pt x="33404" y="4190"/>
                  </a:moveTo>
                  <a:lnTo>
                    <a:pt x="33404" y="4190"/>
                  </a:lnTo>
                  <a:cubicBezTo>
                    <a:pt x="33402" y="4196"/>
                    <a:pt x="33400" y="4201"/>
                    <a:pt x="33398" y="4206"/>
                  </a:cubicBezTo>
                  <a:lnTo>
                    <a:pt x="33398" y="4206"/>
                  </a:lnTo>
                  <a:cubicBezTo>
                    <a:pt x="33401" y="4203"/>
                    <a:pt x="33403" y="4201"/>
                    <a:pt x="33406" y="4198"/>
                  </a:cubicBezTo>
                  <a:cubicBezTo>
                    <a:pt x="33405" y="4196"/>
                    <a:pt x="33404" y="4193"/>
                    <a:pt x="33404" y="4190"/>
                  </a:cubicBezTo>
                  <a:close/>
                  <a:moveTo>
                    <a:pt x="78354" y="2056"/>
                  </a:moveTo>
                  <a:cubicBezTo>
                    <a:pt x="78937" y="2697"/>
                    <a:pt x="79301" y="3134"/>
                    <a:pt x="79549" y="3543"/>
                  </a:cubicBezTo>
                  <a:cubicBezTo>
                    <a:pt x="79447" y="3601"/>
                    <a:pt x="79272" y="3688"/>
                    <a:pt x="79068" y="3819"/>
                  </a:cubicBezTo>
                  <a:cubicBezTo>
                    <a:pt x="78645" y="3426"/>
                    <a:pt x="78310" y="3207"/>
                    <a:pt x="78310" y="3207"/>
                  </a:cubicBezTo>
                  <a:lnTo>
                    <a:pt x="78310" y="3207"/>
                  </a:lnTo>
                  <a:cubicBezTo>
                    <a:pt x="78529" y="3484"/>
                    <a:pt x="78703" y="3732"/>
                    <a:pt x="78864" y="3936"/>
                  </a:cubicBezTo>
                  <a:cubicBezTo>
                    <a:pt x="78835" y="3965"/>
                    <a:pt x="78806" y="3980"/>
                    <a:pt x="78791" y="3994"/>
                  </a:cubicBezTo>
                  <a:cubicBezTo>
                    <a:pt x="78645" y="4082"/>
                    <a:pt x="78514" y="4184"/>
                    <a:pt x="78368" y="4300"/>
                  </a:cubicBezTo>
                  <a:cubicBezTo>
                    <a:pt x="78339" y="4271"/>
                    <a:pt x="78310" y="4228"/>
                    <a:pt x="78281" y="4198"/>
                  </a:cubicBezTo>
                  <a:cubicBezTo>
                    <a:pt x="78412" y="4067"/>
                    <a:pt x="78558" y="3921"/>
                    <a:pt x="78718" y="3761"/>
                  </a:cubicBezTo>
                  <a:lnTo>
                    <a:pt x="78718" y="3761"/>
                  </a:lnTo>
                  <a:cubicBezTo>
                    <a:pt x="78718" y="3761"/>
                    <a:pt x="78499" y="3878"/>
                    <a:pt x="78179" y="4082"/>
                  </a:cubicBezTo>
                  <a:cubicBezTo>
                    <a:pt x="78135" y="4053"/>
                    <a:pt x="78106" y="4009"/>
                    <a:pt x="78062" y="3980"/>
                  </a:cubicBezTo>
                  <a:cubicBezTo>
                    <a:pt x="78106" y="3790"/>
                    <a:pt x="78150" y="3615"/>
                    <a:pt x="78208" y="3441"/>
                  </a:cubicBezTo>
                  <a:lnTo>
                    <a:pt x="78208" y="3441"/>
                  </a:lnTo>
                  <a:cubicBezTo>
                    <a:pt x="78208" y="3441"/>
                    <a:pt x="78106" y="3601"/>
                    <a:pt x="77975" y="3892"/>
                  </a:cubicBezTo>
                  <a:cubicBezTo>
                    <a:pt x="77727" y="3674"/>
                    <a:pt x="77494" y="3513"/>
                    <a:pt x="77333" y="3411"/>
                  </a:cubicBezTo>
                  <a:cubicBezTo>
                    <a:pt x="77552" y="3062"/>
                    <a:pt x="77785" y="2712"/>
                    <a:pt x="78033" y="2362"/>
                  </a:cubicBezTo>
                  <a:cubicBezTo>
                    <a:pt x="78135" y="2260"/>
                    <a:pt x="78237" y="2158"/>
                    <a:pt x="78354" y="2056"/>
                  </a:cubicBezTo>
                  <a:close/>
                  <a:moveTo>
                    <a:pt x="95654" y="2610"/>
                  </a:moveTo>
                  <a:cubicBezTo>
                    <a:pt x="95858" y="2989"/>
                    <a:pt x="95974" y="3324"/>
                    <a:pt x="96047" y="3776"/>
                  </a:cubicBezTo>
                  <a:cubicBezTo>
                    <a:pt x="95974" y="3965"/>
                    <a:pt x="95916" y="4198"/>
                    <a:pt x="95858" y="4432"/>
                  </a:cubicBezTo>
                  <a:cubicBezTo>
                    <a:pt x="95756" y="4359"/>
                    <a:pt x="95668" y="4286"/>
                    <a:pt x="95581" y="4228"/>
                  </a:cubicBezTo>
                  <a:cubicBezTo>
                    <a:pt x="95683" y="4096"/>
                    <a:pt x="95800" y="3965"/>
                    <a:pt x="95931" y="3805"/>
                  </a:cubicBezTo>
                  <a:lnTo>
                    <a:pt x="95931" y="3805"/>
                  </a:lnTo>
                  <a:cubicBezTo>
                    <a:pt x="95931" y="3805"/>
                    <a:pt x="95741" y="3922"/>
                    <a:pt x="95464" y="4140"/>
                  </a:cubicBezTo>
                  <a:cubicBezTo>
                    <a:pt x="95333" y="4053"/>
                    <a:pt x="95260" y="3994"/>
                    <a:pt x="95260" y="3994"/>
                  </a:cubicBezTo>
                  <a:lnTo>
                    <a:pt x="95260" y="3994"/>
                  </a:lnTo>
                  <a:cubicBezTo>
                    <a:pt x="95319" y="4067"/>
                    <a:pt x="95362" y="4126"/>
                    <a:pt x="95406" y="4184"/>
                  </a:cubicBezTo>
                  <a:cubicBezTo>
                    <a:pt x="95348" y="4228"/>
                    <a:pt x="95275" y="4286"/>
                    <a:pt x="95217" y="4344"/>
                  </a:cubicBezTo>
                  <a:cubicBezTo>
                    <a:pt x="95202" y="4286"/>
                    <a:pt x="95187" y="4228"/>
                    <a:pt x="95173" y="4184"/>
                  </a:cubicBezTo>
                  <a:cubicBezTo>
                    <a:pt x="95319" y="3484"/>
                    <a:pt x="95435" y="3047"/>
                    <a:pt x="95654" y="2610"/>
                  </a:cubicBezTo>
                  <a:close/>
                  <a:moveTo>
                    <a:pt x="78106" y="4388"/>
                  </a:moveTo>
                  <a:cubicBezTo>
                    <a:pt x="78120" y="4417"/>
                    <a:pt x="78135" y="4432"/>
                    <a:pt x="78150" y="4461"/>
                  </a:cubicBezTo>
                  <a:cubicBezTo>
                    <a:pt x="78135" y="4475"/>
                    <a:pt x="78135" y="4490"/>
                    <a:pt x="78120" y="4490"/>
                  </a:cubicBezTo>
                  <a:lnTo>
                    <a:pt x="78048" y="4446"/>
                  </a:lnTo>
                  <a:cubicBezTo>
                    <a:pt x="78062" y="4417"/>
                    <a:pt x="78091" y="4402"/>
                    <a:pt x="78106" y="4388"/>
                  </a:cubicBezTo>
                  <a:close/>
                  <a:moveTo>
                    <a:pt x="93599" y="3980"/>
                  </a:moveTo>
                  <a:lnTo>
                    <a:pt x="93599" y="3980"/>
                  </a:lnTo>
                  <a:cubicBezTo>
                    <a:pt x="93555" y="4140"/>
                    <a:pt x="93497" y="4315"/>
                    <a:pt x="93438" y="4504"/>
                  </a:cubicBezTo>
                  <a:cubicBezTo>
                    <a:pt x="93409" y="4432"/>
                    <a:pt x="93380" y="4373"/>
                    <a:pt x="93336" y="4300"/>
                  </a:cubicBezTo>
                  <a:cubicBezTo>
                    <a:pt x="93424" y="4198"/>
                    <a:pt x="93497" y="4082"/>
                    <a:pt x="93599" y="3980"/>
                  </a:cubicBezTo>
                  <a:close/>
                  <a:moveTo>
                    <a:pt x="79563" y="3586"/>
                  </a:moveTo>
                  <a:cubicBezTo>
                    <a:pt x="79636" y="3688"/>
                    <a:pt x="79695" y="3805"/>
                    <a:pt x="79738" y="3907"/>
                  </a:cubicBezTo>
                  <a:cubicBezTo>
                    <a:pt x="79797" y="4053"/>
                    <a:pt x="79855" y="4184"/>
                    <a:pt x="79899" y="4330"/>
                  </a:cubicBezTo>
                  <a:cubicBezTo>
                    <a:pt x="79840" y="4388"/>
                    <a:pt x="79782" y="4461"/>
                    <a:pt x="79724" y="4534"/>
                  </a:cubicBezTo>
                  <a:cubicBezTo>
                    <a:pt x="79549" y="4315"/>
                    <a:pt x="79359" y="4096"/>
                    <a:pt x="79184" y="3921"/>
                  </a:cubicBezTo>
                  <a:cubicBezTo>
                    <a:pt x="79301" y="3819"/>
                    <a:pt x="79432" y="3703"/>
                    <a:pt x="79563" y="3586"/>
                  </a:cubicBezTo>
                  <a:close/>
                  <a:moveTo>
                    <a:pt x="93963" y="3601"/>
                  </a:moveTo>
                  <a:cubicBezTo>
                    <a:pt x="94123" y="3805"/>
                    <a:pt x="94255" y="3994"/>
                    <a:pt x="94371" y="4169"/>
                  </a:cubicBezTo>
                  <a:cubicBezTo>
                    <a:pt x="94225" y="4286"/>
                    <a:pt x="93992" y="4490"/>
                    <a:pt x="93715" y="4752"/>
                  </a:cubicBezTo>
                  <a:cubicBezTo>
                    <a:pt x="93730" y="4417"/>
                    <a:pt x="93759" y="4096"/>
                    <a:pt x="93803" y="3761"/>
                  </a:cubicBezTo>
                  <a:cubicBezTo>
                    <a:pt x="93847" y="3703"/>
                    <a:pt x="93905" y="3659"/>
                    <a:pt x="93963" y="3601"/>
                  </a:cubicBezTo>
                  <a:close/>
                  <a:moveTo>
                    <a:pt x="57629" y="3892"/>
                  </a:moveTo>
                  <a:lnTo>
                    <a:pt x="57629" y="3892"/>
                  </a:lnTo>
                  <a:cubicBezTo>
                    <a:pt x="57599" y="4023"/>
                    <a:pt x="57570" y="4155"/>
                    <a:pt x="57556" y="4300"/>
                  </a:cubicBezTo>
                  <a:cubicBezTo>
                    <a:pt x="57439" y="4446"/>
                    <a:pt x="57337" y="4606"/>
                    <a:pt x="57220" y="4781"/>
                  </a:cubicBezTo>
                  <a:cubicBezTo>
                    <a:pt x="57206" y="4679"/>
                    <a:pt x="57191" y="4577"/>
                    <a:pt x="57177" y="4475"/>
                  </a:cubicBezTo>
                  <a:cubicBezTo>
                    <a:pt x="57308" y="4286"/>
                    <a:pt x="57454" y="4096"/>
                    <a:pt x="57629" y="3892"/>
                  </a:cubicBezTo>
                  <a:close/>
                  <a:moveTo>
                    <a:pt x="77290" y="3455"/>
                  </a:moveTo>
                  <a:cubicBezTo>
                    <a:pt x="77538" y="3703"/>
                    <a:pt x="77727" y="3892"/>
                    <a:pt x="77873" y="4067"/>
                  </a:cubicBezTo>
                  <a:cubicBezTo>
                    <a:pt x="77844" y="4126"/>
                    <a:pt x="77814" y="4184"/>
                    <a:pt x="77785" y="4242"/>
                  </a:cubicBezTo>
                  <a:cubicBezTo>
                    <a:pt x="77508" y="4038"/>
                    <a:pt x="77319" y="3922"/>
                    <a:pt x="77319" y="3921"/>
                  </a:cubicBezTo>
                  <a:lnTo>
                    <a:pt x="77319" y="3921"/>
                  </a:lnTo>
                  <a:cubicBezTo>
                    <a:pt x="77465" y="4096"/>
                    <a:pt x="77596" y="4242"/>
                    <a:pt x="77727" y="4388"/>
                  </a:cubicBezTo>
                  <a:cubicBezTo>
                    <a:pt x="77727" y="4402"/>
                    <a:pt x="77712" y="4417"/>
                    <a:pt x="77712" y="4417"/>
                  </a:cubicBezTo>
                  <a:cubicBezTo>
                    <a:pt x="77567" y="4534"/>
                    <a:pt x="77421" y="4665"/>
                    <a:pt x="77275" y="4796"/>
                  </a:cubicBezTo>
                  <a:cubicBezTo>
                    <a:pt x="77290" y="4767"/>
                    <a:pt x="77290" y="4738"/>
                    <a:pt x="77290" y="4709"/>
                  </a:cubicBezTo>
                  <a:cubicBezTo>
                    <a:pt x="77333" y="4650"/>
                    <a:pt x="77377" y="4592"/>
                    <a:pt x="77435" y="4519"/>
                  </a:cubicBezTo>
                  <a:cubicBezTo>
                    <a:pt x="77494" y="4475"/>
                    <a:pt x="77552" y="4417"/>
                    <a:pt x="77610" y="4359"/>
                  </a:cubicBezTo>
                  <a:lnTo>
                    <a:pt x="77610" y="4359"/>
                  </a:lnTo>
                  <a:cubicBezTo>
                    <a:pt x="77610" y="4359"/>
                    <a:pt x="77494" y="4417"/>
                    <a:pt x="77319" y="4519"/>
                  </a:cubicBezTo>
                  <a:cubicBezTo>
                    <a:pt x="77333" y="4315"/>
                    <a:pt x="77319" y="4213"/>
                    <a:pt x="77319" y="4213"/>
                  </a:cubicBezTo>
                  <a:cubicBezTo>
                    <a:pt x="77261" y="4344"/>
                    <a:pt x="77217" y="4475"/>
                    <a:pt x="77159" y="4592"/>
                  </a:cubicBezTo>
                  <a:cubicBezTo>
                    <a:pt x="77100" y="4636"/>
                    <a:pt x="77042" y="4665"/>
                    <a:pt x="76984" y="4709"/>
                  </a:cubicBezTo>
                  <a:cubicBezTo>
                    <a:pt x="76955" y="4694"/>
                    <a:pt x="76940" y="4679"/>
                    <a:pt x="76911" y="4665"/>
                  </a:cubicBezTo>
                  <a:cubicBezTo>
                    <a:pt x="76867" y="4577"/>
                    <a:pt x="76809" y="4504"/>
                    <a:pt x="76750" y="4432"/>
                  </a:cubicBezTo>
                  <a:cubicBezTo>
                    <a:pt x="76780" y="4373"/>
                    <a:pt x="76794" y="4315"/>
                    <a:pt x="76809" y="4271"/>
                  </a:cubicBezTo>
                  <a:cubicBezTo>
                    <a:pt x="76955" y="4009"/>
                    <a:pt x="77115" y="3732"/>
                    <a:pt x="77290" y="3455"/>
                  </a:cubicBezTo>
                  <a:close/>
                  <a:moveTo>
                    <a:pt x="112998" y="4665"/>
                  </a:moveTo>
                  <a:cubicBezTo>
                    <a:pt x="113012" y="4679"/>
                    <a:pt x="113012" y="4709"/>
                    <a:pt x="113027" y="4723"/>
                  </a:cubicBezTo>
                  <a:cubicBezTo>
                    <a:pt x="113012" y="4752"/>
                    <a:pt x="112983" y="4767"/>
                    <a:pt x="112968" y="4796"/>
                  </a:cubicBezTo>
                  <a:cubicBezTo>
                    <a:pt x="112983" y="4752"/>
                    <a:pt x="112998" y="4709"/>
                    <a:pt x="112998" y="4665"/>
                  </a:cubicBezTo>
                  <a:close/>
                  <a:moveTo>
                    <a:pt x="111569" y="4840"/>
                  </a:moveTo>
                  <a:cubicBezTo>
                    <a:pt x="111567" y="4842"/>
                    <a:pt x="111566" y="4844"/>
                    <a:pt x="111564" y="4846"/>
                  </a:cubicBezTo>
                  <a:lnTo>
                    <a:pt x="111564" y="4846"/>
                  </a:lnTo>
                  <a:cubicBezTo>
                    <a:pt x="111567" y="4842"/>
                    <a:pt x="111569" y="4840"/>
                    <a:pt x="111569" y="4840"/>
                  </a:cubicBezTo>
                  <a:close/>
                  <a:moveTo>
                    <a:pt x="56585" y="4569"/>
                  </a:moveTo>
                  <a:lnTo>
                    <a:pt x="56585" y="4569"/>
                  </a:lnTo>
                  <a:cubicBezTo>
                    <a:pt x="56594" y="4605"/>
                    <a:pt x="56596" y="4642"/>
                    <a:pt x="56608" y="4679"/>
                  </a:cubicBezTo>
                  <a:cubicBezTo>
                    <a:pt x="56550" y="4738"/>
                    <a:pt x="56506" y="4796"/>
                    <a:pt x="56463" y="4854"/>
                  </a:cubicBezTo>
                  <a:cubicBezTo>
                    <a:pt x="56503" y="4759"/>
                    <a:pt x="56544" y="4664"/>
                    <a:pt x="56585" y="4569"/>
                  </a:cubicBezTo>
                  <a:close/>
                  <a:moveTo>
                    <a:pt x="111564" y="4846"/>
                  </a:moveTo>
                  <a:lnTo>
                    <a:pt x="111564" y="4846"/>
                  </a:lnTo>
                  <a:cubicBezTo>
                    <a:pt x="111559" y="4852"/>
                    <a:pt x="111549" y="4865"/>
                    <a:pt x="111540" y="4883"/>
                  </a:cubicBezTo>
                  <a:cubicBezTo>
                    <a:pt x="111553" y="4871"/>
                    <a:pt x="111554" y="4858"/>
                    <a:pt x="111564" y="4846"/>
                  </a:cubicBezTo>
                  <a:close/>
                  <a:moveTo>
                    <a:pt x="66432" y="4811"/>
                  </a:moveTo>
                  <a:lnTo>
                    <a:pt x="66432" y="4811"/>
                  </a:lnTo>
                  <a:cubicBezTo>
                    <a:pt x="66475" y="4854"/>
                    <a:pt x="66505" y="4883"/>
                    <a:pt x="66548" y="4927"/>
                  </a:cubicBezTo>
                  <a:cubicBezTo>
                    <a:pt x="66519" y="4956"/>
                    <a:pt x="66490" y="4971"/>
                    <a:pt x="66461" y="5000"/>
                  </a:cubicBezTo>
                  <a:cubicBezTo>
                    <a:pt x="66446" y="4927"/>
                    <a:pt x="66432" y="4869"/>
                    <a:pt x="66432" y="4811"/>
                  </a:cubicBezTo>
                  <a:close/>
                  <a:moveTo>
                    <a:pt x="87288" y="3295"/>
                  </a:moveTo>
                  <a:cubicBezTo>
                    <a:pt x="87390" y="3528"/>
                    <a:pt x="87477" y="3747"/>
                    <a:pt x="87565" y="3980"/>
                  </a:cubicBezTo>
                  <a:cubicBezTo>
                    <a:pt x="87405" y="4402"/>
                    <a:pt x="87259" y="4738"/>
                    <a:pt x="87069" y="5029"/>
                  </a:cubicBezTo>
                  <a:cubicBezTo>
                    <a:pt x="86982" y="4869"/>
                    <a:pt x="86894" y="4723"/>
                    <a:pt x="86807" y="4563"/>
                  </a:cubicBezTo>
                  <a:cubicBezTo>
                    <a:pt x="86953" y="4169"/>
                    <a:pt x="87113" y="3747"/>
                    <a:pt x="87288" y="3295"/>
                  </a:cubicBezTo>
                  <a:close/>
                  <a:moveTo>
                    <a:pt x="80030" y="4883"/>
                  </a:moveTo>
                  <a:cubicBezTo>
                    <a:pt x="80044" y="4942"/>
                    <a:pt x="80059" y="5000"/>
                    <a:pt x="80059" y="5058"/>
                  </a:cubicBezTo>
                  <a:cubicBezTo>
                    <a:pt x="80044" y="5029"/>
                    <a:pt x="80015" y="4985"/>
                    <a:pt x="80001" y="4956"/>
                  </a:cubicBezTo>
                  <a:cubicBezTo>
                    <a:pt x="80001" y="4927"/>
                    <a:pt x="80015" y="4913"/>
                    <a:pt x="80030" y="4883"/>
                  </a:cubicBezTo>
                  <a:close/>
                  <a:moveTo>
                    <a:pt x="84548" y="2653"/>
                  </a:moveTo>
                  <a:cubicBezTo>
                    <a:pt x="84781" y="2916"/>
                    <a:pt x="84956" y="3134"/>
                    <a:pt x="85102" y="3353"/>
                  </a:cubicBezTo>
                  <a:cubicBezTo>
                    <a:pt x="84839" y="3849"/>
                    <a:pt x="84592" y="4402"/>
                    <a:pt x="84431" y="4971"/>
                  </a:cubicBezTo>
                  <a:cubicBezTo>
                    <a:pt x="84373" y="5000"/>
                    <a:pt x="84300" y="5044"/>
                    <a:pt x="84242" y="5087"/>
                  </a:cubicBezTo>
                  <a:cubicBezTo>
                    <a:pt x="84082" y="4811"/>
                    <a:pt x="83892" y="4577"/>
                    <a:pt x="83688" y="4373"/>
                  </a:cubicBezTo>
                  <a:cubicBezTo>
                    <a:pt x="83673" y="4257"/>
                    <a:pt x="83659" y="4140"/>
                    <a:pt x="83659" y="4023"/>
                  </a:cubicBezTo>
                  <a:cubicBezTo>
                    <a:pt x="83834" y="3615"/>
                    <a:pt x="84096" y="3207"/>
                    <a:pt x="84548" y="2653"/>
                  </a:cubicBezTo>
                  <a:close/>
                  <a:moveTo>
                    <a:pt x="82755" y="3703"/>
                  </a:moveTo>
                  <a:cubicBezTo>
                    <a:pt x="82886" y="3834"/>
                    <a:pt x="83003" y="3951"/>
                    <a:pt x="83105" y="4067"/>
                  </a:cubicBezTo>
                  <a:cubicBezTo>
                    <a:pt x="82945" y="4359"/>
                    <a:pt x="82814" y="4679"/>
                    <a:pt x="82726" y="5029"/>
                  </a:cubicBezTo>
                  <a:cubicBezTo>
                    <a:pt x="82697" y="5058"/>
                    <a:pt x="82668" y="5087"/>
                    <a:pt x="82639" y="5102"/>
                  </a:cubicBezTo>
                  <a:cubicBezTo>
                    <a:pt x="82624" y="5102"/>
                    <a:pt x="82609" y="5087"/>
                    <a:pt x="82595" y="5073"/>
                  </a:cubicBezTo>
                  <a:cubicBezTo>
                    <a:pt x="82449" y="4811"/>
                    <a:pt x="82347" y="4534"/>
                    <a:pt x="82333" y="4242"/>
                  </a:cubicBezTo>
                  <a:cubicBezTo>
                    <a:pt x="82449" y="4067"/>
                    <a:pt x="82595" y="3892"/>
                    <a:pt x="82755" y="3703"/>
                  </a:cubicBezTo>
                  <a:close/>
                  <a:moveTo>
                    <a:pt x="78820" y="4271"/>
                  </a:moveTo>
                  <a:cubicBezTo>
                    <a:pt x="78849" y="4563"/>
                    <a:pt x="78864" y="4840"/>
                    <a:pt x="78864" y="5131"/>
                  </a:cubicBezTo>
                  <a:cubicBezTo>
                    <a:pt x="78776" y="4913"/>
                    <a:pt x="78674" y="4723"/>
                    <a:pt x="78543" y="4534"/>
                  </a:cubicBezTo>
                  <a:cubicBezTo>
                    <a:pt x="78631" y="4446"/>
                    <a:pt x="78718" y="4359"/>
                    <a:pt x="78820" y="4271"/>
                  </a:cubicBezTo>
                  <a:close/>
                  <a:moveTo>
                    <a:pt x="85452" y="4023"/>
                  </a:moveTo>
                  <a:cubicBezTo>
                    <a:pt x="85568" y="4315"/>
                    <a:pt x="85656" y="4650"/>
                    <a:pt x="85743" y="5087"/>
                  </a:cubicBezTo>
                  <a:cubicBezTo>
                    <a:pt x="85743" y="5102"/>
                    <a:pt x="85728" y="5131"/>
                    <a:pt x="85728" y="5146"/>
                  </a:cubicBezTo>
                  <a:cubicBezTo>
                    <a:pt x="85626" y="4898"/>
                    <a:pt x="85524" y="4592"/>
                    <a:pt x="85408" y="4242"/>
                  </a:cubicBezTo>
                  <a:cubicBezTo>
                    <a:pt x="85422" y="4169"/>
                    <a:pt x="85437" y="4096"/>
                    <a:pt x="85452" y="4023"/>
                  </a:cubicBezTo>
                  <a:close/>
                  <a:moveTo>
                    <a:pt x="109223" y="5175"/>
                  </a:moveTo>
                  <a:lnTo>
                    <a:pt x="109223" y="5175"/>
                  </a:lnTo>
                  <a:cubicBezTo>
                    <a:pt x="109208" y="5189"/>
                    <a:pt x="109208" y="5204"/>
                    <a:pt x="109208" y="5204"/>
                  </a:cubicBezTo>
                  <a:cubicBezTo>
                    <a:pt x="109217" y="5187"/>
                    <a:pt x="109223" y="5175"/>
                    <a:pt x="109223" y="5175"/>
                  </a:cubicBezTo>
                  <a:close/>
                  <a:moveTo>
                    <a:pt x="95508" y="4315"/>
                  </a:moveTo>
                  <a:cubicBezTo>
                    <a:pt x="95610" y="4432"/>
                    <a:pt x="95712" y="4548"/>
                    <a:pt x="95800" y="4665"/>
                  </a:cubicBezTo>
                  <a:cubicBezTo>
                    <a:pt x="95683" y="4840"/>
                    <a:pt x="95581" y="5044"/>
                    <a:pt x="95493" y="5248"/>
                  </a:cubicBezTo>
                  <a:cubicBezTo>
                    <a:pt x="95435" y="5102"/>
                    <a:pt x="95362" y="4971"/>
                    <a:pt x="95289" y="4840"/>
                  </a:cubicBezTo>
                  <a:cubicBezTo>
                    <a:pt x="95275" y="4767"/>
                    <a:pt x="95275" y="4694"/>
                    <a:pt x="95260" y="4621"/>
                  </a:cubicBezTo>
                  <a:cubicBezTo>
                    <a:pt x="95333" y="4534"/>
                    <a:pt x="95421" y="4417"/>
                    <a:pt x="95508" y="4315"/>
                  </a:cubicBezTo>
                  <a:close/>
                  <a:moveTo>
                    <a:pt x="78995" y="4111"/>
                  </a:moveTo>
                  <a:cubicBezTo>
                    <a:pt x="79184" y="4402"/>
                    <a:pt x="79345" y="4636"/>
                    <a:pt x="79461" y="4869"/>
                  </a:cubicBezTo>
                  <a:cubicBezTo>
                    <a:pt x="79418" y="4927"/>
                    <a:pt x="79388" y="4985"/>
                    <a:pt x="79345" y="5029"/>
                  </a:cubicBezTo>
                  <a:cubicBezTo>
                    <a:pt x="79272" y="4985"/>
                    <a:pt x="79228" y="4971"/>
                    <a:pt x="79228" y="4971"/>
                  </a:cubicBezTo>
                  <a:lnTo>
                    <a:pt x="79228" y="4971"/>
                  </a:lnTo>
                  <a:cubicBezTo>
                    <a:pt x="79257" y="5000"/>
                    <a:pt x="79286" y="5029"/>
                    <a:pt x="79316" y="5073"/>
                  </a:cubicBezTo>
                  <a:cubicBezTo>
                    <a:pt x="79272" y="5131"/>
                    <a:pt x="79228" y="5189"/>
                    <a:pt x="79184" y="5262"/>
                  </a:cubicBezTo>
                  <a:cubicBezTo>
                    <a:pt x="79068" y="4796"/>
                    <a:pt x="78951" y="4432"/>
                    <a:pt x="78878" y="4213"/>
                  </a:cubicBezTo>
                  <a:cubicBezTo>
                    <a:pt x="78908" y="4184"/>
                    <a:pt x="78951" y="4155"/>
                    <a:pt x="78995" y="4111"/>
                  </a:cubicBezTo>
                  <a:close/>
                  <a:moveTo>
                    <a:pt x="83746" y="4854"/>
                  </a:moveTo>
                  <a:lnTo>
                    <a:pt x="83746" y="4854"/>
                  </a:lnTo>
                  <a:cubicBezTo>
                    <a:pt x="83834" y="4985"/>
                    <a:pt x="83892" y="5131"/>
                    <a:pt x="83950" y="5306"/>
                  </a:cubicBezTo>
                  <a:cubicBezTo>
                    <a:pt x="83921" y="5321"/>
                    <a:pt x="83877" y="5350"/>
                    <a:pt x="83848" y="5394"/>
                  </a:cubicBezTo>
                  <a:cubicBezTo>
                    <a:pt x="83805" y="5219"/>
                    <a:pt x="83775" y="5044"/>
                    <a:pt x="83746" y="4854"/>
                  </a:cubicBezTo>
                  <a:close/>
                  <a:moveTo>
                    <a:pt x="57527" y="4854"/>
                  </a:moveTo>
                  <a:cubicBezTo>
                    <a:pt x="57541" y="4985"/>
                    <a:pt x="57556" y="5117"/>
                    <a:pt x="57570" y="5248"/>
                  </a:cubicBezTo>
                  <a:cubicBezTo>
                    <a:pt x="57556" y="5321"/>
                    <a:pt x="57541" y="5394"/>
                    <a:pt x="57527" y="5466"/>
                  </a:cubicBezTo>
                  <a:cubicBezTo>
                    <a:pt x="57468" y="5379"/>
                    <a:pt x="57425" y="5291"/>
                    <a:pt x="57381" y="5204"/>
                  </a:cubicBezTo>
                  <a:cubicBezTo>
                    <a:pt x="57425" y="5087"/>
                    <a:pt x="57483" y="4971"/>
                    <a:pt x="57527" y="4854"/>
                  </a:cubicBezTo>
                  <a:close/>
                  <a:moveTo>
                    <a:pt x="90436" y="4927"/>
                  </a:moveTo>
                  <a:cubicBezTo>
                    <a:pt x="90465" y="5102"/>
                    <a:pt x="90494" y="5277"/>
                    <a:pt x="90538" y="5466"/>
                  </a:cubicBezTo>
                  <a:cubicBezTo>
                    <a:pt x="90480" y="5306"/>
                    <a:pt x="90407" y="5160"/>
                    <a:pt x="90319" y="5015"/>
                  </a:cubicBezTo>
                  <a:cubicBezTo>
                    <a:pt x="90363" y="4985"/>
                    <a:pt x="90407" y="4956"/>
                    <a:pt x="90436" y="4927"/>
                  </a:cubicBezTo>
                  <a:close/>
                  <a:moveTo>
                    <a:pt x="97038" y="3528"/>
                  </a:moveTo>
                  <a:cubicBezTo>
                    <a:pt x="97213" y="3805"/>
                    <a:pt x="97344" y="4038"/>
                    <a:pt x="97446" y="4271"/>
                  </a:cubicBezTo>
                  <a:cubicBezTo>
                    <a:pt x="97228" y="4650"/>
                    <a:pt x="97024" y="5058"/>
                    <a:pt x="96863" y="5496"/>
                  </a:cubicBezTo>
                  <a:cubicBezTo>
                    <a:pt x="96820" y="5437"/>
                    <a:pt x="96776" y="5379"/>
                    <a:pt x="96747" y="5335"/>
                  </a:cubicBezTo>
                  <a:cubicBezTo>
                    <a:pt x="96849" y="4825"/>
                    <a:pt x="96834" y="4344"/>
                    <a:pt x="96732" y="3907"/>
                  </a:cubicBezTo>
                  <a:cubicBezTo>
                    <a:pt x="96820" y="3790"/>
                    <a:pt x="96922" y="3659"/>
                    <a:pt x="97038" y="3528"/>
                  </a:cubicBezTo>
                  <a:close/>
                  <a:moveTo>
                    <a:pt x="68618" y="3091"/>
                  </a:moveTo>
                  <a:cubicBezTo>
                    <a:pt x="68822" y="3309"/>
                    <a:pt x="68997" y="3513"/>
                    <a:pt x="69128" y="3717"/>
                  </a:cubicBezTo>
                  <a:cubicBezTo>
                    <a:pt x="68836" y="4082"/>
                    <a:pt x="68312" y="4752"/>
                    <a:pt x="67875" y="5525"/>
                  </a:cubicBezTo>
                  <a:cubicBezTo>
                    <a:pt x="67816" y="5189"/>
                    <a:pt x="67758" y="4840"/>
                    <a:pt x="67729" y="4461"/>
                  </a:cubicBezTo>
                  <a:cubicBezTo>
                    <a:pt x="67904" y="4038"/>
                    <a:pt x="68181" y="3645"/>
                    <a:pt x="68618" y="3091"/>
                  </a:cubicBezTo>
                  <a:close/>
                  <a:moveTo>
                    <a:pt x="78179" y="4942"/>
                  </a:moveTo>
                  <a:cubicBezTo>
                    <a:pt x="78310" y="5102"/>
                    <a:pt x="78412" y="5248"/>
                    <a:pt x="78514" y="5379"/>
                  </a:cubicBezTo>
                  <a:cubicBezTo>
                    <a:pt x="78529" y="5437"/>
                    <a:pt x="78543" y="5496"/>
                    <a:pt x="78558" y="5554"/>
                  </a:cubicBezTo>
                  <a:cubicBezTo>
                    <a:pt x="78295" y="5364"/>
                    <a:pt x="78091" y="5233"/>
                    <a:pt x="77989" y="5175"/>
                  </a:cubicBezTo>
                  <a:cubicBezTo>
                    <a:pt x="78048" y="5102"/>
                    <a:pt x="78106" y="5015"/>
                    <a:pt x="78179" y="4942"/>
                  </a:cubicBezTo>
                  <a:close/>
                  <a:moveTo>
                    <a:pt x="90640" y="4548"/>
                  </a:moveTo>
                  <a:lnTo>
                    <a:pt x="90640" y="4548"/>
                  </a:lnTo>
                  <a:cubicBezTo>
                    <a:pt x="90815" y="4752"/>
                    <a:pt x="90961" y="4927"/>
                    <a:pt x="91092" y="5102"/>
                  </a:cubicBezTo>
                  <a:cubicBezTo>
                    <a:pt x="91077" y="5262"/>
                    <a:pt x="91048" y="5408"/>
                    <a:pt x="90990" y="5568"/>
                  </a:cubicBezTo>
                  <a:cubicBezTo>
                    <a:pt x="90859" y="5277"/>
                    <a:pt x="90757" y="4956"/>
                    <a:pt x="90640" y="4548"/>
                  </a:cubicBezTo>
                  <a:close/>
                  <a:moveTo>
                    <a:pt x="37618" y="5568"/>
                  </a:moveTo>
                  <a:lnTo>
                    <a:pt x="37603" y="5583"/>
                  </a:lnTo>
                  <a:cubicBezTo>
                    <a:pt x="37618" y="5583"/>
                    <a:pt x="37618" y="5568"/>
                    <a:pt x="37618" y="5568"/>
                  </a:cubicBezTo>
                  <a:close/>
                  <a:moveTo>
                    <a:pt x="37574" y="5598"/>
                  </a:moveTo>
                  <a:cubicBezTo>
                    <a:pt x="37574" y="5598"/>
                    <a:pt x="37574" y="5598"/>
                    <a:pt x="37574" y="5598"/>
                  </a:cubicBezTo>
                  <a:lnTo>
                    <a:pt x="37574" y="5598"/>
                  </a:lnTo>
                  <a:cubicBezTo>
                    <a:pt x="37574" y="5598"/>
                    <a:pt x="37574" y="5598"/>
                    <a:pt x="37574" y="5598"/>
                  </a:cubicBezTo>
                  <a:cubicBezTo>
                    <a:pt x="37574" y="5598"/>
                    <a:pt x="37574" y="5598"/>
                    <a:pt x="37574" y="5598"/>
                  </a:cubicBezTo>
                  <a:close/>
                  <a:moveTo>
                    <a:pt x="69784" y="5321"/>
                  </a:moveTo>
                  <a:cubicBezTo>
                    <a:pt x="69798" y="5394"/>
                    <a:pt x="69813" y="5452"/>
                    <a:pt x="69828" y="5525"/>
                  </a:cubicBezTo>
                  <a:cubicBezTo>
                    <a:pt x="69813" y="5554"/>
                    <a:pt x="69798" y="5583"/>
                    <a:pt x="69784" y="5612"/>
                  </a:cubicBezTo>
                  <a:cubicBezTo>
                    <a:pt x="69784" y="5525"/>
                    <a:pt x="69784" y="5423"/>
                    <a:pt x="69784" y="5321"/>
                  </a:cubicBezTo>
                  <a:close/>
                  <a:moveTo>
                    <a:pt x="105477" y="5146"/>
                  </a:moveTo>
                  <a:cubicBezTo>
                    <a:pt x="105550" y="5321"/>
                    <a:pt x="105594" y="5466"/>
                    <a:pt x="105623" y="5598"/>
                  </a:cubicBezTo>
                  <a:cubicBezTo>
                    <a:pt x="105594" y="5612"/>
                    <a:pt x="105550" y="5627"/>
                    <a:pt x="105506" y="5641"/>
                  </a:cubicBezTo>
                  <a:cubicBezTo>
                    <a:pt x="105433" y="5510"/>
                    <a:pt x="105360" y="5408"/>
                    <a:pt x="105302" y="5350"/>
                  </a:cubicBezTo>
                  <a:cubicBezTo>
                    <a:pt x="105360" y="5277"/>
                    <a:pt x="105404" y="5219"/>
                    <a:pt x="105477" y="5146"/>
                  </a:cubicBezTo>
                  <a:close/>
                  <a:moveTo>
                    <a:pt x="66636" y="5029"/>
                  </a:moveTo>
                  <a:cubicBezTo>
                    <a:pt x="66709" y="5117"/>
                    <a:pt x="66781" y="5204"/>
                    <a:pt x="66854" y="5277"/>
                  </a:cubicBezTo>
                  <a:cubicBezTo>
                    <a:pt x="66811" y="5408"/>
                    <a:pt x="66781" y="5525"/>
                    <a:pt x="66752" y="5656"/>
                  </a:cubicBezTo>
                  <a:cubicBezTo>
                    <a:pt x="66650" y="5496"/>
                    <a:pt x="66577" y="5335"/>
                    <a:pt x="66519" y="5160"/>
                  </a:cubicBezTo>
                  <a:cubicBezTo>
                    <a:pt x="66548" y="5117"/>
                    <a:pt x="66592" y="5073"/>
                    <a:pt x="66636" y="5029"/>
                  </a:cubicBezTo>
                  <a:close/>
                  <a:moveTo>
                    <a:pt x="47616" y="4694"/>
                  </a:moveTo>
                  <a:lnTo>
                    <a:pt x="47616" y="4694"/>
                  </a:lnTo>
                  <a:cubicBezTo>
                    <a:pt x="47558" y="5102"/>
                    <a:pt x="47499" y="5437"/>
                    <a:pt x="47412" y="5729"/>
                  </a:cubicBezTo>
                  <a:cubicBezTo>
                    <a:pt x="47339" y="5583"/>
                    <a:pt x="47281" y="5423"/>
                    <a:pt x="47251" y="5262"/>
                  </a:cubicBezTo>
                  <a:cubicBezTo>
                    <a:pt x="47353" y="5087"/>
                    <a:pt x="47470" y="4913"/>
                    <a:pt x="47616" y="4694"/>
                  </a:cubicBezTo>
                  <a:close/>
                  <a:moveTo>
                    <a:pt x="65805" y="4155"/>
                  </a:moveTo>
                  <a:lnTo>
                    <a:pt x="65805" y="4155"/>
                  </a:lnTo>
                  <a:cubicBezTo>
                    <a:pt x="65790" y="4388"/>
                    <a:pt x="65790" y="4621"/>
                    <a:pt x="65834" y="4869"/>
                  </a:cubicBezTo>
                  <a:cubicBezTo>
                    <a:pt x="65630" y="5131"/>
                    <a:pt x="65426" y="5423"/>
                    <a:pt x="65266" y="5729"/>
                  </a:cubicBezTo>
                  <a:cubicBezTo>
                    <a:pt x="65368" y="4985"/>
                    <a:pt x="65455" y="4650"/>
                    <a:pt x="65805" y="4155"/>
                  </a:cubicBezTo>
                  <a:close/>
                  <a:moveTo>
                    <a:pt x="99589" y="4752"/>
                  </a:moveTo>
                  <a:cubicBezTo>
                    <a:pt x="99443" y="5146"/>
                    <a:pt x="99327" y="5452"/>
                    <a:pt x="99181" y="5729"/>
                  </a:cubicBezTo>
                  <a:cubicBezTo>
                    <a:pt x="99166" y="5568"/>
                    <a:pt x="99152" y="5408"/>
                    <a:pt x="99166" y="5248"/>
                  </a:cubicBezTo>
                  <a:cubicBezTo>
                    <a:pt x="99283" y="5102"/>
                    <a:pt x="99429" y="4942"/>
                    <a:pt x="99589" y="4752"/>
                  </a:cubicBezTo>
                  <a:close/>
                  <a:moveTo>
                    <a:pt x="86457" y="5612"/>
                  </a:moveTo>
                  <a:cubicBezTo>
                    <a:pt x="86472" y="5656"/>
                    <a:pt x="86486" y="5700"/>
                    <a:pt x="86501" y="5729"/>
                  </a:cubicBezTo>
                  <a:cubicBezTo>
                    <a:pt x="86486" y="5758"/>
                    <a:pt x="86472" y="5772"/>
                    <a:pt x="86457" y="5787"/>
                  </a:cubicBezTo>
                  <a:cubicBezTo>
                    <a:pt x="86457" y="5729"/>
                    <a:pt x="86457" y="5670"/>
                    <a:pt x="86457" y="5612"/>
                  </a:cubicBezTo>
                  <a:close/>
                  <a:moveTo>
                    <a:pt x="56725" y="5204"/>
                  </a:moveTo>
                  <a:cubicBezTo>
                    <a:pt x="56754" y="5291"/>
                    <a:pt x="56783" y="5379"/>
                    <a:pt x="56812" y="5452"/>
                  </a:cubicBezTo>
                  <a:cubicBezTo>
                    <a:pt x="56754" y="5568"/>
                    <a:pt x="56696" y="5685"/>
                    <a:pt x="56638" y="5802"/>
                  </a:cubicBezTo>
                  <a:cubicBezTo>
                    <a:pt x="56623" y="5787"/>
                    <a:pt x="56608" y="5758"/>
                    <a:pt x="56594" y="5729"/>
                  </a:cubicBezTo>
                  <a:lnTo>
                    <a:pt x="56565" y="5568"/>
                  </a:lnTo>
                  <a:cubicBezTo>
                    <a:pt x="56608" y="5452"/>
                    <a:pt x="56667" y="5321"/>
                    <a:pt x="56725" y="5204"/>
                  </a:cubicBezTo>
                  <a:close/>
                  <a:moveTo>
                    <a:pt x="92739" y="5496"/>
                  </a:moveTo>
                  <a:lnTo>
                    <a:pt x="92739" y="5496"/>
                  </a:lnTo>
                  <a:cubicBezTo>
                    <a:pt x="92724" y="5583"/>
                    <a:pt x="92710" y="5656"/>
                    <a:pt x="92710" y="5743"/>
                  </a:cubicBezTo>
                  <a:lnTo>
                    <a:pt x="92637" y="5816"/>
                  </a:lnTo>
                  <a:cubicBezTo>
                    <a:pt x="92666" y="5700"/>
                    <a:pt x="92695" y="5598"/>
                    <a:pt x="92739" y="5496"/>
                  </a:cubicBezTo>
                  <a:close/>
                  <a:moveTo>
                    <a:pt x="105273" y="5379"/>
                  </a:moveTo>
                  <a:cubicBezTo>
                    <a:pt x="105302" y="5496"/>
                    <a:pt x="105346" y="5598"/>
                    <a:pt x="105375" y="5685"/>
                  </a:cubicBezTo>
                  <a:cubicBezTo>
                    <a:pt x="105244" y="5729"/>
                    <a:pt x="105113" y="5787"/>
                    <a:pt x="104982" y="5860"/>
                  </a:cubicBezTo>
                  <a:cubicBezTo>
                    <a:pt x="104996" y="5831"/>
                    <a:pt x="105011" y="5802"/>
                    <a:pt x="105025" y="5772"/>
                  </a:cubicBezTo>
                  <a:cubicBezTo>
                    <a:pt x="105084" y="5729"/>
                    <a:pt x="105142" y="5700"/>
                    <a:pt x="105215" y="5656"/>
                  </a:cubicBezTo>
                  <a:lnTo>
                    <a:pt x="105215" y="5656"/>
                  </a:lnTo>
                  <a:cubicBezTo>
                    <a:pt x="105215" y="5656"/>
                    <a:pt x="105156" y="5670"/>
                    <a:pt x="105054" y="5700"/>
                  </a:cubicBezTo>
                  <a:cubicBezTo>
                    <a:pt x="105127" y="5598"/>
                    <a:pt x="105186" y="5496"/>
                    <a:pt x="105273" y="5379"/>
                  </a:cubicBezTo>
                  <a:close/>
                  <a:moveTo>
                    <a:pt x="33624" y="4709"/>
                  </a:moveTo>
                  <a:lnTo>
                    <a:pt x="33624" y="4709"/>
                  </a:lnTo>
                  <a:cubicBezTo>
                    <a:pt x="33843" y="5058"/>
                    <a:pt x="34032" y="5423"/>
                    <a:pt x="34207" y="5787"/>
                  </a:cubicBezTo>
                  <a:cubicBezTo>
                    <a:pt x="34193" y="5816"/>
                    <a:pt x="34178" y="5845"/>
                    <a:pt x="34163" y="5874"/>
                  </a:cubicBezTo>
                  <a:cubicBezTo>
                    <a:pt x="34047" y="5831"/>
                    <a:pt x="33945" y="5787"/>
                    <a:pt x="33857" y="5758"/>
                  </a:cubicBezTo>
                  <a:cubicBezTo>
                    <a:pt x="33785" y="5350"/>
                    <a:pt x="33697" y="5000"/>
                    <a:pt x="33624" y="4709"/>
                  </a:cubicBezTo>
                  <a:close/>
                  <a:moveTo>
                    <a:pt x="55632" y="4854"/>
                  </a:moveTo>
                  <a:cubicBezTo>
                    <a:pt x="55778" y="5015"/>
                    <a:pt x="55894" y="5146"/>
                    <a:pt x="55982" y="5291"/>
                  </a:cubicBezTo>
                  <a:cubicBezTo>
                    <a:pt x="55880" y="5481"/>
                    <a:pt x="55792" y="5670"/>
                    <a:pt x="55705" y="5889"/>
                  </a:cubicBezTo>
                  <a:cubicBezTo>
                    <a:pt x="55661" y="5583"/>
                    <a:pt x="55617" y="5262"/>
                    <a:pt x="55588" y="4913"/>
                  </a:cubicBezTo>
                  <a:cubicBezTo>
                    <a:pt x="55603" y="4898"/>
                    <a:pt x="55617" y="4869"/>
                    <a:pt x="55632" y="4854"/>
                  </a:cubicBezTo>
                  <a:close/>
                  <a:moveTo>
                    <a:pt x="70935" y="5670"/>
                  </a:moveTo>
                  <a:lnTo>
                    <a:pt x="70935" y="5685"/>
                  </a:lnTo>
                  <a:cubicBezTo>
                    <a:pt x="70935" y="5700"/>
                    <a:pt x="70935" y="5729"/>
                    <a:pt x="70950" y="5743"/>
                  </a:cubicBezTo>
                  <a:cubicBezTo>
                    <a:pt x="70906" y="5802"/>
                    <a:pt x="70862" y="5860"/>
                    <a:pt x="70819" y="5904"/>
                  </a:cubicBezTo>
                  <a:cubicBezTo>
                    <a:pt x="70804" y="5904"/>
                    <a:pt x="70804" y="5904"/>
                    <a:pt x="70804" y="5889"/>
                  </a:cubicBezTo>
                  <a:cubicBezTo>
                    <a:pt x="70848" y="5816"/>
                    <a:pt x="70877" y="5743"/>
                    <a:pt x="70935" y="5670"/>
                  </a:cubicBezTo>
                  <a:close/>
                  <a:moveTo>
                    <a:pt x="84023" y="5525"/>
                  </a:moveTo>
                  <a:cubicBezTo>
                    <a:pt x="84052" y="5641"/>
                    <a:pt x="84096" y="5758"/>
                    <a:pt x="84125" y="5904"/>
                  </a:cubicBezTo>
                  <a:cubicBezTo>
                    <a:pt x="84052" y="5845"/>
                    <a:pt x="83979" y="5787"/>
                    <a:pt x="83921" y="5743"/>
                  </a:cubicBezTo>
                  <a:cubicBezTo>
                    <a:pt x="83907" y="5714"/>
                    <a:pt x="83907" y="5700"/>
                    <a:pt x="83907" y="5670"/>
                  </a:cubicBezTo>
                  <a:cubicBezTo>
                    <a:pt x="83936" y="5627"/>
                    <a:pt x="83979" y="5568"/>
                    <a:pt x="84023" y="5525"/>
                  </a:cubicBezTo>
                  <a:close/>
                  <a:moveTo>
                    <a:pt x="105652" y="5743"/>
                  </a:moveTo>
                  <a:cubicBezTo>
                    <a:pt x="105667" y="5802"/>
                    <a:pt x="105681" y="5860"/>
                    <a:pt x="105681" y="5918"/>
                  </a:cubicBezTo>
                  <a:cubicBezTo>
                    <a:pt x="105652" y="5874"/>
                    <a:pt x="105623" y="5816"/>
                    <a:pt x="105594" y="5772"/>
                  </a:cubicBezTo>
                  <a:lnTo>
                    <a:pt x="105652" y="5743"/>
                  </a:lnTo>
                  <a:close/>
                  <a:moveTo>
                    <a:pt x="61505" y="5248"/>
                  </a:moveTo>
                  <a:cubicBezTo>
                    <a:pt x="61564" y="5364"/>
                    <a:pt x="61622" y="5481"/>
                    <a:pt x="61666" y="5612"/>
                  </a:cubicBezTo>
                  <a:cubicBezTo>
                    <a:pt x="61578" y="5714"/>
                    <a:pt x="61491" y="5831"/>
                    <a:pt x="61374" y="5947"/>
                  </a:cubicBezTo>
                  <a:cubicBezTo>
                    <a:pt x="61374" y="5831"/>
                    <a:pt x="61389" y="5700"/>
                    <a:pt x="61403" y="5568"/>
                  </a:cubicBezTo>
                  <a:cubicBezTo>
                    <a:pt x="61433" y="5466"/>
                    <a:pt x="61462" y="5364"/>
                    <a:pt x="61505" y="5248"/>
                  </a:cubicBezTo>
                  <a:close/>
                  <a:moveTo>
                    <a:pt x="89518" y="5758"/>
                  </a:moveTo>
                  <a:cubicBezTo>
                    <a:pt x="89532" y="5772"/>
                    <a:pt x="89547" y="5802"/>
                    <a:pt x="89562" y="5816"/>
                  </a:cubicBezTo>
                  <a:cubicBezTo>
                    <a:pt x="89503" y="5860"/>
                    <a:pt x="89430" y="5904"/>
                    <a:pt x="89372" y="5947"/>
                  </a:cubicBezTo>
                  <a:cubicBezTo>
                    <a:pt x="89416" y="5874"/>
                    <a:pt x="89460" y="5816"/>
                    <a:pt x="89518" y="5758"/>
                  </a:cubicBezTo>
                  <a:close/>
                  <a:moveTo>
                    <a:pt x="94400" y="4198"/>
                  </a:moveTo>
                  <a:cubicBezTo>
                    <a:pt x="94459" y="4300"/>
                    <a:pt x="94532" y="4402"/>
                    <a:pt x="94590" y="4490"/>
                  </a:cubicBezTo>
                  <a:cubicBezTo>
                    <a:pt x="94575" y="4665"/>
                    <a:pt x="94575" y="4825"/>
                    <a:pt x="94575" y="5015"/>
                  </a:cubicBezTo>
                  <a:cubicBezTo>
                    <a:pt x="94357" y="5277"/>
                    <a:pt x="94138" y="5583"/>
                    <a:pt x="93963" y="5947"/>
                  </a:cubicBezTo>
                  <a:cubicBezTo>
                    <a:pt x="93905" y="5656"/>
                    <a:pt x="93817" y="5379"/>
                    <a:pt x="93715" y="5117"/>
                  </a:cubicBezTo>
                  <a:lnTo>
                    <a:pt x="93715" y="5029"/>
                  </a:lnTo>
                  <a:cubicBezTo>
                    <a:pt x="93934" y="4752"/>
                    <a:pt x="94153" y="4461"/>
                    <a:pt x="94400" y="4198"/>
                  </a:cubicBezTo>
                  <a:close/>
                  <a:moveTo>
                    <a:pt x="36918" y="5496"/>
                  </a:moveTo>
                  <a:cubicBezTo>
                    <a:pt x="36933" y="5641"/>
                    <a:pt x="36947" y="5802"/>
                    <a:pt x="36947" y="5962"/>
                  </a:cubicBezTo>
                  <a:cubicBezTo>
                    <a:pt x="36947" y="5962"/>
                    <a:pt x="36947" y="5962"/>
                    <a:pt x="36933" y="5976"/>
                  </a:cubicBezTo>
                  <a:cubicBezTo>
                    <a:pt x="36918" y="5947"/>
                    <a:pt x="36889" y="5933"/>
                    <a:pt x="36874" y="5918"/>
                  </a:cubicBezTo>
                  <a:cubicBezTo>
                    <a:pt x="36889" y="5772"/>
                    <a:pt x="36903" y="5641"/>
                    <a:pt x="36918" y="5496"/>
                  </a:cubicBezTo>
                  <a:close/>
                  <a:moveTo>
                    <a:pt x="112079" y="3295"/>
                  </a:moveTo>
                  <a:cubicBezTo>
                    <a:pt x="112313" y="3557"/>
                    <a:pt x="112502" y="3776"/>
                    <a:pt x="112648" y="3994"/>
                  </a:cubicBezTo>
                  <a:cubicBezTo>
                    <a:pt x="112313" y="4592"/>
                    <a:pt x="112021" y="5291"/>
                    <a:pt x="111875" y="5976"/>
                  </a:cubicBezTo>
                  <a:cubicBezTo>
                    <a:pt x="111759" y="5510"/>
                    <a:pt x="111628" y="5131"/>
                    <a:pt x="111540" y="4883"/>
                  </a:cubicBezTo>
                  <a:cubicBezTo>
                    <a:pt x="111467" y="4694"/>
                    <a:pt x="111424" y="4578"/>
                    <a:pt x="111424" y="4577"/>
                  </a:cubicBezTo>
                  <a:lnTo>
                    <a:pt x="111424" y="4577"/>
                  </a:lnTo>
                  <a:cubicBezTo>
                    <a:pt x="111453" y="4694"/>
                    <a:pt x="111467" y="4811"/>
                    <a:pt x="111482" y="4942"/>
                  </a:cubicBezTo>
                  <a:cubicBezTo>
                    <a:pt x="111424" y="5000"/>
                    <a:pt x="111351" y="5087"/>
                    <a:pt x="111249" y="5204"/>
                  </a:cubicBezTo>
                  <a:cubicBezTo>
                    <a:pt x="111234" y="5029"/>
                    <a:pt x="111205" y="4854"/>
                    <a:pt x="111190" y="4679"/>
                  </a:cubicBezTo>
                  <a:cubicBezTo>
                    <a:pt x="111365" y="4257"/>
                    <a:pt x="111642" y="3863"/>
                    <a:pt x="112079" y="3295"/>
                  </a:cubicBezTo>
                  <a:close/>
                  <a:moveTo>
                    <a:pt x="85160" y="5743"/>
                  </a:moveTo>
                  <a:cubicBezTo>
                    <a:pt x="85160" y="5816"/>
                    <a:pt x="85175" y="5889"/>
                    <a:pt x="85189" y="5962"/>
                  </a:cubicBezTo>
                  <a:cubicBezTo>
                    <a:pt x="85160" y="5962"/>
                    <a:pt x="85145" y="5976"/>
                    <a:pt x="85131" y="5991"/>
                  </a:cubicBezTo>
                  <a:cubicBezTo>
                    <a:pt x="85131" y="5918"/>
                    <a:pt x="85145" y="5831"/>
                    <a:pt x="85160" y="5743"/>
                  </a:cubicBezTo>
                  <a:close/>
                  <a:moveTo>
                    <a:pt x="89066" y="3921"/>
                  </a:moveTo>
                  <a:cubicBezTo>
                    <a:pt x="89372" y="4300"/>
                    <a:pt x="89576" y="4621"/>
                    <a:pt x="89722" y="4942"/>
                  </a:cubicBezTo>
                  <a:cubicBezTo>
                    <a:pt x="89722" y="5073"/>
                    <a:pt x="89707" y="5189"/>
                    <a:pt x="89693" y="5306"/>
                  </a:cubicBezTo>
                  <a:cubicBezTo>
                    <a:pt x="89620" y="5350"/>
                    <a:pt x="89562" y="5408"/>
                    <a:pt x="89489" y="5452"/>
                  </a:cubicBezTo>
                  <a:cubicBezTo>
                    <a:pt x="89212" y="5219"/>
                    <a:pt x="89008" y="5088"/>
                    <a:pt x="89008" y="5087"/>
                  </a:cubicBezTo>
                  <a:lnTo>
                    <a:pt x="89008" y="5087"/>
                  </a:lnTo>
                  <a:cubicBezTo>
                    <a:pt x="89139" y="5262"/>
                    <a:pt x="89256" y="5408"/>
                    <a:pt x="89372" y="5568"/>
                  </a:cubicBezTo>
                  <a:cubicBezTo>
                    <a:pt x="89226" y="5700"/>
                    <a:pt x="89081" y="5845"/>
                    <a:pt x="88949" y="6006"/>
                  </a:cubicBezTo>
                  <a:cubicBezTo>
                    <a:pt x="88906" y="5874"/>
                    <a:pt x="88862" y="5729"/>
                    <a:pt x="88818" y="5598"/>
                  </a:cubicBezTo>
                  <a:cubicBezTo>
                    <a:pt x="88847" y="5510"/>
                    <a:pt x="88877" y="5408"/>
                    <a:pt x="88906" y="5306"/>
                  </a:cubicBezTo>
                  <a:lnTo>
                    <a:pt x="88906" y="5306"/>
                  </a:lnTo>
                  <a:cubicBezTo>
                    <a:pt x="88906" y="5306"/>
                    <a:pt x="88862" y="5379"/>
                    <a:pt x="88789" y="5510"/>
                  </a:cubicBezTo>
                  <a:cubicBezTo>
                    <a:pt x="88673" y="5204"/>
                    <a:pt x="88527" y="4898"/>
                    <a:pt x="88381" y="4606"/>
                  </a:cubicBezTo>
                  <a:cubicBezTo>
                    <a:pt x="88556" y="4402"/>
                    <a:pt x="88789" y="4184"/>
                    <a:pt x="89066" y="3921"/>
                  </a:cubicBezTo>
                  <a:close/>
                  <a:moveTo>
                    <a:pt x="71883" y="4723"/>
                  </a:moveTo>
                  <a:cubicBezTo>
                    <a:pt x="71999" y="4825"/>
                    <a:pt x="72101" y="4927"/>
                    <a:pt x="72189" y="5029"/>
                  </a:cubicBezTo>
                  <a:cubicBezTo>
                    <a:pt x="71999" y="5321"/>
                    <a:pt x="71824" y="5656"/>
                    <a:pt x="71722" y="6020"/>
                  </a:cubicBezTo>
                  <a:cubicBezTo>
                    <a:pt x="71649" y="5889"/>
                    <a:pt x="71606" y="5758"/>
                    <a:pt x="71562" y="5627"/>
                  </a:cubicBezTo>
                  <a:cubicBezTo>
                    <a:pt x="71708" y="5306"/>
                    <a:pt x="71810" y="5000"/>
                    <a:pt x="71883" y="4723"/>
                  </a:cubicBezTo>
                  <a:close/>
                  <a:moveTo>
                    <a:pt x="59392" y="2887"/>
                  </a:moveTo>
                  <a:cubicBezTo>
                    <a:pt x="59465" y="2974"/>
                    <a:pt x="59538" y="3047"/>
                    <a:pt x="59596" y="3120"/>
                  </a:cubicBezTo>
                  <a:lnTo>
                    <a:pt x="59596" y="3134"/>
                  </a:lnTo>
                  <a:cubicBezTo>
                    <a:pt x="59465" y="3062"/>
                    <a:pt x="59392" y="3032"/>
                    <a:pt x="59392" y="3032"/>
                  </a:cubicBezTo>
                  <a:lnTo>
                    <a:pt x="59392" y="3032"/>
                  </a:lnTo>
                  <a:cubicBezTo>
                    <a:pt x="59538" y="3149"/>
                    <a:pt x="59669" y="3266"/>
                    <a:pt x="59786" y="3368"/>
                  </a:cubicBezTo>
                  <a:cubicBezTo>
                    <a:pt x="59844" y="3441"/>
                    <a:pt x="59902" y="3513"/>
                    <a:pt x="59946" y="3586"/>
                  </a:cubicBezTo>
                  <a:cubicBezTo>
                    <a:pt x="59829" y="3790"/>
                    <a:pt x="59727" y="4009"/>
                    <a:pt x="59625" y="4242"/>
                  </a:cubicBezTo>
                  <a:cubicBezTo>
                    <a:pt x="59567" y="4315"/>
                    <a:pt x="59494" y="4402"/>
                    <a:pt x="59436" y="4490"/>
                  </a:cubicBezTo>
                  <a:cubicBezTo>
                    <a:pt x="59378" y="4082"/>
                    <a:pt x="59334" y="3674"/>
                    <a:pt x="59348" y="3266"/>
                  </a:cubicBezTo>
                  <a:lnTo>
                    <a:pt x="59348" y="3266"/>
                  </a:lnTo>
                  <a:cubicBezTo>
                    <a:pt x="59348" y="3266"/>
                    <a:pt x="59115" y="4067"/>
                    <a:pt x="59071" y="5117"/>
                  </a:cubicBezTo>
                  <a:cubicBezTo>
                    <a:pt x="58940" y="5394"/>
                    <a:pt x="58838" y="5700"/>
                    <a:pt x="58780" y="6035"/>
                  </a:cubicBezTo>
                  <a:cubicBezTo>
                    <a:pt x="58693" y="5700"/>
                    <a:pt x="58634" y="5321"/>
                    <a:pt x="58576" y="4927"/>
                  </a:cubicBezTo>
                  <a:cubicBezTo>
                    <a:pt x="58707" y="4738"/>
                    <a:pt x="58853" y="4519"/>
                    <a:pt x="59028" y="4271"/>
                  </a:cubicBezTo>
                  <a:lnTo>
                    <a:pt x="59028" y="4271"/>
                  </a:lnTo>
                  <a:cubicBezTo>
                    <a:pt x="59028" y="4271"/>
                    <a:pt x="58824" y="4417"/>
                    <a:pt x="58532" y="4679"/>
                  </a:cubicBezTo>
                  <a:cubicBezTo>
                    <a:pt x="58518" y="4548"/>
                    <a:pt x="58503" y="4402"/>
                    <a:pt x="58503" y="4257"/>
                  </a:cubicBezTo>
                  <a:cubicBezTo>
                    <a:pt x="58678" y="3849"/>
                    <a:pt x="58940" y="3441"/>
                    <a:pt x="59392" y="2887"/>
                  </a:cubicBezTo>
                  <a:close/>
                  <a:moveTo>
                    <a:pt x="85320" y="4665"/>
                  </a:moveTo>
                  <a:cubicBezTo>
                    <a:pt x="85335" y="4956"/>
                    <a:pt x="85393" y="5321"/>
                    <a:pt x="85539" y="5714"/>
                  </a:cubicBezTo>
                  <a:cubicBezTo>
                    <a:pt x="85495" y="5845"/>
                    <a:pt x="85466" y="5976"/>
                    <a:pt x="85437" y="6093"/>
                  </a:cubicBezTo>
                  <a:cubicBezTo>
                    <a:pt x="85350" y="5845"/>
                    <a:pt x="85262" y="5641"/>
                    <a:pt x="85189" y="5481"/>
                  </a:cubicBezTo>
                  <a:cubicBezTo>
                    <a:pt x="85218" y="5233"/>
                    <a:pt x="85262" y="4956"/>
                    <a:pt x="85320" y="4665"/>
                  </a:cubicBezTo>
                  <a:close/>
                  <a:moveTo>
                    <a:pt x="91544" y="5802"/>
                  </a:moveTo>
                  <a:cubicBezTo>
                    <a:pt x="91573" y="5845"/>
                    <a:pt x="91602" y="5904"/>
                    <a:pt x="91617" y="5947"/>
                  </a:cubicBezTo>
                  <a:cubicBezTo>
                    <a:pt x="91573" y="5991"/>
                    <a:pt x="91515" y="6049"/>
                    <a:pt x="91442" y="6108"/>
                  </a:cubicBezTo>
                  <a:cubicBezTo>
                    <a:pt x="91485" y="6006"/>
                    <a:pt x="91515" y="5904"/>
                    <a:pt x="91544" y="5802"/>
                  </a:cubicBezTo>
                  <a:close/>
                  <a:moveTo>
                    <a:pt x="33901" y="5860"/>
                  </a:moveTo>
                  <a:cubicBezTo>
                    <a:pt x="33974" y="5904"/>
                    <a:pt x="34032" y="5947"/>
                    <a:pt x="34105" y="5991"/>
                  </a:cubicBezTo>
                  <a:cubicBezTo>
                    <a:pt x="34091" y="6035"/>
                    <a:pt x="34061" y="6093"/>
                    <a:pt x="34047" y="6137"/>
                  </a:cubicBezTo>
                  <a:cubicBezTo>
                    <a:pt x="33989" y="6049"/>
                    <a:pt x="33945" y="5947"/>
                    <a:pt x="33901" y="5860"/>
                  </a:cubicBezTo>
                  <a:close/>
                  <a:moveTo>
                    <a:pt x="81779" y="5204"/>
                  </a:moveTo>
                  <a:cubicBezTo>
                    <a:pt x="81808" y="5262"/>
                    <a:pt x="81837" y="5321"/>
                    <a:pt x="81866" y="5364"/>
                  </a:cubicBezTo>
                  <a:cubicBezTo>
                    <a:pt x="81866" y="5525"/>
                    <a:pt x="81866" y="5670"/>
                    <a:pt x="81866" y="5831"/>
                  </a:cubicBezTo>
                  <a:cubicBezTo>
                    <a:pt x="81808" y="5933"/>
                    <a:pt x="81750" y="6035"/>
                    <a:pt x="81691" y="6137"/>
                  </a:cubicBezTo>
                  <a:cubicBezTo>
                    <a:pt x="81648" y="6064"/>
                    <a:pt x="81604" y="6006"/>
                    <a:pt x="81560" y="5933"/>
                  </a:cubicBezTo>
                  <a:cubicBezTo>
                    <a:pt x="81618" y="5670"/>
                    <a:pt x="81677" y="5437"/>
                    <a:pt x="81779" y="5204"/>
                  </a:cubicBezTo>
                  <a:close/>
                  <a:moveTo>
                    <a:pt x="106220" y="5845"/>
                  </a:moveTo>
                  <a:cubicBezTo>
                    <a:pt x="106177" y="5962"/>
                    <a:pt x="106147" y="6064"/>
                    <a:pt x="106104" y="6166"/>
                  </a:cubicBezTo>
                  <a:cubicBezTo>
                    <a:pt x="106075" y="6122"/>
                    <a:pt x="106045" y="6079"/>
                    <a:pt x="106016" y="6035"/>
                  </a:cubicBezTo>
                  <a:cubicBezTo>
                    <a:pt x="106089" y="5976"/>
                    <a:pt x="106147" y="5918"/>
                    <a:pt x="106220" y="5845"/>
                  </a:cubicBezTo>
                  <a:close/>
                  <a:moveTo>
                    <a:pt x="32502" y="4592"/>
                  </a:moveTo>
                  <a:cubicBezTo>
                    <a:pt x="32604" y="4723"/>
                    <a:pt x="32706" y="4840"/>
                    <a:pt x="32793" y="4956"/>
                  </a:cubicBezTo>
                  <a:cubicBezTo>
                    <a:pt x="32589" y="5291"/>
                    <a:pt x="32400" y="5714"/>
                    <a:pt x="32312" y="6181"/>
                  </a:cubicBezTo>
                  <a:cubicBezTo>
                    <a:pt x="32196" y="5874"/>
                    <a:pt x="32050" y="5583"/>
                    <a:pt x="31904" y="5306"/>
                  </a:cubicBezTo>
                  <a:cubicBezTo>
                    <a:pt x="32050" y="5087"/>
                    <a:pt x="32254" y="4854"/>
                    <a:pt x="32502" y="4592"/>
                  </a:cubicBezTo>
                  <a:close/>
                  <a:moveTo>
                    <a:pt x="74812" y="5641"/>
                  </a:moveTo>
                  <a:cubicBezTo>
                    <a:pt x="74841" y="5802"/>
                    <a:pt x="74856" y="5976"/>
                    <a:pt x="74885" y="6181"/>
                  </a:cubicBezTo>
                  <a:cubicBezTo>
                    <a:pt x="74870" y="6195"/>
                    <a:pt x="74870" y="6224"/>
                    <a:pt x="74856" y="6239"/>
                  </a:cubicBezTo>
                  <a:cubicBezTo>
                    <a:pt x="74841" y="6195"/>
                    <a:pt x="74812" y="6151"/>
                    <a:pt x="74797" y="6093"/>
                  </a:cubicBezTo>
                  <a:cubicBezTo>
                    <a:pt x="74797" y="5947"/>
                    <a:pt x="74797" y="5802"/>
                    <a:pt x="74812" y="5641"/>
                  </a:cubicBezTo>
                  <a:close/>
                  <a:moveTo>
                    <a:pt x="73879" y="3659"/>
                  </a:moveTo>
                  <a:cubicBezTo>
                    <a:pt x="74098" y="3936"/>
                    <a:pt x="74258" y="4169"/>
                    <a:pt x="74389" y="4402"/>
                  </a:cubicBezTo>
                  <a:cubicBezTo>
                    <a:pt x="74010" y="4956"/>
                    <a:pt x="73646" y="5583"/>
                    <a:pt x="73427" y="6253"/>
                  </a:cubicBezTo>
                  <a:cubicBezTo>
                    <a:pt x="73282" y="5933"/>
                    <a:pt x="73063" y="5656"/>
                    <a:pt x="72844" y="5423"/>
                  </a:cubicBezTo>
                  <a:cubicBezTo>
                    <a:pt x="72830" y="5262"/>
                    <a:pt x="72830" y="5087"/>
                    <a:pt x="72830" y="4927"/>
                  </a:cubicBezTo>
                  <a:cubicBezTo>
                    <a:pt x="73063" y="4534"/>
                    <a:pt x="73369" y="4169"/>
                    <a:pt x="73879" y="3659"/>
                  </a:cubicBezTo>
                  <a:close/>
                  <a:moveTo>
                    <a:pt x="109354" y="3790"/>
                  </a:moveTo>
                  <a:lnTo>
                    <a:pt x="109354" y="3790"/>
                  </a:lnTo>
                  <a:cubicBezTo>
                    <a:pt x="109252" y="4184"/>
                    <a:pt x="109237" y="4621"/>
                    <a:pt x="109310" y="5087"/>
                  </a:cubicBezTo>
                  <a:cubicBezTo>
                    <a:pt x="109281" y="5131"/>
                    <a:pt x="109237" y="5160"/>
                    <a:pt x="109208" y="5204"/>
                  </a:cubicBezTo>
                  <a:cubicBezTo>
                    <a:pt x="109204" y="5213"/>
                    <a:pt x="109199" y="5223"/>
                    <a:pt x="109194" y="5233"/>
                  </a:cubicBezTo>
                  <a:cubicBezTo>
                    <a:pt x="108975" y="5510"/>
                    <a:pt x="108785" y="5831"/>
                    <a:pt x="108625" y="6181"/>
                  </a:cubicBezTo>
                  <a:cubicBezTo>
                    <a:pt x="108581" y="6210"/>
                    <a:pt x="108523" y="6239"/>
                    <a:pt x="108465" y="6283"/>
                  </a:cubicBezTo>
                  <a:cubicBezTo>
                    <a:pt x="108494" y="6166"/>
                    <a:pt x="108538" y="6049"/>
                    <a:pt x="108567" y="5933"/>
                  </a:cubicBezTo>
                  <a:lnTo>
                    <a:pt x="108567" y="5933"/>
                  </a:lnTo>
                  <a:cubicBezTo>
                    <a:pt x="108567" y="5933"/>
                    <a:pt x="108509" y="6049"/>
                    <a:pt x="108392" y="6253"/>
                  </a:cubicBezTo>
                  <a:cubicBezTo>
                    <a:pt x="108348" y="5976"/>
                    <a:pt x="108319" y="5685"/>
                    <a:pt x="108290" y="5394"/>
                  </a:cubicBezTo>
                  <a:cubicBezTo>
                    <a:pt x="108334" y="5262"/>
                    <a:pt x="108392" y="5146"/>
                    <a:pt x="108450" y="5015"/>
                  </a:cubicBezTo>
                  <a:cubicBezTo>
                    <a:pt x="108654" y="4636"/>
                    <a:pt x="108917" y="4271"/>
                    <a:pt x="109354" y="3790"/>
                  </a:cubicBezTo>
                  <a:close/>
                  <a:moveTo>
                    <a:pt x="36962" y="6210"/>
                  </a:moveTo>
                  <a:lnTo>
                    <a:pt x="36962" y="6283"/>
                  </a:lnTo>
                  <a:lnTo>
                    <a:pt x="36874" y="6355"/>
                  </a:lnTo>
                  <a:lnTo>
                    <a:pt x="36860" y="6312"/>
                  </a:lnTo>
                  <a:cubicBezTo>
                    <a:pt x="36889" y="6283"/>
                    <a:pt x="36918" y="6253"/>
                    <a:pt x="36962" y="6210"/>
                  </a:cubicBezTo>
                  <a:close/>
                  <a:moveTo>
                    <a:pt x="83965" y="5947"/>
                  </a:moveTo>
                  <a:lnTo>
                    <a:pt x="83965" y="5947"/>
                  </a:lnTo>
                  <a:cubicBezTo>
                    <a:pt x="84052" y="6035"/>
                    <a:pt x="84125" y="6108"/>
                    <a:pt x="84184" y="6181"/>
                  </a:cubicBezTo>
                  <a:cubicBezTo>
                    <a:pt x="84154" y="6239"/>
                    <a:pt x="84111" y="6297"/>
                    <a:pt x="84067" y="6370"/>
                  </a:cubicBezTo>
                  <a:cubicBezTo>
                    <a:pt x="84038" y="6239"/>
                    <a:pt x="84009" y="6093"/>
                    <a:pt x="83965" y="5947"/>
                  </a:cubicBezTo>
                  <a:close/>
                  <a:moveTo>
                    <a:pt x="105156" y="6020"/>
                  </a:moveTo>
                  <a:lnTo>
                    <a:pt x="105156" y="6020"/>
                  </a:lnTo>
                  <a:cubicBezTo>
                    <a:pt x="105127" y="6137"/>
                    <a:pt x="105098" y="6253"/>
                    <a:pt x="105054" y="6370"/>
                  </a:cubicBezTo>
                  <a:cubicBezTo>
                    <a:pt x="105025" y="6297"/>
                    <a:pt x="104982" y="6224"/>
                    <a:pt x="104952" y="6151"/>
                  </a:cubicBezTo>
                  <a:cubicBezTo>
                    <a:pt x="105011" y="6108"/>
                    <a:pt x="105084" y="6064"/>
                    <a:pt x="105156" y="6020"/>
                  </a:cubicBezTo>
                  <a:close/>
                  <a:moveTo>
                    <a:pt x="35533" y="5481"/>
                  </a:moveTo>
                  <a:cubicBezTo>
                    <a:pt x="35577" y="5568"/>
                    <a:pt x="35621" y="5656"/>
                    <a:pt x="35650" y="5743"/>
                  </a:cubicBezTo>
                  <a:cubicBezTo>
                    <a:pt x="35635" y="5787"/>
                    <a:pt x="35533" y="6035"/>
                    <a:pt x="35475" y="6399"/>
                  </a:cubicBezTo>
                  <a:cubicBezTo>
                    <a:pt x="35475" y="6108"/>
                    <a:pt x="35490" y="5787"/>
                    <a:pt x="35533" y="5481"/>
                  </a:cubicBezTo>
                  <a:close/>
                  <a:moveTo>
                    <a:pt x="88090" y="6122"/>
                  </a:moveTo>
                  <a:cubicBezTo>
                    <a:pt x="88090" y="6195"/>
                    <a:pt x="88104" y="6268"/>
                    <a:pt x="88119" y="6341"/>
                  </a:cubicBezTo>
                  <a:cubicBezTo>
                    <a:pt x="88075" y="6355"/>
                    <a:pt x="88017" y="6385"/>
                    <a:pt x="87973" y="6414"/>
                  </a:cubicBezTo>
                  <a:cubicBezTo>
                    <a:pt x="88002" y="6312"/>
                    <a:pt x="88046" y="6210"/>
                    <a:pt x="88090" y="6122"/>
                  </a:cubicBezTo>
                  <a:close/>
                  <a:moveTo>
                    <a:pt x="105477" y="6020"/>
                  </a:moveTo>
                  <a:cubicBezTo>
                    <a:pt x="105506" y="6108"/>
                    <a:pt x="105535" y="6195"/>
                    <a:pt x="105550" y="6283"/>
                  </a:cubicBezTo>
                  <a:cubicBezTo>
                    <a:pt x="105506" y="6341"/>
                    <a:pt x="105448" y="6385"/>
                    <a:pt x="105390" y="6443"/>
                  </a:cubicBezTo>
                  <a:cubicBezTo>
                    <a:pt x="105390" y="6428"/>
                    <a:pt x="105375" y="6428"/>
                    <a:pt x="105375" y="6414"/>
                  </a:cubicBezTo>
                  <a:cubicBezTo>
                    <a:pt x="105404" y="6283"/>
                    <a:pt x="105433" y="6151"/>
                    <a:pt x="105477" y="6020"/>
                  </a:cubicBezTo>
                  <a:close/>
                  <a:moveTo>
                    <a:pt x="105433" y="5874"/>
                  </a:moveTo>
                  <a:cubicBezTo>
                    <a:pt x="105433" y="5889"/>
                    <a:pt x="105448" y="5918"/>
                    <a:pt x="105448" y="5933"/>
                  </a:cubicBezTo>
                  <a:cubicBezTo>
                    <a:pt x="105404" y="6035"/>
                    <a:pt x="105346" y="6151"/>
                    <a:pt x="105273" y="6297"/>
                  </a:cubicBezTo>
                  <a:cubicBezTo>
                    <a:pt x="105244" y="6355"/>
                    <a:pt x="105229" y="6399"/>
                    <a:pt x="105200" y="6457"/>
                  </a:cubicBezTo>
                  <a:cubicBezTo>
                    <a:pt x="105200" y="6399"/>
                    <a:pt x="105215" y="6341"/>
                    <a:pt x="105215" y="6283"/>
                  </a:cubicBezTo>
                  <a:cubicBezTo>
                    <a:pt x="105215" y="6166"/>
                    <a:pt x="105215" y="6064"/>
                    <a:pt x="105215" y="5991"/>
                  </a:cubicBezTo>
                  <a:cubicBezTo>
                    <a:pt x="105288" y="5947"/>
                    <a:pt x="105360" y="5904"/>
                    <a:pt x="105433" y="5874"/>
                  </a:cubicBezTo>
                  <a:close/>
                  <a:moveTo>
                    <a:pt x="105973" y="6283"/>
                  </a:moveTo>
                  <a:cubicBezTo>
                    <a:pt x="105987" y="6312"/>
                    <a:pt x="105987" y="6341"/>
                    <a:pt x="106002" y="6370"/>
                  </a:cubicBezTo>
                  <a:cubicBezTo>
                    <a:pt x="105987" y="6399"/>
                    <a:pt x="105973" y="6428"/>
                    <a:pt x="105958" y="6457"/>
                  </a:cubicBezTo>
                  <a:cubicBezTo>
                    <a:pt x="105973" y="6399"/>
                    <a:pt x="105973" y="6341"/>
                    <a:pt x="105973" y="6283"/>
                  </a:cubicBezTo>
                  <a:close/>
                  <a:moveTo>
                    <a:pt x="77989" y="5189"/>
                  </a:moveTo>
                  <a:cubicBezTo>
                    <a:pt x="78252" y="5452"/>
                    <a:pt x="78456" y="5656"/>
                    <a:pt x="78616" y="5831"/>
                  </a:cubicBezTo>
                  <a:cubicBezTo>
                    <a:pt x="78631" y="6049"/>
                    <a:pt x="78572" y="6268"/>
                    <a:pt x="78485" y="6472"/>
                  </a:cubicBezTo>
                  <a:cubicBezTo>
                    <a:pt x="78383" y="6181"/>
                    <a:pt x="78237" y="5918"/>
                    <a:pt x="78062" y="5685"/>
                  </a:cubicBezTo>
                  <a:cubicBezTo>
                    <a:pt x="78018" y="5539"/>
                    <a:pt x="77975" y="5408"/>
                    <a:pt x="77916" y="5291"/>
                  </a:cubicBezTo>
                  <a:cubicBezTo>
                    <a:pt x="77946" y="5262"/>
                    <a:pt x="77960" y="5233"/>
                    <a:pt x="77989" y="5189"/>
                  </a:cubicBezTo>
                  <a:close/>
                  <a:moveTo>
                    <a:pt x="45663" y="5787"/>
                  </a:moveTo>
                  <a:cubicBezTo>
                    <a:pt x="45736" y="5933"/>
                    <a:pt x="45809" y="6108"/>
                    <a:pt x="45881" y="6297"/>
                  </a:cubicBezTo>
                  <a:cubicBezTo>
                    <a:pt x="45867" y="6355"/>
                    <a:pt x="45852" y="6414"/>
                    <a:pt x="45838" y="6487"/>
                  </a:cubicBezTo>
                  <a:cubicBezTo>
                    <a:pt x="45779" y="6253"/>
                    <a:pt x="45721" y="6020"/>
                    <a:pt x="45663" y="5787"/>
                  </a:cubicBezTo>
                  <a:close/>
                  <a:moveTo>
                    <a:pt x="79636" y="5816"/>
                  </a:moveTo>
                  <a:cubicBezTo>
                    <a:pt x="79651" y="6049"/>
                    <a:pt x="79651" y="6283"/>
                    <a:pt x="79651" y="6516"/>
                  </a:cubicBezTo>
                  <a:cubicBezTo>
                    <a:pt x="79607" y="6399"/>
                    <a:pt x="79549" y="6283"/>
                    <a:pt x="79505" y="6166"/>
                  </a:cubicBezTo>
                  <a:cubicBezTo>
                    <a:pt x="79534" y="6049"/>
                    <a:pt x="79578" y="5933"/>
                    <a:pt x="79636" y="5816"/>
                  </a:cubicBezTo>
                  <a:close/>
                  <a:moveTo>
                    <a:pt x="85189" y="6006"/>
                  </a:moveTo>
                  <a:cubicBezTo>
                    <a:pt x="85204" y="6181"/>
                    <a:pt x="85218" y="6355"/>
                    <a:pt x="85218" y="6530"/>
                  </a:cubicBezTo>
                  <a:cubicBezTo>
                    <a:pt x="85175" y="6472"/>
                    <a:pt x="85145" y="6414"/>
                    <a:pt x="85102" y="6355"/>
                  </a:cubicBezTo>
                  <a:cubicBezTo>
                    <a:pt x="85102" y="6268"/>
                    <a:pt x="85116" y="6166"/>
                    <a:pt x="85116" y="6049"/>
                  </a:cubicBezTo>
                  <a:cubicBezTo>
                    <a:pt x="85145" y="6035"/>
                    <a:pt x="85160" y="6020"/>
                    <a:pt x="85189" y="6006"/>
                  </a:cubicBezTo>
                  <a:close/>
                  <a:moveTo>
                    <a:pt x="109631" y="6122"/>
                  </a:moveTo>
                  <a:cubicBezTo>
                    <a:pt x="109675" y="6224"/>
                    <a:pt x="109733" y="6341"/>
                    <a:pt x="109791" y="6443"/>
                  </a:cubicBezTo>
                  <a:cubicBezTo>
                    <a:pt x="109777" y="6472"/>
                    <a:pt x="109762" y="6516"/>
                    <a:pt x="109747" y="6545"/>
                  </a:cubicBezTo>
                  <a:cubicBezTo>
                    <a:pt x="109733" y="6516"/>
                    <a:pt x="109718" y="6487"/>
                    <a:pt x="109704" y="6457"/>
                  </a:cubicBezTo>
                  <a:cubicBezTo>
                    <a:pt x="109718" y="6443"/>
                    <a:pt x="109733" y="6428"/>
                    <a:pt x="109747" y="6414"/>
                  </a:cubicBezTo>
                  <a:lnTo>
                    <a:pt x="109747" y="6414"/>
                  </a:lnTo>
                  <a:cubicBezTo>
                    <a:pt x="109747" y="6414"/>
                    <a:pt x="109718" y="6414"/>
                    <a:pt x="109689" y="6443"/>
                  </a:cubicBezTo>
                  <a:cubicBezTo>
                    <a:pt x="109631" y="6355"/>
                    <a:pt x="109587" y="6283"/>
                    <a:pt x="109543" y="6224"/>
                  </a:cubicBezTo>
                  <a:cubicBezTo>
                    <a:pt x="109558" y="6195"/>
                    <a:pt x="109602" y="6166"/>
                    <a:pt x="109631" y="6122"/>
                  </a:cubicBezTo>
                  <a:close/>
                  <a:moveTo>
                    <a:pt x="87915" y="5233"/>
                  </a:moveTo>
                  <a:cubicBezTo>
                    <a:pt x="87988" y="5539"/>
                    <a:pt x="88031" y="5831"/>
                    <a:pt x="88075" y="6093"/>
                  </a:cubicBezTo>
                  <a:cubicBezTo>
                    <a:pt x="88031" y="6166"/>
                    <a:pt x="87944" y="6297"/>
                    <a:pt x="87827" y="6501"/>
                  </a:cubicBezTo>
                  <a:cubicBezTo>
                    <a:pt x="87798" y="6516"/>
                    <a:pt x="87754" y="6530"/>
                    <a:pt x="87725" y="6559"/>
                  </a:cubicBezTo>
                  <a:cubicBezTo>
                    <a:pt x="87681" y="6399"/>
                    <a:pt x="87623" y="6239"/>
                    <a:pt x="87550" y="6079"/>
                  </a:cubicBezTo>
                  <a:cubicBezTo>
                    <a:pt x="87565" y="6006"/>
                    <a:pt x="87579" y="5947"/>
                    <a:pt x="87594" y="5874"/>
                  </a:cubicBezTo>
                  <a:cubicBezTo>
                    <a:pt x="87696" y="5641"/>
                    <a:pt x="87798" y="5423"/>
                    <a:pt x="87915" y="5233"/>
                  </a:cubicBezTo>
                  <a:close/>
                  <a:moveTo>
                    <a:pt x="104813" y="6257"/>
                  </a:moveTo>
                  <a:lnTo>
                    <a:pt x="104813" y="6257"/>
                  </a:lnTo>
                  <a:cubicBezTo>
                    <a:pt x="104840" y="6336"/>
                    <a:pt x="104866" y="6405"/>
                    <a:pt x="104879" y="6487"/>
                  </a:cubicBezTo>
                  <a:cubicBezTo>
                    <a:pt x="104850" y="6501"/>
                    <a:pt x="104807" y="6530"/>
                    <a:pt x="104763" y="6574"/>
                  </a:cubicBezTo>
                  <a:cubicBezTo>
                    <a:pt x="104763" y="6516"/>
                    <a:pt x="104748" y="6472"/>
                    <a:pt x="104748" y="6414"/>
                  </a:cubicBezTo>
                  <a:cubicBezTo>
                    <a:pt x="104774" y="6361"/>
                    <a:pt x="104789" y="6309"/>
                    <a:pt x="104813" y="6257"/>
                  </a:cubicBezTo>
                  <a:close/>
                  <a:moveTo>
                    <a:pt x="71023" y="6501"/>
                  </a:moveTo>
                  <a:cubicBezTo>
                    <a:pt x="71037" y="6530"/>
                    <a:pt x="71052" y="6559"/>
                    <a:pt x="71066" y="6589"/>
                  </a:cubicBezTo>
                  <a:lnTo>
                    <a:pt x="70950" y="6589"/>
                  </a:lnTo>
                  <a:cubicBezTo>
                    <a:pt x="70964" y="6559"/>
                    <a:pt x="70994" y="6530"/>
                    <a:pt x="71023" y="6501"/>
                  </a:cubicBezTo>
                  <a:close/>
                  <a:moveTo>
                    <a:pt x="69172" y="3761"/>
                  </a:moveTo>
                  <a:lnTo>
                    <a:pt x="69172" y="3776"/>
                  </a:lnTo>
                  <a:lnTo>
                    <a:pt x="69172" y="3790"/>
                  </a:lnTo>
                  <a:cubicBezTo>
                    <a:pt x="68778" y="4534"/>
                    <a:pt x="68414" y="5423"/>
                    <a:pt x="68341" y="6283"/>
                  </a:cubicBezTo>
                  <a:cubicBezTo>
                    <a:pt x="68283" y="6399"/>
                    <a:pt x="68210" y="6501"/>
                    <a:pt x="68151" y="6603"/>
                  </a:cubicBezTo>
                  <a:lnTo>
                    <a:pt x="68093" y="6603"/>
                  </a:lnTo>
                  <a:cubicBezTo>
                    <a:pt x="68064" y="6501"/>
                    <a:pt x="68049" y="6399"/>
                    <a:pt x="68020" y="6297"/>
                  </a:cubicBezTo>
                  <a:cubicBezTo>
                    <a:pt x="68268" y="5568"/>
                    <a:pt x="68647" y="4636"/>
                    <a:pt x="69172" y="3761"/>
                  </a:cubicBezTo>
                  <a:close/>
                  <a:moveTo>
                    <a:pt x="72874" y="5889"/>
                  </a:moveTo>
                  <a:cubicBezTo>
                    <a:pt x="72976" y="6093"/>
                    <a:pt x="73049" y="6312"/>
                    <a:pt x="73136" y="6603"/>
                  </a:cubicBezTo>
                  <a:lnTo>
                    <a:pt x="72932" y="6603"/>
                  </a:lnTo>
                  <a:cubicBezTo>
                    <a:pt x="72903" y="6370"/>
                    <a:pt x="72888" y="6137"/>
                    <a:pt x="72874" y="5889"/>
                  </a:cubicBezTo>
                  <a:close/>
                  <a:moveTo>
                    <a:pt x="66111" y="5802"/>
                  </a:moveTo>
                  <a:cubicBezTo>
                    <a:pt x="66213" y="6049"/>
                    <a:pt x="66359" y="6312"/>
                    <a:pt x="66534" y="6574"/>
                  </a:cubicBezTo>
                  <a:cubicBezTo>
                    <a:pt x="66534" y="6589"/>
                    <a:pt x="66519" y="6603"/>
                    <a:pt x="66519" y="6618"/>
                  </a:cubicBezTo>
                  <a:lnTo>
                    <a:pt x="66169" y="6618"/>
                  </a:lnTo>
                  <a:cubicBezTo>
                    <a:pt x="66140" y="6399"/>
                    <a:pt x="66096" y="6137"/>
                    <a:pt x="66082" y="5874"/>
                  </a:cubicBezTo>
                  <a:cubicBezTo>
                    <a:pt x="66082" y="5860"/>
                    <a:pt x="66096" y="5831"/>
                    <a:pt x="66111" y="5802"/>
                  </a:cubicBezTo>
                  <a:close/>
                  <a:moveTo>
                    <a:pt x="108581" y="6283"/>
                  </a:moveTo>
                  <a:lnTo>
                    <a:pt x="108581" y="6283"/>
                  </a:lnTo>
                  <a:cubicBezTo>
                    <a:pt x="108538" y="6385"/>
                    <a:pt x="108494" y="6501"/>
                    <a:pt x="108465" y="6618"/>
                  </a:cubicBezTo>
                  <a:cubicBezTo>
                    <a:pt x="108450" y="6559"/>
                    <a:pt x="108436" y="6501"/>
                    <a:pt x="108436" y="6443"/>
                  </a:cubicBezTo>
                  <a:cubicBezTo>
                    <a:pt x="108479" y="6399"/>
                    <a:pt x="108523" y="6341"/>
                    <a:pt x="108581" y="6283"/>
                  </a:cubicBezTo>
                  <a:close/>
                  <a:moveTo>
                    <a:pt x="98700" y="5918"/>
                  </a:moveTo>
                  <a:cubicBezTo>
                    <a:pt x="98729" y="6064"/>
                    <a:pt x="98744" y="6210"/>
                    <a:pt x="98787" y="6355"/>
                  </a:cubicBezTo>
                  <a:cubicBezTo>
                    <a:pt x="98714" y="6443"/>
                    <a:pt x="98642" y="6545"/>
                    <a:pt x="98554" y="6632"/>
                  </a:cubicBezTo>
                  <a:cubicBezTo>
                    <a:pt x="98540" y="6530"/>
                    <a:pt x="98525" y="6428"/>
                    <a:pt x="98525" y="6297"/>
                  </a:cubicBezTo>
                  <a:cubicBezTo>
                    <a:pt x="98540" y="6253"/>
                    <a:pt x="98554" y="6195"/>
                    <a:pt x="98583" y="6151"/>
                  </a:cubicBezTo>
                  <a:cubicBezTo>
                    <a:pt x="98612" y="6079"/>
                    <a:pt x="98656" y="5991"/>
                    <a:pt x="98700" y="5918"/>
                  </a:cubicBezTo>
                  <a:close/>
                  <a:moveTo>
                    <a:pt x="111482" y="4971"/>
                  </a:moveTo>
                  <a:cubicBezTo>
                    <a:pt x="111569" y="5496"/>
                    <a:pt x="111613" y="6035"/>
                    <a:pt x="111613" y="6559"/>
                  </a:cubicBezTo>
                  <a:cubicBezTo>
                    <a:pt x="111613" y="6574"/>
                    <a:pt x="111598" y="6589"/>
                    <a:pt x="111584" y="6603"/>
                  </a:cubicBezTo>
                  <a:cubicBezTo>
                    <a:pt x="111569" y="6618"/>
                    <a:pt x="111540" y="6647"/>
                    <a:pt x="111526" y="6676"/>
                  </a:cubicBezTo>
                  <a:cubicBezTo>
                    <a:pt x="111482" y="6457"/>
                    <a:pt x="111424" y="6210"/>
                    <a:pt x="111365" y="5947"/>
                  </a:cubicBezTo>
                  <a:cubicBezTo>
                    <a:pt x="111438" y="5860"/>
                    <a:pt x="111496" y="5772"/>
                    <a:pt x="111569" y="5670"/>
                  </a:cubicBezTo>
                  <a:lnTo>
                    <a:pt x="111569" y="5670"/>
                  </a:lnTo>
                  <a:cubicBezTo>
                    <a:pt x="111569" y="5671"/>
                    <a:pt x="111482" y="5758"/>
                    <a:pt x="111351" y="5889"/>
                  </a:cubicBezTo>
                  <a:cubicBezTo>
                    <a:pt x="111321" y="5714"/>
                    <a:pt x="111292" y="5539"/>
                    <a:pt x="111263" y="5350"/>
                  </a:cubicBezTo>
                  <a:cubicBezTo>
                    <a:pt x="111336" y="5219"/>
                    <a:pt x="111409" y="5102"/>
                    <a:pt x="111482" y="4971"/>
                  </a:cubicBezTo>
                  <a:close/>
                  <a:moveTo>
                    <a:pt x="101178" y="3980"/>
                  </a:moveTo>
                  <a:cubicBezTo>
                    <a:pt x="101338" y="4257"/>
                    <a:pt x="101454" y="4504"/>
                    <a:pt x="101556" y="4738"/>
                  </a:cubicBezTo>
                  <a:cubicBezTo>
                    <a:pt x="101440" y="4913"/>
                    <a:pt x="101338" y="5117"/>
                    <a:pt x="101221" y="5321"/>
                  </a:cubicBezTo>
                  <a:cubicBezTo>
                    <a:pt x="101032" y="4913"/>
                    <a:pt x="100770" y="4665"/>
                    <a:pt x="100769" y="4665"/>
                  </a:cubicBezTo>
                  <a:lnTo>
                    <a:pt x="100769" y="4665"/>
                  </a:lnTo>
                  <a:cubicBezTo>
                    <a:pt x="100944" y="5044"/>
                    <a:pt x="101061" y="5306"/>
                    <a:pt x="101119" y="5539"/>
                  </a:cubicBezTo>
                  <a:cubicBezTo>
                    <a:pt x="100988" y="5772"/>
                    <a:pt x="100886" y="6035"/>
                    <a:pt x="100799" y="6297"/>
                  </a:cubicBezTo>
                  <a:cubicBezTo>
                    <a:pt x="100770" y="6268"/>
                    <a:pt x="100769" y="6254"/>
                    <a:pt x="100769" y="6253"/>
                  </a:cubicBezTo>
                  <a:lnTo>
                    <a:pt x="100769" y="6253"/>
                  </a:lnTo>
                  <a:cubicBezTo>
                    <a:pt x="100769" y="6283"/>
                    <a:pt x="100784" y="6297"/>
                    <a:pt x="100784" y="6312"/>
                  </a:cubicBezTo>
                  <a:cubicBezTo>
                    <a:pt x="100740" y="6428"/>
                    <a:pt x="100697" y="6559"/>
                    <a:pt x="100667" y="6691"/>
                  </a:cubicBezTo>
                  <a:cubicBezTo>
                    <a:pt x="100667" y="6691"/>
                    <a:pt x="100667" y="6676"/>
                    <a:pt x="100667" y="6676"/>
                  </a:cubicBezTo>
                  <a:cubicBezTo>
                    <a:pt x="100740" y="6152"/>
                    <a:pt x="100711" y="5729"/>
                    <a:pt x="100711" y="5729"/>
                  </a:cubicBezTo>
                  <a:lnTo>
                    <a:pt x="100711" y="5729"/>
                  </a:lnTo>
                  <a:cubicBezTo>
                    <a:pt x="100667" y="5933"/>
                    <a:pt x="100609" y="6137"/>
                    <a:pt x="100551" y="6341"/>
                  </a:cubicBezTo>
                  <a:cubicBezTo>
                    <a:pt x="100478" y="6166"/>
                    <a:pt x="100376" y="6006"/>
                    <a:pt x="100288" y="5874"/>
                  </a:cubicBezTo>
                  <a:cubicBezTo>
                    <a:pt x="100420" y="5802"/>
                    <a:pt x="100551" y="5714"/>
                    <a:pt x="100711" y="5612"/>
                  </a:cubicBezTo>
                  <a:lnTo>
                    <a:pt x="100711" y="5612"/>
                  </a:lnTo>
                  <a:cubicBezTo>
                    <a:pt x="100711" y="5612"/>
                    <a:pt x="100522" y="5656"/>
                    <a:pt x="100259" y="5772"/>
                  </a:cubicBezTo>
                  <a:cubicBezTo>
                    <a:pt x="100259" y="5598"/>
                    <a:pt x="100274" y="5408"/>
                    <a:pt x="100274" y="5219"/>
                  </a:cubicBezTo>
                  <a:cubicBezTo>
                    <a:pt x="100478" y="4825"/>
                    <a:pt x="100740" y="4475"/>
                    <a:pt x="101178" y="3980"/>
                  </a:cubicBezTo>
                  <a:close/>
                  <a:moveTo>
                    <a:pt x="61870" y="6181"/>
                  </a:moveTo>
                  <a:lnTo>
                    <a:pt x="61870" y="6195"/>
                  </a:lnTo>
                  <a:cubicBezTo>
                    <a:pt x="61826" y="6355"/>
                    <a:pt x="61797" y="6530"/>
                    <a:pt x="61768" y="6691"/>
                  </a:cubicBezTo>
                  <a:cubicBezTo>
                    <a:pt x="61651" y="6691"/>
                    <a:pt x="61549" y="6691"/>
                    <a:pt x="61433" y="6705"/>
                  </a:cubicBezTo>
                  <a:cubicBezTo>
                    <a:pt x="61607" y="6530"/>
                    <a:pt x="61753" y="6355"/>
                    <a:pt x="61870" y="6181"/>
                  </a:cubicBezTo>
                  <a:close/>
                  <a:moveTo>
                    <a:pt x="37705" y="6006"/>
                  </a:moveTo>
                  <a:cubicBezTo>
                    <a:pt x="37720" y="6239"/>
                    <a:pt x="37720" y="6487"/>
                    <a:pt x="37720" y="6720"/>
                  </a:cubicBezTo>
                  <a:cubicBezTo>
                    <a:pt x="37603" y="6589"/>
                    <a:pt x="37486" y="6457"/>
                    <a:pt x="37370" y="6355"/>
                  </a:cubicBezTo>
                  <a:cubicBezTo>
                    <a:pt x="37355" y="6326"/>
                    <a:pt x="37355" y="6297"/>
                    <a:pt x="37341" y="6268"/>
                  </a:cubicBezTo>
                  <a:cubicBezTo>
                    <a:pt x="37443" y="6195"/>
                    <a:pt x="37559" y="6093"/>
                    <a:pt x="37705" y="6006"/>
                  </a:cubicBezTo>
                  <a:close/>
                  <a:moveTo>
                    <a:pt x="91646" y="5991"/>
                  </a:moveTo>
                  <a:cubicBezTo>
                    <a:pt x="91646" y="6006"/>
                    <a:pt x="91660" y="6035"/>
                    <a:pt x="91660" y="6049"/>
                  </a:cubicBezTo>
                  <a:cubicBezTo>
                    <a:pt x="91719" y="6224"/>
                    <a:pt x="91762" y="6399"/>
                    <a:pt x="91806" y="6559"/>
                  </a:cubicBezTo>
                  <a:cubicBezTo>
                    <a:pt x="91806" y="6618"/>
                    <a:pt x="91806" y="6676"/>
                    <a:pt x="91806" y="6720"/>
                  </a:cubicBezTo>
                  <a:cubicBezTo>
                    <a:pt x="91660" y="6574"/>
                    <a:pt x="91529" y="6414"/>
                    <a:pt x="91413" y="6268"/>
                  </a:cubicBezTo>
                  <a:cubicBezTo>
                    <a:pt x="91485" y="6181"/>
                    <a:pt x="91558" y="6079"/>
                    <a:pt x="91646" y="5991"/>
                  </a:cubicBezTo>
                  <a:close/>
                  <a:moveTo>
                    <a:pt x="105594" y="6487"/>
                  </a:moveTo>
                  <a:cubicBezTo>
                    <a:pt x="105608" y="6516"/>
                    <a:pt x="105608" y="6545"/>
                    <a:pt x="105623" y="6574"/>
                  </a:cubicBezTo>
                  <a:cubicBezTo>
                    <a:pt x="105608" y="6618"/>
                    <a:pt x="105608" y="6676"/>
                    <a:pt x="105594" y="6720"/>
                  </a:cubicBezTo>
                  <a:cubicBezTo>
                    <a:pt x="105565" y="6676"/>
                    <a:pt x="105535" y="6632"/>
                    <a:pt x="105506" y="6589"/>
                  </a:cubicBezTo>
                  <a:cubicBezTo>
                    <a:pt x="105535" y="6559"/>
                    <a:pt x="105565" y="6516"/>
                    <a:pt x="105594" y="6487"/>
                  </a:cubicBezTo>
                  <a:close/>
                  <a:moveTo>
                    <a:pt x="60310" y="4257"/>
                  </a:moveTo>
                  <a:cubicBezTo>
                    <a:pt x="60427" y="4548"/>
                    <a:pt x="60500" y="4883"/>
                    <a:pt x="60587" y="5321"/>
                  </a:cubicBezTo>
                  <a:cubicBezTo>
                    <a:pt x="60412" y="5787"/>
                    <a:pt x="60281" y="6268"/>
                    <a:pt x="60208" y="6734"/>
                  </a:cubicBezTo>
                  <a:lnTo>
                    <a:pt x="60033" y="6734"/>
                  </a:lnTo>
                  <a:cubicBezTo>
                    <a:pt x="60004" y="6661"/>
                    <a:pt x="59975" y="6589"/>
                    <a:pt x="59946" y="6516"/>
                  </a:cubicBezTo>
                  <a:cubicBezTo>
                    <a:pt x="59990" y="6093"/>
                    <a:pt x="60077" y="5233"/>
                    <a:pt x="60310" y="4257"/>
                  </a:cubicBezTo>
                  <a:close/>
                  <a:moveTo>
                    <a:pt x="82347" y="6516"/>
                  </a:moveTo>
                  <a:cubicBezTo>
                    <a:pt x="82376" y="6589"/>
                    <a:pt x="82391" y="6661"/>
                    <a:pt x="82420" y="6734"/>
                  </a:cubicBezTo>
                  <a:lnTo>
                    <a:pt x="82376" y="6734"/>
                  </a:lnTo>
                  <a:cubicBezTo>
                    <a:pt x="82362" y="6661"/>
                    <a:pt x="82362" y="6589"/>
                    <a:pt x="82347" y="6516"/>
                  </a:cubicBezTo>
                  <a:close/>
                  <a:moveTo>
                    <a:pt x="109485" y="6283"/>
                  </a:moveTo>
                  <a:cubicBezTo>
                    <a:pt x="109529" y="6355"/>
                    <a:pt x="109558" y="6428"/>
                    <a:pt x="109573" y="6501"/>
                  </a:cubicBezTo>
                  <a:cubicBezTo>
                    <a:pt x="109485" y="6559"/>
                    <a:pt x="109354" y="6647"/>
                    <a:pt x="109208" y="6749"/>
                  </a:cubicBezTo>
                  <a:cubicBezTo>
                    <a:pt x="109223" y="6691"/>
                    <a:pt x="109252" y="6647"/>
                    <a:pt x="109266" y="6589"/>
                  </a:cubicBezTo>
                  <a:cubicBezTo>
                    <a:pt x="109325" y="6487"/>
                    <a:pt x="109412" y="6385"/>
                    <a:pt x="109485" y="6283"/>
                  </a:cubicBezTo>
                  <a:close/>
                  <a:moveTo>
                    <a:pt x="89562" y="6093"/>
                  </a:moveTo>
                  <a:lnTo>
                    <a:pt x="89562" y="6093"/>
                  </a:lnTo>
                  <a:cubicBezTo>
                    <a:pt x="89532" y="6268"/>
                    <a:pt x="89489" y="6428"/>
                    <a:pt x="89460" y="6574"/>
                  </a:cubicBezTo>
                  <a:cubicBezTo>
                    <a:pt x="89372" y="6618"/>
                    <a:pt x="89241" y="6676"/>
                    <a:pt x="89081" y="6764"/>
                  </a:cubicBezTo>
                  <a:cubicBezTo>
                    <a:pt x="89081" y="6705"/>
                    <a:pt x="89081" y="6647"/>
                    <a:pt x="89066" y="6589"/>
                  </a:cubicBezTo>
                  <a:cubicBezTo>
                    <a:pt x="89212" y="6443"/>
                    <a:pt x="89372" y="6283"/>
                    <a:pt x="89562" y="6093"/>
                  </a:cubicBezTo>
                  <a:close/>
                  <a:moveTo>
                    <a:pt x="57075" y="6006"/>
                  </a:moveTo>
                  <a:cubicBezTo>
                    <a:pt x="57118" y="6093"/>
                    <a:pt x="57177" y="6195"/>
                    <a:pt x="57250" y="6297"/>
                  </a:cubicBezTo>
                  <a:cubicBezTo>
                    <a:pt x="57148" y="6457"/>
                    <a:pt x="57031" y="6603"/>
                    <a:pt x="56871" y="6778"/>
                  </a:cubicBezTo>
                  <a:cubicBezTo>
                    <a:pt x="56856" y="6749"/>
                    <a:pt x="56856" y="6720"/>
                    <a:pt x="56842" y="6691"/>
                  </a:cubicBezTo>
                  <a:cubicBezTo>
                    <a:pt x="56900" y="6487"/>
                    <a:pt x="56987" y="6253"/>
                    <a:pt x="57075" y="6006"/>
                  </a:cubicBezTo>
                  <a:close/>
                  <a:moveTo>
                    <a:pt x="84519" y="6618"/>
                  </a:moveTo>
                  <a:cubicBezTo>
                    <a:pt x="84562" y="6676"/>
                    <a:pt x="84606" y="6734"/>
                    <a:pt x="84635" y="6807"/>
                  </a:cubicBezTo>
                  <a:cubicBezTo>
                    <a:pt x="84593" y="6807"/>
                    <a:pt x="84536" y="6807"/>
                    <a:pt x="84492" y="6794"/>
                  </a:cubicBezTo>
                  <a:lnTo>
                    <a:pt x="84492" y="6794"/>
                  </a:lnTo>
                  <a:cubicBezTo>
                    <a:pt x="84506" y="6727"/>
                    <a:pt x="84519" y="6672"/>
                    <a:pt x="84519" y="6618"/>
                  </a:cubicBezTo>
                  <a:close/>
                  <a:moveTo>
                    <a:pt x="84971" y="6559"/>
                  </a:moveTo>
                  <a:cubicBezTo>
                    <a:pt x="85000" y="6632"/>
                    <a:pt x="85029" y="6705"/>
                    <a:pt x="85058" y="6764"/>
                  </a:cubicBezTo>
                  <a:lnTo>
                    <a:pt x="85000" y="6822"/>
                  </a:lnTo>
                  <a:cubicBezTo>
                    <a:pt x="84941" y="6734"/>
                    <a:pt x="84883" y="6647"/>
                    <a:pt x="84825" y="6574"/>
                  </a:cubicBezTo>
                  <a:lnTo>
                    <a:pt x="84971" y="6559"/>
                  </a:lnTo>
                  <a:close/>
                  <a:moveTo>
                    <a:pt x="37778" y="6020"/>
                  </a:moveTo>
                  <a:lnTo>
                    <a:pt x="37778" y="6020"/>
                  </a:lnTo>
                  <a:cubicBezTo>
                    <a:pt x="37924" y="6370"/>
                    <a:pt x="38011" y="6632"/>
                    <a:pt x="38040" y="6895"/>
                  </a:cubicBezTo>
                  <a:cubicBezTo>
                    <a:pt x="38026" y="6909"/>
                    <a:pt x="38026" y="6924"/>
                    <a:pt x="38011" y="6938"/>
                  </a:cubicBezTo>
                  <a:cubicBezTo>
                    <a:pt x="37938" y="6559"/>
                    <a:pt x="37851" y="6239"/>
                    <a:pt x="37778" y="6020"/>
                  </a:cubicBezTo>
                  <a:close/>
                  <a:moveTo>
                    <a:pt x="46873" y="6006"/>
                  </a:moveTo>
                  <a:cubicBezTo>
                    <a:pt x="46945" y="6151"/>
                    <a:pt x="47018" y="6283"/>
                    <a:pt x="47106" y="6428"/>
                  </a:cubicBezTo>
                  <a:cubicBezTo>
                    <a:pt x="47004" y="6589"/>
                    <a:pt x="46887" y="6764"/>
                    <a:pt x="46756" y="6938"/>
                  </a:cubicBezTo>
                  <a:cubicBezTo>
                    <a:pt x="46741" y="6895"/>
                    <a:pt x="46727" y="6836"/>
                    <a:pt x="46727" y="6778"/>
                  </a:cubicBezTo>
                  <a:cubicBezTo>
                    <a:pt x="46741" y="6618"/>
                    <a:pt x="46770" y="6443"/>
                    <a:pt x="46800" y="6253"/>
                  </a:cubicBezTo>
                  <a:cubicBezTo>
                    <a:pt x="46814" y="6181"/>
                    <a:pt x="46843" y="6093"/>
                    <a:pt x="46873" y="6006"/>
                  </a:cubicBezTo>
                  <a:close/>
                  <a:moveTo>
                    <a:pt x="53970" y="6297"/>
                  </a:moveTo>
                  <a:cubicBezTo>
                    <a:pt x="54043" y="6501"/>
                    <a:pt x="54131" y="6705"/>
                    <a:pt x="54262" y="6924"/>
                  </a:cubicBezTo>
                  <a:cubicBezTo>
                    <a:pt x="54102" y="6924"/>
                    <a:pt x="53927" y="6938"/>
                    <a:pt x="53766" y="6938"/>
                  </a:cubicBezTo>
                  <a:cubicBezTo>
                    <a:pt x="53810" y="6691"/>
                    <a:pt x="53868" y="6501"/>
                    <a:pt x="53970" y="6297"/>
                  </a:cubicBezTo>
                  <a:close/>
                  <a:moveTo>
                    <a:pt x="88119" y="6399"/>
                  </a:moveTo>
                  <a:cubicBezTo>
                    <a:pt x="88148" y="6589"/>
                    <a:pt x="88162" y="6734"/>
                    <a:pt x="88177" y="6880"/>
                  </a:cubicBezTo>
                  <a:cubicBezTo>
                    <a:pt x="88177" y="6895"/>
                    <a:pt x="88177" y="6924"/>
                    <a:pt x="88162" y="6938"/>
                  </a:cubicBezTo>
                  <a:cubicBezTo>
                    <a:pt x="88060" y="6938"/>
                    <a:pt x="87944" y="6924"/>
                    <a:pt x="87842" y="6924"/>
                  </a:cubicBezTo>
                  <a:lnTo>
                    <a:pt x="87827" y="6880"/>
                  </a:lnTo>
                  <a:cubicBezTo>
                    <a:pt x="87842" y="6793"/>
                    <a:pt x="87871" y="6691"/>
                    <a:pt x="87900" y="6603"/>
                  </a:cubicBezTo>
                  <a:cubicBezTo>
                    <a:pt x="87973" y="6545"/>
                    <a:pt x="88046" y="6472"/>
                    <a:pt x="88119" y="6399"/>
                  </a:cubicBezTo>
                  <a:close/>
                  <a:moveTo>
                    <a:pt x="35665" y="5758"/>
                  </a:moveTo>
                  <a:cubicBezTo>
                    <a:pt x="35796" y="6064"/>
                    <a:pt x="35912" y="6385"/>
                    <a:pt x="36000" y="6691"/>
                  </a:cubicBezTo>
                  <a:cubicBezTo>
                    <a:pt x="36000" y="6734"/>
                    <a:pt x="36000" y="6793"/>
                    <a:pt x="36014" y="6836"/>
                  </a:cubicBezTo>
                  <a:cubicBezTo>
                    <a:pt x="35971" y="6880"/>
                    <a:pt x="35942" y="6924"/>
                    <a:pt x="35912" y="6968"/>
                  </a:cubicBezTo>
                  <a:cubicBezTo>
                    <a:pt x="35840" y="6895"/>
                    <a:pt x="35767" y="6836"/>
                    <a:pt x="35694" y="6778"/>
                  </a:cubicBezTo>
                  <a:cubicBezTo>
                    <a:pt x="35650" y="6516"/>
                    <a:pt x="35650" y="6195"/>
                    <a:pt x="35665" y="5758"/>
                  </a:cubicBezTo>
                  <a:close/>
                  <a:moveTo>
                    <a:pt x="100259" y="6093"/>
                  </a:moveTo>
                  <a:lnTo>
                    <a:pt x="100259" y="6093"/>
                  </a:lnTo>
                  <a:cubicBezTo>
                    <a:pt x="100347" y="6326"/>
                    <a:pt x="100405" y="6516"/>
                    <a:pt x="100420" y="6691"/>
                  </a:cubicBezTo>
                  <a:cubicBezTo>
                    <a:pt x="100376" y="6778"/>
                    <a:pt x="100347" y="6880"/>
                    <a:pt x="100303" y="6968"/>
                  </a:cubicBezTo>
                  <a:cubicBezTo>
                    <a:pt x="100288" y="6705"/>
                    <a:pt x="100274" y="6414"/>
                    <a:pt x="100259" y="6093"/>
                  </a:cubicBezTo>
                  <a:close/>
                  <a:moveTo>
                    <a:pt x="89445" y="6618"/>
                  </a:moveTo>
                  <a:lnTo>
                    <a:pt x="89445" y="6618"/>
                  </a:lnTo>
                  <a:cubicBezTo>
                    <a:pt x="89416" y="6749"/>
                    <a:pt x="89387" y="6880"/>
                    <a:pt x="89358" y="6997"/>
                  </a:cubicBezTo>
                  <a:cubicBezTo>
                    <a:pt x="89270" y="6982"/>
                    <a:pt x="89183" y="6982"/>
                    <a:pt x="89095" y="6982"/>
                  </a:cubicBezTo>
                  <a:cubicBezTo>
                    <a:pt x="89095" y="6953"/>
                    <a:pt x="89095" y="6924"/>
                    <a:pt x="89095" y="6895"/>
                  </a:cubicBezTo>
                  <a:cubicBezTo>
                    <a:pt x="89197" y="6807"/>
                    <a:pt x="89314" y="6720"/>
                    <a:pt x="89445" y="6618"/>
                  </a:cubicBezTo>
                  <a:close/>
                  <a:moveTo>
                    <a:pt x="109981" y="6764"/>
                  </a:moveTo>
                  <a:cubicBezTo>
                    <a:pt x="110010" y="6807"/>
                    <a:pt x="110039" y="6851"/>
                    <a:pt x="110068" y="6895"/>
                  </a:cubicBezTo>
                  <a:cubicBezTo>
                    <a:pt x="110039" y="6938"/>
                    <a:pt x="110010" y="6997"/>
                    <a:pt x="109981" y="7055"/>
                  </a:cubicBezTo>
                  <a:cubicBezTo>
                    <a:pt x="109951" y="6982"/>
                    <a:pt x="109937" y="6924"/>
                    <a:pt x="109908" y="6866"/>
                  </a:cubicBezTo>
                  <a:cubicBezTo>
                    <a:pt x="109937" y="6836"/>
                    <a:pt x="109966" y="6807"/>
                    <a:pt x="109981" y="6764"/>
                  </a:cubicBezTo>
                  <a:close/>
                  <a:moveTo>
                    <a:pt x="34397" y="6195"/>
                  </a:moveTo>
                  <a:cubicBezTo>
                    <a:pt x="34470" y="6355"/>
                    <a:pt x="34528" y="6501"/>
                    <a:pt x="34601" y="6647"/>
                  </a:cubicBezTo>
                  <a:cubicBezTo>
                    <a:pt x="34528" y="6793"/>
                    <a:pt x="34455" y="6938"/>
                    <a:pt x="34353" y="7084"/>
                  </a:cubicBezTo>
                  <a:cubicBezTo>
                    <a:pt x="34324" y="6924"/>
                    <a:pt x="34280" y="6749"/>
                    <a:pt x="34236" y="6603"/>
                  </a:cubicBezTo>
                  <a:cubicBezTo>
                    <a:pt x="34280" y="6472"/>
                    <a:pt x="34338" y="6341"/>
                    <a:pt x="34397" y="6195"/>
                  </a:cubicBezTo>
                  <a:close/>
                  <a:moveTo>
                    <a:pt x="50443" y="4956"/>
                  </a:moveTo>
                  <a:cubicBezTo>
                    <a:pt x="50604" y="5248"/>
                    <a:pt x="50735" y="5568"/>
                    <a:pt x="50895" y="5991"/>
                  </a:cubicBezTo>
                  <a:cubicBezTo>
                    <a:pt x="50793" y="6355"/>
                    <a:pt x="50735" y="6720"/>
                    <a:pt x="50691" y="7084"/>
                  </a:cubicBezTo>
                  <a:cubicBezTo>
                    <a:pt x="50589" y="7084"/>
                    <a:pt x="50487" y="7084"/>
                    <a:pt x="50385" y="7099"/>
                  </a:cubicBezTo>
                  <a:cubicBezTo>
                    <a:pt x="50356" y="6661"/>
                    <a:pt x="50341" y="5860"/>
                    <a:pt x="50443" y="4956"/>
                  </a:cubicBezTo>
                  <a:close/>
                  <a:moveTo>
                    <a:pt x="91106" y="6764"/>
                  </a:moveTo>
                  <a:cubicBezTo>
                    <a:pt x="91179" y="6866"/>
                    <a:pt x="91267" y="6982"/>
                    <a:pt x="91354" y="7099"/>
                  </a:cubicBezTo>
                  <a:cubicBezTo>
                    <a:pt x="91238" y="7084"/>
                    <a:pt x="91121" y="7084"/>
                    <a:pt x="91019" y="7070"/>
                  </a:cubicBezTo>
                  <a:cubicBezTo>
                    <a:pt x="91004" y="7040"/>
                    <a:pt x="90990" y="6997"/>
                    <a:pt x="90975" y="6968"/>
                  </a:cubicBezTo>
                  <a:cubicBezTo>
                    <a:pt x="91019" y="6895"/>
                    <a:pt x="91063" y="6822"/>
                    <a:pt x="91106" y="6764"/>
                  </a:cubicBezTo>
                  <a:close/>
                  <a:moveTo>
                    <a:pt x="104909" y="6589"/>
                  </a:moveTo>
                  <a:cubicBezTo>
                    <a:pt x="104923" y="6632"/>
                    <a:pt x="104923" y="6676"/>
                    <a:pt x="104923" y="6720"/>
                  </a:cubicBezTo>
                  <a:cubicBezTo>
                    <a:pt x="104879" y="6851"/>
                    <a:pt x="104821" y="6982"/>
                    <a:pt x="104763" y="7099"/>
                  </a:cubicBezTo>
                  <a:cubicBezTo>
                    <a:pt x="104763" y="6968"/>
                    <a:pt x="104763" y="6851"/>
                    <a:pt x="104763" y="6720"/>
                  </a:cubicBezTo>
                  <a:lnTo>
                    <a:pt x="104909" y="6589"/>
                  </a:lnTo>
                  <a:close/>
                  <a:moveTo>
                    <a:pt x="103014" y="5729"/>
                  </a:moveTo>
                  <a:cubicBezTo>
                    <a:pt x="103014" y="5758"/>
                    <a:pt x="103014" y="5802"/>
                    <a:pt x="103014" y="5831"/>
                  </a:cubicBezTo>
                  <a:cubicBezTo>
                    <a:pt x="102970" y="5962"/>
                    <a:pt x="102839" y="6326"/>
                    <a:pt x="102868" y="6807"/>
                  </a:cubicBezTo>
                  <a:cubicBezTo>
                    <a:pt x="102781" y="6909"/>
                    <a:pt x="102679" y="7026"/>
                    <a:pt x="102577" y="7142"/>
                  </a:cubicBezTo>
                  <a:cubicBezTo>
                    <a:pt x="102562" y="7040"/>
                    <a:pt x="102548" y="6938"/>
                    <a:pt x="102548" y="6836"/>
                  </a:cubicBezTo>
                  <a:cubicBezTo>
                    <a:pt x="102679" y="6501"/>
                    <a:pt x="102839" y="6122"/>
                    <a:pt x="103014" y="5729"/>
                  </a:cubicBezTo>
                  <a:close/>
                  <a:moveTo>
                    <a:pt x="49306" y="3630"/>
                  </a:moveTo>
                  <a:cubicBezTo>
                    <a:pt x="49583" y="3878"/>
                    <a:pt x="49802" y="4096"/>
                    <a:pt x="49991" y="4300"/>
                  </a:cubicBezTo>
                  <a:cubicBezTo>
                    <a:pt x="49627" y="5160"/>
                    <a:pt x="49350" y="6181"/>
                    <a:pt x="49496" y="7142"/>
                  </a:cubicBezTo>
                  <a:lnTo>
                    <a:pt x="49263" y="7157"/>
                  </a:lnTo>
                  <a:cubicBezTo>
                    <a:pt x="49030" y="6589"/>
                    <a:pt x="48767" y="5845"/>
                    <a:pt x="48578" y="5015"/>
                  </a:cubicBezTo>
                  <a:cubicBezTo>
                    <a:pt x="48709" y="4606"/>
                    <a:pt x="48928" y="4198"/>
                    <a:pt x="49306" y="3630"/>
                  </a:cubicBezTo>
                  <a:close/>
                  <a:moveTo>
                    <a:pt x="106526" y="7040"/>
                  </a:moveTo>
                  <a:cubicBezTo>
                    <a:pt x="106526" y="7084"/>
                    <a:pt x="106541" y="7113"/>
                    <a:pt x="106556" y="7142"/>
                  </a:cubicBezTo>
                  <a:cubicBezTo>
                    <a:pt x="106541" y="7172"/>
                    <a:pt x="106512" y="7186"/>
                    <a:pt x="106497" y="7215"/>
                  </a:cubicBezTo>
                  <a:cubicBezTo>
                    <a:pt x="106512" y="7157"/>
                    <a:pt x="106512" y="7099"/>
                    <a:pt x="106526" y="7040"/>
                  </a:cubicBezTo>
                  <a:close/>
                  <a:moveTo>
                    <a:pt x="47441" y="6924"/>
                  </a:moveTo>
                  <a:cubicBezTo>
                    <a:pt x="47528" y="7026"/>
                    <a:pt x="47616" y="7128"/>
                    <a:pt x="47718" y="7244"/>
                  </a:cubicBezTo>
                  <a:cubicBezTo>
                    <a:pt x="47558" y="7244"/>
                    <a:pt x="47397" y="7259"/>
                    <a:pt x="47251" y="7259"/>
                  </a:cubicBezTo>
                  <a:cubicBezTo>
                    <a:pt x="47324" y="7157"/>
                    <a:pt x="47383" y="7040"/>
                    <a:pt x="47441" y="6924"/>
                  </a:cubicBezTo>
                  <a:close/>
                  <a:moveTo>
                    <a:pt x="94634" y="5539"/>
                  </a:moveTo>
                  <a:cubicBezTo>
                    <a:pt x="94648" y="5598"/>
                    <a:pt x="94663" y="5656"/>
                    <a:pt x="94663" y="5700"/>
                  </a:cubicBezTo>
                  <a:cubicBezTo>
                    <a:pt x="94546" y="6297"/>
                    <a:pt x="94386" y="6836"/>
                    <a:pt x="94240" y="7259"/>
                  </a:cubicBezTo>
                  <a:cubicBezTo>
                    <a:pt x="94196" y="7259"/>
                    <a:pt x="94167" y="7259"/>
                    <a:pt x="94123" y="7244"/>
                  </a:cubicBezTo>
                  <a:cubicBezTo>
                    <a:pt x="94269" y="6487"/>
                    <a:pt x="94386" y="6006"/>
                    <a:pt x="94634" y="5539"/>
                  </a:cubicBezTo>
                  <a:close/>
                  <a:moveTo>
                    <a:pt x="32968" y="5204"/>
                  </a:moveTo>
                  <a:cubicBezTo>
                    <a:pt x="33143" y="5466"/>
                    <a:pt x="33274" y="5685"/>
                    <a:pt x="33376" y="5933"/>
                  </a:cubicBezTo>
                  <a:cubicBezTo>
                    <a:pt x="33347" y="6283"/>
                    <a:pt x="33289" y="6618"/>
                    <a:pt x="33216" y="6938"/>
                  </a:cubicBezTo>
                  <a:cubicBezTo>
                    <a:pt x="33143" y="7026"/>
                    <a:pt x="33056" y="7142"/>
                    <a:pt x="32968" y="7274"/>
                  </a:cubicBezTo>
                  <a:cubicBezTo>
                    <a:pt x="32983" y="6953"/>
                    <a:pt x="33041" y="6618"/>
                    <a:pt x="33129" y="6297"/>
                  </a:cubicBezTo>
                  <a:lnTo>
                    <a:pt x="33129" y="6297"/>
                  </a:lnTo>
                  <a:cubicBezTo>
                    <a:pt x="33129" y="6297"/>
                    <a:pt x="32997" y="6545"/>
                    <a:pt x="32852" y="6924"/>
                  </a:cubicBezTo>
                  <a:cubicBezTo>
                    <a:pt x="32721" y="6224"/>
                    <a:pt x="32735" y="5831"/>
                    <a:pt x="32968" y="5204"/>
                  </a:cubicBezTo>
                  <a:close/>
                  <a:moveTo>
                    <a:pt x="98802" y="7084"/>
                  </a:moveTo>
                  <a:lnTo>
                    <a:pt x="98802" y="7230"/>
                  </a:lnTo>
                  <a:cubicBezTo>
                    <a:pt x="98802" y="7259"/>
                    <a:pt x="98787" y="7274"/>
                    <a:pt x="98787" y="7303"/>
                  </a:cubicBezTo>
                  <a:cubicBezTo>
                    <a:pt x="98758" y="7274"/>
                    <a:pt x="98744" y="7230"/>
                    <a:pt x="98714" y="7186"/>
                  </a:cubicBezTo>
                  <a:cubicBezTo>
                    <a:pt x="98744" y="7157"/>
                    <a:pt x="98773" y="7128"/>
                    <a:pt x="98802" y="7084"/>
                  </a:cubicBezTo>
                  <a:close/>
                  <a:moveTo>
                    <a:pt x="105433" y="6676"/>
                  </a:moveTo>
                  <a:cubicBezTo>
                    <a:pt x="105477" y="6778"/>
                    <a:pt x="105506" y="6866"/>
                    <a:pt x="105535" y="6938"/>
                  </a:cubicBezTo>
                  <a:cubicBezTo>
                    <a:pt x="105477" y="7113"/>
                    <a:pt x="105360" y="7259"/>
                    <a:pt x="105215" y="7390"/>
                  </a:cubicBezTo>
                  <a:cubicBezTo>
                    <a:pt x="105229" y="7347"/>
                    <a:pt x="105229" y="7303"/>
                    <a:pt x="105229" y="7259"/>
                  </a:cubicBezTo>
                  <a:cubicBezTo>
                    <a:pt x="105244" y="7142"/>
                    <a:pt x="105258" y="7026"/>
                    <a:pt x="105273" y="6909"/>
                  </a:cubicBezTo>
                  <a:cubicBezTo>
                    <a:pt x="105331" y="6822"/>
                    <a:pt x="105375" y="6749"/>
                    <a:pt x="105433" y="6676"/>
                  </a:cubicBezTo>
                  <a:close/>
                  <a:moveTo>
                    <a:pt x="44191" y="3980"/>
                  </a:moveTo>
                  <a:cubicBezTo>
                    <a:pt x="44482" y="4228"/>
                    <a:pt x="44715" y="4432"/>
                    <a:pt x="44905" y="4636"/>
                  </a:cubicBezTo>
                  <a:cubicBezTo>
                    <a:pt x="44584" y="5481"/>
                    <a:pt x="44366" y="6501"/>
                    <a:pt x="44526" y="7434"/>
                  </a:cubicBezTo>
                  <a:cubicBezTo>
                    <a:pt x="44453" y="7449"/>
                    <a:pt x="44366" y="7449"/>
                    <a:pt x="44293" y="7449"/>
                  </a:cubicBezTo>
                  <a:cubicBezTo>
                    <a:pt x="44030" y="6909"/>
                    <a:pt x="43739" y="6181"/>
                    <a:pt x="43520" y="5394"/>
                  </a:cubicBezTo>
                  <a:cubicBezTo>
                    <a:pt x="43637" y="4971"/>
                    <a:pt x="43841" y="4563"/>
                    <a:pt x="44191" y="3980"/>
                  </a:cubicBezTo>
                  <a:close/>
                  <a:moveTo>
                    <a:pt x="96587" y="5860"/>
                  </a:moveTo>
                  <a:cubicBezTo>
                    <a:pt x="96616" y="5918"/>
                    <a:pt x="96645" y="5991"/>
                    <a:pt x="96674" y="6064"/>
                  </a:cubicBezTo>
                  <a:cubicBezTo>
                    <a:pt x="96557" y="6501"/>
                    <a:pt x="96485" y="6953"/>
                    <a:pt x="96499" y="7405"/>
                  </a:cubicBezTo>
                  <a:lnTo>
                    <a:pt x="96951" y="7419"/>
                  </a:lnTo>
                  <a:cubicBezTo>
                    <a:pt x="96951" y="7419"/>
                    <a:pt x="96951" y="7434"/>
                    <a:pt x="96951" y="7449"/>
                  </a:cubicBezTo>
                  <a:cubicBezTo>
                    <a:pt x="96761" y="7434"/>
                    <a:pt x="96572" y="7419"/>
                    <a:pt x="96382" y="7405"/>
                  </a:cubicBezTo>
                  <a:cubicBezTo>
                    <a:pt x="96353" y="7157"/>
                    <a:pt x="96310" y="6851"/>
                    <a:pt x="96266" y="6501"/>
                  </a:cubicBezTo>
                  <a:cubicBezTo>
                    <a:pt x="96397" y="6283"/>
                    <a:pt x="96499" y="6064"/>
                    <a:pt x="96587" y="5860"/>
                  </a:cubicBezTo>
                  <a:close/>
                  <a:moveTo>
                    <a:pt x="109777" y="7244"/>
                  </a:moveTo>
                  <a:cubicBezTo>
                    <a:pt x="109777" y="7317"/>
                    <a:pt x="109777" y="7376"/>
                    <a:pt x="109777" y="7449"/>
                  </a:cubicBezTo>
                  <a:cubicBezTo>
                    <a:pt x="109762" y="7463"/>
                    <a:pt x="109747" y="7492"/>
                    <a:pt x="109747" y="7521"/>
                  </a:cubicBezTo>
                  <a:lnTo>
                    <a:pt x="109747" y="7507"/>
                  </a:lnTo>
                  <a:cubicBezTo>
                    <a:pt x="109747" y="7419"/>
                    <a:pt x="109762" y="7332"/>
                    <a:pt x="109777" y="7244"/>
                  </a:cubicBezTo>
                  <a:close/>
                  <a:moveTo>
                    <a:pt x="98510" y="7419"/>
                  </a:moveTo>
                  <a:cubicBezTo>
                    <a:pt x="98525" y="7478"/>
                    <a:pt x="98554" y="7521"/>
                    <a:pt x="98583" y="7565"/>
                  </a:cubicBezTo>
                  <a:cubicBezTo>
                    <a:pt x="98510" y="7565"/>
                    <a:pt x="98452" y="7551"/>
                    <a:pt x="98379" y="7551"/>
                  </a:cubicBezTo>
                  <a:cubicBezTo>
                    <a:pt x="98423" y="7507"/>
                    <a:pt x="98467" y="7463"/>
                    <a:pt x="98510" y="7419"/>
                  </a:cubicBezTo>
                  <a:close/>
                  <a:moveTo>
                    <a:pt x="112327" y="7215"/>
                  </a:moveTo>
                  <a:cubicBezTo>
                    <a:pt x="112283" y="7347"/>
                    <a:pt x="112225" y="7463"/>
                    <a:pt x="112181" y="7565"/>
                  </a:cubicBezTo>
                  <a:cubicBezTo>
                    <a:pt x="112167" y="7449"/>
                    <a:pt x="112152" y="7347"/>
                    <a:pt x="112138" y="7230"/>
                  </a:cubicBezTo>
                  <a:lnTo>
                    <a:pt x="112327" y="7215"/>
                  </a:lnTo>
                  <a:close/>
                  <a:moveTo>
                    <a:pt x="41873" y="6414"/>
                  </a:moveTo>
                  <a:cubicBezTo>
                    <a:pt x="42063" y="6793"/>
                    <a:pt x="42340" y="7172"/>
                    <a:pt x="42704" y="7565"/>
                  </a:cubicBezTo>
                  <a:cubicBezTo>
                    <a:pt x="42369" y="7594"/>
                    <a:pt x="42034" y="7623"/>
                    <a:pt x="41713" y="7638"/>
                  </a:cubicBezTo>
                  <a:cubicBezTo>
                    <a:pt x="41713" y="7157"/>
                    <a:pt x="41757" y="6793"/>
                    <a:pt x="41873" y="6414"/>
                  </a:cubicBezTo>
                  <a:close/>
                  <a:moveTo>
                    <a:pt x="104005" y="6982"/>
                  </a:moveTo>
                  <a:lnTo>
                    <a:pt x="104005" y="6982"/>
                  </a:lnTo>
                  <a:cubicBezTo>
                    <a:pt x="103990" y="7113"/>
                    <a:pt x="103961" y="7230"/>
                    <a:pt x="103947" y="7347"/>
                  </a:cubicBezTo>
                  <a:cubicBezTo>
                    <a:pt x="103874" y="7449"/>
                    <a:pt x="103801" y="7551"/>
                    <a:pt x="103728" y="7667"/>
                  </a:cubicBezTo>
                  <a:cubicBezTo>
                    <a:pt x="103743" y="7551"/>
                    <a:pt x="103757" y="7419"/>
                    <a:pt x="103757" y="7303"/>
                  </a:cubicBezTo>
                  <a:cubicBezTo>
                    <a:pt x="103845" y="7186"/>
                    <a:pt x="103918" y="7070"/>
                    <a:pt x="104005" y="6982"/>
                  </a:cubicBezTo>
                  <a:close/>
                  <a:moveTo>
                    <a:pt x="109602" y="6545"/>
                  </a:moveTo>
                  <a:cubicBezTo>
                    <a:pt x="109616" y="6618"/>
                    <a:pt x="109645" y="6676"/>
                    <a:pt x="109660" y="6734"/>
                  </a:cubicBezTo>
                  <a:cubicBezTo>
                    <a:pt x="109645" y="6793"/>
                    <a:pt x="109616" y="6851"/>
                    <a:pt x="109587" y="6924"/>
                  </a:cubicBezTo>
                  <a:cubicBezTo>
                    <a:pt x="109500" y="7040"/>
                    <a:pt x="109398" y="7186"/>
                    <a:pt x="109310" y="7332"/>
                  </a:cubicBezTo>
                  <a:cubicBezTo>
                    <a:pt x="109310" y="7186"/>
                    <a:pt x="109310" y="7113"/>
                    <a:pt x="109310" y="7113"/>
                  </a:cubicBezTo>
                  <a:cubicBezTo>
                    <a:pt x="109281" y="7244"/>
                    <a:pt x="109252" y="7390"/>
                    <a:pt x="109208" y="7521"/>
                  </a:cubicBezTo>
                  <a:cubicBezTo>
                    <a:pt x="109194" y="7580"/>
                    <a:pt x="109179" y="7623"/>
                    <a:pt x="109150" y="7667"/>
                  </a:cubicBezTo>
                  <a:cubicBezTo>
                    <a:pt x="109106" y="7492"/>
                    <a:pt x="109092" y="7303"/>
                    <a:pt x="109121" y="7113"/>
                  </a:cubicBezTo>
                  <a:cubicBezTo>
                    <a:pt x="109179" y="7070"/>
                    <a:pt x="109237" y="7026"/>
                    <a:pt x="109310" y="6982"/>
                  </a:cubicBezTo>
                  <a:lnTo>
                    <a:pt x="109310" y="6982"/>
                  </a:lnTo>
                  <a:cubicBezTo>
                    <a:pt x="109310" y="6982"/>
                    <a:pt x="109237" y="7011"/>
                    <a:pt x="109121" y="7055"/>
                  </a:cubicBezTo>
                  <a:cubicBezTo>
                    <a:pt x="109121" y="7040"/>
                    <a:pt x="109121" y="7026"/>
                    <a:pt x="109135" y="7026"/>
                  </a:cubicBezTo>
                  <a:cubicBezTo>
                    <a:pt x="109252" y="6880"/>
                    <a:pt x="109412" y="6734"/>
                    <a:pt x="109602" y="6545"/>
                  </a:cubicBezTo>
                  <a:close/>
                  <a:moveTo>
                    <a:pt x="33099" y="7478"/>
                  </a:moveTo>
                  <a:lnTo>
                    <a:pt x="33099" y="7478"/>
                  </a:lnTo>
                  <a:cubicBezTo>
                    <a:pt x="33085" y="7551"/>
                    <a:pt x="33056" y="7609"/>
                    <a:pt x="33041" y="7682"/>
                  </a:cubicBezTo>
                  <a:cubicBezTo>
                    <a:pt x="33041" y="7682"/>
                    <a:pt x="33027" y="7667"/>
                    <a:pt x="33027" y="7667"/>
                  </a:cubicBezTo>
                  <a:cubicBezTo>
                    <a:pt x="33041" y="7609"/>
                    <a:pt x="33070" y="7536"/>
                    <a:pt x="33099" y="7478"/>
                  </a:cubicBezTo>
                  <a:close/>
                  <a:moveTo>
                    <a:pt x="101775" y="5437"/>
                  </a:moveTo>
                  <a:cubicBezTo>
                    <a:pt x="101833" y="5743"/>
                    <a:pt x="101863" y="6093"/>
                    <a:pt x="101892" y="6530"/>
                  </a:cubicBezTo>
                  <a:cubicBezTo>
                    <a:pt x="101702" y="6909"/>
                    <a:pt x="101556" y="7303"/>
                    <a:pt x="101440" y="7711"/>
                  </a:cubicBezTo>
                  <a:cubicBezTo>
                    <a:pt x="101425" y="7507"/>
                    <a:pt x="101382" y="7303"/>
                    <a:pt x="101309" y="7142"/>
                  </a:cubicBezTo>
                  <a:cubicBezTo>
                    <a:pt x="101411" y="6691"/>
                    <a:pt x="101556" y="6093"/>
                    <a:pt x="101775" y="5437"/>
                  </a:cubicBezTo>
                  <a:close/>
                  <a:moveTo>
                    <a:pt x="31511" y="5976"/>
                  </a:moveTo>
                  <a:cubicBezTo>
                    <a:pt x="31584" y="6283"/>
                    <a:pt x="31642" y="6574"/>
                    <a:pt x="31686" y="6851"/>
                  </a:cubicBezTo>
                  <a:cubicBezTo>
                    <a:pt x="31598" y="6822"/>
                    <a:pt x="31555" y="6807"/>
                    <a:pt x="31555" y="6807"/>
                  </a:cubicBezTo>
                  <a:lnTo>
                    <a:pt x="31555" y="6807"/>
                  </a:lnTo>
                  <a:cubicBezTo>
                    <a:pt x="31598" y="6836"/>
                    <a:pt x="31642" y="6866"/>
                    <a:pt x="31686" y="6895"/>
                  </a:cubicBezTo>
                  <a:cubicBezTo>
                    <a:pt x="31729" y="7157"/>
                    <a:pt x="31759" y="7390"/>
                    <a:pt x="31773" y="7580"/>
                  </a:cubicBezTo>
                  <a:cubicBezTo>
                    <a:pt x="31744" y="7638"/>
                    <a:pt x="31729" y="7682"/>
                    <a:pt x="31700" y="7725"/>
                  </a:cubicBezTo>
                  <a:cubicBezTo>
                    <a:pt x="31627" y="7478"/>
                    <a:pt x="31584" y="7215"/>
                    <a:pt x="31555" y="6968"/>
                  </a:cubicBezTo>
                  <a:cubicBezTo>
                    <a:pt x="31555" y="6968"/>
                    <a:pt x="31525" y="7128"/>
                    <a:pt x="31511" y="7390"/>
                  </a:cubicBezTo>
                  <a:cubicBezTo>
                    <a:pt x="31438" y="7157"/>
                    <a:pt x="31380" y="6909"/>
                    <a:pt x="31336" y="6676"/>
                  </a:cubicBezTo>
                  <a:cubicBezTo>
                    <a:pt x="31336" y="6676"/>
                    <a:pt x="31307" y="6997"/>
                    <a:pt x="31336" y="7478"/>
                  </a:cubicBezTo>
                  <a:cubicBezTo>
                    <a:pt x="31292" y="7332"/>
                    <a:pt x="31249" y="7186"/>
                    <a:pt x="31190" y="7040"/>
                  </a:cubicBezTo>
                  <a:cubicBezTo>
                    <a:pt x="31292" y="6603"/>
                    <a:pt x="31380" y="6268"/>
                    <a:pt x="31511" y="5976"/>
                  </a:cubicBezTo>
                  <a:close/>
                  <a:moveTo>
                    <a:pt x="38346" y="6895"/>
                  </a:moveTo>
                  <a:cubicBezTo>
                    <a:pt x="38478" y="7070"/>
                    <a:pt x="38594" y="7215"/>
                    <a:pt x="38711" y="7347"/>
                  </a:cubicBezTo>
                  <a:cubicBezTo>
                    <a:pt x="38623" y="7492"/>
                    <a:pt x="38521" y="7623"/>
                    <a:pt x="38390" y="7740"/>
                  </a:cubicBezTo>
                  <a:cubicBezTo>
                    <a:pt x="38434" y="7434"/>
                    <a:pt x="38405" y="7157"/>
                    <a:pt x="38346" y="6895"/>
                  </a:cubicBezTo>
                  <a:close/>
                  <a:moveTo>
                    <a:pt x="113100" y="4942"/>
                  </a:moveTo>
                  <a:cubicBezTo>
                    <a:pt x="113172" y="5160"/>
                    <a:pt x="113231" y="5423"/>
                    <a:pt x="113289" y="5729"/>
                  </a:cubicBezTo>
                  <a:cubicBezTo>
                    <a:pt x="113216" y="5933"/>
                    <a:pt x="113143" y="6137"/>
                    <a:pt x="113085" y="6326"/>
                  </a:cubicBezTo>
                  <a:cubicBezTo>
                    <a:pt x="113027" y="6108"/>
                    <a:pt x="112968" y="5962"/>
                    <a:pt x="112968" y="5962"/>
                  </a:cubicBezTo>
                  <a:lnTo>
                    <a:pt x="112968" y="5962"/>
                  </a:lnTo>
                  <a:cubicBezTo>
                    <a:pt x="112998" y="6195"/>
                    <a:pt x="112998" y="6428"/>
                    <a:pt x="112998" y="6661"/>
                  </a:cubicBezTo>
                  <a:cubicBezTo>
                    <a:pt x="112939" y="6909"/>
                    <a:pt x="112896" y="7142"/>
                    <a:pt x="112866" y="7376"/>
                  </a:cubicBezTo>
                  <a:lnTo>
                    <a:pt x="112954" y="7376"/>
                  </a:lnTo>
                  <a:cubicBezTo>
                    <a:pt x="112939" y="7405"/>
                    <a:pt x="112939" y="7419"/>
                    <a:pt x="112939" y="7449"/>
                  </a:cubicBezTo>
                  <a:cubicBezTo>
                    <a:pt x="112779" y="7580"/>
                    <a:pt x="112589" y="7696"/>
                    <a:pt x="112400" y="7784"/>
                  </a:cubicBezTo>
                  <a:lnTo>
                    <a:pt x="112385" y="7784"/>
                  </a:lnTo>
                  <a:cubicBezTo>
                    <a:pt x="112458" y="7580"/>
                    <a:pt x="112502" y="7376"/>
                    <a:pt x="112531" y="7215"/>
                  </a:cubicBezTo>
                  <a:lnTo>
                    <a:pt x="112633" y="7201"/>
                  </a:lnTo>
                  <a:cubicBezTo>
                    <a:pt x="112633" y="7201"/>
                    <a:pt x="112648" y="6414"/>
                    <a:pt x="112852" y="5335"/>
                  </a:cubicBezTo>
                  <a:lnTo>
                    <a:pt x="112866" y="5321"/>
                  </a:lnTo>
                  <a:cubicBezTo>
                    <a:pt x="112881" y="5291"/>
                    <a:pt x="112910" y="5248"/>
                    <a:pt x="112939" y="5204"/>
                  </a:cubicBezTo>
                  <a:cubicBezTo>
                    <a:pt x="112954" y="5175"/>
                    <a:pt x="112968" y="5160"/>
                    <a:pt x="112998" y="5131"/>
                  </a:cubicBezTo>
                  <a:lnTo>
                    <a:pt x="112998" y="5131"/>
                  </a:lnTo>
                  <a:cubicBezTo>
                    <a:pt x="112997" y="5132"/>
                    <a:pt x="112983" y="5146"/>
                    <a:pt x="112954" y="5160"/>
                  </a:cubicBezTo>
                  <a:cubicBezTo>
                    <a:pt x="112998" y="5087"/>
                    <a:pt x="113056" y="5015"/>
                    <a:pt x="113100" y="4942"/>
                  </a:cubicBezTo>
                  <a:close/>
                  <a:moveTo>
                    <a:pt x="102897" y="7478"/>
                  </a:moveTo>
                  <a:lnTo>
                    <a:pt x="102897" y="7478"/>
                  </a:lnTo>
                  <a:cubicBezTo>
                    <a:pt x="102883" y="7580"/>
                    <a:pt x="102868" y="7667"/>
                    <a:pt x="102868" y="7755"/>
                  </a:cubicBezTo>
                  <a:lnTo>
                    <a:pt x="102854" y="7755"/>
                  </a:lnTo>
                  <a:cubicBezTo>
                    <a:pt x="102839" y="7798"/>
                    <a:pt x="102824" y="7842"/>
                    <a:pt x="102810" y="7886"/>
                  </a:cubicBezTo>
                  <a:cubicBezTo>
                    <a:pt x="102766" y="7827"/>
                    <a:pt x="102752" y="7755"/>
                    <a:pt x="102722" y="7696"/>
                  </a:cubicBezTo>
                  <a:cubicBezTo>
                    <a:pt x="102781" y="7623"/>
                    <a:pt x="102839" y="7551"/>
                    <a:pt x="102897" y="7478"/>
                  </a:cubicBezTo>
                  <a:close/>
                  <a:moveTo>
                    <a:pt x="37501" y="6953"/>
                  </a:moveTo>
                  <a:cubicBezTo>
                    <a:pt x="37559" y="7070"/>
                    <a:pt x="37618" y="7172"/>
                    <a:pt x="37676" y="7288"/>
                  </a:cubicBezTo>
                  <a:cubicBezTo>
                    <a:pt x="37647" y="7478"/>
                    <a:pt x="37618" y="7653"/>
                    <a:pt x="37588" y="7827"/>
                  </a:cubicBezTo>
                  <a:cubicBezTo>
                    <a:pt x="37559" y="7886"/>
                    <a:pt x="37530" y="7944"/>
                    <a:pt x="37501" y="8002"/>
                  </a:cubicBezTo>
                  <a:lnTo>
                    <a:pt x="37443" y="8002"/>
                  </a:lnTo>
                  <a:cubicBezTo>
                    <a:pt x="37530" y="7623"/>
                    <a:pt x="37530" y="7259"/>
                    <a:pt x="37501" y="6953"/>
                  </a:cubicBezTo>
                  <a:close/>
                  <a:moveTo>
                    <a:pt x="117793" y="7740"/>
                  </a:moveTo>
                  <a:cubicBezTo>
                    <a:pt x="117836" y="7842"/>
                    <a:pt x="117851" y="7944"/>
                    <a:pt x="117880" y="8032"/>
                  </a:cubicBezTo>
                  <a:cubicBezTo>
                    <a:pt x="117793" y="8075"/>
                    <a:pt x="117691" y="8104"/>
                    <a:pt x="117589" y="8148"/>
                  </a:cubicBezTo>
                  <a:cubicBezTo>
                    <a:pt x="117661" y="8002"/>
                    <a:pt x="117734" y="7871"/>
                    <a:pt x="117793" y="7740"/>
                  </a:cubicBezTo>
                  <a:close/>
                  <a:moveTo>
                    <a:pt x="34907" y="7434"/>
                  </a:moveTo>
                  <a:cubicBezTo>
                    <a:pt x="34907" y="7463"/>
                    <a:pt x="34921" y="7492"/>
                    <a:pt x="34921" y="7507"/>
                  </a:cubicBezTo>
                  <a:cubicBezTo>
                    <a:pt x="34907" y="7755"/>
                    <a:pt x="34921" y="8002"/>
                    <a:pt x="34950" y="8250"/>
                  </a:cubicBezTo>
                  <a:cubicBezTo>
                    <a:pt x="34921" y="8265"/>
                    <a:pt x="34892" y="8265"/>
                    <a:pt x="34863" y="8265"/>
                  </a:cubicBezTo>
                  <a:cubicBezTo>
                    <a:pt x="34776" y="8148"/>
                    <a:pt x="34703" y="8017"/>
                    <a:pt x="34630" y="7871"/>
                  </a:cubicBezTo>
                  <a:cubicBezTo>
                    <a:pt x="34732" y="7725"/>
                    <a:pt x="34819" y="7580"/>
                    <a:pt x="34892" y="7434"/>
                  </a:cubicBezTo>
                  <a:close/>
                  <a:moveTo>
                    <a:pt x="114193" y="7784"/>
                  </a:moveTo>
                  <a:cubicBezTo>
                    <a:pt x="114222" y="7915"/>
                    <a:pt x="114236" y="8032"/>
                    <a:pt x="114251" y="8148"/>
                  </a:cubicBezTo>
                  <a:cubicBezTo>
                    <a:pt x="114178" y="8206"/>
                    <a:pt x="114105" y="8265"/>
                    <a:pt x="114032" y="8338"/>
                  </a:cubicBezTo>
                  <a:cubicBezTo>
                    <a:pt x="114076" y="8148"/>
                    <a:pt x="114134" y="7959"/>
                    <a:pt x="114193" y="7784"/>
                  </a:cubicBezTo>
                  <a:close/>
                  <a:moveTo>
                    <a:pt x="110432" y="7886"/>
                  </a:moveTo>
                  <a:cubicBezTo>
                    <a:pt x="110462" y="7959"/>
                    <a:pt x="110491" y="8032"/>
                    <a:pt x="110534" y="8119"/>
                  </a:cubicBezTo>
                  <a:cubicBezTo>
                    <a:pt x="110505" y="8177"/>
                    <a:pt x="110491" y="8250"/>
                    <a:pt x="110462" y="8308"/>
                  </a:cubicBezTo>
                  <a:cubicBezTo>
                    <a:pt x="110462" y="8308"/>
                    <a:pt x="110462" y="8323"/>
                    <a:pt x="110462" y="8323"/>
                  </a:cubicBezTo>
                  <a:lnTo>
                    <a:pt x="110272" y="8352"/>
                  </a:lnTo>
                  <a:cubicBezTo>
                    <a:pt x="110301" y="8221"/>
                    <a:pt x="110360" y="8061"/>
                    <a:pt x="110418" y="7886"/>
                  </a:cubicBezTo>
                  <a:close/>
                  <a:moveTo>
                    <a:pt x="107386" y="7798"/>
                  </a:moveTo>
                  <a:cubicBezTo>
                    <a:pt x="107386" y="7842"/>
                    <a:pt x="107401" y="7900"/>
                    <a:pt x="107401" y="7944"/>
                  </a:cubicBezTo>
                  <a:cubicBezTo>
                    <a:pt x="107415" y="8119"/>
                    <a:pt x="107415" y="8279"/>
                    <a:pt x="107415" y="8425"/>
                  </a:cubicBezTo>
                  <a:cubicBezTo>
                    <a:pt x="107357" y="8410"/>
                    <a:pt x="107313" y="8410"/>
                    <a:pt x="107255" y="8396"/>
                  </a:cubicBezTo>
                  <a:cubicBezTo>
                    <a:pt x="107226" y="8323"/>
                    <a:pt x="107211" y="8250"/>
                    <a:pt x="107197" y="8177"/>
                  </a:cubicBezTo>
                  <a:cubicBezTo>
                    <a:pt x="107241" y="8046"/>
                    <a:pt x="107313" y="7915"/>
                    <a:pt x="107386" y="7798"/>
                  </a:cubicBezTo>
                  <a:close/>
                  <a:moveTo>
                    <a:pt x="115548" y="7667"/>
                  </a:moveTo>
                  <a:cubicBezTo>
                    <a:pt x="115548" y="7740"/>
                    <a:pt x="115548" y="7827"/>
                    <a:pt x="115534" y="7915"/>
                  </a:cubicBezTo>
                  <a:cubicBezTo>
                    <a:pt x="115490" y="8075"/>
                    <a:pt x="115432" y="8250"/>
                    <a:pt x="115373" y="8454"/>
                  </a:cubicBezTo>
                  <a:cubicBezTo>
                    <a:pt x="115315" y="8367"/>
                    <a:pt x="115271" y="8279"/>
                    <a:pt x="115227" y="8192"/>
                  </a:cubicBezTo>
                  <a:cubicBezTo>
                    <a:pt x="115315" y="8017"/>
                    <a:pt x="115432" y="7842"/>
                    <a:pt x="115548" y="7667"/>
                  </a:cubicBezTo>
                  <a:close/>
                  <a:moveTo>
                    <a:pt x="118755" y="7813"/>
                  </a:moveTo>
                  <a:cubicBezTo>
                    <a:pt x="118623" y="8017"/>
                    <a:pt x="118463" y="8265"/>
                    <a:pt x="118303" y="8556"/>
                  </a:cubicBezTo>
                  <a:cubicBezTo>
                    <a:pt x="118259" y="8454"/>
                    <a:pt x="118215" y="8367"/>
                    <a:pt x="118186" y="8279"/>
                  </a:cubicBezTo>
                  <a:cubicBezTo>
                    <a:pt x="118259" y="8221"/>
                    <a:pt x="118346" y="8163"/>
                    <a:pt x="118434" y="8104"/>
                  </a:cubicBezTo>
                  <a:lnTo>
                    <a:pt x="118434" y="8104"/>
                  </a:lnTo>
                  <a:cubicBezTo>
                    <a:pt x="118434" y="8104"/>
                    <a:pt x="118332" y="8134"/>
                    <a:pt x="118142" y="8206"/>
                  </a:cubicBezTo>
                  <a:cubicBezTo>
                    <a:pt x="118128" y="8177"/>
                    <a:pt x="118113" y="8148"/>
                    <a:pt x="118099" y="8134"/>
                  </a:cubicBezTo>
                  <a:cubicBezTo>
                    <a:pt x="118288" y="8032"/>
                    <a:pt x="118507" y="7929"/>
                    <a:pt x="118755" y="7813"/>
                  </a:cubicBezTo>
                  <a:close/>
                  <a:moveTo>
                    <a:pt x="117938" y="8221"/>
                  </a:moveTo>
                  <a:cubicBezTo>
                    <a:pt x="117938" y="8236"/>
                    <a:pt x="117953" y="8265"/>
                    <a:pt x="117953" y="8294"/>
                  </a:cubicBezTo>
                  <a:cubicBezTo>
                    <a:pt x="117793" y="8367"/>
                    <a:pt x="117603" y="8454"/>
                    <a:pt x="117385" y="8571"/>
                  </a:cubicBezTo>
                  <a:cubicBezTo>
                    <a:pt x="117399" y="8542"/>
                    <a:pt x="117414" y="8527"/>
                    <a:pt x="117414" y="8498"/>
                  </a:cubicBezTo>
                  <a:cubicBezTo>
                    <a:pt x="117574" y="8410"/>
                    <a:pt x="117734" y="8323"/>
                    <a:pt x="117938" y="8221"/>
                  </a:cubicBezTo>
                  <a:close/>
                  <a:moveTo>
                    <a:pt x="31948" y="8483"/>
                  </a:moveTo>
                  <a:lnTo>
                    <a:pt x="32400" y="8498"/>
                  </a:lnTo>
                  <a:cubicBezTo>
                    <a:pt x="32400" y="8512"/>
                    <a:pt x="32400" y="8527"/>
                    <a:pt x="32385" y="8542"/>
                  </a:cubicBezTo>
                  <a:cubicBezTo>
                    <a:pt x="32254" y="8556"/>
                    <a:pt x="32138" y="8571"/>
                    <a:pt x="32006" y="8585"/>
                  </a:cubicBezTo>
                  <a:cubicBezTo>
                    <a:pt x="31992" y="8542"/>
                    <a:pt x="31977" y="8512"/>
                    <a:pt x="31948" y="8483"/>
                  </a:cubicBezTo>
                  <a:close/>
                  <a:moveTo>
                    <a:pt x="26774" y="7303"/>
                  </a:moveTo>
                  <a:cubicBezTo>
                    <a:pt x="26818" y="7536"/>
                    <a:pt x="26862" y="7740"/>
                    <a:pt x="26891" y="7944"/>
                  </a:cubicBezTo>
                  <a:cubicBezTo>
                    <a:pt x="26803" y="8163"/>
                    <a:pt x="26730" y="8381"/>
                    <a:pt x="26658" y="8614"/>
                  </a:cubicBezTo>
                  <a:cubicBezTo>
                    <a:pt x="26614" y="8469"/>
                    <a:pt x="26570" y="8308"/>
                    <a:pt x="26512" y="8163"/>
                  </a:cubicBezTo>
                  <a:cubicBezTo>
                    <a:pt x="26585" y="7813"/>
                    <a:pt x="26658" y="7551"/>
                    <a:pt x="26774" y="7303"/>
                  </a:cubicBezTo>
                  <a:close/>
                  <a:moveTo>
                    <a:pt x="114703" y="8308"/>
                  </a:moveTo>
                  <a:cubicBezTo>
                    <a:pt x="114732" y="8381"/>
                    <a:pt x="114747" y="8440"/>
                    <a:pt x="114761" y="8512"/>
                  </a:cubicBezTo>
                  <a:cubicBezTo>
                    <a:pt x="114747" y="8542"/>
                    <a:pt x="114717" y="8585"/>
                    <a:pt x="114688" y="8614"/>
                  </a:cubicBezTo>
                  <a:cubicBezTo>
                    <a:pt x="114688" y="8556"/>
                    <a:pt x="114674" y="8483"/>
                    <a:pt x="114674" y="8425"/>
                  </a:cubicBezTo>
                  <a:lnTo>
                    <a:pt x="114703" y="8308"/>
                  </a:lnTo>
                  <a:close/>
                  <a:moveTo>
                    <a:pt x="30461" y="8600"/>
                  </a:moveTo>
                  <a:cubicBezTo>
                    <a:pt x="30476" y="8629"/>
                    <a:pt x="30505" y="8644"/>
                    <a:pt x="30534" y="8658"/>
                  </a:cubicBezTo>
                  <a:cubicBezTo>
                    <a:pt x="30520" y="8687"/>
                    <a:pt x="30520" y="8717"/>
                    <a:pt x="30505" y="8760"/>
                  </a:cubicBezTo>
                  <a:cubicBezTo>
                    <a:pt x="30491" y="8702"/>
                    <a:pt x="30476" y="8658"/>
                    <a:pt x="30461" y="8600"/>
                  </a:cubicBezTo>
                  <a:close/>
                  <a:moveTo>
                    <a:pt x="119993" y="8425"/>
                  </a:moveTo>
                  <a:cubicBezTo>
                    <a:pt x="120037" y="8542"/>
                    <a:pt x="120081" y="8644"/>
                    <a:pt x="120110" y="8746"/>
                  </a:cubicBezTo>
                  <a:cubicBezTo>
                    <a:pt x="120052" y="8804"/>
                    <a:pt x="119993" y="8862"/>
                    <a:pt x="119935" y="8906"/>
                  </a:cubicBezTo>
                  <a:cubicBezTo>
                    <a:pt x="119979" y="8746"/>
                    <a:pt x="119993" y="8585"/>
                    <a:pt x="119993" y="8425"/>
                  </a:cubicBezTo>
                  <a:close/>
                  <a:moveTo>
                    <a:pt x="29733" y="7973"/>
                  </a:moveTo>
                  <a:cubicBezTo>
                    <a:pt x="29762" y="8046"/>
                    <a:pt x="29791" y="8104"/>
                    <a:pt x="29820" y="8163"/>
                  </a:cubicBezTo>
                  <a:cubicBezTo>
                    <a:pt x="29806" y="8367"/>
                    <a:pt x="29820" y="8600"/>
                    <a:pt x="29835" y="8848"/>
                  </a:cubicBezTo>
                  <a:cubicBezTo>
                    <a:pt x="29631" y="8877"/>
                    <a:pt x="29427" y="8906"/>
                    <a:pt x="29223" y="8921"/>
                  </a:cubicBezTo>
                  <a:cubicBezTo>
                    <a:pt x="29456" y="8600"/>
                    <a:pt x="29616" y="8279"/>
                    <a:pt x="29733" y="7973"/>
                  </a:cubicBezTo>
                  <a:close/>
                  <a:moveTo>
                    <a:pt x="115125" y="8396"/>
                  </a:moveTo>
                  <a:cubicBezTo>
                    <a:pt x="115155" y="8512"/>
                    <a:pt x="115198" y="8629"/>
                    <a:pt x="115227" y="8746"/>
                  </a:cubicBezTo>
                  <a:cubicBezTo>
                    <a:pt x="115198" y="8804"/>
                    <a:pt x="115155" y="8862"/>
                    <a:pt x="115125" y="8921"/>
                  </a:cubicBezTo>
                  <a:cubicBezTo>
                    <a:pt x="115111" y="8819"/>
                    <a:pt x="115082" y="8717"/>
                    <a:pt x="115038" y="8614"/>
                  </a:cubicBezTo>
                  <a:cubicBezTo>
                    <a:pt x="115053" y="8585"/>
                    <a:pt x="115053" y="8542"/>
                    <a:pt x="115053" y="8512"/>
                  </a:cubicBezTo>
                  <a:cubicBezTo>
                    <a:pt x="115082" y="8469"/>
                    <a:pt x="115096" y="8425"/>
                    <a:pt x="115125" y="8396"/>
                  </a:cubicBezTo>
                  <a:close/>
                  <a:moveTo>
                    <a:pt x="114266" y="8367"/>
                  </a:moveTo>
                  <a:lnTo>
                    <a:pt x="114266" y="8425"/>
                  </a:lnTo>
                  <a:cubicBezTo>
                    <a:pt x="114149" y="8614"/>
                    <a:pt x="114032" y="8804"/>
                    <a:pt x="113916" y="8979"/>
                  </a:cubicBezTo>
                  <a:cubicBezTo>
                    <a:pt x="113930" y="8921"/>
                    <a:pt x="113945" y="8848"/>
                    <a:pt x="113959" y="8775"/>
                  </a:cubicBezTo>
                  <a:cubicBezTo>
                    <a:pt x="114032" y="8644"/>
                    <a:pt x="114134" y="8512"/>
                    <a:pt x="114266" y="8367"/>
                  </a:cubicBezTo>
                  <a:close/>
                  <a:moveTo>
                    <a:pt x="116933" y="7128"/>
                  </a:moveTo>
                  <a:lnTo>
                    <a:pt x="116933" y="7128"/>
                  </a:lnTo>
                  <a:cubicBezTo>
                    <a:pt x="116947" y="7507"/>
                    <a:pt x="116904" y="7871"/>
                    <a:pt x="116860" y="8236"/>
                  </a:cubicBezTo>
                  <a:cubicBezTo>
                    <a:pt x="116802" y="8352"/>
                    <a:pt x="116758" y="8469"/>
                    <a:pt x="116729" y="8585"/>
                  </a:cubicBezTo>
                  <a:cubicBezTo>
                    <a:pt x="116510" y="8717"/>
                    <a:pt x="116291" y="8862"/>
                    <a:pt x="116102" y="9037"/>
                  </a:cubicBezTo>
                  <a:cubicBezTo>
                    <a:pt x="116204" y="8717"/>
                    <a:pt x="116233" y="8483"/>
                    <a:pt x="116233" y="8483"/>
                  </a:cubicBezTo>
                  <a:lnTo>
                    <a:pt x="116233" y="8483"/>
                  </a:lnTo>
                  <a:cubicBezTo>
                    <a:pt x="116175" y="8600"/>
                    <a:pt x="116131" y="8687"/>
                    <a:pt x="116087" y="8775"/>
                  </a:cubicBezTo>
                  <a:cubicBezTo>
                    <a:pt x="116087" y="8644"/>
                    <a:pt x="116073" y="8498"/>
                    <a:pt x="116058" y="8367"/>
                  </a:cubicBezTo>
                  <a:cubicBezTo>
                    <a:pt x="116321" y="7959"/>
                    <a:pt x="116612" y="7536"/>
                    <a:pt x="116933" y="7128"/>
                  </a:cubicBezTo>
                  <a:close/>
                  <a:moveTo>
                    <a:pt x="27561" y="6195"/>
                  </a:moveTo>
                  <a:cubicBezTo>
                    <a:pt x="27926" y="6632"/>
                    <a:pt x="28130" y="6938"/>
                    <a:pt x="28275" y="7274"/>
                  </a:cubicBezTo>
                  <a:cubicBezTo>
                    <a:pt x="28188" y="7988"/>
                    <a:pt x="28028" y="8644"/>
                    <a:pt x="27882" y="9110"/>
                  </a:cubicBezTo>
                  <a:cubicBezTo>
                    <a:pt x="27838" y="9110"/>
                    <a:pt x="27780" y="9125"/>
                    <a:pt x="27721" y="9125"/>
                  </a:cubicBezTo>
                  <a:cubicBezTo>
                    <a:pt x="27780" y="8512"/>
                    <a:pt x="27590" y="7857"/>
                    <a:pt x="27343" y="7274"/>
                  </a:cubicBezTo>
                  <a:cubicBezTo>
                    <a:pt x="27401" y="7011"/>
                    <a:pt x="27488" y="6749"/>
                    <a:pt x="27590" y="6487"/>
                  </a:cubicBezTo>
                  <a:lnTo>
                    <a:pt x="27590" y="6487"/>
                  </a:lnTo>
                  <a:cubicBezTo>
                    <a:pt x="27590" y="6487"/>
                    <a:pt x="27444" y="6720"/>
                    <a:pt x="27255" y="7113"/>
                  </a:cubicBezTo>
                  <a:cubicBezTo>
                    <a:pt x="27197" y="6997"/>
                    <a:pt x="27138" y="6880"/>
                    <a:pt x="27080" y="6764"/>
                  </a:cubicBezTo>
                  <a:cubicBezTo>
                    <a:pt x="27211" y="6589"/>
                    <a:pt x="27357" y="6399"/>
                    <a:pt x="27561" y="6195"/>
                  </a:cubicBezTo>
                  <a:close/>
                  <a:moveTo>
                    <a:pt x="114032" y="7244"/>
                  </a:moveTo>
                  <a:cubicBezTo>
                    <a:pt x="114091" y="7419"/>
                    <a:pt x="114134" y="7580"/>
                    <a:pt x="114178" y="7725"/>
                  </a:cubicBezTo>
                  <a:cubicBezTo>
                    <a:pt x="114076" y="7900"/>
                    <a:pt x="113901" y="8250"/>
                    <a:pt x="113741" y="8673"/>
                  </a:cubicBezTo>
                  <a:cubicBezTo>
                    <a:pt x="113610" y="8833"/>
                    <a:pt x="113493" y="9008"/>
                    <a:pt x="113406" y="9197"/>
                  </a:cubicBezTo>
                  <a:cubicBezTo>
                    <a:pt x="113362" y="9197"/>
                    <a:pt x="113318" y="9197"/>
                    <a:pt x="113274" y="9183"/>
                  </a:cubicBezTo>
                  <a:cubicBezTo>
                    <a:pt x="113318" y="9023"/>
                    <a:pt x="113333" y="8862"/>
                    <a:pt x="113347" y="8702"/>
                  </a:cubicBezTo>
                  <a:cubicBezTo>
                    <a:pt x="113493" y="8542"/>
                    <a:pt x="113668" y="8381"/>
                    <a:pt x="113887" y="8163"/>
                  </a:cubicBezTo>
                  <a:lnTo>
                    <a:pt x="113887" y="8163"/>
                  </a:lnTo>
                  <a:cubicBezTo>
                    <a:pt x="113886" y="8163"/>
                    <a:pt x="113668" y="8279"/>
                    <a:pt x="113362" y="8498"/>
                  </a:cubicBezTo>
                  <a:lnTo>
                    <a:pt x="113362" y="8454"/>
                  </a:lnTo>
                  <a:cubicBezTo>
                    <a:pt x="113377" y="8440"/>
                    <a:pt x="113377" y="8440"/>
                    <a:pt x="113377" y="8425"/>
                  </a:cubicBezTo>
                  <a:cubicBezTo>
                    <a:pt x="113566" y="8090"/>
                    <a:pt x="113712" y="7755"/>
                    <a:pt x="113814" y="7449"/>
                  </a:cubicBezTo>
                  <a:cubicBezTo>
                    <a:pt x="113828" y="7419"/>
                    <a:pt x="113857" y="7390"/>
                    <a:pt x="113872" y="7361"/>
                  </a:cubicBezTo>
                  <a:cubicBezTo>
                    <a:pt x="113901" y="7332"/>
                    <a:pt x="113930" y="7303"/>
                    <a:pt x="113959" y="7288"/>
                  </a:cubicBezTo>
                  <a:cubicBezTo>
                    <a:pt x="113989" y="7274"/>
                    <a:pt x="114018" y="7259"/>
                    <a:pt x="114032" y="7244"/>
                  </a:cubicBezTo>
                  <a:close/>
                  <a:moveTo>
                    <a:pt x="27007" y="9008"/>
                  </a:moveTo>
                  <a:cubicBezTo>
                    <a:pt x="27022" y="9095"/>
                    <a:pt x="27022" y="9183"/>
                    <a:pt x="27022" y="9227"/>
                  </a:cubicBezTo>
                  <a:cubicBezTo>
                    <a:pt x="27007" y="9227"/>
                    <a:pt x="26993" y="9227"/>
                    <a:pt x="26978" y="9241"/>
                  </a:cubicBezTo>
                  <a:cubicBezTo>
                    <a:pt x="26993" y="9154"/>
                    <a:pt x="27007" y="9081"/>
                    <a:pt x="27007" y="9008"/>
                  </a:cubicBezTo>
                  <a:close/>
                  <a:moveTo>
                    <a:pt x="123783" y="8498"/>
                  </a:moveTo>
                  <a:lnTo>
                    <a:pt x="123783" y="8498"/>
                  </a:lnTo>
                  <a:cubicBezTo>
                    <a:pt x="123724" y="8702"/>
                    <a:pt x="123637" y="8964"/>
                    <a:pt x="123564" y="9285"/>
                  </a:cubicBezTo>
                  <a:cubicBezTo>
                    <a:pt x="123506" y="9314"/>
                    <a:pt x="123462" y="9343"/>
                    <a:pt x="123418" y="9372"/>
                  </a:cubicBezTo>
                  <a:cubicBezTo>
                    <a:pt x="123520" y="9081"/>
                    <a:pt x="123637" y="8789"/>
                    <a:pt x="123783" y="8498"/>
                  </a:cubicBezTo>
                  <a:close/>
                  <a:moveTo>
                    <a:pt x="124832" y="8775"/>
                  </a:moveTo>
                  <a:cubicBezTo>
                    <a:pt x="125007" y="8979"/>
                    <a:pt x="125167" y="9154"/>
                    <a:pt x="125284" y="9329"/>
                  </a:cubicBezTo>
                  <a:cubicBezTo>
                    <a:pt x="125226" y="9372"/>
                    <a:pt x="125167" y="9431"/>
                    <a:pt x="125109" y="9474"/>
                  </a:cubicBezTo>
                  <a:cubicBezTo>
                    <a:pt x="124992" y="9241"/>
                    <a:pt x="124861" y="9023"/>
                    <a:pt x="124730" y="8833"/>
                  </a:cubicBezTo>
                  <a:cubicBezTo>
                    <a:pt x="124759" y="8819"/>
                    <a:pt x="124803" y="8789"/>
                    <a:pt x="124832" y="8775"/>
                  </a:cubicBezTo>
                  <a:close/>
                  <a:moveTo>
                    <a:pt x="11880" y="9493"/>
                  </a:moveTo>
                  <a:cubicBezTo>
                    <a:pt x="11880" y="9497"/>
                    <a:pt x="11879" y="9500"/>
                    <a:pt x="11879" y="9504"/>
                  </a:cubicBezTo>
                  <a:cubicBezTo>
                    <a:pt x="11881" y="9507"/>
                    <a:pt x="11884" y="9511"/>
                    <a:pt x="11888" y="9516"/>
                  </a:cubicBezTo>
                  <a:lnTo>
                    <a:pt x="11888" y="9516"/>
                  </a:lnTo>
                  <a:cubicBezTo>
                    <a:pt x="11885" y="9508"/>
                    <a:pt x="11883" y="9501"/>
                    <a:pt x="11880" y="9493"/>
                  </a:cubicBezTo>
                  <a:close/>
                  <a:moveTo>
                    <a:pt x="25215" y="8571"/>
                  </a:moveTo>
                  <a:cubicBezTo>
                    <a:pt x="25331" y="8775"/>
                    <a:pt x="25477" y="8964"/>
                    <a:pt x="25652" y="9154"/>
                  </a:cubicBezTo>
                  <a:cubicBezTo>
                    <a:pt x="25637" y="9256"/>
                    <a:pt x="25608" y="9343"/>
                    <a:pt x="25608" y="9445"/>
                  </a:cubicBezTo>
                  <a:cubicBezTo>
                    <a:pt x="25404" y="9474"/>
                    <a:pt x="25200" y="9504"/>
                    <a:pt x="25011" y="9533"/>
                  </a:cubicBezTo>
                  <a:cubicBezTo>
                    <a:pt x="24981" y="9474"/>
                    <a:pt x="24967" y="9416"/>
                    <a:pt x="24938" y="9358"/>
                  </a:cubicBezTo>
                  <a:cubicBezTo>
                    <a:pt x="24981" y="9110"/>
                    <a:pt x="25069" y="8877"/>
                    <a:pt x="25215" y="8571"/>
                  </a:cubicBezTo>
                  <a:close/>
                  <a:moveTo>
                    <a:pt x="24398" y="9110"/>
                  </a:moveTo>
                  <a:lnTo>
                    <a:pt x="24398" y="9110"/>
                  </a:lnTo>
                  <a:cubicBezTo>
                    <a:pt x="24384" y="9299"/>
                    <a:pt x="24384" y="9474"/>
                    <a:pt x="24355" y="9635"/>
                  </a:cubicBezTo>
                  <a:lnTo>
                    <a:pt x="24194" y="9664"/>
                  </a:lnTo>
                  <a:cubicBezTo>
                    <a:pt x="24180" y="9635"/>
                    <a:pt x="24180" y="9620"/>
                    <a:pt x="24165" y="9591"/>
                  </a:cubicBezTo>
                  <a:cubicBezTo>
                    <a:pt x="24224" y="9445"/>
                    <a:pt x="24296" y="9285"/>
                    <a:pt x="24398" y="9110"/>
                  </a:cubicBezTo>
                  <a:close/>
                  <a:moveTo>
                    <a:pt x="9591" y="9664"/>
                  </a:moveTo>
                  <a:cubicBezTo>
                    <a:pt x="9591" y="9664"/>
                    <a:pt x="9605" y="9678"/>
                    <a:pt x="9605" y="9678"/>
                  </a:cubicBezTo>
                  <a:cubicBezTo>
                    <a:pt x="9605" y="9664"/>
                    <a:pt x="9591" y="9664"/>
                    <a:pt x="9591" y="9664"/>
                  </a:cubicBezTo>
                  <a:close/>
                  <a:moveTo>
                    <a:pt x="117982" y="8410"/>
                  </a:moveTo>
                  <a:cubicBezTo>
                    <a:pt x="118026" y="8600"/>
                    <a:pt x="118070" y="8760"/>
                    <a:pt x="118084" y="8906"/>
                  </a:cubicBezTo>
                  <a:cubicBezTo>
                    <a:pt x="117807" y="9168"/>
                    <a:pt x="117545" y="9474"/>
                    <a:pt x="117341" y="9824"/>
                  </a:cubicBezTo>
                  <a:cubicBezTo>
                    <a:pt x="117297" y="9810"/>
                    <a:pt x="117253" y="9810"/>
                    <a:pt x="117224" y="9795"/>
                  </a:cubicBezTo>
                  <a:cubicBezTo>
                    <a:pt x="117210" y="9737"/>
                    <a:pt x="117195" y="9664"/>
                    <a:pt x="117195" y="9591"/>
                  </a:cubicBezTo>
                  <a:cubicBezTo>
                    <a:pt x="117210" y="9387"/>
                    <a:pt x="117224" y="9168"/>
                    <a:pt x="117224" y="8979"/>
                  </a:cubicBezTo>
                  <a:cubicBezTo>
                    <a:pt x="117443" y="8804"/>
                    <a:pt x="117691" y="8629"/>
                    <a:pt x="117982" y="8410"/>
                  </a:cubicBezTo>
                  <a:close/>
                  <a:moveTo>
                    <a:pt x="22416" y="9489"/>
                  </a:moveTo>
                  <a:lnTo>
                    <a:pt x="22416" y="9489"/>
                  </a:lnTo>
                  <a:cubicBezTo>
                    <a:pt x="22518" y="9620"/>
                    <a:pt x="22620" y="9751"/>
                    <a:pt x="22722" y="9897"/>
                  </a:cubicBezTo>
                  <a:cubicBezTo>
                    <a:pt x="22635" y="9912"/>
                    <a:pt x="22547" y="9926"/>
                    <a:pt x="22475" y="9941"/>
                  </a:cubicBezTo>
                  <a:cubicBezTo>
                    <a:pt x="22445" y="9795"/>
                    <a:pt x="22431" y="9649"/>
                    <a:pt x="22416" y="9489"/>
                  </a:cubicBezTo>
                  <a:close/>
                  <a:moveTo>
                    <a:pt x="119571" y="8134"/>
                  </a:moveTo>
                  <a:cubicBezTo>
                    <a:pt x="119542" y="8512"/>
                    <a:pt x="119425" y="8891"/>
                    <a:pt x="119206" y="9460"/>
                  </a:cubicBezTo>
                  <a:cubicBezTo>
                    <a:pt x="119031" y="9081"/>
                    <a:pt x="118842" y="8833"/>
                    <a:pt x="118784" y="8789"/>
                  </a:cubicBezTo>
                  <a:lnTo>
                    <a:pt x="118784" y="8789"/>
                  </a:lnTo>
                  <a:cubicBezTo>
                    <a:pt x="118915" y="9197"/>
                    <a:pt x="119002" y="9518"/>
                    <a:pt x="119061" y="9795"/>
                  </a:cubicBezTo>
                  <a:cubicBezTo>
                    <a:pt x="119002" y="9897"/>
                    <a:pt x="118929" y="9999"/>
                    <a:pt x="118842" y="10087"/>
                  </a:cubicBezTo>
                  <a:cubicBezTo>
                    <a:pt x="118725" y="10072"/>
                    <a:pt x="118609" y="10043"/>
                    <a:pt x="118507" y="10028"/>
                  </a:cubicBezTo>
                  <a:cubicBezTo>
                    <a:pt x="118521" y="9810"/>
                    <a:pt x="118521" y="9606"/>
                    <a:pt x="118507" y="9416"/>
                  </a:cubicBezTo>
                  <a:cubicBezTo>
                    <a:pt x="118565" y="9241"/>
                    <a:pt x="118609" y="9081"/>
                    <a:pt x="118638" y="8935"/>
                  </a:cubicBezTo>
                  <a:cubicBezTo>
                    <a:pt x="118682" y="8891"/>
                    <a:pt x="118740" y="8833"/>
                    <a:pt x="118784" y="8789"/>
                  </a:cubicBezTo>
                  <a:cubicBezTo>
                    <a:pt x="119002" y="8585"/>
                    <a:pt x="119250" y="8367"/>
                    <a:pt x="119571" y="8134"/>
                  </a:cubicBezTo>
                  <a:close/>
                  <a:moveTo>
                    <a:pt x="21134" y="8396"/>
                  </a:moveTo>
                  <a:cubicBezTo>
                    <a:pt x="21440" y="8600"/>
                    <a:pt x="21673" y="8775"/>
                    <a:pt x="21877" y="8935"/>
                  </a:cubicBezTo>
                  <a:cubicBezTo>
                    <a:pt x="21804" y="9299"/>
                    <a:pt x="21746" y="9678"/>
                    <a:pt x="21731" y="10072"/>
                  </a:cubicBezTo>
                  <a:cubicBezTo>
                    <a:pt x="21469" y="10116"/>
                    <a:pt x="21192" y="10159"/>
                    <a:pt x="20930" y="10218"/>
                  </a:cubicBezTo>
                  <a:cubicBezTo>
                    <a:pt x="20857" y="10057"/>
                    <a:pt x="20784" y="9912"/>
                    <a:pt x="20711" y="9751"/>
                  </a:cubicBezTo>
                  <a:cubicBezTo>
                    <a:pt x="20755" y="9343"/>
                    <a:pt x="20886" y="8950"/>
                    <a:pt x="21134" y="8396"/>
                  </a:cubicBezTo>
                  <a:close/>
                  <a:moveTo>
                    <a:pt x="120256" y="9955"/>
                  </a:moveTo>
                  <a:cubicBezTo>
                    <a:pt x="120241" y="10072"/>
                    <a:pt x="120241" y="10189"/>
                    <a:pt x="120227" y="10305"/>
                  </a:cubicBezTo>
                  <a:cubicBezTo>
                    <a:pt x="120227" y="10320"/>
                    <a:pt x="120212" y="10334"/>
                    <a:pt x="120212" y="10349"/>
                  </a:cubicBezTo>
                  <a:cubicBezTo>
                    <a:pt x="120197" y="10334"/>
                    <a:pt x="120168" y="10334"/>
                    <a:pt x="120154" y="10334"/>
                  </a:cubicBezTo>
                  <a:cubicBezTo>
                    <a:pt x="120183" y="10203"/>
                    <a:pt x="120212" y="10087"/>
                    <a:pt x="120256" y="9955"/>
                  </a:cubicBezTo>
                  <a:close/>
                  <a:moveTo>
                    <a:pt x="121946" y="9882"/>
                  </a:moveTo>
                  <a:cubicBezTo>
                    <a:pt x="121946" y="9999"/>
                    <a:pt x="121946" y="10101"/>
                    <a:pt x="121946" y="10218"/>
                  </a:cubicBezTo>
                  <a:cubicBezTo>
                    <a:pt x="121917" y="10261"/>
                    <a:pt x="121874" y="10320"/>
                    <a:pt x="121830" y="10363"/>
                  </a:cubicBezTo>
                  <a:cubicBezTo>
                    <a:pt x="121830" y="10203"/>
                    <a:pt x="121859" y="10057"/>
                    <a:pt x="121903" y="9912"/>
                  </a:cubicBezTo>
                  <a:cubicBezTo>
                    <a:pt x="121917" y="9897"/>
                    <a:pt x="121932" y="9897"/>
                    <a:pt x="121946" y="9882"/>
                  </a:cubicBezTo>
                  <a:close/>
                  <a:moveTo>
                    <a:pt x="10582" y="10276"/>
                  </a:moveTo>
                  <a:lnTo>
                    <a:pt x="10582" y="10276"/>
                  </a:lnTo>
                  <a:cubicBezTo>
                    <a:pt x="10640" y="10305"/>
                    <a:pt x="10684" y="10334"/>
                    <a:pt x="10727" y="10363"/>
                  </a:cubicBezTo>
                  <a:cubicBezTo>
                    <a:pt x="10727" y="10378"/>
                    <a:pt x="10727" y="10393"/>
                    <a:pt x="10742" y="10407"/>
                  </a:cubicBezTo>
                  <a:cubicBezTo>
                    <a:pt x="10698" y="10393"/>
                    <a:pt x="10655" y="10363"/>
                    <a:pt x="10611" y="10349"/>
                  </a:cubicBezTo>
                  <a:cubicBezTo>
                    <a:pt x="10596" y="10320"/>
                    <a:pt x="10596" y="10291"/>
                    <a:pt x="10582" y="10276"/>
                  </a:cubicBezTo>
                  <a:close/>
                  <a:moveTo>
                    <a:pt x="121232" y="10465"/>
                  </a:moveTo>
                  <a:cubicBezTo>
                    <a:pt x="121232" y="10495"/>
                    <a:pt x="121232" y="10524"/>
                    <a:pt x="121232" y="10538"/>
                  </a:cubicBezTo>
                  <a:lnTo>
                    <a:pt x="121174" y="10538"/>
                  </a:lnTo>
                  <a:lnTo>
                    <a:pt x="121232" y="10465"/>
                  </a:lnTo>
                  <a:close/>
                  <a:moveTo>
                    <a:pt x="124526" y="9023"/>
                  </a:moveTo>
                  <a:cubicBezTo>
                    <a:pt x="124643" y="9299"/>
                    <a:pt x="124730" y="9533"/>
                    <a:pt x="124803" y="9751"/>
                  </a:cubicBezTo>
                  <a:cubicBezTo>
                    <a:pt x="124497" y="10028"/>
                    <a:pt x="124205" y="10334"/>
                    <a:pt x="123943" y="10655"/>
                  </a:cubicBezTo>
                  <a:cubicBezTo>
                    <a:pt x="123914" y="10465"/>
                    <a:pt x="123899" y="10276"/>
                    <a:pt x="123885" y="10072"/>
                  </a:cubicBezTo>
                  <a:cubicBezTo>
                    <a:pt x="124016" y="9737"/>
                    <a:pt x="124220" y="9416"/>
                    <a:pt x="124526" y="9023"/>
                  </a:cubicBezTo>
                  <a:close/>
                  <a:moveTo>
                    <a:pt x="125687" y="10079"/>
                  </a:moveTo>
                  <a:cubicBezTo>
                    <a:pt x="125739" y="10201"/>
                    <a:pt x="125767" y="10313"/>
                    <a:pt x="125809" y="10451"/>
                  </a:cubicBezTo>
                  <a:cubicBezTo>
                    <a:pt x="125721" y="10538"/>
                    <a:pt x="125634" y="10611"/>
                    <a:pt x="125546" y="10699"/>
                  </a:cubicBezTo>
                  <a:cubicBezTo>
                    <a:pt x="125589" y="10501"/>
                    <a:pt x="125631" y="10303"/>
                    <a:pt x="125687" y="10079"/>
                  </a:cubicBezTo>
                  <a:close/>
                  <a:moveTo>
                    <a:pt x="13803" y="7915"/>
                  </a:moveTo>
                  <a:cubicBezTo>
                    <a:pt x="13803" y="8279"/>
                    <a:pt x="13846" y="8717"/>
                    <a:pt x="13919" y="9212"/>
                  </a:cubicBezTo>
                  <a:cubicBezTo>
                    <a:pt x="13788" y="9678"/>
                    <a:pt x="13744" y="10189"/>
                    <a:pt x="13817" y="10728"/>
                  </a:cubicBezTo>
                  <a:cubicBezTo>
                    <a:pt x="13657" y="10597"/>
                    <a:pt x="13511" y="10451"/>
                    <a:pt x="13395" y="10291"/>
                  </a:cubicBezTo>
                  <a:cubicBezTo>
                    <a:pt x="13467" y="9533"/>
                    <a:pt x="13584" y="8717"/>
                    <a:pt x="13803" y="7915"/>
                  </a:cubicBezTo>
                  <a:close/>
                  <a:moveTo>
                    <a:pt x="123448" y="9795"/>
                  </a:moveTo>
                  <a:lnTo>
                    <a:pt x="123418" y="9970"/>
                  </a:lnTo>
                  <a:cubicBezTo>
                    <a:pt x="123258" y="10232"/>
                    <a:pt x="123127" y="10524"/>
                    <a:pt x="123025" y="10815"/>
                  </a:cubicBezTo>
                  <a:cubicBezTo>
                    <a:pt x="123069" y="10567"/>
                    <a:pt x="123127" y="10305"/>
                    <a:pt x="123214" y="10028"/>
                  </a:cubicBezTo>
                  <a:cubicBezTo>
                    <a:pt x="123287" y="9955"/>
                    <a:pt x="123360" y="9868"/>
                    <a:pt x="123448" y="9795"/>
                  </a:cubicBezTo>
                  <a:close/>
                  <a:moveTo>
                    <a:pt x="10786" y="10815"/>
                  </a:moveTo>
                  <a:cubicBezTo>
                    <a:pt x="10786" y="10815"/>
                    <a:pt x="10800" y="10830"/>
                    <a:pt x="10815" y="10844"/>
                  </a:cubicBezTo>
                  <a:cubicBezTo>
                    <a:pt x="10829" y="10874"/>
                    <a:pt x="10829" y="10917"/>
                    <a:pt x="10844" y="10961"/>
                  </a:cubicBezTo>
                  <a:cubicBezTo>
                    <a:pt x="10815" y="10917"/>
                    <a:pt x="10800" y="10859"/>
                    <a:pt x="10786" y="10815"/>
                  </a:cubicBezTo>
                  <a:close/>
                  <a:moveTo>
                    <a:pt x="9664" y="10174"/>
                  </a:moveTo>
                  <a:lnTo>
                    <a:pt x="9664" y="10174"/>
                  </a:lnTo>
                  <a:cubicBezTo>
                    <a:pt x="9882" y="10261"/>
                    <a:pt x="10057" y="10349"/>
                    <a:pt x="10203" y="10436"/>
                  </a:cubicBezTo>
                  <a:cubicBezTo>
                    <a:pt x="10101" y="10597"/>
                    <a:pt x="9999" y="10786"/>
                    <a:pt x="9911" y="10976"/>
                  </a:cubicBezTo>
                  <a:cubicBezTo>
                    <a:pt x="9824" y="10713"/>
                    <a:pt x="9736" y="10451"/>
                    <a:pt x="9664" y="10174"/>
                  </a:cubicBezTo>
                  <a:close/>
                  <a:moveTo>
                    <a:pt x="16616" y="8921"/>
                  </a:moveTo>
                  <a:lnTo>
                    <a:pt x="16616" y="8921"/>
                  </a:lnTo>
                  <a:cubicBezTo>
                    <a:pt x="16863" y="9227"/>
                    <a:pt x="17097" y="9591"/>
                    <a:pt x="17359" y="10057"/>
                  </a:cubicBezTo>
                  <a:cubicBezTo>
                    <a:pt x="17344" y="10349"/>
                    <a:pt x="17344" y="10626"/>
                    <a:pt x="17359" y="10917"/>
                  </a:cubicBezTo>
                  <a:cubicBezTo>
                    <a:pt x="17213" y="10946"/>
                    <a:pt x="17082" y="10976"/>
                    <a:pt x="16951" y="11005"/>
                  </a:cubicBezTo>
                  <a:cubicBezTo>
                    <a:pt x="16834" y="10495"/>
                    <a:pt x="16688" y="9751"/>
                    <a:pt x="16616" y="8921"/>
                  </a:cubicBezTo>
                  <a:close/>
                  <a:moveTo>
                    <a:pt x="124759" y="10684"/>
                  </a:moveTo>
                  <a:cubicBezTo>
                    <a:pt x="124686" y="10874"/>
                    <a:pt x="124628" y="11063"/>
                    <a:pt x="124584" y="11267"/>
                  </a:cubicBezTo>
                  <a:cubicBezTo>
                    <a:pt x="124541" y="11252"/>
                    <a:pt x="124482" y="11238"/>
                    <a:pt x="124439" y="11223"/>
                  </a:cubicBezTo>
                  <a:cubicBezTo>
                    <a:pt x="124526" y="11048"/>
                    <a:pt x="124643" y="10874"/>
                    <a:pt x="124759" y="10684"/>
                  </a:cubicBezTo>
                  <a:close/>
                  <a:moveTo>
                    <a:pt x="9591" y="10203"/>
                  </a:moveTo>
                  <a:cubicBezTo>
                    <a:pt x="9591" y="10465"/>
                    <a:pt x="9605" y="10844"/>
                    <a:pt x="9649" y="11296"/>
                  </a:cubicBezTo>
                  <a:cubicBezTo>
                    <a:pt x="9634" y="11282"/>
                    <a:pt x="9634" y="11267"/>
                    <a:pt x="9620" y="11252"/>
                  </a:cubicBezTo>
                  <a:cubicBezTo>
                    <a:pt x="9547" y="10946"/>
                    <a:pt x="9547" y="10640"/>
                    <a:pt x="9591" y="10203"/>
                  </a:cubicBezTo>
                  <a:close/>
                  <a:moveTo>
                    <a:pt x="15012" y="7565"/>
                  </a:moveTo>
                  <a:cubicBezTo>
                    <a:pt x="15391" y="7813"/>
                    <a:pt x="15697" y="8032"/>
                    <a:pt x="15945" y="8236"/>
                  </a:cubicBezTo>
                  <a:cubicBezTo>
                    <a:pt x="15756" y="9168"/>
                    <a:pt x="15668" y="10232"/>
                    <a:pt x="15931" y="11238"/>
                  </a:cubicBezTo>
                  <a:cubicBezTo>
                    <a:pt x="15814" y="11252"/>
                    <a:pt x="15712" y="11282"/>
                    <a:pt x="15595" y="11311"/>
                  </a:cubicBezTo>
                  <a:cubicBezTo>
                    <a:pt x="15246" y="10728"/>
                    <a:pt x="14837" y="10014"/>
                    <a:pt x="14502" y="9241"/>
                  </a:cubicBezTo>
                  <a:cubicBezTo>
                    <a:pt x="14546" y="8746"/>
                    <a:pt x="14706" y="8265"/>
                    <a:pt x="15012" y="7565"/>
                  </a:cubicBezTo>
                  <a:close/>
                  <a:moveTo>
                    <a:pt x="125867" y="11427"/>
                  </a:moveTo>
                  <a:lnTo>
                    <a:pt x="125867" y="11427"/>
                  </a:lnTo>
                  <a:cubicBezTo>
                    <a:pt x="125852" y="11471"/>
                    <a:pt x="125838" y="11515"/>
                    <a:pt x="125823" y="11559"/>
                  </a:cubicBezTo>
                  <a:cubicBezTo>
                    <a:pt x="125809" y="11544"/>
                    <a:pt x="125794" y="11544"/>
                    <a:pt x="125780" y="11544"/>
                  </a:cubicBezTo>
                  <a:cubicBezTo>
                    <a:pt x="125809" y="11500"/>
                    <a:pt x="125838" y="11457"/>
                    <a:pt x="125867" y="11427"/>
                  </a:cubicBezTo>
                  <a:close/>
                  <a:moveTo>
                    <a:pt x="13335" y="11252"/>
                  </a:moveTo>
                  <a:lnTo>
                    <a:pt x="13335" y="11252"/>
                  </a:lnTo>
                  <a:cubicBezTo>
                    <a:pt x="13477" y="11393"/>
                    <a:pt x="13619" y="11534"/>
                    <a:pt x="13788" y="11675"/>
                  </a:cubicBezTo>
                  <a:cubicBezTo>
                    <a:pt x="13774" y="11704"/>
                    <a:pt x="13774" y="11719"/>
                    <a:pt x="13774" y="11748"/>
                  </a:cubicBezTo>
                  <a:cubicBezTo>
                    <a:pt x="13613" y="11777"/>
                    <a:pt x="13467" y="11821"/>
                    <a:pt x="13307" y="11865"/>
                  </a:cubicBezTo>
                  <a:cubicBezTo>
                    <a:pt x="13307" y="11665"/>
                    <a:pt x="13321" y="11465"/>
                    <a:pt x="13335" y="11252"/>
                  </a:cubicBezTo>
                  <a:close/>
                  <a:moveTo>
                    <a:pt x="134116" y="11748"/>
                  </a:moveTo>
                  <a:cubicBezTo>
                    <a:pt x="134116" y="11763"/>
                    <a:pt x="134131" y="11777"/>
                    <a:pt x="134145" y="11806"/>
                  </a:cubicBezTo>
                  <a:cubicBezTo>
                    <a:pt x="134072" y="11835"/>
                    <a:pt x="134000" y="11865"/>
                    <a:pt x="133927" y="11908"/>
                  </a:cubicBezTo>
                  <a:cubicBezTo>
                    <a:pt x="133985" y="11850"/>
                    <a:pt x="134043" y="11792"/>
                    <a:pt x="134116" y="11748"/>
                  </a:cubicBezTo>
                  <a:close/>
                  <a:moveTo>
                    <a:pt x="9270" y="11311"/>
                  </a:moveTo>
                  <a:cubicBezTo>
                    <a:pt x="9285" y="11617"/>
                    <a:pt x="9357" y="11937"/>
                    <a:pt x="9503" y="12258"/>
                  </a:cubicBezTo>
                  <a:cubicBezTo>
                    <a:pt x="9314" y="12142"/>
                    <a:pt x="9153" y="12025"/>
                    <a:pt x="9022" y="11894"/>
                  </a:cubicBezTo>
                  <a:cubicBezTo>
                    <a:pt x="9095" y="11719"/>
                    <a:pt x="9168" y="11529"/>
                    <a:pt x="9270" y="11311"/>
                  </a:cubicBezTo>
                  <a:close/>
                  <a:moveTo>
                    <a:pt x="129583" y="11704"/>
                  </a:moveTo>
                  <a:cubicBezTo>
                    <a:pt x="129642" y="11879"/>
                    <a:pt x="129671" y="12040"/>
                    <a:pt x="129686" y="12185"/>
                  </a:cubicBezTo>
                  <a:cubicBezTo>
                    <a:pt x="129569" y="12273"/>
                    <a:pt x="129452" y="12375"/>
                    <a:pt x="129350" y="12477"/>
                  </a:cubicBezTo>
                  <a:cubicBezTo>
                    <a:pt x="129146" y="12418"/>
                    <a:pt x="128928" y="12360"/>
                    <a:pt x="128724" y="12302"/>
                  </a:cubicBezTo>
                  <a:cubicBezTo>
                    <a:pt x="128928" y="12112"/>
                    <a:pt x="129190" y="11923"/>
                    <a:pt x="129583" y="11704"/>
                  </a:cubicBezTo>
                  <a:close/>
                  <a:moveTo>
                    <a:pt x="10319" y="10917"/>
                  </a:moveTo>
                  <a:cubicBezTo>
                    <a:pt x="10421" y="11442"/>
                    <a:pt x="10596" y="12010"/>
                    <a:pt x="10931" y="12506"/>
                  </a:cubicBezTo>
                  <a:cubicBezTo>
                    <a:pt x="10873" y="12520"/>
                    <a:pt x="10829" y="12535"/>
                    <a:pt x="10771" y="12550"/>
                  </a:cubicBezTo>
                  <a:cubicBezTo>
                    <a:pt x="10669" y="12448"/>
                    <a:pt x="10567" y="12331"/>
                    <a:pt x="10451" y="12214"/>
                  </a:cubicBezTo>
                  <a:cubicBezTo>
                    <a:pt x="10349" y="12025"/>
                    <a:pt x="10261" y="11821"/>
                    <a:pt x="10159" y="11617"/>
                  </a:cubicBezTo>
                  <a:cubicBezTo>
                    <a:pt x="10188" y="11398"/>
                    <a:pt x="10232" y="11165"/>
                    <a:pt x="10319" y="10917"/>
                  </a:cubicBezTo>
                  <a:close/>
                  <a:moveTo>
                    <a:pt x="6472" y="11180"/>
                  </a:moveTo>
                  <a:lnTo>
                    <a:pt x="6472" y="11180"/>
                  </a:lnTo>
                  <a:cubicBezTo>
                    <a:pt x="6661" y="11340"/>
                    <a:pt x="6836" y="11500"/>
                    <a:pt x="7040" y="11719"/>
                  </a:cubicBezTo>
                  <a:cubicBezTo>
                    <a:pt x="7055" y="11981"/>
                    <a:pt x="7084" y="12316"/>
                    <a:pt x="7142" y="12652"/>
                  </a:cubicBezTo>
                  <a:cubicBezTo>
                    <a:pt x="6953" y="12273"/>
                    <a:pt x="6705" y="11763"/>
                    <a:pt x="6472" y="11180"/>
                  </a:cubicBezTo>
                  <a:close/>
                  <a:moveTo>
                    <a:pt x="134349" y="12273"/>
                  </a:moveTo>
                  <a:cubicBezTo>
                    <a:pt x="134379" y="12346"/>
                    <a:pt x="134408" y="12433"/>
                    <a:pt x="134437" y="12506"/>
                  </a:cubicBezTo>
                  <a:cubicBezTo>
                    <a:pt x="134335" y="12550"/>
                    <a:pt x="134233" y="12608"/>
                    <a:pt x="134131" y="12666"/>
                  </a:cubicBezTo>
                  <a:cubicBezTo>
                    <a:pt x="134189" y="12535"/>
                    <a:pt x="134262" y="12404"/>
                    <a:pt x="134349" y="12273"/>
                  </a:cubicBezTo>
                  <a:close/>
                  <a:moveTo>
                    <a:pt x="131260" y="12185"/>
                  </a:moveTo>
                  <a:lnTo>
                    <a:pt x="131260" y="12200"/>
                  </a:lnTo>
                  <a:cubicBezTo>
                    <a:pt x="131187" y="12360"/>
                    <a:pt x="131114" y="12550"/>
                    <a:pt x="131056" y="12739"/>
                  </a:cubicBezTo>
                  <a:cubicBezTo>
                    <a:pt x="130997" y="12797"/>
                    <a:pt x="130939" y="12870"/>
                    <a:pt x="130881" y="12914"/>
                  </a:cubicBezTo>
                  <a:cubicBezTo>
                    <a:pt x="130779" y="12885"/>
                    <a:pt x="130691" y="12856"/>
                    <a:pt x="130589" y="12827"/>
                  </a:cubicBezTo>
                  <a:cubicBezTo>
                    <a:pt x="130793" y="12622"/>
                    <a:pt x="131026" y="12404"/>
                    <a:pt x="131260" y="12185"/>
                  </a:cubicBezTo>
                  <a:close/>
                  <a:moveTo>
                    <a:pt x="4213" y="10801"/>
                  </a:moveTo>
                  <a:lnTo>
                    <a:pt x="4213" y="10801"/>
                  </a:lnTo>
                  <a:cubicBezTo>
                    <a:pt x="4300" y="11078"/>
                    <a:pt x="4431" y="11413"/>
                    <a:pt x="4592" y="11777"/>
                  </a:cubicBezTo>
                  <a:cubicBezTo>
                    <a:pt x="4621" y="12156"/>
                    <a:pt x="4694" y="12564"/>
                    <a:pt x="4883" y="12972"/>
                  </a:cubicBezTo>
                  <a:cubicBezTo>
                    <a:pt x="4737" y="12885"/>
                    <a:pt x="4592" y="12797"/>
                    <a:pt x="4475" y="12695"/>
                  </a:cubicBezTo>
                  <a:cubicBezTo>
                    <a:pt x="4344" y="12098"/>
                    <a:pt x="4242" y="11442"/>
                    <a:pt x="4213" y="10801"/>
                  </a:cubicBezTo>
                  <a:close/>
                  <a:moveTo>
                    <a:pt x="132076" y="12579"/>
                  </a:moveTo>
                  <a:lnTo>
                    <a:pt x="132076" y="12579"/>
                  </a:lnTo>
                  <a:cubicBezTo>
                    <a:pt x="131945" y="12754"/>
                    <a:pt x="131799" y="12958"/>
                    <a:pt x="131668" y="13162"/>
                  </a:cubicBezTo>
                  <a:cubicBezTo>
                    <a:pt x="131639" y="13162"/>
                    <a:pt x="131595" y="13147"/>
                    <a:pt x="131566" y="13133"/>
                  </a:cubicBezTo>
                  <a:cubicBezTo>
                    <a:pt x="131580" y="13060"/>
                    <a:pt x="131595" y="12972"/>
                    <a:pt x="131624" y="12899"/>
                  </a:cubicBezTo>
                  <a:cubicBezTo>
                    <a:pt x="131755" y="12797"/>
                    <a:pt x="131915" y="12695"/>
                    <a:pt x="132076" y="12579"/>
                  </a:cubicBezTo>
                  <a:close/>
                  <a:moveTo>
                    <a:pt x="134495" y="12666"/>
                  </a:moveTo>
                  <a:cubicBezTo>
                    <a:pt x="134495" y="12695"/>
                    <a:pt x="134510" y="12725"/>
                    <a:pt x="134510" y="12754"/>
                  </a:cubicBezTo>
                  <a:cubicBezTo>
                    <a:pt x="134262" y="12987"/>
                    <a:pt x="134000" y="13249"/>
                    <a:pt x="133766" y="13526"/>
                  </a:cubicBezTo>
                  <a:cubicBezTo>
                    <a:pt x="133810" y="13380"/>
                    <a:pt x="133868" y="13235"/>
                    <a:pt x="133941" y="13074"/>
                  </a:cubicBezTo>
                  <a:cubicBezTo>
                    <a:pt x="134087" y="12929"/>
                    <a:pt x="134262" y="12812"/>
                    <a:pt x="134495" y="12666"/>
                  </a:cubicBezTo>
                  <a:close/>
                  <a:moveTo>
                    <a:pt x="134218" y="11981"/>
                  </a:moveTo>
                  <a:cubicBezTo>
                    <a:pt x="134262" y="12054"/>
                    <a:pt x="134291" y="12127"/>
                    <a:pt x="134320" y="12200"/>
                  </a:cubicBezTo>
                  <a:cubicBezTo>
                    <a:pt x="134160" y="12375"/>
                    <a:pt x="133941" y="12622"/>
                    <a:pt x="133708" y="12943"/>
                  </a:cubicBezTo>
                  <a:cubicBezTo>
                    <a:pt x="133460" y="13118"/>
                    <a:pt x="133227" y="13337"/>
                    <a:pt x="133038" y="13584"/>
                  </a:cubicBezTo>
                  <a:cubicBezTo>
                    <a:pt x="133023" y="13380"/>
                    <a:pt x="133052" y="13176"/>
                    <a:pt x="133140" y="12972"/>
                  </a:cubicBezTo>
                  <a:cubicBezTo>
                    <a:pt x="133358" y="12841"/>
                    <a:pt x="133635" y="12681"/>
                    <a:pt x="133985" y="12477"/>
                  </a:cubicBezTo>
                  <a:lnTo>
                    <a:pt x="133985" y="12477"/>
                  </a:lnTo>
                  <a:cubicBezTo>
                    <a:pt x="133985" y="12477"/>
                    <a:pt x="133693" y="12550"/>
                    <a:pt x="133285" y="12739"/>
                  </a:cubicBezTo>
                  <a:cubicBezTo>
                    <a:pt x="133315" y="12681"/>
                    <a:pt x="133358" y="12637"/>
                    <a:pt x="133387" y="12579"/>
                  </a:cubicBezTo>
                  <a:cubicBezTo>
                    <a:pt x="133621" y="12404"/>
                    <a:pt x="133883" y="12200"/>
                    <a:pt x="134218" y="11981"/>
                  </a:cubicBezTo>
                  <a:close/>
                  <a:moveTo>
                    <a:pt x="5000" y="10363"/>
                  </a:moveTo>
                  <a:lnTo>
                    <a:pt x="5000" y="10363"/>
                  </a:lnTo>
                  <a:cubicBezTo>
                    <a:pt x="5335" y="10495"/>
                    <a:pt x="5597" y="10626"/>
                    <a:pt x="5830" y="10757"/>
                  </a:cubicBezTo>
                  <a:cubicBezTo>
                    <a:pt x="5918" y="11690"/>
                    <a:pt x="6195" y="12783"/>
                    <a:pt x="6894" y="13614"/>
                  </a:cubicBezTo>
                  <a:lnTo>
                    <a:pt x="7317" y="13424"/>
                  </a:lnTo>
                  <a:cubicBezTo>
                    <a:pt x="7346" y="13497"/>
                    <a:pt x="7361" y="13555"/>
                    <a:pt x="7375" y="13628"/>
                  </a:cubicBezTo>
                  <a:cubicBezTo>
                    <a:pt x="7259" y="13672"/>
                    <a:pt x="7142" y="13716"/>
                    <a:pt x="7026" y="13759"/>
                  </a:cubicBezTo>
                  <a:cubicBezTo>
                    <a:pt x="6967" y="13745"/>
                    <a:pt x="6923" y="13730"/>
                    <a:pt x="6865" y="13716"/>
                  </a:cubicBezTo>
                  <a:cubicBezTo>
                    <a:pt x="6413" y="13307"/>
                    <a:pt x="5685" y="12579"/>
                    <a:pt x="5029" y="11733"/>
                  </a:cubicBezTo>
                  <a:cubicBezTo>
                    <a:pt x="4941" y="11340"/>
                    <a:pt x="4941" y="10932"/>
                    <a:pt x="5000" y="10363"/>
                  </a:cubicBezTo>
                  <a:close/>
                  <a:moveTo>
                    <a:pt x="3630" y="13730"/>
                  </a:moveTo>
                  <a:cubicBezTo>
                    <a:pt x="3688" y="13788"/>
                    <a:pt x="3746" y="13832"/>
                    <a:pt x="3805" y="13890"/>
                  </a:cubicBezTo>
                  <a:cubicBezTo>
                    <a:pt x="3819" y="13963"/>
                    <a:pt x="3848" y="14022"/>
                    <a:pt x="3863" y="14095"/>
                  </a:cubicBezTo>
                  <a:cubicBezTo>
                    <a:pt x="3805" y="14036"/>
                    <a:pt x="3746" y="13978"/>
                    <a:pt x="3702" y="13905"/>
                  </a:cubicBezTo>
                  <a:cubicBezTo>
                    <a:pt x="3673" y="13847"/>
                    <a:pt x="3644" y="13788"/>
                    <a:pt x="3630" y="13730"/>
                  </a:cubicBezTo>
                  <a:close/>
                  <a:moveTo>
                    <a:pt x="134612" y="13788"/>
                  </a:moveTo>
                  <a:cubicBezTo>
                    <a:pt x="134612" y="13905"/>
                    <a:pt x="134597" y="14036"/>
                    <a:pt x="134583" y="14167"/>
                  </a:cubicBezTo>
                  <a:cubicBezTo>
                    <a:pt x="134510" y="14138"/>
                    <a:pt x="134451" y="14124"/>
                    <a:pt x="134393" y="14095"/>
                  </a:cubicBezTo>
                  <a:cubicBezTo>
                    <a:pt x="134451" y="14007"/>
                    <a:pt x="134524" y="13890"/>
                    <a:pt x="134612" y="13788"/>
                  </a:cubicBezTo>
                  <a:close/>
                  <a:moveTo>
                    <a:pt x="5422" y="13905"/>
                  </a:moveTo>
                  <a:lnTo>
                    <a:pt x="5422" y="13905"/>
                  </a:lnTo>
                  <a:cubicBezTo>
                    <a:pt x="5451" y="13920"/>
                    <a:pt x="5481" y="13934"/>
                    <a:pt x="5510" y="13949"/>
                  </a:cubicBezTo>
                  <a:cubicBezTo>
                    <a:pt x="5597" y="14051"/>
                    <a:pt x="5685" y="14138"/>
                    <a:pt x="5772" y="14226"/>
                  </a:cubicBezTo>
                  <a:cubicBezTo>
                    <a:pt x="5670" y="14269"/>
                    <a:pt x="5568" y="14313"/>
                    <a:pt x="5481" y="14357"/>
                  </a:cubicBezTo>
                  <a:cubicBezTo>
                    <a:pt x="5466" y="14197"/>
                    <a:pt x="5451" y="14051"/>
                    <a:pt x="5422" y="13905"/>
                  </a:cubicBezTo>
                  <a:close/>
                  <a:moveTo>
                    <a:pt x="4650" y="13439"/>
                  </a:moveTo>
                  <a:lnTo>
                    <a:pt x="4650" y="13439"/>
                  </a:lnTo>
                  <a:cubicBezTo>
                    <a:pt x="4781" y="13526"/>
                    <a:pt x="4927" y="13628"/>
                    <a:pt x="5087" y="13716"/>
                  </a:cubicBezTo>
                  <a:cubicBezTo>
                    <a:pt x="5116" y="13993"/>
                    <a:pt x="5116" y="14240"/>
                    <a:pt x="5058" y="14517"/>
                  </a:cubicBezTo>
                  <a:lnTo>
                    <a:pt x="4985" y="14561"/>
                  </a:lnTo>
                  <a:cubicBezTo>
                    <a:pt x="4970" y="14546"/>
                    <a:pt x="4970" y="14532"/>
                    <a:pt x="4970" y="14532"/>
                  </a:cubicBezTo>
                  <a:cubicBezTo>
                    <a:pt x="4868" y="14226"/>
                    <a:pt x="4752" y="13861"/>
                    <a:pt x="4650" y="13439"/>
                  </a:cubicBezTo>
                  <a:close/>
                  <a:moveTo>
                    <a:pt x="2449" y="13074"/>
                  </a:moveTo>
                  <a:cubicBezTo>
                    <a:pt x="2493" y="13089"/>
                    <a:pt x="2537" y="13103"/>
                    <a:pt x="2580" y="13118"/>
                  </a:cubicBezTo>
                  <a:cubicBezTo>
                    <a:pt x="2770" y="13541"/>
                    <a:pt x="3003" y="13993"/>
                    <a:pt x="3309" y="14415"/>
                  </a:cubicBezTo>
                  <a:cubicBezTo>
                    <a:pt x="3382" y="14678"/>
                    <a:pt x="3484" y="14925"/>
                    <a:pt x="3615" y="15173"/>
                  </a:cubicBezTo>
                  <a:cubicBezTo>
                    <a:pt x="3557" y="15202"/>
                    <a:pt x="3484" y="15231"/>
                    <a:pt x="3426" y="15275"/>
                  </a:cubicBezTo>
                  <a:cubicBezTo>
                    <a:pt x="3120" y="14969"/>
                    <a:pt x="2784" y="14590"/>
                    <a:pt x="2464" y="14167"/>
                  </a:cubicBezTo>
                  <a:cubicBezTo>
                    <a:pt x="2391" y="13861"/>
                    <a:pt x="2391" y="13541"/>
                    <a:pt x="2434" y="13074"/>
                  </a:cubicBezTo>
                  <a:close/>
                  <a:moveTo>
                    <a:pt x="84198" y="1"/>
                  </a:moveTo>
                  <a:cubicBezTo>
                    <a:pt x="84198" y="1"/>
                    <a:pt x="81516" y="1663"/>
                    <a:pt x="81706" y="4184"/>
                  </a:cubicBezTo>
                  <a:cubicBezTo>
                    <a:pt x="81444" y="4490"/>
                    <a:pt x="81167" y="4811"/>
                    <a:pt x="80890" y="5146"/>
                  </a:cubicBezTo>
                  <a:cubicBezTo>
                    <a:pt x="80846" y="5087"/>
                    <a:pt x="80788" y="5029"/>
                    <a:pt x="80744" y="4971"/>
                  </a:cubicBezTo>
                  <a:cubicBezTo>
                    <a:pt x="80700" y="4563"/>
                    <a:pt x="80671" y="4126"/>
                    <a:pt x="80686" y="3688"/>
                  </a:cubicBezTo>
                  <a:cubicBezTo>
                    <a:pt x="80802" y="3499"/>
                    <a:pt x="80948" y="3309"/>
                    <a:pt x="81094" y="3120"/>
                  </a:cubicBezTo>
                  <a:lnTo>
                    <a:pt x="81094" y="3120"/>
                  </a:lnTo>
                  <a:cubicBezTo>
                    <a:pt x="81094" y="3120"/>
                    <a:pt x="80933" y="3251"/>
                    <a:pt x="80686" y="3484"/>
                  </a:cubicBezTo>
                  <a:cubicBezTo>
                    <a:pt x="80700" y="3236"/>
                    <a:pt x="80715" y="2974"/>
                    <a:pt x="80759" y="2712"/>
                  </a:cubicBezTo>
                  <a:lnTo>
                    <a:pt x="80759" y="2712"/>
                  </a:lnTo>
                  <a:cubicBezTo>
                    <a:pt x="80758" y="2712"/>
                    <a:pt x="80598" y="3120"/>
                    <a:pt x="80438" y="3747"/>
                  </a:cubicBezTo>
                  <a:cubicBezTo>
                    <a:pt x="80380" y="3805"/>
                    <a:pt x="80321" y="3863"/>
                    <a:pt x="80263" y="3921"/>
                  </a:cubicBezTo>
                  <a:cubicBezTo>
                    <a:pt x="79665" y="2916"/>
                    <a:pt x="78718" y="2260"/>
                    <a:pt x="78368" y="2041"/>
                  </a:cubicBezTo>
                  <a:cubicBezTo>
                    <a:pt x="78558" y="1866"/>
                    <a:pt x="78776" y="1677"/>
                    <a:pt x="79024" y="1458"/>
                  </a:cubicBezTo>
                  <a:lnTo>
                    <a:pt x="79024" y="1458"/>
                  </a:lnTo>
                  <a:cubicBezTo>
                    <a:pt x="79024" y="1458"/>
                    <a:pt x="78820" y="1546"/>
                    <a:pt x="78529" y="1706"/>
                  </a:cubicBezTo>
                  <a:lnTo>
                    <a:pt x="78631" y="1590"/>
                  </a:lnTo>
                  <a:lnTo>
                    <a:pt x="78631" y="1590"/>
                  </a:lnTo>
                  <a:cubicBezTo>
                    <a:pt x="78630" y="1590"/>
                    <a:pt x="78558" y="1663"/>
                    <a:pt x="78427" y="1779"/>
                  </a:cubicBezTo>
                  <a:cubicBezTo>
                    <a:pt x="77800" y="2143"/>
                    <a:pt x="76838" y="2843"/>
                    <a:pt x="76299" y="3863"/>
                  </a:cubicBezTo>
                  <a:cubicBezTo>
                    <a:pt x="76080" y="3601"/>
                    <a:pt x="75934" y="3441"/>
                    <a:pt x="75934" y="3441"/>
                  </a:cubicBezTo>
                  <a:lnTo>
                    <a:pt x="75934" y="3441"/>
                  </a:lnTo>
                  <a:cubicBezTo>
                    <a:pt x="76036" y="3615"/>
                    <a:pt x="76138" y="3805"/>
                    <a:pt x="76226" y="3994"/>
                  </a:cubicBezTo>
                  <a:cubicBezTo>
                    <a:pt x="76182" y="4096"/>
                    <a:pt x="76124" y="4198"/>
                    <a:pt x="76095" y="4315"/>
                  </a:cubicBezTo>
                  <a:cubicBezTo>
                    <a:pt x="76051" y="4359"/>
                    <a:pt x="76022" y="4402"/>
                    <a:pt x="75993" y="4446"/>
                  </a:cubicBezTo>
                  <a:cubicBezTo>
                    <a:pt x="75876" y="4330"/>
                    <a:pt x="75803" y="4257"/>
                    <a:pt x="75803" y="4257"/>
                  </a:cubicBezTo>
                  <a:lnTo>
                    <a:pt x="75803" y="4257"/>
                  </a:lnTo>
                  <a:cubicBezTo>
                    <a:pt x="75861" y="4330"/>
                    <a:pt x="75905" y="4402"/>
                    <a:pt x="75963" y="4475"/>
                  </a:cubicBezTo>
                  <a:cubicBezTo>
                    <a:pt x="75818" y="4665"/>
                    <a:pt x="75687" y="4854"/>
                    <a:pt x="75555" y="5044"/>
                  </a:cubicBezTo>
                  <a:cubicBezTo>
                    <a:pt x="75380" y="4767"/>
                    <a:pt x="75191" y="4504"/>
                    <a:pt x="75016" y="4257"/>
                  </a:cubicBezTo>
                  <a:cubicBezTo>
                    <a:pt x="75264" y="3703"/>
                    <a:pt x="75570" y="3134"/>
                    <a:pt x="75934" y="2610"/>
                  </a:cubicBezTo>
                  <a:lnTo>
                    <a:pt x="75934" y="2610"/>
                  </a:lnTo>
                  <a:cubicBezTo>
                    <a:pt x="75934" y="2610"/>
                    <a:pt x="75366" y="3135"/>
                    <a:pt x="74754" y="3907"/>
                  </a:cubicBezTo>
                  <a:cubicBezTo>
                    <a:pt x="74579" y="3688"/>
                    <a:pt x="74419" y="3484"/>
                    <a:pt x="74258" y="3295"/>
                  </a:cubicBezTo>
                  <a:cubicBezTo>
                    <a:pt x="74346" y="3207"/>
                    <a:pt x="74433" y="3134"/>
                    <a:pt x="74521" y="3047"/>
                  </a:cubicBezTo>
                  <a:lnTo>
                    <a:pt x="74521" y="3047"/>
                  </a:lnTo>
                  <a:cubicBezTo>
                    <a:pt x="74520" y="3047"/>
                    <a:pt x="74389" y="3105"/>
                    <a:pt x="74200" y="3222"/>
                  </a:cubicBezTo>
                  <a:cubicBezTo>
                    <a:pt x="73705" y="2624"/>
                    <a:pt x="73355" y="2275"/>
                    <a:pt x="73355" y="2275"/>
                  </a:cubicBezTo>
                  <a:lnTo>
                    <a:pt x="73355" y="2275"/>
                  </a:lnTo>
                  <a:cubicBezTo>
                    <a:pt x="73588" y="2610"/>
                    <a:pt x="73806" y="2960"/>
                    <a:pt x="74025" y="3324"/>
                  </a:cubicBezTo>
                  <a:cubicBezTo>
                    <a:pt x="73996" y="3338"/>
                    <a:pt x="73952" y="3368"/>
                    <a:pt x="73923" y="3382"/>
                  </a:cubicBezTo>
                  <a:cubicBezTo>
                    <a:pt x="73500" y="3003"/>
                    <a:pt x="73151" y="2799"/>
                    <a:pt x="73151" y="2799"/>
                  </a:cubicBezTo>
                  <a:lnTo>
                    <a:pt x="73151" y="2799"/>
                  </a:lnTo>
                  <a:cubicBezTo>
                    <a:pt x="73369" y="3076"/>
                    <a:pt x="73559" y="3309"/>
                    <a:pt x="73734" y="3513"/>
                  </a:cubicBezTo>
                  <a:cubicBezTo>
                    <a:pt x="73457" y="3703"/>
                    <a:pt x="73151" y="3951"/>
                    <a:pt x="72859" y="4242"/>
                  </a:cubicBezTo>
                  <a:cubicBezTo>
                    <a:pt x="72888" y="3834"/>
                    <a:pt x="72947" y="3426"/>
                    <a:pt x="73049" y="3018"/>
                  </a:cubicBezTo>
                  <a:lnTo>
                    <a:pt x="73049" y="3018"/>
                  </a:lnTo>
                  <a:cubicBezTo>
                    <a:pt x="73048" y="3018"/>
                    <a:pt x="72640" y="3776"/>
                    <a:pt x="72349" y="4811"/>
                  </a:cubicBezTo>
                  <a:cubicBezTo>
                    <a:pt x="72320" y="4854"/>
                    <a:pt x="72291" y="4898"/>
                    <a:pt x="72247" y="4942"/>
                  </a:cubicBezTo>
                  <a:cubicBezTo>
                    <a:pt x="72101" y="4840"/>
                    <a:pt x="71970" y="4752"/>
                    <a:pt x="71883" y="4694"/>
                  </a:cubicBezTo>
                  <a:cubicBezTo>
                    <a:pt x="71883" y="4650"/>
                    <a:pt x="71897" y="4592"/>
                    <a:pt x="71912" y="4548"/>
                  </a:cubicBezTo>
                  <a:cubicBezTo>
                    <a:pt x="72087" y="4373"/>
                    <a:pt x="72276" y="4184"/>
                    <a:pt x="72509" y="3980"/>
                  </a:cubicBezTo>
                  <a:lnTo>
                    <a:pt x="72509" y="3980"/>
                  </a:lnTo>
                  <a:cubicBezTo>
                    <a:pt x="72509" y="3980"/>
                    <a:pt x="72276" y="4082"/>
                    <a:pt x="71955" y="4286"/>
                  </a:cubicBezTo>
                  <a:cubicBezTo>
                    <a:pt x="72028" y="3718"/>
                    <a:pt x="71970" y="3324"/>
                    <a:pt x="71970" y="3324"/>
                  </a:cubicBezTo>
                  <a:lnTo>
                    <a:pt x="71970" y="3324"/>
                  </a:lnTo>
                  <a:cubicBezTo>
                    <a:pt x="71824" y="3819"/>
                    <a:pt x="71708" y="4213"/>
                    <a:pt x="71591" y="4534"/>
                  </a:cubicBezTo>
                  <a:cubicBezTo>
                    <a:pt x="71562" y="4548"/>
                    <a:pt x="71547" y="4577"/>
                    <a:pt x="71518" y="4592"/>
                  </a:cubicBezTo>
                  <a:cubicBezTo>
                    <a:pt x="71912" y="2916"/>
                    <a:pt x="72116" y="2595"/>
                    <a:pt x="73792" y="1007"/>
                  </a:cubicBezTo>
                  <a:lnTo>
                    <a:pt x="73792" y="1007"/>
                  </a:lnTo>
                  <a:cubicBezTo>
                    <a:pt x="73792" y="1007"/>
                    <a:pt x="72815" y="1473"/>
                    <a:pt x="71985" y="2333"/>
                  </a:cubicBezTo>
                  <a:cubicBezTo>
                    <a:pt x="72291" y="1735"/>
                    <a:pt x="72626" y="1123"/>
                    <a:pt x="73005" y="555"/>
                  </a:cubicBezTo>
                  <a:lnTo>
                    <a:pt x="73005" y="555"/>
                  </a:lnTo>
                  <a:cubicBezTo>
                    <a:pt x="73004" y="555"/>
                    <a:pt x="71270" y="2435"/>
                    <a:pt x="70192" y="4636"/>
                  </a:cubicBezTo>
                  <a:cubicBezTo>
                    <a:pt x="70104" y="4432"/>
                    <a:pt x="69988" y="4228"/>
                    <a:pt x="69857" y="4053"/>
                  </a:cubicBezTo>
                  <a:cubicBezTo>
                    <a:pt x="69886" y="3805"/>
                    <a:pt x="69930" y="3572"/>
                    <a:pt x="69988" y="3338"/>
                  </a:cubicBezTo>
                  <a:lnTo>
                    <a:pt x="69988" y="3338"/>
                  </a:lnTo>
                  <a:cubicBezTo>
                    <a:pt x="69988" y="3339"/>
                    <a:pt x="69886" y="3543"/>
                    <a:pt x="69740" y="3892"/>
                  </a:cubicBezTo>
                  <a:cubicBezTo>
                    <a:pt x="69726" y="3863"/>
                    <a:pt x="69711" y="3849"/>
                    <a:pt x="69682" y="3819"/>
                  </a:cubicBezTo>
                  <a:cubicBezTo>
                    <a:pt x="69886" y="3164"/>
                    <a:pt x="70148" y="2479"/>
                    <a:pt x="70498" y="1837"/>
                  </a:cubicBezTo>
                  <a:lnTo>
                    <a:pt x="70498" y="1837"/>
                  </a:lnTo>
                  <a:cubicBezTo>
                    <a:pt x="70498" y="1838"/>
                    <a:pt x="69915" y="2493"/>
                    <a:pt x="69361" y="3455"/>
                  </a:cubicBezTo>
                  <a:cubicBezTo>
                    <a:pt x="69157" y="3236"/>
                    <a:pt x="68953" y="3062"/>
                    <a:pt x="68764" y="2901"/>
                  </a:cubicBezTo>
                  <a:cubicBezTo>
                    <a:pt x="68880" y="2756"/>
                    <a:pt x="69026" y="2595"/>
                    <a:pt x="69172" y="2406"/>
                  </a:cubicBezTo>
                  <a:lnTo>
                    <a:pt x="69172" y="2406"/>
                  </a:lnTo>
                  <a:cubicBezTo>
                    <a:pt x="69172" y="2406"/>
                    <a:pt x="68938" y="2552"/>
                    <a:pt x="68632" y="2814"/>
                  </a:cubicBezTo>
                  <a:cubicBezTo>
                    <a:pt x="68181" y="2464"/>
                    <a:pt x="67816" y="2304"/>
                    <a:pt x="67816" y="2304"/>
                  </a:cubicBezTo>
                  <a:lnTo>
                    <a:pt x="67816" y="2304"/>
                  </a:lnTo>
                  <a:cubicBezTo>
                    <a:pt x="68064" y="2551"/>
                    <a:pt x="68268" y="2756"/>
                    <a:pt x="68458" y="2960"/>
                  </a:cubicBezTo>
                  <a:cubicBezTo>
                    <a:pt x="68210" y="3178"/>
                    <a:pt x="67933" y="3441"/>
                    <a:pt x="67670" y="3776"/>
                  </a:cubicBezTo>
                  <a:cubicBezTo>
                    <a:pt x="67670" y="3368"/>
                    <a:pt x="67685" y="2945"/>
                    <a:pt x="67743" y="2537"/>
                  </a:cubicBezTo>
                  <a:lnTo>
                    <a:pt x="67743" y="2537"/>
                  </a:lnTo>
                  <a:cubicBezTo>
                    <a:pt x="67743" y="2537"/>
                    <a:pt x="67423" y="3324"/>
                    <a:pt x="67248" y="4388"/>
                  </a:cubicBezTo>
                  <a:cubicBezTo>
                    <a:pt x="67117" y="4606"/>
                    <a:pt x="67000" y="4840"/>
                    <a:pt x="66898" y="5087"/>
                  </a:cubicBezTo>
                  <a:cubicBezTo>
                    <a:pt x="66840" y="5029"/>
                    <a:pt x="66767" y="4971"/>
                    <a:pt x="66709" y="4927"/>
                  </a:cubicBezTo>
                  <a:cubicBezTo>
                    <a:pt x="66781" y="4825"/>
                    <a:pt x="66869" y="4723"/>
                    <a:pt x="66971" y="4606"/>
                  </a:cubicBezTo>
                  <a:lnTo>
                    <a:pt x="66971" y="4606"/>
                  </a:lnTo>
                  <a:cubicBezTo>
                    <a:pt x="66971" y="4607"/>
                    <a:pt x="66825" y="4694"/>
                    <a:pt x="66636" y="4869"/>
                  </a:cubicBezTo>
                  <a:cubicBezTo>
                    <a:pt x="66548" y="4796"/>
                    <a:pt x="66461" y="4738"/>
                    <a:pt x="66388" y="4694"/>
                  </a:cubicBezTo>
                  <a:cubicBezTo>
                    <a:pt x="66621" y="4373"/>
                    <a:pt x="66927" y="4009"/>
                    <a:pt x="67306" y="3543"/>
                  </a:cubicBezTo>
                  <a:lnTo>
                    <a:pt x="67306" y="3543"/>
                  </a:lnTo>
                  <a:cubicBezTo>
                    <a:pt x="67306" y="3543"/>
                    <a:pt x="66913" y="3790"/>
                    <a:pt x="66417" y="4242"/>
                  </a:cubicBezTo>
                  <a:cubicBezTo>
                    <a:pt x="66650" y="2537"/>
                    <a:pt x="66811" y="2202"/>
                    <a:pt x="68268" y="438"/>
                  </a:cubicBezTo>
                  <a:lnTo>
                    <a:pt x="68268" y="438"/>
                  </a:lnTo>
                  <a:cubicBezTo>
                    <a:pt x="68268" y="438"/>
                    <a:pt x="66126" y="1779"/>
                    <a:pt x="65805" y="3863"/>
                  </a:cubicBezTo>
                  <a:cubicBezTo>
                    <a:pt x="65397" y="4257"/>
                    <a:pt x="64916" y="4883"/>
                    <a:pt x="64858" y="5670"/>
                  </a:cubicBezTo>
                  <a:cubicBezTo>
                    <a:pt x="64741" y="4883"/>
                    <a:pt x="64712" y="3994"/>
                    <a:pt x="64828" y="3149"/>
                  </a:cubicBezTo>
                  <a:lnTo>
                    <a:pt x="64828" y="3149"/>
                  </a:lnTo>
                  <a:cubicBezTo>
                    <a:pt x="64828" y="3149"/>
                    <a:pt x="64289" y="4490"/>
                    <a:pt x="64216" y="6006"/>
                  </a:cubicBezTo>
                  <a:cubicBezTo>
                    <a:pt x="64202" y="5700"/>
                    <a:pt x="64216" y="5379"/>
                    <a:pt x="64260" y="5073"/>
                  </a:cubicBezTo>
                  <a:lnTo>
                    <a:pt x="64260" y="5073"/>
                  </a:lnTo>
                  <a:cubicBezTo>
                    <a:pt x="64260" y="5073"/>
                    <a:pt x="63954" y="5802"/>
                    <a:pt x="63881" y="6676"/>
                  </a:cubicBezTo>
                  <a:cubicBezTo>
                    <a:pt x="63750" y="6691"/>
                    <a:pt x="63619" y="6691"/>
                    <a:pt x="63488" y="6691"/>
                  </a:cubicBezTo>
                  <a:cubicBezTo>
                    <a:pt x="64187" y="5277"/>
                    <a:pt x="63808" y="3936"/>
                    <a:pt x="63808" y="3936"/>
                  </a:cubicBezTo>
                  <a:lnTo>
                    <a:pt x="63808" y="3936"/>
                  </a:lnTo>
                  <a:cubicBezTo>
                    <a:pt x="63560" y="5394"/>
                    <a:pt x="63400" y="5962"/>
                    <a:pt x="62817" y="6705"/>
                  </a:cubicBezTo>
                  <a:lnTo>
                    <a:pt x="62671" y="6705"/>
                  </a:lnTo>
                  <a:lnTo>
                    <a:pt x="62671" y="6691"/>
                  </a:lnTo>
                  <a:cubicBezTo>
                    <a:pt x="62919" y="5379"/>
                    <a:pt x="63444" y="3105"/>
                    <a:pt x="64493" y="1167"/>
                  </a:cubicBezTo>
                  <a:lnTo>
                    <a:pt x="64493" y="1167"/>
                  </a:lnTo>
                  <a:cubicBezTo>
                    <a:pt x="64493" y="1167"/>
                    <a:pt x="63546" y="2348"/>
                    <a:pt x="62744" y="3936"/>
                  </a:cubicBezTo>
                  <a:cubicBezTo>
                    <a:pt x="62788" y="3441"/>
                    <a:pt x="62744" y="3120"/>
                    <a:pt x="62744" y="3120"/>
                  </a:cubicBezTo>
                  <a:cubicBezTo>
                    <a:pt x="62467" y="4053"/>
                    <a:pt x="62278" y="4621"/>
                    <a:pt x="62016" y="5087"/>
                  </a:cubicBezTo>
                  <a:cubicBezTo>
                    <a:pt x="61914" y="4942"/>
                    <a:pt x="61797" y="4811"/>
                    <a:pt x="61680" y="4679"/>
                  </a:cubicBezTo>
                  <a:cubicBezTo>
                    <a:pt x="62147" y="3397"/>
                    <a:pt x="62832" y="1779"/>
                    <a:pt x="63764" y="351"/>
                  </a:cubicBezTo>
                  <a:lnTo>
                    <a:pt x="63764" y="351"/>
                  </a:lnTo>
                  <a:cubicBezTo>
                    <a:pt x="63764" y="351"/>
                    <a:pt x="62919" y="1269"/>
                    <a:pt x="62045" y="2581"/>
                  </a:cubicBezTo>
                  <a:cubicBezTo>
                    <a:pt x="62059" y="2551"/>
                    <a:pt x="62059" y="2537"/>
                    <a:pt x="62074" y="2508"/>
                  </a:cubicBezTo>
                  <a:lnTo>
                    <a:pt x="62074" y="2508"/>
                  </a:lnTo>
                  <a:cubicBezTo>
                    <a:pt x="62074" y="2508"/>
                    <a:pt x="61622" y="3120"/>
                    <a:pt x="61199" y="3994"/>
                  </a:cubicBezTo>
                  <a:cubicBezTo>
                    <a:pt x="61170" y="4038"/>
                    <a:pt x="61141" y="4082"/>
                    <a:pt x="61112" y="4140"/>
                  </a:cubicBezTo>
                  <a:cubicBezTo>
                    <a:pt x="60908" y="3965"/>
                    <a:pt x="60704" y="3805"/>
                    <a:pt x="60500" y="3674"/>
                  </a:cubicBezTo>
                  <a:cubicBezTo>
                    <a:pt x="60485" y="3659"/>
                    <a:pt x="60471" y="3645"/>
                    <a:pt x="60456" y="3615"/>
                  </a:cubicBezTo>
                  <a:cubicBezTo>
                    <a:pt x="60471" y="3601"/>
                    <a:pt x="60471" y="3572"/>
                    <a:pt x="60485" y="3543"/>
                  </a:cubicBezTo>
                  <a:cubicBezTo>
                    <a:pt x="60573" y="3411"/>
                    <a:pt x="60675" y="3280"/>
                    <a:pt x="60791" y="3120"/>
                  </a:cubicBezTo>
                  <a:lnTo>
                    <a:pt x="60791" y="3120"/>
                  </a:lnTo>
                  <a:cubicBezTo>
                    <a:pt x="60791" y="3120"/>
                    <a:pt x="60704" y="3178"/>
                    <a:pt x="60573" y="3295"/>
                  </a:cubicBezTo>
                  <a:cubicBezTo>
                    <a:pt x="60748" y="2741"/>
                    <a:pt x="60981" y="2173"/>
                    <a:pt x="61272" y="1633"/>
                  </a:cubicBezTo>
                  <a:lnTo>
                    <a:pt x="61272" y="1633"/>
                  </a:lnTo>
                  <a:cubicBezTo>
                    <a:pt x="61272" y="1634"/>
                    <a:pt x="60689" y="2304"/>
                    <a:pt x="60135" y="3251"/>
                  </a:cubicBezTo>
                  <a:cubicBezTo>
                    <a:pt x="59931" y="3032"/>
                    <a:pt x="59727" y="2858"/>
                    <a:pt x="59538" y="2712"/>
                  </a:cubicBezTo>
                  <a:cubicBezTo>
                    <a:pt x="59654" y="2551"/>
                    <a:pt x="59800" y="2391"/>
                    <a:pt x="59946" y="2202"/>
                  </a:cubicBezTo>
                  <a:lnTo>
                    <a:pt x="59946" y="2202"/>
                  </a:lnTo>
                  <a:cubicBezTo>
                    <a:pt x="59946" y="2202"/>
                    <a:pt x="59713" y="2347"/>
                    <a:pt x="59407" y="2610"/>
                  </a:cubicBezTo>
                  <a:cubicBezTo>
                    <a:pt x="59203" y="2449"/>
                    <a:pt x="59013" y="2333"/>
                    <a:pt x="58882" y="2245"/>
                  </a:cubicBezTo>
                  <a:cubicBezTo>
                    <a:pt x="59057" y="1954"/>
                    <a:pt x="59290" y="1619"/>
                    <a:pt x="59582" y="1211"/>
                  </a:cubicBezTo>
                  <a:lnTo>
                    <a:pt x="59582" y="1211"/>
                  </a:lnTo>
                  <a:cubicBezTo>
                    <a:pt x="59581" y="1211"/>
                    <a:pt x="59115" y="1531"/>
                    <a:pt x="58620" y="2100"/>
                  </a:cubicBezTo>
                  <a:lnTo>
                    <a:pt x="58591" y="2100"/>
                  </a:lnTo>
                  <a:lnTo>
                    <a:pt x="58605" y="2114"/>
                  </a:lnTo>
                  <a:cubicBezTo>
                    <a:pt x="58270" y="2508"/>
                    <a:pt x="57920" y="3003"/>
                    <a:pt x="57701" y="3601"/>
                  </a:cubicBezTo>
                  <a:cubicBezTo>
                    <a:pt x="57556" y="3717"/>
                    <a:pt x="57381" y="3863"/>
                    <a:pt x="57191" y="4053"/>
                  </a:cubicBezTo>
                  <a:cubicBezTo>
                    <a:pt x="57425" y="2333"/>
                    <a:pt x="57585" y="1998"/>
                    <a:pt x="59042" y="234"/>
                  </a:cubicBezTo>
                  <a:lnTo>
                    <a:pt x="59042" y="234"/>
                  </a:lnTo>
                  <a:cubicBezTo>
                    <a:pt x="59042" y="234"/>
                    <a:pt x="56375" y="1896"/>
                    <a:pt x="56550" y="4402"/>
                  </a:cubicBezTo>
                  <a:cubicBezTo>
                    <a:pt x="56506" y="4461"/>
                    <a:pt x="56463" y="4519"/>
                    <a:pt x="56419" y="4592"/>
                  </a:cubicBezTo>
                  <a:cubicBezTo>
                    <a:pt x="56404" y="4402"/>
                    <a:pt x="56390" y="4198"/>
                    <a:pt x="56404" y="4009"/>
                  </a:cubicBezTo>
                  <a:lnTo>
                    <a:pt x="56404" y="4009"/>
                  </a:lnTo>
                  <a:cubicBezTo>
                    <a:pt x="56404" y="4009"/>
                    <a:pt x="56302" y="4359"/>
                    <a:pt x="56215" y="4883"/>
                  </a:cubicBezTo>
                  <a:cubicBezTo>
                    <a:pt x="56186" y="4956"/>
                    <a:pt x="56142" y="5015"/>
                    <a:pt x="56098" y="5087"/>
                  </a:cubicBezTo>
                  <a:cubicBezTo>
                    <a:pt x="55982" y="4956"/>
                    <a:pt x="55850" y="4840"/>
                    <a:pt x="55719" y="4752"/>
                  </a:cubicBezTo>
                  <a:cubicBezTo>
                    <a:pt x="55807" y="4650"/>
                    <a:pt x="55880" y="4548"/>
                    <a:pt x="55982" y="4432"/>
                  </a:cubicBezTo>
                  <a:lnTo>
                    <a:pt x="55982" y="4432"/>
                  </a:lnTo>
                  <a:cubicBezTo>
                    <a:pt x="55982" y="4432"/>
                    <a:pt x="55836" y="4519"/>
                    <a:pt x="55646" y="4679"/>
                  </a:cubicBezTo>
                  <a:cubicBezTo>
                    <a:pt x="55603" y="4665"/>
                    <a:pt x="55574" y="4636"/>
                    <a:pt x="55544" y="4606"/>
                  </a:cubicBezTo>
                  <a:cubicBezTo>
                    <a:pt x="55515" y="4067"/>
                    <a:pt x="55530" y="3499"/>
                    <a:pt x="55603" y="2945"/>
                  </a:cubicBezTo>
                  <a:lnTo>
                    <a:pt x="55603" y="2945"/>
                  </a:lnTo>
                  <a:cubicBezTo>
                    <a:pt x="55603" y="2945"/>
                    <a:pt x="55369" y="3543"/>
                    <a:pt x="55180" y="4388"/>
                  </a:cubicBezTo>
                  <a:cubicBezTo>
                    <a:pt x="55151" y="4373"/>
                    <a:pt x="55137" y="4359"/>
                    <a:pt x="55136" y="4359"/>
                  </a:cubicBezTo>
                  <a:lnTo>
                    <a:pt x="55136" y="4359"/>
                  </a:lnTo>
                  <a:cubicBezTo>
                    <a:pt x="55151" y="4373"/>
                    <a:pt x="55165" y="4388"/>
                    <a:pt x="55180" y="4402"/>
                  </a:cubicBezTo>
                  <a:cubicBezTo>
                    <a:pt x="55122" y="4636"/>
                    <a:pt x="55078" y="4883"/>
                    <a:pt x="55049" y="5146"/>
                  </a:cubicBezTo>
                  <a:cubicBezTo>
                    <a:pt x="55049" y="4942"/>
                    <a:pt x="55063" y="4723"/>
                    <a:pt x="55093" y="4519"/>
                  </a:cubicBezTo>
                  <a:lnTo>
                    <a:pt x="55093" y="4519"/>
                  </a:lnTo>
                  <a:cubicBezTo>
                    <a:pt x="55093" y="4519"/>
                    <a:pt x="54889" y="5015"/>
                    <a:pt x="54772" y="5670"/>
                  </a:cubicBezTo>
                  <a:cubicBezTo>
                    <a:pt x="54626" y="5918"/>
                    <a:pt x="54510" y="6181"/>
                    <a:pt x="54466" y="6487"/>
                  </a:cubicBezTo>
                  <a:cubicBezTo>
                    <a:pt x="54335" y="6297"/>
                    <a:pt x="54262" y="6079"/>
                    <a:pt x="54247" y="5860"/>
                  </a:cubicBezTo>
                  <a:cubicBezTo>
                    <a:pt x="54393" y="5656"/>
                    <a:pt x="54582" y="5437"/>
                    <a:pt x="54816" y="5146"/>
                  </a:cubicBezTo>
                  <a:lnTo>
                    <a:pt x="54816" y="5146"/>
                  </a:lnTo>
                  <a:cubicBezTo>
                    <a:pt x="54816" y="5146"/>
                    <a:pt x="54568" y="5292"/>
                    <a:pt x="54262" y="5583"/>
                  </a:cubicBezTo>
                  <a:cubicBezTo>
                    <a:pt x="54408" y="4519"/>
                    <a:pt x="54510" y="4300"/>
                    <a:pt x="55428" y="3207"/>
                  </a:cubicBezTo>
                  <a:lnTo>
                    <a:pt x="55428" y="3207"/>
                  </a:lnTo>
                  <a:cubicBezTo>
                    <a:pt x="55427" y="3208"/>
                    <a:pt x="53621" y="4315"/>
                    <a:pt x="53883" y="5991"/>
                  </a:cubicBezTo>
                  <a:cubicBezTo>
                    <a:pt x="53679" y="6253"/>
                    <a:pt x="53475" y="6574"/>
                    <a:pt x="53358" y="6953"/>
                  </a:cubicBezTo>
                  <a:cubicBezTo>
                    <a:pt x="53242" y="6355"/>
                    <a:pt x="53169" y="5612"/>
                    <a:pt x="53271" y="4898"/>
                  </a:cubicBezTo>
                  <a:lnTo>
                    <a:pt x="53271" y="4898"/>
                  </a:lnTo>
                  <a:cubicBezTo>
                    <a:pt x="53271" y="4898"/>
                    <a:pt x="52848" y="5918"/>
                    <a:pt x="52877" y="6997"/>
                  </a:cubicBezTo>
                  <a:cubicBezTo>
                    <a:pt x="52644" y="7011"/>
                    <a:pt x="52411" y="7026"/>
                    <a:pt x="52192" y="7026"/>
                  </a:cubicBezTo>
                  <a:cubicBezTo>
                    <a:pt x="53314" y="5437"/>
                    <a:pt x="52819" y="3761"/>
                    <a:pt x="52819" y="3761"/>
                  </a:cubicBezTo>
                  <a:lnTo>
                    <a:pt x="52819" y="3761"/>
                  </a:lnTo>
                  <a:cubicBezTo>
                    <a:pt x="52557" y="5321"/>
                    <a:pt x="52396" y="5860"/>
                    <a:pt x="51711" y="6676"/>
                  </a:cubicBezTo>
                  <a:cubicBezTo>
                    <a:pt x="51711" y="6632"/>
                    <a:pt x="51697" y="6574"/>
                    <a:pt x="51697" y="6516"/>
                  </a:cubicBezTo>
                  <a:cubicBezTo>
                    <a:pt x="51930" y="5204"/>
                    <a:pt x="52455" y="2930"/>
                    <a:pt x="53504" y="992"/>
                  </a:cubicBezTo>
                  <a:lnTo>
                    <a:pt x="53504" y="992"/>
                  </a:lnTo>
                  <a:cubicBezTo>
                    <a:pt x="53504" y="992"/>
                    <a:pt x="51974" y="2902"/>
                    <a:pt x="51157" y="5117"/>
                  </a:cubicBezTo>
                  <a:cubicBezTo>
                    <a:pt x="50968" y="4825"/>
                    <a:pt x="50749" y="4563"/>
                    <a:pt x="50516" y="4330"/>
                  </a:cubicBezTo>
                  <a:cubicBezTo>
                    <a:pt x="50633" y="3674"/>
                    <a:pt x="50808" y="2989"/>
                    <a:pt x="51085" y="2347"/>
                  </a:cubicBezTo>
                  <a:lnTo>
                    <a:pt x="51085" y="2347"/>
                  </a:lnTo>
                  <a:cubicBezTo>
                    <a:pt x="51084" y="2348"/>
                    <a:pt x="50589" y="3018"/>
                    <a:pt x="50137" y="3965"/>
                  </a:cubicBezTo>
                  <a:cubicBezTo>
                    <a:pt x="49904" y="3776"/>
                    <a:pt x="49656" y="3601"/>
                    <a:pt x="49438" y="3455"/>
                  </a:cubicBezTo>
                  <a:cubicBezTo>
                    <a:pt x="49540" y="3295"/>
                    <a:pt x="49656" y="3134"/>
                    <a:pt x="49787" y="2945"/>
                  </a:cubicBezTo>
                  <a:lnTo>
                    <a:pt x="49787" y="2945"/>
                  </a:lnTo>
                  <a:cubicBezTo>
                    <a:pt x="49787" y="2945"/>
                    <a:pt x="49583" y="3091"/>
                    <a:pt x="49292" y="3353"/>
                  </a:cubicBezTo>
                  <a:cubicBezTo>
                    <a:pt x="48782" y="3047"/>
                    <a:pt x="48388" y="2887"/>
                    <a:pt x="48388" y="2887"/>
                  </a:cubicBezTo>
                  <a:lnTo>
                    <a:pt x="48388" y="2887"/>
                  </a:lnTo>
                  <a:cubicBezTo>
                    <a:pt x="48665" y="3120"/>
                    <a:pt x="48913" y="3324"/>
                    <a:pt x="49132" y="3513"/>
                  </a:cubicBezTo>
                  <a:cubicBezTo>
                    <a:pt x="48913" y="3732"/>
                    <a:pt x="48665" y="4009"/>
                    <a:pt x="48432" y="4344"/>
                  </a:cubicBezTo>
                  <a:cubicBezTo>
                    <a:pt x="48374" y="3936"/>
                    <a:pt x="48345" y="3528"/>
                    <a:pt x="48345" y="3120"/>
                  </a:cubicBezTo>
                  <a:cubicBezTo>
                    <a:pt x="48345" y="3120"/>
                    <a:pt x="48126" y="3907"/>
                    <a:pt x="48068" y="4956"/>
                  </a:cubicBezTo>
                  <a:cubicBezTo>
                    <a:pt x="47980" y="5160"/>
                    <a:pt x="47893" y="5379"/>
                    <a:pt x="47834" y="5612"/>
                  </a:cubicBezTo>
                  <a:cubicBezTo>
                    <a:pt x="47878" y="5146"/>
                    <a:pt x="47849" y="4723"/>
                    <a:pt x="47805" y="4446"/>
                  </a:cubicBezTo>
                  <a:cubicBezTo>
                    <a:pt x="47878" y="4344"/>
                    <a:pt x="47951" y="4228"/>
                    <a:pt x="48024" y="4126"/>
                  </a:cubicBezTo>
                  <a:lnTo>
                    <a:pt x="48024" y="4126"/>
                  </a:lnTo>
                  <a:cubicBezTo>
                    <a:pt x="48024" y="4126"/>
                    <a:pt x="47936" y="4184"/>
                    <a:pt x="47776" y="4315"/>
                  </a:cubicBezTo>
                  <a:cubicBezTo>
                    <a:pt x="47732" y="4126"/>
                    <a:pt x="47703" y="4009"/>
                    <a:pt x="47703" y="4009"/>
                  </a:cubicBezTo>
                  <a:cubicBezTo>
                    <a:pt x="47689" y="4155"/>
                    <a:pt x="47674" y="4286"/>
                    <a:pt x="47645" y="4417"/>
                  </a:cubicBezTo>
                  <a:cubicBezTo>
                    <a:pt x="47514" y="4534"/>
                    <a:pt x="47368" y="4679"/>
                    <a:pt x="47208" y="4854"/>
                  </a:cubicBezTo>
                  <a:cubicBezTo>
                    <a:pt x="47208" y="4592"/>
                    <a:pt x="47208" y="4359"/>
                    <a:pt x="47222" y="4155"/>
                  </a:cubicBezTo>
                  <a:cubicBezTo>
                    <a:pt x="47383" y="3484"/>
                    <a:pt x="47601" y="2785"/>
                    <a:pt x="47878" y="2100"/>
                  </a:cubicBezTo>
                  <a:cubicBezTo>
                    <a:pt x="48053" y="1794"/>
                    <a:pt x="48301" y="1458"/>
                    <a:pt x="48607" y="1036"/>
                  </a:cubicBezTo>
                  <a:lnTo>
                    <a:pt x="48607" y="1036"/>
                  </a:lnTo>
                  <a:cubicBezTo>
                    <a:pt x="48607" y="1036"/>
                    <a:pt x="48432" y="1152"/>
                    <a:pt x="48199" y="1356"/>
                  </a:cubicBezTo>
                  <a:cubicBezTo>
                    <a:pt x="48213" y="1313"/>
                    <a:pt x="48228" y="1269"/>
                    <a:pt x="48257" y="1225"/>
                  </a:cubicBezTo>
                  <a:lnTo>
                    <a:pt x="48257" y="1225"/>
                  </a:lnTo>
                  <a:cubicBezTo>
                    <a:pt x="48257" y="1225"/>
                    <a:pt x="48199" y="1298"/>
                    <a:pt x="48111" y="1444"/>
                  </a:cubicBezTo>
                  <a:cubicBezTo>
                    <a:pt x="47528" y="1968"/>
                    <a:pt x="46639" y="2974"/>
                    <a:pt x="46537" y="4286"/>
                  </a:cubicBezTo>
                  <a:cubicBezTo>
                    <a:pt x="46377" y="4650"/>
                    <a:pt x="46231" y="5029"/>
                    <a:pt x="46115" y="5408"/>
                  </a:cubicBezTo>
                  <a:cubicBezTo>
                    <a:pt x="45911" y="5131"/>
                    <a:pt x="45692" y="4883"/>
                    <a:pt x="45459" y="4650"/>
                  </a:cubicBezTo>
                  <a:cubicBezTo>
                    <a:pt x="45444" y="4636"/>
                    <a:pt x="45444" y="4606"/>
                    <a:pt x="45444" y="4592"/>
                  </a:cubicBezTo>
                  <a:cubicBezTo>
                    <a:pt x="45532" y="3951"/>
                    <a:pt x="45663" y="3280"/>
                    <a:pt x="45911" y="2639"/>
                  </a:cubicBezTo>
                  <a:lnTo>
                    <a:pt x="45911" y="2639"/>
                  </a:lnTo>
                  <a:cubicBezTo>
                    <a:pt x="45910" y="2639"/>
                    <a:pt x="45444" y="3324"/>
                    <a:pt x="45036" y="4300"/>
                  </a:cubicBezTo>
                  <a:cubicBezTo>
                    <a:pt x="44788" y="4096"/>
                    <a:pt x="44541" y="3936"/>
                    <a:pt x="44307" y="3805"/>
                  </a:cubicBezTo>
                  <a:cubicBezTo>
                    <a:pt x="44409" y="3645"/>
                    <a:pt x="44526" y="3470"/>
                    <a:pt x="44643" y="3280"/>
                  </a:cubicBezTo>
                  <a:lnTo>
                    <a:pt x="44643" y="3280"/>
                  </a:lnTo>
                  <a:cubicBezTo>
                    <a:pt x="44642" y="3280"/>
                    <a:pt x="44438" y="3441"/>
                    <a:pt x="44162" y="3717"/>
                  </a:cubicBezTo>
                  <a:cubicBezTo>
                    <a:pt x="43637" y="3411"/>
                    <a:pt x="43229" y="3266"/>
                    <a:pt x="43229" y="3266"/>
                  </a:cubicBezTo>
                  <a:lnTo>
                    <a:pt x="43229" y="3266"/>
                  </a:lnTo>
                  <a:cubicBezTo>
                    <a:pt x="43535" y="3484"/>
                    <a:pt x="43783" y="3688"/>
                    <a:pt x="44016" y="3863"/>
                  </a:cubicBezTo>
                  <a:cubicBezTo>
                    <a:pt x="43797" y="4096"/>
                    <a:pt x="43564" y="4373"/>
                    <a:pt x="43345" y="4723"/>
                  </a:cubicBezTo>
                  <a:cubicBezTo>
                    <a:pt x="43273" y="4315"/>
                    <a:pt x="43214" y="3907"/>
                    <a:pt x="43200" y="3499"/>
                  </a:cubicBezTo>
                  <a:cubicBezTo>
                    <a:pt x="43200" y="3499"/>
                    <a:pt x="43010" y="4300"/>
                    <a:pt x="43025" y="5350"/>
                  </a:cubicBezTo>
                  <a:cubicBezTo>
                    <a:pt x="42850" y="5743"/>
                    <a:pt x="42733" y="6181"/>
                    <a:pt x="42733" y="6661"/>
                  </a:cubicBezTo>
                  <a:cubicBezTo>
                    <a:pt x="42471" y="6355"/>
                    <a:pt x="42282" y="6049"/>
                    <a:pt x="42194" y="5700"/>
                  </a:cubicBezTo>
                  <a:cubicBezTo>
                    <a:pt x="42384" y="5379"/>
                    <a:pt x="42617" y="5000"/>
                    <a:pt x="42937" y="4504"/>
                  </a:cubicBezTo>
                  <a:lnTo>
                    <a:pt x="42937" y="4504"/>
                  </a:lnTo>
                  <a:cubicBezTo>
                    <a:pt x="42937" y="4505"/>
                    <a:pt x="42558" y="4781"/>
                    <a:pt x="42150" y="5262"/>
                  </a:cubicBezTo>
                  <a:cubicBezTo>
                    <a:pt x="42063" y="3572"/>
                    <a:pt x="42165" y="3222"/>
                    <a:pt x="43360" y="1415"/>
                  </a:cubicBezTo>
                  <a:lnTo>
                    <a:pt x="43360" y="1415"/>
                  </a:lnTo>
                  <a:cubicBezTo>
                    <a:pt x="43360" y="1415"/>
                    <a:pt x="40722" y="3339"/>
                    <a:pt x="41640" y="5933"/>
                  </a:cubicBezTo>
                  <a:cubicBezTo>
                    <a:pt x="41363" y="6385"/>
                    <a:pt x="41130" y="6909"/>
                    <a:pt x="41057" y="7492"/>
                  </a:cubicBezTo>
                  <a:cubicBezTo>
                    <a:pt x="40693" y="6559"/>
                    <a:pt x="40343" y="5408"/>
                    <a:pt x="40299" y="4286"/>
                  </a:cubicBezTo>
                  <a:cubicBezTo>
                    <a:pt x="40299" y="4286"/>
                    <a:pt x="40095" y="5160"/>
                    <a:pt x="40124" y="6297"/>
                  </a:cubicBezTo>
                  <a:cubicBezTo>
                    <a:pt x="40095" y="6224"/>
                    <a:pt x="40081" y="6195"/>
                    <a:pt x="40081" y="6195"/>
                  </a:cubicBezTo>
                  <a:lnTo>
                    <a:pt x="40081" y="6195"/>
                  </a:lnTo>
                  <a:cubicBezTo>
                    <a:pt x="40154" y="6720"/>
                    <a:pt x="40139" y="7274"/>
                    <a:pt x="40066" y="7798"/>
                  </a:cubicBezTo>
                  <a:cubicBezTo>
                    <a:pt x="40037" y="7813"/>
                    <a:pt x="39993" y="7813"/>
                    <a:pt x="39950" y="7813"/>
                  </a:cubicBezTo>
                  <a:cubicBezTo>
                    <a:pt x="40081" y="7041"/>
                    <a:pt x="40037" y="6414"/>
                    <a:pt x="40037" y="6414"/>
                  </a:cubicBezTo>
                  <a:lnTo>
                    <a:pt x="40037" y="6414"/>
                  </a:lnTo>
                  <a:cubicBezTo>
                    <a:pt x="39950" y="6909"/>
                    <a:pt x="39789" y="7405"/>
                    <a:pt x="39585" y="7842"/>
                  </a:cubicBezTo>
                  <a:cubicBezTo>
                    <a:pt x="39527" y="7842"/>
                    <a:pt x="39483" y="7857"/>
                    <a:pt x="39425" y="7857"/>
                  </a:cubicBezTo>
                  <a:cubicBezTo>
                    <a:pt x="39367" y="7769"/>
                    <a:pt x="39294" y="7682"/>
                    <a:pt x="39235" y="7609"/>
                  </a:cubicBezTo>
                  <a:cubicBezTo>
                    <a:pt x="39279" y="7361"/>
                    <a:pt x="39279" y="7128"/>
                    <a:pt x="39265" y="6909"/>
                  </a:cubicBezTo>
                  <a:cubicBezTo>
                    <a:pt x="39600" y="5525"/>
                    <a:pt x="38463" y="4403"/>
                    <a:pt x="38463" y="4402"/>
                  </a:cubicBezTo>
                  <a:lnTo>
                    <a:pt x="38463" y="4402"/>
                  </a:lnTo>
                  <a:cubicBezTo>
                    <a:pt x="38769" y="5073"/>
                    <a:pt x="38915" y="5452"/>
                    <a:pt x="38944" y="5831"/>
                  </a:cubicBezTo>
                  <a:cubicBezTo>
                    <a:pt x="38390" y="4738"/>
                    <a:pt x="37283" y="4097"/>
                    <a:pt x="37282" y="4096"/>
                  </a:cubicBezTo>
                  <a:lnTo>
                    <a:pt x="37282" y="4096"/>
                  </a:lnTo>
                  <a:cubicBezTo>
                    <a:pt x="38332" y="5321"/>
                    <a:pt x="38550" y="5656"/>
                    <a:pt x="38682" y="6661"/>
                  </a:cubicBezTo>
                  <a:cubicBezTo>
                    <a:pt x="38550" y="6487"/>
                    <a:pt x="38448" y="6385"/>
                    <a:pt x="38448" y="6385"/>
                  </a:cubicBezTo>
                  <a:lnTo>
                    <a:pt x="38448" y="6385"/>
                  </a:lnTo>
                  <a:cubicBezTo>
                    <a:pt x="38565" y="6647"/>
                    <a:pt x="38652" y="6851"/>
                    <a:pt x="38740" y="7040"/>
                  </a:cubicBezTo>
                  <a:cubicBezTo>
                    <a:pt x="38740" y="7055"/>
                    <a:pt x="38740" y="7084"/>
                    <a:pt x="38740" y="7099"/>
                  </a:cubicBezTo>
                  <a:cubicBezTo>
                    <a:pt x="38594" y="6968"/>
                    <a:pt x="38463" y="6866"/>
                    <a:pt x="38346" y="6778"/>
                  </a:cubicBezTo>
                  <a:cubicBezTo>
                    <a:pt x="38419" y="6181"/>
                    <a:pt x="38376" y="5729"/>
                    <a:pt x="38376" y="5729"/>
                  </a:cubicBezTo>
                  <a:lnTo>
                    <a:pt x="38376" y="5729"/>
                  </a:lnTo>
                  <a:cubicBezTo>
                    <a:pt x="38332" y="5991"/>
                    <a:pt x="38259" y="6239"/>
                    <a:pt x="38186" y="6501"/>
                  </a:cubicBezTo>
                  <a:cubicBezTo>
                    <a:pt x="38084" y="6268"/>
                    <a:pt x="37967" y="6079"/>
                    <a:pt x="37865" y="5918"/>
                  </a:cubicBezTo>
                  <a:cubicBezTo>
                    <a:pt x="38011" y="5816"/>
                    <a:pt x="38186" y="5714"/>
                    <a:pt x="38376" y="5583"/>
                  </a:cubicBezTo>
                  <a:lnTo>
                    <a:pt x="38376" y="5583"/>
                  </a:lnTo>
                  <a:cubicBezTo>
                    <a:pt x="38375" y="5583"/>
                    <a:pt x="38128" y="5656"/>
                    <a:pt x="37778" y="5802"/>
                  </a:cubicBezTo>
                  <a:cubicBezTo>
                    <a:pt x="37720" y="5714"/>
                    <a:pt x="37647" y="5641"/>
                    <a:pt x="37603" y="5583"/>
                  </a:cubicBezTo>
                  <a:cubicBezTo>
                    <a:pt x="37559" y="5539"/>
                    <a:pt x="37530" y="5510"/>
                    <a:pt x="37530" y="5510"/>
                  </a:cubicBezTo>
                  <a:lnTo>
                    <a:pt x="37530" y="5510"/>
                  </a:lnTo>
                  <a:cubicBezTo>
                    <a:pt x="37545" y="5539"/>
                    <a:pt x="37559" y="5568"/>
                    <a:pt x="37574" y="5598"/>
                  </a:cubicBezTo>
                  <a:lnTo>
                    <a:pt x="37574" y="5598"/>
                  </a:lnTo>
                  <a:cubicBezTo>
                    <a:pt x="37579" y="5593"/>
                    <a:pt x="37584" y="5588"/>
                    <a:pt x="37588" y="5583"/>
                  </a:cubicBezTo>
                  <a:cubicBezTo>
                    <a:pt x="37618" y="5656"/>
                    <a:pt x="37661" y="5729"/>
                    <a:pt x="37691" y="5802"/>
                  </a:cubicBezTo>
                  <a:cubicBezTo>
                    <a:pt x="37691" y="5802"/>
                    <a:pt x="37691" y="5816"/>
                    <a:pt x="37691" y="5831"/>
                  </a:cubicBezTo>
                  <a:cubicBezTo>
                    <a:pt x="37559" y="5889"/>
                    <a:pt x="37414" y="5976"/>
                    <a:pt x="37268" y="6064"/>
                  </a:cubicBezTo>
                  <a:cubicBezTo>
                    <a:pt x="37239" y="5991"/>
                    <a:pt x="37224" y="5947"/>
                    <a:pt x="37224" y="5947"/>
                  </a:cubicBezTo>
                  <a:cubicBezTo>
                    <a:pt x="37224" y="5991"/>
                    <a:pt x="37224" y="6035"/>
                    <a:pt x="37224" y="6079"/>
                  </a:cubicBezTo>
                  <a:cubicBezTo>
                    <a:pt x="37210" y="6049"/>
                    <a:pt x="37210" y="6006"/>
                    <a:pt x="37195" y="5976"/>
                  </a:cubicBezTo>
                  <a:cubicBezTo>
                    <a:pt x="37308" y="5850"/>
                    <a:pt x="37434" y="5737"/>
                    <a:pt x="37574" y="5598"/>
                  </a:cubicBezTo>
                  <a:lnTo>
                    <a:pt x="37574" y="5598"/>
                  </a:lnTo>
                  <a:cubicBezTo>
                    <a:pt x="37501" y="5641"/>
                    <a:pt x="37341" y="5714"/>
                    <a:pt x="37137" y="5860"/>
                  </a:cubicBezTo>
                  <a:cubicBezTo>
                    <a:pt x="37078" y="5627"/>
                    <a:pt x="37005" y="5423"/>
                    <a:pt x="36947" y="5291"/>
                  </a:cubicBezTo>
                  <a:cubicBezTo>
                    <a:pt x="37035" y="4767"/>
                    <a:pt x="37151" y="4228"/>
                    <a:pt x="37312" y="3717"/>
                  </a:cubicBezTo>
                  <a:lnTo>
                    <a:pt x="37312" y="3717"/>
                  </a:lnTo>
                  <a:cubicBezTo>
                    <a:pt x="37311" y="3718"/>
                    <a:pt x="36962" y="4359"/>
                    <a:pt x="36627" y="5291"/>
                  </a:cubicBezTo>
                  <a:cubicBezTo>
                    <a:pt x="36495" y="4840"/>
                    <a:pt x="36379" y="4548"/>
                    <a:pt x="36379" y="4548"/>
                  </a:cubicBezTo>
                  <a:lnTo>
                    <a:pt x="36379" y="4548"/>
                  </a:lnTo>
                  <a:cubicBezTo>
                    <a:pt x="36437" y="4985"/>
                    <a:pt x="36452" y="5437"/>
                    <a:pt x="36423" y="5874"/>
                  </a:cubicBezTo>
                  <a:cubicBezTo>
                    <a:pt x="36393" y="5947"/>
                    <a:pt x="36379" y="6035"/>
                    <a:pt x="36350" y="6122"/>
                  </a:cubicBezTo>
                  <a:cubicBezTo>
                    <a:pt x="36058" y="4942"/>
                    <a:pt x="35563" y="3966"/>
                    <a:pt x="35563" y="3965"/>
                  </a:cubicBezTo>
                  <a:lnTo>
                    <a:pt x="35563" y="3965"/>
                  </a:lnTo>
                  <a:cubicBezTo>
                    <a:pt x="35752" y="4621"/>
                    <a:pt x="35869" y="5321"/>
                    <a:pt x="35942" y="5962"/>
                  </a:cubicBezTo>
                  <a:cubicBezTo>
                    <a:pt x="35781" y="5729"/>
                    <a:pt x="35635" y="5554"/>
                    <a:pt x="35533" y="5437"/>
                  </a:cubicBezTo>
                  <a:cubicBezTo>
                    <a:pt x="35548" y="5291"/>
                    <a:pt x="35577" y="5146"/>
                    <a:pt x="35606" y="5015"/>
                  </a:cubicBezTo>
                  <a:lnTo>
                    <a:pt x="35606" y="5015"/>
                  </a:lnTo>
                  <a:cubicBezTo>
                    <a:pt x="35606" y="5015"/>
                    <a:pt x="35548" y="5131"/>
                    <a:pt x="35461" y="5335"/>
                  </a:cubicBezTo>
                  <a:cubicBezTo>
                    <a:pt x="35417" y="5292"/>
                    <a:pt x="35402" y="5277"/>
                    <a:pt x="35402" y="5277"/>
                  </a:cubicBezTo>
                  <a:lnTo>
                    <a:pt x="35402" y="5277"/>
                  </a:lnTo>
                  <a:lnTo>
                    <a:pt x="35446" y="5364"/>
                  </a:lnTo>
                  <a:cubicBezTo>
                    <a:pt x="35417" y="5423"/>
                    <a:pt x="35402" y="5481"/>
                    <a:pt x="35373" y="5554"/>
                  </a:cubicBezTo>
                  <a:cubicBezTo>
                    <a:pt x="35271" y="3339"/>
                    <a:pt x="32896" y="1969"/>
                    <a:pt x="32895" y="1968"/>
                  </a:cubicBezTo>
                  <a:lnTo>
                    <a:pt x="32895" y="1968"/>
                  </a:lnTo>
                  <a:cubicBezTo>
                    <a:pt x="34367" y="3659"/>
                    <a:pt x="34528" y="3994"/>
                    <a:pt x="34703" y="5685"/>
                  </a:cubicBezTo>
                  <a:lnTo>
                    <a:pt x="34659" y="5641"/>
                  </a:lnTo>
                  <a:cubicBezTo>
                    <a:pt x="34659" y="5627"/>
                    <a:pt x="34674" y="5612"/>
                    <a:pt x="34674" y="5612"/>
                  </a:cubicBezTo>
                  <a:lnTo>
                    <a:pt x="34674" y="5612"/>
                  </a:lnTo>
                  <a:cubicBezTo>
                    <a:pt x="34674" y="5612"/>
                    <a:pt x="34659" y="5612"/>
                    <a:pt x="34644" y="5627"/>
                  </a:cubicBezTo>
                  <a:cubicBezTo>
                    <a:pt x="34572" y="5554"/>
                    <a:pt x="34499" y="5496"/>
                    <a:pt x="34426" y="5437"/>
                  </a:cubicBezTo>
                  <a:cubicBezTo>
                    <a:pt x="34426" y="5394"/>
                    <a:pt x="34440" y="5364"/>
                    <a:pt x="34455" y="5321"/>
                  </a:cubicBezTo>
                  <a:lnTo>
                    <a:pt x="34455" y="5321"/>
                  </a:lnTo>
                  <a:cubicBezTo>
                    <a:pt x="34455" y="5321"/>
                    <a:pt x="34440" y="5365"/>
                    <a:pt x="34397" y="5423"/>
                  </a:cubicBezTo>
                  <a:cubicBezTo>
                    <a:pt x="34280" y="5335"/>
                    <a:pt x="34178" y="5262"/>
                    <a:pt x="34091" y="5189"/>
                  </a:cubicBezTo>
                  <a:cubicBezTo>
                    <a:pt x="33887" y="4927"/>
                    <a:pt x="33697" y="4709"/>
                    <a:pt x="33566" y="4548"/>
                  </a:cubicBezTo>
                  <a:cubicBezTo>
                    <a:pt x="33464" y="4228"/>
                    <a:pt x="33376" y="4024"/>
                    <a:pt x="33376" y="4023"/>
                  </a:cubicBezTo>
                  <a:lnTo>
                    <a:pt x="33376" y="4023"/>
                  </a:lnTo>
                  <a:cubicBezTo>
                    <a:pt x="33390" y="4079"/>
                    <a:pt x="33391" y="4134"/>
                    <a:pt x="33404" y="4190"/>
                  </a:cubicBezTo>
                  <a:lnTo>
                    <a:pt x="33404" y="4190"/>
                  </a:lnTo>
                  <a:cubicBezTo>
                    <a:pt x="33404" y="4188"/>
                    <a:pt x="33405" y="4186"/>
                    <a:pt x="33406" y="4184"/>
                  </a:cubicBezTo>
                  <a:cubicBezTo>
                    <a:pt x="33420" y="4242"/>
                    <a:pt x="33420" y="4300"/>
                    <a:pt x="33420" y="4359"/>
                  </a:cubicBezTo>
                  <a:cubicBezTo>
                    <a:pt x="33391" y="4330"/>
                    <a:pt x="33376" y="4300"/>
                    <a:pt x="33362" y="4300"/>
                  </a:cubicBezTo>
                  <a:cubicBezTo>
                    <a:pt x="33391" y="4330"/>
                    <a:pt x="33406" y="4373"/>
                    <a:pt x="33435" y="4402"/>
                  </a:cubicBezTo>
                  <a:cubicBezTo>
                    <a:pt x="33449" y="4679"/>
                    <a:pt x="33449" y="4942"/>
                    <a:pt x="33435" y="5219"/>
                  </a:cubicBezTo>
                  <a:cubicBezTo>
                    <a:pt x="33333" y="5087"/>
                    <a:pt x="33216" y="4971"/>
                    <a:pt x="33099" y="4854"/>
                  </a:cubicBezTo>
                  <a:cubicBezTo>
                    <a:pt x="33172" y="4694"/>
                    <a:pt x="33260" y="4504"/>
                    <a:pt x="33362" y="4300"/>
                  </a:cubicBezTo>
                  <a:cubicBezTo>
                    <a:pt x="33374" y="4265"/>
                    <a:pt x="33386" y="4239"/>
                    <a:pt x="33398" y="4206"/>
                  </a:cubicBezTo>
                  <a:lnTo>
                    <a:pt x="33398" y="4206"/>
                  </a:lnTo>
                  <a:cubicBezTo>
                    <a:pt x="33332" y="4273"/>
                    <a:pt x="33149" y="4458"/>
                    <a:pt x="32954" y="4738"/>
                  </a:cubicBezTo>
                  <a:cubicBezTo>
                    <a:pt x="32837" y="4636"/>
                    <a:pt x="32735" y="4548"/>
                    <a:pt x="32633" y="4461"/>
                  </a:cubicBezTo>
                  <a:cubicBezTo>
                    <a:pt x="32837" y="4257"/>
                    <a:pt x="33056" y="4038"/>
                    <a:pt x="33318" y="3790"/>
                  </a:cubicBezTo>
                  <a:lnTo>
                    <a:pt x="33318" y="3790"/>
                  </a:lnTo>
                  <a:cubicBezTo>
                    <a:pt x="33318" y="3790"/>
                    <a:pt x="32939" y="3980"/>
                    <a:pt x="32458" y="4315"/>
                  </a:cubicBezTo>
                  <a:cubicBezTo>
                    <a:pt x="32152" y="4067"/>
                    <a:pt x="31919" y="3936"/>
                    <a:pt x="31919" y="3936"/>
                  </a:cubicBezTo>
                  <a:lnTo>
                    <a:pt x="31919" y="3936"/>
                  </a:lnTo>
                  <a:cubicBezTo>
                    <a:pt x="32065" y="4111"/>
                    <a:pt x="32196" y="4271"/>
                    <a:pt x="32327" y="4417"/>
                  </a:cubicBezTo>
                  <a:cubicBezTo>
                    <a:pt x="32123" y="4577"/>
                    <a:pt x="31904" y="4767"/>
                    <a:pt x="31686" y="4985"/>
                  </a:cubicBezTo>
                  <a:cubicBezTo>
                    <a:pt x="31132" y="4053"/>
                    <a:pt x="30564" y="3412"/>
                    <a:pt x="30564" y="3411"/>
                  </a:cubicBezTo>
                  <a:lnTo>
                    <a:pt x="30564" y="3411"/>
                  </a:lnTo>
                  <a:cubicBezTo>
                    <a:pt x="30913" y="4038"/>
                    <a:pt x="31161" y="4709"/>
                    <a:pt x="31351" y="5350"/>
                  </a:cubicBezTo>
                  <a:cubicBezTo>
                    <a:pt x="31132" y="5598"/>
                    <a:pt x="30957" y="5874"/>
                    <a:pt x="30797" y="6181"/>
                  </a:cubicBezTo>
                  <a:cubicBezTo>
                    <a:pt x="29747" y="4024"/>
                    <a:pt x="28013" y="2217"/>
                    <a:pt x="28013" y="2216"/>
                  </a:cubicBezTo>
                  <a:lnTo>
                    <a:pt x="28013" y="2216"/>
                  </a:lnTo>
                  <a:cubicBezTo>
                    <a:pt x="29266" y="4082"/>
                    <a:pt x="30039" y="6312"/>
                    <a:pt x="30418" y="7609"/>
                  </a:cubicBezTo>
                  <a:cubicBezTo>
                    <a:pt x="30418" y="7667"/>
                    <a:pt x="30418" y="7725"/>
                    <a:pt x="30418" y="7769"/>
                  </a:cubicBezTo>
                  <a:cubicBezTo>
                    <a:pt x="30199" y="7551"/>
                    <a:pt x="30024" y="7347"/>
                    <a:pt x="29879" y="7142"/>
                  </a:cubicBezTo>
                  <a:cubicBezTo>
                    <a:pt x="29908" y="6283"/>
                    <a:pt x="29485" y="5568"/>
                    <a:pt x="29033" y="5044"/>
                  </a:cubicBezTo>
                  <a:cubicBezTo>
                    <a:pt x="29019" y="5000"/>
                    <a:pt x="29004" y="4971"/>
                    <a:pt x="29004" y="4927"/>
                  </a:cubicBezTo>
                  <a:cubicBezTo>
                    <a:pt x="29004" y="4927"/>
                    <a:pt x="28989" y="4956"/>
                    <a:pt x="28989" y="5000"/>
                  </a:cubicBezTo>
                  <a:cubicBezTo>
                    <a:pt x="28465" y="4403"/>
                    <a:pt x="27897" y="4082"/>
                    <a:pt x="27896" y="4082"/>
                  </a:cubicBezTo>
                  <a:lnTo>
                    <a:pt x="27896" y="4082"/>
                  </a:lnTo>
                  <a:cubicBezTo>
                    <a:pt x="28450" y="4723"/>
                    <a:pt x="28771" y="5131"/>
                    <a:pt x="28975" y="5510"/>
                  </a:cubicBezTo>
                  <a:cubicBezTo>
                    <a:pt x="28975" y="5904"/>
                    <a:pt x="29048" y="6443"/>
                    <a:pt x="29296" y="7026"/>
                  </a:cubicBezTo>
                  <a:cubicBezTo>
                    <a:pt x="28931" y="6705"/>
                    <a:pt x="28625" y="6530"/>
                    <a:pt x="28625" y="6530"/>
                  </a:cubicBezTo>
                  <a:lnTo>
                    <a:pt x="28625" y="6530"/>
                  </a:lnTo>
                  <a:cubicBezTo>
                    <a:pt x="28931" y="6895"/>
                    <a:pt x="29179" y="7186"/>
                    <a:pt x="29368" y="7434"/>
                  </a:cubicBezTo>
                  <a:cubicBezTo>
                    <a:pt x="29339" y="7711"/>
                    <a:pt x="29223" y="7973"/>
                    <a:pt x="29062" y="8236"/>
                  </a:cubicBezTo>
                  <a:cubicBezTo>
                    <a:pt x="28989" y="7857"/>
                    <a:pt x="28844" y="7507"/>
                    <a:pt x="28654" y="7201"/>
                  </a:cubicBezTo>
                  <a:cubicBezTo>
                    <a:pt x="28538" y="6370"/>
                    <a:pt x="28275" y="5744"/>
                    <a:pt x="28275" y="5743"/>
                  </a:cubicBezTo>
                  <a:lnTo>
                    <a:pt x="28275" y="5743"/>
                  </a:lnTo>
                  <a:cubicBezTo>
                    <a:pt x="28319" y="6064"/>
                    <a:pt x="28334" y="6399"/>
                    <a:pt x="28319" y="6720"/>
                  </a:cubicBezTo>
                  <a:cubicBezTo>
                    <a:pt x="28100" y="6472"/>
                    <a:pt x="27882" y="6268"/>
                    <a:pt x="27678" y="6093"/>
                  </a:cubicBezTo>
                  <a:cubicBezTo>
                    <a:pt x="27838" y="5933"/>
                    <a:pt x="28013" y="5758"/>
                    <a:pt x="28232" y="5554"/>
                  </a:cubicBezTo>
                  <a:lnTo>
                    <a:pt x="28232" y="5554"/>
                  </a:lnTo>
                  <a:cubicBezTo>
                    <a:pt x="28231" y="5554"/>
                    <a:pt x="27925" y="5700"/>
                    <a:pt x="27547" y="5976"/>
                  </a:cubicBezTo>
                  <a:cubicBezTo>
                    <a:pt x="27284" y="5787"/>
                    <a:pt x="27095" y="5670"/>
                    <a:pt x="27095" y="5670"/>
                  </a:cubicBezTo>
                  <a:lnTo>
                    <a:pt x="27095" y="5670"/>
                  </a:lnTo>
                  <a:cubicBezTo>
                    <a:pt x="27226" y="5816"/>
                    <a:pt x="27328" y="5947"/>
                    <a:pt x="27430" y="6064"/>
                  </a:cubicBezTo>
                  <a:cubicBezTo>
                    <a:pt x="27270" y="6195"/>
                    <a:pt x="27095" y="6341"/>
                    <a:pt x="26920" y="6516"/>
                  </a:cubicBezTo>
                  <a:cubicBezTo>
                    <a:pt x="26468" y="5773"/>
                    <a:pt x="26002" y="5248"/>
                    <a:pt x="26002" y="5248"/>
                  </a:cubicBezTo>
                  <a:lnTo>
                    <a:pt x="26002" y="5248"/>
                  </a:lnTo>
                  <a:cubicBezTo>
                    <a:pt x="26293" y="5758"/>
                    <a:pt x="26497" y="6297"/>
                    <a:pt x="26643" y="6822"/>
                  </a:cubicBezTo>
                  <a:cubicBezTo>
                    <a:pt x="26468" y="7011"/>
                    <a:pt x="26322" y="7230"/>
                    <a:pt x="26191" y="7478"/>
                  </a:cubicBezTo>
                  <a:cubicBezTo>
                    <a:pt x="25346" y="5744"/>
                    <a:pt x="23947" y="4286"/>
                    <a:pt x="23947" y="4286"/>
                  </a:cubicBezTo>
                  <a:lnTo>
                    <a:pt x="23947" y="4286"/>
                  </a:lnTo>
                  <a:cubicBezTo>
                    <a:pt x="24909" y="5714"/>
                    <a:pt x="25521" y="7405"/>
                    <a:pt x="25841" y="8454"/>
                  </a:cubicBezTo>
                  <a:cubicBezTo>
                    <a:pt x="25827" y="8498"/>
                    <a:pt x="25812" y="8556"/>
                    <a:pt x="25798" y="8600"/>
                  </a:cubicBezTo>
                  <a:cubicBezTo>
                    <a:pt x="25754" y="8571"/>
                    <a:pt x="25696" y="8527"/>
                    <a:pt x="25652" y="8498"/>
                  </a:cubicBezTo>
                  <a:cubicBezTo>
                    <a:pt x="25564" y="8396"/>
                    <a:pt x="25477" y="8294"/>
                    <a:pt x="25404" y="8177"/>
                  </a:cubicBezTo>
                  <a:cubicBezTo>
                    <a:pt x="25448" y="8119"/>
                    <a:pt x="25477" y="8046"/>
                    <a:pt x="25521" y="7973"/>
                  </a:cubicBezTo>
                  <a:lnTo>
                    <a:pt x="25521" y="7973"/>
                  </a:lnTo>
                  <a:cubicBezTo>
                    <a:pt x="25521" y="7973"/>
                    <a:pt x="25462" y="8032"/>
                    <a:pt x="25375" y="8119"/>
                  </a:cubicBezTo>
                  <a:cubicBezTo>
                    <a:pt x="25127" y="7725"/>
                    <a:pt x="24967" y="7274"/>
                    <a:pt x="24748" y="6472"/>
                  </a:cubicBezTo>
                  <a:lnTo>
                    <a:pt x="24748" y="6472"/>
                  </a:lnTo>
                  <a:cubicBezTo>
                    <a:pt x="24748" y="6472"/>
                    <a:pt x="24603" y="7245"/>
                    <a:pt x="24967" y="8134"/>
                  </a:cubicBezTo>
                  <a:cubicBezTo>
                    <a:pt x="24792" y="8061"/>
                    <a:pt x="24661" y="8017"/>
                    <a:pt x="24661" y="8017"/>
                  </a:cubicBezTo>
                  <a:lnTo>
                    <a:pt x="24661" y="8017"/>
                  </a:lnTo>
                  <a:cubicBezTo>
                    <a:pt x="24807" y="8119"/>
                    <a:pt x="24923" y="8206"/>
                    <a:pt x="25040" y="8279"/>
                  </a:cubicBezTo>
                  <a:cubicBezTo>
                    <a:pt x="25054" y="8338"/>
                    <a:pt x="25083" y="8381"/>
                    <a:pt x="25113" y="8440"/>
                  </a:cubicBezTo>
                  <a:cubicBezTo>
                    <a:pt x="25011" y="8571"/>
                    <a:pt x="24909" y="8746"/>
                    <a:pt x="24807" y="8935"/>
                  </a:cubicBezTo>
                  <a:cubicBezTo>
                    <a:pt x="24734" y="8687"/>
                    <a:pt x="24690" y="8425"/>
                    <a:pt x="24661" y="8177"/>
                  </a:cubicBezTo>
                  <a:cubicBezTo>
                    <a:pt x="24661" y="8177"/>
                    <a:pt x="24617" y="8440"/>
                    <a:pt x="24617" y="8848"/>
                  </a:cubicBezTo>
                  <a:cubicBezTo>
                    <a:pt x="24515" y="8411"/>
                    <a:pt x="24384" y="8148"/>
                    <a:pt x="24384" y="8148"/>
                  </a:cubicBezTo>
                  <a:lnTo>
                    <a:pt x="24384" y="8148"/>
                  </a:lnTo>
                  <a:cubicBezTo>
                    <a:pt x="24398" y="8469"/>
                    <a:pt x="24398" y="8746"/>
                    <a:pt x="24398" y="8979"/>
                  </a:cubicBezTo>
                  <a:cubicBezTo>
                    <a:pt x="24311" y="9066"/>
                    <a:pt x="24209" y="9197"/>
                    <a:pt x="24107" y="9343"/>
                  </a:cubicBezTo>
                  <a:cubicBezTo>
                    <a:pt x="23990" y="8265"/>
                    <a:pt x="24034" y="8046"/>
                    <a:pt x="24661" y="6836"/>
                  </a:cubicBezTo>
                  <a:lnTo>
                    <a:pt x="24661" y="6836"/>
                  </a:lnTo>
                  <a:cubicBezTo>
                    <a:pt x="24661" y="6837"/>
                    <a:pt x="24311" y="7157"/>
                    <a:pt x="24034" y="7653"/>
                  </a:cubicBezTo>
                  <a:cubicBezTo>
                    <a:pt x="24136" y="6953"/>
                    <a:pt x="24282" y="6224"/>
                    <a:pt x="24500" y="5525"/>
                  </a:cubicBezTo>
                  <a:lnTo>
                    <a:pt x="24500" y="5525"/>
                  </a:lnTo>
                  <a:cubicBezTo>
                    <a:pt x="24500" y="5525"/>
                    <a:pt x="23451" y="7449"/>
                    <a:pt x="23101" y="9562"/>
                  </a:cubicBezTo>
                  <a:cubicBezTo>
                    <a:pt x="23043" y="9314"/>
                    <a:pt x="22985" y="9052"/>
                    <a:pt x="22970" y="8804"/>
                  </a:cubicBezTo>
                  <a:cubicBezTo>
                    <a:pt x="22970" y="8804"/>
                    <a:pt x="22926" y="9023"/>
                    <a:pt x="22926" y="9372"/>
                  </a:cubicBezTo>
                  <a:cubicBezTo>
                    <a:pt x="22752" y="9197"/>
                    <a:pt x="22562" y="9037"/>
                    <a:pt x="22373" y="8906"/>
                  </a:cubicBezTo>
                  <a:cubicBezTo>
                    <a:pt x="22358" y="8294"/>
                    <a:pt x="22402" y="7638"/>
                    <a:pt x="22533" y="7026"/>
                  </a:cubicBezTo>
                  <a:lnTo>
                    <a:pt x="22533" y="7026"/>
                  </a:lnTo>
                  <a:cubicBezTo>
                    <a:pt x="22533" y="7026"/>
                    <a:pt x="22198" y="7696"/>
                    <a:pt x="21950" y="8614"/>
                  </a:cubicBezTo>
                  <a:cubicBezTo>
                    <a:pt x="21702" y="8454"/>
                    <a:pt x="21454" y="8323"/>
                    <a:pt x="21221" y="8206"/>
                  </a:cubicBezTo>
                  <a:cubicBezTo>
                    <a:pt x="21294" y="8061"/>
                    <a:pt x="21367" y="7900"/>
                    <a:pt x="21454" y="7711"/>
                  </a:cubicBezTo>
                  <a:lnTo>
                    <a:pt x="21454" y="7711"/>
                  </a:lnTo>
                  <a:cubicBezTo>
                    <a:pt x="21454" y="7711"/>
                    <a:pt x="21279" y="7871"/>
                    <a:pt x="21075" y="8148"/>
                  </a:cubicBezTo>
                  <a:cubicBezTo>
                    <a:pt x="20536" y="7900"/>
                    <a:pt x="20143" y="7798"/>
                    <a:pt x="20143" y="7798"/>
                  </a:cubicBezTo>
                  <a:lnTo>
                    <a:pt x="20143" y="7798"/>
                  </a:lnTo>
                  <a:cubicBezTo>
                    <a:pt x="20449" y="7988"/>
                    <a:pt x="20711" y="8148"/>
                    <a:pt x="20944" y="8294"/>
                  </a:cubicBezTo>
                  <a:cubicBezTo>
                    <a:pt x="20784" y="8527"/>
                    <a:pt x="20609" y="8804"/>
                    <a:pt x="20463" y="9139"/>
                  </a:cubicBezTo>
                  <a:cubicBezTo>
                    <a:pt x="20332" y="8760"/>
                    <a:pt x="20216" y="8396"/>
                    <a:pt x="20157" y="8017"/>
                  </a:cubicBezTo>
                  <a:lnTo>
                    <a:pt x="20157" y="8017"/>
                  </a:lnTo>
                  <a:cubicBezTo>
                    <a:pt x="20157" y="8017"/>
                    <a:pt x="20084" y="8775"/>
                    <a:pt x="20245" y="9737"/>
                  </a:cubicBezTo>
                  <a:cubicBezTo>
                    <a:pt x="20186" y="9941"/>
                    <a:pt x="20157" y="10159"/>
                    <a:pt x="20143" y="10378"/>
                  </a:cubicBezTo>
                  <a:cubicBezTo>
                    <a:pt x="19997" y="10407"/>
                    <a:pt x="19851" y="10436"/>
                    <a:pt x="19720" y="10465"/>
                  </a:cubicBezTo>
                  <a:cubicBezTo>
                    <a:pt x="19647" y="10349"/>
                    <a:pt x="19589" y="10247"/>
                    <a:pt x="19531" y="10130"/>
                  </a:cubicBezTo>
                  <a:cubicBezTo>
                    <a:pt x="19662" y="9810"/>
                    <a:pt x="19822" y="9445"/>
                    <a:pt x="20055" y="8964"/>
                  </a:cubicBezTo>
                  <a:lnTo>
                    <a:pt x="20055" y="8964"/>
                  </a:lnTo>
                  <a:cubicBezTo>
                    <a:pt x="20055" y="8964"/>
                    <a:pt x="19764" y="9227"/>
                    <a:pt x="19472" y="9664"/>
                  </a:cubicBezTo>
                  <a:cubicBezTo>
                    <a:pt x="19531" y="8964"/>
                    <a:pt x="19414" y="8338"/>
                    <a:pt x="19297" y="7900"/>
                  </a:cubicBezTo>
                  <a:cubicBezTo>
                    <a:pt x="19385" y="7419"/>
                    <a:pt x="19603" y="6909"/>
                    <a:pt x="19997" y="6079"/>
                  </a:cubicBezTo>
                  <a:lnTo>
                    <a:pt x="19997" y="6079"/>
                  </a:lnTo>
                  <a:cubicBezTo>
                    <a:pt x="19997" y="6079"/>
                    <a:pt x="19487" y="6560"/>
                    <a:pt x="19093" y="7317"/>
                  </a:cubicBezTo>
                  <a:cubicBezTo>
                    <a:pt x="19064" y="7274"/>
                    <a:pt x="19064" y="7244"/>
                    <a:pt x="19064" y="7244"/>
                  </a:cubicBezTo>
                  <a:cubicBezTo>
                    <a:pt x="19064" y="7303"/>
                    <a:pt x="19064" y="7347"/>
                    <a:pt x="19064" y="7390"/>
                  </a:cubicBezTo>
                  <a:cubicBezTo>
                    <a:pt x="18729" y="8061"/>
                    <a:pt x="18525" y="8950"/>
                    <a:pt x="18846" y="9912"/>
                  </a:cubicBezTo>
                  <a:cubicBezTo>
                    <a:pt x="18758" y="10174"/>
                    <a:pt x="18641" y="10422"/>
                    <a:pt x="18481" y="10713"/>
                  </a:cubicBezTo>
                  <a:lnTo>
                    <a:pt x="18467" y="10713"/>
                  </a:lnTo>
                  <a:cubicBezTo>
                    <a:pt x="18437" y="10655"/>
                    <a:pt x="18423" y="10597"/>
                    <a:pt x="18408" y="10538"/>
                  </a:cubicBezTo>
                  <a:cubicBezTo>
                    <a:pt x="18379" y="9008"/>
                    <a:pt x="18452" y="6355"/>
                    <a:pt x="19195" y="4009"/>
                  </a:cubicBezTo>
                  <a:lnTo>
                    <a:pt x="19195" y="4009"/>
                  </a:lnTo>
                  <a:cubicBezTo>
                    <a:pt x="19195" y="4009"/>
                    <a:pt x="17898" y="6385"/>
                    <a:pt x="17476" y="9008"/>
                  </a:cubicBezTo>
                  <a:cubicBezTo>
                    <a:pt x="17199" y="8702"/>
                    <a:pt x="16893" y="8425"/>
                    <a:pt x="16572" y="8192"/>
                  </a:cubicBezTo>
                  <a:cubicBezTo>
                    <a:pt x="16543" y="7434"/>
                    <a:pt x="16586" y="6632"/>
                    <a:pt x="16761" y="5860"/>
                  </a:cubicBezTo>
                  <a:lnTo>
                    <a:pt x="16761" y="5860"/>
                  </a:lnTo>
                  <a:cubicBezTo>
                    <a:pt x="16761" y="5860"/>
                    <a:pt x="16339" y="6691"/>
                    <a:pt x="16047" y="7827"/>
                  </a:cubicBezTo>
                  <a:cubicBezTo>
                    <a:pt x="15727" y="7638"/>
                    <a:pt x="15420" y="7478"/>
                    <a:pt x="15129" y="7332"/>
                  </a:cubicBezTo>
                  <a:cubicBezTo>
                    <a:pt x="15216" y="7142"/>
                    <a:pt x="15318" y="6938"/>
                    <a:pt x="15420" y="6720"/>
                  </a:cubicBezTo>
                  <a:lnTo>
                    <a:pt x="15420" y="6720"/>
                  </a:lnTo>
                  <a:cubicBezTo>
                    <a:pt x="15420" y="6720"/>
                    <a:pt x="15216" y="6909"/>
                    <a:pt x="14940" y="7244"/>
                  </a:cubicBezTo>
                  <a:cubicBezTo>
                    <a:pt x="14284" y="6953"/>
                    <a:pt x="13788" y="6822"/>
                    <a:pt x="13788" y="6822"/>
                  </a:cubicBezTo>
                  <a:lnTo>
                    <a:pt x="13788" y="6822"/>
                  </a:lnTo>
                  <a:cubicBezTo>
                    <a:pt x="14182" y="7055"/>
                    <a:pt x="14502" y="7259"/>
                    <a:pt x="14794" y="7449"/>
                  </a:cubicBezTo>
                  <a:cubicBezTo>
                    <a:pt x="14590" y="7725"/>
                    <a:pt x="14371" y="8075"/>
                    <a:pt x="14182" y="8469"/>
                  </a:cubicBezTo>
                  <a:cubicBezTo>
                    <a:pt x="14080" y="8177"/>
                    <a:pt x="13978" y="7857"/>
                    <a:pt x="13905" y="7551"/>
                  </a:cubicBezTo>
                  <a:cubicBezTo>
                    <a:pt x="13919" y="7507"/>
                    <a:pt x="13934" y="7449"/>
                    <a:pt x="13948" y="7405"/>
                  </a:cubicBezTo>
                  <a:lnTo>
                    <a:pt x="13948" y="7405"/>
                  </a:lnTo>
                  <a:cubicBezTo>
                    <a:pt x="13948" y="7406"/>
                    <a:pt x="13933" y="7449"/>
                    <a:pt x="13890" y="7507"/>
                  </a:cubicBezTo>
                  <a:cubicBezTo>
                    <a:pt x="13861" y="7376"/>
                    <a:pt x="13832" y="7230"/>
                    <a:pt x="13803" y="7099"/>
                  </a:cubicBezTo>
                  <a:cubicBezTo>
                    <a:pt x="13803" y="7099"/>
                    <a:pt x="13774" y="7332"/>
                    <a:pt x="13788" y="7725"/>
                  </a:cubicBezTo>
                  <a:cubicBezTo>
                    <a:pt x="13686" y="7915"/>
                    <a:pt x="13555" y="8206"/>
                    <a:pt x="13409" y="8556"/>
                  </a:cubicBezTo>
                  <a:cubicBezTo>
                    <a:pt x="13263" y="8717"/>
                    <a:pt x="13089" y="8935"/>
                    <a:pt x="12899" y="9212"/>
                  </a:cubicBezTo>
                  <a:cubicBezTo>
                    <a:pt x="12506" y="7288"/>
                    <a:pt x="12564" y="6880"/>
                    <a:pt x="13613" y="4679"/>
                  </a:cubicBezTo>
                  <a:lnTo>
                    <a:pt x="13613" y="4679"/>
                  </a:lnTo>
                  <a:cubicBezTo>
                    <a:pt x="13613" y="4680"/>
                    <a:pt x="10932" y="7157"/>
                    <a:pt x="12433" y="10043"/>
                  </a:cubicBezTo>
                  <a:cubicBezTo>
                    <a:pt x="12404" y="10116"/>
                    <a:pt x="12374" y="10203"/>
                    <a:pt x="12331" y="10276"/>
                  </a:cubicBezTo>
                  <a:cubicBezTo>
                    <a:pt x="12154" y="9869"/>
                    <a:pt x="11940" y="9588"/>
                    <a:pt x="11888" y="9516"/>
                  </a:cubicBezTo>
                  <a:lnTo>
                    <a:pt x="11888" y="9516"/>
                  </a:lnTo>
                  <a:cubicBezTo>
                    <a:pt x="12043" y="9997"/>
                    <a:pt x="12157" y="10340"/>
                    <a:pt x="12214" y="10640"/>
                  </a:cubicBezTo>
                  <a:cubicBezTo>
                    <a:pt x="12170" y="10757"/>
                    <a:pt x="12141" y="10874"/>
                    <a:pt x="12127" y="10990"/>
                  </a:cubicBezTo>
                  <a:cubicBezTo>
                    <a:pt x="12039" y="10917"/>
                    <a:pt x="11952" y="10844"/>
                    <a:pt x="11879" y="10786"/>
                  </a:cubicBezTo>
                  <a:cubicBezTo>
                    <a:pt x="11864" y="10728"/>
                    <a:pt x="11850" y="10670"/>
                    <a:pt x="11821" y="10611"/>
                  </a:cubicBezTo>
                  <a:cubicBezTo>
                    <a:pt x="11821" y="10247"/>
                    <a:pt x="11835" y="9868"/>
                    <a:pt x="11879" y="9489"/>
                  </a:cubicBezTo>
                  <a:cubicBezTo>
                    <a:pt x="11879" y="9490"/>
                    <a:pt x="11880" y="9492"/>
                    <a:pt x="11880" y="9493"/>
                  </a:cubicBezTo>
                  <a:lnTo>
                    <a:pt x="11880" y="9493"/>
                  </a:lnTo>
                  <a:cubicBezTo>
                    <a:pt x="11909" y="9293"/>
                    <a:pt x="11938" y="9092"/>
                    <a:pt x="11981" y="8891"/>
                  </a:cubicBezTo>
                  <a:lnTo>
                    <a:pt x="11981" y="8891"/>
                  </a:lnTo>
                  <a:cubicBezTo>
                    <a:pt x="11981" y="8892"/>
                    <a:pt x="11806" y="9241"/>
                    <a:pt x="11617" y="9780"/>
                  </a:cubicBezTo>
                  <a:cubicBezTo>
                    <a:pt x="11456" y="9037"/>
                    <a:pt x="11340" y="8236"/>
                    <a:pt x="11340" y="7463"/>
                  </a:cubicBezTo>
                  <a:cubicBezTo>
                    <a:pt x="11340" y="7463"/>
                    <a:pt x="11092" y="8760"/>
                    <a:pt x="11223" y="10232"/>
                  </a:cubicBezTo>
                  <a:cubicBezTo>
                    <a:pt x="10961" y="9606"/>
                    <a:pt x="10742" y="8935"/>
                    <a:pt x="10611" y="8279"/>
                  </a:cubicBezTo>
                  <a:lnTo>
                    <a:pt x="10611" y="8279"/>
                  </a:lnTo>
                  <a:cubicBezTo>
                    <a:pt x="10611" y="8279"/>
                    <a:pt x="10567" y="8921"/>
                    <a:pt x="10655" y="9839"/>
                  </a:cubicBezTo>
                  <a:cubicBezTo>
                    <a:pt x="10611" y="9897"/>
                    <a:pt x="10567" y="9955"/>
                    <a:pt x="10509" y="10014"/>
                  </a:cubicBezTo>
                  <a:cubicBezTo>
                    <a:pt x="10509" y="10014"/>
                    <a:pt x="10494" y="9999"/>
                    <a:pt x="10494" y="9999"/>
                  </a:cubicBezTo>
                  <a:cubicBezTo>
                    <a:pt x="10392" y="9635"/>
                    <a:pt x="10305" y="9270"/>
                    <a:pt x="10276" y="8891"/>
                  </a:cubicBezTo>
                  <a:cubicBezTo>
                    <a:pt x="10276" y="8891"/>
                    <a:pt x="10217" y="9299"/>
                    <a:pt x="10217" y="9882"/>
                  </a:cubicBezTo>
                  <a:cubicBezTo>
                    <a:pt x="9955" y="9780"/>
                    <a:pt x="9736" y="9708"/>
                    <a:pt x="9649" y="9678"/>
                  </a:cubicBezTo>
                  <a:lnTo>
                    <a:pt x="9649" y="9678"/>
                  </a:lnTo>
                  <a:cubicBezTo>
                    <a:pt x="9868" y="9810"/>
                    <a:pt x="10057" y="9926"/>
                    <a:pt x="10232" y="10043"/>
                  </a:cubicBezTo>
                  <a:cubicBezTo>
                    <a:pt x="10232" y="10087"/>
                    <a:pt x="10232" y="10130"/>
                    <a:pt x="10232" y="10189"/>
                  </a:cubicBezTo>
                  <a:cubicBezTo>
                    <a:pt x="10028" y="10101"/>
                    <a:pt x="9809" y="10028"/>
                    <a:pt x="9620" y="9984"/>
                  </a:cubicBezTo>
                  <a:cubicBezTo>
                    <a:pt x="9620" y="9970"/>
                    <a:pt x="9620" y="9955"/>
                    <a:pt x="9620" y="9941"/>
                  </a:cubicBezTo>
                  <a:cubicBezTo>
                    <a:pt x="9620" y="9868"/>
                    <a:pt x="9634" y="9780"/>
                    <a:pt x="9649" y="9678"/>
                  </a:cubicBezTo>
                  <a:cubicBezTo>
                    <a:pt x="9649" y="9649"/>
                    <a:pt x="9664" y="9620"/>
                    <a:pt x="9664" y="9576"/>
                  </a:cubicBezTo>
                  <a:lnTo>
                    <a:pt x="9664" y="9576"/>
                  </a:lnTo>
                  <a:cubicBezTo>
                    <a:pt x="9663" y="9576"/>
                    <a:pt x="9634" y="9606"/>
                    <a:pt x="9605" y="9678"/>
                  </a:cubicBezTo>
                  <a:cubicBezTo>
                    <a:pt x="9576" y="9737"/>
                    <a:pt x="9532" y="9839"/>
                    <a:pt x="9489" y="9955"/>
                  </a:cubicBezTo>
                  <a:cubicBezTo>
                    <a:pt x="9051" y="9853"/>
                    <a:pt x="8745" y="9824"/>
                    <a:pt x="8745" y="9824"/>
                  </a:cubicBezTo>
                  <a:lnTo>
                    <a:pt x="8745" y="9824"/>
                  </a:lnTo>
                  <a:cubicBezTo>
                    <a:pt x="9008" y="9926"/>
                    <a:pt x="9241" y="10014"/>
                    <a:pt x="9430" y="10101"/>
                  </a:cubicBezTo>
                  <a:cubicBezTo>
                    <a:pt x="9372" y="10291"/>
                    <a:pt x="9314" y="10538"/>
                    <a:pt x="9285" y="10815"/>
                  </a:cubicBezTo>
                  <a:cubicBezTo>
                    <a:pt x="9095" y="10553"/>
                    <a:pt x="8935" y="10276"/>
                    <a:pt x="8804" y="9984"/>
                  </a:cubicBezTo>
                  <a:lnTo>
                    <a:pt x="8804" y="9984"/>
                  </a:lnTo>
                  <a:cubicBezTo>
                    <a:pt x="8804" y="9985"/>
                    <a:pt x="8906" y="10495"/>
                    <a:pt x="9197" y="11165"/>
                  </a:cubicBezTo>
                  <a:cubicBezTo>
                    <a:pt x="9095" y="11282"/>
                    <a:pt x="8993" y="11427"/>
                    <a:pt x="8876" y="11602"/>
                  </a:cubicBezTo>
                  <a:cubicBezTo>
                    <a:pt x="8862" y="11573"/>
                    <a:pt x="8862" y="11559"/>
                    <a:pt x="8862" y="11529"/>
                  </a:cubicBezTo>
                  <a:cubicBezTo>
                    <a:pt x="8876" y="11311"/>
                    <a:pt x="8906" y="11048"/>
                    <a:pt x="8949" y="10742"/>
                  </a:cubicBezTo>
                  <a:lnTo>
                    <a:pt x="8949" y="10742"/>
                  </a:lnTo>
                  <a:cubicBezTo>
                    <a:pt x="8949" y="10742"/>
                    <a:pt x="8862" y="10874"/>
                    <a:pt x="8774" y="11107"/>
                  </a:cubicBezTo>
                  <a:cubicBezTo>
                    <a:pt x="8585" y="9941"/>
                    <a:pt x="8702" y="9518"/>
                    <a:pt x="9445" y="7944"/>
                  </a:cubicBezTo>
                  <a:lnTo>
                    <a:pt x="9445" y="7944"/>
                  </a:lnTo>
                  <a:cubicBezTo>
                    <a:pt x="9445" y="7944"/>
                    <a:pt x="8483" y="8833"/>
                    <a:pt x="8206" y="10101"/>
                  </a:cubicBezTo>
                  <a:cubicBezTo>
                    <a:pt x="8191" y="10072"/>
                    <a:pt x="8162" y="10043"/>
                    <a:pt x="8148" y="10014"/>
                  </a:cubicBezTo>
                  <a:cubicBezTo>
                    <a:pt x="8104" y="9635"/>
                    <a:pt x="8148" y="9212"/>
                    <a:pt x="8235" y="8512"/>
                  </a:cubicBezTo>
                  <a:lnTo>
                    <a:pt x="8235" y="8512"/>
                  </a:lnTo>
                  <a:cubicBezTo>
                    <a:pt x="8235" y="8513"/>
                    <a:pt x="7973" y="8950"/>
                    <a:pt x="7871" y="9606"/>
                  </a:cubicBezTo>
                  <a:cubicBezTo>
                    <a:pt x="7842" y="9562"/>
                    <a:pt x="7827" y="9547"/>
                    <a:pt x="7827" y="9547"/>
                  </a:cubicBezTo>
                  <a:lnTo>
                    <a:pt x="7827" y="9547"/>
                  </a:lnTo>
                  <a:cubicBezTo>
                    <a:pt x="7842" y="9591"/>
                    <a:pt x="7856" y="9620"/>
                    <a:pt x="7871" y="9649"/>
                  </a:cubicBezTo>
                  <a:cubicBezTo>
                    <a:pt x="7798" y="10189"/>
                    <a:pt x="7827" y="10830"/>
                    <a:pt x="8206" y="11486"/>
                  </a:cubicBezTo>
                  <a:cubicBezTo>
                    <a:pt x="8235" y="11588"/>
                    <a:pt x="8264" y="11690"/>
                    <a:pt x="8293" y="11792"/>
                  </a:cubicBezTo>
                  <a:cubicBezTo>
                    <a:pt x="8279" y="11952"/>
                    <a:pt x="8264" y="12127"/>
                    <a:pt x="8221" y="12316"/>
                  </a:cubicBezTo>
                  <a:cubicBezTo>
                    <a:pt x="8191" y="12273"/>
                    <a:pt x="8162" y="12229"/>
                    <a:pt x="8133" y="12185"/>
                  </a:cubicBezTo>
                  <a:cubicBezTo>
                    <a:pt x="7754" y="11005"/>
                    <a:pt x="7186" y="8935"/>
                    <a:pt x="7171" y="7011"/>
                  </a:cubicBezTo>
                  <a:cubicBezTo>
                    <a:pt x="7171" y="7011"/>
                    <a:pt x="6795" y="9020"/>
                    <a:pt x="7095" y="11110"/>
                  </a:cubicBezTo>
                  <a:lnTo>
                    <a:pt x="7095" y="11110"/>
                  </a:lnTo>
                  <a:cubicBezTo>
                    <a:pt x="7068" y="11025"/>
                    <a:pt x="7054" y="10928"/>
                    <a:pt x="7040" y="10844"/>
                  </a:cubicBezTo>
                  <a:cubicBezTo>
                    <a:pt x="7040" y="10844"/>
                    <a:pt x="7026" y="10932"/>
                    <a:pt x="7026" y="11078"/>
                  </a:cubicBezTo>
                  <a:cubicBezTo>
                    <a:pt x="6778" y="10903"/>
                    <a:pt x="6515" y="10757"/>
                    <a:pt x="6268" y="10626"/>
                  </a:cubicBezTo>
                  <a:cubicBezTo>
                    <a:pt x="6064" y="10043"/>
                    <a:pt x="5903" y="9416"/>
                    <a:pt x="5845" y="8789"/>
                  </a:cubicBezTo>
                  <a:cubicBezTo>
                    <a:pt x="5845" y="8789"/>
                    <a:pt x="5743" y="9489"/>
                    <a:pt x="5801" y="10422"/>
                  </a:cubicBezTo>
                  <a:cubicBezTo>
                    <a:pt x="5524" y="10320"/>
                    <a:pt x="5262" y="10232"/>
                    <a:pt x="5029" y="10159"/>
                  </a:cubicBezTo>
                  <a:cubicBezTo>
                    <a:pt x="5043" y="9999"/>
                    <a:pt x="5058" y="9839"/>
                    <a:pt x="5087" y="9649"/>
                  </a:cubicBezTo>
                  <a:lnTo>
                    <a:pt x="5087" y="9649"/>
                  </a:lnTo>
                  <a:cubicBezTo>
                    <a:pt x="5087" y="9649"/>
                    <a:pt x="4985" y="9824"/>
                    <a:pt x="4868" y="10116"/>
                  </a:cubicBezTo>
                  <a:cubicBezTo>
                    <a:pt x="4329" y="9985"/>
                    <a:pt x="3950" y="9955"/>
                    <a:pt x="3950" y="9955"/>
                  </a:cubicBezTo>
                  <a:lnTo>
                    <a:pt x="3950" y="9955"/>
                  </a:lnTo>
                  <a:cubicBezTo>
                    <a:pt x="4271" y="10072"/>
                    <a:pt x="4562" y="10189"/>
                    <a:pt x="4810" y="10291"/>
                  </a:cubicBezTo>
                  <a:cubicBezTo>
                    <a:pt x="4723" y="10538"/>
                    <a:pt x="4650" y="10844"/>
                    <a:pt x="4621" y="11180"/>
                  </a:cubicBezTo>
                  <a:cubicBezTo>
                    <a:pt x="4460" y="10961"/>
                    <a:pt x="4329" y="10728"/>
                    <a:pt x="4198" y="10509"/>
                  </a:cubicBezTo>
                  <a:cubicBezTo>
                    <a:pt x="4198" y="10465"/>
                    <a:pt x="4198" y="10422"/>
                    <a:pt x="4198" y="10378"/>
                  </a:cubicBezTo>
                  <a:cubicBezTo>
                    <a:pt x="4198" y="10378"/>
                    <a:pt x="4183" y="10422"/>
                    <a:pt x="4183" y="10465"/>
                  </a:cubicBezTo>
                  <a:cubicBezTo>
                    <a:pt x="4125" y="10363"/>
                    <a:pt x="4067" y="10261"/>
                    <a:pt x="4023" y="10159"/>
                  </a:cubicBezTo>
                  <a:lnTo>
                    <a:pt x="4023" y="10159"/>
                  </a:lnTo>
                  <a:cubicBezTo>
                    <a:pt x="4023" y="10160"/>
                    <a:pt x="4052" y="10349"/>
                    <a:pt x="4154" y="10655"/>
                  </a:cubicBezTo>
                  <a:cubicBezTo>
                    <a:pt x="4125" y="10815"/>
                    <a:pt x="4096" y="11048"/>
                    <a:pt x="4081" y="11340"/>
                  </a:cubicBezTo>
                  <a:cubicBezTo>
                    <a:pt x="4009" y="11486"/>
                    <a:pt x="3936" y="11690"/>
                    <a:pt x="3863" y="11937"/>
                  </a:cubicBezTo>
                  <a:cubicBezTo>
                    <a:pt x="3134" y="10495"/>
                    <a:pt x="3076" y="10174"/>
                    <a:pt x="3324" y="8323"/>
                  </a:cubicBezTo>
                  <a:lnTo>
                    <a:pt x="3324" y="8323"/>
                  </a:lnTo>
                  <a:cubicBezTo>
                    <a:pt x="3323" y="8323"/>
                    <a:pt x="1968" y="10611"/>
                    <a:pt x="3732" y="12637"/>
                  </a:cubicBezTo>
                  <a:cubicBezTo>
                    <a:pt x="3702" y="12885"/>
                    <a:pt x="3702" y="13147"/>
                    <a:pt x="3732" y="13424"/>
                  </a:cubicBezTo>
                  <a:cubicBezTo>
                    <a:pt x="3644" y="13380"/>
                    <a:pt x="3557" y="13337"/>
                    <a:pt x="3455" y="13293"/>
                  </a:cubicBezTo>
                  <a:cubicBezTo>
                    <a:pt x="3309" y="12812"/>
                    <a:pt x="3178" y="12316"/>
                    <a:pt x="3134" y="11821"/>
                  </a:cubicBezTo>
                  <a:cubicBezTo>
                    <a:pt x="3134" y="11821"/>
                    <a:pt x="3047" y="12375"/>
                    <a:pt x="3090" y="13133"/>
                  </a:cubicBezTo>
                  <a:cubicBezTo>
                    <a:pt x="3061" y="13118"/>
                    <a:pt x="3032" y="13103"/>
                    <a:pt x="3003" y="13089"/>
                  </a:cubicBezTo>
                  <a:cubicBezTo>
                    <a:pt x="2624" y="12608"/>
                    <a:pt x="2274" y="12069"/>
                    <a:pt x="1997" y="11529"/>
                  </a:cubicBezTo>
                  <a:lnTo>
                    <a:pt x="1997" y="11529"/>
                  </a:lnTo>
                  <a:cubicBezTo>
                    <a:pt x="1997" y="11530"/>
                    <a:pt x="2114" y="12040"/>
                    <a:pt x="2405" y="12739"/>
                  </a:cubicBezTo>
                  <a:cubicBezTo>
                    <a:pt x="2376" y="12783"/>
                    <a:pt x="2362" y="12827"/>
                    <a:pt x="2347" y="12885"/>
                  </a:cubicBezTo>
                  <a:cubicBezTo>
                    <a:pt x="1895" y="12768"/>
                    <a:pt x="1589" y="12754"/>
                    <a:pt x="1589" y="12754"/>
                  </a:cubicBezTo>
                  <a:lnTo>
                    <a:pt x="1589" y="12754"/>
                  </a:lnTo>
                  <a:cubicBezTo>
                    <a:pt x="1866" y="12856"/>
                    <a:pt x="2085" y="12943"/>
                    <a:pt x="2289" y="13031"/>
                  </a:cubicBezTo>
                  <a:cubicBezTo>
                    <a:pt x="2230" y="13220"/>
                    <a:pt x="2158" y="13468"/>
                    <a:pt x="2128" y="13730"/>
                  </a:cubicBezTo>
                  <a:cubicBezTo>
                    <a:pt x="1954" y="13468"/>
                    <a:pt x="1793" y="13191"/>
                    <a:pt x="1647" y="12914"/>
                  </a:cubicBezTo>
                  <a:lnTo>
                    <a:pt x="1647" y="12914"/>
                  </a:lnTo>
                  <a:cubicBezTo>
                    <a:pt x="1648" y="12914"/>
                    <a:pt x="1779" y="13512"/>
                    <a:pt x="2128" y="14240"/>
                  </a:cubicBezTo>
                  <a:cubicBezTo>
                    <a:pt x="2143" y="14546"/>
                    <a:pt x="2201" y="14867"/>
                    <a:pt x="2347" y="15202"/>
                  </a:cubicBezTo>
                  <a:cubicBezTo>
                    <a:pt x="2099" y="15042"/>
                    <a:pt x="1866" y="14852"/>
                    <a:pt x="1706" y="14634"/>
                  </a:cubicBezTo>
                  <a:cubicBezTo>
                    <a:pt x="1720" y="14371"/>
                    <a:pt x="1749" y="14065"/>
                    <a:pt x="1808" y="13672"/>
                  </a:cubicBezTo>
                  <a:lnTo>
                    <a:pt x="1808" y="13672"/>
                  </a:lnTo>
                  <a:cubicBezTo>
                    <a:pt x="1808" y="13672"/>
                    <a:pt x="1647" y="13934"/>
                    <a:pt x="1531" y="14342"/>
                  </a:cubicBezTo>
                  <a:cubicBezTo>
                    <a:pt x="933" y="13176"/>
                    <a:pt x="904" y="12929"/>
                    <a:pt x="1094" y="11442"/>
                  </a:cubicBezTo>
                  <a:lnTo>
                    <a:pt x="1094" y="11442"/>
                  </a:lnTo>
                  <a:cubicBezTo>
                    <a:pt x="1093" y="11442"/>
                    <a:pt x="1" y="13278"/>
                    <a:pt x="1414" y="14911"/>
                  </a:cubicBezTo>
                  <a:cubicBezTo>
                    <a:pt x="1385" y="15202"/>
                    <a:pt x="1400" y="15523"/>
                    <a:pt x="1473" y="15873"/>
                  </a:cubicBezTo>
                  <a:lnTo>
                    <a:pt x="1473" y="15843"/>
                  </a:lnTo>
                  <a:lnTo>
                    <a:pt x="1910" y="15843"/>
                  </a:lnTo>
                  <a:cubicBezTo>
                    <a:pt x="1822" y="15610"/>
                    <a:pt x="1764" y="15406"/>
                    <a:pt x="1735" y="15202"/>
                  </a:cubicBezTo>
                  <a:lnTo>
                    <a:pt x="1735" y="15202"/>
                  </a:lnTo>
                  <a:cubicBezTo>
                    <a:pt x="1939" y="15392"/>
                    <a:pt x="2201" y="15581"/>
                    <a:pt x="2493" y="15756"/>
                  </a:cubicBezTo>
                  <a:cubicBezTo>
                    <a:pt x="2434" y="15785"/>
                    <a:pt x="2391" y="15814"/>
                    <a:pt x="2347" y="15843"/>
                  </a:cubicBezTo>
                  <a:lnTo>
                    <a:pt x="138416" y="15843"/>
                  </a:lnTo>
                  <a:cubicBezTo>
                    <a:pt x="138357" y="15814"/>
                    <a:pt x="138299" y="15785"/>
                    <a:pt x="138226" y="15741"/>
                  </a:cubicBezTo>
                  <a:cubicBezTo>
                    <a:pt x="138285" y="15610"/>
                    <a:pt x="138343" y="15465"/>
                    <a:pt x="138401" y="15319"/>
                  </a:cubicBezTo>
                  <a:cubicBezTo>
                    <a:pt x="138620" y="15115"/>
                    <a:pt x="138882" y="14925"/>
                    <a:pt x="139290" y="14692"/>
                  </a:cubicBezTo>
                  <a:cubicBezTo>
                    <a:pt x="139348" y="14867"/>
                    <a:pt x="139392" y="15027"/>
                    <a:pt x="139407" y="15173"/>
                  </a:cubicBezTo>
                  <a:cubicBezTo>
                    <a:pt x="139159" y="15377"/>
                    <a:pt x="138897" y="15596"/>
                    <a:pt x="138663" y="15843"/>
                  </a:cubicBezTo>
                  <a:lnTo>
                    <a:pt x="139217" y="15843"/>
                  </a:lnTo>
                  <a:cubicBezTo>
                    <a:pt x="139276" y="15771"/>
                    <a:pt x="139334" y="15683"/>
                    <a:pt x="139407" y="15596"/>
                  </a:cubicBezTo>
                  <a:lnTo>
                    <a:pt x="139407" y="15596"/>
                  </a:lnTo>
                  <a:cubicBezTo>
                    <a:pt x="139407" y="15683"/>
                    <a:pt x="139378" y="15756"/>
                    <a:pt x="139363" y="15843"/>
                  </a:cubicBezTo>
                  <a:lnTo>
                    <a:pt x="140281" y="15843"/>
                  </a:lnTo>
                  <a:cubicBezTo>
                    <a:pt x="140879" y="15246"/>
                    <a:pt x="141651" y="14561"/>
                    <a:pt x="142497" y="13978"/>
                  </a:cubicBezTo>
                  <a:lnTo>
                    <a:pt x="142497" y="13978"/>
                  </a:lnTo>
                  <a:cubicBezTo>
                    <a:pt x="142496" y="13978"/>
                    <a:pt x="140981" y="14751"/>
                    <a:pt x="139742" y="15800"/>
                  </a:cubicBezTo>
                  <a:cubicBezTo>
                    <a:pt x="139757" y="15610"/>
                    <a:pt x="139727" y="15435"/>
                    <a:pt x="139698" y="15275"/>
                  </a:cubicBezTo>
                  <a:cubicBezTo>
                    <a:pt x="139990" y="14940"/>
                    <a:pt x="140340" y="14590"/>
                    <a:pt x="140718" y="14299"/>
                  </a:cubicBezTo>
                  <a:lnTo>
                    <a:pt x="140718" y="14299"/>
                  </a:lnTo>
                  <a:cubicBezTo>
                    <a:pt x="140718" y="14299"/>
                    <a:pt x="140208" y="14576"/>
                    <a:pt x="139625" y="15013"/>
                  </a:cubicBezTo>
                  <a:cubicBezTo>
                    <a:pt x="139567" y="14852"/>
                    <a:pt x="139509" y="14721"/>
                    <a:pt x="139451" y="14605"/>
                  </a:cubicBezTo>
                  <a:cubicBezTo>
                    <a:pt x="139567" y="14546"/>
                    <a:pt x="139684" y="14473"/>
                    <a:pt x="139815" y="14401"/>
                  </a:cubicBezTo>
                  <a:lnTo>
                    <a:pt x="139815" y="14401"/>
                  </a:lnTo>
                  <a:cubicBezTo>
                    <a:pt x="139815" y="14401"/>
                    <a:pt x="139654" y="14444"/>
                    <a:pt x="139407" y="14532"/>
                  </a:cubicBezTo>
                  <a:cubicBezTo>
                    <a:pt x="139247" y="14270"/>
                    <a:pt x="139101" y="14109"/>
                    <a:pt x="139101" y="14109"/>
                  </a:cubicBezTo>
                  <a:lnTo>
                    <a:pt x="139101" y="14109"/>
                  </a:lnTo>
                  <a:cubicBezTo>
                    <a:pt x="139174" y="14299"/>
                    <a:pt x="139217" y="14444"/>
                    <a:pt x="139261" y="14590"/>
                  </a:cubicBezTo>
                  <a:cubicBezTo>
                    <a:pt x="139072" y="14663"/>
                    <a:pt x="138838" y="14780"/>
                    <a:pt x="138591" y="14911"/>
                  </a:cubicBezTo>
                  <a:cubicBezTo>
                    <a:pt x="138707" y="14678"/>
                    <a:pt x="138838" y="14459"/>
                    <a:pt x="138999" y="14240"/>
                  </a:cubicBezTo>
                  <a:lnTo>
                    <a:pt x="138999" y="14240"/>
                  </a:lnTo>
                  <a:cubicBezTo>
                    <a:pt x="138998" y="14240"/>
                    <a:pt x="138590" y="14619"/>
                    <a:pt x="138168" y="15188"/>
                  </a:cubicBezTo>
                  <a:cubicBezTo>
                    <a:pt x="138037" y="15290"/>
                    <a:pt x="137906" y="15392"/>
                    <a:pt x="137774" y="15523"/>
                  </a:cubicBezTo>
                  <a:cubicBezTo>
                    <a:pt x="137702" y="15479"/>
                    <a:pt x="137629" y="15450"/>
                    <a:pt x="137541" y="15406"/>
                  </a:cubicBezTo>
                  <a:cubicBezTo>
                    <a:pt x="137556" y="15348"/>
                    <a:pt x="137585" y="15275"/>
                    <a:pt x="137614" y="15217"/>
                  </a:cubicBezTo>
                  <a:cubicBezTo>
                    <a:pt x="137833" y="15071"/>
                    <a:pt x="138110" y="14925"/>
                    <a:pt x="138459" y="14721"/>
                  </a:cubicBezTo>
                  <a:lnTo>
                    <a:pt x="138459" y="14721"/>
                  </a:lnTo>
                  <a:cubicBezTo>
                    <a:pt x="138459" y="14721"/>
                    <a:pt x="138153" y="14794"/>
                    <a:pt x="137760" y="14969"/>
                  </a:cubicBezTo>
                  <a:cubicBezTo>
                    <a:pt x="138372" y="14051"/>
                    <a:pt x="138561" y="13890"/>
                    <a:pt x="139888" y="13147"/>
                  </a:cubicBezTo>
                  <a:lnTo>
                    <a:pt x="139888" y="13147"/>
                  </a:lnTo>
                  <a:cubicBezTo>
                    <a:pt x="139887" y="13147"/>
                    <a:pt x="137774" y="13687"/>
                    <a:pt x="137235" y="15246"/>
                  </a:cubicBezTo>
                  <a:lnTo>
                    <a:pt x="137206" y="15246"/>
                  </a:lnTo>
                  <a:cubicBezTo>
                    <a:pt x="137046" y="15173"/>
                    <a:pt x="136871" y="15100"/>
                    <a:pt x="136681" y="15013"/>
                  </a:cubicBezTo>
                  <a:cubicBezTo>
                    <a:pt x="136812" y="14707"/>
                    <a:pt x="136987" y="14401"/>
                    <a:pt x="137191" y="14109"/>
                  </a:cubicBezTo>
                  <a:lnTo>
                    <a:pt x="137191" y="14109"/>
                  </a:lnTo>
                  <a:cubicBezTo>
                    <a:pt x="137191" y="14109"/>
                    <a:pt x="136842" y="14430"/>
                    <a:pt x="136463" y="14925"/>
                  </a:cubicBezTo>
                  <a:cubicBezTo>
                    <a:pt x="136404" y="14896"/>
                    <a:pt x="136346" y="14867"/>
                    <a:pt x="136273" y="14838"/>
                  </a:cubicBezTo>
                  <a:cubicBezTo>
                    <a:pt x="137118" y="13891"/>
                    <a:pt x="137323" y="12973"/>
                    <a:pt x="137323" y="12972"/>
                  </a:cubicBezTo>
                  <a:lnTo>
                    <a:pt x="137323" y="12972"/>
                  </a:lnTo>
                  <a:cubicBezTo>
                    <a:pt x="136710" y="13803"/>
                    <a:pt x="136332" y="14284"/>
                    <a:pt x="135880" y="14678"/>
                  </a:cubicBezTo>
                  <a:cubicBezTo>
                    <a:pt x="135763" y="14619"/>
                    <a:pt x="135632" y="14575"/>
                    <a:pt x="135501" y="14517"/>
                  </a:cubicBezTo>
                  <a:cubicBezTo>
                    <a:pt x="136244" y="13978"/>
                    <a:pt x="136550" y="13337"/>
                    <a:pt x="136638" y="13162"/>
                  </a:cubicBezTo>
                  <a:cubicBezTo>
                    <a:pt x="137031" y="12710"/>
                    <a:pt x="137468" y="12244"/>
                    <a:pt x="137949" y="11792"/>
                  </a:cubicBezTo>
                  <a:cubicBezTo>
                    <a:pt x="137978" y="11777"/>
                    <a:pt x="138008" y="11748"/>
                    <a:pt x="138037" y="11733"/>
                  </a:cubicBezTo>
                  <a:lnTo>
                    <a:pt x="138037" y="11733"/>
                  </a:lnTo>
                  <a:cubicBezTo>
                    <a:pt x="138035" y="11734"/>
                    <a:pt x="138007" y="11748"/>
                    <a:pt x="137978" y="11763"/>
                  </a:cubicBezTo>
                  <a:cubicBezTo>
                    <a:pt x="138372" y="11384"/>
                    <a:pt x="138780" y="11019"/>
                    <a:pt x="139217" y="10684"/>
                  </a:cubicBezTo>
                  <a:lnTo>
                    <a:pt x="139217" y="10684"/>
                  </a:lnTo>
                  <a:cubicBezTo>
                    <a:pt x="139217" y="10684"/>
                    <a:pt x="137643" y="11602"/>
                    <a:pt x="136098" y="12929"/>
                  </a:cubicBezTo>
                  <a:cubicBezTo>
                    <a:pt x="135821" y="13118"/>
                    <a:pt x="135545" y="13337"/>
                    <a:pt x="135282" y="13555"/>
                  </a:cubicBezTo>
                  <a:cubicBezTo>
                    <a:pt x="135282" y="13366"/>
                    <a:pt x="135268" y="13191"/>
                    <a:pt x="135238" y="13031"/>
                  </a:cubicBezTo>
                  <a:cubicBezTo>
                    <a:pt x="135530" y="12695"/>
                    <a:pt x="135880" y="12346"/>
                    <a:pt x="136259" y="12054"/>
                  </a:cubicBezTo>
                  <a:lnTo>
                    <a:pt x="136259" y="12054"/>
                  </a:lnTo>
                  <a:cubicBezTo>
                    <a:pt x="136258" y="12054"/>
                    <a:pt x="135748" y="12331"/>
                    <a:pt x="135166" y="12768"/>
                  </a:cubicBezTo>
                  <a:cubicBezTo>
                    <a:pt x="135151" y="12739"/>
                    <a:pt x="135151" y="12725"/>
                    <a:pt x="135136" y="12710"/>
                  </a:cubicBezTo>
                  <a:cubicBezTo>
                    <a:pt x="135515" y="12214"/>
                    <a:pt x="135953" y="11719"/>
                    <a:pt x="136434" y="11267"/>
                  </a:cubicBezTo>
                  <a:lnTo>
                    <a:pt x="136434" y="11267"/>
                  </a:lnTo>
                  <a:cubicBezTo>
                    <a:pt x="136433" y="11267"/>
                    <a:pt x="135836" y="11632"/>
                    <a:pt x="135107" y="12229"/>
                  </a:cubicBezTo>
                  <a:cubicBezTo>
                    <a:pt x="135064" y="12244"/>
                    <a:pt x="135005" y="12273"/>
                    <a:pt x="134947" y="12287"/>
                  </a:cubicBezTo>
                  <a:cubicBezTo>
                    <a:pt x="134787" y="12025"/>
                    <a:pt x="134641" y="11879"/>
                    <a:pt x="134641" y="11879"/>
                  </a:cubicBezTo>
                  <a:lnTo>
                    <a:pt x="134641" y="11879"/>
                  </a:lnTo>
                  <a:cubicBezTo>
                    <a:pt x="134699" y="12054"/>
                    <a:pt x="134757" y="12200"/>
                    <a:pt x="134801" y="12346"/>
                  </a:cubicBezTo>
                  <a:cubicBezTo>
                    <a:pt x="134787" y="12346"/>
                    <a:pt x="134787" y="12346"/>
                    <a:pt x="134772" y="12360"/>
                  </a:cubicBezTo>
                  <a:cubicBezTo>
                    <a:pt x="134670" y="12171"/>
                    <a:pt x="134553" y="11981"/>
                    <a:pt x="134451" y="11835"/>
                  </a:cubicBezTo>
                  <a:cubicBezTo>
                    <a:pt x="134612" y="11719"/>
                    <a:pt x="134801" y="11602"/>
                    <a:pt x="134991" y="11471"/>
                  </a:cubicBezTo>
                  <a:lnTo>
                    <a:pt x="134991" y="11471"/>
                  </a:lnTo>
                  <a:cubicBezTo>
                    <a:pt x="134991" y="11471"/>
                    <a:pt x="134743" y="11544"/>
                    <a:pt x="134364" y="11704"/>
                  </a:cubicBezTo>
                  <a:cubicBezTo>
                    <a:pt x="134335" y="11675"/>
                    <a:pt x="134306" y="11646"/>
                    <a:pt x="134277" y="11617"/>
                  </a:cubicBezTo>
                  <a:cubicBezTo>
                    <a:pt x="134553" y="11413"/>
                    <a:pt x="134903" y="11209"/>
                    <a:pt x="135428" y="10917"/>
                  </a:cubicBezTo>
                  <a:lnTo>
                    <a:pt x="135428" y="10917"/>
                  </a:lnTo>
                  <a:cubicBezTo>
                    <a:pt x="135428" y="10917"/>
                    <a:pt x="134816" y="11063"/>
                    <a:pt x="134160" y="11457"/>
                  </a:cubicBezTo>
                  <a:cubicBezTo>
                    <a:pt x="133941" y="11194"/>
                    <a:pt x="133767" y="11049"/>
                    <a:pt x="133766" y="11048"/>
                  </a:cubicBezTo>
                  <a:lnTo>
                    <a:pt x="133766" y="11048"/>
                  </a:lnTo>
                  <a:cubicBezTo>
                    <a:pt x="133868" y="11223"/>
                    <a:pt x="133941" y="11384"/>
                    <a:pt x="134014" y="11544"/>
                  </a:cubicBezTo>
                  <a:cubicBezTo>
                    <a:pt x="133708" y="11733"/>
                    <a:pt x="133402" y="11981"/>
                    <a:pt x="133169" y="12287"/>
                  </a:cubicBezTo>
                  <a:cubicBezTo>
                    <a:pt x="133285" y="11937"/>
                    <a:pt x="133446" y="11588"/>
                    <a:pt x="133621" y="11252"/>
                  </a:cubicBezTo>
                  <a:lnTo>
                    <a:pt x="133621" y="11252"/>
                  </a:lnTo>
                  <a:cubicBezTo>
                    <a:pt x="133620" y="11253"/>
                    <a:pt x="133052" y="11894"/>
                    <a:pt x="132528" y="12827"/>
                  </a:cubicBezTo>
                  <a:cubicBezTo>
                    <a:pt x="132367" y="12972"/>
                    <a:pt x="132207" y="13118"/>
                    <a:pt x="132061" y="13293"/>
                  </a:cubicBezTo>
                  <a:lnTo>
                    <a:pt x="132003" y="13278"/>
                  </a:lnTo>
                  <a:cubicBezTo>
                    <a:pt x="132119" y="12972"/>
                    <a:pt x="132251" y="12666"/>
                    <a:pt x="132426" y="12360"/>
                  </a:cubicBezTo>
                  <a:cubicBezTo>
                    <a:pt x="132557" y="12273"/>
                    <a:pt x="132717" y="12171"/>
                    <a:pt x="132877" y="12069"/>
                  </a:cubicBezTo>
                  <a:lnTo>
                    <a:pt x="132877" y="12069"/>
                  </a:lnTo>
                  <a:cubicBezTo>
                    <a:pt x="132877" y="12069"/>
                    <a:pt x="132746" y="12098"/>
                    <a:pt x="132528" y="12185"/>
                  </a:cubicBezTo>
                  <a:cubicBezTo>
                    <a:pt x="132586" y="12083"/>
                    <a:pt x="132659" y="11967"/>
                    <a:pt x="132732" y="11865"/>
                  </a:cubicBezTo>
                  <a:lnTo>
                    <a:pt x="132732" y="11865"/>
                  </a:lnTo>
                  <a:cubicBezTo>
                    <a:pt x="132731" y="11865"/>
                    <a:pt x="132571" y="12010"/>
                    <a:pt x="132367" y="12244"/>
                  </a:cubicBezTo>
                  <a:cubicBezTo>
                    <a:pt x="132207" y="12316"/>
                    <a:pt x="132017" y="12404"/>
                    <a:pt x="131799" y="12506"/>
                  </a:cubicBezTo>
                  <a:cubicBezTo>
                    <a:pt x="132163" y="11821"/>
                    <a:pt x="132411" y="11384"/>
                    <a:pt x="132761" y="11005"/>
                  </a:cubicBezTo>
                  <a:cubicBezTo>
                    <a:pt x="132775" y="10990"/>
                    <a:pt x="132775" y="10990"/>
                    <a:pt x="132775" y="10990"/>
                  </a:cubicBezTo>
                  <a:cubicBezTo>
                    <a:pt x="133198" y="10538"/>
                    <a:pt x="133752" y="10145"/>
                    <a:pt x="134830" y="9460"/>
                  </a:cubicBezTo>
                  <a:lnTo>
                    <a:pt x="134830" y="9460"/>
                  </a:lnTo>
                  <a:cubicBezTo>
                    <a:pt x="134830" y="9460"/>
                    <a:pt x="132629" y="10101"/>
                    <a:pt x="131551" y="11704"/>
                  </a:cubicBezTo>
                  <a:cubicBezTo>
                    <a:pt x="131114" y="11981"/>
                    <a:pt x="130618" y="12331"/>
                    <a:pt x="130166" y="12710"/>
                  </a:cubicBezTo>
                  <a:cubicBezTo>
                    <a:pt x="130123" y="12695"/>
                    <a:pt x="130094" y="12681"/>
                    <a:pt x="130050" y="12666"/>
                  </a:cubicBezTo>
                  <a:cubicBezTo>
                    <a:pt x="130123" y="12418"/>
                    <a:pt x="130210" y="12171"/>
                    <a:pt x="130312" y="11923"/>
                  </a:cubicBezTo>
                  <a:cubicBezTo>
                    <a:pt x="130531" y="11704"/>
                    <a:pt x="130764" y="11500"/>
                    <a:pt x="131012" y="11296"/>
                  </a:cubicBezTo>
                  <a:lnTo>
                    <a:pt x="131012" y="11296"/>
                  </a:lnTo>
                  <a:cubicBezTo>
                    <a:pt x="131012" y="11296"/>
                    <a:pt x="130764" y="11427"/>
                    <a:pt x="130429" y="11661"/>
                  </a:cubicBezTo>
                  <a:cubicBezTo>
                    <a:pt x="130502" y="11471"/>
                    <a:pt x="130589" y="11296"/>
                    <a:pt x="130691" y="11121"/>
                  </a:cubicBezTo>
                  <a:lnTo>
                    <a:pt x="130691" y="11121"/>
                  </a:lnTo>
                  <a:cubicBezTo>
                    <a:pt x="130691" y="11121"/>
                    <a:pt x="130429" y="11413"/>
                    <a:pt x="130108" y="11865"/>
                  </a:cubicBezTo>
                  <a:cubicBezTo>
                    <a:pt x="130050" y="11908"/>
                    <a:pt x="129977" y="11967"/>
                    <a:pt x="129919" y="12010"/>
                  </a:cubicBezTo>
                  <a:cubicBezTo>
                    <a:pt x="129860" y="11865"/>
                    <a:pt x="129802" y="11733"/>
                    <a:pt x="129744" y="11617"/>
                  </a:cubicBezTo>
                  <a:cubicBezTo>
                    <a:pt x="129846" y="11544"/>
                    <a:pt x="129977" y="11471"/>
                    <a:pt x="130108" y="11398"/>
                  </a:cubicBezTo>
                  <a:lnTo>
                    <a:pt x="130108" y="11398"/>
                  </a:lnTo>
                  <a:cubicBezTo>
                    <a:pt x="130108" y="11398"/>
                    <a:pt x="129948" y="11442"/>
                    <a:pt x="129700" y="11529"/>
                  </a:cubicBezTo>
                  <a:cubicBezTo>
                    <a:pt x="129540" y="11267"/>
                    <a:pt x="129394" y="11121"/>
                    <a:pt x="129394" y="11121"/>
                  </a:cubicBezTo>
                  <a:lnTo>
                    <a:pt x="129394" y="11121"/>
                  </a:lnTo>
                  <a:cubicBezTo>
                    <a:pt x="129452" y="11296"/>
                    <a:pt x="129511" y="11457"/>
                    <a:pt x="129554" y="11588"/>
                  </a:cubicBezTo>
                  <a:cubicBezTo>
                    <a:pt x="129350" y="11675"/>
                    <a:pt x="129117" y="11777"/>
                    <a:pt x="128884" y="11923"/>
                  </a:cubicBezTo>
                  <a:cubicBezTo>
                    <a:pt x="129001" y="11690"/>
                    <a:pt x="129132" y="11457"/>
                    <a:pt x="129277" y="11238"/>
                  </a:cubicBezTo>
                  <a:lnTo>
                    <a:pt x="129277" y="11238"/>
                  </a:lnTo>
                  <a:cubicBezTo>
                    <a:pt x="129277" y="11238"/>
                    <a:pt x="128869" y="11632"/>
                    <a:pt x="128461" y="12185"/>
                  </a:cubicBezTo>
                  <a:cubicBezTo>
                    <a:pt x="128447" y="12200"/>
                    <a:pt x="128447" y="12200"/>
                    <a:pt x="128432" y="12214"/>
                  </a:cubicBezTo>
                  <a:cubicBezTo>
                    <a:pt x="128315" y="12185"/>
                    <a:pt x="128199" y="12156"/>
                    <a:pt x="128068" y="12112"/>
                  </a:cubicBezTo>
                  <a:cubicBezTo>
                    <a:pt x="128257" y="12010"/>
                    <a:pt x="128476" y="11879"/>
                    <a:pt x="128753" y="11733"/>
                  </a:cubicBezTo>
                  <a:lnTo>
                    <a:pt x="128753" y="11733"/>
                  </a:lnTo>
                  <a:cubicBezTo>
                    <a:pt x="128753" y="11733"/>
                    <a:pt x="128447" y="11806"/>
                    <a:pt x="128039" y="11981"/>
                  </a:cubicBezTo>
                  <a:cubicBezTo>
                    <a:pt x="128665" y="11063"/>
                    <a:pt x="128855" y="10903"/>
                    <a:pt x="130181" y="10159"/>
                  </a:cubicBezTo>
                  <a:lnTo>
                    <a:pt x="130181" y="10159"/>
                  </a:lnTo>
                  <a:cubicBezTo>
                    <a:pt x="130181" y="10159"/>
                    <a:pt x="128286" y="10640"/>
                    <a:pt x="127616" y="11996"/>
                  </a:cubicBezTo>
                  <a:cubicBezTo>
                    <a:pt x="127514" y="11967"/>
                    <a:pt x="127426" y="11952"/>
                    <a:pt x="127324" y="11923"/>
                  </a:cubicBezTo>
                  <a:cubicBezTo>
                    <a:pt x="128374" y="10436"/>
                    <a:pt x="128155" y="8906"/>
                    <a:pt x="128155" y="8906"/>
                  </a:cubicBezTo>
                  <a:lnTo>
                    <a:pt x="128155" y="8906"/>
                  </a:lnTo>
                  <a:cubicBezTo>
                    <a:pt x="127689" y="10451"/>
                    <a:pt x="127470" y="11005"/>
                    <a:pt x="126741" y="11777"/>
                  </a:cubicBezTo>
                  <a:cubicBezTo>
                    <a:pt x="126727" y="11777"/>
                    <a:pt x="126712" y="11763"/>
                    <a:pt x="126698" y="11763"/>
                  </a:cubicBezTo>
                  <a:lnTo>
                    <a:pt x="126698" y="11690"/>
                  </a:lnTo>
                  <a:cubicBezTo>
                    <a:pt x="127426" y="10801"/>
                    <a:pt x="127601" y="9985"/>
                    <a:pt x="127601" y="9984"/>
                  </a:cubicBezTo>
                  <a:lnTo>
                    <a:pt x="127601" y="9984"/>
                  </a:lnTo>
                  <a:cubicBezTo>
                    <a:pt x="127368" y="10305"/>
                    <a:pt x="127164" y="10582"/>
                    <a:pt x="126975" y="10830"/>
                  </a:cubicBezTo>
                  <a:cubicBezTo>
                    <a:pt x="127091" y="10465"/>
                    <a:pt x="127237" y="10057"/>
                    <a:pt x="127397" y="9649"/>
                  </a:cubicBezTo>
                  <a:cubicBezTo>
                    <a:pt x="128024" y="8979"/>
                    <a:pt x="128738" y="8294"/>
                    <a:pt x="129496" y="7682"/>
                  </a:cubicBezTo>
                  <a:lnTo>
                    <a:pt x="129496" y="7682"/>
                  </a:lnTo>
                  <a:cubicBezTo>
                    <a:pt x="129496" y="7682"/>
                    <a:pt x="128723" y="8148"/>
                    <a:pt x="127718" y="8877"/>
                  </a:cubicBezTo>
                  <a:cubicBezTo>
                    <a:pt x="128111" y="7973"/>
                    <a:pt x="128592" y="7026"/>
                    <a:pt x="129175" y="6137"/>
                  </a:cubicBezTo>
                  <a:lnTo>
                    <a:pt x="129175" y="6137"/>
                  </a:lnTo>
                  <a:cubicBezTo>
                    <a:pt x="129175" y="6137"/>
                    <a:pt x="127703" y="7755"/>
                    <a:pt x="126625" y="9737"/>
                  </a:cubicBezTo>
                  <a:cubicBezTo>
                    <a:pt x="126508" y="9824"/>
                    <a:pt x="126392" y="9926"/>
                    <a:pt x="126275" y="10028"/>
                  </a:cubicBezTo>
                  <a:cubicBezTo>
                    <a:pt x="126158" y="9810"/>
                    <a:pt x="126013" y="9606"/>
                    <a:pt x="125867" y="9416"/>
                  </a:cubicBezTo>
                  <a:cubicBezTo>
                    <a:pt x="125896" y="9285"/>
                    <a:pt x="125940" y="9154"/>
                    <a:pt x="125984" y="9037"/>
                  </a:cubicBezTo>
                  <a:cubicBezTo>
                    <a:pt x="126217" y="8775"/>
                    <a:pt x="126465" y="8512"/>
                    <a:pt x="126727" y="8279"/>
                  </a:cubicBezTo>
                  <a:lnTo>
                    <a:pt x="126727" y="8279"/>
                  </a:lnTo>
                  <a:cubicBezTo>
                    <a:pt x="126727" y="8279"/>
                    <a:pt x="126464" y="8425"/>
                    <a:pt x="126100" y="8702"/>
                  </a:cubicBezTo>
                  <a:cubicBezTo>
                    <a:pt x="126260" y="8265"/>
                    <a:pt x="126450" y="7842"/>
                    <a:pt x="126669" y="7434"/>
                  </a:cubicBezTo>
                  <a:lnTo>
                    <a:pt x="126669" y="7434"/>
                  </a:lnTo>
                  <a:cubicBezTo>
                    <a:pt x="126668" y="7434"/>
                    <a:pt x="126100" y="8090"/>
                    <a:pt x="125532" y="9037"/>
                  </a:cubicBezTo>
                  <a:cubicBezTo>
                    <a:pt x="125386" y="8877"/>
                    <a:pt x="125226" y="8746"/>
                    <a:pt x="125080" y="8614"/>
                  </a:cubicBezTo>
                  <a:cubicBezTo>
                    <a:pt x="125138" y="8571"/>
                    <a:pt x="125211" y="8527"/>
                    <a:pt x="125284" y="8483"/>
                  </a:cubicBezTo>
                  <a:lnTo>
                    <a:pt x="125284" y="8483"/>
                  </a:lnTo>
                  <a:cubicBezTo>
                    <a:pt x="125284" y="8483"/>
                    <a:pt x="125182" y="8512"/>
                    <a:pt x="125022" y="8571"/>
                  </a:cubicBezTo>
                  <a:cubicBezTo>
                    <a:pt x="124992" y="8542"/>
                    <a:pt x="124963" y="8512"/>
                    <a:pt x="124934" y="8498"/>
                  </a:cubicBezTo>
                  <a:cubicBezTo>
                    <a:pt x="125051" y="8338"/>
                    <a:pt x="125197" y="8177"/>
                    <a:pt x="125342" y="8002"/>
                  </a:cubicBezTo>
                  <a:lnTo>
                    <a:pt x="125342" y="8002"/>
                  </a:lnTo>
                  <a:cubicBezTo>
                    <a:pt x="125342" y="8002"/>
                    <a:pt x="125124" y="8134"/>
                    <a:pt x="124803" y="8396"/>
                  </a:cubicBezTo>
                  <a:cubicBezTo>
                    <a:pt x="124351" y="8061"/>
                    <a:pt x="123987" y="7886"/>
                    <a:pt x="123987" y="7886"/>
                  </a:cubicBezTo>
                  <a:lnTo>
                    <a:pt x="123987" y="7886"/>
                  </a:lnTo>
                  <a:cubicBezTo>
                    <a:pt x="124235" y="8134"/>
                    <a:pt x="124453" y="8352"/>
                    <a:pt x="124628" y="8542"/>
                  </a:cubicBezTo>
                  <a:cubicBezTo>
                    <a:pt x="124599" y="8571"/>
                    <a:pt x="124584" y="8585"/>
                    <a:pt x="124555" y="8614"/>
                  </a:cubicBezTo>
                  <a:cubicBezTo>
                    <a:pt x="124278" y="8265"/>
                    <a:pt x="124060" y="8061"/>
                    <a:pt x="124060" y="8061"/>
                  </a:cubicBezTo>
                  <a:lnTo>
                    <a:pt x="124060" y="8061"/>
                  </a:lnTo>
                  <a:cubicBezTo>
                    <a:pt x="124191" y="8323"/>
                    <a:pt x="124307" y="8542"/>
                    <a:pt x="124395" y="8760"/>
                  </a:cubicBezTo>
                  <a:cubicBezTo>
                    <a:pt x="124351" y="8804"/>
                    <a:pt x="124307" y="8848"/>
                    <a:pt x="124264" y="8891"/>
                  </a:cubicBezTo>
                  <a:cubicBezTo>
                    <a:pt x="124133" y="8950"/>
                    <a:pt x="123987" y="9023"/>
                    <a:pt x="123841" y="9110"/>
                  </a:cubicBezTo>
                  <a:cubicBezTo>
                    <a:pt x="123856" y="8833"/>
                    <a:pt x="123870" y="8556"/>
                    <a:pt x="123899" y="8279"/>
                  </a:cubicBezTo>
                  <a:cubicBezTo>
                    <a:pt x="123899" y="8265"/>
                    <a:pt x="123914" y="8265"/>
                    <a:pt x="123914" y="8265"/>
                  </a:cubicBezTo>
                  <a:lnTo>
                    <a:pt x="123899" y="8265"/>
                  </a:lnTo>
                  <a:cubicBezTo>
                    <a:pt x="123914" y="8221"/>
                    <a:pt x="123914" y="8163"/>
                    <a:pt x="123914" y="8119"/>
                  </a:cubicBezTo>
                  <a:lnTo>
                    <a:pt x="123914" y="8119"/>
                  </a:lnTo>
                  <a:cubicBezTo>
                    <a:pt x="123914" y="8119"/>
                    <a:pt x="123885" y="8206"/>
                    <a:pt x="123841" y="8338"/>
                  </a:cubicBezTo>
                  <a:cubicBezTo>
                    <a:pt x="123695" y="8512"/>
                    <a:pt x="123389" y="8906"/>
                    <a:pt x="123039" y="9445"/>
                  </a:cubicBezTo>
                  <a:cubicBezTo>
                    <a:pt x="122908" y="9547"/>
                    <a:pt x="122763" y="9678"/>
                    <a:pt x="122588" y="9839"/>
                  </a:cubicBezTo>
                  <a:cubicBezTo>
                    <a:pt x="122588" y="9824"/>
                    <a:pt x="122588" y="9824"/>
                    <a:pt x="122588" y="9810"/>
                  </a:cubicBezTo>
                  <a:cubicBezTo>
                    <a:pt x="122690" y="9620"/>
                    <a:pt x="122763" y="9445"/>
                    <a:pt x="122806" y="9299"/>
                  </a:cubicBezTo>
                  <a:cubicBezTo>
                    <a:pt x="122923" y="9227"/>
                    <a:pt x="123039" y="9154"/>
                    <a:pt x="123156" y="9066"/>
                  </a:cubicBezTo>
                  <a:lnTo>
                    <a:pt x="123156" y="9066"/>
                  </a:lnTo>
                  <a:cubicBezTo>
                    <a:pt x="123156" y="9066"/>
                    <a:pt x="123039" y="9110"/>
                    <a:pt x="122850" y="9183"/>
                  </a:cubicBezTo>
                  <a:cubicBezTo>
                    <a:pt x="122908" y="9008"/>
                    <a:pt x="122923" y="8891"/>
                    <a:pt x="122923" y="8891"/>
                  </a:cubicBezTo>
                  <a:lnTo>
                    <a:pt x="122923" y="8891"/>
                  </a:lnTo>
                  <a:cubicBezTo>
                    <a:pt x="122835" y="9023"/>
                    <a:pt x="122763" y="9139"/>
                    <a:pt x="122690" y="9241"/>
                  </a:cubicBezTo>
                  <a:lnTo>
                    <a:pt x="122675" y="9241"/>
                  </a:lnTo>
                  <a:cubicBezTo>
                    <a:pt x="122733" y="8906"/>
                    <a:pt x="122792" y="8614"/>
                    <a:pt x="122894" y="8352"/>
                  </a:cubicBezTo>
                  <a:cubicBezTo>
                    <a:pt x="123229" y="7973"/>
                    <a:pt x="123579" y="7594"/>
                    <a:pt x="123972" y="7230"/>
                  </a:cubicBezTo>
                  <a:cubicBezTo>
                    <a:pt x="124264" y="7011"/>
                    <a:pt x="124643" y="6764"/>
                    <a:pt x="125109" y="6472"/>
                  </a:cubicBezTo>
                  <a:lnTo>
                    <a:pt x="125109" y="6472"/>
                  </a:lnTo>
                  <a:cubicBezTo>
                    <a:pt x="125109" y="6472"/>
                    <a:pt x="124905" y="6530"/>
                    <a:pt x="124584" y="6661"/>
                  </a:cubicBezTo>
                  <a:cubicBezTo>
                    <a:pt x="124628" y="6618"/>
                    <a:pt x="124672" y="6589"/>
                    <a:pt x="124701" y="6559"/>
                  </a:cubicBezTo>
                  <a:lnTo>
                    <a:pt x="124701" y="6559"/>
                  </a:lnTo>
                  <a:cubicBezTo>
                    <a:pt x="124701" y="6560"/>
                    <a:pt x="124628" y="6603"/>
                    <a:pt x="124482" y="6705"/>
                  </a:cubicBezTo>
                  <a:cubicBezTo>
                    <a:pt x="124205" y="6822"/>
                    <a:pt x="123870" y="6982"/>
                    <a:pt x="123520" y="7186"/>
                  </a:cubicBezTo>
                  <a:cubicBezTo>
                    <a:pt x="123754" y="6866"/>
                    <a:pt x="124045" y="6501"/>
                    <a:pt x="124439" y="6020"/>
                  </a:cubicBezTo>
                  <a:lnTo>
                    <a:pt x="124439" y="6020"/>
                  </a:lnTo>
                  <a:cubicBezTo>
                    <a:pt x="124438" y="6020"/>
                    <a:pt x="123375" y="6691"/>
                    <a:pt x="122631" y="7827"/>
                  </a:cubicBezTo>
                  <a:cubicBezTo>
                    <a:pt x="122296" y="8104"/>
                    <a:pt x="121990" y="8440"/>
                    <a:pt x="121757" y="8833"/>
                  </a:cubicBezTo>
                  <a:cubicBezTo>
                    <a:pt x="121465" y="9081"/>
                    <a:pt x="121189" y="9358"/>
                    <a:pt x="120926" y="9635"/>
                  </a:cubicBezTo>
                  <a:cubicBezTo>
                    <a:pt x="120941" y="9343"/>
                    <a:pt x="120955" y="9037"/>
                    <a:pt x="120999" y="8746"/>
                  </a:cubicBezTo>
                  <a:lnTo>
                    <a:pt x="120999" y="8746"/>
                  </a:lnTo>
                  <a:cubicBezTo>
                    <a:pt x="120999" y="8746"/>
                    <a:pt x="120941" y="8877"/>
                    <a:pt x="120868" y="9110"/>
                  </a:cubicBezTo>
                  <a:cubicBezTo>
                    <a:pt x="120882" y="9008"/>
                    <a:pt x="120882" y="8964"/>
                    <a:pt x="120882" y="8964"/>
                  </a:cubicBezTo>
                  <a:lnTo>
                    <a:pt x="120882" y="8964"/>
                  </a:lnTo>
                  <a:cubicBezTo>
                    <a:pt x="120839" y="9066"/>
                    <a:pt x="120795" y="9183"/>
                    <a:pt x="120751" y="9299"/>
                  </a:cubicBezTo>
                  <a:cubicBezTo>
                    <a:pt x="120708" y="9154"/>
                    <a:pt x="120664" y="9023"/>
                    <a:pt x="120606" y="8891"/>
                  </a:cubicBezTo>
                  <a:cubicBezTo>
                    <a:pt x="120620" y="8862"/>
                    <a:pt x="120635" y="8848"/>
                    <a:pt x="120635" y="8819"/>
                  </a:cubicBezTo>
                  <a:cubicBezTo>
                    <a:pt x="121014" y="8279"/>
                    <a:pt x="121451" y="7711"/>
                    <a:pt x="121946" y="7215"/>
                  </a:cubicBezTo>
                  <a:lnTo>
                    <a:pt x="121946" y="7215"/>
                  </a:lnTo>
                  <a:cubicBezTo>
                    <a:pt x="121946" y="7216"/>
                    <a:pt x="121218" y="7696"/>
                    <a:pt x="120401" y="8454"/>
                  </a:cubicBezTo>
                  <a:cubicBezTo>
                    <a:pt x="120270" y="8221"/>
                    <a:pt x="120139" y="8017"/>
                    <a:pt x="119993" y="7827"/>
                  </a:cubicBezTo>
                  <a:cubicBezTo>
                    <a:pt x="120154" y="7711"/>
                    <a:pt x="120329" y="7594"/>
                    <a:pt x="120533" y="7463"/>
                  </a:cubicBezTo>
                  <a:lnTo>
                    <a:pt x="120533" y="7463"/>
                  </a:lnTo>
                  <a:cubicBezTo>
                    <a:pt x="120533" y="7463"/>
                    <a:pt x="120270" y="7536"/>
                    <a:pt x="119906" y="7711"/>
                  </a:cubicBezTo>
                  <a:cubicBezTo>
                    <a:pt x="119702" y="6880"/>
                    <a:pt x="119221" y="6297"/>
                    <a:pt x="119221" y="6297"/>
                  </a:cubicBezTo>
                  <a:lnTo>
                    <a:pt x="119221" y="6297"/>
                  </a:lnTo>
                  <a:cubicBezTo>
                    <a:pt x="119338" y="6676"/>
                    <a:pt x="119425" y="6982"/>
                    <a:pt x="119483" y="7244"/>
                  </a:cubicBezTo>
                  <a:cubicBezTo>
                    <a:pt x="119352" y="7128"/>
                    <a:pt x="119279" y="7070"/>
                    <a:pt x="119279" y="7070"/>
                  </a:cubicBezTo>
                  <a:lnTo>
                    <a:pt x="119279" y="7070"/>
                  </a:lnTo>
                  <a:cubicBezTo>
                    <a:pt x="119367" y="7230"/>
                    <a:pt x="119454" y="7376"/>
                    <a:pt x="119527" y="7521"/>
                  </a:cubicBezTo>
                  <a:cubicBezTo>
                    <a:pt x="119556" y="7638"/>
                    <a:pt x="119571" y="7755"/>
                    <a:pt x="119571" y="7871"/>
                  </a:cubicBezTo>
                  <a:cubicBezTo>
                    <a:pt x="119323" y="8002"/>
                    <a:pt x="119046" y="8163"/>
                    <a:pt x="118769" y="8352"/>
                  </a:cubicBezTo>
                  <a:cubicBezTo>
                    <a:pt x="118784" y="8250"/>
                    <a:pt x="118798" y="8163"/>
                    <a:pt x="118798" y="8104"/>
                  </a:cubicBezTo>
                  <a:cubicBezTo>
                    <a:pt x="118900" y="7813"/>
                    <a:pt x="119017" y="7536"/>
                    <a:pt x="119148" y="7274"/>
                  </a:cubicBezTo>
                  <a:lnTo>
                    <a:pt x="119148" y="7274"/>
                  </a:lnTo>
                  <a:cubicBezTo>
                    <a:pt x="119148" y="7274"/>
                    <a:pt x="118988" y="7463"/>
                    <a:pt x="118769" y="7784"/>
                  </a:cubicBezTo>
                  <a:cubicBezTo>
                    <a:pt x="118638" y="7798"/>
                    <a:pt x="118361" y="7871"/>
                    <a:pt x="118011" y="7988"/>
                  </a:cubicBezTo>
                  <a:cubicBezTo>
                    <a:pt x="117938" y="7857"/>
                    <a:pt x="117865" y="7755"/>
                    <a:pt x="117822" y="7696"/>
                  </a:cubicBezTo>
                  <a:cubicBezTo>
                    <a:pt x="118303" y="6866"/>
                    <a:pt x="118784" y="6457"/>
                    <a:pt x="120256" y="5452"/>
                  </a:cubicBezTo>
                  <a:lnTo>
                    <a:pt x="120256" y="5452"/>
                  </a:lnTo>
                  <a:cubicBezTo>
                    <a:pt x="120255" y="5452"/>
                    <a:pt x="118142" y="6137"/>
                    <a:pt x="117108" y="7740"/>
                  </a:cubicBezTo>
                  <a:cubicBezTo>
                    <a:pt x="117064" y="7449"/>
                    <a:pt x="117006" y="7215"/>
                    <a:pt x="116962" y="7084"/>
                  </a:cubicBezTo>
                  <a:cubicBezTo>
                    <a:pt x="117020" y="7011"/>
                    <a:pt x="117078" y="6953"/>
                    <a:pt x="117122" y="6895"/>
                  </a:cubicBezTo>
                  <a:lnTo>
                    <a:pt x="117122" y="6895"/>
                  </a:lnTo>
                  <a:cubicBezTo>
                    <a:pt x="117122" y="6895"/>
                    <a:pt x="117064" y="6953"/>
                    <a:pt x="116962" y="7040"/>
                  </a:cubicBezTo>
                  <a:cubicBezTo>
                    <a:pt x="116933" y="6968"/>
                    <a:pt x="116918" y="6924"/>
                    <a:pt x="116918" y="6924"/>
                  </a:cubicBezTo>
                  <a:lnTo>
                    <a:pt x="116918" y="6924"/>
                  </a:lnTo>
                  <a:cubicBezTo>
                    <a:pt x="116918" y="6968"/>
                    <a:pt x="116933" y="7026"/>
                    <a:pt x="116933" y="7070"/>
                  </a:cubicBezTo>
                  <a:cubicBezTo>
                    <a:pt x="116729" y="7259"/>
                    <a:pt x="116408" y="7580"/>
                    <a:pt x="116058" y="7973"/>
                  </a:cubicBezTo>
                  <a:cubicBezTo>
                    <a:pt x="116087" y="7798"/>
                    <a:pt x="116102" y="7609"/>
                    <a:pt x="116087" y="7449"/>
                  </a:cubicBezTo>
                  <a:cubicBezTo>
                    <a:pt x="116131" y="7376"/>
                    <a:pt x="116160" y="7303"/>
                    <a:pt x="116189" y="7230"/>
                  </a:cubicBezTo>
                  <a:lnTo>
                    <a:pt x="116189" y="7230"/>
                  </a:lnTo>
                  <a:cubicBezTo>
                    <a:pt x="116189" y="7230"/>
                    <a:pt x="116160" y="7274"/>
                    <a:pt x="116087" y="7361"/>
                  </a:cubicBezTo>
                  <a:cubicBezTo>
                    <a:pt x="116058" y="6647"/>
                    <a:pt x="115738" y="6049"/>
                    <a:pt x="115504" y="5670"/>
                  </a:cubicBezTo>
                  <a:cubicBezTo>
                    <a:pt x="115461" y="5554"/>
                    <a:pt x="115446" y="5496"/>
                    <a:pt x="115446" y="5496"/>
                  </a:cubicBezTo>
                  <a:lnTo>
                    <a:pt x="115446" y="5496"/>
                  </a:lnTo>
                  <a:cubicBezTo>
                    <a:pt x="115446" y="5525"/>
                    <a:pt x="115461" y="5568"/>
                    <a:pt x="115461" y="5612"/>
                  </a:cubicBezTo>
                  <a:cubicBezTo>
                    <a:pt x="115367" y="5472"/>
                    <a:pt x="115292" y="5378"/>
                    <a:pt x="115251" y="5332"/>
                  </a:cubicBezTo>
                  <a:lnTo>
                    <a:pt x="115251" y="5332"/>
                  </a:lnTo>
                  <a:cubicBezTo>
                    <a:pt x="115377" y="5684"/>
                    <a:pt x="115462" y="5968"/>
                    <a:pt x="115534" y="6224"/>
                  </a:cubicBezTo>
                  <a:cubicBezTo>
                    <a:pt x="115563" y="6676"/>
                    <a:pt x="115577" y="7142"/>
                    <a:pt x="115548" y="7594"/>
                  </a:cubicBezTo>
                  <a:cubicBezTo>
                    <a:pt x="115446" y="7696"/>
                    <a:pt x="115300" y="7857"/>
                    <a:pt x="115140" y="8046"/>
                  </a:cubicBezTo>
                  <a:cubicBezTo>
                    <a:pt x="115155" y="7944"/>
                    <a:pt x="115169" y="7842"/>
                    <a:pt x="115198" y="7740"/>
                  </a:cubicBezTo>
                  <a:lnTo>
                    <a:pt x="115198" y="7740"/>
                  </a:lnTo>
                  <a:cubicBezTo>
                    <a:pt x="115198" y="7740"/>
                    <a:pt x="115140" y="7813"/>
                    <a:pt x="115067" y="7959"/>
                  </a:cubicBezTo>
                  <a:cubicBezTo>
                    <a:pt x="114980" y="7842"/>
                    <a:pt x="114907" y="7769"/>
                    <a:pt x="114907" y="7769"/>
                  </a:cubicBezTo>
                  <a:lnTo>
                    <a:pt x="114907" y="7769"/>
                  </a:lnTo>
                  <a:cubicBezTo>
                    <a:pt x="114951" y="7871"/>
                    <a:pt x="114980" y="7973"/>
                    <a:pt x="115009" y="8061"/>
                  </a:cubicBezTo>
                  <a:cubicBezTo>
                    <a:pt x="114980" y="8119"/>
                    <a:pt x="114936" y="8192"/>
                    <a:pt x="114907" y="8279"/>
                  </a:cubicBezTo>
                  <a:cubicBezTo>
                    <a:pt x="114863" y="8192"/>
                    <a:pt x="114819" y="8104"/>
                    <a:pt x="114761" y="8032"/>
                  </a:cubicBezTo>
                  <a:cubicBezTo>
                    <a:pt x="114790" y="7944"/>
                    <a:pt x="114790" y="7886"/>
                    <a:pt x="114805" y="7813"/>
                  </a:cubicBezTo>
                  <a:cubicBezTo>
                    <a:pt x="114863" y="7755"/>
                    <a:pt x="114921" y="7711"/>
                    <a:pt x="114980" y="7653"/>
                  </a:cubicBezTo>
                  <a:lnTo>
                    <a:pt x="114980" y="7653"/>
                  </a:lnTo>
                  <a:cubicBezTo>
                    <a:pt x="114980" y="7653"/>
                    <a:pt x="114921" y="7682"/>
                    <a:pt x="114819" y="7740"/>
                  </a:cubicBezTo>
                  <a:cubicBezTo>
                    <a:pt x="114907" y="7259"/>
                    <a:pt x="114921" y="6953"/>
                    <a:pt x="114921" y="6953"/>
                  </a:cubicBezTo>
                  <a:lnTo>
                    <a:pt x="114921" y="6953"/>
                  </a:lnTo>
                  <a:cubicBezTo>
                    <a:pt x="114834" y="7230"/>
                    <a:pt x="114717" y="7507"/>
                    <a:pt x="114601" y="7769"/>
                  </a:cubicBezTo>
                  <a:cubicBezTo>
                    <a:pt x="114528" y="7667"/>
                    <a:pt x="114455" y="7594"/>
                    <a:pt x="114411" y="7536"/>
                  </a:cubicBezTo>
                  <a:cubicBezTo>
                    <a:pt x="114338" y="7390"/>
                    <a:pt x="114280" y="7259"/>
                    <a:pt x="114207" y="7142"/>
                  </a:cubicBezTo>
                  <a:cubicBezTo>
                    <a:pt x="114426" y="7026"/>
                    <a:pt x="114659" y="6909"/>
                    <a:pt x="114951" y="6764"/>
                  </a:cubicBezTo>
                  <a:lnTo>
                    <a:pt x="114951" y="6764"/>
                  </a:lnTo>
                  <a:cubicBezTo>
                    <a:pt x="114950" y="6764"/>
                    <a:pt x="114688" y="6807"/>
                    <a:pt x="114295" y="6938"/>
                  </a:cubicBezTo>
                  <a:cubicBezTo>
                    <a:pt x="114397" y="6822"/>
                    <a:pt x="114513" y="6691"/>
                    <a:pt x="114601" y="6559"/>
                  </a:cubicBezTo>
                  <a:cubicBezTo>
                    <a:pt x="114659" y="6501"/>
                    <a:pt x="114732" y="6428"/>
                    <a:pt x="114805" y="6355"/>
                  </a:cubicBezTo>
                  <a:lnTo>
                    <a:pt x="114805" y="6355"/>
                  </a:lnTo>
                  <a:cubicBezTo>
                    <a:pt x="114805" y="6355"/>
                    <a:pt x="114761" y="6385"/>
                    <a:pt x="114703" y="6414"/>
                  </a:cubicBezTo>
                  <a:cubicBezTo>
                    <a:pt x="114948" y="6053"/>
                    <a:pt x="115122" y="5678"/>
                    <a:pt x="115238" y="5317"/>
                  </a:cubicBezTo>
                  <a:lnTo>
                    <a:pt x="115238" y="5317"/>
                  </a:lnTo>
                  <a:cubicBezTo>
                    <a:pt x="115242" y="5322"/>
                    <a:pt x="115247" y="5326"/>
                    <a:pt x="115251" y="5332"/>
                  </a:cubicBezTo>
                  <a:lnTo>
                    <a:pt x="115251" y="5332"/>
                  </a:lnTo>
                  <a:cubicBezTo>
                    <a:pt x="115248" y="5323"/>
                    <a:pt x="115245" y="5315"/>
                    <a:pt x="115242" y="5306"/>
                  </a:cubicBezTo>
                  <a:cubicBezTo>
                    <a:pt x="115241" y="5310"/>
                    <a:pt x="115240" y="5314"/>
                    <a:pt x="115238" y="5317"/>
                  </a:cubicBezTo>
                  <a:lnTo>
                    <a:pt x="115238" y="5317"/>
                  </a:lnTo>
                  <a:cubicBezTo>
                    <a:pt x="115234" y="5313"/>
                    <a:pt x="115230" y="5309"/>
                    <a:pt x="115227" y="5306"/>
                  </a:cubicBezTo>
                  <a:cubicBezTo>
                    <a:pt x="115563" y="4301"/>
                    <a:pt x="115446" y="3514"/>
                    <a:pt x="115446" y="3513"/>
                  </a:cubicBezTo>
                  <a:lnTo>
                    <a:pt x="115446" y="3513"/>
                  </a:lnTo>
                  <a:cubicBezTo>
                    <a:pt x="114980" y="5087"/>
                    <a:pt x="114761" y="5627"/>
                    <a:pt x="113989" y="6428"/>
                  </a:cubicBezTo>
                  <a:cubicBezTo>
                    <a:pt x="113989" y="6370"/>
                    <a:pt x="114003" y="6326"/>
                    <a:pt x="114003" y="6268"/>
                  </a:cubicBezTo>
                  <a:cubicBezTo>
                    <a:pt x="114397" y="4942"/>
                    <a:pt x="115213" y="2668"/>
                    <a:pt x="116481" y="744"/>
                  </a:cubicBezTo>
                  <a:lnTo>
                    <a:pt x="116481" y="744"/>
                  </a:lnTo>
                  <a:cubicBezTo>
                    <a:pt x="116480" y="745"/>
                    <a:pt x="114746" y="2625"/>
                    <a:pt x="113668" y="4825"/>
                  </a:cubicBezTo>
                  <a:cubicBezTo>
                    <a:pt x="113595" y="4679"/>
                    <a:pt x="113522" y="4534"/>
                    <a:pt x="113435" y="4388"/>
                  </a:cubicBezTo>
                  <a:cubicBezTo>
                    <a:pt x="113551" y="4228"/>
                    <a:pt x="113668" y="4067"/>
                    <a:pt x="113785" y="3907"/>
                  </a:cubicBezTo>
                  <a:lnTo>
                    <a:pt x="113785" y="3907"/>
                  </a:lnTo>
                  <a:cubicBezTo>
                    <a:pt x="113784" y="3907"/>
                    <a:pt x="113624" y="4053"/>
                    <a:pt x="113391" y="4315"/>
                  </a:cubicBezTo>
                  <a:cubicBezTo>
                    <a:pt x="113318" y="4213"/>
                    <a:pt x="113245" y="4111"/>
                    <a:pt x="113158" y="4009"/>
                  </a:cubicBezTo>
                  <a:cubicBezTo>
                    <a:pt x="113362" y="3353"/>
                    <a:pt x="113624" y="2668"/>
                    <a:pt x="113974" y="2027"/>
                  </a:cubicBezTo>
                  <a:lnTo>
                    <a:pt x="113974" y="2027"/>
                  </a:lnTo>
                  <a:cubicBezTo>
                    <a:pt x="113974" y="2027"/>
                    <a:pt x="113391" y="2697"/>
                    <a:pt x="112837" y="3645"/>
                  </a:cubicBezTo>
                  <a:cubicBezTo>
                    <a:pt x="112633" y="3426"/>
                    <a:pt x="112429" y="3251"/>
                    <a:pt x="112240" y="3091"/>
                  </a:cubicBezTo>
                  <a:cubicBezTo>
                    <a:pt x="112356" y="2945"/>
                    <a:pt x="112487" y="2785"/>
                    <a:pt x="112648" y="2595"/>
                  </a:cubicBezTo>
                  <a:lnTo>
                    <a:pt x="112648" y="2595"/>
                  </a:lnTo>
                  <a:cubicBezTo>
                    <a:pt x="112648" y="2595"/>
                    <a:pt x="112414" y="2741"/>
                    <a:pt x="112109" y="3003"/>
                  </a:cubicBezTo>
                  <a:cubicBezTo>
                    <a:pt x="111657" y="2654"/>
                    <a:pt x="111292" y="2493"/>
                    <a:pt x="111292" y="2493"/>
                  </a:cubicBezTo>
                  <a:lnTo>
                    <a:pt x="111292" y="2493"/>
                  </a:lnTo>
                  <a:cubicBezTo>
                    <a:pt x="111540" y="2741"/>
                    <a:pt x="111744" y="2945"/>
                    <a:pt x="111934" y="3149"/>
                  </a:cubicBezTo>
                  <a:cubicBezTo>
                    <a:pt x="111686" y="3368"/>
                    <a:pt x="111409" y="3630"/>
                    <a:pt x="111147" y="3965"/>
                  </a:cubicBezTo>
                  <a:cubicBezTo>
                    <a:pt x="111147" y="3557"/>
                    <a:pt x="111161" y="3134"/>
                    <a:pt x="111219" y="2726"/>
                  </a:cubicBezTo>
                  <a:lnTo>
                    <a:pt x="111219" y="2726"/>
                  </a:lnTo>
                  <a:cubicBezTo>
                    <a:pt x="111219" y="2727"/>
                    <a:pt x="110899" y="3514"/>
                    <a:pt x="110724" y="4577"/>
                  </a:cubicBezTo>
                  <a:cubicBezTo>
                    <a:pt x="110505" y="4942"/>
                    <a:pt x="110330" y="5335"/>
                    <a:pt x="110228" y="5772"/>
                  </a:cubicBezTo>
                  <a:cubicBezTo>
                    <a:pt x="110185" y="5729"/>
                    <a:pt x="110156" y="5700"/>
                    <a:pt x="110156" y="5700"/>
                  </a:cubicBezTo>
                  <a:lnTo>
                    <a:pt x="110156" y="5700"/>
                  </a:lnTo>
                  <a:cubicBezTo>
                    <a:pt x="110185" y="5743"/>
                    <a:pt x="110199" y="5787"/>
                    <a:pt x="110214" y="5816"/>
                  </a:cubicBezTo>
                  <a:cubicBezTo>
                    <a:pt x="110214" y="5845"/>
                    <a:pt x="110214" y="5860"/>
                    <a:pt x="110214" y="5874"/>
                  </a:cubicBezTo>
                  <a:cubicBezTo>
                    <a:pt x="110156" y="5787"/>
                    <a:pt x="110097" y="5700"/>
                    <a:pt x="110068" y="5612"/>
                  </a:cubicBezTo>
                  <a:cubicBezTo>
                    <a:pt x="110170" y="5496"/>
                    <a:pt x="110272" y="5379"/>
                    <a:pt x="110389" y="5248"/>
                  </a:cubicBezTo>
                  <a:lnTo>
                    <a:pt x="110389" y="5248"/>
                  </a:lnTo>
                  <a:cubicBezTo>
                    <a:pt x="110389" y="5248"/>
                    <a:pt x="110243" y="5321"/>
                    <a:pt x="110010" y="5496"/>
                  </a:cubicBezTo>
                  <a:cubicBezTo>
                    <a:pt x="109981" y="5437"/>
                    <a:pt x="109966" y="5379"/>
                    <a:pt x="109951" y="5321"/>
                  </a:cubicBezTo>
                  <a:cubicBezTo>
                    <a:pt x="110126" y="5117"/>
                    <a:pt x="110345" y="4898"/>
                    <a:pt x="110651" y="4606"/>
                  </a:cubicBezTo>
                  <a:lnTo>
                    <a:pt x="110651" y="4606"/>
                  </a:lnTo>
                  <a:cubicBezTo>
                    <a:pt x="110651" y="4607"/>
                    <a:pt x="110301" y="4781"/>
                    <a:pt x="109893" y="5131"/>
                  </a:cubicBezTo>
                  <a:cubicBezTo>
                    <a:pt x="109879" y="5044"/>
                    <a:pt x="109879" y="4971"/>
                    <a:pt x="109864" y="4883"/>
                  </a:cubicBezTo>
                  <a:cubicBezTo>
                    <a:pt x="110097" y="4563"/>
                    <a:pt x="110403" y="4198"/>
                    <a:pt x="110782" y="3732"/>
                  </a:cubicBezTo>
                  <a:lnTo>
                    <a:pt x="110782" y="3732"/>
                  </a:lnTo>
                  <a:cubicBezTo>
                    <a:pt x="110782" y="3732"/>
                    <a:pt x="110389" y="3980"/>
                    <a:pt x="109893" y="4432"/>
                  </a:cubicBezTo>
                  <a:cubicBezTo>
                    <a:pt x="110126" y="2726"/>
                    <a:pt x="110287" y="2391"/>
                    <a:pt x="111744" y="628"/>
                  </a:cubicBezTo>
                  <a:lnTo>
                    <a:pt x="111744" y="628"/>
                  </a:lnTo>
                  <a:cubicBezTo>
                    <a:pt x="111744" y="628"/>
                    <a:pt x="109981" y="1721"/>
                    <a:pt x="109412" y="3484"/>
                  </a:cubicBezTo>
                  <a:cubicBezTo>
                    <a:pt x="109092" y="3732"/>
                    <a:pt x="108640" y="4111"/>
                    <a:pt x="108232" y="4650"/>
                  </a:cubicBezTo>
                  <a:cubicBezTo>
                    <a:pt x="108217" y="4213"/>
                    <a:pt x="108246" y="3776"/>
                    <a:pt x="108305" y="3338"/>
                  </a:cubicBezTo>
                  <a:lnTo>
                    <a:pt x="108305" y="3338"/>
                  </a:lnTo>
                  <a:cubicBezTo>
                    <a:pt x="108304" y="3339"/>
                    <a:pt x="107955" y="4228"/>
                    <a:pt x="107765" y="5364"/>
                  </a:cubicBezTo>
                  <a:cubicBezTo>
                    <a:pt x="107678" y="5539"/>
                    <a:pt x="107605" y="5729"/>
                    <a:pt x="107532" y="5918"/>
                  </a:cubicBezTo>
                  <a:cubicBezTo>
                    <a:pt x="107518" y="5933"/>
                    <a:pt x="107503" y="5962"/>
                    <a:pt x="107474" y="5976"/>
                  </a:cubicBezTo>
                  <a:cubicBezTo>
                    <a:pt x="107415" y="4796"/>
                    <a:pt x="106614" y="3922"/>
                    <a:pt x="106614" y="3921"/>
                  </a:cubicBezTo>
                  <a:lnTo>
                    <a:pt x="106614" y="3921"/>
                  </a:lnTo>
                  <a:cubicBezTo>
                    <a:pt x="106905" y="4767"/>
                    <a:pt x="107051" y="5248"/>
                    <a:pt x="107051" y="5700"/>
                  </a:cubicBezTo>
                  <a:cubicBezTo>
                    <a:pt x="107051" y="5700"/>
                    <a:pt x="107051" y="5700"/>
                    <a:pt x="107051" y="5714"/>
                  </a:cubicBezTo>
                  <a:cubicBezTo>
                    <a:pt x="107051" y="6006"/>
                    <a:pt x="106993" y="6312"/>
                    <a:pt x="106876" y="6705"/>
                  </a:cubicBezTo>
                  <a:cubicBezTo>
                    <a:pt x="106803" y="6778"/>
                    <a:pt x="106745" y="6866"/>
                    <a:pt x="106672" y="6953"/>
                  </a:cubicBezTo>
                  <a:cubicBezTo>
                    <a:pt x="106628" y="6866"/>
                    <a:pt x="106570" y="6793"/>
                    <a:pt x="106526" y="6720"/>
                  </a:cubicBezTo>
                  <a:cubicBezTo>
                    <a:pt x="106526" y="6603"/>
                    <a:pt x="106526" y="6516"/>
                    <a:pt x="106526" y="6443"/>
                  </a:cubicBezTo>
                  <a:cubicBezTo>
                    <a:pt x="106541" y="6399"/>
                    <a:pt x="106541" y="6341"/>
                    <a:pt x="106541" y="6297"/>
                  </a:cubicBezTo>
                  <a:cubicBezTo>
                    <a:pt x="106687" y="6049"/>
                    <a:pt x="106847" y="5802"/>
                    <a:pt x="107022" y="5568"/>
                  </a:cubicBezTo>
                  <a:lnTo>
                    <a:pt x="107022" y="5568"/>
                  </a:lnTo>
                  <a:cubicBezTo>
                    <a:pt x="107022" y="5569"/>
                    <a:pt x="106847" y="5729"/>
                    <a:pt x="106599" y="6006"/>
                  </a:cubicBezTo>
                  <a:cubicBezTo>
                    <a:pt x="106628" y="5816"/>
                    <a:pt x="106672" y="5612"/>
                    <a:pt x="106716" y="5423"/>
                  </a:cubicBezTo>
                  <a:lnTo>
                    <a:pt x="106716" y="5423"/>
                  </a:lnTo>
                  <a:cubicBezTo>
                    <a:pt x="106716" y="5423"/>
                    <a:pt x="106556" y="5743"/>
                    <a:pt x="106366" y="6268"/>
                  </a:cubicBezTo>
                  <a:cubicBezTo>
                    <a:pt x="106322" y="6326"/>
                    <a:pt x="106279" y="6385"/>
                    <a:pt x="106235" y="6443"/>
                  </a:cubicBezTo>
                  <a:cubicBezTo>
                    <a:pt x="106220" y="6414"/>
                    <a:pt x="106206" y="6399"/>
                    <a:pt x="106206" y="6385"/>
                  </a:cubicBezTo>
                  <a:cubicBezTo>
                    <a:pt x="106250" y="6137"/>
                    <a:pt x="106264" y="5918"/>
                    <a:pt x="106279" y="5787"/>
                  </a:cubicBezTo>
                  <a:cubicBezTo>
                    <a:pt x="106293" y="5656"/>
                    <a:pt x="106293" y="5583"/>
                    <a:pt x="106293" y="5583"/>
                  </a:cubicBezTo>
                  <a:lnTo>
                    <a:pt x="106293" y="5583"/>
                  </a:lnTo>
                  <a:cubicBezTo>
                    <a:pt x="106264" y="5656"/>
                    <a:pt x="106250" y="5743"/>
                    <a:pt x="106220" y="5816"/>
                  </a:cubicBezTo>
                  <a:cubicBezTo>
                    <a:pt x="106162" y="5845"/>
                    <a:pt x="106075" y="5904"/>
                    <a:pt x="105958" y="5976"/>
                  </a:cubicBezTo>
                  <a:lnTo>
                    <a:pt x="105914" y="5918"/>
                  </a:lnTo>
                  <a:cubicBezTo>
                    <a:pt x="105885" y="5816"/>
                    <a:pt x="105871" y="5729"/>
                    <a:pt x="105841" y="5641"/>
                  </a:cubicBezTo>
                  <a:cubicBezTo>
                    <a:pt x="105987" y="5568"/>
                    <a:pt x="106147" y="5481"/>
                    <a:pt x="106322" y="5394"/>
                  </a:cubicBezTo>
                  <a:lnTo>
                    <a:pt x="106322" y="5394"/>
                  </a:lnTo>
                  <a:cubicBezTo>
                    <a:pt x="106322" y="5394"/>
                    <a:pt x="106104" y="5437"/>
                    <a:pt x="105798" y="5539"/>
                  </a:cubicBezTo>
                  <a:cubicBezTo>
                    <a:pt x="105725" y="5350"/>
                    <a:pt x="105623" y="5189"/>
                    <a:pt x="105535" y="5058"/>
                  </a:cubicBezTo>
                  <a:cubicBezTo>
                    <a:pt x="105696" y="4898"/>
                    <a:pt x="105871" y="4709"/>
                    <a:pt x="106118" y="4490"/>
                  </a:cubicBezTo>
                  <a:lnTo>
                    <a:pt x="106118" y="4490"/>
                  </a:lnTo>
                  <a:cubicBezTo>
                    <a:pt x="106118" y="4490"/>
                    <a:pt x="105812" y="4636"/>
                    <a:pt x="105448" y="4927"/>
                  </a:cubicBezTo>
                  <a:cubicBezTo>
                    <a:pt x="105346" y="4796"/>
                    <a:pt x="105259" y="4709"/>
                    <a:pt x="105258" y="4709"/>
                  </a:cubicBezTo>
                  <a:lnTo>
                    <a:pt x="105258" y="4709"/>
                  </a:lnTo>
                  <a:cubicBezTo>
                    <a:pt x="105302" y="4811"/>
                    <a:pt x="105346" y="4898"/>
                    <a:pt x="105390" y="4985"/>
                  </a:cubicBezTo>
                  <a:cubicBezTo>
                    <a:pt x="105142" y="5189"/>
                    <a:pt x="104894" y="5452"/>
                    <a:pt x="104690" y="5787"/>
                  </a:cubicBezTo>
                  <a:cubicBezTo>
                    <a:pt x="104675" y="5758"/>
                    <a:pt x="104661" y="5743"/>
                    <a:pt x="104646" y="5729"/>
                  </a:cubicBezTo>
                  <a:cubicBezTo>
                    <a:pt x="104515" y="5073"/>
                    <a:pt x="104340" y="4607"/>
                    <a:pt x="104340" y="4606"/>
                  </a:cubicBezTo>
                  <a:lnTo>
                    <a:pt x="104340" y="4606"/>
                  </a:lnTo>
                  <a:cubicBezTo>
                    <a:pt x="104399" y="5087"/>
                    <a:pt x="104369" y="5583"/>
                    <a:pt x="104311" y="6049"/>
                  </a:cubicBezTo>
                  <a:cubicBezTo>
                    <a:pt x="104297" y="6064"/>
                    <a:pt x="104282" y="6079"/>
                    <a:pt x="104267" y="6093"/>
                  </a:cubicBezTo>
                  <a:cubicBezTo>
                    <a:pt x="104136" y="5583"/>
                    <a:pt x="103961" y="5204"/>
                    <a:pt x="103961" y="5204"/>
                  </a:cubicBezTo>
                  <a:lnTo>
                    <a:pt x="103961" y="5204"/>
                  </a:lnTo>
                  <a:cubicBezTo>
                    <a:pt x="104034" y="5539"/>
                    <a:pt x="104063" y="5904"/>
                    <a:pt x="104049" y="6239"/>
                  </a:cubicBezTo>
                  <a:cubicBezTo>
                    <a:pt x="103976" y="6297"/>
                    <a:pt x="103918" y="6355"/>
                    <a:pt x="103845" y="6414"/>
                  </a:cubicBezTo>
                  <a:cubicBezTo>
                    <a:pt x="103888" y="6210"/>
                    <a:pt x="103947" y="6006"/>
                    <a:pt x="104020" y="5816"/>
                  </a:cubicBezTo>
                  <a:lnTo>
                    <a:pt x="104020" y="5816"/>
                  </a:lnTo>
                  <a:cubicBezTo>
                    <a:pt x="104019" y="5816"/>
                    <a:pt x="103859" y="6093"/>
                    <a:pt x="103670" y="6516"/>
                  </a:cubicBezTo>
                  <a:cubicBezTo>
                    <a:pt x="103641" y="6414"/>
                    <a:pt x="103626" y="6312"/>
                    <a:pt x="103597" y="6195"/>
                  </a:cubicBezTo>
                  <a:cubicBezTo>
                    <a:pt x="103932" y="5335"/>
                    <a:pt x="103932" y="4621"/>
                    <a:pt x="103932" y="4621"/>
                  </a:cubicBezTo>
                  <a:lnTo>
                    <a:pt x="103932" y="4621"/>
                  </a:lnTo>
                  <a:cubicBezTo>
                    <a:pt x="103757" y="5058"/>
                    <a:pt x="103626" y="5408"/>
                    <a:pt x="103495" y="5700"/>
                  </a:cubicBezTo>
                  <a:cubicBezTo>
                    <a:pt x="103451" y="5452"/>
                    <a:pt x="103407" y="5219"/>
                    <a:pt x="103349" y="4985"/>
                  </a:cubicBezTo>
                  <a:cubicBezTo>
                    <a:pt x="103830" y="4023"/>
                    <a:pt x="104413" y="2960"/>
                    <a:pt x="105098" y="2027"/>
                  </a:cubicBezTo>
                  <a:lnTo>
                    <a:pt x="105098" y="2027"/>
                  </a:lnTo>
                  <a:cubicBezTo>
                    <a:pt x="105098" y="2027"/>
                    <a:pt x="104136" y="2974"/>
                    <a:pt x="103174" y="4330"/>
                  </a:cubicBezTo>
                  <a:cubicBezTo>
                    <a:pt x="102985" y="3659"/>
                    <a:pt x="102795" y="3222"/>
                    <a:pt x="102795" y="3222"/>
                  </a:cubicBezTo>
                  <a:lnTo>
                    <a:pt x="102795" y="3222"/>
                  </a:lnTo>
                  <a:cubicBezTo>
                    <a:pt x="102882" y="3597"/>
                    <a:pt x="102926" y="4000"/>
                    <a:pt x="102955" y="4390"/>
                  </a:cubicBezTo>
                  <a:lnTo>
                    <a:pt x="102955" y="4390"/>
                  </a:lnTo>
                  <a:cubicBezTo>
                    <a:pt x="102952" y="4369"/>
                    <a:pt x="102941" y="4359"/>
                    <a:pt x="102941" y="4359"/>
                  </a:cubicBezTo>
                  <a:lnTo>
                    <a:pt x="102941" y="4359"/>
                  </a:lnTo>
                  <a:cubicBezTo>
                    <a:pt x="102948" y="4372"/>
                    <a:pt x="102952" y="4383"/>
                    <a:pt x="102955" y="4393"/>
                  </a:cubicBezTo>
                  <a:lnTo>
                    <a:pt x="102955" y="4393"/>
                  </a:lnTo>
                  <a:cubicBezTo>
                    <a:pt x="102955" y="4396"/>
                    <a:pt x="102955" y="4399"/>
                    <a:pt x="102956" y="4402"/>
                  </a:cubicBezTo>
                  <a:cubicBezTo>
                    <a:pt x="102956" y="4399"/>
                    <a:pt x="102955" y="4397"/>
                    <a:pt x="102955" y="4394"/>
                  </a:cubicBezTo>
                  <a:lnTo>
                    <a:pt x="102955" y="4394"/>
                  </a:lnTo>
                  <a:cubicBezTo>
                    <a:pt x="102959" y="4405"/>
                    <a:pt x="102963" y="4416"/>
                    <a:pt x="102970" y="4432"/>
                  </a:cubicBezTo>
                  <a:cubicBezTo>
                    <a:pt x="102970" y="4490"/>
                    <a:pt x="102970" y="4548"/>
                    <a:pt x="102985" y="4606"/>
                  </a:cubicBezTo>
                  <a:cubicBezTo>
                    <a:pt x="102752" y="4956"/>
                    <a:pt x="102518" y="5321"/>
                    <a:pt x="102300" y="5700"/>
                  </a:cubicBezTo>
                  <a:cubicBezTo>
                    <a:pt x="102227" y="5379"/>
                    <a:pt x="102110" y="5087"/>
                    <a:pt x="101979" y="4825"/>
                  </a:cubicBezTo>
                  <a:cubicBezTo>
                    <a:pt x="102212" y="4198"/>
                    <a:pt x="102504" y="3557"/>
                    <a:pt x="102883" y="2974"/>
                  </a:cubicBezTo>
                  <a:lnTo>
                    <a:pt x="102883" y="2974"/>
                  </a:lnTo>
                  <a:cubicBezTo>
                    <a:pt x="102883" y="2974"/>
                    <a:pt x="102329" y="3557"/>
                    <a:pt x="101746" y="4417"/>
                  </a:cubicBezTo>
                  <a:cubicBezTo>
                    <a:pt x="101615" y="4184"/>
                    <a:pt x="101454" y="3980"/>
                    <a:pt x="101323" y="3805"/>
                  </a:cubicBezTo>
                  <a:cubicBezTo>
                    <a:pt x="101440" y="3674"/>
                    <a:pt x="101571" y="3528"/>
                    <a:pt x="101717" y="3368"/>
                  </a:cubicBezTo>
                  <a:lnTo>
                    <a:pt x="101717" y="3368"/>
                  </a:lnTo>
                  <a:cubicBezTo>
                    <a:pt x="101717" y="3368"/>
                    <a:pt x="101513" y="3484"/>
                    <a:pt x="101221" y="3688"/>
                  </a:cubicBezTo>
                  <a:cubicBezTo>
                    <a:pt x="100886" y="3309"/>
                    <a:pt x="100609" y="3091"/>
                    <a:pt x="100609" y="3091"/>
                  </a:cubicBezTo>
                  <a:lnTo>
                    <a:pt x="100609" y="3091"/>
                  </a:lnTo>
                  <a:cubicBezTo>
                    <a:pt x="100784" y="3368"/>
                    <a:pt x="100930" y="3601"/>
                    <a:pt x="101061" y="3819"/>
                  </a:cubicBezTo>
                  <a:cubicBezTo>
                    <a:pt x="100828" y="3994"/>
                    <a:pt x="100565" y="4242"/>
                    <a:pt x="100318" y="4519"/>
                  </a:cubicBezTo>
                  <a:cubicBezTo>
                    <a:pt x="100361" y="4111"/>
                    <a:pt x="100420" y="3703"/>
                    <a:pt x="100522" y="3309"/>
                  </a:cubicBezTo>
                  <a:lnTo>
                    <a:pt x="100522" y="3309"/>
                  </a:lnTo>
                  <a:cubicBezTo>
                    <a:pt x="100522" y="3310"/>
                    <a:pt x="100172" y="4053"/>
                    <a:pt x="99895" y="5073"/>
                  </a:cubicBezTo>
                  <a:cubicBezTo>
                    <a:pt x="99793" y="5219"/>
                    <a:pt x="99691" y="5379"/>
                    <a:pt x="99603" y="5554"/>
                  </a:cubicBezTo>
                  <a:lnTo>
                    <a:pt x="99603" y="5510"/>
                  </a:lnTo>
                  <a:cubicBezTo>
                    <a:pt x="99720" y="5117"/>
                    <a:pt x="99764" y="4781"/>
                    <a:pt x="99793" y="4519"/>
                  </a:cubicBezTo>
                  <a:cubicBezTo>
                    <a:pt x="99880" y="4432"/>
                    <a:pt x="99953" y="4344"/>
                    <a:pt x="100055" y="4242"/>
                  </a:cubicBezTo>
                  <a:lnTo>
                    <a:pt x="100055" y="4242"/>
                  </a:lnTo>
                  <a:cubicBezTo>
                    <a:pt x="100055" y="4242"/>
                    <a:pt x="99953" y="4300"/>
                    <a:pt x="99808" y="4388"/>
                  </a:cubicBezTo>
                  <a:cubicBezTo>
                    <a:pt x="99822" y="4198"/>
                    <a:pt x="99808" y="4082"/>
                    <a:pt x="99808" y="4082"/>
                  </a:cubicBezTo>
                  <a:cubicBezTo>
                    <a:pt x="99764" y="4228"/>
                    <a:pt x="99720" y="4359"/>
                    <a:pt x="99676" y="4475"/>
                  </a:cubicBezTo>
                  <a:cubicBezTo>
                    <a:pt x="99545" y="4563"/>
                    <a:pt x="99399" y="4679"/>
                    <a:pt x="99225" y="4825"/>
                  </a:cubicBezTo>
                  <a:cubicBezTo>
                    <a:pt x="99283" y="4577"/>
                    <a:pt x="99341" y="4344"/>
                    <a:pt x="99399" y="4155"/>
                  </a:cubicBezTo>
                  <a:cubicBezTo>
                    <a:pt x="99691" y="3528"/>
                    <a:pt x="100012" y="2872"/>
                    <a:pt x="100391" y="2245"/>
                  </a:cubicBezTo>
                  <a:cubicBezTo>
                    <a:pt x="100609" y="1983"/>
                    <a:pt x="100871" y="1677"/>
                    <a:pt x="101207" y="1313"/>
                  </a:cubicBezTo>
                  <a:lnTo>
                    <a:pt x="101207" y="1313"/>
                  </a:lnTo>
                  <a:cubicBezTo>
                    <a:pt x="101207" y="1313"/>
                    <a:pt x="101046" y="1400"/>
                    <a:pt x="100799" y="1575"/>
                  </a:cubicBezTo>
                  <a:cubicBezTo>
                    <a:pt x="100827" y="1532"/>
                    <a:pt x="100856" y="1489"/>
                    <a:pt x="100885" y="1460"/>
                  </a:cubicBezTo>
                  <a:lnTo>
                    <a:pt x="100885" y="1460"/>
                  </a:lnTo>
                  <a:cubicBezTo>
                    <a:pt x="100876" y="1469"/>
                    <a:pt x="100819" y="1527"/>
                    <a:pt x="100726" y="1633"/>
                  </a:cubicBezTo>
                  <a:cubicBezTo>
                    <a:pt x="100143" y="2056"/>
                    <a:pt x="99210" y="2916"/>
                    <a:pt x="98831" y="4169"/>
                  </a:cubicBezTo>
                  <a:cubicBezTo>
                    <a:pt x="98744" y="4315"/>
                    <a:pt x="98656" y="4461"/>
                    <a:pt x="98569" y="4592"/>
                  </a:cubicBezTo>
                  <a:cubicBezTo>
                    <a:pt x="98496" y="4432"/>
                    <a:pt x="98452" y="4330"/>
                    <a:pt x="98452" y="4330"/>
                  </a:cubicBezTo>
                  <a:lnTo>
                    <a:pt x="98452" y="4330"/>
                  </a:lnTo>
                  <a:cubicBezTo>
                    <a:pt x="98481" y="4446"/>
                    <a:pt x="98510" y="4548"/>
                    <a:pt x="98540" y="4665"/>
                  </a:cubicBezTo>
                  <a:cubicBezTo>
                    <a:pt x="98438" y="4840"/>
                    <a:pt x="98335" y="5015"/>
                    <a:pt x="98233" y="5204"/>
                  </a:cubicBezTo>
                  <a:cubicBezTo>
                    <a:pt x="98161" y="4738"/>
                    <a:pt x="98073" y="4330"/>
                    <a:pt x="97986" y="4038"/>
                  </a:cubicBezTo>
                  <a:cubicBezTo>
                    <a:pt x="98175" y="3513"/>
                    <a:pt x="98408" y="2974"/>
                    <a:pt x="98700" y="2479"/>
                  </a:cubicBezTo>
                  <a:lnTo>
                    <a:pt x="98700" y="2479"/>
                  </a:lnTo>
                  <a:cubicBezTo>
                    <a:pt x="98700" y="2479"/>
                    <a:pt x="98306" y="2916"/>
                    <a:pt x="97855" y="3615"/>
                  </a:cubicBezTo>
                  <a:cubicBezTo>
                    <a:pt x="97840" y="3601"/>
                    <a:pt x="97840" y="3601"/>
                    <a:pt x="97840" y="3601"/>
                  </a:cubicBezTo>
                  <a:lnTo>
                    <a:pt x="97840" y="3615"/>
                  </a:lnTo>
                  <a:cubicBezTo>
                    <a:pt x="97782" y="3732"/>
                    <a:pt x="97709" y="3834"/>
                    <a:pt x="97636" y="3951"/>
                  </a:cubicBezTo>
                  <a:cubicBezTo>
                    <a:pt x="97476" y="3717"/>
                    <a:pt x="97330" y="3528"/>
                    <a:pt x="97170" y="3353"/>
                  </a:cubicBezTo>
                  <a:cubicBezTo>
                    <a:pt x="97286" y="3207"/>
                    <a:pt x="97417" y="3062"/>
                    <a:pt x="97548" y="2901"/>
                  </a:cubicBezTo>
                  <a:lnTo>
                    <a:pt x="97548" y="2901"/>
                  </a:lnTo>
                  <a:cubicBezTo>
                    <a:pt x="97548" y="2901"/>
                    <a:pt x="97359" y="3018"/>
                    <a:pt x="97068" y="3236"/>
                  </a:cubicBezTo>
                  <a:cubicBezTo>
                    <a:pt x="96718" y="2858"/>
                    <a:pt x="96441" y="2654"/>
                    <a:pt x="96441" y="2653"/>
                  </a:cubicBezTo>
                  <a:lnTo>
                    <a:pt x="96441" y="2653"/>
                  </a:lnTo>
                  <a:cubicBezTo>
                    <a:pt x="96616" y="2930"/>
                    <a:pt x="96776" y="3164"/>
                    <a:pt x="96907" y="3368"/>
                  </a:cubicBezTo>
                  <a:cubicBezTo>
                    <a:pt x="96820" y="3441"/>
                    <a:pt x="96732" y="3528"/>
                    <a:pt x="96630" y="3630"/>
                  </a:cubicBezTo>
                  <a:cubicBezTo>
                    <a:pt x="96557" y="3382"/>
                    <a:pt x="96455" y="3164"/>
                    <a:pt x="96339" y="2960"/>
                  </a:cubicBezTo>
                  <a:cubicBezTo>
                    <a:pt x="96353" y="2930"/>
                    <a:pt x="96353" y="2901"/>
                    <a:pt x="96353" y="2887"/>
                  </a:cubicBezTo>
                  <a:lnTo>
                    <a:pt x="96353" y="2887"/>
                  </a:lnTo>
                  <a:cubicBezTo>
                    <a:pt x="96353" y="2887"/>
                    <a:pt x="96353" y="2902"/>
                    <a:pt x="96339" y="2945"/>
                  </a:cubicBezTo>
                  <a:cubicBezTo>
                    <a:pt x="96193" y="2683"/>
                    <a:pt x="96033" y="2464"/>
                    <a:pt x="95872" y="2245"/>
                  </a:cubicBezTo>
                  <a:cubicBezTo>
                    <a:pt x="96106" y="1881"/>
                    <a:pt x="96455" y="1458"/>
                    <a:pt x="96951" y="861"/>
                  </a:cubicBezTo>
                  <a:lnTo>
                    <a:pt x="96951" y="861"/>
                  </a:lnTo>
                  <a:cubicBezTo>
                    <a:pt x="96951" y="861"/>
                    <a:pt x="96280" y="1254"/>
                    <a:pt x="95654" y="1998"/>
                  </a:cubicBezTo>
                  <a:cubicBezTo>
                    <a:pt x="95042" y="1342"/>
                    <a:pt x="94415" y="963"/>
                    <a:pt x="94415" y="963"/>
                  </a:cubicBezTo>
                  <a:lnTo>
                    <a:pt x="94415" y="963"/>
                  </a:lnTo>
                  <a:cubicBezTo>
                    <a:pt x="94881" y="1517"/>
                    <a:pt x="95202" y="1925"/>
                    <a:pt x="95435" y="2275"/>
                  </a:cubicBezTo>
                  <a:cubicBezTo>
                    <a:pt x="95231" y="2551"/>
                    <a:pt x="95056" y="2843"/>
                    <a:pt x="94910" y="3193"/>
                  </a:cubicBezTo>
                  <a:cubicBezTo>
                    <a:pt x="94867" y="3091"/>
                    <a:pt x="94852" y="3033"/>
                    <a:pt x="94852" y="3032"/>
                  </a:cubicBezTo>
                  <a:lnTo>
                    <a:pt x="94852" y="3032"/>
                  </a:lnTo>
                  <a:cubicBezTo>
                    <a:pt x="94852" y="3105"/>
                    <a:pt x="94867" y="3193"/>
                    <a:pt x="94867" y="3266"/>
                  </a:cubicBezTo>
                  <a:cubicBezTo>
                    <a:pt x="94779" y="3499"/>
                    <a:pt x="94692" y="3732"/>
                    <a:pt x="94648" y="3994"/>
                  </a:cubicBezTo>
                  <a:cubicBezTo>
                    <a:pt x="94459" y="3790"/>
                    <a:pt x="94269" y="3615"/>
                    <a:pt x="94094" y="3455"/>
                  </a:cubicBezTo>
                  <a:cubicBezTo>
                    <a:pt x="94298" y="3266"/>
                    <a:pt x="94517" y="3047"/>
                    <a:pt x="94794" y="2799"/>
                  </a:cubicBezTo>
                  <a:lnTo>
                    <a:pt x="94794" y="2799"/>
                  </a:lnTo>
                  <a:cubicBezTo>
                    <a:pt x="94794" y="2799"/>
                    <a:pt x="94415" y="2974"/>
                    <a:pt x="93919" y="3309"/>
                  </a:cubicBezTo>
                  <a:cubicBezTo>
                    <a:pt x="93905" y="3295"/>
                    <a:pt x="93890" y="3280"/>
                    <a:pt x="93861" y="3266"/>
                  </a:cubicBezTo>
                  <a:cubicBezTo>
                    <a:pt x="93584" y="3047"/>
                    <a:pt x="93380" y="2930"/>
                    <a:pt x="93380" y="2930"/>
                  </a:cubicBezTo>
                  <a:lnTo>
                    <a:pt x="93380" y="2930"/>
                  </a:lnTo>
                  <a:cubicBezTo>
                    <a:pt x="93526" y="3105"/>
                    <a:pt x="93657" y="3266"/>
                    <a:pt x="93788" y="3411"/>
                  </a:cubicBezTo>
                  <a:cubicBezTo>
                    <a:pt x="93570" y="3572"/>
                    <a:pt x="93351" y="3747"/>
                    <a:pt x="93132" y="3965"/>
                  </a:cubicBezTo>
                  <a:cubicBezTo>
                    <a:pt x="92608" y="3033"/>
                    <a:pt x="92039" y="2377"/>
                    <a:pt x="92039" y="2377"/>
                  </a:cubicBezTo>
                  <a:lnTo>
                    <a:pt x="92039" y="2377"/>
                  </a:lnTo>
                  <a:cubicBezTo>
                    <a:pt x="92360" y="2989"/>
                    <a:pt x="92593" y="3645"/>
                    <a:pt x="92753" y="4286"/>
                  </a:cubicBezTo>
                  <a:cubicBezTo>
                    <a:pt x="92753" y="4300"/>
                    <a:pt x="92753" y="4330"/>
                    <a:pt x="92768" y="4344"/>
                  </a:cubicBezTo>
                  <a:cubicBezTo>
                    <a:pt x="92549" y="4592"/>
                    <a:pt x="92360" y="4854"/>
                    <a:pt x="92200" y="5146"/>
                  </a:cubicBezTo>
                  <a:cubicBezTo>
                    <a:pt x="92039" y="4767"/>
                    <a:pt x="91835" y="4402"/>
                    <a:pt x="91631" y="4053"/>
                  </a:cubicBezTo>
                  <a:cubicBezTo>
                    <a:pt x="91354" y="2770"/>
                    <a:pt x="90334" y="1823"/>
                    <a:pt x="89693" y="1342"/>
                  </a:cubicBezTo>
                  <a:cubicBezTo>
                    <a:pt x="89591" y="1211"/>
                    <a:pt x="89518" y="1138"/>
                    <a:pt x="89518" y="1138"/>
                  </a:cubicBezTo>
                  <a:lnTo>
                    <a:pt x="89518" y="1138"/>
                  </a:lnTo>
                  <a:cubicBezTo>
                    <a:pt x="89547" y="1181"/>
                    <a:pt x="89576" y="1225"/>
                    <a:pt x="89605" y="1269"/>
                  </a:cubicBezTo>
                  <a:cubicBezTo>
                    <a:pt x="89328" y="1079"/>
                    <a:pt x="89154" y="977"/>
                    <a:pt x="89153" y="977"/>
                  </a:cubicBezTo>
                  <a:lnTo>
                    <a:pt x="89153" y="977"/>
                  </a:lnTo>
                  <a:cubicBezTo>
                    <a:pt x="89503" y="1386"/>
                    <a:pt x="89795" y="1706"/>
                    <a:pt x="90013" y="1983"/>
                  </a:cubicBezTo>
                  <a:cubicBezTo>
                    <a:pt x="90378" y="2653"/>
                    <a:pt x="90684" y="3324"/>
                    <a:pt x="90932" y="3980"/>
                  </a:cubicBezTo>
                  <a:cubicBezTo>
                    <a:pt x="90975" y="4184"/>
                    <a:pt x="91004" y="4417"/>
                    <a:pt x="91048" y="4679"/>
                  </a:cubicBezTo>
                  <a:cubicBezTo>
                    <a:pt x="90859" y="4519"/>
                    <a:pt x="90684" y="4388"/>
                    <a:pt x="90538" y="4286"/>
                  </a:cubicBezTo>
                  <a:cubicBezTo>
                    <a:pt x="90509" y="4155"/>
                    <a:pt x="90465" y="4023"/>
                    <a:pt x="90436" y="3878"/>
                  </a:cubicBezTo>
                  <a:cubicBezTo>
                    <a:pt x="90436" y="3878"/>
                    <a:pt x="90407" y="3994"/>
                    <a:pt x="90407" y="4184"/>
                  </a:cubicBezTo>
                  <a:cubicBezTo>
                    <a:pt x="90232" y="4067"/>
                    <a:pt x="90130" y="4009"/>
                    <a:pt x="90130" y="4009"/>
                  </a:cubicBezTo>
                  <a:lnTo>
                    <a:pt x="90130" y="4009"/>
                  </a:lnTo>
                  <a:cubicBezTo>
                    <a:pt x="90217" y="4111"/>
                    <a:pt x="90305" y="4213"/>
                    <a:pt x="90392" y="4315"/>
                  </a:cubicBezTo>
                  <a:cubicBezTo>
                    <a:pt x="90392" y="4461"/>
                    <a:pt x="90392" y="4650"/>
                    <a:pt x="90421" y="4869"/>
                  </a:cubicBezTo>
                  <a:cubicBezTo>
                    <a:pt x="90363" y="4898"/>
                    <a:pt x="90319" y="4927"/>
                    <a:pt x="90261" y="4956"/>
                  </a:cubicBezTo>
                  <a:cubicBezTo>
                    <a:pt x="90232" y="4913"/>
                    <a:pt x="90217" y="4883"/>
                    <a:pt x="90188" y="4854"/>
                  </a:cubicBezTo>
                  <a:cubicBezTo>
                    <a:pt x="90013" y="3805"/>
                    <a:pt x="89678" y="3033"/>
                    <a:pt x="89678" y="3032"/>
                  </a:cubicBezTo>
                  <a:lnTo>
                    <a:pt x="89678" y="3032"/>
                  </a:lnTo>
                  <a:cubicBezTo>
                    <a:pt x="89693" y="3134"/>
                    <a:pt x="89707" y="3235"/>
                    <a:pt x="89722" y="3336"/>
                  </a:cubicBezTo>
                  <a:lnTo>
                    <a:pt x="89722" y="3336"/>
                  </a:lnTo>
                  <a:cubicBezTo>
                    <a:pt x="89727" y="3332"/>
                    <a:pt x="89731" y="3328"/>
                    <a:pt x="89736" y="3324"/>
                  </a:cubicBezTo>
                  <a:lnTo>
                    <a:pt x="89736" y="3309"/>
                  </a:lnTo>
                  <a:cubicBezTo>
                    <a:pt x="89766" y="3615"/>
                    <a:pt x="89780" y="3936"/>
                    <a:pt x="89766" y="4242"/>
                  </a:cubicBezTo>
                  <a:cubicBezTo>
                    <a:pt x="89605" y="4053"/>
                    <a:pt x="89430" y="3878"/>
                    <a:pt x="89270" y="3732"/>
                  </a:cubicBezTo>
                  <a:cubicBezTo>
                    <a:pt x="89411" y="3605"/>
                    <a:pt x="89552" y="3479"/>
                    <a:pt x="89719" y="3339"/>
                  </a:cubicBezTo>
                  <a:lnTo>
                    <a:pt x="89719" y="3339"/>
                  </a:lnTo>
                  <a:cubicBezTo>
                    <a:pt x="89678" y="3346"/>
                    <a:pt x="89450" y="3461"/>
                    <a:pt x="89139" y="3645"/>
                  </a:cubicBezTo>
                  <a:cubicBezTo>
                    <a:pt x="89066" y="3586"/>
                    <a:pt x="89008" y="3528"/>
                    <a:pt x="88949" y="3484"/>
                  </a:cubicBezTo>
                  <a:cubicBezTo>
                    <a:pt x="89139" y="3280"/>
                    <a:pt x="89358" y="3062"/>
                    <a:pt x="89605" y="2799"/>
                  </a:cubicBezTo>
                  <a:lnTo>
                    <a:pt x="89605" y="2799"/>
                  </a:lnTo>
                  <a:cubicBezTo>
                    <a:pt x="89605" y="2799"/>
                    <a:pt x="89241" y="2989"/>
                    <a:pt x="88775" y="3338"/>
                  </a:cubicBezTo>
                  <a:cubicBezTo>
                    <a:pt x="88439" y="3105"/>
                    <a:pt x="88221" y="2974"/>
                    <a:pt x="88221" y="2974"/>
                  </a:cubicBezTo>
                  <a:lnTo>
                    <a:pt x="88221" y="2974"/>
                  </a:lnTo>
                  <a:cubicBezTo>
                    <a:pt x="88366" y="3149"/>
                    <a:pt x="88512" y="3295"/>
                    <a:pt x="88629" y="3441"/>
                  </a:cubicBezTo>
                  <a:cubicBezTo>
                    <a:pt x="88425" y="3601"/>
                    <a:pt x="88221" y="3790"/>
                    <a:pt x="88002" y="4009"/>
                  </a:cubicBezTo>
                  <a:cubicBezTo>
                    <a:pt x="87973" y="3936"/>
                    <a:pt x="87929" y="3878"/>
                    <a:pt x="87885" y="3805"/>
                  </a:cubicBezTo>
                  <a:cubicBezTo>
                    <a:pt x="87958" y="3251"/>
                    <a:pt x="87900" y="2887"/>
                    <a:pt x="87900" y="2887"/>
                  </a:cubicBezTo>
                  <a:lnTo>
                    <a:pt x="87900" y="2887"/>
                  </a:lnTo>
                  <a:cubicBezTo>
                    <a:pt x="87827" y="3134"/>
                    <a:pt x="87769" y="3338"/>
                    <a:pt x="87696" y="3543"/>
                  </a:cubicBezTo>
                  <a:cubicBezTo>
                    <a:pt x="87579" y="3382"/>
                    <a:pt x="87477" y="3222"/>
                    <a:pt x="87375" y="3091"/>
                  </a:cubicBezTo>
                  <a:cubicBezTo>
                    <a:pt x="87783" y="2114"/>
                    <a:pt x="88294" y="1065"/>
                    <a:pt x="88920" y="118"/>
                  </a:cubicBezTo>
                  <a:lnTo>
                    <a:pt x="88920" y="118"/>
                  </a:lnTo>
                  <a:cubicBezTo>
                    <a:pt x="88920" y="118"/>
                    <a:pt x="87944" y="1182"/>
                    <a:pt x="87011" y="2639"/>
                  </a:cubicBezTo>
                  <a:cubicBezTo>
                    <a:pt x="86909" y="2522"/>
                    <a:pt x="86851" y="2464"/>
                    <a:pt x="86851" y="2464"/>
                  </a:cubicBezTo>
                  <a:lnTo>
                    <a:pt x="86851" y="2464"/>
                  </a:lnTo>
                  <a:cubicBezTo>
                    <a:pt x="86894" y="2537"/>
                    <a:pt x="86938" y="2610"/>
                    <a:pt x="86967" y="2697"/>
                  </a:cubicBezTo>
                  <a:cubicBezTo>
                    <a:pt x="86749" y="3047"/>
                    <a:pt x="86515" y="3426"/>
                    <a:pt x="86311" y="3819"/>
                  </a:cubicBezTo>
                  <a:cubicBezTo>
                    <a:pt x="86122" y="3543"/>
                    <a:pt x="85918" y="3266"/>
                    <a:pt x="85728" y="3018"/>
                  </a:cubicBezTo>
                  <a:cubicBezTo>
                    <a:pt x="85903" y="2479"/>
                    <a:pt x="86137" y="1925"/>
                    <a:pt x="86413" y="1400"/>
                  </a:cubicBezTo>
                  <a:lnTo>
                    <a:pt x="86413" y="1400"/>
                  </a:lnTo>
                  <a:cubicBezTo>
                    <a:pt x="86413" y="1400"/>
                    <a:pt x="85976" y="1910"/>
                    <a:pt x="85481" y="2697"/>
                  </a:cubicBezTo>
                  <a:cubicBezTo>
                    <a:pt x="85306" y="2464"/>
                    <a:pt x="85145" y="2275"/>
                    <a:pt x="84985" y="2100"/>
                  </a:cubicBezTo>
                  <a:cubicBezTo>
                    <a:pt x="85029" y="2056"/>
                    <a:pt x="85058" y="2012"/>
                    <a:pt x="85087" y="1968"/>
                  </a:cubicBezTo>
                  <a:lnTo>
                    <a:pt x="85087" y="1968"/>
                  </a:lnTo>
                  <a:cubicBezTo>
                    <a:pt x="85087" y="1969"/>
                    <a:pt x="85043" y="1998"/>
                    <a:pt x="84956" y="2056"/>
                  </a:cubicBezTo>
                  <a:cubicBezTo>
                    <a:pt x="84548" y="1575"/>
                    <a:pt x="84271" y="1284"/>
                    <a:pt x="84271" y="1283"/>
                  </a:cubicBezTo>
                  <a:lnTo>
                    <a:pt x="84271" y="1283"/>
                  </a:lnTo>
                  <a:cubicBezTo>
                    <a:pt x="84460" y="1575"/>
                    <a:pt x="84650" y="1866"/>
                    <a:pt x="84825" y="2158"/>
                  </a:cubicBezTo>
                  <a:cubicBezTo>
                    <a:pt x="84752" y="2216"/>
                    <a:pt x="84650" y="2289"/>
                    <a:pt x="84562" y="2362"/>
                  </a:cubicBezTo>
                  <a:cubicBezTo>
                    <a:pt x="84096" y="2027"/>
                    <a:pt x="83746" y="1852"/>
                    <a:pt x="83746" y="1852"/>
                  </a:cubicBezTo>
                  <a:lnTo>
                    <a:pt x="83746" y="1852"/>
                  </a:lnTo>
                  <a:cubicBezTo>
                    <a:pt x="83994" y="2100"/>
                    <a:pt x="84198" y="2318"/>
                    <a:pt x="84388" y="2508"/>
                  </a:cubicBezTo>
                  <a:cubicBezTo>
                    <a:pt x="84140" y="2726"/>
                    <a:pt x="83863" y="3003"/>
                    <a:pt x="83601" y="3324"/>
                  </a:cubicBezTo>
                  <a:cubicBezTo>
                    <a:pt x="83601" y="3018"/>
                    <a:pt x="83601" y="2697"/>
                    <a:pt x="83644" y="2377"/>
                  </a:cubicBezTo>
                  <a:cubicBezTo>
                    <a:pt x="83703" y="2304"/>
                    <a:pt x="83761" y="2231"/>
                    <a:pt x="83819" y="2173"/>
                  </a:cubicBezTo>
                  <a:lnTo>
                    <a:pt x="83819" y="2173"/>
                  </a:lnTo>
                  <a:cubicBezTo>
                    <a:pt x="83819" y="2173"/>
                    <a:pt x="83761" y="2216"/>
                    <a:pt x="83644" y="2318"/>
                  </a:cubicBezTo>
                  <a:cubicBezTo>
                    <a:pt x="83659" y="2245"/>
                    <a:pt x="83659" y="2173"/>
                    <a:pt x="83673" y="2085"/>
                  </a:cubicBezTo>
                  <a:lnTo>
                    <a:pt x="83673" y="2085"/>
                  </a:lnTo>
                  <a:cubicBezTo>
                    <a:pt x="83673" y="2085"/>
                    <a:pt x="83630" y="2202"/>
                    <a:pt x="83571" y="2391"/>
                  </a:cubicBezTo>
                  <a:cubicBezTo>
                    <a:pt x="83309" y="2610"/>
                    <a:pt x="82886" y="2989"/>
                    <a:pt x="82391" y="3484"/>
                  </a:cubicBezTo>
                  <a:cubicBezTo>
                    <a:pt x="82595" y="2041"/>
                    <a:pt x="82828" y="1633"/>
                    <a:pt x="841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a:off x="11325" y="4604000"/>
              <a:ext cx="9144000" cy="530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3"/>
          <p:cNvSpPr/>
          <p:nvPr/>
        </p:nvSpPr>
        <p:spPr>
          <a:xfrm>
            <a:off x="6510080" y="2430925"/>
            <a:ext cx="4755245" cy="929056"/>
          </a:xfrm>
          <a:custGeom>
            <a:rect b="b" l="l" r="r" t="t"/>
            <a:pathLst>
              <a:path extrusionOk="0" h="12090" w="61881">
                <a:moveTo>
                  <a:pt x="31820" y="0"/>
                </a:moveTo>
                <a:cubicBezTo>
                  <a:pt x="22046" y="0"/>
                  <a:pt x="7533" y="425"/>
                  <a:pt x="4448" y="2857"/>
                </a:cubicBezTo>
                <a:cubicBezTo>
                  <a:pt x="2668" y="4275"/>
                  <a:pt x="11798" y="7525"/>
                  <a:pt x="5544" y="7847"/>
                </a:cubicBezTo>
                <a:cubicBezTo>
                  <a:pt x="1" y="8132"/>
                  <a:pt x="471" y="12089"/>
                  <a:pt x="28521" y="12089"/>
                </a:cubicBezTo>
                <a:cubicBezTo>
                  <a:pt x="32183" y="12089"/>
                  <a:pt x="36315" y="12022"/>
                  <a:pt x="40965" y="11870"/>
                </a:cubicBezTo>
                <a:cubicBezTo>
                  <a:pt x="61880" y="11200"/>
                  <a:pt x="40965" y="123"/>
                  <a:pt x="40965" y="123"/>
                </a:cubicBezTo>
                <a:cubicBezTo>
                  <a:pt x="40965" y="123"/>
                  <a:pt x="37078" y="0"/>
                  <a:pt x="31820" y="0"/>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409" name="Shape 409"/>
        <p:cNvGrpSpPr/>
        <p:nvPr/>
      </p:nvGrpSpPr>
      <p:grpSpPr>
        <a:xfrm>
          <a:off x="0" y="0"/>
          <a:ext cx="0" cy="0"/>
          <a:chOff x="0" y="0"/>
          <a:chExt cx="0" cy="0"/>
        </a:xfrm>
      </p:grpSpPr>
      <p:sp>
        <p:nvSpPr>
          <p:cNvPr id="410" name="Google Shape;410;p21"/>
          <p:cNvSpPr/>
          <p:nvPr/>
        </p:nvSpPr>
        <p:spPr>
          <a:xfrm>
            <a:off x="6584480" y="4214450"/>
            <a:ext cx="4755245" cy="929056"/>
          </a:xfrm>
          <a:custGeom>
            <a:rect b="b" l="l" r="r" t="t"/>
            <a:pathLst>
              <a:path extrusionOk="0" h="12090" w="61881">
                <a:moveTo>
                  <a:pt x="31820" y="0"/>
                </a:moveTo>
                <a:cubicBezTo>
                  <a:pt x="22046" y="0"/>
                  <a:pt x="7533" y="425"/>
                  <a:pt x="4448" y="2857"/>
                </a:cubicBezTo>
                <a:cubicBezTo>
                  <a:pt x="2668" y="4275"/>
                  <a:pt x="11798" y="7525"/>
                  <a:pt x="5544" y="7847"/>
                </a:cubicBezTo>
                <a:cubicBezTo>
                  <a:pt x="1" y="8132"/>
                  <a:pt x="471" y="12089"/>
                  <a:pt x="28521" y="12089"/>
                </a:cubicBezTo>
                <a:cubicBezTo>
                  <a:pt x="32183" y="12089"/>
                  <a:pt x="36315" y="12022"/>
                  <a:pt x="40965" y="11870"/>
                </a:cubicBezTo>
                <a:cubicBezTo>
                  <a:pt x="61880" y="11200"/>
                  <a:pt x="40965" y="123"/>
                  <a:pt x="40965" y="123"/>
                </a:cubicBezTo>
                <a:cubicBezTo>
                  <a:pt x="40965" y="123"/>
                  <a:pt x="37078" y="0"/>
                  <a:pt x="31820" y="0"/>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1"/>
          <p:cNvSpPr/>
          <p:nvPr/>
        </p:nvSpPr>
        <p:spPr>
          <a:xfrm>
            <a:off x="-1142125" y="159550"/>
            <a:ext cx="5149563" cy="1360633"/>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1"/>
          <p:cNvSpPr/>
          <p:nvPr/>
        </p:nvSpPr>
        <p:spPr>
          <a:xfrm>
            <a:off x="4998350" y="-852675"/>
            <a:ext cx="6142522" cy="1800198"/>
          </a:xfrm>
          <a:custGeom>
            <a:rect b="b" l="l" r="r" t="t"/>
            <a:pathLst>
              <a:path extrusionOk="0" h="12709" w="52625">
                <a:moveTo>
                  <a:pt x="30491" y="1"/>
                </a:moveTo>
                <a:cubicBezTo>
                  <a:pt x="26558" y="1"/>
                  <a:pt x="21926" y="118"/>
                  <a:pt x="16498" y="393"/>
                </a:cubicBezTo>
                <a:cubicBezTo>
                  <a:pt x="0" y="1243"/>
                  <a:pt x="3330" y="12708"/>
                  <a:pt x="12898" y="12708"/>
                </a:cubicBezTo>
                <a:cubicBezTo>
                  <a:pt x="14069" y="12708"/>
                  <a:pt x="15333" y="12537"/>
                  <a:pt x="16666" y="12153"/>
                </a:cubicBezTo>
                <a:cubicBezTo>
                  <a:pt x="23035" y="10319"/>
                  <a:pt x="28416" y="9855"/>
                  <a:pt x="32894" y="9855"/>
                </a:cubicBezTo>
                <a:cubicBezTo>
                  <a:pt x="37488" y="9855"/>
                  <a:pt x="41132" y="10344"/>
                  <a:pt x="43921" y="10344"/>
                </a:cubicBezTo>
                <a:cubicBezTo>
                  <a:pt x="46119" y="10344"/>
                  <a:pt x="47786" y="10040"/>
                  <a:pt x="48966" y="8955"/>
                </a:cubicBezTo>
                <a:cubicBezTo>
                  <a:pt x="50540" y="7524"/>
                  <a:pt x="42390" y="4378"/>
                  <a:pt x="47935" y="3978"/>
                </a:cubicBezTo>
                <a:cubicBezTo>
                  <a:pt x="52625" y="3639"/>
                  <a:pt x="52393" y="1"/>
                  <a:pt x="30491"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1"/>
          <p:cNvSpPr/>
          <p:nvPr/>
        </p:nvSpPr>
        <p:spPr>
          <a:xfrm>
            <a:off x="-59625" y="4027600"/>
            <a:ext cx="9263374" cy="1115912"/>
          </a:xfrm>
          <a:custGeom>
            <a:rect b="b" l="l" r="r" t="t"/>
            <a:pathLst>
              <a:path extrusionOk="0" h="15873" w="142497">
                <a:moveTo>
                  <a:pt x="100886" y="1458"/>
                </a:moveTo>
                <a:lnTo>
                  <a:pt x="100886" y="1458"/>
                </a:lnTo>
                <a:cubicBezTo>
                  <a:pt x="100886" y="1459"/>
                  <a:pt x="100885" y="1459"/>
                  <a:pt x="100885" y="1460"/>
                </a:cubicBezTo>
                <a:lnTo>
                  <a:pt x="100885" y="1460"/>
                </a:lnTo>
                <a:cubicBezTo>
                  <a:pt x="100886" y="1459"/>
                  <a:pt x="100886" y="1459"/>
                  <a:pt x="100886" y="1458"/>
                </a:cubicBezTo>
                <a:close/>
                <a:moveTo>
                  <a:pt x="84883" y="2216"/>
                </a:moveTo>
                <a:cubicBezTo>
                  <a:pt x="85043" y="2479"/>
                  <a:pt x="85175" y="2726"/>
                  <a:pt x="85306" y="2989"/>
                </a:cubicBezTo>
                <a:cubicBezTo>
                  <a:pt x="85102" y="2785"/>
                  <a:pt x="84898" y="2595"/>
                  <a:pt x="84708" y="2449"/>
                </a:cubicBezTo>
                <a:cubicBezTo>
                  <a:pt x="84767" y="2377"/>
                  <a:pt x="84825" y="2304"/>
                  <a:pt x="84883" y="2216"/>
                </a:cubicBezTo>
                <a:close/>
                <a:moveTo>
                  <a:pt x="93876" y="3207"/>
                </a:moveTo>
                <a:cubicBezTo>
                  <a:pt x="93876" y="3208"/>
                  <a:pt x="93875" y="3222"/>
                  <a:pt x="93861" y="3266"/>
                </a:cubicBezTo>
                <a:cubicBezTo>
                  <a:pt x="93876" y="3251"/>
                  <a:pt x="93876" y="3222"/>
                  <a:pt x="93876" y="3207"/>
                </a:cubicBezTo>
                <a:close/>
                <a:moveTo>
                  <a:pt x="89722" y="3336"/>
                </a:moveTo>
                <a:cubicBezTo>
                  <a:pt x="89721" y="3337"/>
                  <a:pt x="89720" y="3338"/>
                  <a:pt x="89719" y="3339"/>
                </a:cubicBezTo>
                <a:lnTo>
                  <a:pt x="89719" y="3339"/>
                </a:lnTo>
                <a:cubicBezTo>
                  <a:pt x="89720" y="3339"/>
                  <a:pt x="89721" y="3338"/>
                  <a:pt x="89722" y="3338"/>
                </a:cubicBezTo>
                <a:cubicBezTo>
                  <a:pt x="89722" y="3338"/>
                  <a:pt x="89722" y="3337"/>
                  <a:pt x="89722" y="3336"/>
                </a:cubicBezTo>
                <a:close/>
                <a:moveTo>
                  <a:pt x="58838" y="2304"/>
                </a:moveTo>
                <a:cubicBezTo>
                  <a:pt x="58984" y="2464"/>
                  <a:pt x="59130" y="2610"/>
                  <a:pt x="59246" y="2741"/>
                </a:cubicBezTo>
                <a:cubicBezTo>
                  <a:pt x="58999" y="2945"/>
                  <a:pt x="58722" y="3222"/>
                  <a:pt x="58459" y="3543"/>
                </a:cubicBezTo>
                <a:cubicBezTo>
                  <a:pt x="58459" y="3368"/>
                  <a:pt x="58459" y="3193"/>
                  <a:pt x="58474" y="3018"/>
                </a:cubicBezTo>
                <a:cubicBezTo>
                  <a:pt x="58561" y="2799"/>
                  <a:pt x="58678" y="2566"/>
                  <a:pt x="58838" y="2304"/>
                </a:cubicBezTo>
                <a:close/>
                <a:moveTo>
                  <a:pt x="74112" y="3426"/>
                </a:moveTo>
                <a:cubicBezTo>
                  <a:pt x="74142" y="3484"/>
                  <a:pt x="74171" y="3543"/>
                  <a:pt x="74200" y="3586"/>
                </a:cubicBezTo>
                <a:cubicBezTo>
                  <a:pt x="74189" y="3581"/>
                  <a:pt x="74181" y="3576"/>
                  <a:pt x="74174" y="3571"/>
                </a:cubicBezTo>
                <a:lnTo>
                  <a:pt x="74174" y="3571"/>
                </a:lnTo>
                <a:cubicBezTo>
                  <a:pt x="74177" y="3576"/>
                  <a:pt x="74180" y="3581"/>
                  <a:pt x="74185" y="3586"/>
                </a:cubicBezTo>
                <a:cubicBezTo>
                  <a:pt x="74178" y="3579"/>
                  <a:pt x="74171" y="3571"/>
                  <a:pt x="74164" y="3564"/>
                </a:cubicBezTo>
                <a:lnTo>
                  <a:pt x="74164" y="3564"/>
                </a:lnTo>
                <a:cubicBezTo>
                  <a:pt x="74167" y="3566"/>
                  <a:pt x="74170" y="3568"/>
                  <a:pt x="74174" y="3571"/>
                </a:cubicBezTo>
                <a:lnTo>
                  <a:pt x="74174" y="3571"/>
                </a:lnTo>
                <a:cubicBezTo>
                  <a:pt x="74169" y="3564"/>
                  <a:pt x="74166" y="3558"/>
                  <a:pt x="74158" y="3557"/>
                </a:cubicBezTo>
                <a:lnTo>
                  <a:pt x="74158" y="3557"/>
                </a:lnTo>
                <a:cubicBezTo>
                  <a:pt x="74160" y="3559"/>
                  <a:pt x="74162" y="3562"/>
                  <a:pt x="74164" y="3564"/>
                </a:cubicBezTo>
                <a:lnTo>
                  <a:pt x="74164" y="3564"/>
                </a:lnTo>
                <a:cubicBezTo>
                  <a:pt x="74159" y="3560"/>
                  <a:pt x="74156" y="3557"/>
                  <a:pt x="74156" y="3557"/>
                </a:cubicBezTo>
                <a:cubicBezTo>
                  <a:pt x="74157" y="3557"/>
                  <a:pt x="74157" y="3557"/>
                  <a:pt x="74158" y="3557"/>
                </a:cubicBezTo>
                <a:lnTo>
                  <a:pt x="74158" y="3557"/>
                </a:lnTo>
                <a:cubicBezTo>
                  <a:pt x="74128" y="3524"/>
                  <a:pt x="74103" y="3492"/>
                  <a:pt x="74069" y="3470"/>
                </a:cubicBezTo>
                <a:cubicBezTo>
                  <a:pt x="74083" y="3455"/>
                  <a:pt x="74098" y="3441"/>
                  <a:pt x="74112" y="3426"/>
                </a:cubicBezTo>
                <a:close/>
                <a:moveTo>
                  <a:pt x="83542" y="2508"/>
                </a:moveTo>
                <a:lnTo>
                  <a:pt x="83542" y="2508"/>
                </a:lnTo>
                <a:cubicBezTo>
                  <a:pt x="83440" y="2828"/>
                  <a:pt x="83294" y="3338"/>
                  <a:pt x="83192" y="3936"/>
                </a:cubicBezTo>
                <a:cubicBezTo>
                  <a:pt x="83178" y="3936"/>
                  <a:pt x="83178" y="3936"/>
                  <a:pt x="83178" y="3951"/>
                </a:cubicBezTo>
                <a:cubicBezTo>
                  <a:pt x="83003" y="3819"/>
                  <a:pt x="82857" y="3732"/>
                  <a:pt x="82770" y="3674"/>
                </a:cubicBezTo>
                <a:cubicBezTo>
                  <a:pt x="82916" y="3499"/>
                  <a:pt x="83076" y="3295"/>
                  <a:pt x="83265" y="3076"/>
                </a:cubicBezTo>
                <a:lnTo>
                  <a:pt x="83265" y="3076"/>
                </a:lnTo>
                <a:cubicBezTo>
                  <a:pt x="83265" y="3076"/>
                  <a:pt x="83105" y="3178"/>
                  <a:pt x="82857" y="3368"/>
                </a:cubicBezTo>
                <a:cubicBezTo>
                  <a:pt x="83076" y="3076"/>
                  <a:pt x="83309" y="2785"/>
                  <a:pt x="83542" y="2508"/>
                </a:cubicBezTo>
                <a:close/>
                <a:moveTo>
                  <a:pt x="88818" y="3615"/>
                </a:moveTo>
                <a:cubicBezTo>
                  <a:pt x="88862" y="3674"/>
                  <a:pt x="88891" y="3717"/>
                  <a:pt x="88935" y="3761"/>
                </a:cubicBezTo>
                <a:cubicBezTo>
                  <a:pt x="88745" y="3878"/>
                  <a:pt x="88556" y="4023"/>
                  <a:pt x="88352" y="4184"/>
                </a:cubicBezTo>
                <a:cubicBezTo>
                  <a:pt x="88483" y="4009"/>
                  <a:pt x="88629" y="3819"/>
                  <a:pt x="88818" y="3615"/>
                </a:cubicBezTo>
                <a:close/>
                <a:moveTo>
                  <a:pt x="33404" y="4190"/>
                </a:moveTo>
                <a:lnTo>
                  <a:pt x="33404" y="4190"/>
                </a:lnTo>
                <a:cubicBezTo>
                  <a:pt x="33402" y="4196"/>
                  <a:pt x="33400" y="4201"/>
                  <a:pt x="33398" y="4206"/>
                </a:cubicBezTo>
                <a:lnTo>
                  <a:pt x="33398" y="4206"/>
                </a:lnTo>
                <a:cubicBezTo>
                  <a:pt x="33401" y="4203"/>
                  <a:pt x="33403" y="4201"/>
                  <a:pt x="33406" y="4198"/>
                </a:cubicBezTo>
                <a:cubicBezTo>
                  <a:pt x="33405" y="4196"/>
                  <a:pt x="33404" y="4193"/>
                  <a:pt x="33404" y="4190"/>
                </a:cubicBezTo>
                <a:close/>
                <a:moveTo>
                  <a:pt x="78354" y="2056"/>
                </a:moveTo>
                <a:cubicBezTo>
                  <a:pt x="78937" y="2697"/>
                  <a:pt x="79301" y="3134"/>
                  <a:pt x="79549" y="3543"/>
                </a:cubicBezTo>
                <a:cubicBezTo>
                  <a:pt x="79447" y="3601"/>
                  <a:pt x="79272" y="3688"/>
                  <a:pt x="79068" y="3819"/>
                </a:cubicBezTo>
                <a:cubicBezTo>
                  <a:pt x="78645" y="3426"/>
                  <a:pt x="78310" y="3207"/>
                  <a:pt x="78310" y="3207"/>
                </a:cubicBezTo>
                <a:lnTo>
                  <a:pt x="78310" y="3207"/>
                </a:lnTo>
                <a:cubicBezTo>
                  <a:pt x="78529" y="3484"/>
                  <a:pt x="78703" y="3732"/>
                  <a:pt x="78864" y="3936"/>
                </a:cubicBezTo>
                <a:cubicBezTo>
                  <a:pt x="78835" y="3965"/>
                  <a:pt x="78806" y="3980"/>
                  <a:pt x="78791" y="3994"/>
                </a:cubicBezTo>
                <a:cubicBezTo>
                  <a:pt x="78645" y="4082"/>
                  <a:pt x="78514" y="4184"/>
                  <a:pt x="78368" y="4300"/>
                </a:cubicBezTo>
                <a:cubicBezTo>
                  <a:pt x="78339" y="4271"/>
                  <a:pt x="78310" y="4228"/>
                  <a:pt x="78281" y="4198"/>
                </a:cubicBezTo>
                <a:cubicBezTo>
                  <a:pt x="78412" y="4067"/>
                  <a:pt x="78558" y="3921"/>
                  <a:pt x="78718" y="3761"/>
                </a:cubicBezTo>
                <a:lnTo>
                  <a:pt x="78718" y="3761"/>
                </a:lnTo>
                <a:cubicBezTo>
                  <a:pt x="78718" y="3761"/>
                  <a:pt x="78499" y="3878"/>
                  <a:pt x="78179" y="4082"/>
                </a:cubicBezTo>
                <a:cubicBezTo>
                  <a:pt x="78135" y="4053"/>
                  <a:pt x="78106" y="4009"/>
                  <a:pt x="78062" y="3980"/>
                </a:cubicBezTo>
                <a:cubicBezTo>
                  <a:pt x="78106" y="3790"/>
                  <a:pt x="78150" y="3615"/>
                  <a:pt x="78208" y="3441"/>
                </a:cubicBezTo>
                <a:lnTo>
                  <a:pt x="78208" y="3441"/>
                </a:lnTo>
                <a:cubicBezTo>
                  <a:pt x="78208" y="3441"/>
                  <a:pt x="78106" y="3601"/>
                  <a:pt x="77975" y="3892"/>
                </a:cubicBezTo>
                <a:cubicBezTo>
                  <a:pt x="77727" y="3674"/>
                  <a:pt x="77494" y="3513"/>
                  <a:pt x="77333" y="3411"/>
                </a:cubicBezTo>
                <a:cubicBezTo>
                  <a:pt x="77552" y="3062"/>
                  <a:pt x="77785" y="2712"/>
                  <a:pt x="78033" y="2362"/>
                </a:cubicBezTo>
                <a:cubicBezTo>
                  <a:pt x="78135" y="2260"/>
                  <a:pt x="78237" y="2158"/>
                  <a:pt x="78354" y="2056"/>
                </a:cubicBezTo>
                <a:close/>
                <a:moveTo>
                  <a:pt x="95654" y="2610"/>
                </a:moveTo>
                <a:cubicBezTo>
                  <a:pt x="95858" y="2989"/>
                  <a:pt x="95974" y="3324"/>
                  <a:pt x="96047" y="3776"/>
                </a:cubicBezTo>
                <a:cubicBezTo>
                  <a:pt x="95974" y="3965"/>
                  <a:pt x="95916" y="4198"/>
                  <a:pt x="95858" y="4432"/>
                </a:cubicBezTo>
                <a:cubicBezTo>
                  <a:pt x="95756" y="4359"/>
                  <a:pt x="95668" y="4286"/>
                  <a:pt x="95581" y="4228"/>
                </a:cubicBezTo>
                <a:cubicBezTo>
                  <a:pt x="95683" y="4096"/>
                  <a:pt x="95800" y="3965"/>
                  <a:pt x="95931" y="3805"/>
                </a:cubicBezTo>
                <a:lnTo>
                  <a:pt x="95931" y="3805"/>
                </a:lnTo>
                <a:cubicBezTo>
                  <a:pt x="95931" y="3805"/>
                  <a:pt x="95741" y="3922"/>
                  <a:pt x="95464" y="4140"/>
                </a:cubicBezTo>
                <a:cubicBezTo>
                  <a:pt x="95333" y="4053"/>
                  <a:pt x="95260" y="3994"/>
                  <a:pt x="95260" y="3994"/>
                </a:cubicBezTo>
                <a:lnTo>
                  <a:pt x="95260" y="3994"/>
                </a:lnTo>
                <a:cubicBezTo>
                  <a:pt x="95319" y="4067"/>
                  <a:pt x="95362" y="4126"/>
                  <a:pt x="95406" y="4184"/>
                </a:cubicBezTo>
                <a:cubicBezTo>
                  <a:pt x="95348" y="4228"/>
                  <a:pt x="95275" y="4286"/>
                  <a:pt x="95217" y="4344"/>
                </a:cubicBezTo>
                <a:cubicBezTo>
                  <a:pt x="95202" y="4286"/>
                  <a:pt x="95187" y="4228"/>
                  <a:pt x="95173" y="4184"/>
                </a:cubicBezTo>
                <a:cubicBezTo>
                  <a:pt x="95319" y="3484"/>
                  <a:pt x="95435" y="3047"/>
                  <a:pt x="95654" y="2610"/>
                </a:cubicBezTo>
                <a:close/>
                <a:moveTo>
                  <a:pt x="78106" y="4388"/>
                </a:moveTo>
                <a:cubicBezTo>
                  <a:pt x="78120" y="4417"/>
                  <a:pt x="78135" y="4432"/>
                  <a:pt x="78150" y="4461"/>
                </a:cubicBezTo>
                <a:cubicBezTo>
                  <a:pt x="78135" y="4475"/>
                  <a:pt x="78135" y="4490"/>
                  <a:pt x="78120" y="4490"/>
                </a:cubicBezTo>
                <a:lnTo>
                  <a:pt x="78048" y="4446"/>
                </a:lnTo>
                <a:cubicBezTo>
                  <a:pt x="78062" y="4417"/>
                  <a:pt x="78091" y="4402"/>
                  <a:pt x="78106" y="4388"/>
                </a:cubicBezTo>
                <a:close/>
                <a:moveTo>
                  <a:pt x="93599" y="3980"/>
                </a:moveTo>
                <a:lnTo>
                  <a:pt x="93599" y="3980"/>
                </a:lnTo>
                <a:cubicBezTo>
                  <a:pt x="93555" y="4140"/>
                  <a:pt x="93497" y="4315"/>
                  <a:pt x="93438" y="4504"/>
                </a:cubicBezTo>
                <a:cubicBezTo>
                  <a:pt x="93409" y="4432"/>
                  <a:pt x="93380" y="4373"/>
                  <a:pt x="93336" y="4300"/>
                </a:cubicBezTo>
                <a:cubicBezTo>
                  <a:pt x="93424" y="4198"/>
                  <a:pt x="93497" y="4082"/>
                  <a:pt x="93599" y="3980"/>
                </a:cubicBezTo>
                <a:close/>
                <a:moveTo>
                  <a:pt x="79563" y="3586"/>
                </a:moveTo>
                <a:cubicBezTo>
                  <a:pt x="79636" y="3688"/>
                  <a:pt x="79695" y="3805"/>
                  <a:pt x="79738" y="3907"/>
                </a:cubicBezTo>
                <a:cubicBezTo>
                  <a:pt x="79797" y="4053"/>
                  <a:pt x="79855" y="4184"/>
                  <a:pt x="79899" y="4330"/>
                </a:cubicBezTo>
                <a:cubicBezTo>
                  <a:pt x="79840" y="4388"/>
                  <a:pt x="79782" y="4461"/>
                  <a:pt x="79724" y="4534"/>
                </a:cubicBezTo>
                <a:cubicBezTo>
                  <a:pt x="79549" y="4315"/>
                  <a:pt x="79359" y="4096"/>
                  <a:pt x="79184" y="3921"/>
                </a:cubicBezTo>
                <a:cubicBezTo>
                  <a:pt x="79301" y="3819"/>
                  <a:pt x="79432" y="3703"/>
                  <a:pt x="79563" y="3586"/>
                </a:cubicBezTo>
                <a:close/>
                <a:moveTo>
                  <a:pt x="93963" y="3601"/>
                </a:moveTo>
                <a:cubicBezTo>
                  <a:pt x="94123" y="3805"/>
                  <a:pt x="94255" y="3994"/>
                  <a:pt x="94371" y="4169"/>
                </a:cubicBezTo>
                <a:cubicBezTo>
                  <a:pt x="94225" y="4286"/>
                  <a:pt x="93992" y="4490"/>
                  <a:pt x="93715" y="4752"/>
                </a:cubicBezTo>
                <a:cubicBezTo>
                  <a:pt x="93730" y="4417"/>
                  <a:pt x="93759" y="4096"/>
                  <a:pt x="93803" y="3761"/>
                </a:cubicBezTo>
                <a:cubicBezTo>
                  <a:pt x="93847" y="3703"/>
                  <a:pt x="93905" y="3659"/>
                  <a:pt x="93963" y="3601"/>
                </a:cubicBezTo>
                <a:close/>
                <a:moveTo>
                  <a:pt x="57629" y="3892"/>
                </a:moveTo>
                <a:lnTo>
                  <a:pt x="57629" y="3892"/>
                </a:lnTo>
                <a:cubicBezTo>
                  <a:pt x="57599" y="4023"/>
                  <a:pt x="57570" y="4155"/>
                  <a:pt x="57556" y="4300"/>
                </a:cubicBezTo>
                <a:cubicBezTo>
                  <a:pt x="57439" y="4446"/>
                  <a:pt x="57337" y="4606"/>
                  <a:pt x="57220" y="4781"/>
                </a:cubicBezTo>
                <a:cubicBezTo>
                  <a:pt x="57206" y="4679"/>
                  <a:pt x="57191" y="4577"/>
                  <a:pt x="57177" y="4475"/>
                </a:cubicBezTo>
                <a:cubicBezTo>
                  <a:pt x="57308" y="4286"/>
                  <a:pt x="57454" y="4096"/>
                  <a:pt x="57629" y="3892"/>
                </a:cubicBezTo>
                <a:close/>
                <a:moveTo>
                  <a:pt x="77290" y="3455"/>
                </a:moveTo>
                <a:cubicBezTo>
                  <a:pt x="77538" y="3703"/>
                  <a:pt x="77727" y="3892"/>
                  <a:pt x="77873" y="4067"/>
                </a:cubicBezTo>
                <a:cubicBezTo>
                  <a:pt x="77844" y="4126"/>
                  <a:pt x="77814" y="4184"/>
                  <a:pt x="77785" y="4242"/>
                </a:cubicBezTo>
                <a:cubicBezTo>
                  <a:pt x="77508" y="4038"/>
                  <a:pt x="77319" y="3922"/>
                  <a:pt x="77319" y="3921"/>
                </a:cubicBezTo>
                <a:lnTo>
                  <a:pt x="77319" y="3921"/>
                </a:lnTo>
                <a:cubicBezTo>
                  <a:pt x="77465" y="4096"/>
                  <a:pt x="77596" y="4242"/>
                  <a:pt x="77727" y="4388"/>
                </a:cubicBezTo>
                <a:cubicBezTo>
                  <a:pt x="77727" y="4402"/>
                  <a:pt x="77712" y="4417"/>
                  <a:pt x="77712" y="4417"/>
                </a:cubicBezTo>
                <a:cubicBezTo>
                  <a:pt x="77567" y="4534"/>
                  <a:pt x="77421" y="4665"/>
                  <a:pt x="77275" y="4796"/>
                </a:cubicBezTo>
                <a:cubicBezTo>
                  <a:pt x="77290" y="4767"/>
                  <a:pt x="77290" y="4738"/>
                  <a:pt x="77290" y="4709"/>
                </a:cubicBezTo>
                <a:cubicBezTo>
                  <a:pt x="77333" y="4650"/>
                  <a:pt x="77377" y="4592"/>
                  <a:pt x="77435" y="4519"/>
                </a:cubicBezTo>
                <a:cubicBezTo>
                  <a:pt x="77494" y="4475"/>
                  <a:pt x="77552" y="4417"/>
                  <a:pt x="77610" y="4359"/>
                </a:cubicBezTo>
                <a:lnTo>
                  <a:pt x="77610" y="4359"/>
                </a:lnTo>
                <a:cubicBezTo>
                  <a:pt x="77610" y="4359"/>
                  <a:pt x="77494" y="4417"/>
                  <a:pt x="77319" y="4519"/>
                </a:cubicBezTo>
                <a:cubicBezTo>
                  <a:pt x="77333" y="4315"/>
                  <a:pt x="77319" y="4213"/>
                  <a:pt x="77319" y="4213"/>
                </a:cubicBezTo>
                <a:cubicBezTo>
                  <a:pt x="77261" y="4344"/>
                  <a:pt x="77217" y="4475"/>
                  <a:pt x="77159" y="4592"/>
                </a:cubicBezTo>
                <a:cubicBezTo>
                  <a:pt x="77100" y="4636"/>
                  <a:pt x="77042" y="4665"/>
                  <a:pt x="76984" y="4709"/>
                </a:cubicBezTo>
                <a:cubicBezTo>
                  <a:pt x="76955" y="4694"/>
                  <a:pt x="76940" y="4679"/>
                  <a:pt x="76911" y="4665"/>
                </a:cubicBezTo>
                <a:cubicBezTo>
                  <a:pt x="76867" y="4577"/>
                  <a:pt x="76809" y="4504"/>
                  <a:pt x="76750" y="4432"/>
                </a:cubicBezTo>
                <a:cubicBezTo>
                  <a:pt x="76780" y="4373"/>
                  <a:pt x="76794" y="4315"/>
                  <a:pt x="76809" y="4271"/>
                </a:cubicBezTo>
                <a:cubicBezTo>
                  <a:pt x="76955" y="4009"/>
                  <a:pt x="77115" y="3732"/>
                  <a:pt x="77290" y="3455"/>
                </a:cubicBezTo>
                <a:close/>
                <a:moveTo>
                  <a:pt x="112998" y="4665"/>
                </a:moveTo>
                <a:cubicBezTo>
                  <a:pt x="113012" y="4679"/>
                  <a:pt x="113012" y="4709"/>
                  <a:pt x="113027" y="4723"/>
                </a:cubicBezTo>
                <a:cubicBezTo>
                  <a:pt x="113012" y="4752"/>
                  <a:pt x="112983" y="4767"/>
                  <a:pt x="112968" y="4796"/>
                </a:cubicBezTo>
                <a:cubicBezTo>
                  <a:pt x="112983" y="4752"/>
                  <a:pt x="112998" y="4709"/>
                  <a:pt x="112998" y="4665"/>
                </a:cubicBezTo>
                <a:close/>
                <a:moveTo>
                  <a:pt x="111569" y="4840"/>
                </a:moveTo>
                <a:cubicBezTo>
                  <a:pt x="111567" y="4842"/>
                  <a:pt x="111566" y="4844"/>
                  <a:pt x="111564" y="4846"/>
                </a:cubicBezTo>
                <a:lnTo>
                  <a:pt x="111564" y="4846"/>
                </a:lnTo>
                <a:cubicBezTo>
                  <a:pt x="111567" y="4842"/>
                  <a:pt x="111569" y="4840"/>
                  <a:pt x="111569" y="4840"/>
                </a:cubicBezTo>
                <a:close/>
                <a:moveTo>
                  <a:pt x="56585" y="4569"/>
                </a:moveTo>
                <a:lnTo>
                  <a:pt x="56585" y="4569"/>
                </a:lnTo>
                <a:cubicBezTo>
                  <a:pt x="56594" y="4605"/>
                  <a:pt x="56596" y="4642"/>
                  <a:pt x="56608" y="4679"/>
                </a:cubicBezTo>
                <a:cubicBezTo>
                  <a:pt x="56550" y="4738"/>
                  <a:pt x="56506" y="4796"/>
                  <a:pt x="56463" y="4854"/>
                </a:cubicBezTo>
                <a:cubicBezTo>
                  <a:pt x="56503" y="4759"/>
                  <a:pt x="56544" y="4664"/>
                  <a:pt x="56585" y="4569"/>
                </a:cubicBezTo>
                <a:close/>
                <a:moveTo>
                  <a:pt x="111564" y="4846"/>
                </a:moveTo>
                <a:lnTo>
                  <a:pt x="111564" y="4846"/>
                </a:lnTo>
                <a:cubicBezTo>
                  <a:pt x="111559" y="4852"/>
                  <a:pt x="111549" y="4865"/>
                  <a:pt x="111540" y="4883"/>
                </a:cubicBezTo>
                <a:cubicBezTo>
                  <a:pt x="111553" y="4871"/>
                  <a:pt x="111554" y="4858"/>
                  <a:pt x="111564" y="4846"/>
                </a:cubicBezTo>
                <a:close/>
                <a:moveTo>
                  <a:pt x="66432" y="4811"/>
                </a:moveTo>
                <a:lnTo>
                  <a:pt x="66432" y="4811"/>
                </a:lnTo>
                <a:cubicBezTo>
                  <a:pt x="66475" y="4854"/>
                  <a:pt x="66505" y="4883"/>
                  <a:pt x="66548" y="4927"/>
                </a:cubicBezTo>
                <a:cubicBezTo>
                  <a:pt x="66519" y="4956"/>
                  <a:pt x="66490" y="4971"/>
                  <a:pt x="66461" y="5000"/>
                </a:cubicBezTo>
                <a:cubicBezTo>
                  <a:pt x="66446" y="4927"/>
                  <a:pt x="66432" y="4869"/>
                  <a:pt x="66432" y="4811"/>
                </a:cubicBezTo>
                <a:close/>
                <a:moveTo>
                  <a:pt x="87288" y="3295"/>
                </a:moveTo>
                <a:cubicBezTo>
                  <a:pt x="87390" y="3528"/>
                  <a:pt x="87477" y="3747"/>
                  <a:pt x="87565" y="3980"/>
                </a:cubicBezTo>
                <a:cubicBezTo>
                  <a:pt x="87405" y="4402"/>
                  <a:pt x="87259" y="4738"/>
                  <a:pt x="87069" y="5029"/>
                </a:cubicBezTo>
                <a:cubicBezTo>
                  <a:pt x="86982" y="4869"/>
                  <a:pt x="86894" y="4723"/>
                  <a:pt x="86807" y="4563"/>
                </a:cubicBezTo>
                <a:cubicBezTo>
                  <a:pt x="86953" y="4169"/>
                  <a:pt x="87113" y="3747"/>
                  <a:pt x="87288" y="3295"/>
                </a:cubicBezTo>
                <a:close/>
                <a:moveTo>
                  <a:pt x="80030" y="4883"/>
                </a:moveTo>
                <a:cubicBezTo>
                  <a:pt x="80044" y="4942"/>
                  <a:pt x="80059" y="5000"/>
                  <a:pt x="80059" y="5058"/>
                </a:cubicBezTo>
                <a:cubicBezTo>
                  <a:pt x="80044" y="5029"/>
                  <a:pt x="80015" y="4985"/>
                  <a:pt x="80001" y="4956"/>
                </a:cubicBezTo>
                <a:cubicBezTo>
                  <a:pt x="80001" y="4927"/>
                  <a:pt x="80015" y="4913"/>
                  <a:pt x="80030" y="4883"/>
                </a:cubicBezTo>
                <a:close/>
                <a:moveTo>
                  <a:pt x="84548" y="2653"/>
                </a:moveTo>
                <a:cubicBezTo>
                  <a:pt x="84781" y="2916"/>
                  <a:pt x="84956" y="3134"/>
                  <a:pt x="85102" y="3353"/>
                </a:cubicBezTo>
                <a:cubicBezTo>
                  <a:pt x="84839" y="3849"/>
                  <a:pt x="84592" y="4402"/>
                  <a:pt x="84431" y="4971"/>
                </a:cubicBezTo>
                <a:cubicBezTo>
                  <a:pt x="84373" y="5000"/>
                  <a:pt x="84300" y="5044"/>
                  <a:pt x="84242" y="5087"/>
                </a:cubicBezTo>
                <a:cubicBezTo>
                  <a:pt x="84082" y="4811"/>
                  <a:pt x="83892" y="4577"/>
                  <a:pt x="83688" y="4373"/>
                </a:cubicBezTo>
                <a:cubicBezTo>
                  <a:pt x="83673" y="4257"/>
                  <a:pt x="83659" y="4140"/>
                  <a:pt x="83659" y="4023"/>
                </a:cubicBezTo>
                <a:cubicBezTo>
                  <a:pt x="83834" y="3615"/>
                  <a:pt x="84096" y="3207"/>
                  <a:pt x="84548" y="2653"/>
                </a:cubicBezTo>
                <a:close/>
                <a:moveTo>
                  <a:pt x="82755" y="3703"/>
                </a:moveTo>
                <a:cubicBezTo>
                  <a:pt x="82886" y="3834"/>
                  <a:pt x="83003" y="3951"/>
                  <a:pt x="83105" y="4067"/>
                </a:cubicBezTo>
                <a:cubicBezTo>
                  <a:pt x="82945" y="4359"/>
                  <a:pt x="82814" y="4679"/>
                  <a:pt x="82726" y="5029"/>
                </a:cubicBezTo>
                <a:cubicBezTo>
                  <a:pt x="82697" y="5058"/>
                  <a:pt x="82668" y="5087"/>
                  <a:pt x="82639" y="5102"/>
                </a:cubicBezTo>
                <a:cubicBezTo>
                  <a:pt x="82624" y="5102"/>
                  <a:pt x="82609" y="5087"/>
                  <a:pt x="82595" y="5073"/>
                </a:cubicBezTo>
                <a:cubicBezTo>
                  <a:pt x="82449" y="4811"/>
                  <a:pt x="82347" y="4534"/>
                  <a:pt x="82333" y="4242"/>
                </a:cubicBezTo>
                <a:cubicBezTo>
                  <a:pt x="82449" y="4067"/>
                  <a:pt x="82595" y="3892"/>
                  <a:pt x="82755" y="3703"/>
                </a:cubicBezTo>
                <a:close/>
                <a:moveTo>
                  <a:pt x="78820" y="4271"/>
                </a:moveTo>
                <a:cubicBezTo>
                  <a:pt x="78849" y="4563"/>
                  <a:pt x="78864" y="4840"/>
                  <a:pt x="78864" y="5131"/>
                </a:cubicBezTo>
                <a:cubicBezTo>
                  <a:pt x="78776" y="4913"/>
                  <a:pt x="78674" y="4723"/>
                  <a:pt x="78543" y="4534"/>
                </a:cubicBezTo>
                <a:cubicBezTo>
                  <a:pt x="78631" y="4446"/>
                  <a:pt x="78718" y="4359"/>
                  <a:pt x="78820" y="4271"/>
                </a:cubicBezTo>
                <a:close/>
                <a:moveTo>
                  <a:pt x="85452" y="4023"/>
                </a:moveTo>
                <a:cubicBezTo>
                  <a:pt x="85568" y="4315"/>
                  <a:pt x="85656" y="4650"/>
                  <a:pt x="85743" y="5087"/>
                </a:cubicBezTo>
                <a:cubicBezTo>
                  <a:pt x="85743" y="5102"/>
                  <a:pt x="85728" y="5131"/>
                  <a:pt x="85728" y="5146"/>
                </a:cubicBezTo>
                <a:cubicBezTo>
                  <a:pt x="85626" y="4898"/>
                  <a:pt x="85524" y="4592"/>
                  <a:pt x="85408" y="4242"/>
                </a:cubicBezTo>
                <a:cubicBezTo>
                  <a:pt x="85422" y="4169"/>
                  <a:pt x="85437" y="4096"/>
                  <a:pt x="85452" y="4023"/>
                </a:cubicBezTo>
                <a:close/>
                <a:moveTo>
                  <a:pt x="109223" y="5175"/>
                </a:moveTo>
                <a:lnTo>
                  <a:pt x="109223" y="5175"/>
                </a:lnTo>
                <a:cubicBezTo>
                  <a:pt x="109208" y="5189"/>
                  <a:pt x="109208" y="5204"/>
                  <a:pt x="109208" y="5204"/>
                </a:cubicBezTo>
                <a:cubicBezTo>
                  <a:pt x="109217" y="5187"/>
                  <a:pt x="109223" y="5175"/>
                  <a:pt x="109223" y="5175"/>
                </a:cubicBezTo>
                <a:close/>
                <a:moveTo>
                  <a:pt x="95508" y="4315"/>
                </a:moveTo>
                <a:cubicBezTo>
                  <a:pt x="95610" y="4432"/>
                  <a:pt x="95712" y="4548"/>
                  <a:pt x="95800" y="4665"/>
                </a:cubicBezTo>
                <a:cubicBezTo>
                  <a:pt x="95683" y="4840"/>
                  <a:pt x="95581" y="5044"/>
                  <a:pt x="95493" y="5248"/>
                </a:cubicBezTo>
                <a:cubicBezTo>
                  <a:pt x="95435" y="5102"/>
                  <a:pt x="95362" y="4971"/>
                  <a:pt x="95289" y="4840"/>
                </a:cubicBezTo>
                <a:cubicBezTo>
                  <a:pt x="95275" y="4767"/>
                  <a:pt x="95275" y="4694"/>
                  <a:pt x="95260" y="4621"/>
                </a:cubicBezTo>
                <a:cubicBezTo>
                  <a:pt x="95333" y="4534"/>
                  <a:pt x="95421" y="4417"/>
                  <a:pt x="95508" y="4315"/>
                </a:cubicBezTo>
                <a:close/>
                <a:moveTo>
                  <a:pt x="78995" y="4111"/>
                </a:moveTo>
                <a:cubicBezTo>
                  <a:pt x="79184" y="4402"/>
                  <a:pt x="79345" y="4636"/>
                  <a:pt x="79461" y="4869"/>
                </a:cubicBezTo>
                <a:cubicBezTo>
                  <a:pt x="79418" y="4927"/>
                  <a:pt x="79388" y="4985"/>
                  <a:pt x="79345" y="5029"/>
                </a:cubicBezTo>
                <a:cubicBezTo>
                  <a:pt x="79272" y="4985"/>
                  <a:pt x="79228" y="4971"/>
                  <a:pt x="79228" y="4971"/>
                </a:cubicBezTo>
                <a:lnTo>
                  <a:pt x="79228" y="4971"/>
                </a:lnTo>
                <a:cubicBezTo>
                  <a:pt x="79257" y="5000"/>
                  <a:pt x="79286" y="5029"/>
                  <a:pt x="79316" y="5073"/>
                </a:cubicBezTo>
                <a:cubicBezTo>
                  <a:pt x="79272" y="5131"/>
                  <a:pt x="79228" y="5189"/>
                  <a:pt x="79184" y="5262"/>
                </a:cubicBezTo>
                <a:cubicBezTo>
                  <a:pt x="79068" y="4796"/>
                  <a:pt x="78951" y="4432"/>
                  <a:pt x="78878" y="4213"/>
                </a:cubicBezTo>
                <a:cubicBezTo>
                  <a:pt x="78908" y="4184"/>
                  <a:pt x="78951" y="4155"/>
                  <a:pt x="78995" y="4111"/>
                </a:cubicBezTo>
                <a:close/>
                <a:moveTo>
                  <a:pt x="83746" y="4854"/>
                </a:moveTo>
                <a:lnTo>
                  <a:pt x="83746" y="4854"/>
                </a:lnTo>
                <a:cubicBezTo>
                  <a:pt x="83834" y="4985"/>
                  <a:pt x="83892" y="5131"/>
                  <a:pt x="83950" y="5306"/>
                </a:cubicBezTo>
                <a:cubicBezTo>
                  <a:pt x="83921" y="5321"/>
                  <a:pt x="83877" y="5350"/>
                  <a:pt x="83848" y="5394"/>
                </a:cubicBezTo>
                <a:cubicBezTo>
                  <a:pt x="83805" y="5219"/>
                  <a:pt x="83775" y="5044"/>
                  <a:pt x="83746" y="4854"/>
                </a:cubicBezTo>
                <a:close/>
                <a:moveTo>
                  <a:pt x="57527" y="4854"/>
                </a:moveTo>
                <a:cubicBezTo>
                  <a:pt x="57541" y="4985"/>
                  <a:pt x="57556" y="5117"/>
                  <a:pt x="57570" y="5248"/>
                </a:cubicBezTo>
                <a:cubicBezTo>
                  <a:pt x="57556" y="5321"/>
                  <a:pt x="57541" y="5394"/>
                  <a:pt x="57527" y="5466"/>
                </a:cubicBezTo>
                <a:cubicBezTo>
                  <a:pt x="57468" y="5379"/>
                  <a:pt x="57425" y="5291"/>
                  <a:pt x="57381" y="5204"/>
                </a:cubicBezTo>
                <a:cubicBezTo>
                  <a:pt x="57425" y="5087"/>
                  <a:pt x="57483" y="4971"/>
                  <a:pt x="57527" y="4854"/>
                </a:cubicBezTo>
                <a:close/>
                <a:moveTo>
                  <a:pt x="90436" y="4927"/>
                </a:moveTo>
                <a:cubicBezTo>
                  <a:pt x="90465" y="5102"/>
                  <a:pt x="90494" y="5277"/>
                  <a:pt x="90538" y="5466"/>
                </a:cubicBezTo>
                <a:cubicBezTo>
                  <a:pt x="90480" y="5306"/>
                  <a:pt x="90407" y="5160"/>
                  <a:pt x="90319" y="5015"/>
                </a:cubicBezTo>
                <a:cubicBezTo>
                  <a:pt x="90363" y="4985"/>
                  <a:pt x="90407" y="4956"/>
                  <a:pt x="90436" y="4927"/>
                </a:cubicBezTo>
                <a:close/>
                <a:moveTo>
                  <a:pt x="97038" y="3528"/>
                </a:moveTo>
                <a:cubicBezTo>
                  <a:pt x="97213" y="3805"/>
                  <a:pt x="97344" y="4038"/>
                  <a:pt x="97446" y="4271"/>
                </a:cubicBezTo>
                <a:cubicBezTo>
                  <a:pt x="97228" y="4650"/>
                  <a:pt x="97024" y="5058"/>
                  <a:pt x="96863" y="5496"/>
                </a:cubicBezTo>
                <a:cubicBezTo>
                  <a:pt x="96820" y="5437"/>
                  <a:pt x="96776" y="5379"/>
                  <a:pt x="96747" y="5335"/>
                </a:cubicBezTo>
                <a:cubicBezTo>
                  <a:pt x="96849" y="4825"/>
                  <a:pt x="96834" y="4344"/>
                  <a:pt x="96732" y="3907"/>
                </a:cubicBezTo>
                <a:cubicBezTo>
                  <a:pt x="96820" y="3790"/>
                  <a:pt x="96922" y="3659"/>
                  <a:pt x="97038" y="3528"/>
                </a:cubicBezTo>
                <a:close/>
                <a:moveTo>
                  <a:pt x="68618" y="3091"/>
                </a:moveTo>
                <a:cubicBezTo>
                  <a:pt x="68822" y="3309"/>
                  <a:pt x="68997" y="3513"/>
                  <a:pt x="69128" y="3717"/>
                </a:cubicBezTo>
                <a:cubicBezTo>
                  <a:pt x="68836" y="4082"/>
                  <a:pt x="68312" y="4752"/>
                  <a:pt x="67875" y="5525"/>
                </a:cubicBezTo>
                <a:cubicBezTo>
                  <a:pt x="67816" y="5189"/>
                  <a:pt x="67758" y="4840"/>
                  <a:pt x="67729" y="4461"/>
                </a:cubicBezTo>
                <a:cubicBezTo>
                  <a:pt x="67904" y="4038"/>
                  <a:pt x="68181" y="3645"/>
                  <a:pt x="68618" y="3091"/>
                </a:cubicBezTo>
                <a:close/>
                <a:moveTo>
                  <a:pt x="78179" y="4942"/>
                </a:moveTo>
                <a:cubicBezTo>
                  <a:pt x="78310" y="5102"/>
                  <a:pt x="78412" y="5248"/>
                  <a:pt x="78514" y="5379"/>
                </a:cubicBezTo>
                <a:cubicBezTo>
                  <a:pt x="78529" y="5437"/>
                  <a:pt x="78543" y="5496"/>
                  <a:pt x="78558" y="5554"/>
                </a:cubicBezTo>
                <a:cubicBezTo>
                  <a:pt x="78295" y="5364"/>
                  <a:pt x="78091" y="5233"/>
                  <a:pt x="77989" y="5175"/>
                </a:cubicBezTo>
                <a:cubicBezTo>
                  <a:pt x="78048" y="5102"/>
                  <a:pt x="78106" y="5015"/>
                  <a:pt x="78179" y="4942"/>
                </a:cubicBezTo>
                <a:close/>
                <a:moveTo>
                  <a:pt x="90640" y="4548"/>
                </a:moveTo>
                <a:lnTo>
                  <a:pt x="90640" y="4548"/>
                </a:lnTo>
                <a:cubicBezTo>
                  <a:pt x="90815" y="4752"/>
                  <a:pt x="90961" y="4927"/>
                  <a:pt x="91092" y="5102"/>
                </a:cubicBezTo>
                <a:cubicBezTo>
                  <a:pt x="91077" y="5262"/>
                  <a:pt x="91048" y="5408"/>
                  <a:pt x="90990" y="5568"/>
                </a:cubicBezTo>
                <a:cubicBezTo>
                  <a:pt x="90859" y="5277"/>
                  <a:pt x="90757" y="4956"/>
                  <a:pt x="90640" y="4548"/>
                </a:cubicBezTo>
                <a:close/>
                <a:moveTo>
                  <a:pt x="37618" y="5568"/>
                </a:moveTo>
                <a:lnTo>
                  <a:pt x="37603" y="5583"/>
                </a:lnTo>
                <a:cubicBezTo>
                  <a:pt x="37618" y="5583"/>
                  <a:pt x="37618" y="5568"/>
                  <a:pt x="37618" y="5568"/>
                </a:cubicBezTo>
                <a:close/>
                <a:moveTo>
                  <a:pt x="37574" y="5598"/>
                </a:moveTo>
                <a:cubicBezTo>
                  <a:pt x="37574" y="5598"/>
                  <a:pt x="37574" y="5598"/>
                  <a:pt x="37574" y="5598"/>
                </a:cubicBezTo>
                <a:lnTo>
                  <a:pt x="37574" y="5598"/>
                </a:lnTo>
                <a:cubicBezTo>
                  <a:pt x="37574" y="5598"/>
                  <a:pt x="37574" y="5598"/>
                  <a:pt x="37574" y="5598"/>
                </a:cubicBezTo>
                <a:cubicBezTo>
                  <a:pt x="37574" y="5598"/>
                  <a:pt x="37574" y="5598"/>
                  <a:pt x="37574" y="5598"/>
                </a:cubicBezTo>
                <a:close/>
                <a:moveTo>
                  <a:pt x="69784" y="5321"/>
                </a:moveTo>
                <a:cubicBezTo>
                  <a:pt x="69798" y="5394"/>
                  <a:pt x="69813" y="5452"/>
                  <a:pt x="69828" y="5525"/>
                </a:cubicBezTo>
                <a:cubicBezTo>
                  <a:pt x="69813" y="5554"/>
                  <a:pt x="69798" y="5583"/>
                  <a:pt x="69784" y="5612"/>
                </a:cubicBezTo>
                <a:cubicBezTo>
                  <a:pt x="69784" y="5525"/>
                  <a:pt x="69784" y="5423"/>
                  <a:pt x="69784" y="5321"/>
                </a:cubicBezTo>
                <a:close/>
                <a:moveTo>
                  <a:pt x="105477" y="5146"/>
                </a:moveTo>
                <a:cubicBezTo>
                  <a:pt x="105550" y="5321"/>
                  <a:pt x="105594" y="5466"/>
                  <a:pt x="105623" y="5598"/>
                </a:cubicBezTo>
                <a:cubicBezTo>
                  <a:pt x="105594" y="5612"/>
                  <a:pt x="105550" y="5627"/>
                  <a:pt x="105506" y="5641"/>
                </a:cubicBezTo>
                <a:cubicBezTo>
                  <a:pt x="105433" y="5510"/>
                  <a:pt x="105360" y="5408"/>
                  <a:pt x="105302" y="5350"/>
                </a:cubicBezTo>
                <a:cubicBezTo>
                  <a:pt x="105360" y="5277"/>
                  <a:pt x="105404" y="5219"/>
                  <a:pt x="105477" y="5146"/>
                </a:cubicBezTo>
                <a:close/>
                <a:moveTo>
                  <a:pt x="66636" y="5029"/>
                </a:moveTo>
                <a:cubicBezTo>
                  <a:pt x="66709" y="5117"/>
                  <a:pt x="66781" y="5204"/>
                  <a:pt x="66854" y="5277"/>
                </a:cubicBezTo>
                <a:cubicBezTo>
                  <a:pt x="66811" y="5408"/>
                  <a:pt x="66781" y="5525"/>
                  <a:pt x="66752" y="5656"/>
                </a:cubicBezTo>
                <a:cubicBezTo>
                  <a:pt x="66650" y="5496"/>
                  <a:pt x="66577" y="5335"/>
                  <a:pt x="66519" y="5160"/>
                </a:cubicBezTo>
                <a:cubicBezTo>
                  <a:pt x="66548" y="5117"/>
                  <a:pt x="66592" y="5073"/>
                  <a:pt x="66636" y="5029"/>
                </a:cubicBezTo>
                <a:close/>
                <a:moveTo>
                  <a:pt x="47616" y="4694"/>
                </a:moveTo>
                <a:lnTo>
                  <a:pt x="47616" y="4694"/>
                </a:lnTo>
                <a:cubicBezTo>
                  <a:pt x="47558" y="5102"/>
                  <a:pt x="47499" y="5437"/>
                  <a:pt x="47412" y="5729"/>
                </a:cubicBezTo>
                <a:cubicBezTo>
                  <a:pt x="47339" y="5583"/>
                  <a:pt x="47281" y="5423"/>
                  <a:pt x="47251" y="5262"/>
                </a:cubicBezTo>
                <a:cubicBezTo>
                  <a:pt x="47353" y="5087"/>
                  <a:pt x="47470" y="4913"/>
                  <a:pt x="47616" y="4694"/>
                </a:cubicBezTo>
                <a:close/>
                <a:moveTo>
                  <a:pt x="65805" y="4155"/>
                </a:moveTo>
                <a:lnTo>
                  <a:pt x="65805" y="4155"/>
                </a:lnTo>
                <a:cubicBezTo>
                  <a:pt x="65790" y="4388"/>
                  <a:pt x="65790" y="4621"/>
                  <a:pt x="65834" y="4869"/>
                </a:cubicBezTo>
                <a:cubicBezTo>
                  <a:pt x="65630" y="5131"/>
                  <a:pt x="65426" y="5423"/>
                  <a:pt x="65266" y="5729"/>
                </a:cubicBezTo>
                <a:cubicBezTo>
                  <a:pt x="65368" y="4985"/>
                  <a:pt x="65455" y="4650"/>
                  <a:pt x="65805" y="4155"/>
                </a:cubicBezTo>
                <a:close/>
                <a:moveTo>
                  <a:pt x="99589" y="4752"/>
                </a:moveTo>
                <a:cubicBezTo>
                  <a:pt x="99443" y="5146"/>
                  <a:pt x="99327" y="5452"/>
                  <a:pt x="99181" y="5729"/>
                </a:cubicBezTo>
                <a:cubicBezTo>
                  <a:pt x="99166" y="5568"/>
                  <a:pt x="99152" y="5408"/>
                  <a:pt x="99166" y="5248"/>
                </a:cubicBezTo>
                <a:cubicBezTo>
                  <a:pt x="99283" y="5102"/>
                  <a:pt x="99429" y="4942"/>
                  <a:pt x="99589" y="4752"/>
                </a:cubicBezTo>
                <a:close/>
                <a:moveTo>
                  <a:pt x="86457" y="5612"/>
                </a:moveTo>
                <a:cubicBezTo>
                  <a:pt x="86472" y="5656"/>
                  <a:pt x="86486" y="5700"/>
                  <a:pt x="86501" y="5729"/>
                </a:cubicBezTo>
                <a:cubicBezTo>
                  <a:pt x="86486" y="5758"/>
                  <a:pt x="86472" y="5772"/>
                  <a:pt x="86457" y="5787"/>
                </a:cubicBezTo>
                <a:cubicBezTo>
                  <a:pt x="86457" y="5729"/>
                  <a:pt x="86457" y="5670"/>
                  <a:pt x="86457" y="5612"/>
                </a:cubicBezTo>
                <a:close/>
                <a:moveTo>
                  <a:pt x="56725" y="5204"/>
                </a:moveTo>
                <a:cubicBezTo>
                  <a:pt x="56754" y="5291"/>
                  <a:pt x="56783" y="5379"/>
                  <a:pt x="56812" y="5452"/>
                </a:cubicBezTo>
                <a:cubicBezTo>
                  <a:pt x="56754" y="5568"/>
                  <a:pt x="56696" y="5685"/>
                  <a:pt x="56638" y="5802"/>
                </a:cubicBezTo>
                <a:cubicBezTo>
                  <a:pt x="56623" y="5787"/>
                  <a:pt x="56608" y="5758"/>
                  <a:pt x="56594" y="5729"/>
                </a:cubicBezTo>
                <a:lnTo>
                  <a:pt x="56565" y="5568"/>
                </a:lnTo>
                <a:cubicBezTo>
                  <a:pt x="56608" y="5452"/>
                  <a:pt x="56667" y="5321"/>
                  <a:pt x="56725" y="5204"/>
                </a:cubicBezTo>
                <a:close/>
                <a:moveTo>
                  <a:pt x="92739" y="5496"/>
                </a:moveTo>
                <a:lnTo>
                  <a:pt x="92739" y="5496"/>
                </a:lnTo>
                <a:cubicBezTo>
                  <a:pt x="92724" y="5583"/>
                  <a:pt x="92710" y="5656"/>
                  <a:pt x="92710" y="5743"/>
                </a:cubicBezTo>
                <a:lnTo>
                  <a:pt x="92637" y="5816"/>
                </a:lnTo>
                <a:cubicBezTo>
                  <a:pt x="92666" y="5700"/>
                  <a:pt x="92695" y="5598"/>
                  <a:pt x="92739" y="5496"/>
                </a:cubicBezTo>
                <a:close/>
                <a:moveTo>
                  <a:pt x="105273" y="5379"/>
                </a:moveTo>
                <a:cubicBezTo>
                  <a:pt x="105302" y="5496"/>
                  <a:pt x="105346" y="5598"/>
                  <a:pt x="105375" y="5685"/>
                </a:cubicBezTo>
                <a:cubicBezTo>
                  <a:pt x="105244" y="5729"/>
                  <a:pt x="105113" y="5787"/>
                  <a:pt x="104982" y="5860"/>
                </a:cubicBezTo>
                <a:cubicBezTo>
                  <a:pt x="104996" y="5831"/>
                  <a:pt x="105011" y="5802"/>
                  <a:pt x="105025" y="5772"/>
                </a:cubicBezTo>
                <a:cubicBezTo>
                  <a:pt x="105084" y="5729"/>
                  <a:pt x="105142" y="5700"/>
                  <a:pt x="105215" y="5656"/>
                </a:cubicBezTo>
                <a:lnTo>
                  <a:pt x="105215" y="5656"/>
                </a:lnTo>
                <a:cubicBezTo>
                  <a:pt x="105215" y="5656"/>
                  <a:pt x="105156" y="5670"/>
                  <a:pt x="105054" y="5700"/>
                </a:cubicBezTo>
                <a:cubicBezTo>
                  <a:pt x="105127" y="5598"/>
                  <a:pt x="105186" y="5496"/>
                  <a:pt x="105273" y="5379"/>
                </a:cubicBezTo>
                <a:close/>
                <a:moveTo>
                  <a:pt x="33624" y="4709"/>
                </a:moveTo>
                <a:lnTo>
                  <a:pt x="33624" y="4709"/>
                </a:lnTo>
                <a:cubicBezTo>
                  <a:pt x="33843" y="5058"/>
                  <a:pt x="34032" y="5423"/>
                  <a:pt x="34207" y="5787"/>
                </a:cubicBezTo>
                <a:cubicBezTo>
                  <a:pt x="34193" y="5816"/>
                  <a:pt x="34178" y="5845"/>
                  <a:pt x="34163" y="5874"/>
                </a:cubicBezTo>
                <a:cubicBezTo>
                  <a:pt x="34047" y="5831"/>
                  <a:pt x="33945" y="5787"/>
                  <a:pt x="33857" y="5758"/>
                </a:cubicBezTo>
                <a:cubicBezTo>
                  <a:pt x="33785" y="5350"/>
                  <a:pt x="33697" y="5000"/>
                  <a:pt x="33624" y="4709"/>
                </a:cubicBezTo>
                <a:close/>
                <a:moveTo>
                  <a:pt x="55632" y="4854"/>
                </a:moveTo>
                <a:cubicBezTo>
                  <a:pt x="55778" y="5015"/>
                  <a:pt x="55894" y="5146"/>
                  <a:pt x="55982" y="5291"/>
                </a:cubicBezTo>
                <a:cubicBezTo>
                  <a:pt x="55880" y="5481"/>
                  <a:pt x="55792" y="5670"/>
                  <a:pt x="55705" y="5889"/>
                </a:cubicBezTo>
                <a:cubicBezTo>
                  <a:pt x="55661" y="5583"/>
                  <a:pt x="55617" y="5262"/>
                  <a:pt x="55588" y="4913"/>
                </a:cubicBezTo>
                <a:cubicBezTo>
                  <a:pt x="55603" y="4898"/>
                  <a:pt x="55617" y="4869"/>
                  <a:pt x="55632" y="4854"/>
                </a:cubicBezTo>
                <a:close/>
                <a:moveTo>
                  <a:pt x="70935" y="5670"/>
                </a:moveTo>
                <a:lnTo>
                  <a:pt x="70935" y="5685"/>
                </a:lnTo>
                <a:cubicBezTo>
                  <a:pt x="70935" y="5700"/>
                  <a:pt x="70935" y="5729"/>
                  <a:pt x="70950" y="5743"/>
                </a:cubicBezTo>
                <a:cubicBezTo>
                  <a:pt x="70906" y="5802"/>
                  <a:pt x="70862" y="5860"/>
                  <a:pt x="70819" y="5904"/>
                </a:cubicBezTo>
                <a:cubicBezTo>
                  <a:pt x="70804" y="5904"/>
                  <a:pt x="70804" y="5904"/>
                  <a:pt x="70804" y="5889"/>
                </a:cubicBezTo>
                <a:cubicBezTo>
                  <a:pt x="70848" y="5816"/>
                  <a:pt x="70877" y="5743"/>
                  <a:pt x="70935" y="5670"/>
                </a:cubicBezTo>
                <a:close/>
                <a:moveTo>
                  <a:pt x="84023" y="5525"/>
                </a:moveTo>
                <a:cubicBezTo>
                  <a:pt x="84052" y="5641"/>
                  <a:pt x="84096" y="5758"/>
                  <a:pt x="84125" y="5904"/>
                </a:cubicBezTo>
                <a:cubicBezTo>
                  <a:pt x="84052" y="5845"/>
                  <a:pt x="83979" y="5787"/>
                  <a:pt x="83921" y="5743"/>
                </a:cubicBezTo>
                <a:cubicBezTo>
                  <a:pt x="83907" y="5714"/>
                  <a:pt x="83907" y="5700"/>
                  <a:pt x="83907" y="5670"/>
                </a:cubicBezTo>
                <a:cubicBezTo>
                  <a:pt x="83936" y="5627"/>
                  <a:pt x="83979" y="5568"/>
                  <a:pt x="84023" y="5525"/>
                </a:cubicBezTo>
                <a:close/>
                <a:moveTo>
                  <a:pt x="105652" y="5743"/>
                </a:moveTo>
                <a:cubicBezTo>
                  <a:pt x="105667" y="5802"/>
                  <a:pt x="105681" y="5860"/>
                  <a:pt x="105681" y="5918"/>
                </a:cubicBezTo>
                <a:cubicBezTo>
                  <a:pt x="105652" y="5874"/>
                  <a:pt x="105623" y="5816"/>
                  <a:pt x="105594" y="5772"/>
                </a:cubicBezTo>
                <a:lnTo>
                  <a:pt x="105652" y="5743"/>
                </a:lnTo>
                <a:close/>
                <a:moveTo>
                  <a:pt x="61505" y="5248"/>
                </a:moveTo>
                <a:cubicBezTo>
                  <a:pt x="61564" y="5364"/>
                  <a:pt x="61622" y="5481"/>
                  <a:pt x="61666" y="5612"/>
                </a:cubicBezTo>
                <a:cubicBezTo>
                  <a:pt x="61578" y="5714"/>
                  <a:pt x="61491" y="5831"/>
                  <a:pt x="61374" y="5947"/>
                </a:cubicBezTo>
                <a:cubicBezTo>
                  <a:pt x="61374" y="5831"/>
                  <a:pt x="61389" y="5700"/>
                  <a:pt x="61403" y="5568"/>
                </a:cubicBezTo>
                <a:cubicBezTo>
                  <a:pt x="61433" y="5466"/>
                  <a:pt x="61462" y="5364"/>
                  <a:pt x="61505" y="5248"/>
                </a:cubicBezTo>
                <a:close/>
                <a:moveTo>
                  <a:pt x="89518" y="5758"/>
                </a:moveTo>
                <a:cubicBezTo>
                  <a:pt x="89532" y="5772"/>
                  <a:pt x="89547" y="5802"/>
                  <a:pt x="89562" y="5816"/>
                </a:cubicBezTo>
                <a:cubicBezTo>
                  <a:pt x="89503" y="5860"/>
                  <a:pt x="89430" y="5904"/>
                  <a:pt x="89372" y="5947"/>
                </a:cubicBezTo>
                <a:cubicBezTo>
                  <a:pt x="89416" y="5874"/>
                  <a:pt x="89460" y="5816"/>
                  <a:pt x="89518" y="5758"/>
                </a:cubicBezTo>
                <a:close/>
                <a:moveTo>
                  <a:pt x="94400" y="4198"/>
                </a:moveTo>
                <a:cubicBezTo>
                  <a:pt x="94459" y="4300"/>
                  <a:pt x="94532" y="4402"/>
                  <a:pt x="94590" y="4490"/>
                </a:cubicBezTo>
                <a:cubicBezTo>
                  <a:pt x="94575" y="4665"/>
                  <a:pt x="94575" y="4825"/>
                  <a:pt x="94575" y="5015"/>
                </a:cubicBezTo>
                <a:cubicBezTo>
                  <a:pt x="94357" y="5277"/>
                  <a:pt x="94138" y="5583"/>
                  <a:pt x="93963" y="5947"/>
                </a:cubicBezTo>
                <a:cubicBezTo>
                  <a:pt x="93905" y="5656"/>
                  <a:pt x="93817" y="5379"/>
                  <a:pt x="93715" y="5117"/>
                </a:cubicBezTo>
                <a:lnTo>
                  <a:pt x="93715" y="5029"/>
                </a:lnTo>
                <a:cubicBezTo>
                  <a:pt x="93934" y="4752"/>
                  <a:pt x="94153" y="4461"/>
                  <a:pt x="94400" y="4198"/>
                </a:cubicBezTo>
                <a:close/>
                <a:moveTo>
                  <a:pt x="36918" y="5496"/>
                </a:moveTo>
                <a:cubicBezTo>
                  <a:pt x="36933" y="5641"/>
                  <a:pt x="36947" y="5802"/>
                  <a:pt x="36947" y="5962"/>
                </a:cubicBezTo>
                <a:cubicBezTo>
                  <a:pt x="36947" y="5962"/>
                  <a:pt x="36947" y="5962"/>
                  <a:pt x="36933" y="5976"/>
                </a:cubicBezTo>
                <a:cubicBezTo>
                  <a:pt x="36918" y="5947"/>
                  <a:pt x="36889" y="5933"/>
                  <a:pt x="36874" y="5918"/>
                </a:cubicBezTo>
                <a:cubicBezTo>
                  <a:pt x="36889" y="5772"/>
                  <a:pt x="36903" y="5641"/>
                  <a:pt x="36918" y="5496"/>
                </a:cubicBezTo>
                <a:close/>
                <a:moveTo>
                  <a:pt x="112079" y="3295"/>
                </a:moveTo>
                <a:cubicBezTo>
                  <a:pt x="112313" y="3557"/>
                  <a:pt x="112502" y="3776"/>
                  <a:pt x="112648" y="3994"/>
                </a:cubicBezTo>
                <a:cubicBezTo>
                  <a:pt x="112313" y="4592"/>
                  <a:pt x="112021" y="5291"/>
                  <a:pt x="111875" y="5976"/>
                </a:cubicBezTo>
                <a:cubicBezTo>
                  <a:pt x="111759" y="5510"/>
                  <a:pt x="111628" y="5131"/>
                  <a:pt x="111540" y="4883"/>
                </a:cubicBezTo>
                <a:cubicBezTo>
                  <a:pt x="111467" y="4694"/>
                  <a:pt x="111424" y="4578"/>
                  <a:pt x="111424" y="4577"/>
                </a:cubicBezTo>
                <a:lnTo>
                  <a:pt x="111424" y="4577"/>
                </a:lnTo>
                <a:cubicBezTo>
                  <a:pt x="111453" y="4694"/>
                  <a:pt x="111467" y="4811"/>
                  <a:pt x="111482" y="4942"/>
                </a:cubicBezTo>
                <a:cubicBezTo>
                  <a:pt x="111424" y="5000"/>
                  <a:pt x="111351" y="5087"/>
                  <a:pt x="111249" y="5204"/>
                </a:cubicBezTo>
                <a:cubicBezTo>
                  <a:pt x="111234" y="5029"/>
                  <a:pt x="111205" y="4854"/>
                  <a:pt x="111190" y="4679"/>
                </a:cubicBezTo>
                <a:cubicBezTo>
                  <a:pt x="111365" y="4257"/>
                  <a:pt x="111642" y="3863"/>
                  <a:pt x="112079" y="3295"/>
                </a:cubicBezTo>
                <a:close/>
                <a:moveTo>
                  <a:pt x="85160" y="5743"/>
                </a:moveTo>
                <a:cubicBezTo>
                  <a:pt x="85160" y="5816"/>
                  <a:pt x="85175" y="5889"/>
                  <a:pt x="85189" y="5962"/>
                </a:cubicBezTo>
                <a:cubicBezTo>
                  <a:pt x="85160" y="5962"/>
                  <a:pt x="85145" y="5976"/>
                  <a:pt x="85131" y="5991"/>
                </a:cubicBezTo>
                <a:cubicBezTo>
                  <a:pt x="85131" y="5918"/>
                  <a:pt x="85145" y="5831"/>
                  <a:pt x="85160" y="5743"/>
                </a:cubicBezTo>
                <a:close/>
                <a:moveTo>
                  <a:pt x="89066" y="3921"/>
                </a:moveTo>
                <a:cubicBezTo>
                  <a:pt x="89372" y="4300"/>
                  <a:pt x="89576" y="4621"/>
                  <a:pt x="89722" y="4942"/>
                </a:cubicBezTo>
                <a:cubicBezTo>
                  <a:pt x="89722" y="5073"/>
                  <a:pt x="89707" y="5189"/>
                  <a:pt x="89693" y="5306"/>
                </a:cubicBezTo>
                <a:cubicBezTo>
                  <a:pt x="89620" y="5350"/>
                  <a:pt x="89562" y="5408"/>
                  <a:pt x="89489" y="5452"/>
                </a:cubicBezTo>
                <a:cubicBezTo>
                  <a:pt x="89212" y="5219"/>
                  <a:pt x="89008" y="5088"/>
                  <a:pt x="89008" y="5087"/>
                </a:cubicBezTo>
                <a:lnTo>
                  <a:pt x="89008" y="5087"/>
                </a:lnTo>
                <a:cubicBezTo>
                  <a:pt x="89139" y="5262"/>
                  <a:pt x="89256" y="5408"/>
                  <a:pt x="89372" y="5568"/>
                </a:cubicBezTo>
                <a:cubicBezTo>
                  <a:pt x="89226" y="5700"/>
                  <a:pt x="89081" y="5845"/>
                  <a:pt x="88949" y="6006"/>
                </a:cubicBezTo>
                <a:cubicBezTo>
                  <a:pt x="88906" y="5874"/>
                  <a:pt x="88862" y="5729"/>
                  <a:pt x="88818" y="5598"/>
                </a:cubicBezTo>
                <a:cubicBezTo>
                  <a:pt x="88847" y="5510"/>
                  <a:pt x="88877" y="5408"/>
                  <a:pt x="88906" y="5306"/>
                </a:cubicBezTo>
                <a:lnTo>
                  <a:pt x="88906" y="5306"/>
                </a:lnTo>
                <a:cubicBezTo>
                  <a:pt x="88906" y="5306"/>
                  <a:pt x="88862" y="5379"/>
                  <a:pt x="88789" y="5510"/>
                </a:cubicBezTo>
                <a:cubicBezTo>
                  <a:pt x="88673" y="5204"/>
                  <a:pt x="88527" y="4898"/>
                  <a:pt x="88381" y="4606"/>
                </a:cubicBezTo>
                <a:cubicBezTo>
                  <a:pt x="88556" y="4402"/>
                  <a:pt x="88789" y="4184"/>
                  <a:pt x="89066" y="3921"/>
                </a:cubicBezTo>
                <a:close/>
                <a:moveTo>
                  <a:pt x="71883" y="4723"/>
                </a:moveTo>
                <a:cubicBezTo>
                  <a:pt x="71999" y="4825"/>
                  <a:pt x="72101" y="4927"/>
                  <a:pt x="72189" y="5029"/>
                </a:cubicBezTo>
                <a:cubicBezTo>
                  <a:pt x="71999" y="5321"/>
                  <a:pt x="71824" y="5656"/>
                  <a:pt x="71722" y="6020"/>
                </a:cubicBezTo>
                <a:cubicBezTo>
                  <a:pt x="71649" y="5889"/>
                  <a:pt x="71606" y="5758"/>
                  <a:pt x="71562" y="5627"/>
                </a:cubicBezTo>
                <a:cubicBezTo>
                  <a:pt x="71708" y="5306"/>
                  <a:pt x="71810" y="5000"/>
                  <a:pt x="71883" y="4723"/>
                </a:cubicBezTo>
                <a:close/>
                <a:moveTo>
                  <a:pt x="59392" y="2887"/>
                </a:moveTo>
                <a:cubicBezTo>
                  <a:pt x="59465" y="2974"/>
                  <a:pt x="59538" y="3047"/>
                  <a:pt x="59596" y="3120"/>
                </a:cubicBezTo>
                <a:lnTo>
                  <a:pt x="59596" y="3134"/>
                </a:lnTo>
                <a:cubicBezTo>
                  <a:pt x="59465" y="3062"/>
                  <a:pt x="59392" y="3032"/>
                  <a:pt x="59392" y="3032"/>
                </a:cubicBezTo>
                <a:lnTo>
                  <a:pt x="59392" y="3032"/>
                </a:lnTo>
                <a:cubicBezTo>
                  <a:pt x="59538" y="3149"/>
                  <a:pt x="59669" y="3266"/>
                  <a:pt x="59786" y="3368"/>
                </a:cubicBezTo>
                <a:cubicBezTo>
                  <a:pt x="59844" y="3441"/>
                  <a:pt x="59902" y="3513"/>
                  <a:pt x="59946" y="3586"/>
                </a:cubicBezTo>
                <a:cubicBezTo>
                  <a:pt x="59829" y="3790"/>
                  <a:pt x="59727" y="4009"/>
                  <a:pt x="59625" y="4242"/>
                </a:cubicBezTo>
                <a:cubicBezTo>
                  <a:pt x="59567" y="4315"/>
                  <a:pt x="59494" y="4402"/>
                  <a:pt x="59436" y="4490"/>
                </a:cubicBezTo>
                <a:cubicBezTo>
                  <a:pt x="59378" y="4082"/>
                  <a:pt x="59334" y="3674"/>
                  <a:pt x="59348" y="3266"/>
                </a:cubicBezTo>
                <a:lnTo>
                  <a:pt x="59348" y="3266"/>
                </a:lnTo>
                <a:cubicBezTo>
                  <a:pt x="59348" y="3266"/>
                  <a:pt x="59115" y="4067"/>
                  <a:pt x="59071" y="5117"/>
                </a:cubicBezTo>
                <a:cubicBezTo>
                  <a:pt x="58940" y="5394"/>
                  <a:pt x="58838" y="5700"/>
                  <a:pt x="58780" y="6035"/>
                </a:cubicBezTo>
                <a:cubicBezTo>
                  <a:pt x="58693" y="5700"/>
                  <a:pt x="58634" y="5321"/>
                  <a:pt x="58576" y="4927"/>
                </a:cubicBezTo>
                <a:cubicBezTo>
                  <a:pt x="58707" y="4738"/>
                  <a:pt x="58853" y="4519"/>
                  <a:pt x="59028" y="4271"/>
                </a:cubicBezTo>
                <a:lnTo>
                  <a:pt x="59028" y="4271"/>
                </a:lnTo>
                <a:cubicBezTo>
                  <a:pt x="59028" y="4271"/>
                  <a:pt x="58824" y="4417"/>
                  <a:pt x="58532" y="4679"/>
                </a:cubicBezTo>
                <a:cubicBezTo>
                  <a:pt x="58518" y="4548"/>
                  <a:pt x="58503" y="4402"/>
                  <a:pt x="58503" y="4257"/>
                </a:cubicBezTo>
                <a:cubicBezTo>
                  <a:pt x="58678" y="3849"/>
                  <a:pt x="58940" y="3441"/>
                  <a:pt x="59392" y="2887"/>
                </a:cubicBezTo>
                <a:close/>
                <a:moveTo>
                  <a:pt x="85320" y="4665"/>
                </a:moveTo>
                <a:cubicBezTo>
                  <a:pt x="85335" y="4956"/>
                  <a:pt x="85393" y="5321"/>
                  <a:pt x="85539" y="5714"/>
                </a:cubicBezTo>
                <a:cubicBezTo>
                  <a:pt x="85495" y="5845"/>
                  <a:pt x="85466" y="5976"/>
                  <a:pt x="85437" y="6093"/>
                </a:cubicBezTo>
                <a:cubicBezTo>
                  <a:pt x="85350" y="5845"/>
                  <a:pt x="85262" y="5641"/>
                  <a:pt x="85189" y="5481"/>
                </a:cubicBezTo>
                <a:cubicBezTo>
                  <a:pt x="85218" y="5233"/>
                  <a:pt x="85262" y="4956"/>
                  <a:pt x="85320" y="4665"/>
                </a:cubicBezTo>
                <a:close/>
                <a:moveTo>
                  <a:pt x="91544" y="5802"/>
                </a:moveTo>
                <a:cubicBezTo>
                  <a:pt x="91573" y="5845"/>
                  <a:pt x="91602" y="5904"/>
                  <a:pt x="91617" y="5947"/>
                </a:cubicBezTo>
                <a:cubicBezTo>
                  <a:pt x="91573" y="5991"/>
                  <a:pt x="91515" y="6049"/>
                  <a:pt x="91442" y="6108"/>
                </a:cubicBezTo>
                <a:cubicBezTo>
                  <a:pt x="91485" y="6006"/>
                  <a:pt x="91515" y="5904"/>
                  <a:pt x="91544" y="5802"/>
                </a:cubicBezTo>
                <a:close/>
                <a:moveTo>
                  <a:pt x="33901" y="5860"/>
                </a:moveTo>
                <a:cubicBezTo>
                  <a:pt x="33974" y="5904"/>
                  <a:pt x="34032" y="5947"/>
                  <a:pt x="34105" y="5991"/>
                </a:cubicBezTo>
                <a:cubicBezTo>
                  <a:pt x="34091" y="6035"/>
                  <a:pt x="34061" y="6093"/>
                  <a:pt x="34047" y="6137"/>
                </a:cubicBezTo>
                <a:cubicBezTo>
                  <a:pt x="33989" y="6049"/>
                  <a:pt x="33945" y="5947"/>
                  <a:pt x="33901" y="5860"/>
                </a:cubicBezTo>
                <a:close/>
                <a:moveTo>
                  <a:pt x="81779" y="5204"/>
                </a:moveTo>
                <a:cubicBezTo>
                  <a:pt x="81808" y="5262"/>
                  <a:pt x="81837" y="5321"/>
                  <a:pt x="81866" y="5364"/>
                </a:cubicBezTo>
                <a:cubicBezTo>
                  <a:pt x="81866" y="5525"/>
                  <a:pt x="81866" y="5670"/>
                  <a:pt x="81866" y="5831"/>
                </a:cubicBezTo>
                <a:cubicBezTo>
                  <a:pt x="81808" y="5933"/>
                  <a:pt x="81750" y="6035"/>
                  <a:pt x="81691" y="6137"/>
                </a:cubicBezTo>
                <a:cubicBezTo>
                  <a:pt x="81648" y="6064"/>
                  <a:pt x="81604" y="6006"/>
                  <a:pt x="81560" y="5933"/>
                </a:cubicBezTo>
                <a:cubicBezTo>
                  <a:pt x="81618" y="5670"/>
                  <a:pt x="81677" y="5437"/>
                  <a:pt x="81779" y="5204"/>
                </a:cubicBezTo>
                <a:close/>
                <a:moveTo>
                  <a:pt x="106220" y="5845"/>
                </a:moveTo>
                <a:cubicBezTo>
                  <a:pt x="106177" y="5962"/>
                  <a:pt x="106147" y="6064"/>
                  <a:pt x="106104" y="6166"/>
                </a:cubicBezTo>
                <a:cubicBezTo>
                  <a:pt x="106075" y="6122"/>
                  <a:pt x="106045" y="6079"/>
                  <a:pt x="106016" y="6035"/>
                </a:cubicBezTo>
                <a:cubicBezTo>
                  <a:pt x="106089" y="5976"/>
                  <a:pt x="106147" y="5918"/>
                  <a:pt x="106220" y="5845"/>
                </a:cubicBezTo>
                <a:close/>
                <a:moveTo>
                  <a:pt x="32502" y="4592"/>
                </a:moveTo>
                <a:cubicBezTo>
                  <a:pt x="32604" y="4723"/>
                  <a:pt x="32706" y="4840"/>
                  <a:pt x="32793" y="4956"/>
                </a:cubicBezTo>
                <a:cubicBezTo>
                  <a:pt x="32589" y="5291"/>
                  <a:pt x="32400" y="5714"/>
                  <a:pt x="32312" y="6181"/>
                </a:cubicBezTo>
                <a:cubicBezTo>
                  <a:pt x="32196" y="5874"/>
                  <a:pt x="32050" y="5583"/>
                  <a:pt x="31904" y="5306"/>
                </a:cubicBezTo>
                <a:cubicBezTo>
                  <a:pt x="32050" y="5087"/>
                  <a:pt x="32254" y="4854"/>
                  <a:pt x="32502" y="4592"/>
                </a:cubicBezTo>
                <a:close/>
                <a:moveTo>
                  <a:pt x="74812" y="5641"/>
                </a:moveTo>
                <a:cubicBezTo>
                  <a:pt x="74841" y="5802"/>
                  <a:pt x="74856" y="5976"/>
                  <a:pt x="74885" y="6181"/>
                </a:cubicBezTo>
                <a:cubicBezTo>
                  <a:pt x="74870" y="6195"/>
                  <a:pt x="74870" y="6224"/>
                  <a:pt x="74856" y="6239"/>
                </a:cubicBezTo>
                <a:cubicBezTo>
                  <a:pt x="74841" y="6195"/>
                  <a:pt x="74812" y="6151"/>
                  <a:pt x="74797" y="6093"/>
                </a:cubicBezTo>
                <a:cubicBezTo>
                  <a:pt x="74797" y="5947"/>
                  <a:pt x="74797" y="5802"/>
                  <a:pt x="74812" y="5641"/>
                </a:cubicBezTo>
                <a:close/>
                <a:moveTo>
                  <a:pt x="73879" y="3659"/>
                </a:moveTo>
                <a:cubicBezTo>
                  <a:pt x="74098" y="3936"/>
                  <a:pt x="74258" y="4169"/>
                  <a:pt x="74389" y="4402"/>
                </a:cubicBezTo>
                <a:cubicBezTo>
                  <a:pt x="74010" y="4956"/>
                  <a:pt x="73646" y="5583"/>
                  <a:pt x="73427" y="6253"/>
                </a:cubicBezTo>
                <a:cubicBezTo>
                  <a:pt x="73282" y="5933"/>
                  <a:pt x="73063" y="5656"/>
                  <a:pt x="72844" y="5423"/>
                </a:cubicBezTo>
                <a:cubicBezTo>
                  <a:pt x="72830" y="5262"/>
                  <a:pt x="72830" y="5087"/>
                  <a:pt x="72830" y="4927"/>
                </a:cubicBezTo>
                <a:cubicBezTo>
                  <a:pt x="73063" y="4534"/>
                  <a:pt x="73369" y="4169"/>
                  <a:pt x="73879" y="3659"/>
                </a:cubicBezTo>
                <a:close/>
                <a:moveTo>
                  <a:pt x="109354" y="3790"/>
                </a:moveTo>
                <a:lnTo>
                  <a:pt x="109354" y="3790"/>
                </a:lnTo>
                <a:cubicBezTo>
                  <a:pt x="109252" y="4184"/>
                  <a:pt x="109237" y="4621"/>
                  <a:pt x="109310" y="5087"/>
                </a:cubicBezTo>
                <a:cubicBezTo>
                  <a:pt x="109281" y="5131"/>
                  <a:pt x="109237" y="5160"/>
                  <a:pt x="109208" y="5204"/>
                </a:cubicBezTo>
                <a:cubicBezTo>
                  <a:pt x="109204" y="5213"/>
                  <a:pt x="109199" y="5223"/>
                  <a:pt x="109194" y="5233"/>
                </a:cubicBezTo>
                <a:cubicBezTo>
                  <a:pt x="108975" y="5510"/>
                  <a:pt x="108785" y="5831"/>
                  <a:pt x="108625" y="6181"/>
                </a:cubicBezTo>
                <a:cubicBezTo>
                  <a:pt x="108581" y="6210"/>
                  <a:pt x="108523" y="6239"/>
                  <a:pt x="108465" y="6283"/>
                </a:cubicBezTo>
                <a:cubicBezTo>
                  <a:pt x="108494" y="6166"/>
                  <a:pt x="108538" y="6049"/>
                  <a:pt x="108567" y="5933"/>
                </a:cubicBezTo>
                <a:lnTo>
                  <a:pt x="108567" y="5933"/>
                </a:lnTo>
                <a:cubicBezTo>
                  <a:pt x="108567" y="5933"/>
                  <a:pt x="108509" y="6049"/>
                  <a:pt x="108392" y="6253"/>
                </a:cubicBezTo>
                <a:cubicBezTo>
                  <a:pt x="108348" y="5976"/>
                  <a:pt x="108319" y="5685"/>
                  <a:pt x="108290" y="5394"/>
                </a:cubicBezTo>
                <a:cubicBezTo>
                  <a:pt x="108334" y="5262"/>
                  <a:pt x="108392" y="5146"/>
                  <a:pt x="108450" y="5015"/>
                </a:cubicBezTo>
                <a:cubicBezTo>
                  <a:pt x="108654" y="4636"/>
                  <a:pt x="108917" y="4271"/>
                  <a:pt x="109354" y="3790"/>
                </a:cubicBezTo>
                <a:close/>
                <a:moveTo>
                  <a:pt x="36962" y="6210"/>
                </a:moveTo>
                <a:lnTo>
                  <a:pt x="36962" y="6283"/>
                </a:lnTo>
                <a:lnTo>
                  <a:pt x="36874" y="6355"/>
                </a:lnTo>
                <a:lnTo>
                  <a:pt x="36860" y="6312"/>
                </a:lnTo>
                <a:cubicBezTo>
                  <a:pt x="36889" y="6283"/>
                  <a:pt x="36918" y="6253"/>
                  <a:pt x="36962" y="6210"/>
                </a:cubicBezTo>
                <a:close/>
                <a:moveTo>
                  <a:pt x="83965" y="5947"/>
                </a:moveTo>
                <a:lnTo>
                  <a:pt x="83965" y="5947"/>
                </a:lnTo>
                <a:cubicBezTo>
                  <a:pt x="84052" y="6035"/>
                  <a:pt x="84125" y="6108"/>
                  <a:pt x="84184" y="6181"/>
                </a:cubicBezTo>
                <a:cubicBezTo>
                  <a:pt x="84154" y="6239"/>
                  <a:pt x="84111" y="6297"/>
                  <a:pt x="84067" y="6370"/>
                </a:cubicBezTo>
                <a:cubicBezTo>
                  <a:pt x="84038" y="6239"/>
                  <a:pt x="84009" y="6093"/>
                  <a:pt x="83965" y="5947"/>
                </a:cubicBezTo>
                <a:close/>
                <a:moveTo>
                  <a:pt x="105156" y="6020"/>
                </a:moveTo>
                <a:lnTo>
                  <a:pt x="105156" y="6020"/>
                </a:lnTo>
                <a:cubicBezTo>
                  <a:pt x="105127" y="6137"/>
                  <a:pt x="105098" y="6253"/>
                  <a:pt x="105054" y="6370"/>
                </a:cubicBezTo>
                <a:cubicBezTo>
                  <a:pt x="105025" y="6297"/>
                  <a:pt x="104982" y="6224"/>
                  <a:pt x="104952" y="6151"/>
                </a:cubicBezTo>
                <a:cubicBezTo>
                  <a:pt x="105011" y="6108"/>
                  <a:pt x="105084" y="6064"/>
                  <a:pt x="105156" y="6020"/>
                </a:cubicBezTo>
                <a:close/>
                <a:moveTo>
                  <a:pt x="35533" y="5481"/>
                </a:moveTo>
                <a:cubicBezTo>
                  <a:pt x="35577" y="5568"/>
                  <a:pt x="35621" y="5656"/>
                  <a:pt x="35650" y="5743"/>
                </a:cubicBezTo>
                <a:cubicBezTo>
                  <a:pt x="35635" y="5787"/>
                  <a:pt x="35533" y="6035"/>
                  <a:pt x="35475" y="6399"/>
                </a:cubicBezTo>
                <a:cubicBezTo>
                  <a:pt x="35475" y="6108"/>
                  <a:pt x="35490" y="5787"/>
                  <a:pt x="35533" y="5481"/>
                </a:cubicBezTo>
                <a:close/>
                <a:moveTo>
                  <a:pt x="88090" y="6122"/>
                </a:moveTo>
                <a:cubicBezTo>
                  <a:pt x="88090" y="6195"/>
                  <a:pt x="88104" y="6268"/>
                  <a:pt x="88119" y="6341"/>
                </a:cubicBezTo>
                <a:cubicBezTo>
                  <a:pt x="88075" y="6355"/>
                  <a:pt x="88017" y="6385"/>
                  <a:pt x="87973" y="6414"/>
                </a:cubicBezTo>
                <a:cubicBezTo>
                  <a:pt x="88002" y="6312"/>
                  <a:pt x="88046" y="6210"/>
                  <a:pt x="88090" y="6122"/>
                </a:cubicBezTo>
                <a:close/>
                <a:moveTo>
                  <a:pt x="105477" y="6020"/>
                </a:moveTo>
                <a:cubicBezTo>
                  <a:pt x="105506" y="6108"/>
                  <a:pt x="105535" y="6195"/>
                  <a:pt x="105550" y="6283"/>
                </a:cubicBezTo>
                <a:cubicBezTo>
                  <a:pt x="105506" y="6341"/>
                  <a:pt x="105448" y="6385"/>
                  <a:pt x="105390" y="6443"/>
                </a:cubicBezTo>
                <a:cubicBezTo>
                  <a:pt x="105390" y="6428"/>
                  <a:pt x="105375" y="6428"/>
                  <a:pt x="105375" y="6414"/>
                </a:cubicBezTo>
                <a:cubicBezTo>
                  <a:pt x="105404" y="6283"/>
                  <a:pt x="105433" y="6151"/>
                  <a:pt x="105477" y="6020"/>
                </a:cubicBezTo>
                <a:close/>
                <a:moveTo>
                  <a:pt x="105433" y="5874"/>
                </a:moveTo>
                <a:cubicBezTo>
                  <a:pt x="105433" y="5889"/>
                  <a:pt x="105448" y="5918"/>
                  <a:pt x="105448" y="5933"/>
                </a:cubicBezTo>
                <a:cubicBezTo>
                  <a:pt x="105404" y="6035"/>
                  <a:pt x="105346" y="6151"/>
                  <a:pt x="105273" y="6297"/>
                </a:cubicBezTo>
                <a:cubicBezTo>
                  <a:pt x="105244" y="6355"/>
                  <a:pt x="105229" y="6399"/>
                  <a:pt x="105200" y="6457"/>
                </a:cubicBezTo>
                <a:cubicBezTo>
                  <a:pt x="105200" y="6399"/>
                  <a:pt x="105215" y="6341"/>
                  <a:pt x="105215" y="6283"/>
                </a:cubicBezTo>
                <a:cubicBezTo>
                  <a:pt x="105215" y="6166"/>
                  <a:pt x="105215" y="6064"/>
                  <a:pt x="105215" y="5991"/>
                </a:cubicBezTo>
                <a:cubicBezTo>
                  <a:pt x="105288" y="5947"/>
                  <a:pt x="105360" y="5904"/>
                  <a:pt x="105433" y="5874"/>
                </a:cubicBezTo>
                <a:close/>
                <a:moveTo>
                  <a:pt x="105973" y="6283"/>
                </a:moveTo>
                <a:cubicBezTo>
                  <a:pt x="105987" y="6312"/>
                  <a:pt x="105987" y="6341"/>
                  <a:pt x="106002" y="6370"/>
                </a:cubicBezTo>
                <a:cubicBezTo>
                  <a:pt x="105987" y="6399"/>
                  <a:pt x="105973" y="6428"/>
                  <a:pt x="105958" y="6457"/>
                </a:cubicBezTo>
                <a:cubicBezTo>
                  <a:pt x="105973" y="6399"/>
                  <a:pt x="105973" y="6341"/>
                  <a:pt x="105973" y="6283"/>
                </a:cubicBezTo>
                <a:close/>
                <a:moveTo>
                  <a:pt x="77989" y="5189"/>
                </a:moveTo>
                <a:cubicBezTo>
                  <a:pt x="78252" y="5452"/>
                  <a:pt x="78456" y="5656"/>
                  <a:pt x="78616" y="5831"/>
                </a:cubicBezTo>
                <a:cubicBezTo>
                  <a:pt x="78631" y="6049"/>
                  <a:pt x="78572" y="6268"/>
                  <a:pt x="78485" y="6472"/>
                </a:cubicBezTo>
                <a:cubicBezTo>
                  <a:pt x="78383" y="6181"/>
                  <a:pt x="78237" y="5918"/>
                  <a:pt x="78062" y="5685"/>
                </a:cubicBezTo>
                <a:cubicBezTo>
                  <a:pt x="78018" y="5539"/>
                  <a:pt x="77975" y="5408"/>
                  <a:pt x="77916" y="5291"/>
                </a:cubicBezTo>
                <a:cubicBezTo>
                  <a:pt x="77946" y="5262"/>
                  <a:pt x="77960" y="5233"/>
                  <a:pt x="77989" y="5189"/>
                </a:cubicBezTo>
                <a:close/>
                <a:moveTo>
                  <a:pt x="45663" y="5787"/>
                </a:moveTo>
                <a:cubicBezTo>
                  <a:pt x="45736" y="5933"/>
                  <a:pt x="45809" y="6108"/>
                  <a:pt x="45881" y="6297"/>
                </a:cubicBezTo>
                <a:cubicBezTo>
                  <a:pt x="45867" y="6355"/>
                  <a:pt x="45852" y="6414"/>
                  <a:pt x="45838" y="6487"/>
                </a:cubicBezTo>
                <a:cubicBezTo>
                  <a:pt x="45779" y="6253"/>
                  <a:pt x="45721" y="6020"/>
                  <a:pt x="45663" y="5787"/>
                </a:cubicBezTo>
                <a:close/>
                <a:moveTo>
                  <a:pt x="79636" y="5816"/>
                </a:moveTo>
                <a:cubicBezTo>
                  <a:pt x="79651" y="6049"/>
                  <a:pt x="79651" y="6283"/>
                  <a:pt x="79651" y="6516"/>
                </a:cubicBezTo>
                <a:cubicBezTo>
                  <a:pt x="79607" y="6399"/>
                  <a:pt x="79549" y="6283"/>
                  <a:pt x="79505" y="6166"/>
                </a:cubicBezTo>
                <a:cubicBezTo>
                  <a:pt x="79534" y="6049"/>
                  <a:pt x="79578" y="5933"/>
                  <a:pt x="79636" y="5816"/>
                </a:cubicBezTo>
                <a:close/>
                <a:moveTo>
                  <a:pt x="85189" y="6006"/>
                </a:moveTo>
                <a:cubicBezTo>
                  <a:pt x="85204" y="6181"/>
                  <a:pt x="85218" y="6355"/>
                  <a:pt x="85218" y="6530"/>
                </a:cubicBezTo>
                <a:cubicBezTo>
                  <a:pt x="85175" y="6472"/>
                  <a:pt x="85145" y="6414"/>
                  <a:pt x="85102" y="6355"/>
                </a:cubicBezTo>
                <a:cubicBezTo>
                  <a:pt x="85102" y="6268"/>
                  <a:pt x="85116" y="6166"/>
                  <a:pt x="85116" y="6049"/>
                </a:cubicBezTo>
                <a:cubicBezTo>
                  <a:pt x="85145" y="6035"/>
                  <a:pt x="85160" y="6020"/>
                  <a:pt x="85189" y="6006"/>
                </a:cubicBezTo>
                <a:close/>
                <a:moveTo>
                  <a:pt x="109631" y="6122"/>
                </a:moveTo>
                <a:cubicBezTo>
                  <a:pt x="109675" y="6224"/>
                  <a:pt x="109733" y="6341"/>
                  <a:pt x="109791" y="6443"/>
                </a:cubicBezTo>
                <a:cubicBezTo>
                  <a:pt x="109777" y="6472"/>
                  <a:pt x="109762" y="6516"/>
                  <a:pt x="109747" y="6545"/>
                </a:cubicBezTo>
                <a:cubicBezTo>
                  <a:pt x="109733" y="6516"/>
                  <a:pt x="109718" y="6487"/>
                  <a:pt x="109704" y="6457"/>
                </a:cubicBezTo>
                <a:cubicBezTo>
                  <a:pt x="109718" y="6443"/>
                  <a:pt x="109733" y="6428"/>
                  <a:pt x="109747" y="6414"/>
                </a:cubicBezTo>
                <a:lnTo>
                  <a:pt x="109747" y="6414"/>
                </a:lnTo>
                <a:cubicBezTo>
                  <a:pt x="109747" y="6414"/>
                  <a:pt x="109718" y="6414"/>
                  <a:pt x="109689" y="6443"/>
                </a:cubicBezTo>
                <a:cubicBezTo>
                  <a:pt x="109631" y="6355"/>
                  <a:pt x="109587" y="6283"/>
                  <a:pt x="109543" y="6224"/>
                </a:cubicBezTo>
                <a:cubicBezTo>
                  <a:pt x="109558" y="6195"/>
                  <a:pt x="109602" y="6166"/>
                  <a:pt x="109631" y="6122"/>
                </a:cubicBezTo>
                <a:close/>
                <a:moveTo>
                  <a:pt x="87915" y="5233"/>
                </a:moveTo>
                <a:cubicBezTo>
                  <a:pt x="87988" y="5539"/>
                  <a:pt x="88031" y="5831"/>
                  <a:pt x="88075" y="6093"/>
                </a:cubicBezTo>
                <a:cubicBezTo>
                  <a:pt x="88031" y="6166"/>
                  <a:pt x="87944" y="6297"/>
                  <a:pt x="87827" y="6501"/>
                </a:cubicBezTo>
                <a:cubicBezTo>
                  <a:pt x="87798" y="6516"/>
                  <a:pt x="87754" y="6530"/>
                  <a:pt x="87725" y="6559"/>
                </a:cubicBezTo>
                <a:cubicBezTo>
                  <a:pt x="87681" y="6399"/>
                  <a:pt x="87623" y="6239"/>
                  <a:pt x="87550" y="6079"/>
                </a:cubicBezTo>
                <a:cubicBezTo>
                  <a:pt x="87565" y="6006"/>
                  <a:pt x="87579" y="5947"/>
                  <a:pt x="87594" y="5874"/>
                </a:cubicBezTo>
                <a:cubicBezTo>
                  <a:pt x="87696" y="5641"/>
                  <a:pt x="87798" y="5423"/>
                  <a:pt x="87915" y="5233"/>
                </a:cubicBezTo>
                <a:close/>
                <a:moveTo>
                  <a:pt x="104813" y="6257"/>
                </a:moveTo>
                <a:lnTo>
                  <a:pt x="104813" y="6257"/>
                </a:lnTo>
                <a:cubicBezTo>
                  <a:pt x="104840" y="6336"/>
                  <a:pt x="104866" y="6405"/>
                  <a:pt x="104879" y="6487"/>
                </a:cubicBezTo>
                <a:cubicBezTo>
                  <a:pt x="104850" y="6501"/>
                  <a:pt x="104807" y="6530"/>
                  <a:pt x="104763" y="6574"/>
                </a:cubicBezTo>
                <a:cubicBezTo>
                  <a:pt x="104763" y="6516"/>
                  <a:pt x="104748" y="6472"/>
                  <a:pt x="104748" y="6414"/>
                </a:cubicBezTo>
                <a:cubicBezTo>
                  <a:pt x="104774" y="6361"/>
                  <a:pt x="104789" y="6309"/>
                  <a:pt x="104813" y="6257"/>
                </a:cubicBezTo>
                <a:close/>
                <a:moveTo>
                  <a:pt x="71023" y="6501"/>
                </a:moveTo>
                <a:cubicBezTo>
                  <a:pt x="71037" y="6530"/>
                  <a:pt x="71052" y="6559"/>
                  <a:pt x="71066" y="6589"/>
                </a:cubicBezTo>
                <a:lnTo>
                  <a:pt x="70950" y="6589"/>
                </a:lnTo>
                <a:cubicBezTo>
                  <a:pt x="70964" y="6559"/>
                  <a:pt x="70994" y="6530"/>
                  <a:pt x="71023" y="6501"/>
                </a:cubicBezTo>
                <a:close/>
                <a:moveTo>
                  <a:pt x="69172" y="3761"/>
                </a:moveTo>
                <a:lnTo>
                  <a:pt x="69172" y="3776"/>
                </a:lnTo>
                <a:lnTo>
                  <a:pt x="69172" y="3790"/>
                </a:lnTo>
                <a:cubicBezTo>
                  <a:pt x="68778" y="4534"/>
                  <a:pt x="68414" y="5423"/>
                  <a:pt x="68341" y="6283"/>
                </a:cubicBezTo>
                <a:cubicBezTo>
                  <a:pt x="68283" y="6399"/>
                  <a:pt x="68210" y="6501"/>
                  <a:pt x="68151" y="6603"/>
                </a:cubicBezTo>
                <a:lnTo>
                  <a:pt x="68093" y="6603"/>
                </a:lnTo>
                <a:cubicBezTo>
                  <a:pt x="68064" y="6501"/>
                  <a:pt x="68049" y="6399"/>
                  <a:pt x="68020" y="6297"/>
                </a:cubicBezTo>
                <a:cubicBezTo>
                  <a:pt x="68268" y="5568"/>
                  <a:pt x="68647" y="4636"/>
                  <a:pt x="69172" y="3761"/>
                </a:cubicBezTo>
                <a:close/>
                <a:moveTo>
                  <a:pt x="72874" y="5889"/>
                </a:moveTo>
                <a:cubicBezTo>
                  <a:pt x="72976" y="6093"/>
                  <a:pt x="73049" y="6312"/>
                  <a:pt x="73136" y="6603"/>
                </a:cubicBezTo>
                <a:lnTo>
                  <a:pt x="72932" y="6603"/>
                </a:lnTo>
                <a:cubicBezTo>
                  <a:pt x="72903" y="6370"/>
                  <a:pt x="72888" y="6137"/>
                  <a:pt x="72874" y="5889"/>
                </a:cubicBezTo>
                <a:close/>
                <a:moveTo>
                  <a:pt x="66111" y="5802"/>
                </a:moveTo>
                <a:cubicBezTo>
                  <a:pt x="66213" y="6049"/>
                  <a:pt x="66359" y="6312"/>
                  <a:pt x="66534" y="6574"/>
                </a:cubicBezTo>
                <a:cubicBezTo>
                  <a:pt x="66534" y="6589"/>
                  <a:pt x="66519" y="6603"/>
                  <a:pt x="66519" y="6618"/>
                </a:cubicBezTo>
                <a:lnTo>
                  <a:pt x="66169" y="6618"/>
                </a:lnTo>
                <a:cubicBezTo>
                  <a:pt x="66140" y="6399"/>
                  <a:pt x="66096" y="6137"/>
                  <a:pt x="66082" y="5874"/>
                </a:cubicBezTo>
                <a:cubicBezTo>
                  <a:pt x="66082" y="5860"/>
                  <a:pt x="66096" y="5831"/>
                  <a:pt x="66111" y="5802"/>
                </a:cubicBezTo>
                <a:close/>
                <a:moveTo>
                  <a:pt x="108581" y="6283"/>
                </a:moveTo>
                <a:lnTo>
                  <a:pt x="108581" y="6283"/>
                </a:lnTo>
                <a:cubicBezTo>
                  <a:pt x="108538" y="6385"/>
                  <a:pt x="108494" y="6501"/>
                  <a:pt x="108465" y="6618"/>
                </a:cubicBezTo>
                <a:cubicBezTo>
                  <a:pt x="108450" y="6559"/>
                  <a:pt x="108436" y="6501"/>
                  <a:pt x="108436" y="6443"/>
                </a:cubicBezTo>
                <a:cubicBezTo>
                  <a:pt x="108479" y="6399"/>
                  <a:pt x="108523" y="6341"/>
                  <a:pt x="108581" y="6283"/>
                </a:cubicBezTo>
                <a:close/>
                <a:moveTo>
                  <a:pt x="98700" y="5918"/>
                </a:moveTo>
                <a:cubicBezTo>
                  <a:pt x="98729" y="6064"/>
                  <a:pt x="98744" y="6210"/>
                  <a:pt x="98787" y="6355"/>
                </a:cubicBezTo>
                <a:cubicBezTo>
                  <a:pt x="98714" y="6443"/>
                  <a:pt x="98642" y="6545"/>
                  <a:pt x="98554" y="6632"/>
                </a:cubicBezTo>
                <a:cubicBezTo>
                  <a:pt x="98540" y="6530"/>
                  <a:pt x="98525" y="6428"/>
                  <a:pt x="98525" y="6297"/>
                </a:cubicBezTo>
                <a:cubicBezTo>
                  <a:pt x="98540" y="6253"/>
                  <a:pt x="98554" y="6195"/>
                  <a:pt x="98583" y="6151"/>
                </a:cubicBezTo>
                <a:cubicBezTo>
                  <a:pt x="98612" y="6079"/>
                  <a:pt x="98656" y="5991"/>
                  <a:pt x="98700" y="5918"/>
                </a:cubicBezTo>
                <a:close/>
                <a:moveTo>
                  <a:pt x="111482" y="4971"/>
                </a:moveTo>
                <a:cubicBezTo>
                  <a:pt x="111569" y="5496"/>
                  <a:pt x="111613" y="6035"/>
                  <a:pt x="111613" y="6559"/>
                </a:cubicBezTo>
                <a:cubicBezTo>
                  <a:pt x="111613" y="6574"/>
                  <a:pt x="111598" y="6589"/>
                  <a:pt x="111584" y="6603"/>
                </a:cubicBezTo>
                <a:cubicBezTo>
                  <a:pt x="111569" y="6618"/>
                  <a:pt x="111540" y="6647"/>
                  <a:pt x="111526" y="6676"/>
                </a:cubicBezTo>
                <a:cubicBezTo>
                  <a:pt x="111482" y="6457"/>
                  <a:pt x="111424" y="6210"/>
                  <a:pt x="111365" y="5947"/>
                </a:cubicBezTo>
                <a:cubicBezTo>
                  <a:pt x="111438" y="5860"/>
                  <a:pt x="111496" y="5772"/>
                  <a:pt x="111569" y="5670"/>
                </a:cubicBezTo>
                <a:lnTo>
                  <a:pt x="111569" y="5670"/>
                </a:lnTo>
                <a:cubicBezTo>
                  <a:pt x="111569" y="5671"/>
                  <a:pt x="111482" y="5758"/>
                  <a:pt x="111351" y="5889"/>
                </a:cubicBezTo>
                <a:cubicBezTo>
                  <a:pt x="111321" y="5714"/>
                  <a:pt x="111292" y="5539"/>
                  <a:pt x="111263" y="5350"/>
                </a:cubicBezTo>
                <a:cubicBezTo>
                  <a:pt x="111336" y="5219"/>
                  <a:pt x="111409" y="5102"/>
                  <a:pt x="111482" y="4971"/>
                </a:cubicBezTo>
                <a:close/>
                <a:moveTo>
                  <a:pt x="101178" y="3980"/>
                </a:moveTo>
                <a:cubicBezTo>
                  <a:pt x="101338" y="4257"/>
                  <a:pt x="101454" y="4504"/>
                  <a:pt x="101556" y="4738"/>
                </a:cubicBezTo>
                <a:cubicBezTo>
                  <a:pt x="101440" y="4913"/>
                  <a:pt x="101338" y="5117"/>
                  <a:pt x="101221" y="5321"/>
                </a:cubicBezTo>
                <a:cubicBezTo>
                  <a:pt x="101032" y="4913"/>
                  <a:pt x="100770" y="4665"/>
                  <a:pt x="100769" y="4665"/>
                </a:cubicBezTo>
                <a:lnTo>
                  <a:pt x="100769" y="4665"/>
                </a:lnTo>
                <a:cubicBezTo>
                  <a:pt x="100944" y="5044"/>
                  <a:pt x="101061" y="5306"/>
                  <a:pt x="101119" y="5539"/>
                </a:cubicBezTo>
                <a:cubicBezTo>
                  <a:pt x="100988" y="5772"/>
                  <a:pt x="100886" y="6035"/>
                  <a:pt x="100799" y="6297"/>
                </a:cubicBezTo>
                <a:cubicBezTo>
                  <a:pt x="100770" y="6268"/>
                  <a:pt x="100769" y="6254"/>
                  <a:pt x="100769" y="6253"/>
                </a:cubicBezTo>
                <a:lnTo>
                  <a:pt x="100769" y="6253"/>
                </a:lnTo>
                <a:cubicBezTo>
                  <a:pt x="100769" y="6283"/>
                  <a:pt x="100784" y="6297"/>
                  <a:pt x="100784" y="6312"/>
                </a:cubicBezTo>
                <a:cubicBezTo>
                  <a:pt x="100740" y="6428"/>
                  <a:pt x="100697" y="6559"/>
                  <a:pt x="100667" y="6691"/>
                </a:cubicBezTo>
                <a:cubicBezTo>
                  <a:pt x="100667" y="6691"/>
                  <a:pt x="100667" y="6676"/>
                  <a:pt x="100667" y="6676"/>
                </a:cubicBezTo>
                <a:cubicBezTo>
                  <a:pt x="100740" y="6152"/>
                  <a:pt x="100711" y="5729"/>
                  <a:pt x="100711" y="5729"/>
                </a:cubicBezTo>
                <a:lnTo>
                  <a:pt x="100711" y="5729"/>
                </a:lnTo>
                <a:cubicBezTo>
                  <a:pt x="100667" y="5933"/>
                  <a:pt x="100609" y="6137"/>
                  <a:pt x="100551" y="6341"/>
                </a:cubicBezTo>
                <a:cubicBezTo>
                  <a:pt x="100478" y="6166"/>
                  <a:pt x="100376" y="6006"/>
                  <a:pt x="100288" y="5874"/>
                </a:cubicBezTo>
                <a:cubicBezTo>
                  <a:pt x="100420" y="5802"/>
                  <a:pt x="100551" y="5714"/>
                  <a:pt x="100711" y="5612"/>
                </a:cubicBezTo>
                <a:lnTo>
                  <a:pt x="100711" y="5612"/>
                </a:lnTo>
                <a:cubicBezTo>
                  <a:pt x="100711" y="5612"/>
                  <a:pt x="100522" y="5656"/>
                  <a:pt x="100259" y="5772"/>
                </a:cubicBezTo>
                <a:cubicBezTo>
                  <a:pt x="100259" y="5598"/>
                  <a:pt x="100274" y="5408"/>
                  <a:pt x="100274" y="5219"/>
                </a:cubicBezTo>
                <a:cubicBezTo>
                  <a:pt x="100478" y="4825"/>
                  <a:pt x="100740" y="4475"/>
                  <a:pt x="101178" y="3980"/>
                </a:cubicBezTo>
                <a:close/>
                <a:moveTo>
                  <a:pt x="61870" y="6181"/>
                </a:moveTo>
                <a:lnTo>
                  <a:pt x="61870" y="6195"/>
                </a:lnTo>
                <a:cubicBezTo>
                  <a:pt x="61826" y="6355"/>
                  <a:pt x="61797" y="6530"/>
                  <a:pt x="61768" y="6691"/>
                </a:cubicBezTo>
                <a:cubicBezTo>
                  <a:pt x="61651" y="6691"/>
                  <a:pt x="61549" y="6691"/>
                  <a:pt x="61433" y="6705"/>
                </a:cubicBezTo>
                <a:cubicBezTo>
                  <a:pt x="61607" y="6530"/>
                  <a:pt x="61753" y="6355"/>
                  <a:pt x="61870" y="6181"/>
                </a:cubicBezTo>
                <a:close/>
                <a:moveTo>
                  <a:pt x="37705" y="6006"/>
                </a:moveTo>
                <a:cubicBezTo>
                  <a:pt x="37720" y="6239"/>
                  <a:pt x="37720" y="6487"/>
                  <a:pt x="37720" y="6720"/>
                </a:cubicBezTo>
                <a:cubicBezTo>
                  <a:pt x="37603" y="6589"/>
                  <a:pt x="37486" y="6457"/>
                  <a:pt x="37370" y="6355"/>
                </a:cubicBezTo>
                <a:cubicBezTo>
                  <a:pt x="37355" y="6326"/>
                  <a:pt x="37355" y="6297"/>
                  <a:pt x="37341" y="6268"/>
                </a:cubicBezTo>
                <a:cubicBezTo>
                  <a:pt x="37443" y="6195"/>
                  <a:pt x="37559" y="6093"/>
                  <a:pt x="37705" y="6006"/>
                </a:cubicBezTo>
                <a:close/>
                <a:moveTo>
                  <a:pt x="91646" y="5991"/>
                </a:moveTo>
                <a:cubicBezTo>
                  <a:pt x="91646" y="6006"/>
                  <a:pt x="91660" y="6035"/>
                  <a:pt x="91660" y="6049"/>
                </a:cubicBezTo>
                <a:cubicBezTo>
                  <a:pt x="91719" y="6224"/>
                  <a:pt x="91762" y="6399"/>
                  <a:pt x="91806" y="6559"/>
                </a:cubicBezTo>
                <a:cubicBezTo>
                  <a:pt x="91806" y="6618"/>
                  <a:pt x="91806" y="6676"/>
                  <a:pt x="91806" y="6720"/>
                </a:cubicBezTo>
                <a:cubicBezTo>
                  <a:pt x="91660" y="6574"/>
                  <a:pt x="91529" y="6414"/>
                  <a:pt x="91413" y="6268"/>
                </a:cubicBezTo>
                <a:cubicBezTo>
                  <a:pt x="91485" y="6181"/>
                  <a:pt x="91558" y="6079"/>
                  <a:pt x="91646" y="5991"/>
                </a:cubicBezTo>
                <a:close/>
                <a:moveTo>
                  <a:pt x="105594" y="6487"/>
                </a:moveTo>
                <a:cubicBezTo>
                  <a:pt x="105608" y="6516"/>
                  <a:pt x="105608" y="6545"/>
                  <a:pt x="105623" y="6574"/>
                </a:cubicBezTo>
                <a:cubicBezTo>
                  <a:pt x="105608" y="6618"/>
                  <a:pt x="105608" y="6676"/>
                  <a:pt x="105594" y="6720"/>
                </a:cubicBezTo>
                <a:cubicBezTo>
                  <a:pt x="105565" y="6676"/>
                  <a:pt x="105535" y="6632"/>
                  <a:pt x="105506" y="6589"/>
                </a:cubicBezTo>
                <a:cubicBezTo>
                  <a:pt x="105535" y="6559"/>
                  <a:pt x="105565" y="6516"/>
                  <a:pt x="105594" y="6487"/>
                </a:cubicBezTo>
                <a:close/>
                <a:moveTo>
                  <a:pt x="60310" y="4257"/>
                </a:moveTo>
                <a:cubicBezTo>
                  <a:pt x="60427" y="4548"/>
                  <a:pt x="60500" y="4883"/>
                  <a:pt x="60587" y="5321"/>
                </a:cubicBezTo>
                <a:cubicBezTo>
                  <a:pt x="60412" y="5787"/>
                  <a:pt x="60281" y="6268"/>
                  <a:pt x="60208" y="6734"/>
                </a:cubicBezTo>
                <a:lnTo>
                  <a:pt x="60033" y="6734"/>
                </a:lnTo>
                <a:cubicBezTo>
                  <a:pt x="60004" y="6661"/>
                  <a:pt x="59975" y="6589"/>
                  <a:pt x="59946" y="6516"/>
                </a:cubicBezTo>
                <a:cubicBezTo>
                  <a:pt x="59990" y="6093"/>
                  <a:pt x="60077" y="5233"/>
                  <a:pt x="60310" y="4257"/>
                </a:cubicBezTo>
                <a:close/>
                <a:moveTo>
                  <a:pt x="82347" y="6516"/>
                </a:moveTo>
                <a:cubicBezTo>
                  <a:pt x="82376" y="6589"/>
                  <a:pt x="82391" y="6661"/>
                  <a:pt x="82420" y="6734"/>
                </a:cubicBezTo>
                <a:lnTo>
                  <a:pt x="82376" y="6734"/>
                </a:lnTo>
                <a:cubicBezTo>
                  <a:pt x="82362" y="6661"/>
                  <a:pt x="82362" y="6589"/>
                  <a:pt x="82347" y="6516"/>
                </a:cubicBezTo>
                <a:close/>
                <a:moveTo>
                  <a:pt x="109485" y="6283"/>
                </a:moveTo>
                <a:cubicBezTo>
                  <a:pt x="109529" y="6355"/>
                  <a:pt x="109558" y="6428"/>
                  <a:pt x="109573" y="6501"/>
                </a:cubicBezTo>
                <a:cubicBezTo>
                  <a:pt x="109485" y="6559"/>
                  <a:pt x="109354" y="6647"/>
                  <a:pt x="109208" y="6749"/>
                </a:cubicBezTo>
                <a:cubicBezTo>
                  <a:pt x="109223" y="6691"/>
                  <a:pt x="109252" y="6647"/>
                  <a:pt x="109266" y="6589"/>
                </a:cubicBezTo>
                <a:cubicBezTo>
                  <a:pt x="109325" y="6487"/>
                  <a:pt x="109412" y="6385"/>
                  <a:pt x="109485" y="6283"/>
                </a:cubicBezTo>
                <a:close/>
                <a:moveTo>
                  <a:pt x="89562" y="6093"/>
                </a:moveTo>
                <a:lnTo>
                  <a:pt x="89562" y="6093"/>
                </a:lnTo>
                <a:cubicBezTo>
                  <a:pt x="89532" y="6268"/>
                  <a:pt x="89489" y="6428"/>
                  <a:pt x="89460" y="6574"/>
                </a:cubicBezTo>
                <a:cubicBezTo>
                  <a:pt x="89372" y="6618"/>
                  <a:pt x="89241" y="6676"/>
                  <a:pt x="89081" y="6764"/>
                </a:cubicBezTo>
                <a:cubicBezTo>
                  <a:pt x="89081" y="6705"/>
                  <a:pt x="89081" y="6647"/>
                  <a:pt x="89066" y="6589"/>
                </a:cubicBezTo>
                <a:cubicBezTo>
                  <a:pt x="89212" y="6443"/>
                  <a:pt x="89372" y="6283"/>
                  <a:pt x="89562" y="6093"/>
                </a:cubicBezTo>
                <a:close/>
                <a:moveTo>
                  <a:pt x="57075" y="6006"/>
                </a:moveTo>
                <a:cubicBezTo>
                  <a:pt x="57118" y="6093"/>
                  <a:pt x="57177" y="6195"/>
                  <a:pt x="57250" y="6297"/>
                </a:cubicBezTo>
                <a:cubicBezTo>
                  <a:pt x="57148" y="6457"/>
                  <a:pt x="57031" y="6603"/>
                  <a:pt x="56871" y="6778"/>
                </a:cubicBezTo>
                <a:cubicBezTo>
                  <a:pt x="56856" y="6749"/>
                  <a:pt x="56856" y="6720"/>
                  <a:pt x="56842" y="6691"/>
                </a:cubicBezTo>
                <a:cubicBezTo>
                  <a:pt x="56900" y="6487"/>
                  <a:pt x="56987" y="6253"/>
                  <a:pt x="57075" y="6006"/>
                </a:cubicBezTo>
                <a:close/>
                <a:moveTo>
                  <a:pt x="84519" y="6618"/>
                </a:moveTo>
                <a:cubicBezTo>
                  <a:pt x="84562" y="6676"/>
                  <a:pt x="84606" y="6734"/>
                  <a:pt x="84635" y="6807"/>
                </a:cubicBezTo>
                <a:cubicBezTo>
                  <a:pt x="84593" y="6807"/>
                  <a:pt x="84536" y="6807"/>
                  <a:pt x="84492" y="6794"/>
                </a:cubicBezTo>
                <a:lnTo>
                  <a:pt x="84492" y="6794"/>
                </a:lnTo>
                <a:cubicBezTo>
                  <a:pt x="84506" y="6727"/>
                  <a:pt x="84519" y="6672"/>
                  <a:pt x="84519" y="6618"/>
                </a:cubicBezTo>
                <a:close/>
                <a:moveTo>
                  <a:pt x="84971" y="6559"/>
                </a:moveTo>
                <a:cubicBezTo>
                  <a:pt x="85000" y="6632"/>
                  <a:pt x="85029" y="6705"/>
                  <a:pt x="85058" y="6764"/>
                </a:cubicBezTo>
                <a:lnTo>
                  <a:pt x="85000" y="6822"/>
                </a:lnTo>
                <a:cubicBezTo>
                  <a:pt x="84941" y="6734"/>
                  <a:pt x="84883" y="6647"/>
                  <a:pt x="84825" y="6574"/>
                </a:cubicBezTo>
                <a:lnTo>
                  <a:pt x="84971" y="6559"/>
                </a:lnTo>
                <a:close/>
                <a:moveTo>
                  <a:pt x="37778" y="6020"/>
                </a:moveTo>
                <a:lnTo>
                  <a:pt x="37778" y="6020"/>
                </a:lnTo>
                <a:cubicBezTo>
                  <a:pt x="37924" y="6370"/>
                  <a:pt x="38011" y="6632"/>
                  <a:pt x="38040" y="6895"/>
                </a:cubicBezTo>
                <a:cubicBezTo>
                  <a:pt x="38026" y="6909"/>
                  <a:pt x="38026" y="6924"/>
                  <a:pt x="38011" y="6938"/>
                </a:cubicBezTo>
                <a:cubicBezTo>
                  <a:pt x="37938" y="6559"/>
                  <a:pt x="37851" y="6239"/>
                  <a:pt x="37778" y="6020"/>
                </a:cubicBezTo>
                <a:close/>
                <a:moveTo>
                  <a:pt x="46873" y="6006"/>
                </a:moveTo>
                <a:cubicBezTo>
                  <a:pt x="46945" y="6151"/>
                  <a:pt x="47018" y="6283"/>
                  <a:pt x="47106" y="6428"/>
                </a:cubicBezTo>
                <a:cubicBezTo>
                  <a:pt x="47004" y="6589"/>
                  <a:pt x="46887" y="6764"/>
                  <a:pt x="46756" y="6938"/>
                </a:cubicBezTo>
                <a:cubicBezTo>
                  <a:pt x="46741" y="6895"/>
                  <a:pt x="46727" y="6836"/>
                  <a:pt x="46727" y="6778"/>
                </a:cubicBezTo>
                <a:cubicBezTo>
                  <a:pt x="46741" y="6618"/>
                  <a:pt x="46770" y="6443"/>
                  <a:pt x="46800" y="6253"/>
                </a:cubicBezTo>
                <a:cubicBezTo>
                  <a:pt x="46814" y="6181"/>
                  <a:pt x="46843" y="6093"/>
                  <a:pt x="46873" y="6006"/>
                </a:cubicBezTo>
                <a:close/>
                <a:moveTo>
                  <a:pt x="53970" y="6297"/>
                </a:moveTo>
                <a:cubicBezTo>
                  <a:pt x="54043" y="6501"/>
                  <a:pt x="54131" y="6705"/>
                  <a:pt x="54262" y="6924"/>
                </a:cubicBezTo>
                <a:cubicBezTo>
                  <a:pt x="54102" y="6924"/>
                  <a:pt x="53927" y="6938"/>
                  <a:pt x="53766" y="6938"/>
                </a:cubicBezTo>
                <a:cubicBezTo>
                  <a:pt x="53810" y="6691"/>
                  <a:pt x="53868" y="6501"/>
                  <a:pt x="53970" y="6297"/>
                </a:cubicBezTo>
                <a:close/>
                <a:moveTo>
                  <a:pt x="88119" y="6399"/>
                </a:moveTo>
                <a:cubicBezTo>
                  <a:pt x="88148" y="6589"/>
                  <a:pt x="88162" y="6734"/>
                  <a:pt x="88177" y="6880"/>
                </a:cubicBezTo>
                <a:cubicBezTo>
                  <a:pt x="88177" y="6895"/>
                  <a:pt x="88177" y="6924"/>
                  <a:pt x="88162" y="6938"/>
                </a:cubicBezTo>
                <a:cubicBezTo>
                  <a:pt x="88060" y="6938"/>
                  <a:pt x="87944" y="6924"/>
                  <a:pt x="87842" y="6924"/>
                </a:cubicBezTo>
                <a:lnTo>
                  <a:pt x="87827" y="6880"/>
                </a:lnTo>
                <a:cubicBezTo>
                  <a:pt x="87842" y="6793"/>
                  <a:pt x="87871" y="6691"/>
                  <a:pt x="87900" y="6603"/>
                </a:cubicBezTo>
                <a:cubicBezTo>
                  <a:pt x="87973" y="6545"/>
                  <a:pt x="88046" y="6472"/>
                  <a:pt x="88119" y="6399"/>
                </a:cubicBezTo>
                <a:close/>
                <a:moveTo>
                  <a:pt x="35665" y="5758"/>
                </a:moveTo>
                <a:cubicBezTo>
                  <a:pt x="35796" y="6064"/>
                  <a:pt x="35912" y="6385"/>
                  <a:pt x="36000" y="6691"/>
                </a:cubicBezTo>
                <a:cubicBezTo>
                  <a:pt x="36000" y="6734"/>
                  <a:pt x="36000" y="6793"/>
                  <a:pt x="36014" y="6836"/>
                </a:cubicBezTo>
                <a:cubicBezTo>
                  <a:pt x="35971" y="6880"/>
                  <a:pt x="35942" y="6924"/>
                  <a:pt x="35912" y="6968"/>
                </a:cubicBezTo>
                <a:cubicBezTo>
                  <a:pt x="35840" y="6895"/>
                  <a:pt x="35767" y="6836"/>
                  <a:pt x="35694" y="6778"/>
                </a:cubicBezTo>
                <a:cubicBezTo>
                  <a:pt x="35650" y="6516"/>
                  <a:pt x="35650" y="6195"/>
                  <a:pt x="35665" y="5758"/>
                </a:cubicBezTo>
                <a:close/>
                <a:moveTo>
                  <a:pt x="100259" y="6093"/>
                </a:moveTo>
                <a:lnTo>
                  <a:pt x="100259" y="6093"/>
                </a:lnTo>
                <a:cubicBezTo>
                  <a:pt x="100347" y="6326"/>
                  <a:pt x="100405" y="6516"/>
                  <a:pt x="100420" y="6691"/>
                </a:cubicBezTo>
                <a:cubicBezTo>
                  <a:pt x="100376" y="6778"/>
                  <a:pt x="100347" y="6880"/>
                  <a:pt x="100303" y="6968"/>
                </a:cubicBezTo>
                <a:cubicBezTo>
                  <a:pt x="100288" y="6705"/>
                  <a:pt x="100274" y="6414"/>
                  <a:pt x="100259" y="6093"/>
                </a:cubicBezTo>
                <a:close/>
                <a:moveTo>
                  <a:pt x="89445" y="6618"/>
                </a:moveTo>
                <a:lnTo>
                  <a:pt x="89445" y="6618"/>
                </a:lnTo>
                <a:cubicBezTo>
                  <a:pt x="89416" y="6749"/>
                  <a:pt x="89387" y="6880"/>
                  <a:pt x="89358" y="6997"/>
                </a:cubicBezTo>
                <a:cubicBezTo>
                  <a:pt x="89270" y="6982"/>
                  <a:pt x="89183" y="6982"/>
                  <a:pt x="89095" y="6982"/>
                </a:cubicBezTo>
                <a:cubicBezTo>
                  <a:pt x="89095" y="6953"/>
                  <a:pt x="89095" y="6924"/>
                  <a:pt x="89095" y="6895"/>
                </a:cubicBezTo>
                <a:cubicBezTo>
                  <a:pt x="89197" y="6807"/>
                  <a:pt x="89314" y="6720"/>
                  <a:pt x="89445" y="6618"/>
                </a:cubicBezTo>
                <a:close/>
                <a:moveTo>
                  <a:pt x="109981" y="6764"/>
                </a:moveTo>
                <a:cubicBezTo>
                  <a:pt x="110010" y="6807"/>
                  <a:pt x="110039" y="6851"/>
                  <a:pt x="110068" y="6895"/>
                </a:cubicBezTo>
                <a:cubicBezTo>
                  <a:pt x="110039" y="6938"/>
                  <a:pt x="110010" y="6997"/>
                  <a:pt x="109981" y="7055"/>
                </a:cubicBezTo>
                <a:cubicBezTo>
                  <a:pt x="109951" y="6982"/>
                  <a:pt x="109937" y="6924"/>
                  <a:pt x="109908" y="6866"/>
                </a:cubicBezTo>
                <a:cubicBezTo>
                  <a:pt x="109937" y="6836"/>
                  <a:pt x="109966" y="6807"/>
                  <a:pt x="109981" y="6764"/>
                </a:cubicBezTo>
                <a:close/>
                <a:moveTo>
                  <a:pt x="34397" y="6195"/>
                </a:moveTo>
                <a:cubicBezTo>
                  <a:pt x="34470" y="6355"/>
                  <a:pt x="34528" y="6501"/>
                  <a:pt x="34601" y="6647"/>
                </a:cubicBezTo>
                <a:cubicBezTo>
                  <a:pt x="34528" y="6793"/>
                  <a:pt x="34455" y="6938"/>
                  <a:pt x="34353" y="7084"/>
                </a:cubicBezTo>
                <a:cubicBezTo>
                  <a:pt x="34324" y="6924"/>
                  <a:pt x="34280" y="6749"/>
                  <a:pt x="34236" y="6603"/>
                </a:cubicBezTo>
                <a:cubicBezTo>
                  <a:pt x="34280" y="6472"/>
                  <a:pt x="34338" y="6341"/>
                  <a:pt x="34397" y="6195"/>
                </a:cubicBezTo>
                <a:close/>
                <a:moveTo>
                  <a:pt x="50443" y="4956"/>
                </a:moveTo>
                <a:cubicBezTo>
                  <a:pt x="50604" y="5248"/>
                  <a:pt x="50735" y="5568"/>
                  <a:pt x="50895" y="5991"/>
                </a:cubicBezTo>
                <a:cubicBezTo>
                  <a:pt x="50793" y="6355"/>
                  <a:pt x="50735" y="6720"/>
                  <a:pt x="50691" y="7084"/>
                </a:cubicBezTo>
                <a:cubicBezTo>
                  <a:pt x="50589" y="7084"/>
                  <a:pt x="50487" y="7084"/>
                  <a:pt x="50385" y="7099"/>
                </a:cubicBezTo>
                <a:cubicBezTo>
                  <a:pt x="50356" y="6661"/>
                  <a:pt x="50341" y="5860"/>
                  <a:pt x="50443" y="4956"/>
                </a:cubicBezTo>
                <a:close/>
                <a:moveTo>
                  <a:pt x="91106" y="6764"/>
                </a:moveTo>
                <a:cubicBezTo>
                  <a:pt x="91179" y="6866"/>
                  <a:pt x="91267" y="6982"/>
                  <a:pt x="91354" y="7099"/>
                </a:cubicBezTo>
                <a:cubicBezTo>
                  <a:pt x="91238" y="7084"/>
                  <a:pt x="91121" y="7084"/>
                  <a:pt x="91019" y="7070"/>
                </a:cubicBezTo>
                <a:cubicBezTo>
                  <a:pt x="91004" y="7040"/>
                  <a:pt x="90990" y="6997"/>
                  <a:pt x="90975" y="6968"/>
                </a:cubicBezTo>
                <a:cubicBezTo>
                  <a:pt x="91019" y="6895"/>
                  <a:pt x="91063" y="6822"/>
                  <a:pt x="91106" y="6764"/>
                </a:cubicBezTo>
                <a:close/>
                <a:moveTo>
                  <a:pt x="104909" y="6589"/>
                </a:moveTo>
                <a:cubicBezTo>
                  <a:pt x="104923" y="6632"/>
                  <a:pt x="104923" y="6676"/>
                  <a:pt x="104923" y="6720"/>
                </a:cubicBezTo>
                <a:cubicBezTo>
                  <a:pt x="104879" y="6851"/>
                  <a:pt x="104821" y="6982"/>
                  <a:pt x="104763" y="7099"/>
                </a:cubicBezTo>
                <a:cubicBezTo>
                  <a:pt x="104763" y="6968"/>
                  <a:pt x="104763" y="6851"/>
                  <a:pt x="104763" y="6720"/>
                </a:cubicBezTo>
                <a:lnTo>
                  <a:pt x="104909" y="6589"/>
                </a:lnTo>
                <a:close/>
                <a:moveTo>
                  <a:pt x="103014" y="5729"/>
                </a:moveTo>
                <a:cubicBezTo>
                  <a:pt x="103014" y="5758"/>
                  <a:pt x="103014" y="5802"/>
                  <a:pt x="103014" y="5831"/>
                </a:cubicBezTo>
                <a:cubicBezTo>
                  <a:pt x="102970" y="5962"/>
                  <a:pt x="102839" y="6326"/>
                  <a:pt x="102868" y="6807"/>
                </a:cubicBezTo>
                <a:cubicBezTo>
                  <a:pt x="102781" y="6909"/>
                  <a:pt x="102679" y="7026"/>
                  <a:pt x="102577" y="7142"/>
                </a:cubicBezTo>
                <a:cubicBezTo>
                  <a:pt x="102562" y="7040"/>
                  <a:pt x="102548" y="6938"/>
                  <a:pt x="102548" y="6836"/>
                </a:cubicBezTo>
                <a:cubicBezTo>
                  <a:pt x="102679" y="6501"/>
                  <a:pt x="102839" y="6122"/>
                  <a:pt x="103014" y="5729"/>
                </a:cubicBezTo>
                <a:close/>
                <a:moveTo>
                  <a:pt x="49306" y="3630"/>
                </a:moveTo>
                <a:cubicBezTo>
                  <a:pt x="49583" y="3878"/>
                  <a:pt x="49802" y="4096"/>
                  <a:pt x="49991" y="4300"/>
                </a:cubicBezTo>
                <a:cubicBezTo>
                  <a:pt x="49627" y="5160"/>
                  <a:pt x="49350" y="6181"/>
                  <a:pt x="49496" y="7142"/>
                </a:cubicBezTo>
                <a:lnTo>
                  <a:pt x="49263" y="7157"/>
                </a:lnTo>
                <a:cubicBezTo>
                  <a:pt x="49030" y="6589"/>
                  <a:pt x="48767" y="5845"/>
                  <a:pt x="48578" y="5015"/>
                </a:cubicBezTo>
                <a:cubicBezTo>
                  <a:pt x="48709" y="4606"/>
                  <a:pt x="48928" y="4198"/>
                  <a:pt x="49306" y="3630"/>
                </a:cubicBezTo>
                <a:close/>
                <a:moveTo>
                  <a:pt x="106526" y="7040"/>
                </a:moveTo>
                <a:cubicBezTo>
                  <a:pt x="106526" y="7084"/>
                  <a:pt x="106541" y="7113"/>
                  <a:pt x="106556" y="7142"/>
                </a:cubicBezTo>
                <a:cubicBezTo>
                  <a:pt x="106541" y="7172"/>
                  <a:pt x="106512" y="7186"/>
                  <a:pt x="106497" y="7215"/>
                </a:cubicBezTo>
                <a:cubicBezTo>
                  <a:pt x="106512" y="7157"/>
                  <a:pt x="106512" y="7099"/>
                  <a:pt x="106526" y="7040"/>
                </a:cubicBezTo>
                <a:close/>
                <a:moveTo>
                  <a:pt x="47441" y="6924"/>
                </a:moveTo>
                <a:cubicBezTo>
                  <a:pt x="47528" y="7026"/>
                  <a:pt x="47616" y="7128"/>
                  <a:pt x="47718" y="7244"/>
                </a:cubicBezTo>
                <a:cubicBezTo>
                  <a:pt x="47558" y="7244"/>
                  <a:pt x="47397" y="7259"/>
                  <a:pt x="47251" y="7259"/>
                </a:cubicBezTo>
                <a:cubicBezTo>
                  <a:pt x="47324" y="7157"/>
                  <a:pt x="47383" y="7040"/>
                  <a:pt x="47441" y="6924"/>
                </a:cubicBezTo>
                <a:close/>
                <a:moveTo>
                  <a:pt x="94634" y="5539"/>
                </a:moveTo>
                <a:cubicBezTo>
                  <a:pt x="94648" y="5598"/>
                  <a:pt x="94663" y="5656"/>
                  <a:pt x="94663" y="5700"/>
                </a:cubicBezTo>
                <a:cubicBezTo>
                  <a:pt x="94546" y="6297"/>
                  <a:pt x="94386" y="6836"/>
                  <a:pt x="94240" y="7259"/>
                </a:cubicBezTo>
                <a:cubicBezTo>
                  <a:pt x="94196" y="7259"/>
                  <a:pt x="94167" y="7259"/>
                  <a:pt x="94123" y="7244"/>
                </a:cubicBezTo>
                <a:cubicBezTo>
                  <a:pt x="94269" y="6487"/>
                  <a:pt x="94386" y="6006"/>
                  <a:pt x="94634" y="5539"/>
                </a:cubicBezTo>
                <a:close/>
                <a:moveTo>
                  <a:pt x="32968" y="5204"/>
                </a:moveTo>
                <a:cubicBezTo>
                  <a:pt x="33143" y="5466"/>
                  <a:pt x="33274" y="5685"/>
                  <a:pt x="33376" y="5933"/>
                </a:cubicBezTo>
                <a:cubicBezTo>
                  <a:pt x="33347" y="6283"/>
                  <a:pt x="33289" y="6618"/>
                  <a:pt x="33216" y="6938"/>
                </a:cubicBezTo>
                <a:cubicBezTo>
                  <a:pt x="33143" y="7026"/>
                  <a:pt x="33056" y="7142"/>
                  <a:pt x="32968" y="7274"/>
                </a:cubicBezTo>
                <a:cubicBezTo>
                  <a:pt x="32983" y="6953"/>
                  <a:pt x="33041" y="6618"/>
                  <a:pt x="33129" y="6297"/>
                </a:cubicBezTo>
                <a:lnTo>
                  <a:pt x="33129" y="6297"/>
                </a:lnTo>
                <a:cubicBezTo>
                  <a:pt x="33129" y="6297"/>
                  <a:pt x="32997" y="6545"/>
                  <a:pt x="32852" y="6924"/>
                </a:cubicBezTo>
                <a:cubicBezTo>
                  <a:pt x="32721" y="6224"/>
                  <a:pt x="32735" y="5831"/>
                  <a:pt x="32968" y="5204"/>
                </a:cubicBezTo>
                <a:close/>
                <a:moveTo>
                  <a:pt x="98802" y="7084"/>
                </a:moveTo>
                <a:lnTo>
                  <a:pt x="98802" y="7230"/>
                </a:lnTo>
                <a:cubicBezTo>
                  <a:pt x="98802" y="7259"/>
                  <a:pt x="98787" y="7274"/>
                  <a:pt x="98787" y="7303"/>
                </a:cubicBezTo>
                <a:cubicBezTo>
                  <a:pt x="98758" y="7274"/>
                  <a:pt x="98744" y="7230"/>
                  <a:pt x="98714" y="7186"/>
                </a:cubicBezTo>
                <a:cubicBezTo>
                  <a:pt x="98744" y="7157"/>
                  <a:pt x="98773" y="7128"/>
                  <a:pt x="98802" y="7084"/>
                </a:cubicBezTo>
                <a:close/>
                <a:moveTo>
                  <a:pt x="105433" y="6676"/>
                </a:moveTo>
                <a:cubicBezTo>
                  <a:pt x="105477" y="6778"/>
                  <a:pt x="105506" y="6866"/>
                  <a:pt x="105535" y="6938"/>
                </a:cubicBezTo>
                <a:cubicBezTo>
                  <a:pt x="105477" y="7113"/>
                  <a:pt x="105360" y="7259"/>
                  <a:pt x="105215" y="7390"/>
                </a:cubicBezTo>
                <a:cubicBezTo>
                  <a:pt x="105229" y="7347"/>
                  <a:pt x="105229" y="7303"/>
                  <a:pt x="105229" y="7259"/>
                </a:cubicBezTo>
                <a:cubicBezTo>
                  <a:pt x="105244" y="7142"/>
                  <a:pt x="105258" y="7026"/>
                  <a:pt x="105273" y="6909"/>
                </a:cubicBezTo>
                <a:cubicBezTo>
                  <a:pt x="105331" y="6822"/>
                  <a:pt x="105375" y="6749"/>
                  <a:pt x="105433" y="6676"/>
                </a:cubicBezTo>
                <a:close/>
                <a:moveTo>
                  <a:pt x="44191" y="3980"/>
                </a:moveTo>
                <a:cubicBezTo>
                  <a:pt x="44482" y="4228"/>
                  <a:pt x="44715" y="4432"/>
                  <a:pt x="44905" y="4636"/>
                </a:cubicBezTo>
                <a:cubicBezTo>
                  <a:pt x="44584" y="5481"/>
                  <a:pt x="44366" y="6501"/>
                  <a:pt x="44526" y="7434"/>
                </a:cubicBezTo>
                <a:cubicBezTo>
                  <a:pt x="44453" y="7449"/>
                  <a:pt x="44366" y="7449"/>
                  <a:pt x="44293" y="7449"/>
                </a:cubicBezTo>
                <a:cubicBezTo>
                  <a:pt x="44030" y="6909"/>
                  <a:pt x="43739" y="6181"/>
                  <a:pt x="43520" y="5394"/>
                </a:cubicBezTo>
                <a:cubicBezTo>
                  <a:pt x="43637" y="4971"/>
                  <a:pt x="43841" y="4563"/>
                  <a:pt x="44191" y="3980"/>
                </a:cubicBezTo>
                <a:close/>
                <a:moveTo>
                  <a:pt x="96587" y="5860"/>
                </a:moveTo>
                <a:cubicBezTo>
                  <a:pt x="96616" y="5918"/>
                  <a:pt x="96645" y="5991"/>
                  <a:pt x="96674" y="6064"/>
                </a:cubicBezTo>
                <a:cubicBezTo>
                  <a:pt x="96557" y="6501"/>
                  <a:pt x="96485" y="6953"/>
                  <a:pt x="96499" y="7405"/>
                </a:cubicBezTo>
                <a:lnTo>
                  <a:pt x="96951" y="7419"/>
                </a:lnTo>
                <a:cubicBezTo>
                  <a:pt x="96951" y="7419"/>
                  <a:pt x="96951" y="7434"/>
                  <a:pt x="96951" y="7449"/>
                </a:cubicBezTo>
                <a:cubicBezTo>
                  <a:pt x="96761" y="7434"/>
                  <a:pt x="96572" y="7419"/>
                  <a:pt x="96382" y="7405"/>
                </a:cubicBezTo>
                <a:cubicBezTo>
                  <a:pt x="96353" y="7157"/>
                  <a:pt x="96310" y="6851"/>
                  <a:pt x="96266" y="6501"/>
                </a:cubicBezTo>
                <a:cubicBezTo>
                  <a:pt x="96397" y="6283"/>
                  <a:pt x="96499" y="6064"/>
                  <a:pt x="96587" y="5860"/>
                </a:cubicBezTo>
                <a:close/>
                <a:moveTo>
                  <a:pt x="109777" y="7244"/>
                </a:moveTo>
                <a:cubicBezTo>
                  <a:pt x="109777" y="7317"/>
                  <a:pt x="109777" y="7376"/>
                  <a:pt x="109777" y="7449"/>
                </a:cubicBezTo>
                <a:cubicBezTo>
                  <a:pt x="109762" y="7463"/>
                  <a:pt x="109747" y="7492"/>
                  <a:pt x="109747" y="7521"/>
                </a:cubicBezTo>
                <a:lnTo>
                  <a:pt x="109747" y="7507"/>
                </a:lnTo>
                <a:cubicBezTo>
                  <a:pt x="109747" y="7419"/>
                  <a:pt x="109762" y="7332"/>
                  <a:pt x="109777" y="7244"/>
                </a:cubicBezTo>
                <a:close/>
                <a:moveTo>
                  <a:pt x="98510" y="7419"/>
                </a:moveTo>
                <a:cubicBezTo>
                  <a:pt x="98525" y="7478"/>
                  <a:pt x="98554" y="7521"/>
                  <a:pt x="98583" y="7565"/>
                </a:cubicBezTo>
                <a:cubicBezTo>
                  <a:pt x="98510" y="7565"/>
                  <a:pt x="98452" y="7551"/>
                  <a:pt x="98379" y="7551"/>
                </a:cubicBezTo>
                <a:cubicBezTo>
                  <a:pt x="98423" y="7507"/>
                  <a:pt x="98467" y="7463"/>
                  <a:pt x="98510" y="7419"/>
                </a:cubicBezTo>
                <a:close/>
                <a:moveTo>
                  <a:pt x="112327" y="7215"/>
                </a:moveTo>
                <a:cubicBezTo>
                  <a:pt x="112283" y="7347"/>
                  <a:pt x="112225" y="7463"/>
                  <a:pt x="112181" y="7565"/>
                </a:cubicBezTo>
                <a:cubicBezTo>
                  <a:pt x="112167" y="7449"/>
                  <a:pt x="112152" y="7347"/>
                  <a:pt x="112138" y="7230"/>
                </a:cubicBezTo>
                <a:lnTo>
                  <a:pt x="112327" y="7215"/>
                </a:lnTo>
                <a:close/>
                <a:moveTo>
                  <a:pt x="41873" y="6414"/>
                </a:moveTo>
                <a:cubicBezTo>
                  <a:pt x="42063" y="6793"/>
                  <a:pt x="42340" y="7172"/>
                  <a:pt x="42704" y="7565"/>
                </a:cubicBezTo>
                <a:cubicBezTo>
                  <a:pt x="42369" y="7594"/>
                  <a:pt x="42034" y="7623"/>
                  <a:pt x="41713" y="7638"/>
                </a:cubicBezTo>
                <a:cubicBezTo>
                  <a:pt x="41713" y="7157"/>
                  <a:pt x="41757" y="6793"/>
                  <a:pt x="41873" y="6414"/>
                </a:cubicBezTo>
                <a:close/>
                <a:moveTo>
                  <a:pt x="104005" y="6982"/>
                </a:moveTo>
                <a:lnTo>
                  <a:pt x="104005" y="6982"/>
                </a:lnTo>
                <a:cubicBezTo>
                  <a:pt x="103990" y="7113"/>
                  <a:pt x="103961" y="7230"/>
                  <a:pt x="103947" y="7347"/>
                </a:cubicBezTo>
                <a:cubicBezTo>
                  <a:pt x="103874" y="7449"/>
                  <a:pt x="103801" y="7551"/>
                  <a:pt x="103728" y="7667"/>
                </a:cubicBezTo>
                <a:cubicBezTo>
                  <a:pt x="103743" y="7551"/>
                  <a:pt x="103757" y="7419"/>
                  <a:pt x="103757" y="7303"/>
                </a:cubicBezTo>
                <a:cubicBezTo>
                  <a:pt x="103845" y="7186"/>
                  <a:pt x="103918" y="7070"/>
                  <a:pt x="104005" y="6982"/>
                </a:cubicBezTo>
                <a:close/>
                <a:moveTo>
                  <a:pt x="109602" y="6545"/>
                </a:moveTo>
                <a:cubicBezTo>
                  <a:pt x="109616" y="6618"/>
                  <a:pt x="109645" y="6676"/>
                  <a:pt x="109660" y="6734"/>
                </a:cubicBezTo>
                <a:cubicBezTo>
                  <a:pt x="109645" y="6793"/>
                  <a:pt x="109616" y="6851"/>
                  <a:pt x="109587" y="6924"/>
                </a:cubicBezTo>
                <a:cubicBezTo>
                  <a:pt x="109500" y="7040"/>
                  <a:pt x="109398" y="7186"/>
                  <a:pt x="109310" y="7332"/>
                </a:cubicBezTo>
                <a:cubicBezTo>
                  <a:pt x="109310" y="7186"/>
                  <a:pt x="109310" y="7113"/>
                  <a:pt x="109310" y="7113"/>
                </a:cubicBezTo>
                <a:cubicBezTo>
                  <a:pt x="109281" y="7244"/>
                  <a:pt x="109252" y="7390"/>
                  <a:pt x="109208" y="7521"/>
                </a:cubicBezTo>
                <a:cubicBezTo>
                  <a:pt x="109194" y="7580"/>
                  <a:pt x="109179" y="7623"/>
                  <a:pt x="109150" y="7667"/>
                </a:cubicBezTo>
                <a:cubicBezTo>
                  <a:pt x="109106" y="7492"/>
                  <a:pt x="109092" y="7303"/>
                  <a:pt x="109121" y="7113"/>
                </a:cubicBezTo>
                <a:cubicBezTo>
                  <a:pt x="109179" y="7070"/>
                  <a:pt x="109237" y="7026"/>
                  <a:pt x="109310" y="6982"/>
                </a:cubicBezTo>
                <a:lnTo>
                  <a:pt x="109310" y="6982"/>
                </a:lnTo>
                <a:cubicBezTo>
                  <a:pt x="109310" y="6982"/>
                  <a:pt x="109237" y="7011"/>
                  <a:pt x="109121" y="7055"/>
                </a:cubicBezTo>
                <a:cubicBezTo>
                  <a:pt x="109121" y="7040"/>
                  <a:pt x="109121" y="7026"/>
                  <a:pt x="109135" y="7026"/>
                </a:cubicBezTo>
                <a:cubicBezTo>
                  <a:pt x="109252" y="6880"/>
                  <a:pt x="109412" y="6734"/>
                  <a:pt x="109602" y="6545"/>
                </a:cubicBezTo>
                <a:close/>
                <a:moveTo>
                  <a:pt x="33099" y="7478"/>
                </a:moveTo>
                <a:lnTo>
                  <a:pt x="33099" y="7478"/>
                </a:lnTo>
                <a:cubicBezTo>
                  <a:pt x="33085" y="7551"/>
                  <a:pt x="33056" y="7609"/>
                  <a:pt x="33041" y="7682"/>
                </a:cubicBezTo>
                <a:cubicBezTo>
                  <a:pt x="33041" y="7682"/>
                  <a:pt x="33027" y="7667"/>
                  <a:pt x="33027" y="7667"/>
                </a:cubicBezTo>
                <a:cubicBezTo>
                  <a:pt x="33041" y="7609"/>
                  <a:pt x="33070" y="7536"/>
                  <a:pt x="33099" y="7478"/>
                </a:cubicBezTo>
                <a:close/>
                <a:moveTo>
                  <a:pt x="101775" y="5437"/>
                </a:moveTo>
                <a:cubicBezTo>
                  <a:pt x="101833" y="5743"/>
                  <a:pt x="101863" y="6093"/>
                  <a:pt x="101892" y="6530"/>
                </a:cubicBezTo>
                <a:cubicBezTo>
                  <a:pt x="101702" y="6909"/>
                  <a:pt x="101556" y="7303"/>
                  <a:pt x="101440" y="7711"/>
                </a:cubicBezTo>
                <a:cubicBezTo>
                  <a:pt x="101425" y="7507"/>
                  <a:pt x="101382" y="7303"/>
                  <a:pt x="101309" y="7142"/>
                </a:cubicBezTo>
                <a:cubicBezTo>
                  <a:pt x="101411" y="6691"/>
                  <a:pt x="101556" y="6093"/>
                  <a:pt x="101775" y="5437"/>
                </a:cubicBezTo>
                <a:close/>
                <a:moveTo>
                  <a:pt x="31511" y="5976"/>
                </a:moveTo>
                <a:cubicBezTo>
                  <a:pt x="31584" y="6283"/>
                  <a:pt x="31642" y="6574"/>
                  <a:pt x="31686" y="6851"/>
                </a:cubicBezTo>
                <a:cubicBezTo>
                  <a:pt x="31598" y="6822"/>
                  <a:pt x="31555" y="6807"/>
                  <a:pt x="31555" y="6807"/>
                </a:cubicBezTo>
                <a:lnTo>
                  <a:pt x="31555" y="6807"/>
                </a:lnTo>
                <a:cubicBezTo>
                  <a:pt x="31598" y="6836"/>
                  <a:pt x="31642" y="6866"/>
                  <a:pt x="31686" y="6895"/>
                </a:cubicBezTo>
                <a:cubicBezTo>
                  <a:pt x="31729" y="7157"/>
                  <a:pt x="31759" y="7390"/>
                  <a:pt x="31773" y="7580"/>
                </a:cubicBezTo>
                <a:cubicBezTo>
                  <a:pt x="31744" y="7638"/>
                  <a:pt x="31729" y="7682"/>
                  <a:pt x="31700" y="7725"/>
                </a:cubicBezTo>
                <a:cubicBezTo>
                  <a:pt x="31627" y="7478"/>
                  <a:pt x="31584" y="7215"/>
                  <a:pt x="31555" y="6968"/>
                </a:cubicBezTo>
                <a:cubicBezTo>
                  <a:pt x="31555" y="6968"/>
                  <a:pt x="31525" y="7128"/>
                  <a:pt x="31511" y="7390"/>
                </a:cubicBezTo>
                <a:cubicBezTo>
                  <a:pt x="31438" y="7157"/>
                  <a:pt x="31380" y="6909"/>
                  <a:pt x="31336" y="6676"/>
                </a:cubicBezTo>
                <a:cubicBezTo>
                  <a:pt x="31336" y="6676"/>
                  <a:pt x="31307" y="6997"/>
                  <a:pt x="31336" y="7478"/>
                </a:cubicBezTo>
                <a:cubicBezTo>
                  <a:pt x="31292" y="7332"/>
                  <a:pt x="31249" y="7186"/>
                  <a:pt x="31190" y="7040"/>
                </a:cubicBezTo>
                <a:cubicBezTo>
                  <a:pt x="31292" y="6603"/>
                  <a:pt x="31380" y="6268"/>
                  <a:pt x="31511" y="5976"/>
                </a:cubicBezTo>
                <a:close/>
                <a:moveTo>
                  <a:pt x="38346" y="6895"/>
                </a:moveTo>
                <a:cubicBezTo>
                  <a:pt x="38478" y="7070"/>
                  <a:pt x="38594" y="7215"/>
                  <a:pt x="38711" y="7347"/>
                </a:cubicBezTo>
                <a:cubicBezTo>
                  <a:pt x="38623" y="7492"/>
                  <a:pt x="38521" y="7623"/>
                  <a:pt x="38390" y="7740"/>
                </a:cubicBezTo>
                <a:cubicBezTo>
                  <a:pt x="38434" y="7434"/>
                  <a:pt x="38405" y="7157"/>
                  <a:pt x="38346" y="6895"/>
                </a:cubicBezTo>
                <a:close/>
                <a:moveTo>
                  <a:pt x="113100" y="4942"/>
                </a:moveTo>
                <a:cubicBezTo>
                  <a:pt x="113172" y="5160"/>
                  <a:pt x="113231" y="5423"/>
                  <a:pt x="113289" y="5729"/>
                </a:cubicBezTo>
                <a:cubicBezTo>
                  <a:pt x="113216" y="5933"/>
                  <a:pt x="113143" y="6137"/>
                  <a:pt x="113085" y="6326"/>
                </a:cubicBezTo>
                <a:cubicBezTo>
                  <a:pt x="113027" y="6108"/>
                  <a:pt x="112968" y="5962"/>
                  <a:pt x="112968" y="5962"/>
                </a:cubicBezTo>
                <a:lnTo>
                  <a:pt x="112968" y="5962"/>
                </a:lnTo>
                <a:cubicBezTo>
                  <a:pt x="112998" y="6195"/>
                  <a:pt x="112998" y="6428"/>
                  <a:pt x="112998" y="6661"/>
                </a:cubicBezTo>
                <a:cubicBezTo>
                  <a:pt x="112939" y="6909"/>
                  <a:pt x="112896" y="7142"/>
                  <a:pt x="112866" y="7376"/>
                </a:cubicBezTo>
                <a:lnTo>
                  <a:pt x="112954" y="7376"/>
                </a:lnTo>
                <a:cubicBezTo>
                  <a:pt x="112939" y="7405"/>
                  <a:pt x="112939" y="7419"/>
                  <a:pt x="112939" y="7449"/>
                </a:cubicBezTo>
                <a:cubicBezTo>
                  <a:pt x="112779" y="7580"/>
                  <a:pt x="112589" y="7696"/>
                  <a:pt x="112400" y="7784"/>
                </a:cubicBezTo>
                <a:lnTo>
                  <a:pt x="112385" y="7784"/>
                </a:lnTo>
                <a:cubicBezTo>
                  <a:pt x="112458" y="7580"/>
                  <a:pt x="112502" y="7376"/>
                  <a:pt x="112531" y="7215"/>
                </a:cubicBezTo>
                <a:lnTo>
                  <a:pt x="112633" y="7201"/>
                </a:lnTo>
                <a:cubicBezTo>
                  <a:pt x="112633" y="7201"/>
                  <a:pt x="112648" y="6414"/>
                  <a:pt x="112852" y="5335"/>
                </a:cubicBezTo>
                <a:lnTo>
                  <a:pt x="112866" y="5321"/>
                </a:lnTo>
                <a:cubicBezTo>
                  <a:pt x="112881" y="5291"/>
                  <a:pt x="112910" y="5248"/>
                  <a:pt x="112939" y="5204"/>
                </a:cubicBezTo>
                <a:cubicBezTo>
                  <a:pt x="112954" y="5175"/>
                  <a:pt x="112968" y="5160"/>
                  <a:pt x="112998" y="5131"/>
                </a:cubicBezTo>
                <a:lnTo>
                  <a:pt x="112998" y="5131"/>
                </a:lnTo>
                <a:cubicBezTo>
                  <a:pt x="112997" y="5132"/>
                  <a:pt x="112983" y="5146"/>
                  <a:pt x="112954" y="5160"/>
                </a:cubicBezTo>
                <a:cubicBezTo>
                  <a:pt x="112998" y="5087"/>
                  <a:pt x="113056" y="5015"/>
                  <a:pt x="113100" y="4942"/>
                </a:cubicBezTo>
                <a:close/>
                <a:moveTo>
                  <a:pt x="102897" y="7478"/>
                </a:moveTo>
                <a:lnTo>
                  <a:pt x="102897" y="7478"/>
                </a:lnTo>
                <a:cubicBezTo>
                  <a:pt x="102883" y="7580"/>
                  <a:pt x="102868" y="7667"/>
                  <a:pt x="102868" y="7755"/>
                </a:cubicBezTo>
                <a:lnTo>
                  <a:pt x="102854" y="7755"/>
                </a:lnTo>
                <a:cubicBezTo>
                  <a:pt x="102839" y="7798"/>
                  <a:pt x="102824" y="7842"/>
                  <a:pt x="102810" y="7886"/>
                </a:cubicBezTo>
                <a:cubicBezTo>
                  <a:pt x="102766" y="7827"/>
                  <a:pt x="102752" y="7755"/>
                  <a:pt x="102722" y="7696"/>
                </a:cubicBezTo>
                <a:cubicBezTo>
                  <a:pt x="102781" y="7623"/>
                  <a:pt x="102839" y="7551"/>
                  <a:pt x="102897" y="7478"/>
                </a:cubicBezTo>
                <a:close/>
                <a:moveTo>
                  <a:pt x="37501" y="6953"/>
                </a:moveTo>
                <a:cubicBezTo>
                  <a:pt x="37559" y="7070"/>
                  <a:pt x="37618" y="7172"/>
                  <a:pt x="37676" y="7288"/>
                </a:cubicBezTo>
                <a:cubicBezTo>
                  <a:pt x="37647" y="7478"/>
                  <a:pt x="37618" y="7653"/>
                  <a:pt x="37588" y="7827"/>
                </a:cubicBezTo>
                <a:cubicBezTo>
                  <a:pt x="37559" y="7886"/>
                  <a:pt x="37530" y="7944"/>
                  <a:pt x="37501" y="8002"/>
                </a:cubicBezTo>
                <a:lnTo>
                  <a:pt x="37443" y="8002"/>
                </a:lnTo>
                <a:cubicBezTo>
                  <a:pt x="37530" y="7623"/>
                  <a:pt x="37530" y="7259"/>
                  <a:pt x="37501" y="6953"/>
                </a:cubicBezTo>
                <a:close/>
                <a:moveTo>
                  <a:pt x="117793" y="7740"/>
                </a:moveTo>
                <a:cubicBezTo>
                  <a:pt x="117836" y="7842"/>
                  <a:pt x="117851" y="7944"/>
                  <a:pt x="117880" y="8032"/>
                </a:cubicBezTo>
                <a:cubicBezTo>
                  <a:pt x="117793" y="8075"/>
                  <a:pt x="117691" y="8104"/>
                  <a:pt x="117589" y="8148"/>
                </a:cubicBezTo>
                <a:cubicBezTo>
                  <a:pt x="117661" y="8002"/>
                  <a:pt x="117734" y="7871"/>
                  <a:pt x="117793" y="7740"/>
                </a:cubicBezTo>
                <a:close/>
                <a:moveTo>
                  <a:pt x="34907" y="7434"/>
                </a:moveTo>
                <a:cubicBezTo>
                  <a:pt x="34907" y="7463"/>
                  <a:pt x="34921" y="7492"/>
                  <a:pt x="34921" y="7507"/>
                </a:cubicBezTo>
                <a:cubicBezTo>
                  <a:pt x="34907" y="7755"/>
                  <a:pt x="34921" y="8002"/>
                  <a:pt x="34950" y="8250"/>
                </a:cubicBezTo>
                <a:cubicBezTo>
                  <a:pt x="34921" y="8265"/>
                  <a:pt x="34892" y="8265"/>
                  <a:pt x="34863" y="8265"/>
                </a:cubicBezTo>
                <a:cubicBezTo>
                  <a:pt x="34776" y="8148"/>
                  <a:pt x="34703" y="8017"/>
                  <a:pt x="34630" y="7871"/>
                </a:cubicBezTo>
                <a:cubicBezTo>
                  <a:pt x="34732" y="7725"/>
                  <a:pt x="34819" y="7580"/>
                  <a:pt x="34892" y="7434"/>
                </a:cubicBezTo>
                <a:close/>
                <a:moveTo>
                  <a:pt x="114193" y="7784"/>
                </a:moveTo>
                <a:cubicBezTo>
                  <a:pt x="114222" y="7915"/>
                  <a:pt x="114236" y="8032"/>
                  <a:pt x="114251" y="8148"/>
                </a:cubicBezTo>
                <a:cubicBezTo>
                  <a:pt x="114178" y="8206"/>
                  <a:pt x="114105" y="8265"/>
                  <a:pt x="114032" y="8338"/>
                </a:cubicBezTo>
                <a:cubicBezTo>
                  <a:pt x="114076" y="8148"/>
                  <a:pt x="114134" y="7959"/>
                  <a:pt x="114193" y="7784"/>
                </a:cubicBezTo>
                <a:close/>
                <a:moveTo>
                  <a:pt x="110432" y="7886"/>
                </a:moveTo>
                <a:cubicBezTo>
                  <a:pt x="110462" y="7959"/>
                  <a:pt x="110491" y="8032"/>
                  <a:pt x="110534" y="8119"/>
                </a:cubicBezTo>
                <a:cubicBezTo>
                  <a:pt x="110505" y="8177"/>
                  <a:pt x="110491" y="8250"/>
                  <a:pt x="110462" y="8308"/>
                </a:cubicBezTo>
                <a:cubicBezTo>
                  <a:pt x="110462" y="8308"/>
                  <a:pt x="110462" y="8323"/>
                  <a:pt x="110462" y="8323"/>
                </a:cubicBezTo>
                <a:lnTo>
                  <a:pt x="110272" y="8352"/>
                </a:lnTo>
                <a:cubicBezTo>
                  <a:pt x="110301" y="8221"/>
                  <a:pt x="110360" y="8061"/>
                  <a:pt x="110418" y="7886"/>
                </a:cubicBezTo>
                <a:close/>
                <a:moveTo>
                  <a:pt x="107386" y="7798"/>
                </a:moveTo>
                <a:cubicBezTo>
                  <a:pt x="107386" y="7842"/>
                  <a:pt x="107401" y="7900"/>
                  <a:pt x="107401" y="7944"/>
                </a:cubicBezTo>
                <a:cubicBezTo>
                  <a:pt x="107415" y="8119"/>
                  <a:pt x="107415" y="8279"/>
                  <a:pt x="107415" y="8425"/>
                </a:cubicBezTo>
                <a:cubicBezTo>
                  <a:pt x="107357" y="8410"/>
                  <a:pt x="107313" y="8410"/>
                  <a:pt x="107255" y="8396"/>
                </a:cubicBezTo>
                <a:cubicBezTo>
                  <a:pt x="107226" y="8323"/>
                  <a:pt x="107211" y="8250"/>
                  <a:pt x="107197" y="8177"/>
                </a:cubicBezTo>
                <a:cubicBezTo>
                  <a:pt x="107241" y="8046"/>
                  <a:pt x="107313" y="7915"/>
                  <a:pt x="107386" y="7798"/>
                </a:cubicBezTo>
                <a:close/>
                <a:moveTo>
                  <a:pt x="115548" y="7667"/>
                </a:moveTo>
                <a:cubicBezTo>
                  <a:pt x="115548" y="7740"/>
                  <a:pt x="115548" y="7827"/>
                  <a:pt x="115534" y="7915"/>
                </a:cubicBezTo>
                <a:cubicBezTo>
                  <a:pt x="115490" y="8075"/>
                  <a:pt x="115432" y="8250"/>
                  <a:pt x="115373" y="8454"/>
                </a:cubicBezTo>
                <a:cubicBezTo>
                  <a:pt x="115315" y="8367"/>
                  <a:pt x="115271" y="8279"/>
                  <a:pt x="115227" y="8192"/>
                </a:cubicBezTo>
                <a:cubicBezTo>
                  <a:pt x="115315" y="8017"/>
                  <a:pt x="115432" y="7842"/>
                  <a:pt x="115548" y="7667"/>
                </a:cubicBezTo>
                <a:close/>
                <a:moveTo>
                  <a:pt x="118755" y="7813"/>
                </a:moveTo>
                <a:cubicBezTo>
                  <a:pt x="118623" y="8017"/>
                  <a:pt x="118463" y="8265"/>
                  <a:pt x="118303" y="8556"/>
                </a:cubicBezTo>
                <a:cubicBezTo>
                  <a:pt x="118259" y="8454"/>
                  <a:pt x="118215" y="8367"/>
                  <a:pt x="118186" y="8279"/>
                </a:cubicBezTo>
                <a:cubicBezTo>
                  <a:pt x="118259" y="8221"/>
                  <a:pt x="118346" y="8163"/>
                  <a:pt x="118434" y="8104"/>
                </a:cubicBezTo>
                <a:lnTo>
                  <a:pt x="118434" y="8104"/>
                </a:lnTo>
                <a:cubicBezTo>
                  <a:pt x="118434" y="8104"/>
                  <a:pt x="118332" y="8134"/>
                  <a:pt x="118142" y="8206"/>
                </a:cubicBezTo>
                <a:cubicBezTo>
                  <a:pt x="118128" y="8177"/>
                  <a:pt x="118113" y="8148"/>
                  <a:pt x="118099" y="8134"/>
                </a:cubicBezTo>
                <a:cubicBezTo>
                  <a:pt x="118288" y="8032"/>
                  <a:pt x="118507" y="7929"/>
                  <a:pt x="118755" y="7813"/>
                </a:cubicBezTo>
                <a:close/>
                <a:moveTo>
                  <a:pt x="117938" y="8221"/>
                </a:moveTo>
                <a:cubicBezTo>
                  <a:pt x="117938" y="8236"/>
                  <a:pt x="117953" y="8265"/>
                  <a:pt x="117953" y="8294"/>
                </a:cubicBezTo>
                <a:cubicBezTo>
                  <a:pt x="117793" y="8367"/>
                  <a:pt x="117603" y="8454"/>
                  <a:pt x="117385" y="8571"/>
                </a:cubicBezTo>
                <a:cubicBezTo>
                  <a:pt x="117399" y="8542"/>
                  <a:pt x="117414" y="8527"/>
                  <a:pt x="117414" y="8498"/>
                </a:cubicBezTo>
                <a:cubicBezTo>
                  <a:pt x="117574" y="8410"/>
                  <a:pt x="117734" y="8323"/>
                  <a:pt x="117938" y="8221"/>
                </a:cubicBezTo>
                <a:close/>
                <a:moveTo>
                  <a:pt x="31948" y="8483"/>
                </a:moveTo>
                <a:lnTo>
                  <a:pt x="32400" y="8498"/>
                </a:lnTo>
                <a:cubicBezTo>
                  <a:pt x="32400" y="8512"/>
                  <a:pt x="32400" y="8527"/>
                  <a:pt x="32385" y="8542"/>
                </a:cubicBezTo>
                <a:cubicBezTo>
                  <a:pt x="32254" y="8556"/>
                  <a:pt x="32138" y="8571"/>
                  <a:pt x="32006" y="8585"/>
                </a:cubicBezTo>
                <a:cubicBezTo>
                  <a:pt x="31992" y="8542"/>
                  <a:pt x="31977" y="8512"/>
                  <a:pt x="31948" y="8483"/>
                </a:cubicBezTo>
                <a:close/>
                <a:moveTo>
                  <a:pt x="26774" y="7303"/>
                </a:moveTo>
                <a:cubicBezTo>
                  <a:pt x="26818" y="7536"/>
                  <a:pt x="26862" y="7740"/>
                  <a:pt x="26891" y="7944"/>
                </a:cubicBezTo>
                <a:cubicBezTo>
                  <a:pt x="26803" y="8163"/>
                  <a:pt x="26730" y="8381"/>
                  <a:pt x="26658" y="8614"/>
                </a:cubicBezTo>
                <a:cubicBezTo>
                  <a:pt x="26614" y="8469"/>
                  <a:pt x="26570" y="8308"/>
                  <a:pt x="26512" y="8163"/>
                </a:cubicBezTo>
                <a:cubicBezTo>
                  <a:pt x="26585" y="7813"/>
                  <a:pt x="26658" y="7551"/>
                  <a:pt x="26774" y="7303"/>
                </a:cubicBezTo>
                <a:close/>
                <a:moveTo>
                  <a:pt x="114703" y="8308"/>
                </a:moveTo>
                <a:cubicBezTo>
                  <a:pt x="114732" y="8381"/>
                  <a:pt x="114747" y="8440"/>
                  <a:pt x="114761" y="8512"/>
                </a:cubicBezTo>
                <a:cubicBezTo>
                  <a:pt x="114747" y="8542"/>
                  <a:pt x="114717" y="8585"/>
                  <a:pt x="114688" y="8614"/>
                </a:cubicBezTo>
                <a:cubicBezTo>
                  <a:pt x="114688" y="8556"/>
                  <a:pt x="114674" y="8483"/>
                  <a:pt x="114674" y="8425"/>
                </a:cubicBezTo>
                <a:lnTo>
                  <a:pt x="114703" y="8308"/>
                </a:lnTo>
                <a:close/>
                <a:moveTo>
                  <a:pt x="30461" y="8600"/>
                </a:moveTo>
                <a:cubicBezTo>
                  <a:pt x="30476" y="8629"/>
                  <a:pt x="30505" y="8644"/>
                  <a:pt x="30534" y="8658"/>
                </a:cubicBezTo>
                <a:cubicBezTo>
                  <a:pt x="30520" y="8687"/>
                  <a:pt x="30520" y="8717"/>
                  <a:pt x="30505" y="8760"/>
                </a:cubicBezTo>
                <a:cubicBezTo>
                  <a:pt x="30491" y="8702"/>
                  <a:pt x="30476" y="8658"/>
                  <a:pt x="30461" y="8600"/>
                </a:cubicBezTo>
                <a:close/>
                <a:moveTo>
                  <a:pt x="119993" y="8425"/>
                </a:moveTo>
                <a:cubicBezTo>
                  <a:pt x="120037" y="8542"/>
                  <a:pt x="120081" y="8644"/>
                  <a:pt x="120110" y="8746"/>
                </a:cubicBezTo>
                <a:cubicBezTo>
                  <a:pt x="120052" y="8804"/>
                  <a:pt x="119993" y="8862"/>
                  <a:pt x="119935" y="8906"/>
                </a:cubicBezTo>
                <a:cubicBezTo>
                  <a:pt x="119979" y="8746"/>
                  <a:pt x="119993" y="8585"/>
                  <a:pt x="119993" y="8425"/>
                </a:cubicBezTo>
                <a:close/>
                <a:moveTo>
                  <a:pt x="29733" y="7973"/>
                </a:moveTo>
                <a:cubicBezTo>
                  <a:pt x="29762" y="8046"/>
                  <a:pt x="29791" y="8104"/>
                  <a:pt x="29820" y="8163"/>
                </a:cubicBezTo>
                <a:cubicBezTo>
                  <a:pt x="29806" y="8367"/>
                  <a:pt x="29820" y="8600"/>
                  <a:pt x="29835" y="8848"/>
                </a:cubicBezTo>
                <a:cubicBezTo>
                  <a:pt x="29631" y="8877"/>
                  <a:pt x="29427" y="8906"/>
                  <a:pt x="29223" y="8921"/>
                </a:cubicBezTo>
                <a:cubicBezTo>
                  <a:pt x="29456" y="8600"/>
                  <a:pt x="29616" y="8279"/>
                  <a:pt x="29733" y="7973"/>
                </a:cubicBezTo>
                <a:close/>
                <a:moveTo>
                  <a:pt x="115125" y="8396"/>
                </a:moveTo>
                <a:cubicBezTo>
                  <a:pt x="115155" y="8512"/>
                  <a:pt x="115198" y="8629"/>
                  <a:pt x="115227" y="8746"/>
                </a:cubicBezTo>
                <a:cubicBezTo>
                  <a:pt x="115198" y="8804"/>
                  <a:pt x="115155" y="8862"/>
                  <a:pt x="115125" y="8921"/>
                </a:cubicBezTo>
                <a:cubicBezTo>
                  <a:pt x="115111" y="8819"/>
                  <a:pt x="115082" y="8717"/>
                  <a:pt x="115038" y="8614"/>
                </a:cubicBezTo>
                <a:cubicBezTo>
                  <a:pt x="115053" y="8585"/>
                  <a:pt x="115053" y="8542"/>
                  <a:pt x="115053" y="8512"/>
                </a:cubicBezTo>
                <a:cubicBezTo>
                  <a:pt x="115082" y="8469"/>
                  <a:pt x="115096" y="8425"/>
                  <a:pt x="115125" y="8396"/>
                </a:cubicBezTo>
                <a:close/>
                <a:moveTo>
                  <a:pt x="114266" y="8367"/>
                </a:moveTo>
                <a:lnTo>
                  <a:pt x="114266" y="8425"/>
                </a:lnTo>
                <a:cubicBezTo>
                  <a:pt x="114149" y="8614"/>
                  <a:pt x="114032" y="8804"/>
                  <a:pt x="113916" y="8979"/>
                </a:cubicBezTo>
                <a:cubicBezTo>
                  <a:pt x="113930" y="8921"/>
                  <a:pt x="113945" y="8848"/>
                  <a:pt x="113959" y="8775"/>
                </a:cubicBezTo>
                <a:cubicBezTo>
                  <a:pt x="114032" y="8644"/>
                  <a:pt x="114134" y="8512"/>
                  <a:pt x="114266" y="8367"/>
                </a:cubicBezTo>
                <a:close/>
                <a:moveTo>
                  <a:pt x="116933" y="7128"/>
                </a:moveTo>
                <a:lnTo>
                  <a:pt x="116933" y="7128"/>
                </a:lnTo>
                <a:cubicBezTo>
                  <a:pt x="116947" y="7507"/>
                  <a:pt x="116904" y="7871"/>
                  <a:pt x="116860" y="8236"/>
                </a:cubicBezTo>
                <a:cubicBezTo>
                  <a:pt x="116802" y="8352"/>
                  <a:pt x="116758" y="8469"/>
                  <a:pt x="116729" y="8585"/>
                </a:cubicBezTo>
                <a:cubicBezTo>
                  <a:pt x="116510" y="8717"/>
                  <a:pt x="116291" y="8862"/>
                  <a:pt x="116102" y="9037"/>
                </a:cubicBezTo>
                <a:cubicBezTo>
                  <a:pt x="116204" y="8717"/>
                  <a:pt x="116233" y="8483"/>
                  <a:pt x="116233" y="8483"/>
                </a:cubicBezTo>
                <a:lnTo>
                  <a:pt x="116233" y="8483"/>
                </a:lnTo>
                <a:cubicBezTo>
                  <a:pt x="116175" y="8600"/>
                  <a:pt x="116131" y="8687"/>
                  <a:pt x="116087" y="8775"/>
                </a:cubicBezTo>
                <a:cubicBezTo>
                  <a:pt x="116087" y="8644"/>
                  <a:pt x="116073" y="8498"/>
                  <a:pt x="116058" y="8367"/>
                </a:cubicBezTo>
                <a:cubicBezTo>
                  <a:pt x="116321" y="7959"/>
                  <a:pt x="116612" y="7536"/>
                  <a:pt x="116933" y="7128"/>
                </a:cubicBezTo>
                <a:close/>
                <a:moveTo>
                  <a:pt x="27561" y="6195"/>
                </a:moveTo>
                <a:cubicBezTo>
                  <a:pt x="27926" y="6632"/>
                  <a:pt x="28130" y="6938"/>
                  <a:pt x="28275" y="7274"/>
                </a:cubicBezTo>
                <a:cubicBezTo>
                  <a:pt x="28188" y="7988"/>
                  <a:pt x="28028" y="8644"/>
                  <a:pt x="27882" y="9110"/>
                </a:cubicBezTo>
                <a:cubicBezTo>
                  <a:pt x="27838" y="9110"/>
                  <a:pt x="27780" y="9125"/>
                  <a:pt x="27721" y="9125"/>
                </a:cubicBezTo>
                <a:cubicBezTo>
                  <a:pt x="27780" y="8512"/>
                  <a:pt x="27590" y="7857"/>
                  <a:pt x="27343" y="7274"/>
                </a:cubicBezTo>
                <a:cubicBezTo>
                  <a:pt x="27401" y="7011"/>
                  <a:pt x="27488" y="6749"/>
                  <a:pt x="27590" y="6487"/>
                </a:cubicBezTo>
                <a:lnTo>
                  <a:pt x="27590" y="6487"/>
                </a:lnTo>
                <a:cubicBezTo>
                  <a:pt x="27590" y="6487"/>
                  <a:pt x="27444" y="6720"/>
                  <a:pt x="27255" y="7113"/>
                </a:cubicBezTo>
                <a:cubicBezTo>
                  <a:pt x="27197" y="6997"/>
                  <a:pt x="27138" y="6880"/>
                  <a:pt x="27080" y="6764"/>
                </a:cubicBezTo>
                <a:cubicBezTo>
                  <a:pt x="27211" y="6589"/>
                  <a:pt x="27357" y="6399"/>
                  <a:pt x="27561" y="6195"/>
                </a:cubicBezTo>
                <a:close/>
                <a:moveTo>
                  <a:pt x="114032" y="7244"/>
                </a:moveTo>
                <a:cubicBezTo>
                  <a:pt x="114091" y="7419"/>
                  <a:pt x="114134" y="7580"/>
                  <a:pt x="114178" y="7725"/>
                </a:cubicBezTo>
                <a:cubicBezTo>
                  <a:pt x="114076" y="7900"/>
                  <a:pt x="113901" y="8250"/>
                  <a:pt x="113741" y="8673"/>
                </a:cubicBezTo>
                <a:cubicBezTo>
                  <a:pt x="113610" y="8833"/>
                  <a:pt x="113493" y="9008"/>
                  <a:pt x="113406" y="9197"/>
                </a:cubicBezTo>
                <a:cubicBezTo>
                  <a:pt x="113362" y="9197"/>
                  <a:pt x="113318" y="9197"/>
                  <a:pt x="113274" y="9183"/>
                </a:cubicBezTo>
                <a:cubicBezTo>
                  <a:pt x="113318" y="9023"/>
                  <a:pt x="113333" y="8862"/>
                  <a:pt x="113347" y="8702"/>
                </a:cubicBezTo>
                <a:cubicBezTo>
                  <a:pt x="113493" y="8542"/>
                  <a:pt x="113668" y="8381"/>
                  <a:pt x="113887" y="8163"/>
                </a:cubicBezTo>
                <a:lnTo>
                  <a:pt x="113887" y="8163"/>
                </a:lnTo>
                <a:cubicBezTo>
                  <a:pt x="113886" y="8163"/>
                  <a:pt x="113668" y="8279"/>
                  <a:pt x="113362" y="8498"/>
                </a:cubicBezTo>
                <a:lnTo>
                  <a:pt x="113362" y="8454"/>
                </a:lnTo>
                <a:cubicBezTo>
                  <a:pt x="113377" y="8440"/>
                  <a:pt x="113377" y="8440"/>
                  <a:pt x="113377" y="8425"/>
                </a:cubicBezTo>
                <a:cubicBezTo>
                  <a:pt x="113566" y="8090"/>
                  <a:pt x="113712" y="7755"/>
                  <a:pt x="113814" y="7449"/>
                </a:cubicBezTo>
                <a:cubicBezTo>
                  <a:pt x="113828" y="7419"/>
                  <a:pt x="113857" y="7390"/>
                  <a:pt x="113872" y="7361"/>
                </a:cubicBezTo>
                <a:cubicBezTo>
                  <a:pt x="113901" y="7332"/>
                  <a:pt x="113930" y="7303"/>
                  <a:pt x="113959" y="7288"/>
                </a:cubicBezTo>
                <a:cubicBezTo>
                  <a:pt x="113989" y="7274"/>
                  <a:pt x="114018" y="7259"/>
                  <a:pt x="114032" y="7244"/>
                </a:cubicBezTo>
                <a:close/>
                <a:moveTo>
                  <a:pt x="27007" y="9008"/>
                </a:moveTo>
                <a:cubicBezTo>
                  <a:pt x="27022" y="9095"/>
                  <a:pt x="27022" y="9183"/>
                  <a:pt x="27022" y="9227"/>
                </a:cubicBezTo>
                <a:cubicBezTo>
                  <a:pt x="27007" y="9227"/>
                  <a:pt x="26993" y="9227"/>
                  <a:pt x="26978" y="9241"/>
                </a:cubicBezTo>
                <a:cubicBezTo>
                  <a:pt x="26993" y="9154"/>
                  <a:pt x="27007" y="9081"/>
                  <a:pt x="27007" y="9008"/>
                </a:cubicBezTo>
                <a:close/>
                <a:moveTo>
                  <a:pt x="123783" y="8498"/>
                </a:moveTo>
                <a:lnTo>
                  <a:pt x="123783" y="8498"/>
                </a:lnTo>
                <a:cubicBezTo>
                  <a:pt x="123724" y="8702"/>
                  <a:pt x="123637" y="8964"/>
                  <a:pt x="123564" y="9285"/>
                </a:cubicBezTo>
                <a:cubicBezTo>
                  <a:pt x="123506" y="9314"/>
                  <a:pt x="123462" y="9343"/>
                  <a:pt x="123418" y="9372"/>
                </a:cubicBezTo>
                <a:cubicBezTo>
                  <a:pt x="123520" y="9081"/>
                  <a:pt x="123637" y="8789"/>
                  <a:pt x="123783" y="8498"/>
                </a:cubicBezTo>
                <a:close/>
                <a:moveTo>
                  <a:pt x="124832" y="8775"/>
                </a:moveTo>
                <a:cubicBezTo>
                  <a:pt x="125007" y="8979"/>
                  <a:pt x="125167" y="9154"/>
                  <a:pt x="125284" y="9329"/>
                </a:cubicBezTo>
                <a:cubicBezTo>
                  <a:pt x="125226" y="9372"/>
                  <a:pt x="125167" y="9431"/>
                  <a:pt x="125109" y="9474"/>
                </a:cubicBezTo>
                <a:cubicBezTo>
                  <a:pt x="124992" y="9241"/>
                  <a:pt x="124861" y="9023"/>
                  <a:pt x="124730" y="8833"/>
                </a:cubicBezTo>
                <a:cubicBezTo>
                  <a:pt x="124759" y="8819"/>
                  <a:pt x="124803" y="8789"/>
                  <a:pt x="124832" y="8775"/>
                </a:cubicBezTo>
                <a:close/>
                <a:moveTo>
                  <a:pt x="11880" y="9493"/>
                </a:moveTo>
                <a:cubicBezTo>
                  <a:pt x="11880" y="9497"/>
                  <a:pt x="11879" y="9500"/>
                  <a:pt x="11879" y="9504"/>
                </a:cubicBezTo>
                <a:cubicBezTo>
                  <a:pt x="11881" y="9507"/>
                  <a:pt x="11884" y="9511"/>
                  <a:pt x="11888" y="9516"/>
                </a:cubicBezTo>
                <a:lnTo>
                  <a:pt x="11888" y="9516"/>
                </a:lnTo>
                <a:cubicBezTo>
                  <a:pt x="11885" y="9508"/>
                  <a:pt x="11883" y="9501"/>
                  <a:pt x="11880" y="9493"/>
                </a:cubicBezTo>
                <a:close/>
                <a:moveTo>
                  <a:pt x="25215" y="8571"/>
                </a:moveTo>
                <a:cubicBezTo>
                  <a:pt x="25331" y="8775"/>
                  <a:pt x="25477" y="8964"/>
                  <a:pt x="25652" y="9154"/>
                </a:cubicBezTo>
                <a:cubicBezTo>
                  <a:pt x="25637" y="9256"/>
                  <a:pt x="25608" y="9343"/>
                  <a:pt x="25608" y="9445"/>
                </a:cubicBezTo>
                <a:cubicBezTo>
                  <a:pt x="25404" y="9474"/>
                  <a:pt x="25200" y="9504"/>
                  <a:pt x="25011" y="9533"/>
                </a:cubicBezTo>
                <a:cubicBezTo>
                  <a:pt x="24981" y="9474"/>
                  <a:pt x="24967" y="9416"/>
                  <a:pt x="24938" y="9358"/>
                </a:cubicBezTo>
                <a:cubicBezTo>
                  <a:pt x="24981" y="9110"/>
                  <a:pt x="25069" y="8877"/>
                  <a:pt x="25215" y="8571"/>
                </a:cubicBezTo>
                <a:close/>
                <a:moveTo>
                  <a:pt x="24398" y="9110"/>
                </a:moveTo>
                <a:lnTo>
                  <a:pt x="24398" y="9110"/>
                </a:lnTo>
                <a:cubicBezTo>
                  <a:pt x="24384" y="9299"/>
                  <a:pt x="24384" y="9474"/>
                  <a:pt x="24355" y="9635"/>
                </a:cubicBezTo>
                <a:lnTo>
                  <a:pt x="24194" y="9664"/>
                </a:lnTo>
                <a:cubicBezTo>
                  <a:pt x="24180" y="9635"/>
                  <a:pt x="24180" y="9620"/>
                  <a:pt x="24165" y="9591"/>
                </a:cubicBezTo>
                <a:cubicBezTo>
                  <a:pt x="24224" y="9445"/>
                  <a:pt x="24296" y="9285"/>
                  <a:pt x="24398" y="9110"/>
                </a:cubicBezTo>
                <a:close/>
                <a:moveTo>
                  <a:pt x="9591" y="9664"/>
                </a:moveTo>
                <a:cubicBezTo>
                  <a:pt x="9591" y="9664"/>
                  <a:pt x="9605" y="9678"/>
                  <a:pt x="9605" y="9678"/>
                </a:cubicBezTo>
                <a:cubicBezTo>
                  <a:pt x="9605" y="9664"/>
                  <a:pt x="9591" y="9664"/>
                  <a:pt x="9591" y="9664"/>
                </a:cubicBezTo>
                <a:close/>
                <a:moveTo>
                  <a:pt x="117982" y="8410"/>
                </a:moveTo>
                <a:cubicBezTo>
                  <a:pt x="118026" y="8600"/>
                  <a:pt x="118070" y="8760"/>
                  <a:pt x="118084" y="8906"/>
                </a:cubicBezTo>
                <a:cubicBezTo>
                  <a:pt x="117807" y="9168"/>
                  <a:pt x="117545" y="9474"/>
                  <a:pt x="117341" y="9824"/>
                </a:cubicBezTo>
                <a:cubicBezTo>
                  <a:pt x="117297" y="9810"/>
                  <a:pt x="117253" y="9810"/>
                  <a:pt x="117224" y="9795"/>
                </a:cubicBezTo>
                <a:cubicBezTo>
                  <a:pt x="117210" y="9737"/>
                  <a:pt x="117195" y="9664"/>
                  <a:pt x="117195" y="9591"/>
                </a:cubicBezTo>
                <a:cubicBezTo>
                  <a:pt x="117210" y="9387"/>
                  <a:pt x="117224" y="9168"/>
                  <a:pt x="117224" y="8979"/>
                </a:cubicBezTo>
                <a:cubicBezTo>
                  <a:pt x="117443" y="8804"/>
                  <a:pt x="117691" y="8629"/>
                  <a:pt x="117982" y="8410"/>
                </a:cubicBezTo>
                <a:close/>
                <a:moveTo>
                  <a:pt x="22416" y="9489"/>
                </a:moveTo>
                <a:lnTo>
                  <a:pt x="22416" y="9489"/>
                </a:lnTo>
                <a:cubicBezTo>
                  <a:pt x="22518" y="9620"/>
                  <a:pt x="22620" y="9751"/>
                  <a:pt x="22722" y="9897"/>
                </a:cubicBezTo>
                <a:cubicBezTo>
                  <a:pt x="22635" y="9912"/>
                  <a:pt x="22547" y="9926"/>
                  <a:pt x="22475" y="9941"/>
                </a:cubicBezTo>
                <a:cubicBezTo>
                  <a:pt x="22445" y="9795"/>
                  <a:pt x="22431" y="9649"/>
                  <a:pt x="22416" y="9489"/>
                </a:cubicBezTo>
                <a:close/>
                <a:moveTo>
                  <a:pt x="119571" y="8134"/>
                </a:moveTo>
                <a:cubicBezTo>
                  <a:pt x="119542" y="8512"/>
                  <a:pt x="119425" y="8891"/>
                  <a:pt x="119206" y="9460"/>
                </a:cubicBezTo>
                <a:cubicBezTo>
                  <a:pt x="119031" y="9081"/>
                  <a:pt x="118842" y="8833"/>
                  <a:pt x="118784" y="8789"/>
                </a:cubicBezTo>
                <a:lnTo>
                  <a:pt x="118784" y="8789"/>
                </a:lnTo>
                <a:cubicBezTo>
                  <a:pt x="118915" y="9197"/>
                  <a:pt x="119002" y="9518"/>
                  <a:pt x="119061" y="9795"/>
                </a:cubicBezTo>
                <a:cubicBezTo>
                  <a:pt x="119002" y="9897"/>
                  <a:pt x="118929" y="9999"/>
                  <a:pt x="118842" y="10087"/>
                </a:cubicBezTo>
                <a:cubicBezTo>
                  <a:pt x="118725" y="10072"/>
                  <a:pt x="118609" y="10043"/>
                  <a:pt x="118507" y="10028"/>
                </a:cubicBezTo>
                <a:cubicBezTo>
                  <a:pt x="118521" y="9810"/>
                  <a:pt x="118521" y="9606"/>
                  <a:pt x="118507" y="9416"/>
                </a:cubicBezTo>
                <a:cubicBezTo>
                  <a:pt x="118565" y="9241"/>
                  <a:pt x="118609" y="9081"/>
                  <a:pt x="118638" y="8935"/>
                </a:cubicBezTo>
                <a:cubicBezTo>
                  <a:pt x="118682" y="8891"/>
                  <a:pt x="118740" y="8833"/>
                  <a:pt x="118784" y="8789"/>
                </a:cubicBezTo>
                <a:cubicBezTo>
                  <a:pt x="119002" y="8585"/>
                  <a:pt x="119250" y="8367"/>
                  <a:pt x="119571" y="8134"/>
                </a:cubicBezTo>
                <a:close/>
                <a:moveTo>
                  <a:pt x="21134" y="8396"/>
                </a:moveTo>
                <a:cubicBezTo>
                  <a:pt x="21440" y="8600"/>
                  <a:pt x="21673" y="8775"/>
                  <a:pt x="21877" y="8935"/>
                </a:cubicBezTo>
                <a:cubicBezTo>
                  <a:pt x="21804" y="9299"/>
                  <a:pt x="21746" y="9678"/>
                  <a:pt x="21731" y="10072"/>
                </a:cubicBezTo>
                <a:cubicBezTo>
                  <a:pt x="21469" y="10116"/>
                  <a:pt x="21192" y="10159"/>
                  <a:pt x="20930" y="10218"/>
                </a:cubicBezTo>
                <a:cubicBezTo>
                  <a:pt x="20857" y="10057"/>
                  <a:pt x="20784" y="9912"/>
                  <a:pt x="20711" y="9751"/>
                </a:cubicBezTo>
                <a:cubicBezTo>
                  <a:pt x="20755" y="9343"/>
                  <a:pt x="20886" y="8950"/>
                  <a:pt x="21134" y="8396"/>
                </a:cubicBezTo>
                <a:close/>
                <a:moveTo>
                  <a:pt x="120256" y="9955"/>
                </a:moveTo>
                <a:cubicBezTo>
                  <a:pt x="120241" y="10072"/>
                  <a:pt x="120241" y="10189"/>
                  <a:pt x="120227" y="10305"/>
                </a:cubicBezTo>
                <a:cubicBezTo>
                  <a:pt x="120227" y="10320"/>
                  <a:pt x="120212" y="10334"/>
                  <a:pt x="120212" y="10349"/>
                </a:cubicBezTo>
                <a:cubicBezTo>
                  <a:pt x="120197" y="10334"/>
                  <a:pt x="120168" y="10334"/>
                  <a:pt x="120154" y="10334"/>
                </a:cubicBezTo>
                <a:cubicBezTo>
                  <a:pt x="120183" y="10203"/>
                  <a:pt x="120212" y="10087"/>
                  <a:pt x="120256" y="9955"/>
                </a:cubicBezTo>
                <a:close/>
                <a:moveTo>
                  <a:pt x="121946" y="9882"/>
                </a:moveTo>
                <a:cubicBezTo>
                  <a:pt x="121946" y="9999"/>
                  <a:pt x="121946" y="10101"/>
                  <a:pt x="121946" y="10218"/>
                </a:cubicBezTo>
                <a:cubicBezTo>
                  <a:pt x="121917" y="10261"/>
                  <a:pt x="121874" y="10320"/>
                  <a:pt x="121830" y="10363"/>
                </a:cubicBezTo>
                <a:cubicBezTo>
                  <a:pt x="121830" y="10203"/>
                  <a:pt x="121859" y="10057"/>
                  <a:pt x="121903" y="9912"/>
                </a:cubicBezTo>
                <a:cubicBezTo>
                  <a:pt x="121917" y="9897"/>
                  <a:pt x="121932" y="9897"/>
                  <a:pt x="121946" y="9882"/>
                </a:cubicBezTo>
                <a:close/>
                <a:moveTo>
                  <a:pt x="10582" y="10276"/>
                </a:moveTo>
                <a:lnTo>
                  <a:pt x="10582" y="10276"/>
                </a:lnTo>
                <a:cubicBezTo>
                  <a:pt x="10640" y="10305"/>
                  <a:pt x="10684" y="10334"/>
                  <a:pt x="10727" y="10363"/>
                </a:cubicBezTo>
                <a:cubicBezTo>
                  <a:pt x="10727" y="10378"/>
                  <a:pt x="10727" y="10393"/>
                  <a:pt x="10742" y="10407"/>
                </a:cubicBezTo>
                <a:cubicBezTo>
                  <a:pt x="10698" y="10393"/>
                  <a:pt x="10655" y="10363"/>
                  <a:pt x="10611" y="10349"/>
                </a:cubicBezTo>
                <a:cubicBezTo>
                  <a:pt x="10596" y="10320"/>
                  <a:pt x="10596" y="10291"/>
                  <a:pt x="10582" y="10276"/>
                </a:cubicBezTo>
                <a:close/>
                <a:moveTo>
                  <a:pt x="121232" y="10465"/>
                </a:moveTo>
                <a:cubicBezTo>
                  <a:pt x="121232" y="10495"/>
                  <a:pt x="121232" y="10524"/>
                  <a:pt x="121232" y="10538"/>
                </a:cubicBezTo>
                <a:lnTo>
                  <a:pt x="121174" y="10538"/>
                </a:lnTo>
                <a:lnTo>
                  <a:pt x="121232" y="10465"/>
                </a:lnTo>
                <a:close/>
                <a:moveTo>
                  <a:pt x="124526" y="9023"/>
                </a:moveTo>
                <a:cubicBezTo>
                  <a:pt x="124643" y="9299"/>
                  <a:pt x="124730" y="9533"/>
                  <a:pt x="124803" y="9751"/>
                </a:cubicBezTo>
                <a:cubicBezTo>
                  <a:pt x="124497" y="10028"/>
                  <a:pt x="124205" y="10334"/>
                  <a:pt x="123943" y="10655"/>
                </a:cubicBezTo>
                <a:cubicBezTo>
                  <a:pt x="123914" y="10465"/>
                  <a:pt x="123899" y="10276"/>
                  <a:pt x="123885" y="10072"/>
                </a:cubicBezTo>
                <a:cubicBezTo>
                  <a:pt x="124016" y="9737"/>
                  <a:pt x="124220" y="9416"/>
                  <a:pt x="124526" y="9023"/>
                </a:cubicBezTo>
                <a:close/>
                <a:moveTo>
                  <a:pt x="125687" y="10079"/>
                </a:moveTo>
                <a:cubicBezTo>
                  <a:pt x="125739" y="10201"/>
                  <a:pt x="125767" y="10313"/>
                  <a:pt x="125809" y="10451"/>
                </a:cubicBezTo>
                <a:cubicBezTo>
                  <a:pt x="125721" y="10538"/>
                  <a:pt x="125634" y="10611"/>
                  <a:pt x="125546" y="10699"/>
                </a:cubicBezTo>
                <a:cubicBezTo>
                  <a:pt x="125589" y="10501"/>
                  <a:pt x="125631" y="10303"/>
                  <a:pt x="125687" y="10079"/>
                </a:cubicBezTo>
                <a:close/>
                <a:moveTo>
                  <a:pt x="13803" y="7915"/>
                </a:moveTo>
                <a:cubicBezTo>
                  <a:pt x="13803" y="8279"/>
                  <a:pt x="13846" y="8717"/>
                  <a:pt x="13919" y="9212"/>
                </a:cubicBezTo>
                <a:cubicBezTo>
                  <a:pt x="13788" y="9678"/>
                  <a:pt x="13744" y="10189"/>
                  <a:pt x="13817" y="10728"/>
                </a:cubicBezTo>
                <a:cubicBezTo>
                  <a:pt x="13657" y="10597"/>
                  <a:pt x="13511" y="10451"/>
                  <a:pt x="13395" y="10291"/>
                </a:cubicBezTo>
                <a:cubicBezTo>
                  <a:pt x="13467" y="9533"/>
                  <a:pt x="13584" y="8717"/>
                  <a:pt x="13803" y="7915"/>
                </a:cubicBezTo>
                <a:close/>
                <a:moveTo>
                  <a:pt x="123448" y="9795"/>
                </a:moveTo>
                <a:lnTo>
                  <a:pt x="123418" y="9970"/>
                </a:lnTo>
                <a:cubicBezTo>
                  <a:pt x="123258" y="10232"/>
                  <a:pt x="123127" y="10524"/>
                  <a:pt x="123025" y="10815"/>
                </a:cubicBezTo>
                <a:cubicBezTo>
                  <a:pt x="123069" y="10567"/>
                  <a:pt x="123127" y="10305"/>
                  <a:pt x="123214" y="10028"/>
                </a:cubicBezTo>
                <a:cubicBezTo>
                  <a:pt x="123287" y="9955"/>
                  <a:pt x="123360" y="9868"/>
                  <a:pt x="123448" y="9795"/>
                </a:cubicBezTo>
                <a:close/>
                <a:moveTo>
                  <a:pt x="10786" y="10815"/>
                </a:moveTo>
                <a:cubicBezTo>
                  <a:pt x="10786" y="10815"/>
                  <a:pt x="10800" y="10830"/>
                  <a:pt x="10815" y="10844"/>
                </a:cubicBezTo>
                <a:cubicBezTo>
                  <a:pt x="10829" y="10874"/>
                  <a:pt x="10829" y="10917"/>
                  <a:pt x="10844" y="10961"/>
                </a:cubicBezTo>
                <a:cubicBezTo>
                  <a:pt x="10815" y="10917"/>
                  <a:pt x="10800" y="10859"/>
                  <a:pt x="10786" y="10815"/>
                </a:cubicBezTo>
                <a:close/>
                <a:moveTo>
                  <a:pt x="9664" y="10174"/>
                </a:moveTo>
                <a:lnTo>
                  <a:pt x="9664" y="10174"/>
                </a:lnTo>
                <a:cubicBezTo>
                  <a:pt x="9882" y="10261"/>
                  <a:pt x="10057" y="10349"/>
                  <a:pt x="10203" y="10436"/>
                </a:cubicBezTo>
                <a:cubicBezTo>
                  <a:pt x="10101" y="10597"/>
                  <a:pt x="9999" y="10786"/>
                  <a:pt x="9911" y="10976"/>
                </a:cubicBezTo>
                <a:cubicBezTo>
                  <a:pt x="9824" y="10713"/>
                  <a:pt x="9736" y="10451"/>
                  <a:pt x="9664" y="10174"/>
                </a:cubicBezTo>
                <a:close/>
                <a:moveTo>
                  <a:pt x="16616" y="8921"/>
                </a:moveTo>
                <a:lnTo>
                  <a:pt x="16616" y="8921"/>
                </a:lnTo>
                <a:cubicBezTo>
                  <a:pt x="16863" y="9227"/>
                  <a:pt x="17097" y="9591"/>
                  <a:pt x="17359" y="10057"/>
                </a:cubicBezTo>
                <a:cubicBezTo>
                  <a:pt x="17344" y="10349"/>
                  <a:pt x="17344" y="10626"/>
                  <a:pt x="17359" y="10917"/>
                </a:cubicBezTo>
                <a:cubicBezTo>
                  <a:pt x="17213" y="10946"/>
                  <a:pt x="17082" y="10976"/>
                  <a:pt x="16951" y="11005"/>
                </a:cubicBezTo>
                <a:cubicBezTo>
                  <a:pt x="16834" y="10495"/>
                  <a:pt x="16688" y="9751"/>
                  <a:pt x="16616" y="8921"/>
                </a:cubicBezTo>
                <a:close/>
                <a:moveTo>
                  <a:pt x="124759" y="10684"/>
                </a:moveTo>
                <a:cubicBezTo>
                  <a:pt x="124686" y="10874"/>
                  <a:pt x="124628" y="11063"/>
                  <a:pt x="124584" y="11267"/>
                </a:cubicBezTo>
                <a:cubicBezTo>
                  <a:pt x="124541" y="11252"/>
                  <a:pt x="124482" y="11238"/>
                  <a:pt x="124439" y="11223"/>
                </a:cubicBezTo>
                <a:cubicBezTo>
                  <a:pt x="124526" y="11048"/>
                  <a:pt x="124643" y="10874"/>
                  <a:pt x="124759" y="10684"/>
                </a:cubicBezTo>
                <a:close/>
                <a:moveTo>
                  <a:pt x="9591" y="10203"/>
                </a:moveTo>
                <a:cubicBezTo>
                  <a:pt x="9591" y="10465"/>
                  <a:pt x="9605" y="10844"/>
                  <a:pt x="9649" y="11296"/>
                </a:cubicBezTo>
                <a:cubicBezTo>
                  <a:pt x="9634" y="11282"/>
                  <a:pt x="9634" y="11267"/>
                  <a:pt x="9620" y="11252"/>
                </a:cubicBezTo>
                <a:cubicBezTo>
                  <a:pt x="9547" y="10946"/>
                  <a:pt x="9547" y="10640"/>
                  <a:pt x="9591" y="10203"/>
                </a:cubicBezTo>
                <a:close/>
                <a:moveTo>
                  <a:pt x="15012" y="7565"/>
                </a:moveTo>
                <a:cubicBezTo>
                  <a:pt x="15391" y="7813"/>
                  <a:pt x="15697" y="8032"/>
                  <a:pt x="15945" y="8236"/>
                </a:cubicBezTo>
                <a:cubicBezTo>
                  <a:pt x="15756" y="9168"/>
                  <a:pt x="15668" y="10232"/>
                  <a:pt x="15931" y="11238"/>
                </a:cubicBezTo>
                <a:cubicBezTo>
                  <a:pt x="15814" y="11252"/>
                  <a:pt x="15712" y="11282"/>
                  <a:pt x="15595" y="11311"/>
                </a:cubicBezTo>
                <a:cubicBezTo>
                  <a:pt x="15246" y="10728"/>
                  <a:pt x="14837" y="10014"/>
                  <a:pt x="14502" y="9241"/>
                </a:cubicBezTo>
                <a:cubicBezTo>
                  <a:pt x="14546" y="8746"/>
                  <a:pt x="14706" y="8265"/>
                  <a:pt x="15012" y="7565"/>
                </a:cubicBezTo>
                <a:close/>
                <a:moveTo>
                  <a:pt x="125867" y="11427"/>
                </a:moveTo>
                <a:lnTo>
                  <a:pt x="125867" y="11427"/>
                </a:lnTo>
                <a:cubicBezTo>
                  <a:pt x="125852" y="11471"/>
                  <a:pt x="125838" y="11515"/>
                  <a:pt x="125823" y="11559"/>
                </a:cubicBezTo>
                <a:cubicBezTo>
                  <a:pt x="125809" y="11544"/>
                  <a:pt x="125794" y="11544"/>
                  <a:pt x="125780" y="11544"/>
                </a:cubicBezTo>
                <a:cubicBezTo>
                  <a:pt x="125809" y="11500"/>
                  <a:pt x="125838" y="11457"/>
                  <a:pt x="125867" y="11427"/>
                </a:cubicBezTo>
                <a:close/>
                <a:moveTo>
                  <a:pt x="13335" y="11252"/>
                </a:moveTo>
                <a:lnTo>
                  <a:pt x="13335" y="11252"/>
                </a:lnTo>
                <a:cubicBezTo>
                  <a:pt x="13477" y="11393"/>
                  <a:pt x="13619" y="11534"/>
                  <a:pt x="13788" y="11675"/>
                </a:cubicBezTo>
                <a:cubicBezTo>
                  <a:pt x="13774" y="11704"/>
                  <a:pt x="13774" y="11719"/>
                  <a:pt x="13774" y="11748"/>
                </a:cubicBezTo>
                <a:cubicBezTo>
                  <a:pt x="13613" y="11777"/>
                  <a:pt x="13467" y="11821"/>
                  <a:pt x="13307" y="11865"/>
                </a:cubicBezTo>
                <a:cubicBezTo>
                  <a:pt x="13307" y="11665"/>
                  <a:pt x="13321" y="11465"/>
                  <a:pt x="13335" y="11252"/>
                </a:cubicBezTo>
                <a:close/>
                <a:moveTo>
                  <a:pt x="134116" y="11748"/>
                </a:moveTo>
                <a:cubicBezTo>
                  <a:pt x="134116" y="11763"/>
                  <a:pt x="134131" y="11777"/>
                  <a:pt x="134145" y="11806"/>
                </a:cubicBezTo>
                <a:cubicBezTo>
                  <a:pt x="134072" y="11835"/>
                  <a:pt x="134000" y="11865"/>
                  <a:pt x="133927" y="11908"/>
                </a:cubicBezTo>
                <a:cubicBezTo>
                  <a:pt x="133985" y="11850"/>
                  <a:pt x="134043" y="11792"/>
                  <a:pt x="134116" y="11748"/>
                </a:cubicBezTo>
                <a:close/>
                <a:moveTo>
                  <a:pt x="9270" y="11311"/>
                </a:moveTo>
                <a:cubicBezTo>
                  <a:pt x="9285" y="11617"/>
                  <a:pt x="9357" y="11937"/>
                  <a:pt x="9503" y="12258"/>
                </a:cubicBezTo>
                <a:cubicBezTo>
                  <a:pt x="9314" y="12142"/>
                  <a:pt x="9153" y="12025"/>
                  <a:pt x="9022" y="11894"/>
                </a:cubicBezTo>
                <a:cubicBezTo>
                  <a:pt x="9095" y="11719"/>
                  <a:pt x="9168" y="11529"/>
                  <a:pt x="9270" y="11311"/>
                </a:cubicBezTo>
                <a:close/>
                <a:moveTo>
                  <a:pt x="129583" y="11704"/>
                </a:moveTo>
                <a:cubicBezTo>
                  <a:pt x="129642" y="11879"/>
                  <a:pt x="129671" y="12040"/>
                  <a:pt x="129686" y="12185"/>
                </a:cubicBezTo>
                <a:cubicBezTo>
                  <a:pt x="129569" y="12273"/>
                  <a:pt x="129452" y="12375"/>
                  <a:pt x="129350" y="12477"/>
                </a:cubicBezTo>
                <a:cubicBezTo>
                  <a:pt x="129146" y="12418"/>
                  <a:pt x="128928" y="12360"/>
                  <a:pt x="128724" y="12302"/>
                </a:cubicBezTo>
                <a:cubicBezTo>
                  <a:pt x="128928" y="12112"/>
                  <a:pt x="129190" y="11923"/>
                  <a:pt x="129583" y="11704"/>
                </a:cubicBezTo>
                <a:close/>
                <a:moveTo>
                  <a:pt x="10319" y="10917"/>
                </a:moveTo>
                <a:cubicBezTo>
                  <a:pt x="10421" y="11442"/>
                  <a:pt x="10596" y="12010"/>
                  <a:pt x="10931" y="12506"/>
                </a:cubicBezTo>
                <a:cubicBezTo>
                  <a:pt x="10873" y="12520"/>
                  <a:pt x="10829" y="12535"/>
                  <a:pt x="10771" y="12550"/>
                </a:cubicBezTo>
                <a:cubicBezTo>
                  <a:pt x="10669" y="12448"/>
                  <a:pt x="10567" y="12331"/>
                  <a:pt x="10451" y="12214"/>
                </a:cubicBezTo>
                <a:cubicBezTo>
                  <a:pt x="10349" y="12025"/>
                  <a:pt x="10261" y="11821"/>
                  <a:pt x="10159" y="11617"/>
                </a:cubicBezTo>
                <a:cubicBezTo>
                  <a:pt x="10188" y="11398"/>
                  <a:pt x="10232" y="11165"/>
                  <a:pt x="10319" y="10917"/>
                </a:cubicBezTo>
                <a:close/>
                <a:moveTo>
                  <a:pt x="6472" y="11180"/>
                </a:moveTo>
                <a:lnTo>
                  <a:pt x="6472" y="11180"/>
                </a:lnTo>
                <a:cubicBezTo>
                  <a:pt x="6661" y="11340"/>
                  <a:pt x="6836" y="11500"/>
                  <a:pt x="7040" y="11719"/>
                </a:cubicBezTo>
                <a:cubicBezTo>
                  <a:pt x="7055" y="11981"/>
                  <a:pt x="7084" y="12316"/>
                  <a:pt x="7142" y="12652"/>
                </a:cubicBezTo>
                <a:cubicBezTo>
                  <a:pt x="6953" y="12273"/>
                  <a:pt x="6705" y="11763"/>
                  <a:pt x="6472" y="11180"/>
                </a:cubicBezTo>
                <a:close/>
                <a:moveTo>
                  <a:pt x="134349" y="12273"/>
                </a:moveTo>
                <a:cubicBezTo>
                  <a:pt x="134379" y="12346"/>
                  <a:pt x="134408" y="12433"/>
                  <a:pt x="134437" y="12506"/>
                </a:cubicBezTo>
                <a:cubicBezTo>
                  <a:pt x="134335" y="12550"/>
                  <a:pt x="134233" y="12608"/>
                  <a:pt x="134131" y="12666"/>
                </a:cubicBezTo>
                <a:cubicBezTo>
                  <a:pt x="134189" y="12535"/>
                  <a:pt x="134262" y="12404"/>
                  <a:pt x="134349" y="12273"/>
                </a:cubicBezTo>
                <a:close/>
                <a:moveTo>
                  <a:pt x="131260" y="12185"/>
                </a:moveTo>
                <a:lnTo>
                  <a:pt x="131260" y="12200"/>
                </a:lnTo>
                <a:cubicBezTo>
                  <a:pt x="131187" y="12360"/>
                  <a:pt x="131114" y="12550"/>
                  <a:pt x="131056" y="12739"/>
                </a:cubicBezTo>
                <a:cubicBezTo>
                  <a:pt x="130997" y="12797"/>
                  <a:pt x="130939" y="12870"/>
                  <a:pt x="130881" y="12914"/>
                </a:cubicBezTo>
                <a:cubicBezTo>
                  <a:pt x="130779" y="12885"/>
                  <a:pt x="130691" y="12856"/>
                  <a:pt x="130589" y="12827"/>
                </a:cubicBezTo>
                <a:cubicBezTo>
                  <a:pt x="130793" y="12622"/>
                  <a:pt x="131026" y="12404"/>
                  <a:pt x="131260" y="12185"/>
                </a:cubicBezTo>
                <a:close/>
                <a:moveTo>
                  <a:pt x="4213" y="10801"/>
                </a:moveTo>
                <a:lnTo>
                  <a:pt x="4213" y="10801"/>
                </a:lnTo>
                <a:cubicBezTo>
                  <a:pt x="4300" y="11078"/>
                  <a:pt x="4431" y="11413"/>
                  <a:pt x="4592" y="11777"/>
                </a:cubicBezTo>
                <a:cubicBezTo>
                  <a:pt x="4621" y="12156"/>
                  <a:pt x="4694" y="12564"/>
                  <a:pt x="4883" y="12972"/>
                </a:cubicBezTo>
                <a:cubicBezTo>
                  <a:pt x="4737" y="12885"/>
                  <a:pt x="4592" y="12797"/>
                  <a:pt x="4475" y="12695"/>
                </a:cubicBezTo>
                <a:cubicBezTo>
                  <a:pt x="4344" y="12098"/>
                  <a:pt x="4242" y="11442"/>
                  <a:pt x="4213" y="10801"/>
                </a:cubicBezTo>
                <a:close/>
                <a:moveTo>
                  <a:pt x="132076" y="12579"/>
                </a:moveTo>
                <a:lnTo>
                  <a:pt x="132076" y="12579"/>
                </a:lnTo>
                <a:cubicBezTo>
                  <a:pt x="131945" y="12754"/>
                  <a:pt x="131799" y="12958"/>
                  <a:pt x="131668" y="13162"/>
                </a:cubicBezTo>
                <a:cubicBezTo>
                  <a:pt x="131639" y="13162"/>
                  <a:pt x="131595" y="13147"/>
                  <a:pt x="131566" y="13133"/>
                </a:cubicBezTo>
                <a:cubicBezTo>
                  <a:pt x="131580" y="13060"/>
                  <a:pt x="131595" y="12972"/>
                  <a:pt x="131624" y="12899"/>
                </a:cubicBezTo>
                <a:cubicBezTo>
                  <a:pt x="131755" y="12797"/>
                  <a:pt x="131915" y="12695"/>
                  <a:pt x="132076" y="12579"/>
                </a:cubicBezTo>
                <a:close/>
                <a:moveTo>
                  <a:pt x="134495" y="12666"/>
                </a:moveTo>
                <a:cubicBezTo>
                  <a:pt x="134495" y="12695"/>
                  <a:pt x="134510" y="12725"/>
                  <a:pt x="134510" y="12754"/>
                </a:cubicBezTo>
                <a:cubicBezTo>
                  <a:pt x="134262" y="12987"/>
                  <a:pt x="134000" y="13249"/>
                  <a:pt x="133766" y="13526"/>
                </a:cubicBezTo>
                <a:cubicBezTo>
                  <a:pt x="133810" y="13380"/>
                  <a:pt x="133868" y="13235"/>
                  <a:pt x="133941" y="13074"/>
                </a:cubicBezTo>
                <a:cubicBezTo>
                  <a:pt x="134087" y="12929"/>
                  <a:pt x="134262" y="12812"/>
                  <a:pt x="134495" y="12666"/>
                </a:cubicBezTo>
                <a:close/>
                <a:moveTo>
                  <a:pt x="134218" y="11981"/>
                </a:moveTo>
                <a:cubicBezTo>
                  <a:pt x="134262" y="12054"/>
                  <a:pt x="134291" y="12127"/>
                  <a:pt x="134320" y="12200"/>
                </a:cubicBezTo>
                <a:cubicBezTo>
                  <a:pt x="134160" y="12375"/>
                  <a:pt x="133941" y="12622"/>
                  <a:pt x="133708" y="12943"/>
                </a:cubicBezTo>
                <a:cubicBezTo>
                  <a:pt x="133460" y="13118"/>
                  <a:pt x="133227" y="13337"/>
                  <a:pt x="133038" y="13584"/>
                </a:cubicBezTo>
                <a:cubicBezTo>
                  <a:pt x="133023" y="13380"/>
                  <a:pt x="133052" y="13176"/>
                  <a:pt x="133140" y="12972"/>
                </a:cubicBezTo>
                <a:cubicBezTo>
                  <a:pt x="133358" y="12841"/>
                  <a:pt x="133635" y="12681"/>
                  <a:pt x="133985" y="12477"/>
                </a:cubicBezTo>
                <a:lnTo>
                  <a:pt x="133985" y="12477"/>
                </a:lnTo>
                <a:cubicBezTo>
                  <a:pt x="133985" y="12477"/>
                  <a:pt x="133693" y="12550"/>
                  <a:pt x="133285" y="12739"/>
                </a:cubicBezTo>
                <a:cubicBezTo>
                  <a:pt x="133315" y="12681"/>
                  <a:pt x="133358" y="12637"/>
                  <a:pt x="133387" y="12579"/>
                </a:cubicBezTo>
                <a:cubicBezTo>
                  <a:pt x="133621" y="12404"/>
                  <a:pt x="133883" y="12200"/>
                  <a:pt x="134218" y="11981"/>
                </a:cubicBezTo>
                <a:close/>
                <a:moveTo>
                  <a:pt x="5000" y="10363"/>
                </a:moveTo>
                <a:lnTo>
                  <a:pt x="5000" y="10363"/>
                </a:lnTo>
                <a:cubicBezTo>
                  <a:pt x="5335" y="10495"/>
                  <a:pt x="5597" y="10626"/>
                  <a:pt x="5830" y="10757"/>
                </a:cubicBezTo>
                <a:cubicBezTo>
                  <a:pt x="5918" y="11690"/>
                  <a:pt x="6195" y="12783"/>
                  <a:pt x="6894" y="13614"/>
                </a:cubicBezTo>
                <a:lnTo>
                  <a:pt x="7317" y="13424"/>
                </a:lnTo>
                <a:cubicBezTo>
                  <a:pt x="7346" y="13497"/>
                  <a:pt x="7361" y="13555"/>
                  <a:pt x="7375" y="13628"/>
                </a:cubicBezTo>
                <a:cubicBezTo>
                  <a:pt x="7259" y="13672"/>
                  <a:pt x="7142" y="13716"/>
                  <a:pt x="7026" y="13759"/>
                </a:cubicBezTo>
                <a:cubicBezTo>
                  <a:pt x="6967" y="13745"/>
                  <a:pt x="6923" y="13730"/>
                  <a:pt x="6865" y="13716"/>
                </a:cubicBezTo>
                <a:cubicBezTo>
                  <a:pt x="6413" y="13307"/>
                  <a:pt x="5685" y="12579"/>
                  <a:pt x="5029" y="11733"/>
                </a:cubicBezTo>
                <a:cubicBezTo>
                  <a:pt x="4941" y="11340"/>
                  <a:pt x="4941" y="10932"/>
                  <a:pt x="5000" y="10363"/>
                </a:cubicBezTo>
                <a:close/>
                <a:moveTo>
                  <a:pt x="3630" y="13730"/>
                </a:moveTo>
                <a:cubicBezTo>
                  <a:pt x="3688" y="13788"/>
                  <a:pt x="3746" y="13832"/>
                  <a:pt x="3805" y="13890"/>
                </a:cubicBezTo>
                <a:cubicBezTo>
                  <a:pt x="3819" y="13963"/>
                  <a:pt x="3848" y="14022"/>
                  <a:pt x="3863" y="14095"/>
                </a:cubicBezTo>
                <a:cubicBezTo>
                  <a:pt x="3805" y="14036"/>
                  <a:pt x="3746" y="13978"/>
                  <a:pt x="3702" y="13905"/>
                </a:cubicBezTo>
                <a:cubicBezTo>
                  <a:pt x="3673" y="13847"/>
                  <a:pt x="3644" y="13788"/>
                  <a:pt x="3630" y="13730"/>
                </a:cubicBezTo>
                <a:close/>
                <a:moveTo>
                  <a:pt x="134612" y="13788"/>
                </a:moveTo>
                <a:cubicBezTo>
                  <a:pt x="134612" y="13905"/>
                  <a:pt x="134597" y="14036"/>
                  <a:pt x="134583" y="14167"/>
                </a:cubicBezTo>
                <a:cubicBezTo>
                  <a:pt x="134510" y="14138"/>
                  <a:pt x="134451" y="14124"/>
                  <a:pt x="134393" y="14095"/>
                </a:cubicBezTo>
                <a:cubicBezTo>
                  <a:pt x="134451" y="14007"/>
                  <a:pt x="134524" y="13890"/>
                  <a:pt x="134612" y="13788"/>
                </a:cubicBezTo>
                <a:close/>
                <a:moveTo>
                  <a:pt x="5422" y="13905"/>
                </a:moveTo>
                <a:lnTo>
                  <a:pt x="5422" y="13905"/>
                </a:lnTo>
                <a:cubicBezTo>
                  <a:pt x="5451" y="13920"/>
                  <a:pt x="5481" y="13934"/>
                  <a:pt x="5510" y="13949"/>
                </a:cubicBezTo>
                <a:cubicBezTo>
                  <a:pt x="5597" y="14051"/>
                  <a:pt x="5685" y="14138"/>
                  <a:pt x="5772" y="14226"/>
                </a:cubicBezTo>
                <a:cubicBezTo>
                  <a:pt x="5670" y="14269"/>
                  <a:pt x="5568" y="14313"/>
                  <a:pt x="5481" y="14357"/>
                </a:cubicBezTo>
                <a:cubicBezTo>
                  <a:pt x="5466" y="14197"/>
                  <a:pt x="5451" y="14051"/>
                  <a:pt x="5422" y="13905"/>
                </a:cubicBezTo>
                <a:close/>
                <a:moveTo>
                  <a:pt x="4650" y="13439"/>
                </a:moveTo>
                <a:lnTo>
                  <a:pt x="4650" y="13439"/>
                </a:lnTo>
                <a:cubicBezTo>
                  <a:pt x="4781" y="13526"/>
                  <a:pt x="4927" y="13628"/>
                  <a:pt x="5087" y="13716"/>
                </a:cubicBezTo>
                <a:cubicBezTo>
                  <a:pt x="5116" y="13993"/>
                  <a:pt x="5116" y="14240"/>
                  <a:pt x="5058" y="14517"/>
                </a:cubicBezTo>
                <a:lnTo>
                  <a:pt x="4985" y="14561"/>
                </a:lnTo>
                <a:cubicBezTo>
                  <a:pt x="4970" y="14546"/>
                  <a:pt x="4970" y="14532"/>
                  <a:pt x="4970" y="14532"/>
                </a:cubicBezTo>
                <a:cubicBezTo>
                  <a:pt x="4868" y="14226"/>
                  <a:pt x="4752" y="13861"/>
                  <a:pt x="4650" y="13439"/>
                </a:cubicBezTo>
                <a:close/>
                <a:moveTo>
                  <a:pt x="2449" y="13074"/>
                </a:moveTo>
                <a:cubicBezTo>
                  <a:pt x="2493" y="13089"/>
                  <a:pt x="2537" y="13103"/>
                  <a:pt x="2580" y="13118"/>
                </a:cubicBezTo>
                <a:cubicBezTo>
                  <a:pt x="2770" y="13541"/>
                  <a:pt x="3003" y="13993"/>
                  <a:pt x="3309" y="14415"/>
                </a:cubicBezTo>
                <a:cubicBezTo>
                  <a:pt x="3382" y="14678"/>
                  <a:pt x="3484" y="14925"/>
                  <a:pt x="3615" y="15173"/>
                </a:cubicBezTo>
                <a:cubicBezTo>
                  <a:pt x="3557" y="15202"/>
                  <a:pt x="3484" y="15231"/>
                  <a:pt x="3426" y="15275"/>
                </a:cubicBezTo>
                <a:cubicBezTo>
                  <a:pt x="3120" y="14969"/>
                  <a:pt x="2784" y="14590"/>
                  <a:pt x="2464" y="14167"/>
                </a:cubicBezTo>
                <a:cubicBezTo>
                  <a:pt x="2391" y="13861"/>
                  <a:pt x="2391" y="13541"/>
                  <a:pt x="2434" y="13074"/>
                </a:cubicBezTo>
                <a:close/>
                <a:moveTo>
                  <a:pt x="84198" y="1"/>
                </a:moveTo>
                <a:cubicBezTo>
                  <a:pt x="84198" y="1"/>
                  <a:pt x="81516" y="1663"/>
                  <a:pt x="81706" y="4184"/>
                </a:cubicBezTo>
                <a:cubicBezTo>
                  <a:pt x="81444" y="4490"/>
                  <a:pt x="81167" y="4811"/>
                  <a:pt x="80890" y="5146"/>
                </a:cubicBezTo>
                <a:cubicBezTo>
                  <a:pt x="80846" y="5087"/>
                  <a:pt x="80788" y="5029"/>
                  <a:pt x="80744" y="4971"/>
                </a:cubicBezTo>
                <a:cubicBezTo>
                  <a:pt x="80700" y="4563"/>
                  <a:pt x="80671" y="4126"/>
                  <a:pt x="80686" y="3688"/>
                </a:cubicBezTo>
                <a:cubicBezTo>
                  <a:pt x="80802" y="3499"/>
                  <a:pt x="80948" y="3309"/>
                  <a:pt x="81094" y="3120"/>
                </a:cubicBezTo>
                <a:lnTo>
                  <a:pt x="81094" y="3120"/>
                </a:lnTo>
                <a:cubicBezTo>
                  <a:pt x="81094" y="3120"/>
                  <a:pt x="80933" y="3251"/>
                  <a:pt x="80686" y="3484"/>
                </a:cubicBezTo>
                <a:cubicBezTo>
                  <a:pt x="80700" y="3236"/>
                  <a:pt x="80715" y="2974"/>
                  <a:pt x="80759" y="2712"/>
                </a:cubicBezTo>
                <a:lnTo>
                  <a:pt x="80759" y="2712"/>
                </a:lnTo>
                <a:cubicBezTo>
                  <a:pt x="80758" y="2712"/>
                  <a:pt x="80598" y="3120"/>
                  <a:pt x="80438" y="3747"/>
                </a:cubicBezTo>
                <a:cubicBezTo>
                  <a:pt x="80380" y="3805"/>
                  <a:pt x="80321" y="3863"/>
                  <a:pt x="80263" y="3921"/>
                </a:cubicBezTo>
                <a:cubicBezTo>
                  <a:pt x="79665" y="2916"/>
                  <a:pt x="78718" y="2260"/>
                  <a:pt x="78368" y="2041"/>
                </a:cubicBezTo>
                <a:cubicBezTo>
                  <a:pt x="78558" y="1866"/>
                  <a:pt x="78776" y="1677"/>
                  <a:pt x="79024" y="1458"/>
                </a:cubicBezTo>
                <a:lnTo>
                  <a:pt x="79024" y="1458"/>
                </a:lnTo>
                <a:cubicBezTo>
                  <a:pt x="79024" y="1458"/>
                  <a:pt x="78820" y="1546"/>
                  <a:pt x="78529" y="1706"/>
                </a:cubicBezTo>
                <a:lnTo>
                  <a:pt x="78631" y="1590"/>
                </a:lnTo>
                <a:lnTo>
                  <a:pt x="78631" y="1590"/>
                </a:lnTo>
                <a:cubicBezTo>
                  <a:pt x="78630" y="1590"/>
                  <a:pt x="78558" y="1663"/>
                  <a:pt x="78427" y="1779"/>
                </a:cubicBezTo>
                <a:cubicBezTo>
                  <a:pt x="77800" y="2143"/>
                  <a:pt x="76838" y="2843"/>
                  <a:pt x="76299" y="3863"/>
                </a:cubicBezTo>
                <a:cubicBezTo>
                  <a:pt x="76080" y="3601"/>
                  <a:pt x="75934" y="3441"/>
                  <a:pt x="75934" y="3441"/>
                </a:cubicBezTo>
                <a:lnTo>
                  <a:pt x="75934" y="3441"/>
                </a:lnTo>
                <a:cubicBezTo>
                  <a:pt x="76036" y="3615"/>
                  <a:pt x="76138" y="3805"/>
                  <a:pt x="76226" y="3994"/>
                </a:cubicBezTo>
                <a:cubicBezTo>
                  <a:pt x="76182" y="4096"/>
                  <a:pt x="76124" y="4198"/>
                  <a:pt x="76095" y="4315"/>
                </a:cubicBezTo>
                <a:cubicBezTo>
                  <a:pt x="76051" y="4359"/>
                  <a:pt x="76022" y="4402"/>
                  <a:pt x="75993" y="4446"/>
                </a:cubicBezTo>
                <a:cubicBezTo>
                  <a:pt x="75876" y="4330"/>
                  <a:pt x="75803" y="4257"/>
                  <a:pt x="75803" y="4257"/>
                </a:cubicBezTo>
                <a:lnTo>
                  <a:pt x="75803" y="4257"/>
                </a:lnTo>
                <a:cubicBezTo>
                  <a:pt x="75861" y="4330"/>
                  <a:pt x="75905" y="4402"/>
                  <a:pt x="75963" y="4475"/>
                </a:cubicBezTo>
                <a:cubicBezTo>
                  <a:pt x="75818" y="4665"/>
                  <a:pt x="75687" y="4854"/>
                  <a:pt x="75555" y="5044"/>
                </a:cubicBezTo>
                <a:cubicBezTo>
                  <a:pt x="75380" y="4767"/>
                  <a:pt x="75191" y="4504"/>
                  <a:pt x="75016" y="4257"/>
                </a:cubicBezTo>
                <a:cubicBezTo>
                  <a:pt x="75264" y="3703"/>
                  <a:pt x="75570" y="3134"/>
                  <a:pt x="75934" y="2610"/>
                </a:cubicBezTo>
                <a:lnTo>
                  <a:pt x="75934" y="2610"/>
                </a:lnTo>
                <a:cubicBezTo>
                  <a:pt x="75934" y="2610"/>
                  <a:pt x="75366" y="3135"/>
                  <a:pt x="74754" y="3907"/>
                </a:cubicBezTo>
                <a:cubicBezTo>
                  <a:pt x="74579" y="3688"/>
                  <a:pt x="74419" y="3484"/>
                  <a:pt x="74258" y="3295"/>
                </a:cubicBezTo>
                <a:cubicBezTo>
                  <a:pt x="74346" y="3207"/>
                  <a:pt x="74433" y="3134"/>
                  <a:pt x="74521" y="3047"/>
                </a:cubicBezTo>
                <a:lnTo>
                  <a:pt x="74521" y="3047"/>
                </a:lnTo>
                <a:cubicBezTo>
                  <a:pt x="74520" y="3047"/>
                  <a:pt x="74389" y="3105"/>
                  <a:pt x="74200" y="3222"/>
                </a:cubicBezTo>
                <a:cubicBezTo>
                  <a:pt x="73705" y="2624"/>
                  <a:pt x="73355" y="2275"/>
                  <a:pt x="73355" y="2275"/>
                </a:cubicBezTo>
                <a:lnTo>
                  <a:pt x="73355" y="2275"/>
                </a:lnTo>
                <a:cubicBezTo>
                  <a:pt x="73588" y="2610"/>
                  <a:pt x="73806" y="2960"/>
                  <a:pt x="74025" y="3324"/>
                </a:cubicBezTo>
                <a:cubicBezTo>
                  <a:pt x="73996" y="3338"/>
                  <a:pt x="73952" y="3368"/>
                  <a:pt x="73923" y="3382"/>
                </a:cubicBezTo>
                <a:cubicBezTo>
                  <a:pt x="73500" y="3003"/>
                  <a:pt x="73151" y="2799"/>
                  <a:pt x="73151" y="2799"/>
                </a:cubicBezTo>
                <a:lnTo>
                  <a:pt x="73151" y="2799"/>
                </a:lnTo>
                <a:cubicBezTo>
                  <a:pt x="73369" y="3076"/>
                  <a:pt x="73559" y="3309"/>
                  <a:pt x="73734" y="3513"/>
                </a:cubicBezTo>
                <a:cubicBezTo>
                  <a:pt x="73457" y="3703"/>
                  <a:pt x="73151" y="3951"/>
                  <a:pt x="72859" y="4242"/>
                </a:cubicBezTo>
                <a:cubicBezTo>
                  <a:pt x="72888" y="3834"/>
                  <a:pt x="72947" y="3426"/>
                  <a:pt x="73049" y="3018"/>
                </a:cubicBezTo>
                <a:lnTo>
                  <a:pt x="73049" y="3018"/>
                </a:lnTo>
                <a:cubicBezTo>
                  <a:pt x="73048" y="3018"/>
                  <a:pt x="72640" y="3776"/>
                  <a:pt x="72349" y="4811"/>
                </a:cubicBezTo>
                <a:cubicBezTo>
                  <a:pt x="72320" y="4854"/>
                  <a:pt x="72291" y="4898"/>
                  <a:pt x="72247" y="4942"/>
                </a:cubicBezTo>
                <a:cubicBezTo>
                  <a:pt x="72101" y="4840"/>
                  <a:pt x="71970" y="4752"/>
                  <a:pt x="71883" y="4694"/>
                </a:cubicBezTo>
                <a:cubicBezTo>
                  <a:pt x="71883" y="4650"/>
                  <a:pt x="71897" y="4592"/>
                  <a:pt x="71912" y="4548"/>
                </a:cubicBezTo>
                <a:cubicBezTo>
                  <a:pt x="72087" y="4373"/>
                  <a:pt x="72276" y="4184"/>
                  <a:pt x="72509" y="3980"/>
                </a:cubicBezTo>
                <a:lnTo>
                  <a:pt x="72509" y="3980"/>
                </a:lnTo>
                <a:cubicBezTo>
                  <a:pt x="72509" y="3980"/>
                  <a:pt x="72276" y="4082"/>
                  <a:pt x="71955" y="4286"/>
                </a:cubicBezTo>
                <a:cubicBezTo>
                  <a:pt x="72028" y="3718"/>
                  <a:pt x="71970" y="3324"/>
                  <a:pt x="71970" y="3324"/>
                </a:cubicBezTo>
                <a:lnTo>
                  <a:pt x="71970" y="3324"/>
                </a:lnTo>
                <a:cubicBezTo>
                  <a:pt x="71824" y="3819"/>
                  <a:pt x="71708" y="4213"/>
                  <a:pt x="71591" y="4534"/>
                </a:cubicBezTo>
                <a:cubicBezTo>
                  <a:pt x="71562" y="4548"/>
                  <a:pt x="71547" y="4577"/>
                  <a:pt x="71518" y="4592"/>
                </a:cubicBezTo>
                <a:cubicBezTo>
                  <a:pt x="71912" y="2916"/>
                  <a:pt x="72116" y="2595"/>
                  <a:pt x="73792" y="1007"/>
                </a:cubicBezTo>
                <a:lnTo>
                  <a:pt x="73792" y="1007"/>
                </a:lnTo>
                <a:cubicBezTo>
                  <a:pt x="73792" y="1007"/>
                  <a:pt x="72815" y="1473"/>
                  <a:pt x="71985" y="2333"/>
                </a:cubicBezTo>
                <a:cubicBezTo>
                  <a:pt x="72291" y="1735"/>
                  <a:pt x="72626" y="1123"/>
                  <a:pt x="73005" y="555"/>
                </a:cubicBezTo>
                <a:lnTo>
                  <a:pt x="73005" y="555"/>
                </a:lnTo>
                <a:cubicBezTo>
                  <a:pt x="73004" y="555"/>
                  <a:pt x="71270" y="2435"/>
                  <a:pt x="70192" y="4636"/>
                </a:cubicBezTo>
                <a:cubicBezTo>
                  <a:pt x="70104" y="4432"/>
                  <a:pt x="69988" y="4228"/>
                  <a:pt x="69857" y="4053"/>
                </a:cubicBezTo>
                <a:cubicBezTo>
                  <a:pt x="69886" y="3805"/>
                  <a:pt x="69930" y="3572"/>
                  <a:pt x="69988" y="3338"/>
                </a:cubicBezTo>
                <a:lnTo>
                  <a:pt x="69988" y="3338"/>
                </a:lnTo>
                <a:cubicBezTo>
                  <a:pt x="69988" y="3339"/>
                  <a:pt x="69886" y="3543"/>
                  <a:pt x="69740" y="3892"/>
                </a:cubicBezTo>
                <a:cubicBezTo>
                  <a:pt x="69726" y="3863"/>
                  <a:pt x="69711" y="3849"/>
                  <a:pt x="69682" y="3819"/>
                </a:cubicBezTo>
                <a:cubicBezTo>
                  <a:pt x="69886" y="3164"/>
                  <a:pt x="70148" y="2479"/>
                  <a:pt x="70498" y="1837"/>
                </a:cubicBezTo>
                <a:lnTo>
                  <a:pt x="70498" y="1837"/>
                </a:lnTo>
                <a:cubicBezTo>
                  <a:pt x="70498" y="1838"/>
                  <a:pt x="69915" y="2493"/>
                  <a:pt x="69361" y="3455"/>
                </a:cubicBezTo>
                <a:cubicBezTo>
                  <a:pt x="69157" y="3236"/>
                  <a:pt x="68953" y="3062"/>
                  <a:pt x="68764" y="2901"/>
                </a:cubicBezTo>
                <a:cubicBezTo>
                  <a:pt x="68880" y="2756"/>
                  <a:pt x="69026" y="2595"/>
                  <a:pt x="69172" y="2406"/>
                </a:cubicBezTo>
                <a:lnTo>
                  <a:pt x="69172" y="2406"/>
                </a:lnTo>
                <a:cubicBezTo>
                  <a:pt x="69172" y="2406"/>
                  <a:pt x="68938" y="2552"/>
                  <a:pt x="68632" y="2814"/>
                </a:cubicBezTo>
                <a:cubicBezTo>
                  <a:pt x="68181" y="2464"/>
                  <a:pt x="67816" y="2304"/>
                  <a:pt x="67816" y="2304"/>
                </a:cubicBezTo>
                <a:lnTo>
                  <a:pt x="67816" y="2304"/>
                </a:lnTo>
                <a:cubicBezTo>
                  <a:pt x="68064" y="2551"/>
                  <a:pt x="68268" y="2756"/>
                  <a:pt x="68458" y="2960"/>
                </a:cubicBezTo>
                <a:cubicBezTo>
                  <a:pt x="68210" y="3178"/>
                  <a:pt x="67933" y="3441"/>
                  <a:pt x="67670" y="3776"/>
                </a:cubicBezTo>
                <a:cubicBezTo>
                  <a:pt x="67670" y="3368"/>
                  <a:pt x="67685" y="2945"/>
                  <a:pt x="67743" y="2537"/>
                </a:cubicBezTo>
                <a:lnTo>
                  <a:pt x="67743" y="2537"/>
                </a:lnTo>
                <a:cubicBezTo>
                  <a:pt x="67743" y="2537"/>
                  <a:pt x="67423" y="3324"/>
                  <a:pt x="67248" y="4388"/>
                </a:cubicBezTo>
                <a:cubicBezTo>
                  <a:pt x="67117" y="4606"/>
                  <a:pt x="67000" y="4840"/>
                  <a:pt x="66898" y="5087"/>
                </a:cubicBezTo>
                <a:cubicBezTo>
                  <a:pt x="66840" y="5029"/>
                  <a:pt x="66767" y="4971"/>
                  <a:pt x="66709" y="4927"/>
                </a:cubicBezTo>
                <a:cubicBezTo>
                  <a:pt x="66781" y="4825"/>
                  <a:pt x="66869" y="4723"/>
                  <a:pt x="66971" y="4606"/>
                </a:cubicBezTo>
                <a:lnTo>
                  <a:pt x="66971" y="4606"/>
                </a:lnTo>
                <a:cubicBezTo>
                  <a:pt x="66971" y="4607"/>
                  <a:pt x="66825" y="4694"/>
                  <a:pt x="66636" y="4869"/>
                </a:cubicBezTo>
                <a:cubicBezTo>
                  <a:pt x="66548" y="4796"/>
                  <a:pt x="66461" y="4738"/>
                  <a:pt x="66388" y="4694"/>
                </a:cubicBezTo>
                <a:cubicBezTo>
                  <a:pt x="66621" y="4373"/>
                  <a:pt x="66927" y="4009"/>
                  <a:pt x="67306" y="3543"/>
                </a:cubicBezTo>
                <a:lnTo>
                  <a:pt x="67306" y="3543"/>
                </a:lnTo>
                <a:cubicBezTo>
                  <a:pt x="67306" y="3543"/>
                  <a:pt x="66913" y="3790"/>
                  <a:pt x="66417" y="4242"/>
                </a:cubicBezTo>
                <a:cubicBezTo>
                  <a:pt x="66650" y="2537"/>
                  <a:pt x="66811" y="2202"/>
                  <a:pt x="68268" y="438"/>
                </a:cubicBezTo>
                <a:lnTo>
                  <a:pt x="68268" y="438"/>
                </a:lnTo>
                <a:cubicBezTo>
                  <a:pt x="68268" y="438"/>
                  <a:pt x="66126" y="1779"/>
                  <a:pt x="65805" y="3863"/>
                </a:cubicBezTo>
                <a:cubicBezTo>
                  <a:pt x="65397" y="4257"/>
                  <a:pt x="64916" y="4883"/>
                  <a:pt x="64858" y="5670"/>
                </a:cubicBezTo>
                <a:cubicBezTo>
                  <a:pt x="64741" y="4883"/>
                  <a:pt x="64712" y="3994"/>
                  <a:pt x="64828" y="3149"/>
                </a:cubicBezTo>
                <a:lnTo>
                  <a:pt x="64828" y="3149"/>
                </a:lnTo>
                <a:cubicBezTo>
                  <a:pt x="64828" y="3149"/>
                  <a:pt x="64289" y="4490"/>
                  <a:pt x="64216" y="6006"/>
                </a:cubicBezTo>
                <a:cubicBezTo>
                  <a:pt x="64202" y="5700"/>
                  <a:pt x="64216" y="5379"/>
                  <a:pt x="64260" y="5073"/>
                </a:cubicBezTo>
                <a:lnTo>
                  <a:pt x="64260" y="5073"/>
                </a:lnTo>
                <a:cubicBezTo>
                  <a:pt x="64260" y="5073"/>
                  <a:pt x="63954" y="5802"/>
                  <a:pt x="63881" y="6676"/>
                </a:cubicBezTo>
                <a:cubicBezTo>
                  <a:pt x="63750" y="6691"/>
                  <a:pt x="63619" y="6691"/>
                  <a:pt x="63488" y="6691"/>
                </a:cubicBezTo>
                <a:cubicBezTo>
                  <a:pt x="64187" y="5277"/>
                  <a:pt x="63808" y="3936"/>
                  <a:pt x="63808" y="3936"/>
                </a:cubicBezTo>
                <a:lnTo>
                  <a:pt x="63808" y="3936"/>
                </a:lnTo>
                <a:cubicBezTo>
                  <a:pt x="63560" y="5394"/>
                  <a:pt x="63400" y="5962"/>
                  <a:pt x="62817" y="6705"/>
                </a:cubicBezTo>
                <a:lnTo>
                  <a:pt x="62671" y="6705"/>
                </a:lnTo>
                <a:lnTo>
                  <a:pt x="62671" y="6691"/>
                </a:lnTo>
                <a:cubicBezTo>
                  <a:pt x="62919" y="5379"/>
                  <a:pt x="63444" y="3105"/>
                  <a:pt x="64493" y="1167"/>
                </a:cubicBezTo>
                <a:lnTo>
                  <a:pt x="64493" y="1167"/>
                </a:lnTo>
                <a:cubicBezTo>
                  <a:pt x="64493" y="1167"/>
                  <a:pt x="63546" y="2348"/>
                  <a:pt x="62744" y="3936"/>
                </a:cubicBezTo>
                <a:cubicBezTo>
                  <a:pt x="62788" y="3441"/>
                  <a:pt x="62744" y="3120"/>
                  <a:pt x="62744" y="3120"/>
                </a:cubicBezTo>
                <a:cubicBezTo>
                  <a:pt x="62467" y="4053"/>
                  <a:pt x="62278" y="4621"/>
                  <a:pt x="62016" y="5087"/>
                </a:cubicBezTo>
                <a:cubicBezTo>
                  <a:pt x="61914" y="4942"/>
                  <a:pt x="61797" y="4811"/>
                  <a:pt x="61680" y="4679"/>
                </a:cubicBezTo>
                <a:cubicBezTo>
                  <a:pt x="62147" y="3397"/>
                  <a:pt x="62832" y="1779"/>
                  <a:pt x="63764" y="351"/>
                </a:cubicBezTo>
                <a:lnTo>
                  <a:pt x="63764" y="351"/>
                </a:lnTo>
                <a:cubicBezTo>
                  <a:pt x="63764" y="351"/>
                  <a:pt x="62919" y="1269"/>
                  <a:pt x="62045" y="2581"/>
                </a:cubicBezTo>
                <a:cubicBezTo>
                  <a:pt x="62059" y="2551"/>
                  <a:pt x="62059" y="2537"/>
                  <a:pt x="62074" y="2508"/>
                </a:cubicBezTo>
                <a:lnTo>
                  <a:pt x="62074" y="2508"/>
                </a:lnTo>
                <a:cubicBezTo>
                  <a:pt x="62074" y="2508"/>
                  <a:pt x="61622" y="3120"/>
                  <a:pt x="61199" y="3994"/>
                </a:cubicBezTo>
                <a:cubicBezTo>
                  <a:pt x="61170" y="4038"/>
                  <a:pt x="61141" y="4082"/>
                  <a:pt x="61112" y="4140"/>
                </a:cubicBezTo>
                <a:cubicBezTo>
                  <a:pt x="60908" y="3965"/>
                  <a:pt x="60704" y="3805"/>
                  <a:pt x="60500" y="3674"/>
                </a:cubicBezTo>
                <a:cubicBezTo>
                  <a:pt x="60485" y="3659"/>
                  <a:pt x="60471" y="3645"/>
                  <a:pt x="60456" y="3615"/>
                </a:cubicBezTo>
                <a:cubicBezTo>
                  <a:pt x="60471" y="3601"/>
                  <a:pt x="60471" y="3572"/>
                  <a:pt x="60485" y="3543"/>
                </a:cubicBezTo>
                <a:cubicBezTo>
                  <a:pt x="60573" y="3411"/>
                  <a:pt x="60675" y="3280"/>
                  <a:pt x="60791" y="3120"/>
                </a:cubicBezTo>
                <a:lnTo>
                  <a:pt x="60791" y="3120"/>
                </a:lnTo>
                <a:cubicBezTo>
                  <a:pt x="60791" y="3120"/>
                  <a:pt x="60704" y="3178"/>
                  <a:pt x="60573" y="3295"/>
                </a:cubicBezTo>
                <a:cubicBezTo>
                  <a:pt x="60748" y="2741"/>
                  <a:pt x="60981" y="2173"/>
                  <a:pt x="61272" y="1633"/>
                </a:cubicBezTo>
                <a:lnTo>
                  <a:pt x="61272" y="1633"/>
                </a:lnTo>
                <a:cubicBezTo>
                  <a:pt x="61272" y="1634"/>
                  <a:pt x="60689" y="2304"/>
                  <a:pt x="60135" y="3251"/>
                </a:cubicBezTo>
                <a:cubicBezTo>
                  <a:pt x="59931" y="3032"/>
                  <a:pt x="59727" y="2858"/>
                  <a:pt x="59538" y="2712"/>
                </a:cubicBezTo>
                <a:cubicBezTo>
                  <a:pt x="59654" y="2551"/>
                  <a:pt x="59800" y="2391"/>
                  <a:pt x="59946" y="2202"/>
                </a:cubicBezTo>
                <a:lnTo>
                  <a:pt x="59946" y="2202"/>
                </a:lnTo>
                <a:cubicBezTo>
                  <a:pt x="59946" y="2202"/>
                  <a:pt x="59713" y="2347"/>
                  <a:pt x="59407" y="2610"/>
                </a:cubicBezTo>
                <a:cubicBezTo>
                  <a:pt x="59203" y="2449"/>
                  <a:pt x="59013" y="2333"/>
                  <a:pt x="58882" y="2245"/>
                </a:cubicBezTo>
                <a:cubicBezTo>
                  <a:pt x="59057" y="1954"/>
                  <a:pt x="59290" y="1619"/>
                  <a:pt x="59582" y="1211"/>
                </a:cubicBezTo>
                <a:lnTo>
                  <a:pt x="59582" y="1211"/>
                </a:lnTo>
                <a:cubicBezTo>
                  <a:pt x="59581" y="1211"/>
                  <a:pt x="59115" y="1531"/>
                  <a:pt x="58620" y="2100"/>
                </a:cubicBezTo>
                <a:lnTo>
                  <a:pt x="58591" y="2100"/>
                </a:lnTo>
                <a:lnTo>
                  <a:pt x="58605" y="2114"/>
                </a:lnTo>
                <a:cubicBezTo>
                  <a:pt x="58270" y="2508"/>
                  <a:pt x="57920" y="3003"/>
                  <a:pt x="57701" y="3601"/>
                </a:cubicBezTo>
                <a:cubicBezTo>
                  <a:pt x="57556" y="3717"/>
                  <a:pt x="57381" y="3863"/>
                  <a:pt x="57191" y="4053"/>
                </a:cubicBezTo>
                <a:cubicBezTo>
                  <a:pt x="57425" y="2333"/>
                  <a:pt x="57585" y="1998"/>
                  <a:pt x="59042" y="234"/>
                </a:cubicBezTo>
                <a:lnTo>
                  <a:pt x="59042" y="234"/>
                </a:lnTo>
                <a:cubicBezTo>
                  <a:pt x="59042" y="234"/>
                  <a:pt x="56375" y="1896"/>
                  <a:pt x="56550" y="4402"/>
                </a:cubicBezTo>
                <a:cubicBezTo>
                  <a:pt x="56506" y="4461"/>
                  <a:pt x="56463" y="4519"/>
                  <a:pt x="56419" y="4592"/>
                </a:cubicBezTo>
                <a:cubicBezTo>
                  <a:pt x="56404" y="4402"/>
                  <a:pt x="56390" y="4198"/>
                  <a:pt x="56404" y="4009"/>
                </a:cubicBezTo>
                <a:lnTo>
                  <a:pt x="56404" y="4009"/>
                </a:lnTo>
                <a:cubicBezTo>
                  <a:pt x="56404" y="4009"/>
                  <a:pt x="56302" y="4359"/>
                  <a:pt x="56215" y="4883"/>
                </a:cubicBezTo>
                <a:cubicBezTo>
                  <a:pt x="56186" y="4956"/>
                  <a:pt x="56142" y="5015"/>
                  <a:pt x="56098" y="5087"/>
                </a:cubicBezTo>
                <a:cubicBezTo>
                  <a:pt x="55982" y="4956"/>
                  <a:pt x="55850" y="4840"/>
                  <a:pt x="55719" y="4752"/>
                </a:cubicBezTo>
                <a:cubicBezTo>
                  <a:pt x="55807" y="4650"/>
                  <a:pt x="55880" y="4548"/>
                  <a:pt x="55982" y="4432"/>
                </a:cubicBezTo>
                <a:lnTo>
                  <a:pt x="55982" y="4432"/>
                </a:lnTo>
                <a:cubicBezTo>
                  <a:pt x="55982" y="4432"/>
                  <a:pt x="55836" y="4519"/>
                  <a:pt x="55646" y="4679"/>
                </a:cubicBezTo>
                <a:cubicBezTo>
                  <a:pt x="55603" y="4665"/>
                  <a:pt x="55574" y="4636"/>
                  <a:pt x="55544" y="4606"/>
                </a:cubicBezTo>
                <a:cubicBezTo>
                  <a:pt x="55515" y="4067"/>
                  <a:pt x="55530" y="3499"/>
                  <a:pt x="55603" y="2945"/>
                </a:cubicBezTo>
                <a:lnTo>
                  <a:pt x="55603" y="2945"/>
                </a:lnTo>
                <a:cubicBezTo>
                  <a:pt x="55603" y="2945"/>
                  <a:pt x="55369" y="3543"/>
                  <a:pt x="55180" y="4388"/>
                </a:cubicBezTo>
                <a:cubicBezTo>
                  <a:pt x="55151" y="4373"/>
                  <a:pt x="55137" y="4359"/>
                  <a:pt x="55136" y="4359"/>
                </a:cubicBezTo>
                <a:lnTo>
                  <a:pt x="55136" y="4359"/>
                </a:lnTo>
                <a:cubicBezTo>
                  <a:pt x="55151" y="4373"/>
                  <a:pt x="55165" y="4388"/>
                  <a:pt x="55180" y="4402"/>
                </a:cubicBezTo>
                <a:cubicBezTo>
                  <a:pt x="55122" y="4636"/>
                  <a:pt x="55078" y="4883"/>
                  <a:pt x="55049" y="5146"/>
                </a:cubicBezTo>
                <a:cubicBezTo>
                  <a:pt x="55049" y="4942"/>
                  <a:pt x="55063" y="4723"/>
                  <a:pt x="55093" y="4519"/>
                </a:cubicBezTo>
                <a:lnTo>
                  <a:pt x="55093" y="4519"/>
                </a:lnTo>
                <a:cubicBezTo>
                  <a:pt x="55093" y="4519"/>
                  <a:pt x="54889" y="5015"/>
                  <a:pt x="54772" y="5670"/>
                </a:cubicBezTo>
                <a:cubicBezTo>
                  <a:pt x="54626" y="5918"/>
                  <a:pt x="54510" y="6181"/>
                  <a:pt x="54466" y="6487"/>
                </a:cubicBezTo>
                <a:cubicBezTo>
                  <a:pt x="54335" y="6297"/>
                  <a:pt x="54262" y="6079"/>
                  <a:pt x="54247" y="5860"/>
                </a:cubicBezTo>
                <a:cubicBezTo>
                  <a:pt x="54393" y="5656"/>
                  <a:pt x="54582" y="5437"/>
                  <a:pt x="54816" y="5146"/>
                </a:cubicBezTo>
                <a:lnTo>
                  <a:pt x="54816" y="5146"/>
                </a:lnTo>
                <a:cubicBezTo>
                  <a:pt x="54816" y="5146"/>
                  <a:pt x="54568" y="5292"/>
                  <a:pt x="54262" y="5583"/>
                </a:cubicBezTo>
                <a:cubicBezTo>
                  <a:pt x="54408" y="4519"/>
                  <a:pt x="54510" y="4300"/>
                  <a:pt x="55428" y="3207"/>
                </a:cubicBezTo>
                <a:lnTo>
                  <a:pt x="55428" y="3207"/>
                </a:lnTo>
                <a:cubicBezTo>
                  <a:pt x="55427" y="3208"/>
                  <a:pt x="53621" y="4315"/>
                  <a:pt x="53883" y="5991"/>
                </a:cubicBezTo>
                <a:cubicBezTo>
                  <a:pt x="53679" y="6253"/>
                  <a:pt x="53475" y="6574"/>
                  <a:pt x="53358" y="6953"/>
                </a:cubicBezTo>
                <a:cubicBezTo>
                  <a:pt x="53242" y="6355"/>
                  <a:pt x="53169" y="5612"/>
                  <a:pt x="53271" y="4898"/>
                </a:cubicBezTo>
                <a:lnTo>
                  <a:pt x="53271" y="4898"/>
                </a:lnTo>
                <a:cubicBezTo>
                  <a:pt x="53271" y="4898"/>
                  <a:pt x="52848" y="5918"/>
                  <a:pt x="52877" y="6997"/>
                </a:cubicBezTo>
                <a:cubicBezTo>
                  <a:pt x="52644" y="7011"/>
                  <a:pt x="52411" y="7026"/>
                  <a:pt x="52192" y="7026"/>
                </a:cubicBezTo>
                <a:cubicBezTo>
                  <a:pt x="53314" y="5437"/>
                  <a:pt x="52819" y="3761"/>
                  <a:pt x="52819" y="3761"/>
                </a:cubicBezTo>
                <a:lnTo>
                  <a:pt x="52819" y="3761"/>
                </a:lnTo>
                <a:cubicBezTo>
                  <a:pt x="52557" y="5321"/>
                  <a:pt x="52396" y="5860"/>
                  <a:pt x="51711" y="6676"/>
                </a:cubicBezTo>
                <a:cubicBezTo>
                  <a:pt x="51711" y="6632"/>
                  <a:pt x="51697" y="6574"/>
                  <a:pt x="51697" y="6516"/>
                </a:cubicBezTo>
                <a:cubicBezTo>
                  <a:pt x="51930" y="5204"/>
                  <a:pt x="52455" y="2930"/>
                  <a:pt x="53504" y="992"/>
                </a:cubicBezTo>
                <a:lnTo>
                  <a:pt x="53504" y="992"/>
                </a:lnTo>
                <a:cubicBezTo>
                  <a:pt x="53504" y="992"/>
                  <a:pt x="51974" y="2902"/>
                  <a:pt x="51157" y="5117"/>
                </a:cubicBezTo>
                <a:cubicBezTo>
                  <a:pt x="50968" y="4825"/>
                  <a:pt x="50749" y="4563"/>
                  <a:pt x="50516" y="4330"/>
                </a:cubicBezTo>
                <a:cubicBezTo>
                  <a:pt x="50633" y="3674"/>
                  <a:pt x="50808" y="2989"/>
                  <a:pt x="51085" y="2347"/>
                </a:cubicBezTo>
                <a:lnTo>
                  <a:pt x="51085" y="2347"/>
                </a:lnTo>
                <a:cubicBezTo>
                  <a:pt x="51084" y="2348"/>
                  <a:pt x="50589" y="3018"/>
                  <a:pt x="50137" y="3965"/>
                </a:cubicBezTo>
                <a:cubicBezTo>
                  <a:pt x="49904" y="3776"/>
                  <a:pt x="49656" y="3601"/>
                  <a:pt x="49438" y="3455"/>
                </a:cubicBezTo>
                <a:cubicBezTo>
                  <a:pt x="49540" y="3295"/>
                  <a:pt x="49656" y="3134"/>
                  <a:pt x="49787" y="2945"/>
                </a:cubicBezTo>
                <a:lnTo>
                  <a:pt x="49787" y="2945"/>
                </a:lnTo>
                <a:cubicBezTo>
                  <a:pt x="49787" y="2945"/>
                  <a:pt x="49583" y="3091"/>
                  <a:pt x="49292" y="3353"/>
                </a:cubicBezTo>
                <a:cubicBezTo>
                  <a:pt x="48782" y="3047"/>
                  <a:pt x="48388" y="2887"/>
                  <a:pt x="48388" y="2887"/>
                </a:cubicBezTo>
                <a:lnTo>
                  <a:pt x="48388" y="2887"/>
                </a:lnTo>
                <a:cubicBezTo>
                  <a:pt x="48665" y="3120"/>
                  <a:pt x="48913" y="3324"/>
                  <a:pt x="49132" y="3513"/>
                </a:cubicBezTo>
                <a:cubicBezTo>
                  <a:pt x="48913" y="3732"/>
                  <a:pt x="48665" y="4009"/>
                  <a:pt x="48432" y="4344"/>
                </a:cubicBezTo>
                <a:cubicBezTo>
                  <a:pt x="48374" y="3936"/>
                  <a:pt x="48345" y="3528"/>
                  <a:pt x="48345" y="3120"/>
                </a:cubicBezTo>
                <a:cubicBezTo>
                  <a:pt x="48345" y="3120"/>
                  <a:pt x="48126" y="3907"/>
                  <a:pt x="48068" y="4956"/>
                </a:cubicBezTo>
                <a:cubicBezTo>
                  <a:pt x="47980" y="5160"/>
                  <a:pt x="47893" y="5379"/>
                  <a:pt x="47834" y="5612"/>
                </a:cubicBezTo>
                <a:cubicBezTo>
                  <a:pt x="47878" y="5146"/>
                  <a:pt x="47849" y="4723"/>
                  <a:pt x="47805" y="4446"/>
                </a:cubicBezTo>
                <a:cubicBezTo>
                  <a:pt x="47878" y="4344"/>
                  <a:pt x="47951" y="4228"/>
                  <a:pt x="48024" y="4126"/>
                </a:cubicBezTo>
                <a:lnTo>
                  <a:pt x="48024" y="4126"/>
                </a:lnTo>
                <a:cubicBezTo>
                  <a:pt x="48024" y="4126"/>
                  <a:pt x="47936" y="4184"/>
                  <a:pt x="47776" y="4315"/>
                </a:cubicBezTo>
                <a:cubicBezTo>
                  <a:pt x="47732" y="4126"/>
                  <a:pt x="47703" y="4009"/>
                  <a:pt x="47703" y="4009"/>
                </a:cubicBezTo>
                <a:cubicBezTo>
                  <a:pt x="47689" y="4155"/>
                  <a:pt x="47674" y="4286"/>
                  <a:pt x="47645" y="4417"/>
                </a:cubicBezTo>
                <a:cubicBezTo>
                  <a:pt x="47514" y="4534"/>
                  <a:pt x="47368" y="4679"/>
                  <a:pt x="47208" y="4854"/>
                </a:cubicBezTo>
                <a:cubicBezTo>
                  <a:pt x="47208" y="4592"/>
                  <a:pt x="47208" y="4359"/>
                  <a:pt x="47222" y="4155"/>
                </a:cubicBezTo>
                <a:cubicBezTo>
                  <a:pt x="47383" y="3484"/>
                  <a:pt x="47601" y="2785"/>
                  <a:pt x="47878" y="2100"/>
                </a:cubicBezTo>
                <a:cubicBezTo>
                  <a:pt x="48053" y="1794"/>
                  <a:pt x="48301" y="1458"/>
                  <a:pt x="48607" y="1036"/>
                </a:cubicBezTo>
                <a:lnTo>
                  <a:pt x="48607" y="1036"/>
                </a:lnTo>
                <a:cubicBezTo>
                  <a:pt x="48607" y="1036"/>
                  <a:pt x="48432" y="1152"/>
                  <a:pt x="48199" y="1356"/>
                </a:cubicBezTo>
                <a:cubicBezTo>
                  <a:pt x="48213" y="1313"/>
                  <a:pt x="48228" y="1269"/>
                  <a:pt x="48257" y="1225"/>
                </a:cubicBezTo>
                <a:lnTo>
                  <a:pt x="48257" y="1225"/>
                </a:lnTo>
                <a:cubicBezTo>
                  <a:pt x="48257" y="1225"/>
                  <a:pt x="48199" y="1298"/>
                  <a:pt x="48111" y="1444"/>
                </a:cubicBezTo>
                <a:cubicBezTo>
                  <a:pt x="47528" y="1968"/>
                  <a:pt x="46639" y="2974"/>
                  <a:pt x="46537" y="4286"/>
                </a:cubicBezTo>
                <a:cubicBezTo>
                  <a:pt x="46377" y="4650"/>
                  <a:pt x="46231" y="5029"/>
                  <a:pt x="46115" y="5408"/>
                </a:cubicBezTo>
                <a:cubicBezTo>
                  <a:pt x="45911" y="5131"/>
                  <a:pt x="45692" y="4883"/>
                  <a:pt x="45459" y="4650"/>
                </a:cubicBezTo>
                <a:cubicBezTo>
                  <a:pt x="45444" y="4636"/>
                  <a:pt x="45444" y="4606"/>
                  <a:pt x="45444" y="4592"/>
                </a:cubicBezTo>
                <a:cubicBezTo>
                  <a:pt x="45532" y="3951"/>
                  <a:pt x="45663" y="3280"/>
                  <a:pt x="45911" y="2639"/>
                </a:cubicBezTo>
                <a:lnTo>
                  <a:pt x="45911" y="2639"/>
                </a:lnTo>
                <a:cubicBezTo>
                  <a:pt x="45910" y="2639"/>
                  <a:pt x="45444" y="3324"/>
                  <a:pt x="45036" y="4300"/>
                </a:cubicBezTo>
                <a:cubicBezTo>
                  <a:pt x="44788" y="4096"/>
                  <a:pt x="44541" y="3936"/>
                  <a:pt x="44307" y="3805"/>
                </a:cubicBezTo>
                <a:cubicBezTo>
                  <a:pt x="44409" y="3645"/>
                  <a:pt x="44526" y="3470"/>
                  <a:pt x="44643" y="3280"/>
                </a:cubicBezTo>
                <a:lnTo>
                  <a:pt x="44643" y="3280"/>
                </a:lnTo>
                <a:cubicBezTo>
                  <a:pt x="44642" y="3280"/>
                  <a:pt x="44438" y="3441"/>
                  <a:pt x="44162" y="3717"/>
                </a:cubicBezTo>
                <a:cubicBezTo>
                  <a:pt x="43637" y="3411"/>
                  <a:pt x="43229" y="3266"/>
                  <a:pt x="43229" y="3266"/>
                </a:cubicBezTo>
                <a:lnTo>
                  <a:pt x="43229" y="3266"/>
                </a:lnTo>
                <a:cubicBezTo>
                  <a:pt x="43535" y="3484"/>
                  <a:pt x="43783" y="3688"/>
                  <a:pt x="44016" y="3863"/>
                </a:cubicBezTo>
                <a:cubicBezTo>
                  <a:pt x="43797" y="4096"/>
                  <a:pt x="43564" y="4373"/>
                  <a:pt x="43345" y="4723"/>
                </a:cubicBezTo>
                <a:cubicBezTo>
                  <a:pt x="43273" y="4315"/>
                  <a:pt x="43214" y="3907"/>
                  <a:pt x="43200" y="3499"/>
                </a:cubicBezTo>
                <a:cubicBezTo>
                  <a:pt x="43200" y="3499"/>
                  <a:pt x="43010" y="4300"/>
                  <a:pt x="43025" y="5350"/>
                </a:cubicBezTo>
                <a:cubicBezTo>
                  <a:pt x="42850" y="5743"/>
                  <a:pt x="42733" y="6181"/>
                  <a:pt x="42733" y="6661"/>
                </a:cubicBezTo>
                <a:cubicBezTo>
                  <a:pt x="42471" y="6355"/>
                  <a:pt x="42282" y="6049"/>
                  <a:pt x="42194" y="5700"/>
                </a:cubicBezTo>
                <a:cubicBezTo>
                  <a:pt x="42384" y="5379"/>
                  <a:pt x="42617" y="5000"/>
                  <a:pt x="42937" y="4504"/>
                </a:cubicBezTo>
                <a:lnTo>
                  <a:pt x="42937" y="4504"/>
                </a:lnTo>
                <a:cubicBezTo>
                  <a:pt x="42937" y="4505"/>
                  <a:pt x="42558" y="4781"/>
                  <a:pt x="42150" y="5262"/>
                </a:cubicBezTo>
                <a:cubicBezTo>
                  <a:pt x="42063" y="3572"/>
                  <a:pt x="42165" y="3222"/>
                  <a:pt x="43360" y="1415"/>
                </a:cubicBezTo>
                <a:lnTo>
                  <a:pt x="43360" y="1415"/>
                </a:lnTo>
                <a:cubicBezTo>
                  <a:pt x="43360" y="1415"/>
                  <a:pt x="40722" y="3339"/>
                  <a:pt x="41640" y="5933"/>
                </a:cubicBezTo>
                <a:cubicBezTo>
                  <a:pt x="41363" y="6385"/>
                  <a:pt x="41130" y="6909"/>
                  <a:pt x="41057" y="7492"/>
                </a:cubicBezTo>
                <a:cubicBezTo>
                  <a:pt x="40693" y="6559"/>
                  <a:pt x="40343" y="5408"/>
                  <a:pt x="40299" y="4286"/>
                </a:cubicBezTo>
                <a:cubicBezTo>
                  <a:pt x="40299" y="4286"/>
                  <a:pt x="40095" y="5160"/>
                  <a:pt x="40124" y="6297"/>
                </a:cubicBezTo>
                <a:cubicBezTo>
                  <a:pt x="40095" y="6224"/>
                  <a:pt x="40081" y="6195"/>
                  <a:pt x="40081" y="6195"/>
                </a:cubicBezTo>
                <a:lnTo>
                  <a:pt x="40081" y="6195"/>
                </a:lnTo>
                <a:cubicBezTo>
                  <a:pt x="40154" y="6720"/>
                  <a:pt x="40139" y="7274"/>
                  <a:pt x="40066" y="7798"/>
                </a:cubicBezTo>
                <a:cubicBezTo>
                  <a:pt x="40037" y="7813"/>
                  <a:pt x="39993" y="7813"/>
                  <a:pt x="39950" y="7813"/>
                </a:cubicBezTo>
                <a:cubicBezTo>
                  <a:pt x="40081" y="7041"/>
                  <a:pt x="40037" y="6414"/>
                  <a:pt x="40037" y="6414"/>
                </a:cubicBezTo>
                <a:lnTo>
                  <a:pt x="40037" y="6414"/>
                </a:lnTo>
                <a:cubicBezTo>
                  <a:pt x="39950" y="6909"/>
                  <a:pt x="39789" y="7405"/>
                  <a:pt x="39585" y="7842"/>
                </a:cubicBezTo>
                <a:cubicBezTo>
                  <a:pt x="39527" y="7842"/>
                  <a:pt x="39483" y="7857"/>
                  <a:pt x="39425" y="7857"/>
                </a:cubicBezTo>
                <a:cubicBezTo>
                  <a:pt x="39367" y="7769"/>
                  <a:pt x="39294" y="7682"/>
                  <a:pt x="39235" y="7609"/>
                </a:cubicBezTo>
                <a:cubicBezTo>
                  <a:pt x="39279" y="7361"/>
                  <a:pt x="39279" y="7128"/>
                  <a:pt x="39265" y="6909"/>
                </a:cubicBezTo>
                <a:cubicBezTo>
                  <a:pt x="39600" y="5525"/>
                  <a:pt x="38463" y="4403"/>
                  <a:pt x="38463" y="4402"/>
                </a:cubicBezTo>
                <a:lnTo>
                  <a:pt x="38463" y="4402"/>
                </a:lnTo>
                <a:cubicBezTo>
                  <a:pt x="38769" y="5073"/>
                  <a:pt x="38915" y="5452"/>
                  <a:pt x="38944" y="5831"/>
                </a:cubicBezTo>
                <a:cubicBezTo>
                  <a:pt x="38390" y="4738"/>
                  <a:pt x="37283" y="4097"/>
                  <a:pt x="37282" y="4096"/>
                </a:cubicBezTo>
                <a:lnTo>
                  <a:pt x="37282" y="4096"/>
                </a:lnTo>
                <a:cubicBezTo>
                  <a:pt x="38332" y="5321"/>
                  <a:pt x="38550" y="5656"/>
                  <a:pt x="38682" y="6661"/>
                </a:cubicBezTo>
                <a:cubicBezTo>
                  <a:pt x="38550" y="6487"/>
                  <a:pt x="38448" y="6385"/>
                  <a:pt x="38448" y="6385"/>
                </a:cubicBezTo>
                <a:lnTo>
                  <a:pt x="38448" y="6385"/>
                </a:lnTo>
                <a:cubicBezTo>
                  <a:pt x="38565" y="6647"/>
                  <a:pt x="38652" y="6851"/>
                  <a:pt x="38740" y="7040"/>
                </a:cubicBezTo>
                <a:cubicBezTo>
                  <a:pt x="38740" y="7055"/>
                  <a:pt x="38740" y="7084"/>
                  <a:pt x="38740" y="7099"/>
                </a:cubicBezTo>
                <a:cubicBezTo>
                  <a:pt x="38594" y="6968"/>
                  <a:pt x="38463" y="6866"/>
                  <a:pt x="38346" y="6778"/>
                </a:cubicBezTo>
                <a:cubicBezTo>
                  <a:pt x="38419" y="6181"/>
                  <a:pt x="38376" y="5729"/>
                  <a:pt x="38376" y="5729"/>
                </a:cubicBezTo>
                <a:lnTo>
                  <a:pt x="38376" y="5729"/>
                </a:lnTo>
                <a:cubicBezTo>
                  <a:pt x="38332" y="5991"/>
                  <a:pt x="38259" y="6239"/>
                  <a:pt x="38186" y="6501"/>
                </a:cubicBezTo>
                <a:cubicBezTo>
                  <a:pt x="38084" y="6268"/>
                  <a:pt x="37967" y="6079"/>
                  <a:pt x="37865" y="5918"/>
                </a:cubicBezTo>
                <a:cubicBezTo>
                  <a:pt x="38011" y="5816"/>
                  <a:pt x="38186" y="5714"/>
                  <a:pt x="38376" y="5583"/>
                </a:cubicBezTo>
                <a:lnTo>
                  <a:pt x="38376" y="5583"/>
                </a:lnTo>
                <a:cubicBezTo>
                  <a:pt x="38375" y="5583"/>
                  <a:pt x="38128" y="5656"/>
                  <a:pt x="37778" y="5802"/>
                </a:cubicBezTo>
                <a:cubicBezTo>
                  <a:pt x="37720" y="5714"/>
                  <a:pt x="37647" y="5641"/>
                  <a:pt x="37603" y="5583"/>
                </a:cubicBezTo>
                <a:cubicBezTo>
                  <a:pt x="37559" y="5539"/>
                  <a:pt x="37530" y="5510"/>
                  <a:pt x="37530" y="5510"/>
                </a:cubicBezTo>
                <a:lnTo>
                  <a:pt x="37530" y="5510"/>
                </a:lnTo>
                <a:cubicBezTo>
                  <a:pt x="37545" y="5539"/>
                  <a:pt x="37559" y="5568"/>
                  <a:pt x="37574" y="5598"/>
                </a:cubicBezTo>
                <a:lnTo>
                  <a:pt x="37574" y="5598"/>
                </a:lnTo>
                <a:cubicBezTo>
                  <a:pt x="37579" y="5593"/>
                  <a:pt x="37584" y="5588"/>
                  <a:pt x="37588" y="5583"/>
                </a:cubicBezTo>
                <a:cubicBezTo>
                  <a:pt x="37618" y="5656"/>
                  <a:pt x="37661" y="5729"/>
                  <a:pt x="37691" y="5802"/>
                </a:cubicBezTo>
                <a:cubicBezTo>
                  <a:pt x="37691" y="5802"/>
                  <a:pt x="37691" y="5816"/>
                  <a:pt x="37691" y="5831"/>
                </a:cubicBezTo>
                <a:cubicBezTo>
                  <a:pt x="37559" y="5889"/>
                  <a:pt x="37414" y="5976"/>
                  <a:pt x="37268" y="6064"/>
                </a:cubicBezTo>
                <a:cubicBezTo>
                  <a:pt x="37239" y="5991"/>
                  <a:pt x="37224" y="5947"/>
                  <a:pt x="37224" y="5947"/>
                </a:cubicBezTo>
                <a:cubicBezTo>
                  <a:pt x="37224" y="5991"/>
                  <a:pt x="37224" y="6035"/>
                  <a:pt x="37224" y="6079"/>
                </a:cubicBezTo>
                <a:cubicBezTo>
                  <a:pt x="37210" y="6049"/>
                  <a:pt x="37210" y="6006"/>
                  <a:pt x="37195" y="5976"/>
                </a:cubicBezTo>
                <a:cubicBezTo>
                  <a:pt x="37308" y="5850"/>
                  <a:pt x="37434" y="5737"/>
                  <a:pt x="37574" y="5598"/>
                </a:cubicBezTo>
                <a:lnTo>
                  <a:pt x="37574" y="5598"/>
                </a:lnTo>
                <a:cubicBezTo>
                  <a:pt x="37501" y="5641"/>
                  <a:pt x="37341" y="5714"/>
                  <a:pt x="37137" y="5860"/>
                </a:cubicBezTo>
                <a:cubicBezTo>
                  <a:pt x="37078" y="5627"/>
                  <a:pt x="37005" y="5423"/>
                  <a:pt x="36947" y="5291"/>
                </a:cubicBezTo>
                <a:cubicBezTo>
                  <a:pt x="37035" y="4767"/>
                  <a:pt x="37151" y="4228"/>
                  <a:pt x="37312" y="3717"/>
                </a:cubicBezTo>
                <a:lnTo>
                  <a:pt x="37312" y="3717"/>
                </a:lnTo>
                <a:cubicBezTo>
                  <a:pt x="37311" y="3718"/>
                  <a:pt x="36962" y="4359"/>
                  <a:pt x="36627" y="5291"/>
                </a:cubicBezTo>
                <a:cubicBezTo>
                  <a:pt x="36495" y="4840"/>
                  <a:pt x="36379" y="4548"/>
                  <a:pt x="36379" y="4548"/>
                </a:cubicBezTo>
                <a:lnTo>
                  <a:pt x="36379" y="4548"/>
                </a:lnTo>
                <a:cubicBezTo>
                  <a:pt x="36437" y="4985"/>
                  <a:pt x="36452" y="5437"/>
                  <a:pt x="36423" y="5874"/>
                </a:cubicBezTo>
                <a:cubicBezTo>
                  <a:pt x="36393" y="5947"/>
                  <a:pt x="36379" y="6035"/>
                  <a:pt x="36350" y="6122"/>
                </a:cubicBezTo>
                <a:cubicBezTo>
                  <a:pt x="36058" y="4942"/>
                  <a:pt x="35563" y="3966"/>
                  <a:pt x="35563" y="3965"/>
                </a:cubicBezTo>
                <a:lnTo>
                  <a:pt x="35563" y="3965"/>
                </a:lnTo>
                <a:cubicBezTo>
                  <a:pt x="35752" y="4621"/>
                  <a:pt x="35869" y="5321"/>
                  <a:pt x="35942" y="5962"/>
                </a:cubicBezTo>
                <a:cubicBezTo>
                  <a:pt x="35781" y="5729"/>
                  <a:pt x="35635" y="5554"/>
                  <a:pt x="35533" y="5437"/>
                </a:cubicBezTo>
                <a:cubicBezTo>
                  <a:pt x="35548" y="5291"/>
                  <a:pt x="35577" y="5146"/>
                  <a:pt x="35606" y="5015"/>
                </a:cubicBezTo>
                <a:lnTo>
                  <a:pt x="35606" y="5015"/>
                </a:lnTo>
                <a:cubicBezTo>
                  <a:pt x="35606" y="5015"/>
                  <a:pt x="35548" y="5131"/>
                  <a:pt x="35461" y="5335"/>
                </a:cubicBezTo>
                <a:cubicBezTo>
                  <a:pt x="35417" y="5292"/>
                  <a:pt x="35402" y="5277"/>
                  <a:pt x="35402" y="5277"/>
                </a:cubicBezTo>
                <a:lnTo>
                  <a:pt x="35402" y="5277"/>
                </a:lnTo>
                <a:lnTo>
                  <a:pt x="35446" y="5364"/>
                </a:lnTo>
                <a:cubicBezTo>
                  <a:pt x="35417" y="5423"/>
                  <a:pt x="35402" y="5481"/>
                  <a:pt x="35373" y="5554"/>
                </a:cubicBezTo>
                <a:cubicBezTo>
                  <a:pt x="35271" y="3339"/>
                  <a:pt x="32896" y="1969"/>
                  <a:pt x="32895" y="1968"/>
                </a:cubicBezTo>
                <a:lnTo>
                  <a:pt x="32895" y="1968"/>
                </a:lnTo>
                <a:cubicBezTo>
                  <a:pt x="34367" y="3659"/>
                  <a:pt x="34528" y="3994"/>
                  <a:pt x="34703" y="5685"/>
                </a:cubicBezTo>
                <a:lnTo>
                  <a:pt x="34659" y="5641"/>
                </a:lnTo>
                <a:cubicBezTo>
                  <a:pt x="34659" y="5627"/>
                  <a:pt x="34674" y="5612"/>
                  <a:pt x="34674" y="5612"/>
                </a:cubicBezTo>
                <a:lnTo>
                  <a:pt x="34674" y="5612"/>
                </a:lnTo>
                <a:cubicBezTo>
                  <a:pt x="34674" y="5612"/>
                  <a:pt x="34659" y="5612"/>
                  <a:pt x="34644" y="5627"/>
                </a:cubicBezTo>
                <a:cubicBezTo>
                  <a:pt x="34572" y="5554"/>
                  <a:pt x="34499" y="5496"/>
                  <a:pt x="34426" y="5437"/>
                </a:cubicBezTo>
                <a:cubicBezTo>
                  <a:pt x="34426" y="5394"/>
                  <a:pt x="34440" y="5364"/>
                  <a:pt x="34455" y="5321"/>
                </a:cubicBezTo>
                <a:lnTo>
                  <a:pt x="34455" y="5321"/>
                </a:lnTo>
                <a:cubicBezTo>
                  <a:pt x="34455" y="5321"/>
                  <a:pt x="34440" y="5365"/>
                  <a:pt x="34397" y="5423"/>
                </a:cubicBezTo>
                <a:cubicBezTo>
                  <a:pt x="34280" y="5335"/>
                  <a:pt x="34178" y="5262"/>
                  <a:pt x="34091" y="5189"/>
                </a:cubicBezTo>
                <a:cubicBezTo>
                  <a:pt x="33887" y="4927"/>
                  <a:pt x="33697" y="4709"/>
                  <a:pt x="33566" y="4548"/>
                </a:cubicBezTo>
                <a:cubicBezTo>
                  <a:pt x="33464" y="4228"/>
                  <a:pt x="33376" y="4024"/>
                  <a:pt x="33376" y="4023"/>
                </a:cubicBezTo>
                <a:lnTo>
                  <a:pt x="33376" y="4023"/>
                </a:lnTo>
                <a:cubicBezTo>
                  <a:pt x="33390" y="4079"/>
                  <a:pt x="33391" y="4134"/>
                  <a:pt x="33404" y="4190"/>
                </a:cubicBezTo>
                <a:lnTo>
                  <a:pt x="33404" y="4190"/>
                </a:lnTo>
                <a:cubicBezTo>
                  <a:pt x="33404" y="4188"/>
                  <a:pt x="33405" y="4186"/>
                  <a:pt x="33406" y="4184"/>
                </a:cubicBezTo>
                <a:cubicBezTo>
                  <a:pt x="33420" y="4242"/>
                  <a:pt x="33420" y="4300"/>
                  <a:pt x="33420" y="4359"/>
                </a:cubicBezTo>
                <a:cubicBezTo>
                  <a:pt x="33391" y="4330"/>
                  <a:pt x="33376" y="4300"/>
                  <a:pt x="33362" y="4300"/>
                </a:cubicBezTo>
                <a:cubicBezTo>
                  <a:pt x="33391" y="4330"/>
                  <a:pt x="33406" y="4373"/>
                  <a:pt x="33435" y="4402"/>
                </a:cubicBezTo>
                <a:cubicBezTo>
                  <a:pt x="33449" y="4679"/>
                  <a:pt x="33449" y="4942"/>
                  <a:pt x="33435" y="5219"/>
                </a:cubicBezTo>
                <a:cubicBezTo>
                  <a:pt x="33333" y="5087"/>
                  <a:pt x="33216" y="4971"/>
                  <a:pt x="33099" y="4854"/>
                </a:cubicBezTo>
                <a:cubicBezTo>
                  <a:pt x="33172" y="4694"/>
                  <a:pt x="33260" y="4504"/>
                  <a:pt x="33362" y="4300"/>
                </a:cubicBezTo>
                <a:cubicBezTo>
                  <a:pt x="33374" y="4265"/>
                  <a:pt x="33386" y="4239"/>
                  <a:pt x="33398" y="4206"/>
                </a:cubicBezTo>
                <a:lnTo>
                  <a:pt x="33398" y="4206"/>
                </a:lnTo>
                <a:cubicBezTo>
                  <a:pt x="33332" y="4273"/>
                  <a:pt x="33149" y="4458"/>
                  <a:pt x="32954" y="4738"/>
                </a:cubicBezTo>
                <a:cubicBezTo>
                  <a:pt x="32837" y="4636"/>
                  <a:pt x="32735" y="4548"/>
                  <a:pt x="32633" y="4461"/>
                </a:cubicBezTo>
                <a:cubicBezTo>
                  <a:pt x="32837" y="4257"/>
                  <a:pt x="33056" y="4038"/>
                  <a:pt x="33318" y="3790"/>
                </a:cubicBezTo>
                <a:lnTo>
                  <a:pt x="33318" y="3790"/>
                </a:lnTo>
                <a:cubicBezTo>
                  <a:pt x="33318" y="3790"/>
                  <a:pt x="32939" y="3980"/>
                  <a:pt x="32458" y="4315"/>
                </a:cubicBezTo>
                <a:cubicBezTo>
                  <a:pt x="32152" y="4067"/>
                  <a:pt x="31919" y="3936"/>
                  <a:pt x="31919" y="3936"/>
                </a:cubicBezTo>
                <a:lnTo>
                  <a:pt x="31919" y="3936"/>
                </a:lnTo>
                <a:cubicBezTo>
                  <a:pt x="32065" y="4111"/>
                  <a:pt x="32196" y="4271"/>
                  <a:pt x="32327" y="4417"/>
                </a:cubicBezTo>
                <a:cubicBezTo>
                  <a:pt x="32123" y="4577"/>
                  <a:pt x="31904" y="4767"/>
                  <a:pt x="31686" y="4985"/>
                </a:cubicBezTo>
                <a:cubicBezTo>
                  <a:pt x="31132" y="4053"/>
                  <a:pt x="30564" y="3412"/>
                  <a:pt x="30564" y="3411"/>
                </a:cubicBezTo>
                <a:lnTo>
                  <a:pt x="30564" y="3411"/>
                </a:lnTo>
                <a:cubicBezTo>
                  <a:pt x="30913" y="4038"/>
                  <a:pt x="31161" y="4709"/>
                  <a:pt x="31351" y="5350"/>
                </a:cubicBezTo>
                <a:cubicBezTo>
                  <a:pt x="31132" y="5598"/>
                  <a:pt x="30957" y="5874"/>
                  <a:pt x="30797" y="6181"/>
                </a:cubicBezTo>
                <a:cubicBezTo>
                  <a:pt x="29747" y="4024"/>
                  <a:pt x="28013" y="2217"/>
                  <a:pt x="28013" y="2216"/>
                </a:cubicBezTo>
                <a:lnTo>
                  <a:pt x="28013" y="2216"/>
                </a:lnTo>
                <a:cubicBezTo>
                  <a:pt x="29266" y="4082"/>
                  <a:pt x="30039" y="6312"/>
                  <a:pt x="30418" y="7609"/>
                </a:cubicBezTo>
                <a:cubicBezTo>
                  <a:pt x="30418" y="7667"/>
                  <a:pt x="30418" y="7725"/>
                  <a:pt x="30418" y="7769"/>
                </a:cubicBezTo>
                <a:cubicBezTo>
                  <a:pt x="30199" y="7551"/>
                  <a:pt x="30024" y="7347"/>
                  <a:pt x="29879" y="7142"/>
                </a:cubicBezTo>
                <a:cubicBezTo>
                  <a:pt x="29908" y="6283"/>
                  <a:pt x="29485" y="5568"/>
                  <a:pt x="29033" y="5044"/>
                </a:cubicBezTo>
                <a:cubicBezTo>
                  <a:pt x="29019" y="5000"/>
                  <a:pt x="29004" y="4971"/>
                  <a:pt x="29004" y="4927"/>
                </a:cubicBezTo>
                <a:cubicBezTo>
                  <a:pt x="29004" y="4927"/>
                  <a:pt x="28989" y="4956"/>
                  <a:pt x="28989" y="5000"/>
                </a:cubicBezTo>
                <a:cubicBezTo>
                  <a:pt x="28465" y="4403"/>
                  <a:pt x="27897" y="4082"/>
                  <a:pt x="27896" y="4082"/>
                </a:cubicBezTo>
                <a:lnTo>
                  <a:pt x="27896" y="4082"/>
                </a:lnTo>
                <a:cubicBezTo>
                  <a:pt x="28450" y="4723"/>
                  <a:pt x="28771" y="5131"/>
                  <a:pt x="28975" y="5510"/>
                </a:cubicBezTo>
                <a:cubicBezTo>
                  <a:pt x="28975" y="5904"/>
                  <a:pt x="29048" y="6443"/>
                  <a:pt x="29296" y="7026"/>
                </a:cubicBezTo>
                <a:cubicBezTo>
                  <a:pt x="28931" y="6705"/>
                  <a:pt x="28625" y="6530"/>
                  <a:pt x="28625" y="6530"/>
                </a:cubicBezTo>
                <a:lnTo>
                  <a:pt x="28625" y="6530"/>
                </a:lnTo>
                <a:cubicBezTo>
                  <a:pt x="28931" y="6895"/>
                  <a:pt x="29179" y="7186"/>
                  <a:pt x="29368" y="7434"/>
                </a:cubicBezTo>
                <a:cubicBezTo>
                  <a:pt x="29339" y="7711"/>
                  <a:pt x="29223" y="7973"/>
                  <a:pt x="29062" y="8236"/>
                </a:cubicBezTo>
                <a:cubicBezTo>
                  <a:pt x="28989" y="7857"/>
                  <a:pt x="28844" y="7507"/>
                  <a:pt x="28654" y="7201"/>
                </a:cubicBezTo>
                <a:cubicBezTo>
                  <a:pt x="28538" y="6370"/>
                  <a:pt x="28275" y="5744"/>
                  <a:pt x="28275" y="5743"/>
                </a:cubicBezTo>
                <a:lnTo>
                  <a:pt x="28275" y="5743"/>
                </a:lnTo>
                <a:cubicBezTo>
                  <a:pt x="28319" y="6064"/>
                  <a:pt x="28334" y="6399"/>
                  <a:pt x="28319" y="6720"/>
                </a:cubicBezTo>
                <a:cubicBezTo>
                  <a:pt x="28100" y="6472"/>
                  <a:pt x="27882" y="6268"/>
                  <a:pt x="27678" y="6093"/>
                </a:cubicBezTo>
                <a:cubicBezTo>
                  <a:pt x="27838" y="5933"/>
                  <a:pt x="28013" y="5758"/>
                  <a:pt x="28232" y="5554"/>
                </a:cubicBezTo>
                <a:lnTo>
                  <a:pt x="28232" y="5554"/>
                </a:lnTo>
                <a:cubicBezTo>
                  <a:pt x="28231" y="5554"/>
                  <a:pt x="27925" y="5700"/>
                  <a:pt x="27547" y="5976"/>
                </a:cubicBezTo>
                <a:cubicBezTo>
                  <a:pt x="27284" y="5787"/>
                  <a:pt x="27095" y="5670"/>
                  <a:pt x="27095" y="5670"/>
                </a:cubicBezTo>
                <a:lnTo>
                  <a:pt x="27095" y="5670"/>
                </a:lnTo>
                <a:cubicBezTo>
                  <a:pt x="27226" y="5816"/>
                  <a:pt x="27328" y="5947"/>
                  <a:pt x="27430" y="6064"/>
                </a:cubicBezTo>
                <a:cubicBezTo>
                  <a:pt x="27270" y="6195"/>
                  <a:pt x="27095" y="6341"/>
                  <a:pt x="26920" y="6516"/>
                </a:cubicBezTo>
                <a:cubicBezTo>
                  <a:pt x="26468" y="5773"/>
                  <a:pt x="26002" y="5248"/>
                  <a:pt x="26002" y="5248"/>
                </a:cubicBezTo>
                <a:lnTo>
                  <a:pt x="26002" y="5248"/>
                </a:lnTo>
                <a:cubicBezTo>
                  <a:pt x="26293" y="5758"/>
                  <a:pt x="26497" y="6297"/>
                  <a:pt x="26643" y="6822"/>
                </a:cubicBezTo>
                <a:cubicBezTo>
                  <a:pt x="26468" y="7011"/>
                  <a:pt x="26322" y="7230"/>
                  <a:pt x="26191" y="7478"/>
                </a:cubicBezTo>
                <a:cubicBezTo>
                  <a:pt x="25346" y="5744"/>
                  <a:pt x="23947" y="4286"/>
                  <a:pt x="23947" y="4286"/>
                </a:cubicBezTo>
                <a:lnTo>
                  <a:pt x="23947" y="4286"/>
                </a:lnTo>
                <a:cubicBezTo>
                  <a:pt x="24909" y="5714"/>
                  <a:pt x="25521" y="7405"/>
                  <a:pt x="25841" y="8454"/>
                </a:cubicBezTo>
                <a:cubicBezTo>
                  <a:pt x="25827" y="8498"/>
                  <a:pt x="25812" y="8556"/>
                  <a:pt x="25798" y="8600"/>
                </a:cubicBezTo>
                <a:cubicBezTo>
                  <a:pt x="25754" y="8571"/>
                  <a:pt x="25696" y="8527"/>
                  <a:pt x="25652" y="8498"/>
                </a:cubicBezTo>
                <a:cubicBezTo>
                  <a:pt x="25564" y="8396"/>
                  <a:pt x="25477" y="8294"/>
                  <a:pt x="25404" y="8177"/>
                </a:cubicBezTo>
                <a:cubicBezTo>
                  <a:pt x="25448" y="8119"/>
                  <a:pt x="25477" y="8046"/>
                  <a:pt x="25521" y="7973"/>
                </a:cubicBezTo>
                <a:lnTo>
                  <a:pt x="25521" y="7973"/>
                </a:lnTo>
                <a:cubicBezTo>
                  <a:pt x="25521" y="7973"/>
                  <a:pt x="25462" y="8032"/>
                  <a:pt x="25375" y="8119"/>
                </a:cubicBezTo>
                <a:cubicBezTo>
                  <a:pt x="25127" y="7725"/>
                  <a:pt x="24967" y="7274"/>
                  <a:pt x="24748" y="6472"/>
                </a:cubicBezTo>
                <a:lnTo>
                  <a:pt x="24748" y="6472"/>
                </a:lnTo>
                <a:cubicBezTo>
                  <a:pt x="24748" y="6472"/>
                  <a:pt x="24603" y="7245"/>
                  <a:pt x="24967" y="8134"/>
                </a:cubicBezTo>
                <a:cubicBezTo>
                  <a:pt x="24792" y="8061"/>
                  <a:pt x="24661" y="8017"/>
                  <a:pt x="24661" y="8017"/>
                </a:cubicBezTo>
                <a:lnTo>
                  <a:pt x="24661" y="8017"/>
                </a:lnTo>
                <a:cubicBezTo>
                  <a:pt x="24807" y="8119"/>
                  <a:pt x="24923" y="8206"/>
                  <a:pt x="25040" y="8279"/>
                </a:cubicBezTo>
                <a:cubicBezTo>
                  <a:pt x="25054" y="8338"/>
                  <a:pt x="25083" y="8381"/>
                  <a:pt x="25113" y="8440"/>
                </a:cubicBezTo>
                <a:cubicBezTo>
                  <a:pt x="25011" y="8571"/>
                  <a:pt x="24909" y="8746"/>
                  <a:pt x="24807" y="8935"/>
                </a:cubicBezTo>
                <a:cubicBezTo>
                  <a:pt x="24734" y="8687"/>
                  <a:pt x="24690" y="8425"/>
                  <a:pt x="24661" y="8177"/>
                </a:cubicBezTo>
                <a:cubicBezTo>
                  <a:pt x="24661" y="8177"/>
                  <a:pt x="24617" y="8440"/>
                  <a:pt x="24617" y="8848"/>
                </a:cubicBezTo>
                <a:cubicBezTo>
                  <a:pt x="24515" y="8411"/>
                  <a:pt x="24384" y="8148"/>
                  <a:pt x="24384" y="8148"/>
                </a:cubicBezTo>
                <a:lnTo>
                  <a:pt x="24384" y="8148"/>
                </a:lnTo>
                <a:cubicBezTo>
                  <a:pt x="24398" y="8469"/>
                  <a:pt x="24398" y="8746"/>
                  <a:pt x="24398" y="8979"/>
                </a:cubicBezTo>
                <a:cubicBezTo>
                  <a:pt x="24311" y="9066"/>
                  <a:pt x="24209" y="9197"/>
                  <a:pt x="24107" y="9343"/>
                </a:cubicBezTo>
                <a:cubicBezTo>
                  <a:pt x="23990" y="8265"/>
                  <a:pt x="24034" y="8046"/>
                  <a:pt x="24661" y="6836"/>
                </a:cubicBezTo>
                <a:lnTo>
                  <a:pt x="24661" y="6836"/>
                </a:lnTo>
                <a:cubicBezTo>
                  <a:pt x="24661" y="6837"/>
                  <a:pt x="24311" y="7157"/>
                  <a:pt x="24034" y="7653"/>
                </a:cubicBezTo>
                <a:cubicBezTo>
                  <a:pt x="24136" y="6953"/>
                  <a:pt x="24282" y="6224"/>
                  <a:pt x="24500" y="5525"/>
                </a:cubicBezTo>
                <a:lnTo>
                  <a:pt x="24500" y="5525"/>
                </a:lnTo>
                <a:cubicBezTo>
                  <a:pt x="24500" y="5525"/>
                  <a:pt x="23451" y="7449"/>
                  <a:pt x="23101" y="9562"/>
                </a:cubicBezTo>
                <a:cubicBezTo>
                  <a:pt x="23043" y="9314"/>
                  <a:pt x="22985" y="9052"/>
                  <a:pt x="22970" y="8804"/>
                </a:cubicBezTo>
                <a:cubicBezTo>
                  <a:pt x="22970" y="8804"/>
                  <a:pt x="22926" y="9023"/>
                  <a:pt x="22926" y="9372"/>
                </a:cubicBezTo>
                <a:cubicBezTo>
                  <a:pt x="22752" y="9197"/>
                  <a:pt x="22562" y="9037"/>
                  <a:pt x="22373" y="8906"/>
                </a:cubicBezTo>
                <a:cubicBezTo>
                  <a:pt x="22358" y="8294"/>
                  <a:pt x="22402" y="7638"/>
                  <a:pt x="22533" y="7026"/>
                </a:cubicBezTo>
                <a:lnTo>
                  <a:pt x="22533" y="7026"/>
                </a:lnTo>
                <a:cubicBezTo>
                  <a:pt x="22533" y="7026"/>
                  <a:pt x="22198" y="7696"/>
                  <a:pt x="21950" y="8614"/>
                </a:cubicBezTo>
                <a:cubicBezTo>
                  <a:pt x="21702" y="8454"/>
                  <a:pt x="21454" y="8323"/>
                  <a:pt x="21221" y="8206"/>
                </a:cubicBezTo>
                <a:cubicBezTo>
                  <a:pt x="21294" y="8061"/>
                  <a:pt x="21367" y="7900"/>
                  <a:pt x="21454" y="7711"/>
                </a:cubicBezTo>
                <a:lnTo>
                  <a:pt x="21454" y="7711"/>
                </a:lnTo>
                <a:cubicBezTo>
                  <a:pt x="21454" y="7711"/>
                  <a:pt x="21279" y="7871"/>
                  <a:pt x="21075" y="8148"/>
                </a:cubicBezTo>
                <a:cubicBezTo>
                  <a:pt x="20536" y="7900"/>
                  <a:pt x="20143" y="7798"/>
                  <a:pt x="20143" y="7798"/>
                </a:cubicBezTo>
                <a:lnTo>
                  <a:pt x="20143" y="7798"/>
                </a:lnTo>
                <a:cubicBezTo>
                  <a:pt x="20449" y="7988"/>
                  <a:pt x="20711" y="8148"/>
                  <a:pt x="20944" y="8294"/>
                </a:cubicBezTo>
                <a:cubicBezTo>
                  <a:pt x="20784" y="8527"/>
                  <a:pt x="20609" y="8804"/>
                  <a:pt x="20463" y="9139"/>
                </a:cubicBezTo>
                <a:cubicBezTo>
                  <a:pt x="20332" y="8760"/>
                  <a:pt x="20216" y="8396"/>
                  <a:pt x="20157" y="8017"/>
                </a:cubicBezTo>
                <a:lnTo>
                  <a:pt x="20157" y="8017"/>
                </a:lnTo>
                <a:cubicBezTo>
                  <a:pt x="20157" y="8017"/>
                  <a:pt x="20084" y="8775"/>
                  <a:pt x="20245" y="9737"/>
                </a:cubicBezTo>
                <a:cubicBezTo>
                  <a:pt x="20186" y="9941"/>
                  <a:pt x="20157" y="10159"/>
                  <a:pt x="20143" y="10378"/>
                </a:cubicBezTo>
                <a:cubicBezTo>
                  <a:pt x="19997" y="10407"/>
                  <a:pt x="19851" y="10436"/>
                  <a:pt x="19720" y="10465"/>
                </a:cubicBezTo>
                <a:cubicBezTo>
                  <a:pt x="19647" y="10349"/>
                  <a:pt x="19589" y="10247"/>
                  <a:pt x="19531" y="10130"/>
                </a:cubicBezTo>
                <a:cubicBezTo>
                  <a:pt x="19662" y="9810"/>
                  <a:pt x="19822" y="9445"/>
                  <a:pt x="20055" y="8964"/>
                </a:cubicBezTo>
                <a:lnTo>
                  <a:pt x="20055" y="8964"/>
                </a:lnTo>
                <a:cubicBezTo>
                  <a:pt x="20055" y="8964"/>
                  <a:pt x="19764" y="9227"/>
                  <a:pt x="19472" y="9664"/>
                </a:cubicBezTo>
                <a:cubicBezTo>
                  <a:pt x="19531" y="8964"/>
                  <a:pt x="19414" y="8338"/>
                  <a:pt x="19297" y="7900"/>
                </a:cubicBezTo>
                <a:cubicBezTo>
                  <a:pt x="19385" y="7419"/>
                  <a:pt x="19603" y="6909"/>
                  <a:pt x="19997" y="6079"/>
                </a:cubicBezTo>
                <a:lnTo>
                  <a:pt x="19997" y="6079"/>
                </a:lnTo>
                <a:cubicBezTo>
                  <a:pt x="19997" y="6079"/>
                  <a:pt x="19487" y="6560"/>
                  <a:pt x="19093" y="7317"/>
                </a:cubicBezTo>
                <a:cubicBezTo>
                  <a:pt x="19064" y="7274"/>
                  <a:pt x="19064" y="7244"/>
                  <a:pt x="19064" y="7244"/>
                </a:cubicBezTo>
                <a:cubicBezTo>
                  <a:pt x="19064" y="7303"/>
                  <a:pt x="19064" y="7347"/>
                  <a:pt x="19064" y="7390"/>
                </a:cubicBezTo>
                <a:cubicBezTo>
                  <a:pt x="18729" y="8061"/>
                  <a:pt x="18525" y="8950"/>
                  <a:pt x="18846" y="9912"/>
                </a:cubicBezTo>
                <a:cubicBezTo>
                  <a:pt x="18758" y="10174"/>
                  <a:pt x="18641" y="10422"/>
                  <a:pt x="18481" y="10713"/>
                </a:cubicBezTo>
                <a:lnTo>
                  <a:pt x="18467" y="10713"/>
                </a:lnTo>
                <a:cubicBezTo>
                  <a:pt x="18437" y="10655"/>
                  <a:pt x="18423" y="10597"/>
                  <a:pt x="18408" y="10538"/>
                </a:cubicBezTo>
                <a:cubicBezTo>
                  <a:pt x="18379" y="9008"/>
                  <a:pt x="18452" y="6355"/>
                  <a:pt x="19195" y="4009"/>
                </a:cubicBezTo>
                <a:lnTo>
                  <a:pt x="19195" y="4009"/>
                </a:lnTo>
                <a:cubicBezTo>
                  <a:pt x="19195" y="4009"/>
                  <a:pt x="17898" y="6385"/>
                  <a:pt x="17476" y="9008"/>
                </a:cubicBezTo>
                <a:cubicBezTo>
                  <a:pt x="17199" y="8702"/>
                  <a:pt x="16893" y="8425"/>
                  <a:pt x="16572" y="8192"/>
                </a:cubicBezTo>
                <a:cubicBezTo>
                  <a:pt x="16543" y="7434"/>
                  <a:pt x="16586" y="6632"/>
                  <a:pt x="16761" y="5860"/>
                </a:cubicBezTo>
                <a:lnTo>
                  <a:pt x="16761" y="5860"/>
                </a:lnTo>
                <a:cubicBezTo>
                  <a:pt x="16761" y="5860"/>
                  <a:pt x="16339" y="6691"/>
                  <a:pt x="16047" y="7827"/>
                </a:cubicBezTo>
                <a:cubicBezTo>
                  <a:pt x="15727" y="7638"/>
                  <a:pt x="15420" y="7478"/>
                  <a:pt x="15129" y="7332"/>
                </a:cubicBezTo>
                <a:cubicBezTo>
                  <a:pt x="15216" y="7142"/>
                  <a:pt x="15318" y="6938"/>
                  <a:pt x="15420" y="6720"/>
                </a:cubicBezTo>
                <a:lnTo>
                  <a:pt x="15420" y="6720"/>
                </a:lnTo>
                <a:cubicBezTo>
                  <a:pt x="15420" y="6720"/>
                  <a:pt x="15216" y="6909"/>
                  <a:pt x="14940" y="7244"/>
                </a:cubicBezTo>
                <a:cubicBezTo>
                  <a:pt x="14284" y="6953"/>
                  <a:pt x="13788" y="6822"/>
                  <a:pt x="13788" y="6822"/>
                </a:cubicBezTo>
                <a:lnTo>
                  <a:pt x="13788" y="6822"/>
                </a:lnTo>
                <a:cubicBezTo>
                  <a:pt x="14182" y="7055"/>
                  <a:pt x="14502" y="7259"/>
                  <a:pt x="14794" y="7449"/>
                </a:cubicBezTo>
                <a:cubicBezTo>
                  <a:pt x="14590" y="7725"/>
                  <a:pt x="14371" y="8075"/>
                  <a:pt x="14182" y="8469"/>
                </a:cubicBezTo>
                <a:cubicBezTo>
                  <a:pt x="14080" y="8177"/>
                  <a:pt x="13978" y="7857"/>
                  <a:pt x="13905" y="7551"/>
                </a:cubicBezTo>
                <a:cubicBezTo>
                  <a:pt x="13919" y="7507"/>
                  <a:pt x="13934" y="7449"/>
                  <a:pt x="13948" y="7405"/>
                </a:cubicBezTo>
                <a:lnTo>
                  <a:pt x="13948" y="7405"/>
                </a:lnTo>
                <a:cubicBezTo>
                  <a:pt x="13948" y="7406"/>
                  <a:pt x="13933" y="7449"/>
                  <a:pt x="13890" y="7507"/>
                </a:cubicBezTo>
                <a:cubicBezTo>
                  <a:pt x="13861" y="7376"/>
                  <a:pt x="13832" y="7230"/>
                  <a:pt x="13803" y="7099"/>
                </a:cubicBezTo>
                <a:cubicBezTo>
                  <a:pt x="13803" y="7099"/>
                  <a:pt x="13774" y="7332"/>
                  <a:pt x="13788" y="7725"/>
                </a:cubicBezTo>
                <a:cubicBezTo>
                  <a:pt x="13686" y="7915"/>
                  <a:pt x="13555" y="8206"/>
                  <a:pt x="13409" y="8556"/>
                </a:cubicBezTo>
                <a:cubicBezTo>
                  <a:pt x="13263" y="8717"/>
                  <a:pt x="13089" y="8935"/>
                  <a:pt x="12899" y="9212"/>
                </a:cubicBezTo>
                <a:cubicBezTo>
                  <a:pt x="12506" y="7288"/>
                  <a:pt x="12564" y="6880"/>
                  <a:pt x="13613" y="4679"/>
                </a:cubicBezTo>
                <a:lnTo>
                  <a:pt x="13613" y="4679"/>
                </a:lnTo>
                <a:cubicBezTo>
                  <a:pt x="13613" y="4680"/>
                  <a:pt x="10932" y="7157"/>
                  <a:pt x="12433" y="10043"/>
                </a:cubicBezTo>
                <a:cubicBezTo>
                  <a:pt x="12404" y="10116"/>
                  <a:pt x="12374" y="10203"/>
                  <a:pt x="12331" y="10276"/>
                </a:cubicBezTo>
                <a:cubicBezTo>
                  <a:pt x="12154" y="9869"/>
                  <a:pt x="11940" y="9588"/>
                  <a:pt x="11888" y="9516"/>
                </a:cubicBezTo>
                <a:lnTo>
                  <a:pt x="11888" y="9516"/>
                </a:lnTo>
                <a:cubicBezTo>
                  <a:pt x="12043" y="9997"/>
                  <a:pt x="12157" y="10340"/>
                  <a:pt x="12214" y="10640"/>
                </a:cubicBezTo>
                <a:cubicBezTo>
                  <a:pt x="12170" y="10757"/>
                  <a:pt x="12141" y="10874"/>
                  <a:pt x="12127" y="10990"/>
                </a:cubicBezTo>
                <a:cubicBezTo>
                  <a:pt x="12039" y="10917"/>
                  <a:pt x="11952" y="10844"/>
                  <a:pt x="11879" y="10786"/>
                </a:cubicBezTo>
                <a:cubicBezTo>
                  <a:pt x="11864" y="10728"/>
                  <a:pt x="11850" y="10670"/>
                  <a:pt x="11821" y="10611"/>
                </a:cubicBezTo>
                <a:cubicBezTo>
                  <a:pt x="11821" y="10247"/>
                  <a:pt x="11835" y="9868"/>
                  <a:pt x="11879" y="9489"/>
                </a:cubicBezTo>
                <a:cubicBezTo>
                  <a:pt x="11879" y="9490"/>
                  <a:pt x="11880" y="9492"/>
                  <a:pt x="11880" y="9493"/>
                </a:cubicBezTo>
                <a:lnTo>
                  <a:pt x="11880" y="9493"/>
                </a:lnTo>
                <a:cubicBezTo>
                  <a:pt x="11909" y="9293"/>
                  <a:pt x="11938" y="9092"/>
                  <a:pt x="11981" y="8891"/>
                </a:cubicBezTo>
                <a:lnTo>
                  <a:pt x="11981" y="8891"/>
                </a:lnTo>
                <a:cubicBezTo>
                  <a:pt x="11981" y="8892"/>
                  <a:pt x="11806" y="9241"/>
                  <a:pt x="11617" y="9780"/>
                </a:cubicBezTo>
                <a:cubicBezTo>
                  <a:pt x="11456" y="9037"/>
                  <a:pt x="11340" y="8236"/>
                  <a:pt x="11340" y="7463"/>
                </a:cubicBezTo>
                <a:cubicBezTo>
                  <a:pt x="11340" y="7463"/>
                  <a:pt x="11092" y="8760"/>
                  <a:pt x="11223" y="10232"/>
                </a:cubicBezTo>
                <a:cubicBezTo>
                  <a:pt x="10961" y="9606"/>
                  <a:pt x="10742" y="8935"/>
                  <a:pt x="10611" y="8279"/>
                </a:cubicBezTo>
                <a:lnTo>
                  <a:pt x="10611" y="8279"/>
                </a:lnTo>
                <a:cubicBezTo>
                  <a:pt x="10611" y="8279"/>
                  <a:pt x="10567" y="8921"/>
                  <a:pt x="10655" y="9839"/>
                </a:cubicBezTo>
                <a:cubicBezTo>
                  <a:pt x="10611" y="9897"/>
                  <a:pt x="10567" y="9955"/>
                  <a:pt x="10509" y="10014"/>
                </a:cubicBezTo>
                <a:cubicBezTo>
                  <a:pt x="10509" y="10014"/>
                  <a:pt x="10494" y="9999"/>
                  <a:pt x="10494" y="9999"/>
                </a:cubicBezTo>
                <a:cubicBezTo>
                  <a:pt x="10392" y="9635"/>
                  <a:pt x="10305" y="9270"/>
                  <a:pt x="10276" y="8891"/>
                </a:cubicBezTo>
                <a:cubicBezTo>
                  <a:pt x="10276" y="8891"/>
                  <a:pt x="10217" y="9299"/>
                  <a:pt x="10217" y="9882"/>
                </a:cubicBezTo>
                <a:cubicBezTo>
                  <a:pt x="9955" y="9780"/>
                  <a:pt x="9736" y="9708"/>
                  <a:pt x="9649" y="9678"/>
                </a:cubicBezTo>
                <a:lnTo>
                  <a:pt x="9649" y="9678"/>
                </a:lnTo>
                <a:cubicBezTo>
                  <a:pt x="9868" y="9810"/>
                  <a:pt x="10057" y="9926"/>
                  <a:pt x="10232" y="10043"/>
                </a:cubicBezTo>
                <a:cubicBezTo>
                  <a:pt x="10232" y="10087"/>
                  <a:pt x="10232" y="10130"/>
                  <a:pt x="10232" y="10189"/>
                </a:cubicBezTo>
                <a:cubicBezTo>
                  <a:pt x="10028" y="10101"/>
                  <a:pt x="9809" y="10028"/>
                  <a:pt x="9620" y="9984"/>
                </a:cubicBezTo>
                <a:cubicBezTo>
                  <a:pt x="9620" y="9970"/>
                  <a:pt x="9620" y="9955"/>
                  <a:pt x="9620" y="9941"/>
                </a:cubicBezTo>
                <a:cubicBezTo>
                  <a:pt x="9620" y="9868"/>
                  <a:pt x="9634" y="9780"/>
                  <a:pt x="9649" y="9678"/>
                </a:cubicBezTo>
                <a:cubicBezTo>
                  <a:pt x="9649" y="9649"/>
                  <a:pt x="9664" y="9620"/>
                  <a:pt x="9664" y="9576"/>
                </a:cubicBezTo>
                <a:lnTo>
                  <a:pt x="9664" y="9576"/>
                </a:lnTo>
                <a:cubicBezTo>
                  <a:pt x="9663" y="9576"/>
                  <a:pt x="9634" y="9606"/>
                  <a:pt x="9605" y="9678"/>
                </a:cubicBezTo>
                <a:cubicBezTo>
                  <a:pt x="9576" y="9737"/>
                  <a:pt x="9532" y="9839"/>
                  <a:pt x="9489" y="9955"/>
                </a:cubicBezTo>
                <a:cubicBezTo>
                  <a:pt x="9051" y="9853"/>
                  <a:pt x="8745" y="9824"/>
                  <a:pt x="8745" y="9824"/>
                </a:cubicBezTo>
                <a:lnTo>
                  <a:pt x="8745" y="9824"/>
                </a:lnTo>
                <a:cubicBezTo>
                  <a:pt x="9008" y="9926"/>
                  <a:pt x="9241" y="10014"/>
                  <a:pt x="9430" y="10101"/>
                </a:cubicBezTo>
                <a:cubicBezTo>
                  <a:pt x="9372" y="10291"/>
                  <a:pt x="9314" y="10538"/>
                  <a:pt x="9285" y="10815"/>
                </a:cubicBezTo>
                <a:cubicBezTo>
                  <a:pt x="9095" y="10553"/>
                  <a:pt x="8935" y="10276"/>
                  <a:pt x="8804" y="9984"/>
                </a:cubicBezTo>
                <a:lnTo>
                  <a:pt x="8804" y="9984"/>
                </a:lnTo>
                <a:cubicBezTo>
                  <a:pt x="8804" y="9985"/>
                  <a:pt x="8906" y="10495"/>
                  <a:pt x="9197" y="11165"/>
                </a:cubicBezTo>
                <a:cubicBezTo>
                  <a:pt x="9095" y="11282"/>
                  <a:pt x="8993" y="11427"/>
                  <a:pt x="8876" y="11602"/>
                </a:cubicBezTo>
                <a:cubicBezTo>
                  <a:pt x="8862" y="11573"/>
                  <a:pt x="8862" y="11559"/>
                  <a:pt x="8862" y="11529"/>
                </a:cubicBezTo>
                <a:cubicBezTo>
                  <a:pt x="8876" y="11311"/>
                  <a:pt x="8906" y="11048"/>
                  <a:pt x="8949" y="10742"/>
                </a:cubicBezTo>
                <a:lnTo>
                  <a:pt x="8949" y="10742"/>
                </a:lnTo>
                <a:cubicBezTo>
                  <a:pt x="8949" y="10742"/>
                  <a:pt x="8862" y="10874"/>
                  <a:pt x="8774" y="11107"/>
                </a:cubicBezTo>
                <a:cubicBezTo>
                  <a:pt x="8585" y="9941"/>
                  <a:pt x="8702" y="9518"/>
                  <a:pt x="9445" y="7944"/>
                </a:cubicBezTo>
                <a:lnTo>
                  <a:pt x="9445" y="7944"/>
                </a:lnTo>
                <a:cubicBezTo>
                  <a:pt x="9445" y="7944"/>
                  <a:pt x="8483" y="8833"/>
                  <a:pt x="8206" y="10101"/>
                </a:cubicBezTo>
                <a:cubicBezTo>
                  <a:pt x="8191" y="10072"/>
                  <a:pt x="8162" y="10043"/>
                  <a:pt x="8148" y="10014"/>
                </a:cubicBezTo>
                <a:cubicBezTo>
                  <a:pt x="8104" y="9635"/>
                  <a:pt x="8148" y="9212"/>
                  <a:pt x="8235" y="8512"/>
                </a:cubicBezTo>
                <a:lnTo>
                  <a:pt x="8235" y="8512"/>
                </a:lnTo>
                <a:cubicBezTo>
                  <a:pt x="8235" y="8513"/>
                  <a:pt x="7973" y="8950"/>
                  <a:pt x="7871" y="9606"/>
                </a:cubicBezTo>
                <a:cubicBezTo>
                  <a:pt x="7842" y="9562"/>
                  <a:pt x="7827" y="9547"/>
                  <a:pt x="7827" y="9547"/>
                </a:cubicBezTo>
                <a:lnTo>
                  <a:pt x="7827" y="9547"/>
                </a:lnTo>
                <a:cubicBezTo>
                  <a:pt x="7842" y="9591"/>
                  <a:pt x="7856" y="9620"/>
                  <a:pt x="7871" y="9649"/>
                </a:cubicBezTo>
                <a:cubicBezTo>
                  <a:pt x="7798" y="10189"/>
                  <a:pt x="7827" y="10830"/>
                  <a:pt x="8206" y="11486"/>
                </a:cubicBezTo>
                <a:cubicBezTo>
                  <a:pt x="8235" y="11588"/>
                  <a:pt x="8264" y="11690"/>
                  <a:pt x="8293" y="11792"/>
                </a:cubicBezTo>
                <a:cubicBezTo>
                  <a:pt x="8279" y="11952"/>
                  <a:pt x="8264" y="12127"/>
                  <a:pt x="8221" y="12316"/>
                </a:cubicBezTo>
                <a:cubicBezTo>
                  <a:pt x="8191" y="12273"/>
                  <a:pt x="8162" y="12229"/>
                  <a:pt x="8133" y="12185"/>
                </a:cubicBezTo>
                <a:cubicBezTo>
                  <a:pt x="7754" y="11005"/>
                  <a:pt x="7186" y="8935"/>
                  <a:pt x="7171" y="7011"/>
                </a:cubicBezTo>
                <a:cubicBezTo>
                  <a:pt x="7171" y="7011"/>
                  <a:pt x="6795" y="9020"/>
                  <a:pt x="7095" y="11110"/>
                </a:cubicBezTo>
                <a:lnTo>
                  <a:pt x="7095" y="11110"/>
                </a:lnTo>
                <a:cubicBezTo>
                  <a:pt x="7068" y="11025"/>
                  <a:pt x="7054" y="10928"/>
                  <a:pt x="7040" y="10844"/>
                </a:cubicBezTo>
                <a:cubicBezTo>
                  <a:pt x="7040" y="10844"/>
                  <a:pt x="7026" y="10932"/>
                  <a:pt x="7026" y="11078"/>
                </a:cubicBezTo>
                <a:cubicBezTo>
                  <a:pt x="6778" y="10903"/>
                  <a:pt x="6515" y="10757"/>
                  <a:pt x="6268" y="10626"/>
                </a:cubicBezTo>
                <a:cubicBezTo>
                  <a:pt x="6064" y="10043"/>
                  <a:pt x="5903" y="9416"/>
                  <a:pt x="5845" y="8789"/>
                </a:cubicBezTo>
                <a:cubicBezTo>
                  <a:pt x="5845" y="8789"/>
                  <a:pt x="5743" y="9489"/>
                  <a:pt x="5801" y="10422"/>
                </a:cubicBezTo>
                <a:cubicBezTo>
                  <a:pt x="5524" y="10320"/>
                  <a:pt x="5262" y="10232"/>
                  <a:pt x="5029" y="10159"/>
                </a:cubicBezTo>
                <a:cubicBezTo>
                  <a:pt x="5043" y="9999"/>
                  <a:pt x="5058" y="9839"/>
                  <a:pt x="5087" y="9649"/>
                </a:cubicBezTo>
                <a:lnTo>
                  <a:pt x="5087" y="9649"/>
                </a:lnTo>
                <a:cubicBezTo>
                  <a:pt x="5087" y="9649"/>
                  <a:pt x="4985" y="9824"/>
                  <a:pt x="4868" y="10116"/>
                </a:cubicBezTo>
                <a:cubicBezTo>
                  <a:pt x="4329" y="9985"/>
                  <a:pt x="3950" y="9955"/>
                  <a:pt x="3950" y="9955"/>
                </a:cubicBezTo>
                <a:lnTo>
                  <a:pt x="3950" y="9955"/>
                </a:lnTo>
                <a:cubicBezTo>
                  <a:pt x="4271" y="10072"/>
                  <a:pt x="4562" y="10189"/>
                  <a:pt x="4810" y="10291"/>
                </a:cubicBezTo>
                <a:cubicBezTo>
                  <a:pt x="4723" y="10538"/>
                  <a:pt x="4650" y="10844"/>
                  <a:pt x="4621" y="11180"/>
                </a:cubicBezTo>
                <a:cubicBezTo>
                  <a:pt x="4460" y="10961"/>
                  <a:pt x="4329" y="10728"/>
                  <a:pt x="4198" y="10509"/>
                </a:cubicBezTo>
                <a:cubicBezTo>
                  <a:pt x="4198" y="10465"/>
                  <a:pt x="4198" y="10422"/>
                  <a:pt x="4198" y="10378"/>
                </a:cubicBezTo>
                <a:cubicBezTo>
                  <a:pt x="4198" y="10378"/>
                  <a:pt x="4183" y="10422"/>
                  <a:pt x="4183" y="10465"/>
                </a:cubicBezTo>
                <a:cubicBezTo>
                  <a:pt x="4125" y="10363"/>
                  <a:pt x="4067" y="10261"/>
                  <a:pt x="4023" y="10159"/>
                </a:cubicBezTo>
                <a:lnTo>
                  <a:pt x="4023" y="10159"/>
                </a:lnTo>
                <a:cubicBezTo>
                  <a:pt x="4023" y="10160"/>
                  <a:pt x="4052" y="10349"/>
                  <a:pt x="4154" y="10655"/>
                </a:cubicBezTo>
                <a:cubicBezTo>
                  <a:pt x="4125" y="10815"/>
                  <a:pt x="4096" y="11048"/>
                  <a:pt x="4081" y="11340"/>
                </a:cubicBezTo>
                <a:cubicBezTo>
                  <a:pt x="4009" y="11486"/>
                  <a:pt x="3936" y="11690"/>
                  <a:pt x="3863" y="11937"/>
                </a:cubicBezTo>
                <a:cubicBezTo>
                  <a:pt x="3134" y="10495"/>
                  <a:pt x="3076" y="10174"/>
                  <a:pt x="3324" y="8323"/>
                </a:cubicBezTo>
                <a:lnTo>
                  <a:pt x="3324" y="8323"/>
                </a:lnTo>
                <a:cubicBezTo>
                  <a:pt x="3323" y="8323"/>
                  <a:pt x="1968" y="10611"/>
                  <a:pt x="3732" y="12637"/>
                </a:cubicBezTo>
                <a:cubicBezTo>
                  <a:pt x="3702" y="12885"/>
                  <a:pt x="3702" y="13147"/>
                  <a:pt x="3732" y="13424"/>
                </a:cubicBezTo>
                <a:cubicBezTo>
                  <a:pt x="3644" y="13380"/>
                  <a:pt x="3557" y="13337"/>
                  <a:pt x="3455" y="13293"/>
                </a:cubicBezTo>
                <a:cubicBezTo>
                  <a:pt x="3309" y="12812"/>
                  <a:pt x="3178" y="12316"/>
                  <a:pt x="3134" y="11821"/>
                </a:cubicBezTo>
                <a:cubicBezTo>
                  <a:pt x="3134" y="11821"/>
                  <a:pt x="3047" y="12375"/>
                  <a:pt x="3090" y="13133"/>
                </a:cubicBezTo>
                <a:cubicBezTo>
                  <a:pt x="3061" y="13118"/>
                  <a:pt x="3032" y="13103"/>
                  <a:pt x="3003" y="13089"/>
                </a:cubicBezTo>
                <a:cubicBezTo>
                  <a:pt x="2624" y="12608"/>
                  <a:pt x="2274" y="12069"/>
                  <a:pt x="1997" y="11529"/>
                </a:cubicBezTo>
                <a:lnTo>
                  <a:pt x="1997" y="11529"/>
                </a:lnTo>
                <a:cubicBezTo>
                  <a:pt x="1997" y="11530"/>
                  <a:pt x="2114" y="12040"/>
                  <a:pt x="2405" y="12739"/>
                </a:cubicBezTo>
                <a:cubicBezTo>
                  <a:pt x="2376" y="12783"/>
                  <a:pt x="2362" y="12827"/>
                  <a:pt x="2347" y="12885"/>
                </a:cubicBezTo>
                <a:cubicBezTo>
                  <a:pt x="1895" y="12768"/>
                  <a:pt x="1589" y="12754"/>
                  <a:pt x="1589" y="12754"/>
                </a:cubicBezTo>
                <a:lnTo>
                  <a:pt x="1589" y="12754"/>
                </a:lnTo>
                <a:cubicBezTo>
                  <a:pt x="1866" y="12856"/>
                  <a:pt x="2085" y="12943"/>
                  <a:pt x="2289" y="13031"/>
                </a:cubicBezTo>
                <a:cubicBezTo>
                  <a:pt x="2230" y="13220"/>
                  <a:pt x="2158" y="13468"/>
                  <a:pt x="2128" y="13730"/>
                </a:cubicBezTo>
                <a:cubicBezTo>
                  <a:pt x="1954" y="13468"/>
                  <a:pt x="1793" y="13191"/>
                  <a:pt x="1647" y="12914"/>
                </a:cubicBezTo>
                <a:lnTo>
                  <a:pt x="1647" y="12914"/>
                </a:lnTo>
                <a:cubicBezTo>
                  <a:pt x="1648" y="12914"/>
                  <a:pt x="1779" y="13512"/>
                  <a:pt x="2128" y="14240"/>
                </a:cubicBezTo>
                <a:cubicBezTo>
                  <a:pt x="2143" y="14546"/>
                  <a:pt x="2201" y="14867"/>
                  <a:pt x="2347" y="15202"/>
                </a:cubicBezTo>
                <a:cubicBezTo>
                  <a:pt x="2099" y="15042"/>
                  <a:pt x="1866" y="14852"/>
                  <a:pt x="1706" y="14634"/>
                </a:cubicBezTo>
                <a:cubicBezTo>
                  <a:pt x="1720" y="14371"/>
                  <a:pt x="1749" y="14065"/>
                  <a:pt x="1808" y="13672"/>
                </a:cubicBezTo>
                <a:lnTo>
                  <a:pt x="1808" y="13672"/>
                </a:lnTo>
                <a:cubicBezTo>
                  <a:pt x="1808" y="13672"/>
                  <a:pt x="1647" y="13934"/>
                  <a:pt x="1531" y="14342"/>
                </a:cubicBezTo>
                <a:cubicBezTo>
                  <a:pt x="933" y="13176"/>
                  <a:pt x="904" y="12929"/>
                  <a:pt x="1094" y="11442"/>
                </a:cubicBezTo>
                <a:lnTo>
                  <a:pt x="1094" y="11442"/>
                </a:lnTo>
                <a:cubicBezTo>
                  <a:pt x="1093" y="11442"/>
                  <a:pt x="1" y="13278"/>
                  <a:pt x="1414" y="14911"/>
                </a:cubicBezTo>
                <a:cubicBezTo>
                  <a:pt x="1385" y="15202"/>
                  <a:pt x="1400" y="15523"/>
                  <a:pt x="1473" y="15873"/>
                </a:cubicBezTo>
                <a:lnTo>
                  <a:pt x="1473" y="15843"/>
                </a:lnTo>
                <a:lnTo>
                  <a:pt x="1910" y="15843"/>
                </a:lnTo>
                <a:cubicBezTo>
                  <a:pt x="1822" y="15610"/>
                  <a:pt x="1764" y="15406"/>
                  <a:pt x="1735" y="15202"/>
                </a:cubicBezTo>
                <a:lnTo>
                  <a:pt x="1735" y="15202"/>
                </a:lnTo>
                <a:cubicBezTo>
                  <a:pt x="1939" y="15392"/>
                  <a:pt x="2201" y="15581"/>
                  <a:pt x="2493" y="15756"/>
                </a:cubicBezTo>
                <a:cubicBezTo>
                  <a:pt x="2434" y="15785"/>
                  <a:pt x="2391" y="15814"/>
                  <a:pt x="2347" y="15843"/>
                </a:cubicBezTo>
                <a:lnTo>
                  <a:pt x="138416" y="15843"/>
                </a:lnTo>
                <a:cubicBezTo>
                  <a:pt x="138357" y="15814"/>
                  <a:pt x="138299" y="15785"/>
                  <a:pt x="138226" y="15741"/>
                </a:cubicBezTo>
                <a:cubicBezTo>
                  <a:pt x="138285" y="15610"/>
                  <a:pt x="138343" y="15465"/>
                  <a:pt x="138401" y="15319"/>
                </a:cubicBezTo>
                <a:cubicBezTo>
                  <a:pt x="138620" y="15115"/>
                  <a:pt x="138882" y="14925"/>
                  <a:pt x="139290" y="14692"/>
                </a:cubicBezTo>
                <a:cubicBezTo>
                  <a:pt x="139348" y="14867"/>
                  <a:pt x="139392" y="15027"/>
                  <a:pt x="139407" y="15173"/>
                </a:cubicBezTo>
                <a:cubicBezTo>
                  <a:pt x="139159" y="15377"/>
                  <a:pt x="138897" y="15596"/>
                  <a:pt x="138663" y="15843"/>
                </a:cubicBezTo>
                <a:lnTo>
                  <a:pt x="139217" y="15843"/>
                </a:lnTo>
                <a:cubicBezTo>
                  <a:pt x="139276" y="15771"/>
                  <a:pt x="139334" y="15683"/>
                  <a:pt x="139407" y="15596"/>
                </a:cubicBezTo>
                <a:lnTo>
                  <a:pt x="139407" y="15596"/>
                </a:lnTo>
                <a:cubicBezTo>
                  <a:pt x="139407" y="15683"/>
                  <a:pt x="139378" y="15756"/>
                  <a:pt x="139363" y="15843"/>
                </a:cubicBezTo>
                <a:lnTo>
                  <a:pt x="140281" y="15843"/>
                </a:lnTo>
                <a:cubicBezTo>
                  <a:pt x="140879" y="15246"/>
                  <a:pt x="141651" y="14561"/>
                  <a:pt x="142497" y="13978"/>
                </a:cubicBezTo>
                <a:lnTo>
                  <a:pt x="142497" y="13978"/>
                </a:lnTo>
                <a:cubicBezTo>
                  <a:pt x="142496" y="13978"/>
                  <a:pt x="140981" y="14751"/>
                  <a:pt x="139742" y="15800"/>
                </a:cubicBezTo>
                <a:cubicBezTo>
                  <a:pt x="139757" y="15610"/>
                  <a:pt x="139727" y="15435"/>
                  <a:pt x="139698" y="15275"/>
                </a:cubicBezTo>
                <a:cubicBezTo>
                  <a:pt x="139990" y="14940"/>
                  <a:pt x="140340" y="14590"/>
                  <a:pt x="140718" y="14299"/>
                </a:cubicBezTo>
                <a:lnTo>
                  <a:pt x="140718" y="14299"/>
                </a:lnTo>
                <a:cubicBezTo>
                  <a:pt x="140718" y="14299"/>
                  <a:pt x="140208" y="14576"/>
                  <a:pt x="139625" y="15013"/>
                </a:cubicBezTo>
                <a:cubicBezTo>
                  <a:pt x="139567" y="14852"/>
                  <a:pt x="139509" y="14721"/>
                  <a:pt x="139451" y="14605"/>
                </a:cubicBezTo>
                <a:cubicBezTo>
                  <a:pt x="139567" y="14546"/>
                  <a:pt x="139684" y="14473"/>
                  <a:pt x="139815" y="14401"/>
                </a:cubicBezTo>
                <a:lnTo>
                  <a:pt x="139815" y="14401"/>
                </a:lnTo>
                <a:cubicBezTo>
                  <a:pt x="139815" y="14401"/>
                  <a:pt x="139654" y="14444"/>
                  <a:pt x="139407" y="14532"/>
                </a:cubicBezTo>
                <a:cubicBezTo>
                  <a:pt x="139247" y="14270"/>
                  <a:pt x="139101" y="14109"/>
                  <a:pt x="139101" y="14109"/>
                </a:cubicBezTo>
                <a:lnTo>
                  <a:pt x="139101" y="14109"/>
                </a:lnTo>
                <a:cubicBezTo>
                  <a:pt x="139174" y="14299"/>
                  <a:pt x="139217" y="14444"/>
                  <a:pt x="139261" y="14590"/>
                </a:cubicBezTo>
                <a:cubicBezTo>
                  <a:pt x="139072" y="14663"/>
                  <a:pt x="138838" y="14780"/>
                  <a:pt x="138591" y="14911"/>
                </a:cubicBezTo>
                <a:cubicBezTo>
                  <a:pt x="138707" y="14678"/>
                  <a:pt x="138838" y="14459"/>
                  <a:pt x="138999" y="14240"/>
                </a:cubicBezTo>
                <a:lnTo>
                  <a:pt x="138999" y="14240"/>
                </a:lnTo>
                <a:cubicBezTo>
                  <a:pt x="138998" y="14240"/>
                  <a:pt x="138590" y="14619"/>
                  <a:pt x="138168" y="15188"/>
                </a:cubicBezTo>
                <a:cubicBezTo>
                  <a:pt x="138037" y="15290"/>
                  <a:pt x="137906" y="15392"/>
                  <a:pt x="137774" y="15523"/>
                </a:cubicBezTo>
                <a:cubicBezTo>
                  <a:pt x="137702" y="15479"/>
                  <a:pt x="137629" y="15450"/>
                  <a:pt x="137541" y="15406"/>
                </a:cubicBezTo>
                <a:cubicBezTo>
                  <a:pt x="137556" y="15348"/>
                  <a:pt x="137585" y="15275"/>
                  <a:pt x="137614" y="15217"/>
                </a:cubicBezTo>
                <a:cubicBezTo>
                  <a:pt x="137833" y="15071"/>
                  <a:pt x="138110" y="14925"/>
                  <a:pt x="138459" y="14721"/>
                </a:cubicBezTo>
                <a:lnTo>
                  <a:pt x="138459" y="14721"/>
                </a:lnTo>
                <a:cubicBezTo>
                  <a:pt x="138459" y="14721"/>
                  <a:pt x="138153" y="14794"/>
                  <a:pt x="137760" y="14969"/>
                </a:cubicBezTo>
                <a:cubicBezTo>
                  <a:pt x="138372" y="14051"/>
                  <a:pt x="138561" y="13890"/>
                  <a:pt x="139888" y="13147"/>
                </a:cubicBezTo>
                <a:lnTo>
                  <a:pt x="139888" y="13147"/>
                </a:lnTo>
                <a:cubicBezTo>
                  <a:pt x="139887" y="13147"/>
                  <a:pt x="137774" y="13687"/>
                  <a:pt x="137235" y="15246"/>
                </a:cubicBezTo>
                <a:lnTo>
                  <a:pt x="137206" y="15246"/>
                </a:lnTo>
                <a:cubicBezTo>
                  <a:pt x="137046" y="15173"/>
                  <a:pt x="136871" y="15100"/>
                  <a:pt x="136681" y="15013"/>
                </a:cubicBezTo>
                <a:cubicBezTo>
                  <a:pt x="136812" y="14707"/>
                  <a:pt x="136987" y="14401"/>
                  <a:pt x="137191" y="14109"/>
                </a:cubicBezTo>
                <a:lnTo>
                  <a:pt x="137191" y="14109"/>
                </a:lnTo>
                <a:cubicBezTo>
                  <a:pt x="137191" y="14109"/>
                  <a:pt x="136842" y="14430"/>
                  <a:pt x="136463" y="14925"/>
                </a:cubicBezTo>
                <a:cubicBezTo>
                  <a:pt x="136404" y="14896"/>
                  <a:pt x="136346" y="14867"/>
                  <a:pt x="136273" y="14838"/>
                </a:cubicBezTo>
                <a:cubicBezTo>
                  <a:pt x="137118" y="13891"/>
                  <a:pt x="137323" y="12973"/>
                  <a:pt x="137323" y="12972"/>
                </a:cubicBezTo>
                <a:lnTo>
                  <a:pt x="137323" y="12972"/>
                </a:lnTo>
                <a:cubicBezTo>
                  <a:pt x="136710" y="13803"/>
                  <a:pt x="136332" y="14284"/>
                  <a:pt x="135880" y="14678"/>
                </a:cubicBezTo>
                <a:cubicBezTo>
                  <a:pt x="135763" y="14619"/>
                  <a:pt x="135632" y="14575"/>
                  <a:pt x="135501" y="14517"/>
                </a:cubicBezTo>
                <a:cubicBezTo>
                  <a:pt x="136244" y="13978"/>
                  <a:pt x="136550" y="13337"/>
                  <a:pt x="136638" y="13162"/>
                </a:cubicBezTo>
                <a:cubicBezTo>
                  <a:pt x="137031" y="12710"/>
                  <a:pt x="137468" y="12244"/>
                  <a:pt x="137949" y="11792"/>
                </a:cubicBezTo>
                <a:cubicBezTo>
                  <a:pt x="137978" y="11777"/>
                  <a:pt x="138008" y="11748"/>
                  <a:pt x="138037" y="11733"/>
                </a:cubicBezTo>
                <a:lnTo>
                  <a:pt x="138037" y="11733"/>
                </a:lnTo>
                <a:cubicBezTo>
                  <a:pt x="138035" y="11734"/>
                  <a:pt x="138007" y="11748"/>
                  <a:pt x="137978" y="11763"/>
                </a:cubicBezTo>
                <a:cubicBezTo>
                  <a:pt x="138372" y="11384"/>
                  <a:pt x="138780" y="11019"/>
                  <a:pt x="139217" y="10684"/>
                </a:cubicBezTo>
                <a:lnTo>
                  <a:pt x="139217" y="10684"/>
                </a:lnTo>
                <a:cubicBezTo>
                  <a:pt x="139217" y="10684"/>
                  <a:pt x="137643" y="11602"/>
                  <a:pt x="136098" y="12929"/>
                </a:cubicBezTo>
                <a:cubicBezTo>
                  <a:pt x="135821" y="13118"/>
                  <a:pt x="135545" y="13337"/>
                  <a:pt x="135282" y="13555"/>
                </a:cubicBezTo>
                <a:cubicBezTo>
                  <a:pt x="135282" y="13366"/>
                  <a:pt x="135268" y="13191"/>
                  <a:pt x="135238" y="13031"/>
                </a:cubicBezTo>
                <a:cubicBezTo>
                  <a:pt x="135530" y="12695"/>
                  <a:pt x="135880" y="12346"/>
                  <a:pt x="136259" y="12054"/>
                </a:cubicBezTo>
                <a:lnTo>
                  <a:pt x="136259" y="12054"/>
                </a:lnTo>
                <a:cubicBezTo>
                  <a:pt x="136258" y="12054"/>
                  <a:pt x="135748" y="12331"/>
                  <a:pt x="135166" y="12768"/>
                </a:cubicBezTo>
                <a:cubicBezTo>
                  <a:pt x="135151" y="12739"/>
                  <a:pt x="135151" y="12725"/>
                  <a:pt x="135136" y="12710"/>
                </a:cubicBezTo>
                <a:cubicBezTo>
                  <a:pt x="135515" y="12214"/>
                  <a:pt x="135953" y="11719"/>
                  <a:pt x="136434" y="11267"/>
                </a:cubicBezTo>
                <a:lnTo>
                  <a:pt x="136434" y="11267"/>
                </a:lnTo>
                <a:cubicBezTo>
                  <a:pt x="136433" y="11267"/>
                  <a:pt x="135836" y="11632"/>
                  <a:pt x="135107" y="12229"/>
                </a:cubicBezTo>
                <a:cubicBezTo>
                  <a:pt x="135064" y="12244"/>
                  <a:pt x="135005" y="12273"/>
                  <a:pt x="134947" y="12287"/>
                </a:cubicBezTo>
                <a:cubicBezTo>
                  <a:pt x="134787" y="12025"/>
                  <a:pt x="134641" y="11879"/>
                  <a:pt x="134641" y="11879"/>
                </a:cubicBezTo>
                <a:lnTo>
                  <a:pt x="134641" y="11879"/>
                </a:lnTo>
                <a:cubicBezTo>
                  <a:pt x="134699" y="12054"/>
                  <a:pt x="134757" y="12200"/>
                  <a:pt x="134801" y="12346"/>
                </a:cubicBezTo>
                <a:cubicBezTo>
                  <a:pt x="134787" y="12346"/>
                  <a:pt x="134787" y="12346"/>
                  <a:pt x="134772" y="12360"/>
                </a:cubicBezTo>
                <a:cubicBezTo>
                  <a:pt x="134670" y="12171"/>
                  <a:pt x="134553" y="11981"/>
                  <a:pt x="134451" y="11835"/>
                </a:cubicBezTo>
                <a:cubicBezTo>
                  <a:pt x="134612" y="11719"/>
                  <a:pt x="134801" y="11602"/>
                  <a:pt x="134991" y="11471"/>
                </a:cubicBezTo>
                <a:lnTo>
                  <a:pt x="134991" y="11471"/>
                </a:lnTo>
                <a:cubicBezTo>
                  <a:pt x="134991" y="11471"/>
                  <a:pt x="134743" y="11544"/>
                  <a:pt x="134364" y="11704"/>
                </a:cubicBezTo>
                <a:cubicBezTo>
                  <a:pt x="134335" y="11675"/>
                  <a:pt x="134306" y="11646"/>
                  <a:pt x="134277" y="11617"/>
                </a:cubicBezTo>
                <a:cubicBezTo>
                  <a:pt x="134553" y="11413"/>
                  <a:pt x="134903" y="11209"/>
                  <a:pt x="135428" y="10917"/>
                </a:cubicBezTo>
                <a:lnTo>
                  <a:pt x="135428" y="10917"/>
                </a:lnTo>
                <a:cubicBezTo>
                  <a:pt x="135428" y="10917"/>
                  <a:pt x="134816" y="11063"/>
                  <a:pt x="134160" y="11457"/>
                </a:cubicBezTo>
                <a:cubicBezTo>
                  <a:pt x="133941" y="11194"/>
                  <a:pt x="133767" y="11049"/>
                  <a:pt x="133766" y="11048"/>
                </a:cubicBezTo>
                <a:lnTo>
                  <a:pt x="133766" y="11048"/>
                </a:lnTo>
                <a:cubicBezTo>
                  <a:pt x="133868" y="11223"/>
                  <a:pt x="133941" y="11384"/>
                  <a:pt x="134014" y="11544"/>
                </a:cubicBezTo>
                <a:cubicBezTo>
                  <a:pt x="133708" y="11733"/>
                  <a:pt x="133402" y="11981"/>
                  <a:pt x="133169" y="12287"/>
                </a:cubicBezTo>
                <a:cubicBezTo>
                  <a:pt x="133285" y="11937"/>
                  <a:pt x="133446" y="11588"/>
                  <a:pt x="133621" y="11252"/>
                </a:cubicBezTo>
                <a:lnTo>
                  <a:pt x="133621" y="11252"/>
                </a:lnTo>
                <a:cubicBezTo>
                  <a:pt x="133620" y="11253"/>
                  <a:pt x="133052" y="11894"/>
                  <a:pt x="132528" y="12827"/>
                </a:cubicBezTo>
                <a:cubicBezTo>
                  <a:pt x="132367" y="12972"/>
                  <a:pt x="132207" y="13118"/>
                  <a:pt x="132061" y="13293"/>
                </a:cubicBezTo>
                <a:lnTo>
                  <a:pt x="132003" y="13278"/>
                </a:lnTo>
                <a:cubicBezTo>
                  <a:pt x="132119" y="12972"/>
                  <a:pt x="132251" y="12666"/>
                  <a:pt x="132426" y="12360"/>
                </a:cubicBezTo>
                <a:cubicBezTo>
                  <a:pt x="132557" y="12273"/>
                  <a:pt x="132717" y="12171"/>
                  <a:pt x="132877" y="12069"/>
                </a:cubicBezTo>
                <a:lnTo>
                  <a:pt x="132877" y="12069"/>
                </a:lnTo>
                <a:cubicBezTo>
                  <a:pt x="132877" y="12069"/>
                  <a:pt x="132746" y="12098"/>
                  <a:pt x="132528" y="12185"/>
                </a:cubicBezTo>
                <a:cubicBezTo>
                  <a:pt x="132586" y="12083"/>
                  <a:pt x="132659" y="11967"/>
                  <a:pt x="132732" y="11865"/>
                </a:cubicBezTo>
                <a:lnTo>
                  <a:pt x="132732" y="11865"/>
                </a:lnTo>
                <a:cubicBezTo>
                  <a:pt x="132731" y="11865"/>
                  <a:pt x="132571" y="12010"/>
                  <a:pt x="132367" y="12244"/>
                </a:cubicBezTo>
                <a:cubicBezTo>
                  <a:pt x="132207" y="12316"/>
                  <a:pt x="132017" y="12404"/>
                  <a:pt x="131799" y="12506"/>
                </a:cubicBezTo>
                <a:cubicBezTo>
                  <a:pt x="132163" y="11821"/>
                  <a:pt x="132411" y="11384"/>
                  <a:pt x="132761" y="11005"/>
                </a:cubicBezTo>
                <a:cubicBezTo>
                  <a:pt x="132775" y="10990"/>
                  <a:pt x="132775" y="10990"/>
                  <a:pt x="132775" y="10990"/>
                </a:cubicBezTo>
                <a:cubicBezTo>
                  <a:pt x="133198" y="10538"/>
                  <a:pt x="133752" y="10145"/>
                  <a:pt x="134830" y="9460"/>
                </a:cubicBezTo>
                <a:lnTo>
                  <a:pt x="134830" y="9460"/>
                </a:lnTo>
                <a:cubicBezTo>
                  <a:pt x="134830" y="9460"/>
                  <a:pt x="132629" y="10101"/>
                  <a:pt x="131551" y="11704"/>
                </a:cubicBezTo>
                <a:cubicBezTo>
                  <a:pt x="131114" y="11981"/>
                  <a:pt x="130618" y="12331"/>
                  <a:pt x="130166" y="12710"/>
                </a:cubicBezTo>
                <a:cubicBezTo>
                  <a:pt x="130123" y="12695"/>
                  <a:pt x="130094" y="12681"/>
                  <a:pt x="130050" y="12666"/>
                </a:cubicBezTo>
                <a:cubicBezTo>
                  <a:pt x="130123" y="12418"/>
                  <a:pt x="130210" y="12171"/>
                  <a:pt x="130312" y="11923"/>
                </a:cubicBezTo>
                <a:cubicBezTo>
                  <a:pt x="130531" y="11704"/>
                  <a:pt x="130764" y="11500"/>
                  <a:pt x="131012" y="11296"/>
                </a:cubicBezTo>
                <a:lnTo>
                  <a:pt x="131012" y="11296"/>
                </a:lnTo>
                <a:cubicBezTo>
                  <a:pt x="131012" y="11296"/>
                  <a:pt x="130764" y="11427"/>
                  <a:pt x="130429" y="11661"/>
                </a:cubicBezTo>
                <a:cubicBezTo>
                  <a:pt x="130502" y="11471"/>
                  <a:pt x="130589" y="11296"/>
                  <a:pt x="130691" y="11121"/>
                </a:cubicBezTo>
                <a:lnTo>
                  <a:pt x="130691" y="11121"/>
                </a:lnTo>
                <a:cubicBezTo>
                  <a:pt x="130691" y="11121"/>
                  <a:pt x="130429" y="11413"/>
                  <a:pt x="130108" y="11865"/>
                </a:cubicBezTo>
                <a:cubicBezTo>
                  <a:pt x="130050" y="11908"/>
                  <a:pt x="129977" y="11967"/>
                  <a:pt x="129919" y="12010"/>
                </a:cubicBezTo>
                <a:cubicBezTo>
                  <a:pt x="129860" y="11865"/>
                  <a:pt x="129802" y="11733"/>
                  <a:pt x="129744" y="11617"/>
                </a:cubicBezTo>
                <a:cubicBezTo>
                  <a:pt x="129846" y="11544"/>
                  <a:pt x="129977" y="11471"/>
                  <a:pt x="130108" y="11398"/>
                </a:cubicBezTo>
                <a:lnTo>
                  <a:pt x="130108" y="11398"/>
                </a:lnTo>
                <a:cubicBezTo>
                  <a:pt x="130108" y="11398"/>
                  <a:pt x="129948" y="11442"/>
                  <a:pt x="129700" y="11529"/>
                </a:cubicBezTo>
                <a:cubicBezTo>
                  <a:pt x="129540" y="11267"/>
                  <a:pt x="129394" y="11121"/>
                  <a:pt x="129394" y="11121"/>
                </a:cubicBezTo>
                <a:lnTo>
                  <a:pt x="129394" y="11121"/>
                </a:lnTo>
                <a:cubicBezTo>
                  <a:pt x="129452" y="11296"/>
                  <a:pt x="129511" y="11457"/>
                  <a:pt x="129554" y="11588"/>
                </a:cubicBezTo>
                <a:cubicBezTo>
                  <a:pt x="129350" y="11675"/>
                  <a:pt x="129117" y="11777"/>
                  <a:pt x="128884" y="11923"/>
                </a:cubicBezTo>
                <a:cubicBezTo>
                  <a:pt x="129001" y="11690"/>
                  <a:pt x="129132" y="11457"/>
                  <a:pt x="129277" y="11238"/>
                </a:cubicBezTo>
                <a:lnTo>
                  <a:pt x="129277" y="11238"/>
                </a:lnTo>
                <a:cubicBezTo>
                  <a:pt x="129277" y="11238"/>
                  <a:pt x="128869" y="11632"/>
                  <a:pt x="128461" y="12185"/>
                </a:cubicBezTo>
                <a:cubicBezTo>
                  <a:pt x="128447" y="12200"/>
                  <a:pt x="128447" y="12200"/>
                  <a:pt x="128432" y="12214"/>
                </a:cubicBezTo>
                <a:cubicBezTo>
                  <a:pt x="128315" y="12185"/>
                  <a:pt x="128199" y="12156"/>
                  <a:pt x="128068" y="12112"/>
                </a:cubicBezTo>
                <a:cubicBezTo>
                  <a:pt x="128257" y="12010"/>
                  <a:pt x="128476" y="11879"/>
                  <a:pt x="128753" y="11733"/>
                </a:cubicBezTo>
                <a:lnTo>
                  <a:pt x="128753" y="11733"/>
                </a:lnTo>
                <a:cubicBezTo>
                  <a:pt x="128753" y="11733"/>
                  <a:pt x="128447" y="11806"/>
                  <a:pt x="128039" y="11981"/>
                </a:cubicBezTo>
                <a:cubicBezTo>
                  <a:pt x="128665" y="11063"/>
                  <a:pt x="128855" y="10903"/>
                  <a:pt x="130181" y="10159"/>
                </a:cubicBezTo>
                <a:lnTo>
                  <a:pt x="130181" y="10159"/>
                </a:lnTo>
                <a:cubicBezTo>
                  <a:pt x="130181" y="10159"/>
                  <a:pt x="128286" y="10640"/>
                  <a:pt x="127616" y="11996"/>
                </a:cubicBezTo>
                <a:cubicBezTo>
                  <a:pt x="127514" y="11967"/>
                  <a:pt x="127426" y="11952"/>
                  <a:pt x="127324" y="11923"/>
                </a:cubicBezTo>
                <a:cubicBezTo>
                  <a:pt x="128374" y="10436"/>
                  <a:pt x="128155" y="8906"/>
                  <a:pt x="128155" y="8906"/>
                </a:cubicBezTo>
                <a:lnTo>
                  <a:pt x="128155" y="8906"/>
                </a:lnTo>
                <a:cubicBezTo>
                  <a:pt x="127689" y="10451"/>
                  <a:pt x="127470" y="11005"/>
                  <a:pt x="126741" y="11777"/>
                </a:cubicBezTo>
                <a:cubicBezTo>
                  <a:pt x="126727" y="11777"/>
                  <a:pt x="126712" y="11763"/>
                  <a:pt x="126698" y="11763"/>
                </a:cubicBezTo>
                <a:lnTo>
                  <a:pt x="126698" y="11690"/>
                </a:lnTo>
                <a:cubicBezTo>
                  <a:pt x="127426" y="10801"/>
                  <a:pt x="127601" y="9985"/>
                  <a:pt x="127601" y="9984"/>
                </a:cubicBezTo>
                <a:lnTo>
                  <a:pt x="127601" y="9984"/>
                </a:lnTo>
                <a:cubicBezTo>
                  <a:pt x="127368" y="10305"/>
                  <a:pt x="127164" y="10582"/>
                  <a:pt x="126975" y="10830"/>
                </a:cubicBezTo>
                <a:cubicBezTo>
                  <a:pt x="127091" y="10465"/>
                  <a:pt x="127237" y="10057"/>
                  <a:pt x="127397" y="9649"/>
                </a:cubicBezTo>
                <a:cubicBezTo>
                  <a:pt x="128024" y="8979"/>
                  <a:pt x="128738" y="8294"/>
                  <a:pt x="129496" y="7682"/>
                </a:cubicBezTo>
                <a:lnTo>
                  <a:pt x="129496" y="7682"/>
                </a:lnTo>
                <a:cubicBezTo>
                  <a:pt x="129496" y="7682"/>
                  <a:pt x="128723" y="8148"/>
                  <a:pt x="127718" y="8877"/>
                </a:cubicBezTo>
                <a:cubicBezTo>
                  <a:pt x="128111" y="7973"/>
                  <a:pt x="128592" y="7026"/>
                  <a:pt x="129175" y="6137"/>
                </a:cubicBezTo>
                <a:lnTo>
                  <a:pt x="129175" y="6137"/>
                </a:lnTo>
                <a:cubicBezTo>
                  <a:pt x="129175" y="6137"/>
                  <a:pt x="127703" y="7755"/>
                  <a:pt x="126625" y="9737"/>
                </a:cubicBezTo>
                <a:cubicBezTo>
                  <a:pt x="126508" y="9824"/>
                  <a:pt x="126392" y="9926"/>
                  <a:pt x="126275" y="10028"/>
                </a:cubicBezTo>
                <a:cubicBezTo>
                  <a:pt x="126158" y="9810"/>
                  <a:pt x="126013" y="9606"/>
                  <a:pt x="125867" y="9416"/>
                </a:cubicBezTo>
                <a:cubicBezTo>
                  <a:pt x="125896" y="9285"/>
                  <a:pt x="125940" y="9154"/>
                  <a:pt x="125984" y="9037"/>
                </a:cubicBezTo>
                <a:cubicBezTo>
                  <a:pt x="126217" y="8775"/>
                  <a:pt x="126465" y="8512"/>
                  <a:pt x="126727" y="8279"/>
                </a:cubicBezTo>
                <a:lnTo>
                  <a:pt x="126727" y="8279"/>
                </a:lnTo>
                <a:cubicBezTo>
                  <a:pt x="126727" y="8279"/>
                  <a:pt x="126464" y="8425"/>
                  <a:pt x="126100" y="8702"/>
                </a:cubicBezTo>
                <a:cubicBezTo>
                  <a:pt x="126260" y="8265"/>
                  <a:pt x="126450" y="7842"/>
                  <a:pt x="126669" y="7434"/>
                </a:cubicBezTo>
                <a:lnTo>
                  <a:pt x="126669" y="7434"/>
                </a:lnTo>
                <a:cubicBezTo>
                  <a:pt x="126668" y="7434"/>
                  <a:pt x="126100" y="8090"/>
                  <a:pt x="125532" y="9037"/>
                </a:cubicBezTo>
                <a:cubicBezTo>
                  <a:pt x="125386" y="8877"/>
                  <a:pt x="125226" y="8746"/>
                  <a:pt x="125080" y="8614"/>
                </a:cubicBezTo>
                <a:cubicBezTo>
                  <a:pt x="125138" y="8571"/>
                  <a:pt x="125211" y="8527"/>
                  <a:pt x="125284" y="8483"/>
                </a:cubicBezTo>
                <a:lnTo>
                  <a:pt x="125284" y="8483"/>
                </a:lnTo>
                <a:cubicBezTo>
                  <a:pt x="125284" y="8483"/>
                  <a:pt x="125182" y="8512"/>
                  <a:pt x="125022" y="8571"/>
                </a:cubicBezTo>
                <a:cubicBezTo>
                  <a:pt x="124992" y="8542"/>
                  <a:pt x="124963" y="8512"/>
                  <a:pt x="124934" y="8498"/>
                </a:cubicBezTo>
                <a:cubicBezTo>
                  <a:pt x="125051" y="8338"/>
                  <a:pt x="125197" y="8177"/>
                  <a:pt x="125342" y="8002"/>
                </a:cubicBezTo>
                <a:lnTo>
                  <a:pt x="125342" y="8002"/>
                </a:lnTo>
                <a:cubicBezTo>
                  <a:pt x="125342" y="8002"/>
                  <a:pt x="125124" y="8134"/>
                  <a:pt x="124803" y="8396"/>
                </a:cubicBezTo>
                <a:cubicBezTo>
                  <a:pt x="124351" y="8061"/>
                  <a:pt x="123987" y="7886"/>
                  <a:pt x="123987" y="7886"/>
                </a:cubicBezTo>
                <a:lnTo>
                  <a:pt x="123987" y="7886"/>
                </a:lnTo>
                <a:cubicBezTo>
                  <a:pt x="124235" y="8134"/>
                  <a:pt x="124453" y="8352"/>
                  <a:pt x="124628" y="8542"/>
                </a:cubicBezTo>
                <a:cubicBezTo>
                  <a:pt x="124599" y="8571"/>
                  <a:pt x="124584" y="8585"/>
                  <a:pt x="124555" y="8614"/>
                </a:cubicBezTo>
                <a:cubicBezTo>
                  <a:pt x="124278" y="8265"/>
                  <a:pt x="124060" y="8061"/>
                  <a:pt x="124060" y="8061"/>
                </a:cubicBezTo>
                <a:lnTo>
                  <a:pt x="124060" y="8061"/>
                </a:lnTo>
                <a:cubicBezTo>
                  <a:pt x="124191" y="8323"/>
                  <a:pt x="124307" y="8542"/>
                  <a:pt x="124395" y="8760"/>
                </a:cubicBezTo>
                <a:cubicBezTo>
                  <a:pt x="124351" y="8804"/>
                  <a:pt x="124307" y="8848"/>
                  <a:pt x="124264" y="8891"/>
                </a:cubicBezTo>
                <a:cubicBezTo>
                  <a:pt x="124133" y="8950"/>
                  <a:pt x="123987" y="9023"/>
                  <a:pt x="123841" y="9110"/>
                </a:cubicBezTo>
                <a:cubicBezTo>
                  <a:pt x="123856" y="8833"/>
                  <a:pt x="123870" y="8556"/>
                  <a:pt x="123899" y="8279"/>
                </a:cubicBezTo>
                <a:cubicBezTo>
                  <a:pt x="123899" y="8265"/>
                  <a:pt x="123914" y="8265"/>
                  <a:pt x="123914" y="8265"/>
                </a:cubicBezTo>
                <a:lnTo>
                  <a:pt x="123899" y="8265"/>
                </a:lnTo>
                <a:cubicBezTo>
                  <a:pt x="123914" y="8221"/>
                  <a:pt x="123914" y="8163"/>
                  <a:pt x="123914" y="8119"/>
                </a:cubicBezTo>
                <a:lnTo>
                  <a:pt x="123914" y="8119"/>
                </a:lnTo>
                <a:cubicBezTo>
                  <a:pt x="123914" y="8119"/>
                  <a:pt x="123885" y="8206"/>
                  <a:pt x="123841" y="8338"/>
                </a:cubicBezTo>
                <a:cubicBezTo>
                  <a:pt x="123695" y="8512"/>
                  <a:pt x="123389" y="8906"/>
                  <a:pt x="123039" y="9445"/>
                </a:cubicBezTo>
                <a:cubicBezTo>
                  <a:pt x="122908" y="9547"/>
                  <a:pt x="122763" y="9678"/>
                  <a:pt x="122588" y="9839"/>
                </a:cubicBezTo>
                <a:cubicBezTo>
                  <a:pt x="122588" y="9824"/>
                  <a:pt x="122588" y="9824"/>
                  <a:pt x="122588" y="9810"/>
                </a:cubicBezTo>
                <a:cubicBezTo>
                  <a:pt x="122690" y="9620"/>
                  <a:pt x="122763" y="9445"/>
                  <a:pt x="122806" y="9299"/>
                </a:cubicBezTo>
                <a:cubicBezTo>
                  <a:pt x="122923" y="9227"/>
                  <a:pt x="123039" y="9154"/>
                  <a:pt x="123156" y="9066"/>
                </a:cubicBezTo>
                <a:lnTo>
                  <a:pt x="123156" y="9066"/>
                </a:lnTo>
                <a:cubicBezTo>
                  <a:pt x="123156" y="9066"/>
                  <a:pt x="123039" y="9110"/>
                  <a:pt x="122850" y="9183"/>
                </a:cubicBezTo>
                <a:cubicBezTo>
                  <a:pt x="122908" y="9008"/>
                  <a:pt x="122923" y="8891"/>
                  <a:pt x="122923" y="8891"/>
                </a:cubicBezTo>
                <a:lnTo>
                  <a:pt x="122923" y="8891"/>
                </a:lnTo>
                <a:cubicBezTo>
                  <a:pt x="122835" y="9023"/>
                  <a:pt x="122763" y="9139"/>
                  <a:pt x="122690" y="9241"/>
                </a:cubicBezTo>
                <a:lnTo>
                  <a:pt x="122675" y="9241"/>
                </a:lnTo>
                <a:cubicBezTo>
                  <a:pt x="122733" y="8906"/>
                  <a:pt x="122792" y="8614"/>
                  <a:pt x="122894" y="8352"/>
                </a:cubicBezTo>
                <a:cubicBezTo>
                  <a:pt x="123229" y="7973"/>
                  <a:pt x="123579" y="7594"/>
                  <a:pt x="123972" y="7230"/>
                </a:cubicBezTo>
                <a:cubicBezTo>
                  <a:pt x="124264" y="7011"/>
                  <a:pt x="124643" y="6764"/>
                  <a:pt x="125109" y="6472"/>
                </a:cubicBezTo>
                <a:lnTo>
                  <a:pt x="125109" y="6472"/>
                </a:lnTo>
                <a:cubicBezTo>
                  <a:pt x="125109" y="6472"/>
                  <a:pt x="124905" y="6530"/>
                  <a:pt x="124584" y="6661"/>
                </a:cubicBezTo>
                <a:cubicBezTo>
                  <a:pt x="124628" y="6618"/>
                  <a:pt x="124672" y="6589"/>
                  <a:pt x="124701" y="6559"/>
                </a:cubicBezTo>
                <a:lnTo>
                  <a:pt x="124701" y="6559"/>
                </a:lnTo>
                <a:cubicBezTo>
                  <a:pt x="124701" y="6560"/>
                  <a:pt x="124628" y="6603"/>
                  <a:pt x="124482" y="6705"/>
                </a:cubicBezTo>
                <a:cubicBezTo>
                  <a:pt x="124205" y="6822"/>
                  <a:pt x="123870" y="6982"/>
                  <a:pt x="123520" y="7186"/>
                </a:cubicBezTo>
                <a:cubicBezTo>
                  <a:pt x="123754" y="6866"/>
                  <a:pt x="124045" y="6501"/>
                  <a:pt x="124439" y="6020"/>
                </a:cubicBezTo>
                <a:lnTo>
                  <a:pt x="124439" y="6020"/>
                </a:lnTo>
                <a:cubicBezTo>
                  <a:pt x="124438" y="6020"/>
                  <a:pt x="123375" y="6691"/>
                  <a:pt x="122631" y="7827"/>
                </a:cubicBezTo>
                <a:cubicBezTo>
                  <a:pt x="122296" y="8104"/>
                  <a:pt x="121990" y="8440"/>
                  <a:pt x="121757" y="8833"/>
                </a:cubicBezTo>
                <a:cubicBezTo>
                  <a:pt x="121465" y="9081"/>
                  <a:pt x="121189" y="9358"/>
                  <a:pt x="120926" y="9635"/>
                </a:cubicBezTo>
                <a:cubicBezTo>
                  <a:pt x="120941" y="9343"/>
                  <a:pt x="120955" y="9037"/>
                  <a:pt x="120999" y="8746"/>
                </a:cubicBezTo>
                <a:lnTo>
                  <a:pt x="120999" y="8746"/>
                </a:lnTo>
                <a:cubicBezTo>
                  <a:pt x="120999" y="8746"/>
                  <a:pt x="120941" y="8877"/>
                  <a:pt x="120868" y="9110"/>
                </a:cubicBezTo>
                <a:cubicBezTo>
                  <a:pt x="120882" y="9008"/>
                  <a:pt x="120882" y="8964"/>
                  <a:pt x="120882" y="8964"/>
                </a:cubicBezTo>
                <a:lnTo>
                  <a:pt x="120882" y="8964"/>
                </a:lnTo>
                <a:cubicBezTo>
                  <a:pt x="120839" y="9066"/>
                  <a:pt x="120795" y="9183"/>
                  <a:pt x="120751" y="9299"/>
                </a:cubicBezTo>
                <a:cubicBezTo>
                  <a:pt x="120708" y="9154"/>
                  <a:pt x="120664" y="9023"/>
                  <a:pt x="120606" y="8891"/>
                </a:cubicBezTo>
                <a:cubicBezTo>
                  <a:pt x="120620" y="8862"/>
                  <a:pt x="120635" y="8848"/>
                  <a:pt x="120635" y="8819"/>
                </a:cubicBezTo>
                <a:cubicBezTo>
                  <a:pt x="121014" y="8279"/>
                  <a:pt x="121451" y="7711"/>
                  <a:pt x="121946" y="7215"/>
                </a:cubicBezTo>
                <a:lnTo>
                  <a:pt x="121946" y="7215"/>
                </a:lnTo>
                <a:cubicBezTo>
                  <a:pt x="121946" y="7216"/>
                  <a:pt x="121218" y="7696"/>
                  <a:pt x="120401" y="8454"/>
                </a:cubicBezTo>
                <a:cubicBezTo>
                  <a:pt x="120270" y="8221"/>
                  <a:pt x="120139" y="8017"/>
                  <a:pt x="119993" y="7827"/>
                </a:cubicBezTo>
                <a:cubicBezTo>
                  <a:pt x="120154" y="7711"/>
                  <a:pt x="120329" y="7594"/>
                  <a:pt x="120533" y="7463"/>
                </a:cubicBezTo>
                <a:lnTo>
                  <a:pt x="120533" y="7463"/>
                </a:lnTo>
                <a:cubicBezTo>
                  <a:pt x="120533" y="7463"/>
                  <a:pt x="120270" y="7536"/>
                  <a:pt x="119906" y="7711"/>
                </a:cubicBezTo>
                <a:cubicBezTo>
                  <a:pt x="119702" y="6880"/>
                  <a:pt x="119221" y="6297"/>
                  <a:pt x="119221" y="6297"/>
                </a:cubicBezTo>
                <a:lnTo>
                  <a:pt x="119221" y="6297"/>
                </a:lnTo>
                <a:cubicBezTo>
                  <a:pt x="119338" y="6676"/>
                  <a:pt x="119425" y="6982"/>
                  <a:pt x="119483" y="7244"/>
                </a:cubicBezTo>
                <a:cubicBezTo>
                  <a:pt x="119352" y="7128"/>
                  <a:pt x="119279" y="7070"/>
                  <a:pt x="119279" y="7070"/>
                </a:cubicBezTo>
                <a:lnTo>
                  <a:pt x="119279" y="7070"/>
                </a:lnTo>
                <a:cubicBezTo>
                  <a:pt x="119367" y="7230"/>
                  <a:pt x="119454" y="7376"/>
                  <a:pt x="119527" y="7521"/>
                </a:cubicBezTo>
                <a:cubicBezTo>
                  <a:pt x="119556" y="7638"/>
                  <a:pt x="119571" y="7755"/>
                  <a:pt x="119571" y="7871"/>
                </a:cubicBezTo>
                <a:cubicBezTo>
                  <a:pt x="119323" y="8002"/>
                  <a:pt x="119046" y="8163"/>
                  <a:pt x="118769" y="8352"/>
                </a:cubicBezTo>
                <a:cubicBezTo>
                  <a:pt x="118784" y="8250"/>
                  <a:pt x="118798" y="8163"/>
                  <a:pt x="118798" y="8104"/>
                </a:cubicBezTo>
                <a:cubicBezTo>
                  <a:pt x="118900" y="7813"/>
                  <a:pt x="119017" y="7536"/>
                  <a:pt x="119148" y="7274"/>
                </a:cubicBezTo>
                <a:lnTo>
                  <a:pt x="119148" y="7274"/>
                </a:lnTo>
                <a:cubicBezTo>
                  <a:pt x="119148" y="7274"/>
                  <a:pt x="118988" y="7463"/>
                  <a:pt x="118769" y="7784"/>
                </a:cubicBezTo>
                <a:cubicBezTo>
                  <a:pt x="118638" y="7798"/>
                  <a:pt x="118361" y="7871"/>
                  <a:pt x="118011" y="7988"/>
                </a:cubicBezTo>
                <a:cubicBezTo>
                  <a:pt x="117938" y="7857"/>
                  <a:pt x="117865" y="7755"/>
                  <a:pt x="117822" y="7696"/>
                </a:cubicBezTo>
                <a:cubicBezTo>
                  <a:pt x="118303" y="6866"/>
                  <a:pt x="118784" y="6457"/>
                  <a:pt x="120256" y="5452"/>
                </a:cubicBezTo>
                <a:lnTo>
                  <a:pt x="120256" y="5452"/>
                </a:lnTo>
                <a:cubicBezTo>
                  <a:pt x="120255" y="5452"/>
                  <a:pt x="118142" y="6137"/>
                  <a:pt x="117108" y="7740"/>
                </a:cubicBezTo>
                <a:cubicBezTo>
                  <a:pt x="117064" y="7449"/>
                  <a:pt x="117006" y="7215"/>
                  <a:pt x="116962" y="7084"/>
                </a:cubicBezTo>
                <a:cubicBezTo>
                  <a:pt x="117020" y="7011"/>
                  <a:pt x="117078" y="6953"/>
                  <a:pt x="117122" y="6895"/>
                </a:cubicBezTo>
                <a:lnTo>
                  <a:pt x="117122" y="6895"/>
                </a:lnTo>
                <a:cubicBezTo>
                  <a:pt x="117122" y="6895"/>
                  <a:pt x="117064" y="6953"/>
                  <a:pt x="116962" y="7040"/>
                </a:cubicBezTo>
                <a:cubicBezTo>
                  <a:pt x="116933" y="6968"/>
                  <a:pt x="116918" y="6924"/>
                  <a:pt x="116918" y="6924"/>
                </a:cubicBezTo>
                <a:lnTo>
                  <a:pt x="116918" y="6924"/>
                </a:lnTo>
                <a:cubicBezTo>
                  <a:pt x="116918" y="6968"/>
                  <a:pt x="116933" y="7026"/>
                  <a:pt x="116933" y="7070"/>
                </a:cubicBezTo>
                <a:cubicBezTo>
                  <a:pt x="116729" y="7259"/>
                  <a:pt x="116408" y="7580"/>
                  <a:pt x="116058" y="7973"/>
                </a:cubicBezTo>
                <a:cubicBezTo>
                  <a:pt x="116087" y="7798"/>
                  <a:pt x="116102" y="7609"/>
                  <a:pt x="116087" y="7449"/>
                </a:cubicBezTo>
                <a:cubicBezTo>
                  <a:pt x="116131" y="7376"/>
                  <a:pt x="116160" y="7303"/>
                  <a:pt x="116189" y="7230"/>
                </a:cubicBezTo>
                <a:lnTo>
                  <a:pt x="116189" y="7230"/>
                </a:lnTo>
                <a:cubicBezTo>
                  <a:pt x="116189" y="7230"/>
                  <a:pt x="116160" y="7274"/>
                  <a:pt x="116087" y="7361"/>
                </a:cubicBezTo>
                <a:cubicBezTo>
                  <a:pt x="116058" y="6647"/>
                  <a:pt x="115738" y="6049"/>
                  <a:pt x="115504" y="5670"/>
                </a:cubicBezTo>
                <a:cubicBezTo>
                  <a:pt x="115461" y="5554"/>
                  <a:pt x="115446" y="5496"/>
                  <a:pt x="115446" y="5496"/>
                </a:cubicBezTo>
                <a:lnTo>
                  <a:pt x="115446" y="5496"/>
                </a:lnTo>
                <a:cubicBezTo>
                  <a:pt x="115446" y="5525"/>
                  <a:pt x="115461" y="5568"/>
                  <a:pt x="115461" y="5612"/>
                </a:cubicBezTo>
                <a:cubicBezTo>
                  <a:pt x="115367" y="5472"/>
                  <a:pt x="115292" y="5378"/>
                  <a:pt x="115251" y="5332"/>
                </a:cubicBezTo>
                <a:lnTo>
                  <a:pt x="115251" y="5332"/>
                </a:lnTo>
                <a:cubicBezTo>
                  <a:pt x="115377" y="5684"/>
                  <a:pt x="115462" y="5968"/>
                  <a:pt x="115534" y="6224"/>
                </a:cubicBezTo>
                <a:cubicBezTo>
                  <a:pt x="115563" y="6676"/>
                  <a:pt x="115577" y="7142"/>
                  <a:pt x="115548" y="7594"/>
                </a:cubicBezTo>
                <a:cubicBezTo>
                  <a:pt x="115446" y="7696"/>
                  <a:pt x="115300" y="7857"/>
                  <a:pt x="115140" y="8046"/>
                </a:cubicBezTo>
                <a:cubicBezTo>
                  <a:pt x="115155" y="7944"/>
                  <a:pt x="115169" y="7842"/>
                  <a:pt x="115198" y="7740"/>
                </a:cubicBezTo>
                <a:lnTo>
                  <a:pt x="115198" y="7740"/>
                </a:lnTo>
                <a:cubicBezTo>
                  <a:pt x="115198" y="7740"/>
                  <a:pt x="115140" y="7813"/>
                  <a:pt x="115067" y="7959"/>
                </a:cubicBezTo>
                <a:cubicBezTo>
                  <a:pt x="114980" y="7842"/>
                  <a:pt x="114907" y="7769"/>
                  <a:pt x="114907" y="7769"/>
                </a:cubicBezTo>
                <a:lnTo>
                  <a:pt x="114907" y="7769"/>
                </a:lnTo>
                <a:cubicBezTo>
                  <a:pt x="114951" y="7871"/>
                  <a:pt x="114980" y="7973"/>
                  <a:pt x="115009" y="8061"/>
                </a:cubicBezTo>
                <a:cubicBezTo>
                  <a:pt x="114980" y="8119"/>
                  <a:pt x="114936" y="8192"/>
                  <a:pt x="114907" y="8279"/>
                </a:cubicBezTo>
                <a:cubicBezTo>
                  <a:pt x="114863" y="8192"/>
                  <a:pt x="114819" y="8104"/>
                  <a:pt x="114761" y="8032"/>
                </a:cubicBezTo>
                <a:cubicBezTo>
                  <a:pt x="114790" y="7944"/>
                  <a:pt x="114790" y="7886"/>
                  <a:pt x="114805" y="7813"/>
                </a:cubicBezTo>
                <a:cubicBezTo>
                  <a:pt x="114863" y="7755"/>
                  <a:pt x="114921" y="7711"/>
                  <a:pt x="114980" y="7653"/>
                </a:cubicBezTo>
                <a:lnTo>
                  <a:pt x="114980" y="7653"/>
                </a:lnTo>
                <a:cubicBezTo>
                  <a:pt x="114980" y="7653"/>
                  <a:pt x="114921" y="7682"/>
                  <a:pt x="114819" y="7740"/>
                </a:cubicBezTo>
                <a:cubicBezTo>
                  <a:pt x="114907" y="7259"/>
                  <a:pt x="114921" y="6953"/>
                  <a:pt x="114921" y="6953"/>
                </a:cubicBezTo>
                <a:lnTo>
                  <a:pt x="114921" y="6953"/>
                </a:lnTo>
                <a:cubicBezTo>
                  <a:pt x="114834" y="7230"/>
                  <a:pt x="114717" y="7507"/>
                  <a:pt x="114601" y="7769"/>
                </a:cubicBezTo>
                <a:cubicBezTo>
                  <a:pt x="114528" y="7667"/>
                  <a:pt x="114455" y="7594"/>
                  <a:pt x="114411" y="7536"/>
                </a:cubicBezTo>
                <a:cubicBezTo>
                  <a:pt x="114338" y="7390"/>
                  <a:pt x="114280" y="7259"/>
                  <a:pt x="114207" y="7142"/>
                </a:cubicBezTo>
                <a:cubicBezTo>
                  <a:pt x="114426" y="7026"/>
                  <a:pt x="114659" y="6909"/>
                  <a:pt x="114951" y="6764"/>
                </a:cubicBezTo>
                <a:lnTo>
                  <a:pt x="114951" y="6764"/>
                </a:lnTo>
                <a:cubicBezTo>
                  <a:pt x="114950" y="6764"/>
                  <a:pt x="114688" y="6807"/>
                  <a:pt x="114295" y="6938"/>
                </a:cubicBezTo>
                <a:cubicBezTo>
                  <a:pt x="114397" y="6822"/>
                  <a:pt x="114513" y="6691"/>
                  <a:pt x="114601" y="6559"/>
                </a:cubicBezTo>
                <a:cubicBezTo>
                  <a:pt x="114659" y="6501"/>
                  <a:pt x="114732" y="6428"/>
                  <a:pt x="114805" y="6355"/>
                </a:cubicBezTo>
                <a:lnTo>
                  <a:pt x="114805" y="6355"/>
                </a:lnTo>
                <a:cubicBezTo>
                  <a:pt x="114805" y="6355"/>
                  <a:pt x="114761" y="6385"/>
                  <a:pt x="114703" y="6414"/>
                </a:cubicBezTo>
                <a:cubicBezTo>
                  <a:pt x="114948" y="6053"/>
                  <a:pt x="115122" y="5678"/>
                  <a:pt x="115238" y="5317"/>
                </a:cubicBezTo>
                <a:lnTo>
                  <a:pt x="115238" y="5317"/>
                </a:lnTo>
                <a:cubicBezTo>
                  <a:pt x="115242" y="5322"/>
                  <a:pt x="115247" y="5326"/>
                  <a:pt x="115251" y="5332"/>
                </a:cubicBezTo>
                <a:lnTo>
                  <a:pt x="115251" y="5332"/>
                </a:lnTo>
                <a:cubicBezTo>
                  <a:pt x="115248" y="5323"/>
                  <a:pt x="115245" y="5315"/>
                  <a:pt x="115242" y="5306"/>
                </a:cubicBezTo>
                <a:cubicBezTo>
                  <a:pt x="115241" y="5310"/>
                  <a:pt x="115240" y="5314"/>
                  <a:pt x="115238" y="5317"/>
                </a:cubicBezTo>
                <a:lnTo>
                  <a:pt x="115238" y="5317"/>
                </a:lnTo>
                <a:cubicBezTo>
                  <a:pt x="115234" y="5313"/>
                  <a:pt x="115230" y="5309"/>
                  <a:pt x="115227" y="5306"/>
                </a:cubicBezTo>
                <a:cubicBezTo>
                  <a:pt x="115563" y="4301"/>
                  <a:pt x="115446" y="3514"/>
                  <a:pt x="115446" y="3513"/>
                </a:cubicBezTo>
                <a:lnTo>
                  <a:pt x="115446" y="3513"/>
                </a:lnTo>
                <a:cubicBezTo>
                  <a:pt x="114980" y="5087"/>
                  <a:pt x="114761" y="5627"/>
                  <a:pt x="113989" y="6428"/>
                </a:cubicBezTo>
                <a:cubicBezTo>
                  <a:pt x="113989" y="6370"/>
                  <a:pt x="114003" y="6326"/>
                  <a:pt x="114003" y="6268"/>
                </a:cubicBezTo>
                <a:cubicBezTo>
                  <a:pt x="114397" y="4942"/>
                  <a:pt x="115213" y="2668"/>
                  <a:pt x="116481" y="744"/>
                </a:cubicBezTo>
                <a:lnTo>
                  <a:pt x="116481" y="744"/>
                </a:lnTo>
                <a:cubicBezTo>
                  <a:pt x="116480" y="745"/>
                  <a:pt x="114746" y="2625"/>
                  <a:pt x="113668" y="4825"/>
                </a:cubicBezTo>
                <a:cubicBezTo>
                  <a:pt x="113595" y="4679"/>
                  <a:pt x="113522" y="4534"/>
                  <a:pt x="113435" y="4388"/>
                </a:cubicBezTo>
                <a:cubicBezTo>
                  <a:pt x="113551" y="4228"/>
                  <a:pt x="113668" y="4067"/>
                  <a:pt x="113785" y="3907"/>
                </a:cubicBezTo>
                <a:lnTo>
                  <a:pt x="113785" y="3907"/>
                </a:lnTo>
                <a:cubicBezTo>
                  <a:pt x="113784" y="3907"/>
                  <a:pt x="113624" y="4053"/>
                  <a:pt x="113391" y="4315"/>
                </a:cubicBezTo>
                <a:cubicBezTo>
                  <a:pt x="113318" y="4213"/>
                  <a:pt x="113245" y="4111"/>
                  <a:pt x="113158" y="4009"/>
                </a:cubicBezTo>
                <a:cubicBezTo>
                  <a:pt x="113362" y="3353"/>
                  <a:pt x="113624" y="2668"/>
                  <a:pt x="113974" y="2027"/>
                </a:cubicBezTo>
                <a:lnTo>
                  <a:pt x="113974" y="2027"/>
                </a:lnTo>
                <a:cubicBezTo>
                  <a:pt x="113974" y="2027"/>
                  <a:pt x="113391" y="2697"/>
                  <a:pt x="112837" y="3645"/>
                </a:cubicBezTo>
                <a:cubicBezTo>
                  <a:pt x="112633" y="3426"/>
                  <a:pt x="112429" y="3251"/>
                  <a:pt x="112240" y="3091"/>
                </a:cubicBezTo>
                <a:cubicBezTo>
                  <a:pt x="112356" y="2945"/>
                  <a:pt x="112487" y="2785"/>
                  <a:pt x="112648" y="2595"/>
                </a:cubicBezTo>
                <a:lnTo>
                  <a:pt x="112648" y="2595"/>
                </a:lnTo>
                <a:cubicBezTo>
                  <a:pt x="112648" y="2595"/>
                  <a:pt x="112414" y="2741"/>
                  <a:pt x="112109" y="3003"/>
                </a:cubicBezTo>
                <a:cubicBezTo>
                  <a:pt x="111657" y="2654"/>
                  <a:pt x="111292" y="2493"/>
                  <a:pt x="111292" y="2493"/>
                </a:cubicBezTo>
                <a:lnTo>
                  <a:pt x="111292" y="2493"/>
                </a:lnTo>
                <a:cubicBezTo>
                  <a:pt x="111540" y="2741"/>
                  <a:pt x="111744" y="2945"/>
                  <a:pt x="111934" y="3149"/>
                </a:cubicBezTo>
                <a:cubicBezTo>
                  <a:pt x="111686" y="3368"/>
                  <a:pt x="111409" y="3630"/>
                  <a:pt x="111147" y="3965"/>
                </a:cubicBezTo>
                <a:cubicBezTo>
                  <a:pt x="111147" y="3557"/>
                  <a:pt x="111161" y="3134"/>
                  <a:pt x="111219" y="2726"/>
                </a:cubicBezTo>
                <a:lnTo>
                  <a:pt x="111219" y="2726"/>
                </a:lnTo>
                <a:cubicBezTo>
                  <a:pt x="111219" y="2727"/>
                  <a:pt x="110899" y="3514"/>
                  <a:pt x="110724" y="4577"/>
                </a:cubicBezTo>
                <a:cubicBezTo>
                  <a:pt x="110505" y="4942"/>
                  <a:pt x="110330" y="5335"/>
                  <a:pt x="110228" y="5772"/>
                </a:cubicBezTo>
                <a:cubicBezTo>
                  <a:pt x="110185" y="5729"/>
                  <a:pt x="110156" y="5700"/>
                  <a:pt x="110156" y="5700"/>
                </a:cubicBezTo>
                <a:lnTo>
                  <a:pt x="110156" y="5700"/>
                </a:lnTo>
                <a:cubicBezTo>
                  <a:pt x="110185" y="5743"/>
                  <a:pt x="110199" y="5787"/>
                  <a:pt x="110214" y="5816"/>
                </a:cubicBezTo>
                <a:cubicBezTo>
                  <a:pt x="110214" y="5845"/>
                  <a:pt x="110214" y="5860"/>
                  <a:pt x="110214" y="5874"/>
                </a:cubicBezTo>
                <a:cubicBezTo>
                  <a:pt x="110156" y="5787"/>
                  <a:pt x="110097" y="5700"/>
                  <a:pt x="110068" y="5612"/>
                </a:cubicBezTo>
                <a:cubicBezTo>
                  <a:pt x="110170" y="5496"/>
                  <a:pt x="110272" y="5379"/>
                  <a:pt x="110389" y="5248"/>
                </a:cubicBezTo>
                <a:lnTo>
                  <a:pt x="110389" y="5248"/>
                </a:lnTo>
                <a:cubicBezTo>
                  <a:pt x="110389" y="5248"/>
                  <a:pt x="110243" y="5321"/>
                  <a:pt x="110010" y="5496"/>
                </a:cubicBezTo>
                <a:cubicBezTo>
                  <a:pt x="109981" y="5437"/>
                  <a:pt x="109966" y="5379"/>
                  <a:pt x="109951" y="5321"/>
                </a:cubicBezTo>
                <a:cubicBezTo>
                  <a:pt x="110126" y="5117"/>
                  <a:pt x="110345" y="4898"/>
                  <a:pt x="110651" y="4606"/>
                </a:cubicBezTo>
                <a:lnTo>
                  <a:pt x="110651" y="4606"/>
                </a:lnTo>
                <a:cubicBezTo>
                  <a:pt x="110651" y="4607"/>
                  <a:pt x="110301" y="4781"/>
                  <a:pt x="109893" y="5131"/>
                </a:cubicBezTo>
                <a:cubicBezTo>
                  <a:pt x="109879" y="5044"/>
                  <a:pt x="109879" y="4971"/>
                  <a:pt x="109864" y="4883"/>
                </a:cubicBezTo>
                <a:cubicBezTo>
                  <a:pt x="110097" y="4563"/>
                  <a:pt x="110403" y="4198"/>
                  <a:pt x="110782" y="3732"/>
                </a:cubicBezTo>
                <a:lnTo>
                  <a:pt x="110782" y="3732"/>
                </a:lnTo>
                <a:cubicBezTo>
                  <a:pt x="110782" y="3732"/>
                  <a:pt x="110389" y="3980"/>
                  <a:pt x="109893" y="4432"/>
                </a:cubicBezTo>
                <a:cubicBezTo>
                  <a:pt x="110126" y="2726"/>
                  <a:pt x="110287" y="2391"/>
                  <a:pt x="111744" y="628"/>
                </a:cubicBezTo>
                <a:lnTo>
                  <a:pt x="111744" y="628"/>
                </a:lnTo>
                <a:cubicBezTo>
                  <a:pt x="111744" y="628"/>
                  <a:pt x="109981" y="1721"/>
                  <a:pt x="109412" y="3484"/>
                </a:cubicBezTo>
                <a:cubicBezTo>
                  <a:pt x="109092" y="3732"/>
                  <a:pt x="108640" y="4111"/>
                  <a:pt x="108232" y="4650"/>
                </a:cubicBezTo>
                <a:cubicBezTo>
                  <a:pt x="108217" y="4213"/>
                  <a:pt x="108246" y="3776"/>
                  <a:pt x="108305" y="3338"/>
                </a:cubicBezTo>
                <a:lnTo>
                  <a:pt x="108305" y="3338"/>
                </a:lnTo>
                <a:cubicBezTo>
                  <a:pt x="108304" y="3339"/>
                  <a:pt x="107955" y="4228"/>
                  <a:pt x="107765" y="5364"/>
                </a:cubicBezTo>
                <a:cubicBezTo>
                  <a:pt x="107678" y="5539"/>
                  <a:pt x="107605" y="5729"/>
                  <a:pt x="107532" y="5918"/>
                </a:cubicBezTo>
                <a:cubicBezTo>
                  <a:pt x="107518" y="5933"/>
                  <a:pt x="107503" y="5962"/>
                  <a:pt x="107474" y="5976"/>
                </a:cubicBezTo>
                <a:cubicBezTo>
                  <a:pt x="107415" y="4796"/>
                  <a:pt x="106614" y="3922"/>
                  <a:pt x="106614" y="3921"/>
                </a:cubicBezTo>
                <a:lnTo>
                  <a:pt x="106614" y="3921"/>
                </a:lnTo>
                <a:cubicBezTo>
                  <a:pt x="106905" y="4767"/>
                  <a:pt x="107051" y="5248"/>
                  <a:pt x="107051" y="5700"/>
                </a:cubicBezTo>
                <a:cubicBezTo>
                  <a:pt x="107051" y="5700"/>
                  <a:pt x="107051" y="5700"/>
                  <a:pt x="107051" y="5714"/>
                </a:cubicBezTo>
                <a:cubicBezTo>
                  <a:pt x="107051" y="6006"/>
                  <a:pt x="106993" y="6312"/>
                  <a:pt x="106876" y="6705"/>
                </a:cubicBezTo>
                <a:cubicBezTo>
                  <a:pt x="106803" y="6778"/>
                  <a:pt x="106745" y="6866"/>
                  <a:pt x="106672" y="6953"/>
                </a:cubicBezTo>
                <a:cubicBezTo>
                  <a:pt x="106628" y="6866"/>
                  <a:pt x="106570" y="6793"/>
                  <a:pt x="106526" y="6720"/>
                </a:cubicBezTo>
                <a:cubicBezTo>
                  <a:pt x="106526" y="6603"/>
                  <a:pt x="106526" y="6516"/>
                  <a:pt x="106526" y="6443"/>
                </a:cubicBezTo>
                <a:cubicBezTo>
                  <a:pt x="106541" y="6399"/>
                  <a:pt x="106541" y="6341"/>
                  <a:pt x="106541" y="6297"/>
                </a:cubicBezTo>
                <a:cubicBezTo>
                  <a:pt x="106687" y="6049"/>
                  <a:pt x="106847" y="5802"/>
                  <a:pt x="107022" y="5568"/>
                </a:cubicBezTo>
                <a:lnTo>
                  <a:pt x="107022" y="5568"/>
                </a:lnTo>
                <a:cubicBezTo>
                  <a:pt x="107022" y="5569"/>
                  <a:pt x="106847" y="5729"/>
                  <a:pt x="106599" y="6006"/>
                </a:cubicBezTo>
                <a:cubicBezTo>
                  <a:pt x="106628" y="5816"/>
                  <a:pt x="106672" y="5612"/>
                  <a:pt x="106716" y="5423"/>
                </a:cubicBezTo>
                <a:lnTo>
                  <a:pt x="106716" y="5423"/>
                </a:lnTo>
                <a:cubicBezTo>
                  <a:pt x="106716" y="5423"/>
                  <a:pt x="106556" y="5743"/>
                  <a:pt x="106366" y="6268"/>
                </a:cubicBezTo>
                <a:cubicBezTo>
                  <a:pt x="106322" y="6326"/>
                  <a:pt x="106279" y="6385"/>
                  <a:pt x="106235" y="6443"/>
                </a:cubicBezTo>
                <a:cubicBezTo>
                  <a:pt x="106220" y="6414"/>
                  <a:pt x="106206" y="6399"/>
                  <a:pt x="106206" y="6385"/>
                </a:cubicBezTo>
                <a:cubicBezTo>
                  <a:pt x="106250" y="6137"/>
                  <a:pt x="106264" y="5918"/>
                  <a:pt x="106279" y="5787"/>
                </a:cubicBezTo>
                <a:cubicBezTo>
                  <a:pt x="106293" y="5656"/>
                  <a:pt x="106293" y="5583"/>
                  <a:pt x="106293" y="5583"/>
                </a:cubicBezTo>
                <a:lnTo>
                  <a:pt x="106293" y="5583"/>
                </a:lnTo>
                <a:cubicBezTo>
                  <a:pt x="106264" y="5656"/>
                  <a:pt x="106250" y="5743"/>
                  <a:pt x="106220" y="5816"/>
                </a:cubicBezTo>
                <a:cubicBezTo>
                  <a:pt x="106162" y="5845"/>
                  <a:pt x="106075" y="5904"/>
                  <a:pt x="105958" y="5976"/>
                </a:cubicBezTo>
                <a:lnTo>
                  <a:pt x="105914" y="5918"/>
                </a:lnTo>
                <a:cubicBezTo>
                  <a:pt x="105885" y="5816"/>
                  <a:pt x="105871" y="5729"/>
                  <a:pt x="105841" y="5641"/>
                </a:cubicBezTo>
                <a:cubicBezTo>
                  <a:pt x="105987" y="5568"/>
                  <a:pt x="106147" y="5481"/>
                  <a:pt x="106322" y="5394"/>
                </a:cubicBezTo>
                <a:lnTo>
                  <a:pt x="106322" y="5394"/>
                </a:lnTo>
                <a:cubicBezTo>
                  <a:pt x="106322" y="5394"/>
                  <a:pt x="106104" y="5437"/>
                  <a:pt x="105798" y="5539"/>
                </a:cubicBezTo>
                <a:cubicBezTo>
                  <a:pt x="105725" y="5350"/>
                  <a:pt x="105623" y="5189"/>
                  <a:pt x="105535" y="5058"/>
                </a:cubicBezTo>
                <a:cubicBezTo>
                  <a:pt x="105696" y="4898"/>
                  <a:pt x="105871" y="4709"/>
                  <a:pt x="106118" y="4490"/>
                </a:cubicBezTo>
                <a:lnTo>
                  <a:pt x="106118" y="4490"/>
                </a:lnTo>
                <a:cubicBezTo>
                  <a:pt x="106118" y="4490"/>
                  <a:pt x="105812" y="4636"/>
                  <a:pt x="105448" y="4927"/>
                </a:cubicBezTo>
                <a:cubicBezTo>
                  <a:pt x="105346" y="4796"/>
                  <a:pt x="105259" y="4709"/>
                  <a:pt x="105258" y="4709"/>
                </a:cubicBezTo>
                <a:lnTo>
                  <a:pt x="105258" y="4709"/>
                </a:lnTo>
                <a:cubicBezTo>
                  <a:pt x="105302" y="4811"/>
                  <a:pt x="105346" y="4898"/>
                  <a:pt x="105390" y="4985"/>
                </a:cubicBezTo>
                <a:cubicBezTo>
                  <a:pt x="105142" y="5189"/>
                  <a:pt x="104894" y="5452"/>
                  <a:pt x="104690" y="5787"/>
                </a:cubicBezTo>
                <a:cubicBezTo>
                  <a:pt x="104675" y="5758"/>
                  <a:pt x="104661" y="5743"/>
                  <a:pt x="104646" y="5729"/>
                </a:cubicBezTo>
                <a:cubicBezTo>
                  <a:pt x="104515" y="5073"/>
                  <a:pt x="104340" y="4607"/>
                  <a:pt x="104340" y="4606"/>
                </a:cubicBezTo>
                <a:lnTo>
                  <a:pt x="104340" y="4606"/>
                </a:lnTo>
                <a:cubicBezTo>
                  <a:pt x="104399" y="5087"/>
                  <a:pt x="104369" y="5583"/>
                  <a:pt x="104311" y="6049"/>
                </a:cubicBezTo>
                <a:cubicBezTo>
                  <a:pt x="104297" y="6064"/>
                  <a:pt x="104282" y="6079"/>
                  <a:pt x="104267" y="6093"/>
                </a:cubicBezTo>
                <a:cubicBezTo>
                  <a:pt x="104136" y="5583"/>
                  <a:pt x="103961" y="5204"/>
                  <a:pt x="103961" y="5204"/>
                </a:cubicBezTo>
                <a:lnTo>
                  <a:pt x="103961" y="5204"/>
                </a:lnTo>
                <a:cubicBezTo>
                  <a:pt x="104034" y="5539"/>
                  <a:pt x="104063" y="5904"/>
                  <a:pt x="104049" y="6239"/>
                </a:cubicBezTo>
                <a:cubicBezTo>
                  <a:pt x="103976" y="6297"/>
                  <a:pt x="103918" y="6355"/>
                  <a:pt x="103845" y="6414"/>
                </a:cubicBezTo>
                <a:cubicBezTo>
                  <a:pt x="103888" y="6210"/>
                  <a:pt x="103947" y="6006"/>
                  <a:pt x="104020" y="5816"/>
                </a:cubicBezTo>
                <a:lnTo>
                  <a:pt x="104020" y="5816"/>
                </a:lnTo>
                <a:cubicBezTo>
                  <a:pt x="104019" y="5816"/>
                  <a:pt x="103859" y="6093"/>
                  <a:pt x="103670" y="6516"/>
                </a:cubicBezTo>
                <a:cubicBezTo>
                  <a:pt x="103641" y="6414"/>
                  <a:pt x="103626" y="6312"/>
                  <a:pt x="103597" y="6195"/>
                </a:cubicBezTo>
                <a:cubicBezTo>
                  <a:pt x="103932" y="5335"/>
                  <a:pt x="103932" y="4621"/>
                  <a:pt x="103932" y="4621"/>
                </a:cubicBezTo>
                <a:lnTo>
                  <a:pt x="103932" y="4621"/>
                </a:lnTo>
                <a:cubicBezTo>
                  <a:pt x="103757" y="5058"/>
                  <a:pt x="103626" y="5408"/>
                  <a:pt x="103495" y="5700"/>
                </a:cubicBezTo>
                <a:cubicBezTo>
                  <a:pt x="103451" y="5452"/>
                  <a:pt x="103407" y="5219"/>
                  <a:pt x="103349" y="4985"/>
                </a:cubicBezTo>
                <a:cubicBezTo>
                  <a:pt x="103830" y="4023"/>
                  <a:pt x="104413" y="2960"/>
                  <a:pt x="105098" y="2027"/>
                </a:cubicBezTo>
                <a:lnTo>
                  <a:pt x="105098" y="2027"/>
                </a:lnTo>
                <a:cubicBezTo>
                  <a:pt x="105098" y="2027"/>
                  <a:pt x="104136" y="2974"/>
                  <a:pt x="103174" y="4330"/>
                </a:cubicBezTo>
                <a:cubicBezTo>
                  <a:pt x="102985" y="3659"/>
                  <a:pt x="102795" y="3222"/>
                  <a:pt x="102795" y="3222"/>
                </a:cubicBezTo>
                <a:lnTo>
                  <a:pt x="102795" y="3222"/>
                </a:lnTo>
                <a:cubicBezTo>
                  <a:pt x="102882" y="3597"/>
                  <a:pt x="102926" y="4000"/>
                  <a:pt x="102955" y="4390"/>
                </a:cubicBezTo>
                <a:lnTo>
                  <a:pt x="102955" y="4390"/>
                </a:lnTo>
                <a:cubicBezTo>
                  <a:pt x="102952" y="4369"/>
                  <a:pt x="102941" y="4359"/>
                  <a:pt x="102941" y="4359"/>
                </a:cubicBezTo>
                <a:lnTo>
                  <a:pt x="102941" y="4359"/>
                </a:lnTo>
                <a:cubicBezTo>
                  <a:pt x="102948" y="4372"/>
                  <a:pt x="102952" y="4383"/>
                  <a:pt x="102955" y="4393"/>
                </a:cubicBezTo>
                <a:lnTo>
                  <a:pt x="102955" y="4393"/>
                </a:lnTo>
                <a:cubicBezTo>
                  <a:pt x="102955" y="4396"/>
                  <a:pt x="102955" y="4399"/>
                  <a:pt x="102956" y="4402"/>
                </a:cubicBezTo>
                <a:cubicBezTo>
                  <a:pt x="102956" y="4399"/>
                  <a:pt x="102955" y="4397"/>
                  <a:pt x="102955" y="4394"/>
                </a:cubicBezTo>
                <a:lnTo>
                  <a:pt x="102955" y="4394"/>
                </a:lnTo>
                <a:cubicBezTo>
                  <a:pt x="102959" y="4405"/>
                  <a:pt x="102963" y="4416"/>
                  <a:pt x="102970" y="4432"/>
                </a:cubicBezTo>
                <a:cubicBezTo>
                  <a:pt x="102970" y="4490"/>
                  <a:pt x="102970" y="4548"/>
                  <a:pt x="102985" y="4606"/>
                </a:cubicBezTo>
                <a:cubicBezTo>
                  <a:pt x="102752" y="4956"/>
                  <a:pt x="102518" y="5321"/>
                  <a:pt x="102300" y="5700"/>
                </a:cubicBezTo>
                <a:cubicBezTo>
                  <a:pt x="102227" y="5379"/>
                  <a:pt x="102110" y="5087"/>
                  <a:pt x="101979" y="4825"/>
                </a:cubicBezTo>
                <a:cubicBezTo>
                  <a:pt x="102212" y="4198"/>
                  <a:pt x="102504" y="3557"/>
                  <a:pt x="102883" y="2974"/>
                </a:cubicBezTo>
                <a:lnTo>
                  <a:pt x="102883" y="2974"/>
                </a:lnTo>
                <a:cubicBezTo>
                  <a:pt x="102883" y="2974"/>
                  <a:pt x="102329" y="3557"/>
                  <a:pt x="101746" y="4417"/>
                </a:cubicBezTo>
                <a:cubicBezTo>
                  <a:pt x="101615" y="4184"/>
                  <a:pt x="101454" y="3980"/>
                  <a:pt x="101323" y="3805"/>
                </a:cubicBezTo>
                <a:cubicBezTo>
                  <a:pt x="101440" y="3674"/>
                  <a:pt x="101571" y="3528"/>
                  <a:pt x="101717" y="3368"/>
                </a:cubicBezTo>
                <a:lnTo>
                  <a:pt x="101717" y="3368"/>
                </a:lnTo>
                <a:cubicBezTo>
                  <a:pt x="101717" y="3368"/>
                  <a:pt x="101513" y="3484"/>
                  <a:pt x="101221" y="3688"/>
                </a:cubicBezTo>
                <a:cubicBezTo>
                  <a:pt x="100886" y="3309"/>
                  <a:pt x="100609" y="3091"/>
                  <a:pt x="100609" y="3091"/>
                </a:cubicBezTo>
                <a:lnTo>
                  <a:pt x="100609" y="3091"/>
                </a:lnTo>
                <a:cubicBezTo>
                  <a:pt x="100784" y="3368"/>
                  <a:pt x="100930" y="3601"/>
                  <a:pt x="101061" y="3819"/>
                </a:cubicBezTo>
                <a:cubicBezTo>
                  <a:pt x="100828" y="3994"/>
                  <a:pt x="100565" y="4242"/>
                  <a:pt x="100318" y="4519"/>
                </a:cubicBezTo>
                <a:cubicBezTo>
                  <a:pt x="100361" y="4111"/>
                  <a:pt x="100420" y="3703"/>
                  <a:pt x="100522" y="3309"/>
                </a:cubicBezTo>
                <a:lnTo>
                  <a:pt x="100522" y="3309"/>
                </a:lnTo>
                <a:cubicBezTo>
                  <a:pt x="100522" y="3310"/>
                  <a:pt x="100172" y="4053"/>
                  <a:pt x="99895" y="5073"/>
                </a:cubicBezTo>
                <a:cubicBezTo>
                  <a:pt x="99793" y="5219"/>
                  <a:pt x="99691" y="5379"/>
                  <a:pt x="99603" y="5554"/>
                </a:cubicBezTo>
                <a:lnTo>
                  <a:pt x="99603" y="5510"/>
                </a:lnTo>
                <a:cubicBezTo>
                  <a:pt x="99720" y="5117"/>
                  <a:pt x="99764" y="4781"/>
                  <a:pt x="99793" y="4519"/>
                </a:cubicBezTo>
                <a:cubicBezTo>
                  <a:pt x="99880" y="4432"/>
                  <a:pt x="99953" y="4344"/>
                  <a:pt x="100055" y="4242"/>
                </a:cubicBezTo>
                <a:lnTo>
                  <a:pt x="100055" y="4242"/>
                </a:lnTo>
                <a:cubicBezTo>
                  <a:pt x="100055" y="4242"/>
                  <a:pt x="99953" y="4300"/>
                  <a:pt x="99808" y="4388"/>
                </a:cubicBezTo>
                <a:cubicBezTo>
                  <a:pt x="99822" y="4198"/>
                  <a:pt x="99808" y="4082"/>
                  <a:pt x="99808" y="4082"/>
                </a:cubicBezTo>
                <a:cubicBezTo>
                  <a:pt x="99764" y="4228"/>
                  <a:pt x="99720" y="4359"/>
                  <a:pt x="99676" y="4475"/>
                </a:cubicBezTo>
                <a:cubicBezTo>
                  <a:pt x="99545" y="4563"/>
                  <a:pt x="99399" y="4679"/>
                  <a:pt x="99225" y="4825"/>
                </a:cubicBezTo>
                <a:cubicBezTo>
                  <a:pt x="99283" y="4577"/>
                  <a:pt x="99341" y="4344"/>
                  <a:pt x="99399" y="4155"/>
                </a:cubicBezTo>
                <a:cubicBezTo>
                  <a:pt x="99691" y="3528"/>
                  <a:pt x="100012" y="2872"/>
                  <a:pt x="100391" y="2245"/>
                </a:cubicBezTo>
                <a:cubicBezTo>
                  <a:pt x="100609" y="1983"/>
                  <a:pt x="100871" y="1677"/>
                  <a:pt x="101207" y="1313"/>
                </a:cubicBezTo>
                <a:lnTo>
                  <a:pt x="101207" y="1313"/>
                </a:lnTo>
                <a:cubicBezTo>
                  <a:pt x="101207" y="1313"/>
                  <a:pt x="101046" y="1400"/>
                  <a:pt x="100799" y="1575"/>
                </a:cubicBezTo>
                <a:cubicBezTo>
                  <a:pt x="100827" y="1532"/>
                  <a:pt x="100856" y="1489"/>
                  <a:pt x="100885" y="1460"/>
                </a:cubicBezTo>
                <a:lnTo>
                  <a:pt x="100885" y="1460"/>
                </a:lnTo>
                <a:cubicBezTo>
                  <a:pt x="100876" y="1469"/>
                  <a:pt x="100819" y="1527"/>
                  <a:pt x="100726" y="1633"/>
                </a:cubicBezTo>
                <a:cubicBezTo>
                  <a:pt x="100143" y="2056"/>
                  <a:pt x="99210" y="2916"/>
                  <a:pt x="98831" y="4169"/>
                </a:cubicBezTo>
                <a:cubicBezTo>
                  <a:pt x="98744" y="4315"/>
                  <a:pt x="98656" y="4461"/>
                  <a:pt x="98569" y="4592"/>
                </a:cubicBezTo>
                <a:cubicBezTo>
                  <a:pt x="98496" y="4432"/>
                  <a:pt x="98452" y="4330"/>
                  <a:pt x="98452" y="4330"/>
                </a:cubicBezTo>
                <a:lnTo>
                  <a:pt x="98452" y="4330"/>
                </a:lnTo>
                <a:cubicBezTo>
                  <a:pt x="98481" y="4446"/>
                  <a:pt x="98510" y="4548"/>
                  <a:pt x="98540" y="4665"/>
                </a:cubicBezTo>
                <a:cubicBezTo>
                  <a:pt x="98438" y="4840"/>
                  <a:pt x="98335" y="5015"/>
                  <a:pt x="98233" y="5204"/>
                </a:cubicBezTo>
                <a:cubicBezTo>
                  <a:pt x="98161" y="4738"/>
                  <a:pt x="98073" y="4330"/>
                  <a:pt x="97986" y="4038"/>
                </a:cubicBezTo>
                <a:cubicBezTo>
                  <a:pt x="98175" y="3513"/>
                  <a:pt x="98408" y="2974"/>
                  <a:pt x="98700" y="2479"/>
                </a:cubicBezTo>
                <a:lnTo>
                  <a:pt x="98700" y="2479"/>
                </a:lnTo>
                <a:cubicBezTo>
                  <a:pt x="98700" y="2479"/>
                  <a:pt x="98306" y="2916"/>
                  <a:pt x="97855" y="3615"/>
                </a:cubicBezTo>
                <a:cubicBezTo>
                  <a:pt x="97840" y="3601"/>
                  <a:pt x="97840" y="3601"/>
                  <a:pt x="97840" y="3601"/>
                </a:cubicBezTo>
                <a:lnTo>
                  <a:pt x="97840" y="3615"/>
                </a:lnTo>
                <a:cubicBezTo>
                  <a:pt x="97782" y="3732"/>
                  <a:pt x="97709" y="3834"/>
                  <a:pt x="97636" y="3951"/>
                </a:cubicBezTo>
                <a:cubicBezTo>
                  <a:pt x="97476" y="3717"/>
                  <a:pt x="97330" y="3528"/>
                  <a:pt x="97170" y="3353"/>
                </a:cubicBezTo>
                <a:cubicBezTo>
                  <a:pt x="97286" y="3207"/>
                  <a:pt x="97417" y="3062"/>
                  <a:pt x="97548" y="2901"/>
                </a:cubicBezTo>
                <a:lnTo>
                  <a:pt x="97548" y="2901"/>
                </a:lnTo>
                <a:cubicBezTo>
                  <a:pt x="97548" y="2901"/>
                  <a:pt x="97359" y="3018"/>
                  <a:pt x="97068" y="3236"/>
                </a:cubicBezTo>
                <a:cubicBezTo>
                  <a:pt x="96718" y="2858"/>
                  <a:pt x="96441" y="2654"/>
                  <a:pt x="96441" y="2653"/>
                </a:cubicBezTo>
                <a:lnTo>
                  <a:pt x="96441" y="2653"/>
                </a:lnTo>
                <a:cubicBezTo>
                  <a:pt x="96616" y="2930"/>
                  <a:pt x="96776" y="3164"/>
                  <a:pt x="96907" y="3368"/>
                </a:cubicBezTo>
                <a:cubicBezTo>
                  <a:pt x="96820" y="3441"/>
                  <a:pt x="96732" y="3528"/>
                  <a:pt x="96630" y="3630"/>
                </a:cubicBezTo>
                <a:cubicBezTo>
                  <a:pt x="96557" y="3382"/>
                  <a:pt x="96455" y="3164"/>
                  <a:pt x="96339" y="2960"/>
                </a:cubicBezTo>
                <a:cubicBezTo>
                  <a:pt x="96353" y="2930"/>
                  <a:pt x="96353" y="2901"/>
                  <a:pt x="96353" y="2887"/>
                </a:cubicBezTo>
                <a:lnTo>
                  <a:pt x="96353" y="2887"/>
                </a:lnTo>
                <a:cubicBezTo>
                  <a:pt x="96353" y="2887"/>
                  <a:pt x="96353" y="2902"/>
                  <a:pt x="96339" y="2945"/>
                </a:cubicBezTo>
                <a:cubicBezTo>
                  <a:pt x="96193" y="2683"/>
                  <a:pt x="96033" y="2464"/>
                  <a:pt x="95872" y="2245"/>
                </a:cubicBezTo>
                <a:cubicBezTo>
                  <a:pt x="96106" y="1881"/>
                  <a:pt x="96455" y="1458"/>
                  <a:pt x="96951" y="861"/>
                </a:cubicBezTo>
                <a:lnTo>
                  <a:pt x="96951" y="861"/>
                </a:lnTo>
                <a:cubicBezTo>
                  <a:pt x="96951" y="861"/>
                  <a:pt x="96280" y="1254"/>
                  <a:pt x="95654" y="1998"/>
                </a:cubicBezTo>
                <a:cubicBezTo>
                  <a:pt x="95042" y="1342"/>
                  <a:pt x="94415" y="963"/>
                  <a:pt x="94415" y="963"/>
                </a:cubicBezTo>
                <a:lnTo>
                  <a:pt x="94415" y="963"/>
                </a:lnTo>
                <a:cubicBezTo>
                  <a:pt x="94881" y="1517"/>
                  <a:pt x="95202" y="1925"/>
                  <a:pt x="95435" y="2275"/>
                </a:cubicBezTo>
                <a:cubicBezTo>
                  <a:pt x="95231" y="2551"/>
                  <a:pt x="95056" y="2843"/>
                  <a:pt x="94910" y="3193"/>
                </a:cubicBezTo>
                <a:cubicBezTo>
                  <a:pt x="94867" y="3091"/>
                  <a:pt x="94852" y="3033"/>
                  <a:pt x="94852" y="3032"/>
                </a:cubicBezTo>
                <a:lnTo>
                  <a:pt x="94852" y="3032"/>
                </a:lnTo>
                <a:cubicBezTo>
                  <a:pt x="94852" y="3105"/>
                  <a:pt x="94867" y="3193"/>
                  <a:pt x="94867" y="3266"/>
                </a:cubicBezTo>
                <a:cubicBezTo>
                  <a:pt x="94779" y="3499"/>
                  <a:pt x="94692" y="3732"/>
                  <a:pt x="94648" y="3994"/>
                </a:cubicBezTo>
                <a:cubicBezTo>
                  <a:pt x="94459" y="3790"/>
                  <a:pt x="94269" y="3615"/>
                  <a:pt x="94094" y="3455"/>
                </a:cubicBezTo>
                <a:cubicBezTo>
                  <a:pt x="94298" y="3266"/>
                  <a:pt x="94517" y="3047"/>
                  <a:pt x="94794" y="2799"/>
                </a:cubicBezTo>
                <a:lnTo>
                  <a:pt x="94794" y="2799"/>
                </a:lnTo>
                <a:cubicBezTo>
                  <a:pt x="94794" y="2799"/>
                  <a:pt x="94415" y="2974"/>
                  <a:pt x="93919" y="3309"/>
                </a:cubicBezTo>
                <a:cubicBezTo>
                  <a:pt x="93905" y="3295"/>
                  <a:pt x="93890" y="3280"/>
                  <a:pt x="93861" y="3266"/>
                </a:cubicBezTo>
                <a:cubicBezTo>
                  <a:pt x="93584" y="3047"/>
                  <a:pt x="93380" y="2930"/>
                  <a:pt x="93380" y="2930"/>
                </a:cubicBezTo>
                <a:lnTo>
                  <a:pt x="93380" y="2930"/>
                </a:lnTo>
                <a:cubicBezTo>
                  <a:pt x="93526" y="3105"/>
                  <a:pt x="93657" y="3266"/>
                  <a:pt x="93788" y="3411"/>
                </a:cubicBezTo>
                <a:cubicBezTo>
                  <a:pt x="93570" y="3572"/>
                  <a:pt x="93351" y="3747"/>
                  <a:pt x="93132" y="3965"/>
                </a:cubicBezTo>
                <a:cubicBezTo>
                  <a:pt x="92608" y="3033"/>
                  <a:pt x="92039" y="2377"/>
                  <a:pt x="92039" y="2377"/>
                </a:cubicBezTo>
                <a:lnTo>
                  <a:pt x="92039" y="2377"/>
                </a:lnTo>
                <a:cubicBezTo>
                  <a:pt x="92360" y="2989"/>
                  <a:pt x="92593" y="3645"/>
                  <a:pt x="92753" y="4286"/>
                </a:cubicBezTo>
                <a:cubicBezTo>
                  <a:pt x="92753" y="4300"/>
                  <a:pt x="92753" y="4330"/>
                  <a:pt x="92768" y="4344"/>
                </a:cubicBezTo>
                <a:cubicBezTo>
                  <a:pt x="92549" y="4592"/>
                  <a:pt x="92360" y="4854"/>
                  <a:pt x="92200" y="5146"/>
                </a:cubicBezTo>
                <a:cubicBezTo>
                  <a:pt x="92039" y="4767"/>
                  <a:pt x="91835" y="4402"/>
                  <a:pt x="91631" y="4053"/>
                </a:cubicBezTo>
                <a:cubicBezTo>
                  <a:pt x="91354" y="2770"/>
                  <a:pt x="90334" y="1823"/>
                  <a:pt x="89693" y="1342"/>
                </a:cubicBezTo>
                <a:cubicBezTo>
                  <a:pt x="89591" y="1211"/>
                  <a:pt x="89518" y="1138"/>
                  <a:pt x="89518" y="1138"/>
                </a:cubicBezTo>
                <a:lnTo>
                  <a:pt x="89518" y="1138"/>
                </a:lnTo>
                <a:cubicBezTo>
                  <a:pt x="89547" y="1181"/>
                  <a:pt x="89576" y="1225"/>
                  <a:pt x="89605" y="1269"/>
                </a:cubicBezTo>
                <a:cubicBezTo>
                  <a:pt x="89328" y="1079"/>
                  <a:pt x="89154" y="977"/>
                  <a:pt x="89153" y="977"/>
                </a:cubicBezTo>
                <a:lnTo>
                  <a:pt x="89153" y="977"/>
                </a:lnTo>
                <a:cubicBezTo>
                  <a:pt x="89503" y="1386"/>
                  <a:pt x="89795" y="1706"/>
                  <a:pt x="90013" y="1983"/>
                </a:cubicBezTo>
                <a:cubicBezTo>
                  <a:pt x="90378" y="2653"/>
                  <a:pt x="90684" y="3324"/>
                  <a:pt x="90932" y="3980"/>
                </a:cubicBezTo>
                <a:cubicBezTo>
                  <a:pt x="90975" y="4184"/>
                  <a:pt x="91004" y="4417"/>
                  <a:pt x="91048" y="4679"/>
                </a:cubicBezTo>
                <a:cubicBezTo>
                  <a:pt x="90859" y="4519"/>
                  <a:pt x="90684" y="4388"/>
                  <a:pt x="90538" y="4286"/>
                </a:cubicBezTo>
                <a:cubicBezTo>
                  <a:pt x="90509" y="4155"/>
                  <a:pt x="90465" y="4023"/>
                  <a:pt x="90436" y="3878"/>
                </a:cubicBezTo>
                <a:cubicBezTo>
                  <a:pt x="90436" y="3878"/>
                  <a:pt x="90407" y="3994"/>
                  <a:pt x="90407" y="4184"/>
                </a:cubicBezTo>
                <a:cubicBezTo>
                  <a:pt x="90232" y="4067"/>
                  <a:pt x="90130" y="4009"/>
                  <a:pt x="90130" y="4009"/>
                </a:cubicBezTo>
                <a:lnTo>
                  <a:pt x="90130" y="4009"/>
                </a:lnTo>
                <a:cubicBezTo>
                  <a:pt x="90217" y="4111"/>
                  <a:pt x="90305" y="4213"/>
                  <a:pt x="90392" y="4315"/>
                </a:cubicBezTo>
                <a:cubicBezTo>
                  <a:pt x="90392" y="4461"/>
                  <a:pt x="90392" y="4650"/>
                  <a:pt x="90421" y="4869"/>
                </a:cubicBezTo>
                <a:cubicBezTo>
                  <a:pt x="90363" y="4898"/>
                  <a:pt x="90319" y="4927"/>
                  <a:pt x="90261" y="4956"/>
                </a:cubicBezTo>
                <a:cubicBezTo>
                  <a:pt x="90232" y="4913"/>
                  <a:pt x="90217" y="4883"/>
                  <a:pt x="90188" y="4854"/>
                </a:cubicBezTo>
                <a:cubicBezTo>
                  <a:pt x="90013" y="3805"/>
                  <a:pt x="89678" y="3033"/>
                  <a:pt x="89678" y="3032"/>
                </a:cubicBezTo>
                <a:lnTo>
                  <a:pt x="89678" y="3032"/>
                </a:lnTo>
                <a:cubicBezTo>
                  <a:pt x="89693" y="3134"/>
                  <a:pt x="89707" y="3235"/>
                  <a:pt x="89722" y="3336"/>
                </a:cubicBezTo>
                <a:lnTo>
                  <a:pt x="89722" y="3336"/>
                </a:lnTo>
                <a:cubicBezTo>
                  <a:pt x="89727" y="3332"/>
                  <a:pt x="89731" y="3328"/>
                  <a:pt x="89736" y="3324"/>
                </a:cubicBezTo>
                <a:lnTo>
                  <a:pt x="89736" y="3309"/>
                </a:lnTo>
                <a:cubicBezTo>
                  <a:pt x="89766" y="3615"/>
                  <a:pt x="89780" y="3936"/>
                  <a:pt x="89766" y="4242"/>
                </a:cubicBezTo>
                <a:cubicBezTo>
                  <a:pt x="89605" y="4053"/>
                  <a:pt x="89430" y="3878"/>
                  <a:pt x="89270" y="3732"/>
                </a:cubicBezTo>
                <a:cubicBezTo>
                  <a:pt x="89411" y="3605"/>
                  <a:pt x="89552" y="3479"/>
                  <a:pt x="89719" y="3339"/>
                </a:cubicBezTo>
                <a:lnTo>
                  <a:pt x="89719" y="3339"/>
                </a:lnTo>
                <a:cubicBezTo>
                  <a:pt x="89678" y="3346"/>
                  <a:pt x="89450" y="3461"/>
                  <a:pt x="89139" y="3645"/>
                </a:cubicBezTo>
                <a:cubicBezTo>
                  <a:pt x="89066" y="3586"/>
                  <a:pt x="89008" y="3528"/>
                  <a:pt x="88949" y="3484"/>
                </a:cubicBezTo>
                <a:cubicBezTo>
                  <a:pt x="89139" y="3280"/>
                  <a:pt x="89358" y="3062"/>
                  <a:pt x="89605" y="2799"/>
                </a:cubicBezTo>
                <a:lnTo>
                  <a:pt x="89605" y="2799"/>
                </a:lnTo>
                <a:cubicBezTo>
                  <a:pt x="89605" y="2799"/>
                  <a:pt x="89241" y="2989"/>
                  <a:pt x="88775" y="3338"/>
                </a:cubicBezTo>
                <a:cubicBezTo>
                  <a:pt x="88439" y="3105"/>
                  <a:pt x="88221" y="2974"/>
                  <a:pt x="88221" y="2974"/>
                </a:cubicBezTo>
                <a:lnTo>
                  <a:pt x="88221" y="2974"/>
                </a:lnTo>
                <a:cubicBezTo>
                  <a:pt x="88366" y="3149"/>
                  <a:pt x="88512" y="3295"/>
                  <a:pt x="88629" y="3441"/>
                </a:cubicBezTo>
                <a:cubicBezTo>
                  <a:pt x="88425" y="3601"/>
                  <a:pt x="88221" y="3790"/>
                  <a:pt x="88002" y="4009"/>
                </a:cubicBezTo>
                <a:cubicBezTo>
                  <a:pt x="87973" y="3936"/>
                  <a:pt x="87929" y="3878"/>
                  <a:pt x="87885" y="3805"/>
                </a:cubicBezTo>
                <a:cubicBezTo>
                  <a:pt x="87958" y="3251"/>
                  <a:pt x="87900" y="2887"/>
                  <a:pt x="87900" y="2887"/>
                </a:cubicBezTo>
                <a:lnTo>
                  <a:pt x="87900" y="2887"/>
                </a:lnTo>
                <a:cubicBezTo>
                  <a:pt x="87827" y="3134"/>
                  <a:pt x="87769" y="3338"/>
                  <a:pt x="87696" y="3543"/>
                </a:cubicBezTo>
                <a:cubicBezTo>
                  <a:pt x="87579" y="3382"/>
                  <a:pt x="87477" y="3222"/>
                  <a:pt x="87375" y="3091"/>
                </a:cubicBezTo>
                <a:cubicBezTo>
                  <a:pt x="87783" y="2114"/>
                  <a:pt x="88294" y="1065"/>
                  <a:pt x="88920" y="118"/>
                </a:cubicBezTo>
                <a:lnTo>
                  <a:pt x="88920" y="118"/>
                </a:lnTo>
                <a:cubicBezTo>
                  <a:pt x="88920" y="118"/>
                  <a:pt x="87944" y="1182"/>
                  <a:pt x="87011" y="2639"/>
                </a:cubicBezTo>
                <a:cubicBezTo>
                  <a:pt x="86909" y="2522"/>
                  <a:pt x="86851" y="2464"/>
                  <a:pt x="86851" y="2464"/>
                </a:cubicBezTo>
                <a:lnTo>
                  <a:pt x="86851" y="2464"/>
                </a:lnTo>
                <a:cubicBezTo>
                  <a:pt x="86894" y="2537"/>
                  <a:pt x="86938" y="2610"/>
                  <a:pt x="86967" y="2697"/>
                </a:cubicBezTo>
                <a:cubicBezTo>
                  <a:pt x="86749" y="3047"/>
                  <a:pt x="86515" y="3426"/>
                  <a:pt x="86311" y="3819"/>
                </a:cubicBezTo>
                <a:cubicBezTo>
                  <a:pt x="86122" y="3543"/>
                  <a:pt x="85918" y="3266"/>
                  <a:pt x="85728" y="3018"/>
                </a:cubicBezTo>
                <a:cubicBezTo>
                  <a:pt x="85903" y="2479"/>
                  <a:pt x="86137" y="1925"/>
                  <a:pt x="86413" y="1400"/>
                </a:cubicBezTo>
                <a:lnTo>
                  <a:pt x="86413" y="1400"/>
                </a:lnTo>
                <a:cubicBezTo>
                  <a:pt x="86413" y="1400"/>
                  <a:pt x="85976" y="1910"/>
                  <a:pt x="85481" y="2697"/>
                </a:cubicBezTo>
                <a:cubicBezTo>
                  <a:pt x="85306" y="2464"/>
                  <a:pt x="85145" y="2275"/>
                  <a:pt x="84985" y="2100"/>
                </a:cubicBezTo>
                <a:cubicBezTo>
                  <a:pt x="85029" y="2056"/>
                  <a:pt x="85058" y="2012"/>
                  <a:pt x="85087" y="1968"/>
                </a:cubicBezTo>
                <a:lnTo>
                  <a:pt x="85087" y="1968"/>
                </a:lnTo>
                <a:cubicBezTo>
                  <a:pt x="85087" y="1969"/>
                  <a:pt x="85043" y="1998"/>
                  <a:pt x="84956" y="2056"/>
                </a:cubicBezTo>
                <a:cubicBezTo>
                  <a:pt x="84548" y="1575"/>
                  <a:pt x="84271" y="1284"/>
                  <a:pt x="84271" y="1283"/>
                </a:cubicBezTo>
                <a:lnTo>
                  <a:pt x="84271" y="1283"/>
                </a:lnTo>
                <a:cubicBezTo>
                  <a:pt x="84460" y="1575"/>
                  <a:pt x="84650" y="1866"/>
                  <a:pt x="84825" y="2158"/>
                </a:cubicBezTo>
                <a:cubicBezTo>
                  <a:pt x="84752" y="2216"/>
                  <a:pt x="84650" y="2289"/>
                  <a:pt x="84562" y="2362"/>
                </a:cubicBezTo>
                <a:cubicBezTo>
                  <a:pt x="84096" y="2027"/>
                  <a:pt x="83746" y="1852"/>
                  <a:pt x="83746" y="1852"/>
                </a:cubicBezTo>
                <a:lnTo>
                  <a:pt x="83746" y="1852"/>
                </a:lnTo>
                <a:cubicBezTo>
                  <a:pt x="83994" y="2100"/>
                  <a:pt x="84198" y="2318"/>
                  <a:pt x="84388" y="2508"/>
                </a:cubicBezTo>
                <a:cubicBezTo>
                  <a:pt x="84140" y="2726"/>
                  <a:pt x="83863" y="3003"/>
                  <a:pt x="83601" y="3324"/>
                </a:cubicBezTo>
                <a:cubicBezTo>
                  <a:pt x="83601" y="3018"/>
                  <a:pt x="83601" y="2697"/>
                  <a:pt x="83644" y="2377"/>
                </a:cubicBezTo>
                <a:cubicBezTo>
                  <a:pt x="83703" y="2304"/>
                  <a:pt x="83761" y="2231"/>
                  <a:pt x="83819" y="2173"/>
                </a:cubicBezTo>
                <a:lnTo>
                  <a:pt x="83819" y="2173"/>
                </a:lnTo>
                <a:cubicBezTo>
                  <a:pt x="83819" y="2173"/>
                  <a:pt x="83761" y="2216"/>
                  <a:pt x="83644" y="2318"/>
                </a:cubicBezTo>
                <a:cubicBezTo>
                  <a:pt x="83659" y="2245"/>
                  <a:pt x="83659" y="2173"/>
                  <a:pt x="83673" y="2085"/>
                </a:cubicBezTo>
                <a:lnTo>
                  <a:pt x="83673" y="2085"/>
                </a:lnTo>
                <a:cubicBezTo>
                  <a:pt x="83673" y="2085"/>
                  <a:pt x="83630" y="2202"/>
                  <a:pt x="83571" y="2391"/>
                </a:cubicBezTo>
                <a:cubicBezTo>
                  <a:pt x="83309" y="2610"/>
                  <a:pt x="82886" y="2989"/>
                  <a:pt x="82391" y="3484"/>
                </a:cubicBezTo>
                <a:cubicBezTo>
                  <a:pt x="82595" y="2041"/>
                  <a:pt x="82828" y="1633"/>
                  <a:pt x="841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1"/>
          <p:cNvSpPr/>
          <p:nvPr/>
        </p:nvSpPr>
        <p:spPr>
          <a:xfrm flipH="1">
            <a:off x="218787" y="3875650"/>
            <a:ext cx="545477" cy="1207176"/>
          </a:xfrm>
          <a:custGeom>
            <a:rect b="b" l="l" r="r" t="t"/>
            <a:pathLst>
              <a:path extrusionOk="0" h="16972" w="7669">
                <a:moveTo>
                  <a:pt x="1234" y="1"/>
                </a:moveTo>
                <a:cubicBezTo>
                  <a:pt x="1206" y="1"/>
                  <a:pt x="1184" y="7"/>
                  <a:pt x="1168" y="21"/>
                </a:cubicBezTo>
                <a:cubicBezTo>
                  <a:pt x="906" y="254"/>
                  <a:pt x="1416" y="983"/>
                  <a:pt x="1664" y="1202"/>
                </a:cubicBezTo>
                <a:cubicBezTo>
                  <a:pt x="1912" y="1406"/>
                  <a:pt x="2859" y="2032"/>
                  <a:pt x="2859" y="2032"/>
                </a:cubicBezTo>
                <a:lnTo>
                  <a:pt x="2072" y="2134"/>
                </a:lnTo>
                <a:cubicBezTo>
                  <a:pt x="2072" y="2134"/>
                  <a:pt x="381" y="2149"/>
                  <a:pt x="163" y="2601"/>
                </a:cubicBezTo>
                <a:cubicBezTo>
                  <a:pt x="1" y="2960"/>
                  <a:pt x="768" y="2997"/>
                  <a:pt x="1090" y="2997"/>
                </a:cubicBezTo>
                <a:cubicBezTo>
                  <a:pt x="1173" y="2997"/>
                  <a:pt x="1227" y="2994"/>
                  <a:pt x="1227" y="2994"/>
                </a:cubicBezTo>
                <a:lnTo>
                  <a:pt x="2538" y="2936"/>
                </a:lnTo>
                <a:cubicBezTo>
                  <a:pt x="2538" y="2936"/>
                  <a:pt x="3180" y="3679"/>
                  <a:pt x="3340" y="3898"/>
                </a:cubicBezTo>
                <a:cubicBezTo>
                  <a:pt x="3500" y="4116"/>
                  <a:pt x="3763" y="4801"/>
                  <a:pt x="3282" y="5049"/>
                </a:cubicBezTo>
                <a:cubicBezTo>
                  <a:pt x="3194" y="5099"/>
                  <a:pt x="3106" y="5120"/>
                  <a:pt x="3022" y="5120"/>
                </a:cubicBezTo>
                <a:cubicBezTo>
                  <a:pt x="2660" y="5120"/>
                  <a:pt x="2351" y="4734"/>
                  <a:pt x="2232" y="4568"/>
                </a:cubicBezTo>
                <a:cubicBezTo>
                  <a:pt x="2134" y="4415"/>
                  <a:pt x="1821" y="3808"/>
                  <a:pt x="1572" y="3808"/>
                </a:cubicBezTo>
                <a:cubicBezTo>
                  <a:pt x="1490" y="3808"/>
                  <a:pt x="1416" y="3874"/>
                  <a:pt x="1358" y="4044"/>
                </a:cubicBezTo>
                <a:cubicBezTo>
                  <a:pt x="1139" y="4743"/>
                  <a:pt x="2057" y="5647"/>
                  <a:pt x="2057" y="5647"/>
                </a:cubicBezTo>
                <a:cubicBezTo>
                  <a:pt x="2057" y="5647"/>
                  <a:pt x="3923" y="6492"/>
                  <a:pt x="4375" y="6652"/>
                </a:cubicBezTo>
                <a:cubicBezTo>
                  <a:pt x="4841" y="6798"/>
                  <a:pt x="5133" y="7512"/>
                  <a:pt x="5235" y="7935"/>
                </a:cubicBezTo>
                <a:cubicBezTo>
                  <a:pt x="5322" y="8343"/>
                  <a:pt x="4521" y="10733"/>
                  <a:pt x="4244" y="11316"/>
                </a:cubicBezTo>
                <a:cubicBezTo>
                  <a:pt x="3952" y="11899"/>
                  <a:pt x="1125" y="16694"/>
                  <a:pt x="1125" y="16694"/>
                </a:cubicBezTo>
                <a:lnTo>
                  <a:pt x="6867" y="16971"/>
                </a:lnTo>
                <a:cubicBezTo>
                  <a:pt x="6867" y="16971"/>
                  <a:pt x="6867" y="8868"/>
                  <a:pt x="7013" y="8489"/>
                </a:cubicBezTo>
                <a:cubicBezTo>
                  <a:pt x="7159" y="8110"/>
                  <a:pt x="7669" y="7060"/>
                  <a:pt x="6313" y="5618"/>
                </a:cubicBezTo>
                <a:cubicBezTo>
                  <a:pt x="4943" y="4175"/>
                  <a:pt x="3573" y="1639"/>
                  <a:pt x="3573" y="1639"/>
                </a:cubicBezTo>
                <a:cubicBezTo>
                  <a:pt x="3573" y="1639"/>
                  <a:pt x="1677" y="1"/>
                  <a:pt x="1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1"/>
          <p:cNvSpPr/>
          <p:nvPr/>
        </p:nvSpPr>
        <p:spPr>
          <a:xfrm flipH="1" rot="2050582">
            <a:off x="8179557" y="3706354"/>
            <a:ext cx="881882" cy="1387702"/>
          </a:xfrm>
          <a:custGeom>
            <a:rect b="b" l="l" r="r" t="t"/>
            <a:pathLst>
              <a:path extrusionOk="0" h="16605" w="10552">
                <a:moveTo>
                  <a:pt x="8233" y="1"/>
                </a:moveTo>
                <a:cubicBezTo>
                  <a:pt x="6653" y="1"/>
                  <a:pt x="6506" y="1276"/>
                  <a:pt x="5641" y="2482"/>
                </a:cubicBezTo>
                <a:cubicBezTo>
                  <a:pt x="4766" y="3706"/>
                  <a:pt x="3673" y="6184"/>
                  <a:pt x="3673" y="6184"/>
                </a:cubicBezTo>
                <a:lnTo>
                  <a:pt x="0" y="15001"/>
                </a:lnTo>
                <a:lnTo>
                  <a:pt x="2230" y="16604"/>
                </a:lnTo>
                <a:cubicBezTo>
                  <a:pt x="2230" y="16604"/>
                  <a:pt x="4110" y="11416"/>
                  <a:pt x="4504" y="10541"/>
                </a:cubicBezTo>
                <a:cubicBezTo>
                  <a:pt x="4912" y="9652"/>
                  <a:pt x="5801" y="5979"/>
                  <a:pt x="5801" y="5979"/>
                </a:cubicBezTo>
                <a:cubicBezTo>
                  <a:pt x="5801" y="5979"/>
                  <a:pt x="7798" y="4843"/>
                  <a:pt x="8220" y="3983"/>
                </a:cubicBezTo>
                <a:cubicBezTo>
                  <a:pt x="8558" y="3296"/>
                  <a:pt x="8524" y="2712"/>
                  <a:pt x="8289" y="2712"/>
                </a:cubicBezTo>
                <a:cubicBezTo>
                  <a:pt x="8229" y="2712"/>
                  <a:pt x="8157" y="2749"/>
                  <a:pt x="8075" y="2831"/>
                </a:cubicBezTo>
                <a:cubicBezTo>
                  <a:pt x="7687" y="3219"/>
                  <a:pt x="6919" y="3842"/>
                  <a:pt x="6468" y="3842"/>
                </a:cubicBezTo>
                <a:cubicBezTo>
                  <a:pt x="6444" y="3842"/>
                  <a:pt x="6421" y="3841"/>
                  <a:pt x="6399" y="3837"/>
                </a:cubicBezTo>
                <a:cubicBezTo>
                  <a:pt x="5976" y="3764"/>
                  <a:pt x="6923" y="2817"/>
                  <a:pt x="7958" y="1680"/>
                </a:cubicBezTo>
                <a:cubicBezTo>
                  <a:pt x="8372" y="1225"/>
                  <a:pt x="8608" y="1081"/>
                  <a:pt x="8799" y="1081"/>
                </a:cubicBezTo>
                <a:cubicBezTo>
                  <a:pt x="9080" y="1081"/>
                  <a:pt x="9263" y="1389"/>
                  <a:pt x="9765" y="1476"/>
                </a:cubicBezTo>
                <a:cubicBezTo>
                  <a:pt x="9799" y="1481"/>
                  <a:pt x="9831" y="1484"/>
                  <a:pt x="9860" y="1484"/>
                </a:cubicBezTo>
                <a:cubicBezTo>
                  <a:pt x="10551" y="1484"/>
                  <a:pt x="10002" y="60"/>
                  <a:pt x="8366" y="4"/>
                </a:cubicBezTo>
                <a:cubicBezTo>
                  <a:pt x="8321" y="2"/>
                  <a:pt x="8276" y="1"/>
                  <a:pt x="8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416" name="Shape 416"/>
        <p:cNvGrpSpPr/>
        <p:nvPr/>
      </p:nvGrpSpPr>
      <p:grpSpPr>
        <a:xfrm>
          <a:off x="0" y="0"/>
          <a:ext cx="0" cy="0"/>
          <a:chOff x="0" y="0"/>
          <a:chExt cx="0" cy="0"/>
        </a:xfrm>
      </p:grpSpPr>
      <p:sp>
        <p:nvSpPr>
          <p:cNvPr id="417" name="Google Shape;417;p22"/>
          <p:cNvSpPr/>
          <p:nvPr/>
        </p:nvSpPr>
        <p:spPr>
          <a:xfrm flipH="1">
            <a:off x="-2377644" y="3332673"/>
            <a:ext cx="7912540" cy="2090659"/>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2"/>
          <p:cNvSpPr/>
          <p:nvPr/>
        </p:nvSpPr>
        <p:spPr>
          <a:xfrm>
            <a:off x="6456855" y="3016250"/>
            <a:ext cx="4755245" cy="929056"/>
          </a:xfrm>
          <a:custGeom>
            <a:rect b="b" l="l" r="r" t="t"/>
            <a:pathLst>
              <a:path extrusionOk="0" h="12090" w="61881">
                <a:moveTo>
                  <a:pt x="31820" y="0"/>
                </a:moveTo>
                <a:cubicBezTo>
                  <a:pt x="22046" y="0"/>
                  <a:pt x="7533" y="425"/>
                  <a:pt x="4448" y="2857"/>
                </a:cubicBezTo>
                <a:cubicBezTo>
                  <a:pt x="2668" y="4275"/>
                  <a:pt x="11798" y="7525"/>
                  <a:pt x="5544" y="7847"/>
                </a:cubicBezTo>
                <a:cubicBezTo>
                  <a:pt x="1" y="8132"/>
                  <a:pt x="471" y="12089"/>
                  <a:pt x="28521" y="12089"/>
                </a:cubicBezTo>
                <a:cubicBezTo>
                  <a:pt x="32183" y="12089"/>
                  <a:pt x="36315" y="12022"/>
                  <a:pt x="40965" y="11870"/>
                </a:cubicBezTo>
                <a:cubicBezTo>
                  <a:pt x="61880" y="11200"/>
                  <a:pt x="40965" y="123"/>
                  <a:pt x="40965" y="123"/>
                </a:cubicBezTo>
                <a:cubicBezTo>
                  <a:pt x="40965" y="123"/>
                  <a:pt x="37078" y="0"/>
                  <a:pt x="31820" y="0"/>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2"/>
          <p:cNvSpPr/>
          <p:nvPr/>
        </p:nvSpPr>
        <p:spPr>
          <a:xfrm>
            <a:off x="-1142125" y="539500"/>
            <a:ext cx="5149563" cy="1360633"/>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2"/>
          <p:cNvSpPr/>
          <p:nvPr/>
        </p:nvSpPr>
        <p:spPr>
          <a:xfrm>
            <a:off x="4755850" y="-549125"/>
            <a:ext cx="6142522" cy="1800198"/>
          </a:xfrm>
          <a:custGeom>
            <a:rect b="b" l="l" r="r" t="t"/>
            <a:pathLst>
              <a:path extrusionOk="0" h="12709" w="52625">
                <a:moveTo>
                  <a:pt x="30491" y="1"/>
                </a:moveTo>
                <a:cubicBezTo>
                  <a:pt x="26558" y="1"/>
                  <a:pt x="21926" y="118"/>
                  <a:pt x="16498" y="393"/>
                </a:cubicBezTo>
                <a:cubicBezTo>
                  <a:pt x="0" y="1243"/>
                  <a:pt x="3330" y="12708"/>
                  <a:pt x="12898" y="12708"/>
                </a:cubicBezTo>
                <a:cubicBezTo>
                  <a:pt x="14069" y="12708"/>
                  <a:pt x="15333" y="12537"/>
                  <a:pt x="16666" y="12153"/>
                </a:cubicBezTo>
                <a:cubicBezTo>
                  <a:pt x="23035" y="10319"/>
                  <a:pt x="28416" y="9855"/>
                  <a:pt x="32894" y="9855"/>
                </a:cubicBezTo>
                <a:cubicBezTo>
                  <a:pt x="37488" y="9855"/>
                  <a:pt x="41132" y="10344"/>
                  <a:pt x="43921" y="10344"/>
                </a:cubicBezTo>
                <a:cubicBezTo>
                  <a:pt x="46119" y="10344"/>
                  <a:pt x="47786" y="10040"/>
                  <a:pt x="48966" y="8955"/>
                </a:cubicBezTo>
                <a:cubicBezTo>
                  <a:pt x="50540" y="7524"/>
                  <a:pt x="42390" y="4378"/>
                  <a:pt x="47935" y="3978"/>
                </a:cubicBezTo>
                <a:cubicBezTo>
                  <a:pt x="52625" y="3639"/>
                  <a:pt x="52393" y="1"/>
                  <a:pt x="30491"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2"/>
          <p:cNvSpPr/>
          <p:nvPr/>
        </p:nvSpPr>
        <p:spPr>
          <a:xfrm>
            <a:off x="-59625" y="4027600"/>
            <a:ext cx="9263374" cy="1115912"/>
          </a:xfrm>
          <a:custGeom>
            <a:rect b="b" l="l" r="r" t="t"/>
            <a:pathLst>
              <a:path extrusionOk="0" h="15873" w="142497">
                <a:moveTo>
                  <a:pt x="100886" y="1458"/>
                </a:moveTo>
                <a:lnTo>
                  <a:pt x="100886" y="1458"/>
                </a:lnTo>
                <a:cubicBezTo>
                  <a:pt x="100886" y="1459"/>
                  <a:pt x="100885" y="1459"/>
                  <a:pt x="100885" y="1460"/>
                </a:cubicBezTo>
                <a:lnTo>
                  <a:pt x="100885" y="1460"/>
                </a:lnTo>
                <a:cubicBezTo>
                  <a:pt x="100886" y="1459"/>
                  <a:pt x="100886" y="1459"/>
                  <a:pt x="100886" y="1458"/>
                </a:cubicBezTo>
                <a:close/>
                <a:moveTo>
                  <a:pt x="84883" y="2216"/>
                </a:moveTo>
                <a:cubicBezTo>
                  <a:pt x="85043" y="2479"/>
                  <a:pt x="85175" y="2726"/>
                  <a:pt x="85306" y="2989"/>
                </a:cubicBezTo>
                <a:cubicBezTo>
                  <a:pt x="85102" y="2785"/>
                  <a:pt x="84898" y="2595"/>
                  <a:pt x="84708" y="2449"/>
                </a:cubicBezTo>
                <a:cubicBezTo>
                  <a:pt x="84767" y="2377"/>
                  <a:pt x="84825" y="2304"/>
                  <a:pt x="84883" y="2216"/>
                </a:cubicBezTo>
                <a:close/>
                <a:moveTo>
                  <a:pt x="93876" y="3207"/>
                </a:moveTo>
                <a:cubicBezTo>
                  <a:pt x="93876" y="3208"/>
                  <a:pt x="93875" y="3222"/>
                  <a:pt x="93861" y="3266"/>
                </a:cubicBezTo>
                <a:cubicBezTo>
                  <a:pt x="93876" y="3251"/>
                  <a:pt x="93876" y="3222"/>
                  <a:pt x="93876" y="3207"/>
                </a:cubicBezTo>
                <a:close/>
                <a:moveTo>
                  <a:pt x="89722" y="3336"/>
                </a:moveTo>
                <a:cubicBezTo>
                  <a:pt x="89721" y="3337"/>
                  <a:pt x="89720" y="3338"/>
                  <a:pt x="89719" y="3339"/>
                </a:cubicBezTo>
                <a:lnTo>
                  <a:pt x="89719" y="3339"/>
                </a:lnTo>
                <a:cubicBezTo>
                  <a:pt x="89720" y="3339"/>
                  <a:pt x="89721" y="3338"/>
                  <a:pt x="89722" y="3338"/>
                </a:cubicBezTo>
                <a:cubicBezTo>
                  <a:pt x="89722" y="3338"/>
                  <a:pt x="89722" y="3337"/>
                  <a:pt x="89722" y="3336"/>
                </a:cubicBezTo>
                <a:close/>
                <a:moveTo>
                  <a:pt x="58838" y="2304"/>
                </a:moveTo>
                <a:cubicBezTo>
                  <a:pt x="58984" y="2464"/>
                  <a:pt x="59130" y="2610"/>
                  <a:pt x="59246" y="2741"/>
                </a:cubicBezTo>
                <a:cubicBezTo>
                  <a:pt x="58999" y="2945"/>
                  <a:pt x="58722" y="3222"/>
                  <a:pt x="58459" y="3543"/>
                </a:cubicBezTo>
                <a:cubicBezTo>
                  <a:pt x="58459" y="3368"/>
                  <a:pt x="58459" y="3193"/>
                  <a:pt x="58474" y="3018"/>
                </a:cubicBezTo>
                <a:cubicBezTo>
                  <a:pt x="58561" y="2799"/>
                  <a:pt x="58678" y="2566"/>
                  <a:pt x="58838" y="2304"/>
                </a:cubicBezTo>
                <a:close/>
                <a:moveTo>
                  <a:pt x="74112" y="3426"/>
                </a:moveTo>
                <a:cubicBezTo>
                  <a:pt x="74142" y="3484"/>
                  <a:pt x="74171" y="3543"/>
                  <a:pt x="74200" y="3586"/>
                </a:cubicBezTo>
                <a:cubicBezTo>
                  <a:pt x="74189" y="3581"/>
                  <a:pt x="74181" y="3576"/>
                  <a:pt x="74174" y="3571"/>
                </a:cubicBezTo>
                <a:lnTo>
                  <a:pt x="74174" y="3571"/>
                </a:lnTo>
                <a:cubicBezTo>
                  <a:pt x="74177" y="3576"/>
                  <a:pt x="74180" y="3581"/>
                  <a:pt x="74185" y="3586"/>
                </a:cubicBezTo>
                <a:cubicBezTo>
                  <a:pt x="74178" y="3579"/>
                  <a:pt x="74171" y="3571"/>
                  <a:pt x="74164" y="3564"/>
                </a:cubicBezTo>
                <a:lnTo>
                  <a:pt x="74164" y="3564"/>
                </a:lnTo>
                <a:cubicBezTo>
                  <a:pt x="74167" y="3566"/>
                  <a:pt x="74170" y="3568"/>
                  <a:pt x="74174" y="3571"/>
                </a:cubicBezTo>
                <a:lnTo>
                  <a:pt x="74174" y="3571"/>
                </a:lnTo>
                <a:cubicBezTo>
                  <a:pt x="74169" y="3564"/>
                  <a:pt x="74166" y="3558"/>
                  <a:pt x="74158" y="3557"/>
                </a:cubicBezTo>
                <a:lnTo>
                  <a:pt x="74158" y="3557"/>
                </a:lnTo>
                <a:cubicBezTo>
                  <a:pt x="74160" y="3559"/>
                  <a:pt x="74162" y="3562"/>
                  <a:pt x="74164" y="3564"/>
                </a:cubicBezTo>
                <a:lnTo>
                  <a:pt x="74164" y="3564"/>
                </a:lnTo>
                <a:cubicBezTo>
                  <a:pt x="74159" y="3560"/>
                  <a:pt x="74156" y="3557"/>
                  <a:pt x="74156" y="3557"/>
                </a:cubicBezTo>
                <a:cubicBezTo>
                  <a:pt x="74157" y="3557"/>
                  <a:pt x="74157" y="3557"/>
                  <a:pt x="74158" y="3557"/>
                </a:cubicBezTo>
                <a:lnTo>
                  <a:pt x="74158" y="3557"/>
                </a:lnTo>
                <a:cubicBezTo>
                  <a:pt x="74128" y="3524"/>
                  <a:pt x="74103" y="3492"/>
                  <a:pt x="74069" y="3470"/>
                </a:cubicBezTo>
                <a:cubicBezTo>
                  <a:pt x="74083" y="3455"/>
                  <a:pt x="74098" y="3441"/>
                  <a:pt x="74112" y="3426"/>
                </a:cubicBezTo>
                <a:close/>
                <a:moveTo>
                  <a:pt x="83542" y="2508"/>
                </a:moveTo>
                <a:lnTo>
                  <a:pt x="83542" y="2508"/>
                </a:lnTo>
                <a:cubicBezTo>
                  <a:pt x="83440" y="2828"/>
                  <a:pt x="83294" y="3338"/>
                  <a:pt x="83192" y="3936"/>
                </a:cubicBezTo>
                <a:cubicBezTo>
                  <a:pt x="83178" y="3936"/>
                  <a:pt x="83178" y="3936"/>
                  <a:pt x="83178" y="3951"/>
                </a:cubicBezTo>
                <a:cubicBezTo>
                  <a:pt x="83003" y="3819"/>
                  <a:pt x="82857" y="3732"/>
                  <a:pt x="82770" y="3674"/>
                </a:cubicBezTo>
                <a:cubicBezTo>
                  <a:pt x="82916" y="3499"/>
                  <a:pt x="83076" y="3295"/>
                  <a:pt x="83265" y="3076"/>
                </a:cubicBezTo>
                <a:lnTo>
                  <a:pt x="83265" y="3076"/>
                </a:lnTo>
                <a:cubicBezTo>
                  <a:pt x="83265" y="3076"/>
                  <a:pt x="83105" y="3178"/>
                  <a:pt x="82857" y="3368"/>
                </a:cubicBezTo>
                <a:cubicBezTo>
                  <a:pt x="83076" y="3076"/>
                  <a:pt x="83309" y="2785"/>
                  <a:pt x="83542" y="2508"/>
                </a:cubicBezTo>
                <a:close/>
                <a:moveTo>
                  <a:pt x="88818" y="3615"/>
                </a:moveTo>
                <a:cubicBezTo>
                  <a:pt x="88862" y="3674"/>
                  <a:pt x="88891" y="3717"/>
                  <a:pt x="88935" y="3761"/>
                </a:cubicBezTo>
                <a:cubicBezTo>
                  <a:pt x="88745" y="3878"/>
                  <a:pt x="88556" y="4023"/>
                  <a:pt x="88352" y="4184"/>
                </a:cubicBezTo>
                <a:cubicBezTo>
                  <a:pt x="88483" y="4009"/>
                  <a:pt x="88629" y="3819"/>
                  <a:pt x="88818" y="3615"/>
                </a:cubicBezTo>
                <a:close/>
                <a:moveTo>
                  <a:pt x="33404" y="4190"/>
                </a:moveTo>
                <a:lnTo>
                  <a:pt x="33404" y="4190"/>
                </a:lnTo>
                <a:cubicBezTo>
                  <a:pt x="33402" y="4196"/>
                  <a:pt x="33400" y="4201"/>
                  <a:pt x="33398" y="4206"/>
                </a:cubicBezTo>
                <a:lnTo>
                  <a:pt x="33398" y="4206"/>
                </a:lnTo>
                <a:cubicBezTo>
                  <a:pt x="33401" y="4203"/>
                  <a:pt x="33403" y="4201"/>
                  <a:pt x="33406" y="4198"/>
                </a:cubicBezTo>
                <a:cubicBezTo>
                  <a:pt x="33405" y="4196"/>
                  <a:pt x="33404" y="4193"/>
                  <a:pt x="33404" y="4190"/>
                </a:cubicBezTo>
                <a:close/>
                <a:moveTo>
                  <a:pt x="78354" y="2056"/>
                </a:moveTo>
                <a:cubicBezTo>
                  <a:pt x="78937" y="2697"/>
                  <a:pt x="79301" y="3134"/>
                  <a:pt x="79549" y="3543"/>
                </a:cubicBezTo>
                <a:cubicBezTo>
                  <a:pt x="79447" y="3601"/>
                  <a:pt x="79272" y="3688"/>
                  <a:pt x="79068" y="3819"/>
                </a:cubicBezTo>
                <a:cubicBezTo>
                  <a:pt x="78645" y="3426"/>
                  <a:pt x="78310" y="3207"/>
                  <a:pt x="78310" y="3207"/>
                </a:cubicBezTo>
                <a:lnTo>
                  <a:pt x="78310" y="3207"/>
                </a:lnTo>
                <a:cubicBezTo>
                  <a:pt x="78529" y="3484"/>
                  <a:pt x="78703" y="3732"/>
                  <a:pt x="78864" y="3936"/>
                </a:cubicBezTo>
                <a:cubicBezTo>
                  <a:pt x="78835" y="3965"/>
                  <a:pt x="78806" y="3980"/>
                  <a:pt x="78791" y="3994"/>
                </a:cubicBezTo>
                <a:cubicBezTo>
                  <a:pt x="78645" y="4082"/>
                  <a:pt x="78514" y="4184"/>
                  <a:pt x="78368" y="4300"/>
                </a:cubicBezTo>
                <a:cubicBezTo>
                  <a:pt x="78339" y="4271"/>
                  <a:pt x="78310" y="4228"/>
                  <a:pt x="78281" y="4198"/>
                </a:cubicBezTo>
                <a:cubicBezTo>
                  <a:pt x="78412" y="4067"/>
                  <a:pt x="78558" y="3921"/>
                  <a:pt x="78718" y="3761"/>
                </a:cubicBezTo>
                <a:lnTo>
                  <a:pt x="78718" y="3761"/>
                </a:lnTo>
                <a:cubicBezTo>
                  <a:pt x="78718" y="3761"/>
                  <a:pt x="78499" y="3878"/>
                  <a:pt x="78179" y="4082"/>
                </a:cubicBezTo>
                <a:cubicBezTo>
                  <a:pt x="78135" y="4053"/>
                  <a:pt x="78106" y="4009"/>
                  <a:pt x="78062" y="3980"/>
                </a:cubicBezTo>
                <a:cubicBezTo>
                  <a:pt x="78106" y="3790"/>
                  <a:pt x="78150" y="3615"/>
                  <a:pt x="78208" y="3441"/>
                </a:cubicBezTo>
                <a:lnTo>
                  <a:pt x="78208" y="3441"/>
                </a:lnTo>
                <a:cubicBezTo>
                  <a:pt x="78208" y="3441"/>
                  <a:pt x="78106" y="3601"/>
                  <a:pt x="77975" y="3892"/>
                </a:cubicBezTo>
                <a:cubicBezTo>
                  <a:pt x="77727" y="3674"/>
                  <a:pt x="77494" y="3513"/>
                  <a:pt x="77333" y="3411"/>
                </a:cubicBezTo>
                <a:cubicBezTo>
                  <a:pt x="77552" y="3062"/>
                  <a:pt x="77785" y="2712"/>
                  <a:pt x="78033" y="2362"/>
                </a:cubicBezTo>
                <a:cubicBezTo>
                  <a:pt x="78135" y="2260"/>
                  <a:pt x="78237" y="2158"/>
                  <a:pt x="78354" y="2056"/>
                </a:cubicBezTo>
                <a:close/>
                <a:moveTo>
                  <a:pt x="95654" y="2610"/>
                </a:moveTo>
                <a:cubicBezTo>
                  <a:pt x="95858" y="2989"/>
                  <a:pt x="95974" y="3324"/>
                  <a:pt x="96047" y="3776"/>
                </a:cubicBezTo>
                <a:cubicBezTo>
                  <a:pt x="95974" y="3965"/>
                  <a:pt x="95916" y="4198"/>
                  <a:pt x="95858" y="4432"/>
                </a:cubicBezTo>
                <a:cubicBezTo>
                  <a:pt x="95756" y="4359"/>
                  <a:pt x="95668" y="4286"/>
                  <a:pt x="95581" y="4228"/>
                </a:cubicBezTo>
                <a:cubicBezTo>
                  <a:pt x="95683" y="4096"/>
                  <a:pt x="95800" y="3965"/>
                  <a:pt x="95931" y="3805"/>
                </a:cubicBezTo>
                <a:lnTo>
                  <a:pt x="95931" y="3805"/>
                </a:lnTo>
                <a:cubicBezTo>
                  <a:pt x="95931" y="3805"/>
                  <a:pt x="95741" y="3922"/>
                  <a:pt x="95464" y="4140"/>
                </a:cubicBezTo>
                <a:cubicBezTo>
                  <a:pt x="95333" y="4053"/>
                  <a:pt x="95260" y="3994"/>
                  <a:pt x="95260" y="3994"/>
                </a:cubicBezTo>
                <a:lnTo>
                  <a:pt x="95260" y="3994"/>
                </a:lnTo>
                <a:cubicBezTo>
                  <a:pt x="95319" y="4067"/>
                  <a:pt x="95362" y="4126"/>
                  <a:pt x="95406" y="4184"/>
                </a:cubicBezTo>
                <a:cubicBezTo>
                  <a:pt x="95348" y="4228"/>
                  <a:pt x="95275" y="4286"/>
                  <a:pt x="95217" y="4344"/>
                </a:cubicBezTo>
                <a:cubicBezTo>
                  <a:pt x="95202" y="4286"/>
                  <a:pt x="95187" y="4228"/>
                  <a:pt x="95173" y="4184"/>
                </a:cubicBezTo>
                <a:cubicBezTo>
                  <a:pt x="95319" y="3484"/>
                  <a:pt x="95435" y="3047"/>
                  <a:pt x="95654" y="2610"/>
                </a:cubicBezTo>
                <a:close/>
                <a:moveTo>
                  <a:pt x="78106" y="4388"/>
                </a:moveTo>
                <a:cubicBezTo>
                  <a:pt x="78120" y="4417"/>
                  <a:pt x="78135" y="4432"/>
                  <a:pt x="78150" y="4461"/>
                </a:cubicBezTo>
                <a:cubicBezTo>
                  <a:pt x="78135" y="4475"/>
                  <a:pt x="78135" y="4490"/>
                  <a:pt x="78120" y="4490"/>
                </a:cubicBezTo>
                <a:lnTo>
                  <a:pt x="78048" y="4446"/>
                </a:lnTo>
                <a:cubicBezTo>
                  <a:pt x="78062" y="4417"/>
                  <a:pt x="78091" y="4402"/>
                  <a:pt x="78106" y="4388"/>
                </a:cubicBezTo>
                <a:close/>
                <a:moveTo>
                  <a:pt x="93599" y="3980"/>
                </a:moveTo>
                <a:lnTo>
                  <a:pt x="93599" y="3980"/>
                </a:lnTo>
                <a:cubicBezTo>
                  <a:pt x="93555" y="4140"/>
                  <a:pt x="93497" y="4315"/>
                  <a:pt x="93438" y="4504"/>
                </a:cubicBezTo>
                <a:cubicBezTo>
                  <a:pt x="93409" y="4432"/>
                  <a:pt x="93380" y="4373"/>
                  <a:pt x="93336" y="4300"/>
                </a:cubicBezTo>
                <a:cubicBezTo>
                  <a:pt x="93424" y="4198"/>
                  <a:pt x="93497" y="4082"/>
                  <a:pt x="93599" y="3980"/>
                </a:cubicBezTo>
                <a:close/>
                <a:moveTo>
                  <a:pt x="79563" y="3586"/>
                </a:moveTo>
                <a:cubicBezTo>
                  <a:pt x="79636" y="3688"/>
                  <a:pt x="79695" y="3805"/>
                  <a:pt x="79738" y="3907"/>
                </a:cubicBezTo>
                <a:cubicBezTo>
                  <a:pt x="79797" y="4053"/>
                  <a:pt x="79855" y="4184"/>
                  <a:pt x="79899" y="4330"/>
                </a:cubicBezTo>
                <a:cubicBezTo>
                  <a:pt x="79840" y="4388"/>
                  <a:pt x="79782" y="4461"/>
                  <a:pt x="79724" y="4534"/>
                </a:cubicBezTo>
                <a:cubicBezTo>
                  <a:pt x="79549" y="4315"/>
                  <a:pt x="79359" y="4096"/>
                  <a:pt x="79184" y="3921"/>
                </a:cubicBezTo>
                <a:cubicBezTo>
                  <a:pt x="79301" y="3819"/>
                  <a:pt x="79432" y="3703"/>
                  <a:pt x="79563" y="3586"/>
                </a:cubicBezTo>
                <a:close/>
                <a:moveTo>
                  <a:pt x="93963" y="3601"/>
                </a:moveTo>
                <a:cubicBezTo>
                  <a:pt x="94123" y="3805"/>
                  <a:pt x="94255" y="3994"/>
                  <a:pt x="94371" y="4169"/>
                </a:cubicBezTo>
                <a:cubicBezTo>
                  <a:pt x="94225" y="4286"/>
                  <a:pt x="93992" y="4490"/>
                  <a:pt x="93715" y="4752"/>
                </a:cubicBezTo>
                <a:cubicBezTo>
                  <a:pt x="93730" y="4417"/>
                  <a:pt x="93759" y="4096"/>
                  <a:pt x="93803" y="3761"/>
                </a:cubicBezTo>
                <a:cubicBezTo>
                  <a:pt x="93847" y="3703"/>
                  <a:pt x="93905" y="3659"/>
                  <a:pt x="93963" y="3601"/>
                </a:cubicBezTo>
                <a:close/>
                <a:moveTo>
                  <a:pt x="57629" y="3892"/>
                </a:moveTo>
                <a:lnTo>
                  <a:pt x="57629" y="3892"/>
                </a:lnTo>
                <a:cubicBezTo>
                  <a:pt x="57599" y="4023"/>
                  <a:pt x="57570" y="4155"/>
                  <a:pt x="57556" y="4300"/>
                </a:cubicBezTo>
                <a:cubicBezTo>
                  <a:pt x="57439" y="4446"/>
                  <a:pt x="57337" y="4606"/>
                  <a:pt x="57220" y="4781"/>
                </a:cubicBezTo>
                <a:cubicBezTo>
                  <a:pt x="57206" y="4679"/>
                  <a:pt x="57191" y="4577"/>
                  <a:pt x="57177" y="4475"/>
                </a:cubicBezTo>
                <a:cubicBezTo>
                  <a:pt x="57308" y="4286"/>
                  <a:pt x="57454" y="4096"/>
                  <a:pt x="57629" y="3892"/>
                </a:cubicBezTo>
                <a:close/>
                <a:moveTo>
                  <a:pt x="77290" y="3455"/>
                </a:moveTo>
                <a:cubicBezTo>
                  <a:pt x="77538" y="3703"/>
                  <a:pt x="77727" y="3892"/>
                  <a:pt x="77873" y="4067"/>
                </a:cubicBezTo>
                <a:cubicBezTo>
                  <a:pt x="77844" y="4126"/>
                  <a:pt x="77814" y="4184"/>
                  <a:pt x="77785" y="4242"/>
                </a:cubicBezTo>
                <a:cubicBezTo>
                  <a:pt x="77508" y="4038"/>
                  <a:pt x="77319" y="3922"/>
                  <a:pt x="77319" y="3921"/>
                </a:cubicBezTo>
                <a:lnTo>
                  <a:pt x="77319" y="3921"/>
                </a:lnTo>
                <a:cubicBezTo>
                  <a:pt x="77465" y="4096"/>
                  <a:pt x="77596" y="4242"/>
                  <a:pt x="77727" y="4388"/>
                </a:cubicBezTo>
                <a:cubicBezTo>
                  <a:pt x="77727" y="4402"/>
                  <a:pt x="77712" y="4417"/>
                  <a:pt x="77712" y="4417"/>
                </a:cubicBezTo>
                <a:cubicBezTo>
                  <a:pt x="77567" y="4534"/>
                  <a:pt x="77421" y="4665"/>
                  <a:pt x="77275" y="4796"/>
                </a:cubicBezTo>
                <a:cubicBezTo>
                  <a:pt x="77290" y="4767"/>
                  <a:pt x="77290" y="4738"/>
                  <a:pt x="77290" y="4709"/>
                </a:cubicBezTo>
                <a:cubicBezTo>
                  <a:pt x="77333" y="4650"/>
                  <a:pt x="77377" y="4592"/>
                  <a:pt x="77435" y="4519"/>
                </a:cubicBezTo>
                <a:cubicBezTo>
                  <a:pt x="77494" y="4475"/>
                  <a:pt x="77552" y="4417"/>
                  <a:pt x="77610" y="4359"/>
                </a:cubicBezTo>
                <a:lnTo>
                  <a:pt x="77610" y="4359"/>
                </a:lnTo>
                <a:cubicBezTo>
                  <a:pt x="77610" y="4359"/>
                  <a:pt x="77494" y="4417"/>
                  <a:pt x="77319" y="4519"/>
                </a:cubicBezTo>
                <a:cubicBezTo>
                  <a:pt x="77333" y="4315"/>
                  <a:pt x="77319" y="4213"/>
                  <a:pt x="77319" y="4213"/>
                </a:cubicBezTo>
                <a:cubicBezTo>
                  <a:pt x="77261" y="4344"/>
                  <a:pt x="77217" y="4475"/>
                  <a:pt x="77159" y="4592"/>
                </a:cubicBezTo>
                <a:cubicBezTo>
                  <a:pt x="77100" y="4636"/>
                  <a:pt x="77042" y="4665"/>
                  <a:pt x="76984" y="4709"/>
                </a:cubicBezTo>
                <a:cubicBezTo>
                  <a:pt x="76955" y="4694"/>
                  <a:pt x="76940" y="4679"/>
                  <a:pt x="76911" y="4665"/>
                </a:cubicBezTo>
                <a:cubicBezTo>
                  <a:pt x="76867" y="4577"/>
                  <a:pt x="76809" y="4504"/>
                  <a:pt x="76750" y="4432"/>
                </a:cubicBezTo>
                <a:cubicBezTo>
                  <a:pt x="76780" y="4373"/>
                  <a:pt x="76794" y="4315"/>
                  <a:pt x="76809" y="4271"/>
                </a:cubicBezTo>
                <a:cubicBezTo>
                  <a:pt x="76955" y="4009"/>
                  <a:pt x="77115" y="3732"/>
                  <a:pt x="77290" y="3455"/>
                </a:cubicBezTo>
                <a:close/>
                <a:moveTo>
                  <a:pt x="112998" y="4665"/>
                </a:moveTo>
                <a:cubicBezTo>
                  <a:pt x="113012" y="4679"/>
                  <a:pt x="113012" y="4709"/>
                  <a:pt x="113027" y="4723"/>
                </a:cubicBezTo>
                <a:cubicBezTo>
                  <a:pt x="113012" y="4752"/>
                  <a:pt x="112983" y="4767"/>
                  <a:pt x="112968" y="4796"/>
                </a:cubicBezTo>
                <a:cubicBezTo>
                  <a:pt x="112983" y="4752"/>
                  <a:pt x="112998" y="4709"/>
                  <a:pt x="112998" y="4665"/>
                </a:cubicBezTo>
                <a:close/>
                <a:moveTo>
                  <a:pt x="111569" y="4840"/>
                </a:moveTo>
                <a:cubicBezTo>
                  <a:pt x="111567" y="4842"/>
                  <a:pt x="111566" y="4844"/>
                  <a:pt x="111564" y="4846"/>
                </a:cubicBezTo>
                <a:lnTo>
                  <a:pt x="111564" y="4846"/>
                </a:lnTo>
                <a:cubicBezTo>
                  <a:pt x="111567" y="4842"/>
                  <a:pt x="111569" y="4840"/>
                  <a:pt x="111569" y="4840"/>
                </a:cubicBezTo>
                <a:close/>
                <a:moveTo>
                  <a:pt x="56585" y="4569"/>
                </a:moveTo>
                <a:lnTo>
                  <a:pt x="56585" y="4569"/>
                </a:lnTo>
                <a:cubicBezTo>
                  <a:pt x="56594" y="4605"/>
                  <a:pt x="56596" y="4642"/>
                  <a:pt x="56608" y="4679"/>
                </a:cubicBezTo>
                <a:cubicBezTo>
                  <a:pt x="56550" y="4738"/>
                  <a:pt x="56506" y="4796"/>
                  <a:pt x="56463" y="4854"/>
                </a:cubicBezTo>
                <a:cubicBezTo>
                  <a:pt x="56503" y="4759"/>
                  <a:pt x="56544" y="4664"/>
                  <a:pt x="56585" y="4569"/>
                </a:cubicBezTo>
                <a:close/>
                <a:moveTo>
                  <a:pt x="111564" y="4846"/>
                </a:moveTo>
                <a:lnTo>
                  <a:pt x="111564" y="4846"/>
                </a:lnTo>
                <a:cubicBezTo>
                  <a:pt x="111559" y="4852"/>
                  <a:pt x="111549" y="4865"/>
                  <a:pt x="111540" y="4883"/>
                </a:cubicBezTo>
                <a:cubicBezTo>
                  <a:pt x="111553" y="4871"/>
                  <a:pt x="111554" y="4858"/>
                  <a:pt x="111564" y="4846"/>
                </a:cubicBezTo>
                <a:close/>
                <a:moveTo>
                  <a:pt x="66432" y="4811"/>
                </a:moveTo>
                <a:lnTo>
                  <a:pt x="66432" y="4811"/>
                </a:lnTo>
                <a:cubicBezTo>
                  <a:pt x="66475" y="4854"/>
                  <a:pt x="66505" y="4883"/>
                  <a:pt x="66548" y="4927"/>
                </a:cubicBezTo>
                <a:cubicBezTo>
                  <a:pt x="66519" y="4956"/>
                  <a:pt x="66490" y="4971"/>
                  <a:pt x="66461" y="5000"/>
                </a:cubicBezTo>
                <a:cubicBezTo>
                  <a:pt x="66446" y="4927"/>
                  <a:pt x="66432" y="4869"/>
                  <a:pt x="66432" y="4811"/>
                </a:cubicBezTo>
                <a:close/>
                <a:moveTo>
                  <a:pt x="87288" y="3295"/>
                </a:moveTo>
                <a:cubicBezTo>
                  <a:pt x="87390" y="3528"/>
                  <a:pt x="87477" y="3747"/>
                  <a:pt x="87565" y="3980"/>
                </a:cubicBezTo>
                <a:cubicBezTo>
                  <a:pt x="87405" y="4402"/>
                  <a:pt x="87259" y="4738"/>
                  <a:pt x="87069" y="5029"/>
                </a:cubicBezTo>
                <a:cubicBezTo>
                  <a:pt x="86982" y="4869"/>
                  <a:pt x="86894" y="4723"/>
                  <a:pt x="86807" y="4563"/>
                </a:cubicBezTo>
                <a:cubicBezTo>
                  <a:pt x="86953" y="4169"/>
                  <a:pt x="87113" y="3747"/>
                  <a:pt x="87288" y="3295"/>
                </a:cubicBezTo>
                <a:close/>
                <a:moveTo>
                  <a:pt x="80030" y="4883"/>
                </a:moveTo>
                <a:cubicBezTo>
                  <a:pt x="80044" y="4942"/>
                  <a:pt x="80059" y="5000"/>
                  <a:pt x="80059" y="5058"/>
                </a:cubicBezTo>
                <a:cubicBezTo>
                  <a:pt x="80044" y="5029"/>
                  <a:pt x="80015" y="4985"/>
                  <a:pt x="80001" y="4956"/>
                </a:cubicBezTo>
                <a:cubicBezTo>
                  <a:pt x="80001" y="4927"/>
                  <a:pt x="80015" y="4913"/>
                  <a:pt x="80030" y="4883"/>
                </a:cubicBezTo>
                <a:close/>
                <a:moveTo>
                  <a:pt x="84548" y="2653"/>
                </a:moveTo>
                <a:cubicBezTo>
                  <a:pt x="84781" y="2916"/>
                  <a:pt x="84956" y="3134"/>
                  <a:pt x="85102" y="3353"/>
                </a:cubicBezTo>
                <a:cubicBezTo>
                  <a:pt x="84839" y="3849"/>
                  <a:pt x="84592" y="4402"/>
                  <a:pt x="84431" y="4971"/>
                </a:cubicBezTo>
                <a:cubicBezTo>
                  <a:pt x="84373" y="5000"/>
                  <a:pt x="84300" y="5044"/>
                  <a:pt x="84242" y="5087"/>
                </a:cubicBezTo>
                <a:cubicBezTo>
                  <a:pt x="84082" y="4811"/>
                  <a:pt x="83892" y="4577"/>
                  <a:pt x="83688" y="4373"/>
                </a:cubicBezTo>
                <a:cubicBezTo>
                  <a:pt x="83673" y="4257"/>
                  <a:pt x="83659" y="4140"/>
                  <a:pt x="83659" y="4023"/>
                </a:cubicBezTo>
                <a:cubicBezTo>
                  <a:pt x="83834" y="3615"/>
                  <a:pt x="84096" y="3207"/>
                  <a:pt x="84548" y="2653"/>
                </a:cubicBezTo>
                <a:close/>
                <a:moveTo>
                  <a:pt x="82755" y="3703"/>
                </a:moveTo>
                <a:cubicBezTo>
                  <a:pt x="82886" y="3834"/>
                  <a:pt x="83003" y="3951"/>
                  <a:pt x="83105" y="4067"/>
                </a:cubicBezTo>
                <a:cubicBezTo>
                  <a:pt x="82945" y="4359"/>
                  <a:pt x="82814" y="4679"/>
                  <a:pt x="82726" y="5029"/>
                </a:cubicBezTo>
                <a:cubicBezTo>
                  <a:pt x="82697" y="5058"/>
                  <a:pt x="82668" y="5087"/>
                  <a:pt x="82639" y="5102"/>
                </a:cubicBezTo>
                <a:cubicBezTo>
                  <a:pt x="82624" y="5102"/>
                  <a:pt x="82609" y="5087"/>
                  <a:pt x="82595" y="5073"/>
                </a:cubicBezTo>
                <a:cubicBezTo>
                  <a:pt x="82449" y="4811"/>
                  <a:pt x="82347" y="4534"/>
                  <a:pt x="82333" y="4242"/>
                </a:cubicBezTo>
                <a:cubicBezTo>
                  <a:pt x="82449" y="4067"/>
                  <a:pt x="82595" y="3892"/>
                  <a:pt x="82755" y="3703"/>
                </a:cubicBezTo>
                <a:close/>
                <a:moveTo>
                  <a:pt x="78820" y="4271"/>
                </a:moveTo>
                <a:cubicBezTo>
                  <a:pt x="78849" y="4563"/>
                  <a:pt x="78864" y="4840"/>
                  <a:pt x="78864" y="5131"/>
                </a:cubicBezTo>
                <a:cubicBezTo>
                  <a:pt x="78776" y="4913"/>
                  <a:pt x="78674" y="4723"/>
                  <a:pt x="78543" y="4534"/>
                </a:cubicBezTo>
                <a:cubicBezTo>
                  <a:pt x="78631" y="4446"/>
                  <a:pt x="78718" y="4359"/>
                  <a:pt x="78820" y="4271"/>
                </a:cubicBezTo>
                <a:close/>
                <a:moveTo>
                  <a:pt x="85452" y="4023"/>
                </a:moveTo>
                <a:cubicBezTo>
                  <a:pt x="85568" y="4315"/>
                  <a:pt x="85656" y="4650"/>
                  <a:pt x="85743" y="5087"/>
                </a:cubicBezTo>
                <a:cubicBezTo>
                  <a:pt x="85743" y="5102"/>
                  <a:pt x="85728" y="5131"/>
                  <a:pt x="85728" y="5146"/>
                </a:cubicBezTo>
                <a:cubicBezTo>
                  <a:pt x="85626" y="4898"/>
                  <a:pt x="85524" y="4592"/>
                  <a:pt x="85408" y="4242"/>
                </a:cubicBezTo>
                <a:cubicBezTo>
                  <a:pt x="85422" y="4169"/>
                  <a:pt x="85437" y="4096"/>
                  <a:pt x="85452" y="4023"/>
                </a:cubicBezTo>
                <a:close/>
                <a:moveTo>
                  <a:pt x="109223" y="5175"/>
                </a:moveTo>
                <a:lnTo>
                  <a:pt x="109223" y="5175"/>
                </a:lnTo>
                <a:cubicBezTo>
                  <a:pt x="109208" y="5189"/>
                  <a:pt x="109208" y="5204"/>
                  <a:pt x="109208" y="5204"/>
                </a:cubicBezTo>
                <a:cubicBezTo>
                  <a:pt x="109217" y="5187"/>
                  <a:pt x="109223" y="5175"/>
                  <a:pt x="109223" y="5175"/>
                </a:cubicBezTo>
                <a:close/>
                <a:moveTo>
                  <a:pt x="95508" y="4315"/>
                </a:moveTo>
                <a:cubicBezTo>
                  <a:pt x="95610" y="4432"/>
                  <a:pt x="95712" y="4548"/>
                  <a:pt x="95800" y="4665"/>
                </a:cubicBezTo>
                <a:cubicBezTo>
                  <a:pt x="95683" y="4840"/>
                  <a:pt x="95581" y="5044"/>
                  <a:pt x="95493" y="5248"/>
                </a:cubicBezTo>
                <a:cubicBezTo>
                  <a:pt x="95435" y="5102"/>
                  <a:pt x="95362" y="4971"/>
                  <a:pt x="95289" y="4840"/>
                </a:cubicBezTo>
                <a:cubicBezTo>
                  <a:pt x="95275" y="4767"/>
                  <a:pt x="95275" y="4694"/>
                  <a:pt x="95260" y="4621"/>
                </a:cubicBezTo>
                <a:cubicBezTo>
                  <a:pt x="95333" y="4534"/>
                  <a:pt x="95421" y="4417"/>
                  <a:pt x="95508" y="4315"/>
                </a:cubicBezTo>
                <a:close/>
                <a:moveTo>
                  <a:pt x="78995" y="4111"/>
                </a:moveTo>
                <a:cubicBezTo>
                  <a:pt x="79184" y="4402"/>
                  <a:pt x="79345" y="4636"/>
                  <a:pt x="79461" y="4869"/>
                </a:cubicBezTo>
                <a:cubicBezTo>
                  <a:pt x="79418" y="4927"/>
                  <a:pt x="79388" y="4985"/>
                  <a:pt x="79345" y="5029"/>
                </a:cubicBezTo>
                <a:cubicBezTo>
                  <a:pt x="79272" y="4985"/>
                  <a:pt x="79228" y="4971"/>
                  <a:pt x="79228" y="4971"/>
                </a:cubicBezTo>
                <a:lnTo>
                  <a:pt x="79228" y="4971"/>
                </a:lnTo>
                <a:cubicBezTo>
                  <a:pt x="79257" y="5000"/>
                  <a:pt x="79286" y="5029"/>
                  <a:pt x="79316" y="5073"/>
                </a:cubicBezTo>
                <a:cubicBezTo>
                  <a:pt x="79272" y="5131"/>
                  <a:pt x="79228" y="5189"/>
                  <a:pt x="79184" y="5262"/>
                </a:cubicBezTo>
                <a:cubicBezTo>
                  <a:pt x="79068" y="4796"/>
                  <a:pt x="78951" y="4432"/>
                  <a:pt x="78878" y="4213"/>
                </a:cubicBezTo>
                <a:cubicBezTo>
                  <a:pt x="78908" y="4184"/>
                  <a:pt x="78951" y="4155"/>
                  <a:pt x="78995" y="4111"/>
                </a:cubicBezTo>
                <a:close/>
                <a:moveTo>
                  <a:pt x="83746" y="4854"/>
                </a:moveTo>
                <a:lnTo>
                  <a:pt x="83746" y="4854"/>
                </a:lnTo>
                <a:cubicBezTo>
                  <a:pt x="83834" y="4985"/>
                  <a:pt x="83892" y="5131"/>
                  <a:pt x="83950" y="5306"/>
                </a:cubicBezTo>
                <a:cubicBezTo>
                  <a:pt x="83921" y="5321"/>
                  <a:pt x="83877" y="5350"/>
                  <a:pt x="83848" y="5394"/>
                </a:cubicBezTo>
                <a:cubicBezTo>
                  <a:pt x="83805" y="5219"/>
                  <a:pt x="83775" y="5044"/>
                  <a:pt x="83746" y="4854"/>
                </a:cubicBezTo>
                <a:close/>
                <a:moveTo>
                  <a:pt x="57527" y="4854"/>
                </a:moveTo>
                <a:cubicBezTo>
                  <a:pt x="57541" y="4985"/>
                  <a:pt x="57556" y="5117"/>
                  <a:pt x="57570" y="5248"/>
                </a:cubicBezTo>
                <a:cubicBezTo>
                  <a:pt x="57556" y="5321"/>
                  <a:pt x="57541" y="5394"/>
                  <a:pt x="57527" y="5466"/>
                </a:cubicBezTo>
                <a:cubicBezTo>
                  <a:pt x="57468" y="5379"/>
                  <a:pt x="57425" y="5291"/>
                  <a:pt x="57381" y="5204"/>
                </a:cubicBezTo>
                <a:cubicBezTo>
                  <a:pt x="57425" y="5087"/>
                  <a:pt x="57483" y="4971"/>
                  <a:pt x="57527" y="4854"/>
                </a:cubicBezTo>
                <a:close/>
                <a:moveTo>
                  <a:pt x="90436" y="4927"/>
                </a:moveTo>
                <a:cubicBezTo>
                  <a:pt x="90465" y="5102"/>
                  <a:pt x="90494" y="5277"/>
                  <a:pt x="90538" y="5466"/>
                </a:cubicBezTo>
                <a:cubicBezTo>
                  <a:pt x="90480" y="5306"/>
                  <a:pt x="90407" y="5160"/>
                  <a:pt x="90319" y="5015"/>
                </a:cubicBezTo>
                <a:cubicBezTo>
                  <a:pt x="90363" y="4985"/>
                  <a:pt x="90407" y="4956"/>
                  <a:pt x="90436" y="4927"/>
                </a:cubicBezTo>
                <a:close/>
                <a:moveTo>
                  <a:pt x="97038" y="3528"/>
                </a:moveTo>
                <a:cubicBezTo>
                  <a:pt x="97213" y="3805"/>
                  <a:pt x="97344" y="4038"/>
                  <a:pt x="97446" y="4271"/>
                </a:cubicBezTo>
                <a:cubicBezTo>
                  <a:pt x="97228" y="4650"/>
                  <a:pt x="97024" y="5058"/>
                  <a:pt x="96863" y="5496"/>
                </a:cubicBezTo>
                <a:cubicBezTo>
                  <a:pt x="96820" y="5437"/>
                  <a:pt x="96776" y="5379"/>
                  <a:pt x="96747" y="5335"/>
                </a:cubicBezTo>
                <a:cubicBezTo>
                  <a:pt x="96849" y="4825"/>
                  <a:pt x="96834" y="4344"/>
                  <a:pt x="96732" y="3907"/>
                </a:cubicBezTo>
                <a:cubicBezTo>
                  <a:pt x="96820" y="3790"/>
                  <a:pt x="96922" y="3659"/>
                  <a:pt x="97038" y="3528"/>
                </a:cubicBezTo>
                <a:close/>
                <a:moveTo>
                  <a:pt x="68618" y="3091"/>
                </a:moveTo>
                <a:cubicBezTo>
                  <a:pt x="68822" y="3309"/>
                  <a:pt x="68997" y="3513"/>
                  <a:pt x="69128" y="3717"/>
                </a:cubicBezTo>
                <a:cubicBezTo>
                  <a:pt x="68836" y="4082"/>
                  <a:pt x="68312" y="4752"/>
                  <a:pt x="67875" y="5525"/>
                </a:cubicBezTo>
                <a:cubicBezTo>
                  <a:pt x="67816" y="5189"/>
                  <a:pt x="67758" y="4840"/>
                  <a:pt x="67729" y="4461"/>
                </a:cubicBezTo>
                <a:cubicBezTo>
                  <a:pt x="67904" y="4038"/>
                  <a:pt x="68181" y="3645"/>
                  <a:pt x="68618" y="3091"/>
                </a:cubicBezTo>
                <a:close/>
                <a:moveTo>
                  <a:pt x="78179" y="4942"/>
                </a:moveTo>
                <a:cubicBezTo>
                  <a:pt x="78310" y="5102"/>
                  <a:pt x="78412" y="5248"/>
                  <a:pt x="78514" y="5379"/>
                </a:cubicBezTo>
                <a:cubicBezTo>
                  <a:pt x="78529" y="5437"/>
                  <a:pt x="78543" y="5496"/>
                  <a:pt x="78558" y="5554"/>
                </a:cubicBezTo>
                <a:cubicBezTo>
                  <a:pt x="78295" y="5364"/>
                  <a:pt x="78091" y="5233"/>
                  <a:pt x="77989" y="5175"/>
                </a:cubicBezTo>
                <a:cubicBezTo>
                  <a:pt x="78048" y="5102"/>
                  <a:pt x="78106" y="5015"/>
                  <a:pt x="78179" y="4942"/>
                </a:cubicBezTo>
                <a:close/>
                <a:moveTo>
                  <a:pt x="90640" y="4548"/>
                </a:moveTo>
                <a:lnTo>
                  <a:pt x="90640" y="4548"/>
                </a:lnTo>
                <a:cubicBezTo>
                  <a:pt x="90815" y="4752"/>
                  <a:pt x="90961" y="4927"/>
                  <a:pt x="91092" y="5102"/>
                </a:cubicBezTo>
                <a:cubicBezTo>
                  <a:pt x="91077" y="5262"/>
                  <a:pt x="91048" y="5408"/>
                  <a:pt x="90990" y="5568"/>
                </a:cubicBezTo>
                <a:cubicBezTo>
                  <a:pt x="90859" y="5277"/>
                  <a:pt x="90757" y="4956"/>
                  <a:pt x="90640" y="4548"/>
                </a:cubicBezTo>
                <a:close/>
                <a:moveTo>
                  <a:pt x="37618" y="5568"/>
                </a:moveTo>
                <a:lnTo>
                  <a:pt x="37603" y="5583"/>
                </a:lnTo>
                <a:cubicBezTo>
                  <a:pt x="37618" y="5583"/>
                  <a:pt x="37618" y="5568"/>
                  <a:pt x="37618" y="5568"/>
                </a:cubicBezTo>
                <a:close/>
                <a:moveTo>
                  <a:pt x="37574" y="5598"/>
                </a:moveTo>
                <a:cubicBezTo>
                  <a:pt x="37574" y="5598"/>
                  <a:pt x="37574" y="5598"/>
                  <a:pt x="37574" y="5598"/>
                </a:cubicBezTo>
                <a:lnTo>
                  <a:pt x="37574" y="5598"/>
                </a:lnTo>
                <a:cubicBezTo>
                  <a:pt x="37574" y="5598"/>
                  <a:pt x="37574" y="5598"/>
                  <a:pt x="37574" y="5598"/>
                </a:cubicBezTo>
                <a:cubicBezTo>
                  <a:pt x="37574" y="5598"/>
                  <a:pt x="37574" y="5598"/>
                  <a:pt x="37574" y="5598"/>
                </a:cubicBezTo>
                <a:close/>
                <a:moveTo>
                  <a:pt x="69784" y="5321"/>
                </a:moveTo>
                <a:cubicBezTo>
                  <a:pt x="69798" y="5394"/>
                  <a:pt x="69813" y="5452"/>
                  <a:pt x="69828" y="5525"/>
                </a:cubicBezTo>
                <a:cubicBezTo>
                  <a:pt x="69813" y="5554"/>
                  <a:pt x="69798" y="5583"/>
                  <a:pt x="69784" y="5612"/>
                </a:cubicBezTo>
                <a:cubicBezTo>
                  <a:pt x="69784" y="5525"/>
                  <a:pt x="69784" y="5423"/>
                  <a:pt x="69784" y="5321"/>
                </a:cubicBezTo>
                <a:close/>
                <a:moveTo>
                  <a:pt x="105477" y="5146"/>
                </a:moveTo>
                <a:cubicBezTo>
                  <a:pt x="105550" y="5321"/>
                  <a:pt x="105594" y="5466"/>
                  <a:pt x="105623" y="5598"/>
                </a:cubicBezTo>
                <a:cubicBezTo>
                  <a:pt x="105594" y="5612"/>
                  <a:pt x="105550" y="5627"/>
                  <a:pt x="105506" y="5641"/>
                </a:cubicBezTo>
                <a:cubicBezTo>
                  <a:pt x="105433" y="5510"/>
                  <a:pt x="105360" y="5408"/>
                  <a:pt x="105302" y="5350"/>
                </a:cubicBezTo>
                <a:cubicBezTo>
                  <a:pt x="105360" y="5277"/>
                  <a:pt x="105404" y="5219"/>
                  <a:pt x="105477" y="5146"/>
                </a:cubicBezTo>
                <a:close/>
                <a:moveTo>
                  <a:pt x="66636" y="5029"/>
                </a:moveTo>
                <a:cubicBezTo>
                  <a:pt x="66709" y="5117"/>
                  <a:pt x="66781" y="5204"/>
                  <a:pt x="66854" y="5277"/>
                </a:cubicBezTo>
                <a:cubicBezTo>
                  <a:pt x="66811" y="5408"/>
                  <a:pt x="66781" y="5525"/>
                  <a:pt x="66752" y="5656"/>
                </a:cubicBezTo>
                <a:cubicBezTo>
                  <a:pt x="66650" y="5496"/>
                  <a:pt x="66577" y="5335"/>
                  <a:pt x="66519" y="5160"/>
                </a:cubicBezTo>
                <a:cubicBezTo>
                  <a:pt x="66548" y="5117"/>
                  <a:pt x="66592" y="5073"/>
                  <a:pt x="66636" y="5029"/>
                </a:cubicBezTo>
                <a:close/>
                <a:moveTo>
                  <a:pt x="47616" y="4694"/>
                </a:moveTo>
                <a:lnTo>
                  <a:pt x="47616" y="4694"/>
                </a:lnTo>
                <a:cubicBezTo>
                  <a:pt x="47558" y="5102"/>
                  <a:pt x="47499" y="5437"/>
                  <a:pt x="47412" y="5729"/>
                </a:cubicBezTo>
                <a:cubicBezTo>
                  <a:pt x="47339" y="5583"/>
                  <a:pt x="47281" y="5423"/>
                  <a:pt x="47251" y="5262"/>
                </a:cubicBezTo>
                <a:cubicBezTo>
                  <a:pt x="47353" y="5087"/>
                  <a:pt x="47470" y="4913"/>
                  <a:pt x="47616" y="4694"/>
                </a:cubicBezTo>
                <a:close/>
                <a:moveTo>
                  <a:pt x="65805" y="4155"/>
                </a:moveTo>
                <a:lnTo>
                  <a:pt x="65805" y="4155"/>
                </a:lnTo>
                <a:cubicBezTo>
                  <a:pt x="65790" y="4388"/>
                  <a:pt x="65790" y="4621"/>
                  <a:pt x="65834" y="4869"/>
                </a:cubicBezTo>
                <a:cubicBezTo>
                  <a:pt x="65630" y="5131"/>
                  <a:pt x="65426" y="5423"/>
                  <a:pt x="65266" y="5729"/>
                </a:cubicBezTo>
                <a:cubicBezTo>
                  <a:pt x="65368" y="4985"/>
                  <a:pt x="65455" y="4650"/>
                  <a:pt x="65805" y="4155"/>
                </a:cubicBezTo>
                <a:close/>
                <a:moveTo>
                  <a:pt x="99589" y="4752"/>
                </a:moveTo>
                <a:cubicBezTo>
                  <a:pt x="99443" y="5146"/>
                  <a:pt x="99327" y="5452"/>
                  <a:pt x="99181" y="5729"/>
                </a:cubicBezTo>
                <a:cubicBezTo>
                  <a:pt x="99166" y="5568"/>
                  <a:pt x="99152" y="5408"/>
                  <a:pt x="99166" y="5248"/>
                </a:cubicBezTo>
                <a:cubicBezTo>
                  <a:pt x="99283" y="5102"/>
                  <a:pt x="99429" y="4942"/>
                  <a:pt x="99589" y="4752"/>
                </a:cubicBezTo>
                <a:close/>
                <a:moveTo>
                  <a:pt x="86457" y="5612"/>
                </a:moveTo>
                <a:cubicBezTo>
                  <a:pt x="86472" y="5656"/>
                  <a:pt x="86486" y="5700"/>
                  <a:pt x="86501" y="5729"/>
                </a:cubicBezTo>
                <a:cubicBezTo>
                  <a:pt x="86486" y="5758"/>
                  <a:pt x="86472" y="5772"/>
                  <a:pt x="86457" y="5787"/>
                </a:cubicBezTo>
                <a:cubicBezTo>
                  <a:pt x="86457" y="5729"/>
                  <a:pt x="86457" y="5670"/>
                  <a:pt x="86457" y="5612"/>
                </a:cubicBezTo>
                <a:close/>
                <a:moveTo>
                  <a:pt x="56725" y="5204"/>
                </a:moveTo>
                <a:cubicBezTo>
                  <a:pt x="56754" y="5291"/>
                  <a:pt x="56783" y="5379"/>
                  <a:pt x="56812" y="5452"/>
                </a:cubicBezTo>
                <a:cubicBezTo>
                  <a:pt x="56754" y="5568"/>
                  <a:pt x="56696" y="5685"/>
                  <a:pt x="56638" y="5802"/>
                </a:cubicBezTo>
                <a:cubicBezTo>
                  <a:pt x="56623" y="5787"/>
                  <a:pt x="56608" y="5758"/>
                  <a:pt x="56594" y="5729"/>
                </a:cubicBezTo>
                <a:lnTo>
                  <a:pt x="56565" y="5568"/>
                </a:lnTo>
                <a:cubicBezTo>
                  <a:pt x="56608" y="5452"/>
                  <a:pt x="56667" y="5321"/>
                  <a:pt x="56725" y="5204"/>
                </a:cubicBezTo>
                <a:close/>
                <a:moveTo>
                  <a:pt x="92739" y="5496"/>
                </a:moveTo>
                <a:lnTo>
                  <a:pt x="92739" y="5496"/>
                </a:lnTo>
                <a:cubicBezTo>
                  <a:pt x="92724" y="5583"/>
                  <a:pt x="92710" y="5656"/>
                  <a:pt x="92710" y="5743"/>
                </a:cubicBezTo>
                <a:lnTo>
                  <a:pt x="92637" y="5816"/>
                </a:lnTo>
                <a:cubicBezTo>
                  <a:pt x="92666" y="5700"/>
                  <a:pt x="92695" y="5598"/>
                  <a:pt x="92739" y="5496"/>
                </a:cubicBezTo>
                <a:close/>
                <a:moveTo>
                  <a:pt x="105273" y="5379"/>
                </a:moveTo>
                <a:cubicBezTo>
                  <a:pt x="105302" y="5496"/>
                  <a:pt x="105346" y="5598"/>
                  <a:pt x="105375" y="5685"/>
                </a:cubicBezTo>
                <a:cubicBezTo>
                  <a:pt x="105244" y="5729"/>
                  <a:pt x="105113" y="5787"/>
                  <a:pt x="104982" y="5860"/>
                </a:cubicBezTo>
                <a:cubicBezTo>
                  <a:pt x="104996" y="5831"/>
                  <a:pt x="105011" y="5802"/>
                  <a:pt x="105025" y="5772"/>
                </a:cubicBezTo>
                <a:cubicBezTo>
                  <a:pt x="105084" y="5729"/>
                  <a:pt x="105142" y="5700"/>
                  <a:pt x="105215" y="5656"/>
                </a:cubicBezTo>
                <a:lnTo>
                  <a:pt x="105215" y="5656"/>
                </a:lnTo>
                <a:cubicBezTo>
                  <a:pt x="105215" y="5656"/>
                  <a:pt x="105156" y="5670"/>
                  <a:pt x="105054" y="5700"/>
                </a:cubicBezTo>
                <a:cubicBezTo>
                  <a:pt x="105127" y="5598"/>
                  <a:pt x="105186" y="5496"/>
                  <a:pt x="105273" y="5379"/>
                </a:cubicBezTo>
                <a:close/>
                <a:moveTo>
                  <a:pt x="33624" y="4709"/>
                </a:moveTo>
                <a:lnTo>
                  <a:pt x="33624" y="4709"/>
                </a:lnTo>
                <a:cubicBezTo>
                  <a:pt x="33843" y="5058"/>
                  <a:pt x="34032" y="5423"/>
                  <a:pt x="34207" y="5787"/>
                </a:cubicBezTo>
                <a:cubicBezTo>
                  <a:pt x="34193" y="5816"/>
                  <a:pt x="34178" y="5845"/>
                  <a:pt x="34163" y="5874"/>
                </a:cubicBezTo>
                <a:cubicBezTo>
                  <a:pt x="34047" y="5831"/>
                  <a:pt x="33945" y="5787"/>
                  <a:pt x="33857" y="5758"/>
                </a:cubicBezTo>
                <a:cubicBezTo>
                  <a:pt x="33785" y="5350"/>
                  <a:pt x="33697" y="5000"/>
                  <a:pt x="33624" y="4709"/>
                </a:cubicBezTo>
                <a:close/>
                <a:moveTo>
                  <a:pt x="55632" y="4854"/>
                </a:moveTo>
                <a:cubicBezTo>
                  <a:pt x="55778" y="5015"/>
                  <a:pt x="55894" y="5146"/>
                  <a:pt x="55982" y="5291"/>
                </a:cubicBezTo>
                <a:cubicBezTo>
                  <a:pt x="55880" y="5481"/>
                  <a:pt x="55792" y="5670"/>
                  <a:pt x="55705" y="5889"/>
                </a:cubicBezTo>
                <a:cubicBezTo>
                  <a:pt x="55661" y="5583"/>
                  <a:pt x="55617" y="5262"/>
                  <a:pt x="55588" y="4913"/>
                </a:cubicBezTo>
                <a:cubicBezTo>
                  <a:pt x="55603" y="4898"/>
                  <a:pt x="55617" y="4869"/>
                  <a:pt x="55632" y="4854"/>
                </a:cubicBezTo>
                <a:close/>
                <a:moveTo>
                  <a:pt x="70935" y="5670"/>
                </a:moveTo>
                <a:lnTo>
                  <a:pt x="70935" y="5685"/>
                </a:lnTo>
                <a:cubicBezTo>
                  <a:pt x="70935" y="5700"/>
                  <a:pt x="70935" y="5729"/>
                  <a:pt x="70950" y="5743"/>
                </a:cubicBezTo>
                <a:cubicBezTo>
                  <a:pt x="70906" y="5802"/>
                  <a:pt x="70862" y="5860"/>
                  <a:pt x="70819" y="5904"/>
                </a:cubicBezTo>
                <a:cubicBezTo>
                  <a:pt x="70804" y="5904"/>
                  <a:pt x="70804" y="5904"/>
                  <a:pt x="70804" y="5889"/>
                </a:cubicBezTo>
                <a:cubicBezTo>
                  <a:pt x="70848" y="5816"/>
                  <a:pt x="70877" y="5743"/>
                  <a:pt x="70935" y="5670"/>
                </a:cubicBezTo>
                <a:close/>
                <a:moveTo>
                  <a:pt x="84023" y="5525"/>
                </a:moveTo>
                <a:cubicBezTo>
                  <a:pt x="84052" y="5641"/>
                  <a:pt x="84096" y="5758"/>
                  <a:pt x="84125" y="5904"/>
                </a:cubicBezTo>
                <a:cubicBezTo>
                  <a:pt x="84052" y="5845"/>
                  <a:pt x="83979" y="5787"/>
                  <a:pt x="83921" y="5743"/>
                </a:cubicBezTo>
                <a:cubicBezTo>
                  <a:pt x="83907" y="5714"/>
                  <a:pt x="83907" y="5700"/>
                  <a:pt x="83907" y="5670"/>
                </a:cubicBezTo>
                <a:cubicBezTo>
                  <a:pt x="83936" y="5627"/>
                  <a:pt x="83979" y="5568"/>
                  <a:pt x="84023" y="5525"/>
                </a:cubicBezTo>
                <a:close/>
                <a:moveTo>
                  <a:pt x="105652" y="5743"/>
                </a:moveTo>
                <a:cubicBezTo>
                  <a:pt x="105667" y="5802"/>
                  <a:pt x="105681" y="5860"/>
                  <a:pt x="105681" y="5918"/>
                </a:cubicBezTo>
                <a:cubicBezTo>
                  <a:pt x="105652" y="5874"/>
                  <a:pt x="105623" y="5816"/>
                  <a:pt x="105594" y="5772"/>
                </a:cubicBezTo>
                <a:lnTo>
                  <a:pt x="105652" y="5743"/>
                </a:lnTo>
                <a:close/>
                <a:moveTo>
                  <a:pt x="61505" y="5248"/>
                </a:moveTo>
                <a:cubicBezTo>
                  <a:pt x="61564" y="5364"/>
                  <a:pt x="61622" y="5481"/>
                  <a:pt x="61666" y="5612"/>
                </a:cubicBezTo>
                <a:cubicBezTo>
                  <a:pt x="61578" y="5714"/>
                  <a:pt x="61491" y="5831"/>
                  <a:pt x="61374" y="5947"/>
                </a:cubicBezTo>
                <a:cubicBezTo>
                  <a:pt x="61374" y="5831"/>
                  <a:pt x="61389" y="5700"/>
                  <a:pt x="61403" y="5568"/>
                </a:cubicBezTo>
                <a:cubicBezTo>
                  <a:pt x="61433" y="5466"/>
                  <a:pt x="61462" y="5364"/>
                  <a:pt x="61505" y="5248"/>
                </a:cubicBezTo>
                <a:close/>
                <a:moveTo>
                  <a:pt x="89518" y="5758"/>
                </a:moveTo>
                <a:cubicBezTo>
                  <a:pt x="89532" y="5772"/>
                  <a:pt x="89547" y="5802"/>
                  <a:pt x="89562" y="5816"/>
                </a:cubicBezTo>
                <a:cubicBezTo>
                  <a:pt x="89503" y="5860"/>
                  <a:pt x="89430" y="5904"/>
                  <a:pt x="89372" y="5947"/>
                </a:cubicBezTo>
                <a:cubicBezTo>
                  <a:pt x="89416" y="5874"/>
                  <a:pt x="89460" y="5816"/>
                  <a:pt x="89518" y="5758"/>
                </a:cubicBezTo>
                <a:close/>
                <a:moveTo>
                  <a:pt x="94400" y="4198"/>
                </a:moveTo>
                <a:cubicBezTo>
                  <a:pt x="94459" y="4300"/>
                  <a:pt x="94532" y="4402"/>
                  <a:pt x="94590" y="4490"/>
                </a:cubicBezTo>
                <a:cubicBezTo>
                  <a:pt x="94575" y="4665"/>
                  <a:pt x="94575" y="4825"/>
                  <a:pt x="94575" y="5015"/>
                </a:cubicBezTo>
                <a:cubicBezTo>
                  <a:pt x="94357" y="5277"/>
                  <a:pt x="94138" y="5583"/>
                  <a:pt x="93963" y="5947"/>
                </a:cubicBezTo>
                <a:cubicBezTo>
                  <a:pt x="93905" y="5656"/>
                  <a:pt x="93817" y="5379"/>
                  <a:pt x="93715" y="5117"/>
                </a:cubicBezTo>
                <a:lnTo>
                  <a:pt x="93715" y="5029"/>
                </a:lnTo>
                <a:cubicBezTo>
                  <a:pt x="93934" y="4752"/>
                  <a:pt x="94153" y="4461"/>
                  <a:pt x="94400" y="4198"/>
                </a:cubicBezTo>
                <a:close/>
                <a:moveTo>
                  <a:pt x="36918" y="5496"/>
                </a:moveTo>
                <a:cubicBezTo>
                  <a:pt x="36933" y="5641"/>
                  <a:pt x="36947" y="5802"/>
                  <a:pt x="36947" y="5962"/>
                </a:cubicBezTo>
                <a:cubicBezTo>
                  <a:pt x="36947" y="5962"/>
                  <a:pt x="36947" y="5962"/>
                  <a:pt x="36933" y="5976"/>
                </a:cubicBezTo>
                <a:cubicBezTo>
                  <a:pt x="36918" y="5947"/>
                  <a:pt x="36889" y="5933"/>
                  <a:pt x="36874" y="5918"/>
                </a:cubicBezTo>
                <a:cubicBezTo>
                  <a:pt x="36889" y="5772"/>
                  <a:pt x="36903" y="5641"/>
                  <a:pt x="36918" y="5496"/>
                </a:cubicBezTo>
                <a:close/>
                <a:moveTo>
                  <a:pt x="112079" y="3295"/>
                </a:moveTo>
                <a:cubicBezTo>
                  <a:pt x="112313" y="3557"/>
                  <a:pt x="112502" y="3776"/>
                  <a:pt x="112648" y="3994"/>
                </a:cubicBezTo>
                <a:cubicBezTo>
                  <a:pt x="112313" y="4592"/>
                  <a:pt x="112021" y="5291"/>
                  <a:pt x="111875" y="5976"/>
                </a:cubicBezTo>
                <a:cubicBezTo>
                  <a:pt x="111759" y="5510"/>
                  <a:pt x="111628" y="5131"/>
                  <a:pt x="111540" y="4883"/>
                </a:cubicBezTo>
                <a:cubicBezTo>
                  <a:pt x="111467" y="4694"/>
                  <a:pt x="111424" y="4578"/>
                  <a:pt x="111424" y="4577"/>
                </a:cubicBezTo>
                <a:lnTo>
                  <a:pt x="111424" y="4577"/>
                </a:lnTo>
                <a:cubicBezTo>
                  <a:pt x="111453" y="4694"/>
                  <a:pt x="111467" y="4811"/>
                  <a:pt x="111482" y="4942"/>
                </a:cubicBezTo>
                <a:cubicBezTo>
                  <a:pt x="111424" y="5000"/>
                  <a:pt x="111351" y="5087"/>
                  <a:pt x="111249" y="5204"/>
                </a:cubicBezTo>
                <a:cubicBezTo>
                  <a:pt x="111234" y="5029"/>
                  <a:pt x="111205" y="4854"/>
                  <a:pt x="111190" y="4679"/>
                </a:cubicBezTo>
                <a:cubicBezTo>
                  <a:pt x="111365" y="4257"/>
                  <a:pt x="111642" y="3863"/>
                  <a:pt x="112079" y="3295"/>
                </a:cubicBezTo>
                <a:close/>
                <a:moveTo>
                  <a:pt x="85160" y="5743"/>
                </a:moveTo>
                <a:cubicBezTo>
                  <a:pt x="85160" y="5816"/>
                  <a:pt x="85175" y="5889"/>
                  <a:pt x="85189" y="5962"/>
                </a:cubicBezTo>
                <a:cubicBezTo>
                  <a:pt x="85160" y="5962"/>
                  <a:pt x="85145" y="5976"/>
                  <a:pt x="85131" y="5991"/>
                </a:cubicBezTo>
                <a:cubicBezTo>
                  <a:pt x="85131" y="5918"/>
                  <a:pt x="85145" y="5831"/>
                  <a:pt x="85160" y="5743"/>
                </a:cubicBezTo>
                <a:close/>
                <a:moveTo>
                  <a:pt x="89066" y="3921"/>
                </a:moveTo>
                <a:cubicBezTo>
                  <a:pt x="89372" y="4300"/>
                  <a:pt x="89576" y="4621"/>
                  <a:pt x="89722" y="4942"/>
                </a:cubicBezTo>
                <a:cubicBezTo>
                  <a:pt x="89722" y="5073"/>
                  <a:pt x="89707" y="5189"/>
                  <a:pt x="89693" y="5306"/>
                </a:cubicBezTo>
                <a:cubicBezTo>
                  <a:pt x="89620" y="5350"/>
                  <a:pt x="89562" y="5408"/>
                  <a:pt x="89489" y="5452"/>
                </a:cubicBezTo>
                <a:cubicBezTo>
                  <a:pt x="89212" y="5219"/>
                  <a:pt x="89008" y="5088"/>
                  <a:pt x="89008" y="5087"/>
                </a:cubicBezTo>
                <a:lnTo>
                  <a:pt x="89008" y="5087"/>
                </a:lnTo>
                <a:cubicBezTo>
                  <a:pt x="89139" y="5262"/>
                  <a:pt x="89256" y="5408"/>
                  <a:pt x="89372" y="5568"/>
                </a:cubicBezTo>
                <a:cubicBezTo>
                  <a:pt x="89226" y="5700"/>
                  <a:pt x="89081" y="5845"/>
                  <a:pt x="88949" y="6006"/>
                </a:cubicBezTo>
                <a:cubicBezTo>
                  <a:pt x="88906" y="5874"/>
                  <a:pt x="88862" y="5729"/>
                  <a:pt x="88818" y="5598"/>
                </a:cubicBezTo>
                <a:cubicBezTo>
                  <a:pt x="88847" y="5510"/>
                  <a:pt x="88877" y="5408"/>
                  <a:pt x="88906" y="5306"/>
                </a:cubicBezTo>
                <a:lnTo>
                  <a:pt x="88906" y="5306"/>
                </a:lnTo>
                <a:cubicBezTo>
                  <a:pt x="88906" y="5306"/>
                  <a:pt x="88862" y="5379"/>
                  <a:pt x="88789" y="5510"/>
                </a:cubicBezTo>
                <a:cubicBezTo>
                  <a:pt x="88673" y="5204"/>
                  <a:pt x="88527" y="4898"/>
                  <a:pt x="88381" y="4606"/>
                </a:cubicBezTo>
                <a:cubicBezTo>
                  <a:pt x="88556" y="4402"/>
                  <a:pt x="88789" y="4184"/>
                  <a:pt x="89066" y="3921"/>
                </a:cubicBezTo>
                <a:close/>
                <a:moveTo>
                  <a:pt x="71883" y="4723"/>
                </a:moveTo>
                <a:cubicBezTo>
                  <a:pt x="71999" y="4825"/>
                  <a:pt x="72101" y="4927"/>
                  <a:pt x="72189" y="5029"/>
                </a:cubicBezTo>
                <a:cubicBezTo>
                  <a:pt x="71999" y="5321"/>
                  <a:pt x="71824" y="5656"/>
                  <a:pt x="71722" y="6020"/>
                </a:cubicBezTo>
                <a:cubicBezTo>
                  <a:pt x="71649" y="5889"/>
                  <a:pt x="71606" y="5758"/>
                  <a:pt x="71562" y="5627"/>
                </a:cubicBezTo>
                <a:cubicBezTo>
                  <a:pt x="71708" y="5306"/>
                  <a:pt x="71810" y="5000"/>
                  <a:pt x="71883" y="4723"/>
                </a:cubicBezTo>
                <a:close/>
                <a:moveTo>
                  <a:pt x="59392" y="2887"/>
                </a:moveTo>
                <a:cubicBezTo>
                  <a:pt x="59465" y="2974"/>
                  <a:pt x="59538" y="3047"/>
                  <a:pt x="59596" y="3120"/>
                </a:cubicBezTo>
                <a:lnTo>
                  <a:pt x="59596" y="3134"/>
                </a:lnTo>
                <a:cubicBezTo>
                  <a:pt x="59465" y="3062"/>
                  <a:pt x="59392" y="3032"/>
                  <a:pt x="59392" y="3032"/>
                </a:cubicBezTo>
                <a:lnTo>
                  <a:pt x="59392" y="3032"/>
                </a:lnTo>
                <a:cubicBezTo>
                  <a:pt x="59538" y="3149"/>
                  <a:pt x="59669" y="3266"/>
                  <a:pt x="59786" y="3368"/>
                </a:cubicBezTo>
                <a:cubicBezTo>
                  <a:pt x="59844" y="3441"/>
                  <a:pt x="59902" y="3513"/>
                  <a:pt x="59946" y="3586"/>
                </a:cubicBezTo>
                <a:cubicBezTo>
                  <a:pt x="59829" y="3790"/>
                  <a:pt x="59727" y="4009"/>
                  <a:pt x="59625" y="4242"/>
                </a:cubicBezTo>
                <a:cubicBezTo>
                  <a:pt x="59567" y="4315"/>
                  <a:pt x="59494" y="4402"/>
                  <a:pt x="59436" y="4490"/>
                </a:cubicBezTo>
                <a:cubicBezTo>
                  <a:pt x="59378" y="4082"/>
                  <a:pt x="59334" y="3674"/>
                  <a:pt x="59348" y="3266"/>
                </a:cubicBezTo>
                <a:lnTo>
                  <a:pt x="59348" y="3266"/>
                </a:lnTo>
                <a:cubicBezTo>
                  <a:pt x="59348" y="3266"/>
                  <a:pt x="59115" y="4067"/>
                  <a:pt x="59071" y="5117"/>
                </a:cubicBezTo>
                <a:cubicBezTo>
                  <a:pt x="58940" y="5394"/>
                  <a:pt x="58838" y="5700"/>
                  <a:pt x="58780" y="6035"/>
                </a:cubicBezTo>
                <a:cubicBezTo>
                  <a:pt x="58693" y="5700"/>
                  <a:pt x="58634" y="5321"/>
                  <a:pt x="58576" y="4927"/>
                </a:cubicBezTo>
                <a:cubicBezTo>
                  <a:pt x="58707" y="4738"/>
                  <a:pt x="58853" y="4519"/>
                  <a:pt x="59028" y="4271"/>
                </a:cubicBezTo>
                <a:lnTo>
                  <a:pt x="59028" y="4271"/>
                </a:lnTo>
                <a:cubicBezTo>
                  <a:pt x="59028" y="4271"/>
                  <a:pt x="58824" y="4417"/>
                  <a:pt x="58532" y="4679"/>
                </a:cubicBezTo>
                <a:cubicBezTo>
                  <a:pt x="58518" y="4548"/>
                  <a:pt x="58503" y="4402"/>
                  <a:pt x="58503" y="4257"/>
                </a:cubicBezTo>
                <a:cubicBezTo>
                  <a:pt x="58678" y="3849"/>
                  <a:pt x="58940" y="3441"/>
                  <a:pt x="59392" y="2887"/>
                </a:cubicBezTo>
                <a:close/>
                <a:moveTo>
                  <a:pt x="85320" y="4665"/>
                </a:moveTo>
                <a:cubicBezTo>
                  <a:pt x="85335" y="4956"/>
                  <a:pt x="85393" y="5321"/>
                  <a:pt x="85539" y="5714"/>
                </a:cubicBezTo>
                <a:cubicBezTo>
                  <a:pt x="85495" y="5845"/>
                  <a:pt x="85466" y="5976"/>
                  <a:pt x="85437" y="6093"/>
                </a:cubicBezTo>
                <a:cubicBezTo>
                  <a:pt x="85350" y="5845"/>
                  <a:pt x="85262" y="5641"/>
                  <a:pt x="85189" y="5481"/>
                </a:cubicBezTo>
                <a:cubicBezTo>
                  <a:pt x="85218" y="5233"/>
                  <a:pt x="85262" y="4956"/>
                  <a:pt x="85320" y="4665"/>
                </a:cubicBezTo>
                <a:close/>
                <a:moveTo>
                  <a:pt x="91544" y="5802"/>
                </a:moveTo>
                <a:cubicBezTo>
                  <a:pt x="91573" y="5845"/>
                  <a:pt x="91602" y="5904"/>
                  <a:pt x="91617" y="5947"/>
                </a:cubicBezTo>
                <a:cubicBezTo>
                  <a:pt x="91573" y="5991"/>
                  <a:pt x="91515" y="6049"/>
                  <a:pt x="91442" y="6108"/>
                </a:cubicBezTo>
                <a:cubicBezTo>
                  <a:pt x="91485" y="6006"/>
                  <a:pt x="91515" y="5904"/>
                  <a:pt x="91544" y="5802"/>
                </a:cubicBezTo>
                <a:close/>
                <a:moveTo>
                  <a:pt x="33901" y="5860"/>
                </a:moveTo>
                <a:cubicBezTo>
                  <a:pt x="33974" y="5904"/>
                  <a:pt x="34032" y="5947"/>
                  <a:pt x="34105" y="5991"/>
                </a:cubicBezTo>
                <a:cubicBezTo>
                  <a:pt x="34091" y="6035"/>
                  <a:pt x="34061" y="6093"/>
                  <a:pt x="34047" y="6137"/>
                </a:cubicBezTo>
                <a:cubicBezTo>
                  <a:pt x="33989" y="6049"/>
                  <a:pt x="33945" y="5947"/>
                  <a:pt x="33901" y="5860"/>
                </a:cubicBezTo>
                <a:close/>
                <a:moveTo>
                  <a:pt x="81779" y="5204"/>
                </a:moveTo>
                <a:cubicBezTo>
                  <a:pt x="81808" y="5262"/>
                  <a:pt x="81837" y="5321"/>
                  <a:pt x="81866" y="5364"/>
                </a:cubicBezTo>
                <a:cubicBezTo>
                  <a:pt x="81866" y="5525"/>
                  <a:pt x="81866" y="5670"/>
                  <a:pt x="81866" y="5831"/>
                </a:cubicBezTo>
                <a:cubicBezTo>
                  <a:pt x="81808" y="5933"/>
                  <a:pt x="81750" y="6035"/>
                  <a:pt x="81691" y="6137"/>
                </a:cubicBezTo>
                <a:cubicBezTo>
                  <a:pt x="81648" y="6064"/>
                  <a:pt x="81604" y="6006"/>
                  <a:pt x="81560" y="5933"/>
                </a:cubicBezTo>
                <a:cubicBezTo>
                  <a:pt x="81618" y="5670"/>
                  <a:pt x="81677" y="5437"/>
                  <a:pt x="81779" y="5204"/>
                </a:cubicBezTo>
                <a:close/>
                <a:moveTo>
                  <a:pt x="106220" y="5845"/>
                </a:moveTo>
                <a:cubicBezTo>
                  <a:pt x="106177" y="5962"/>
                  <a:pt x="106147" y="6064"/>
                  <a:pt x="106104" y="6166"/>
                </a:cubicBezTo>
                <a:cubicBezTo>
                  <a:pt x="106075" y="6122"/>
                  <a:pt x="106045" y="6079"/>
                  <a:pt x="106016" y="6035"/>
                </a:cubicBezTo>
                <a:cubicBezTo>
                  <a:pt x="106089" y="5976"/>
                  <a:pt x="106147" y="5918"/>
                  <a:pt x="106220" y="5845"/>
                </a:cubicBezTo>
                <a:close/>
                <a:moveTo>
                  <a:pt x="32502" y="4592"/>
                </a:moveTo>
                <a:cubicBezTo>
                  <a:pt x="32604" y="4723"/>
                  <a:pt x="32706" y="4840"/>
                  <a:pt x="32793" y="4956"/>
                </a:cubicBezTo>
                <a:cubicBezTo>
                  <a:pt x="32589" y="5291"/>
                  <a:pt x="32400" y="5714"/>
                  <a:pt x="32312" y="6181"/>
                </a:cubicBezTo>
                <a:cubicBezTo>
                  <a:pt x="32196" y="5874"/>
                  <a:pt x="32050" y="5583"/>
                  <a:pt x="31904" y="5306"/>
                </a:cubicBezTo>
                <a:cubicBezTo>
                  <a:pt x="32050" y="5087"/>
                  <a:pt x="32254" y="4854"/>
                  <a:pt x="32502" y="4592"/>
                </a:cubicBezTo>
                <a:close/>
                <a:moveTo>
                  <a:pt x="74812" y="5641"/>
                </a:moveTo>
                <a:cubicBezTo>
                  <a:pt x="74841" y="5802"/>
                  <a:pt x="74856" y="5976"/>
                  <a:pt x="74885" y="6181"/>
                </a:cubicBezTo>
                <a:cubicBezTo>
                  <a:pt x="74870" y="6195"/>
                  <a:pt x="74870" y="6224"/>
                  <a:pt x="74856" y="6239"/>
                </a:cubicBezTo>
                <a:cubicBezTo>
                  <a:pt x="74841" y="6195"/>
                  <a:pt x="74812" y="6151"/>
                  <a:pt x="74797" y="6093"/>
                </a:cubicBezTo>
                <a:cubicBezTo>
                  <a:pt x="74797" y="5947"/>
                  <a:pt x="74797" y="5802"/>
                  <a:pt x="74812" y="5641"/>
                </a:cubicBezTo>
                <a:close/>
                <a:moveTo>
                  <a:pt x="73879" y="3659"/>
                </a:moveTo>
                <a:cubicBezTo>
                  <a:pt x="74098" y="3936"/>
                  <a:pt x="74258" y="4169"/>
                  <a:pt x="74389" y="4402"/>
                </a:cubicBezTo>
                <a:cubicBezTo>
                  <a:pt x="74010" y="4956"/>
                  <a:pt x="73646" y="5583"/>
                  <a:pt x="73427" y="6253"/>
                </a:cubicBezTo>
                <a:cubicBezTo>
                  <a:pt x="73282" y="5933"/>
                  <a:pt x="73063" y="5656"/>
                  <a:pt x="72844" y="5423"/>
                </a:cubicBezTo>
                <a:cubicBezTo>
                  <a:pt x="72830" y="5262"/>
                  <a:pt x="72830" y="5087"/>
                  <a:pt x="72830" y="4927"/>
                </a:cubicBezTo>
                <a:cubicBezTo>
                  <a:pt x="73063" y="4534"/>
                  <a:pt x="73369" y="4169"/>
                  <a:pt x="73879" y="3659"/>
                </a:cubicBezTo>
                <a:close/>
                <a:moveTo>
                  <a:pt x="109354" y="3790"/>
                </a:moveTo>
                <a:lnTo>
                  <a:pt x="109354" y="3790"/>
                </a:lnTo>
                <a:cubicBezTo>
                  <a:pt x="109252" y="4184"/>
                  <a:pt x="109237" y="4621"/>
                  <a:pt x="109310" y="5087"/>
                </a:cubicBezTo>
                <a:cubicBezTo>
                  <a:pt x="109281" y="5131"/>
                  <a:pt x="109237" y="5160"/>
                  <a:pt x="109208" y="5204"/>
                </a:cubicBezTo>
                <a:cubicBezTo>
                  <a:pt x="109204" y="5213"/>
                  <a:pt x="109199" y="5223"/>
                  <a:pt x="109194" y="5233"/>
                </a:cubicBezTo>
                <a:cubicBezTo>
                  <a:pt x="108975" y="5510"/>
                  <a:pt x="108785" y="5831"/>
                  <a:pt x="108625" y="6181"/>
                </a:cubicBezTo>
                <a:cubicBezTo>
                  <a:pt x="108581" y="6210"/>
                  <a:pt x="108523" y="6239"/>
                  <a:pt x="108465" y="6283"/>
                </a:cubicBezTo>
                <a:cubicBezTo>
                  <a:pt x="108494" y="6166"/>
                  <a:pt x="108538" y="6049"/>
                  <a:pt x="108567" y="5933"/>
                </a:cubicBezTo>
                <a:lnTo>
                  <a:pt x="108567" y="5933"/>
                </a:lnTo>
                <a:cubicBezTo>
                  <a:pt x="108567" y="5933"/>
                  <a:pt x="108509" y="6049"/>
                  <a:pt x="108392" y="6253"/>
                </a:cubicBezTo>
                <a:cubicBezTo>
                  <a:pt x="108348" y="5976"/>
                  <a:pt x="108319" y="5685"/>
                  <a:pt x="108290" y="5394"/>
                </a:cubicBezTo>
                <a:cubicBezTo>
                  <a:pt x="108334" y="5262"/>
                  <a:pt x="108392" y="5146"/>
                  <a:pt x="108450" y="5015"/>
                </a:cubicBezTo>
                <a:cubicBezTo>
                  <a:pt x="108654" y="4636"/>
                  <a:pt x="108917" y="4271"/>
                  <a:pt x="109354" y="3790"/>
                </a:cubicBezTo>
                <a:close/>
                <a:moveTo>
                  <a:pt x="36962" y="6210"/>
                </a:moveTo>
                <a:lnTo>
                  <a:pt x="36962" y="6283"/>
                </a:lnTo>
                <a:lnTo>
                  <a:pt x="36874" y="6355"/>
                </a:lnTo>
                <a:lnTo>
                  <a:pt x="36860" y="6312"/>
                </a:lnTo>
                <a:cubicBezTo>
                  <a:pt x="36889" y="6283"/>
                  <a:pt x="36918" y="6253"/>
                  <a:pt x="36962" y="6210"/>
                </a:cubicBezTo>
                <a:close/>
                <a:moveTo>
                  <a:pt x="83965" y="5947"/>
                </a:moveTo>
                <a:lnTo>
                  <a:pt x="83965" y="5947"/>
                </a:lnTo>
                <a:cubicBezTo>
                  <a:pt x="84052" y="6035"/>
                  <a:pt x="84125" y="6108"/>
                  <a:pt x="84184" y="6181"/>
                </a:cubicBezTo>
                <a:cubicBezTo>
                  <a:pt x="84154" y="6239"/>
                  <a:pt x="84111" y="6297"/>
                  <a:pt x="84067" y="6370"/>
                </a:cubicBezTo>
                <a:cubicBezTo>
                  <a:pt x="84038" y="6239"/>
                  <a:pt x="84009" y="6093"/>
                  <a:pt x="83965" y="5947"/>
                </a:cubicBezTo>
                <a:close/>
                <a:moveTo>
                  <a:pt x="105156" y="6020"/>
                </a:moveTo>
                <a:lnTo>
                  <a:pt x="105156" y="6020"/>
                </a:lnTo>
                <a:cubicBezTo>
                  <a:pt x="105127" y="6137"/>
                  <a:pt x="105098" y="6253"/>
                  <a:pt x="105054" y="6370"/>
                </a:cubicBezTo>
                <a:cubicBezTo>
                  <a:pt x="105025" y="6297"/>
                  <a:pt x="104982" y="6224"/>
                  <a:pt x="104952" y="6151"/>
                </a:cubicBezTo>
                <a:cubicBezTo>
                  <a:pt x="105011" y="6108"/>
                  <a:pt x="105084" y="6064"/>
                  <a:pt x="105156" y="6020"/>
                </a:cubicBezTo>
                <a:close/>
                <a:moveTo>
                  <a:pt x="35533" y="5481"/>
                </a:moveTo>
                <a:cubicBezTo>
                  <a:pt x="35577" y="5568"/>
                  <a:pt x="35621" y="5656"/>
                  <a:pt x="35650" y="5743"/>
                </a:cubicBezTo>
                <a:cubicBezTo>
                  <a:pt x="35635" y="5787"/>
                  <a:pt x="35533" y="6035"/>
                  <a:pt x="35475" y="6399"/>
                </a:cubicBezTo>
                <a:cubicBezTo>
                  <a:pt x="35475" y="6108"/>
                  <a:pt x="35490" y="5787"/>
                  <a:pt x="35533" y="5481"/>
                </a:cubicBezTo>
                <a:close/>
                <a:moveTo>
                  <a:pt x="88090" y="6122"/>
                </a:moveTo>
                <a:cubicBezTo>
                  <a:pt x="88090" y="6195"/>
                  <a:pt x="88104" y="6268"/>
                  <a:pt x="88119" y="6341"/>
                </a:cubicBezTo>
                <a:cubicBezTo>
                  <a:pt x="88075" y="6355"/>
                  <a:pt x="88017" y="6385"/>
                  <a:pt x="87973" y="6414"/>
                </a:cubicBezTo>
                <a:cubicBezTo>
                  <a:pt x="88002" y="6312"/>
                  <a:pt x="88046" y="6210"/>
                  <a:pt x="88090" y="6122"/>
                </a:cubicBezTo>
                <a:close/>
                <a:moveTo>
                  <a:pt x="105477" y="6020"/>
                </a:moveTo>
                <a:cubicBezTo>
                  <a:pt x="105506" y="6108"/>
                  <a:pt x="105535" y="6195"/>
                  <a:pt x="105550" y="6283"/>
                </a:cubicBezTo>
                <a:cubicBezTo>
                  <a:pt x="105506" y="6341"/>
                  <a:pt x="105448" y="6385"/>
                  <a:pt x="105390" y="6443"/>
                </a:cubicBezTo>
                <a:cubicBezTo>
                  <a:pt x="105390" y="6428"/>
                  <a:pt x="105375" y="6428"/>
                  <a:pt x="105375" y="6414"/>
                </a:cubicBezTo>
                <a:cubicBezTo>
                  <a:pt x="105404" y="6283"/>
                  <a:pt x="105433" y="6151"/>
                  <a:pt x="105477" y="6020"/>
                </a:cubicBezTo>
                <a:close/>
                <a:moveTo>
                  <a:pt x="105433" y="5874"/>
                </a:moveTo>
                <a:cubicBezTo>
                  <a:pt x="105433" y="5889"/>
                  <a:pt x="105448" y="5918"/>
                  <a:pt x="105448" y="5933"/>
                </a:cubicBezTo>
                <a:cubicBezTo>
                  <a:pt x="105404" y="6035"/>
                  <a:pt x="105346" y="6151"/>
                  <a:pt x="105273" y="6297"/>
                </a:cubicBezTo>
                <a:cubicBezTo>
                  <a:pt x="105244" y="6355"/>
                  <a:pt x="105229" y="6399"/>
                  <a:pt x="105200" y="6457"/>
                </a:cubicBezTo>
                <a:cubicBezTo>
                  <a:pt x="105200" y="6399"/>
                  <a:pt x="105215" y="6341"/>
                  <a:pt x="105215" y="6283"/>
                </a:cubicBezTo>
                <a:cubicBezTo>
                  <a:pt x="105215" y="6166"/>
                  <a:pt x="105215" y="6064"/>
                  <a:pt x="105215" y="5991"/>
                </a:cubicBezTo>
                <a:cubicBezTo>
                  <a:pt x="105288" y="5947"/>
                  <a:pt x="105360" y="5904"/>
                  <a:pt x="105433" y="5874"/>
                </a:cubicBezTo>
                <a:close/>
                <a:moveTo>
                  <a:pt x="105973" y="6283"/>
                </a:moveTo>
                <a:cubicBezTo>
                  <a:pt x="105987" y="6312"/>
                  <a:pt x="105987" y="6341"/>
                  <a:pt x="106002" y="6370"/>
                </a:cubicBezTo>
                <a:cubicBezTo>
                  <a:pt x="105987" y="6399"/>
                  <a:pt x="105973" y="6428"/>
                  <a:pt x="105958" y="6457"/>
                </a:cubicBezTo>
                <a:cubicBezTo>
                  <a:pt x="105973" y="6399"/>
                  <a:pt x="105973" y="6341"/>
                  <a:pt x="105973" y="6283"/>
                </a:cubicBezTo>
                <a:close/>
                <a:moveTo>
                  <a:pt x="77989" y="5189"/>
                </a:moveTo>
                <a:cubicBezTo>
                  <a:pt x="78252" y="5452"/>
                  <a:pt x="78456" y="5656"/>
                  <a:pt x="78616" y="5831"/>
                </a:cubicBezTo>
                <a:cubicBezTo>
                  <a:pt x="78631" y="6049"/>
                  <a:pt x="78572" y="6268"/>
                  <a:pt x="78485" y="6472"/>
                </a:cubicBezTo>
                <a:cubicBezTo>
                  <a:pt x="78383" y="6181"/>
                  <a:pt x="78237" y="5918"/>
                  <a:pt x="78062" y="5685"/>
                </a:cubicBezTo>
                <a:cubicBezTo>
                  <a:pt x="78018" y="5539"/>
                  <a:pt x="77975" y="5408"/>
                  <a:pt x="77916" y="5291"/>
                </a:cubicBezTo>
                <a:cubicBezTo>
                  <a:pt x="77946" y="5262"/>
                  <a:pt x="77960" y="5233"/>
                  <a:pt x="77989" y="5189"/>
                </a:cubicBezTo>
                <a:close/>
                <a:moveTo>
                  <a:pt x="45663" y="5787"/>
                </a:moveTo>
                <a:cubicBezTo>
                  <a:pt x="45736" y="5933"/>
                  <a:pt x="45809" y="6108"/>
                  <a:pt x="45881" y="6297"/>
                </a:cubicBezTo>
                <a:cubicBezTo>
                  <a:pt x="45867" y="6355"/>
                  <a:pt x="45852" y="6414"/>
                  <a:pt x="45838" y="6487"/>
                </a:cubicBezTo>
                <a:cubicBezTo>
                  <a:pt x="45779" y="6253"/>
                  <a:pt x="45721" y="6020"/>
                  <a:pt x="45663" y="5787"/>
                </a:cubicBezTo>
                <a:close/>
                <a:moveTo>
                  <a:pt x="79636" y="5816"/>
                </a:moveTo>
                <a:cubicBezTo>
                  <a:pt x="79651" y="6049"/>
                  <a:pt x="79651" y="6283"/>
                  <a:pt x="79651" y="6516"/>
                </a:cubicBezTo>
                <a:cubicBezTo>
                  <a:pt x="79607" y="6399"/>
                  <a:pt x="79549" y="6283"/>
                  <a:pt x="79505" y="6166"/>
                </a:cubicBezTo>
                <a:cubicBezTo>
                  <a:pt x="79534" y="6049"/>
                  <a:pt x="79578" y="5933"/>
                  <a:pt x="79636" y="5816"/>
                </a:cubicBezTo>
                <a:close/>
                <a:moveTo>
                  <a:pt x="85189" y="6006"/>
                </a:moveTo>
                <a:cubicBezTo>
                  <a:pt x="85204" y="6181"/>
                  <a:pt x="85218" y="6355"/>
                  <a:pt x="85218" y="6530"/>
                </a:cubicBezTo>
                <a:cubicBezTo>
                  <a:pt x="85175" y="6472"/>
                  <a:pt x="85145" y="6414"/>
                  <a:pt x="85102" y="6355"/>
                </a:cubicBezTo>
                <a:cubicBezTo>
                  <a:pt x="85102" y="6268"/>
                  <a:pt x="85116" y="6166"/>
                  <a:pt x="85116" y="6049"/>
                </a:cubicBezTo>
                <a:cubicBezTo>
                  <a:pt x="85145" y="6035"/>
                  <a:pt x="85160" y="6020"/>
                  <a:pt x="85189" y="6006"/>
                </a:cubicBezTo>
                <a:close/>
                <a:moveTo>
                  <a:pt x="109631" y="6122"/>
                </a:moveTo>
                <a:cubicBezTo>
                  <a:pt x="109675" y="6224"/>
                  <a:pt x="109733" y="6341"/>
                  <a:pt x="109791" y="6443"/>
                </a:cubicBezTo>
                <a:cubicBezTo>
                  <a:pt x="109777" y="6472"/>
                  <a:pt x="109762" y="6516"/>
                  <a:pt x="109747" y="6545"/>
                </a:cubicBezTo>
                <a:cubicBezTo>
                  <a:pt x="109733" y="6516"/>
                  <a:pt x="109718" y="6487"/>
                  <a:pt x="109704" y="6457"/>
                </a:cubicBezTo>
                <a:cubicBezTo>
                  <a:pt x="109718" y="6443"/>
                  <a:pt x="109733" y="6428"/>
                  <a:pt x="109747" y="6414"/>
                </a:cubicBezTo>
                <a:lnTo>
                  <a:pt x="109747" y="6414"/>
                </a:lnTo>
                <a:cubicBezTo>
                  <a:pt x="109747" y="6414"/>
                  <a:pt x="109718" y="6414"/>
                  <a:pt x="109689" y="6443"/>
                </a:cubicBezTo>
                <a:cubicBezTo>
                  <a:pt x="109631" y="6355"/>
                  <a:pt x="109587" y="6283"/>
                  <a:pt x="109543" y="6224"/>
                </a:cubicBezTo>
                <a:cubicBezTo>
                  <a:pt x="109558" y="6195"/>
                  <a:pt x="109602" y="6166"/>
                  <a:pt x="109631" y="6122"/>
                </a:cubicBezTo>
                <a:close/>
                <a:moveTo>
                  <a:pt x="87915" y="5233"/>
                </a:moveTo>
                <a:cubicBezTo>
                  <a:pt x="87988" y="5539"/>
                  <a:pt x="88031" y="5831"/>
                  <a:pt x="88075" y="6093"/>
                </a:cubicBezTo>
                <a:cubicBezTo>
                  <a:pt x="88031" y="6166"/>
                  <a:pt x="87944" y="6297"/>
                  <a:pt x="87827" y="6501"/>
                </a:cubicBezTo>
                <a:cubicBezTo>
                  <a:pt x="87798" y="6516"/>
                  <a:pt x="87754" y="6530"/>
                  <a:pt x="87725" y="6559"/>
                </a:cubicBezTo>
                <a:cubicBezTo>
                  <a:pt x="87681" y="6399"/>
                  <a:pt x="87623" y="6239"/>
                  <a:pt x="87550" y="6079"/>
                </a:cubicBezTo>
                <a:cubicBezTo>
                  <a:pt x="87565" y="6006"/>
                  <a:pt x="87579" y="5947"/>
                  <a:pt x="87594" y="5874"/>
                </a:cubicBezTo>
                <a:cubicBezTo>
                  <a:pt x="87696" y="5641"/>
                  <a:pt x="87798" y="5423"/>
                  <a:pt x="87915" y="5233"/>
                </a:cubicBezTo>
                <a:close/>
                <a:moveTo>
                  <a:pt x="104813" y="6257"/>
                </a:moveTo>
                <a:lnTo>
                  <a:pt x="104813" y="6257"/>
                </a:lnTo>
                <a:cubicBezTo>
                  <a:pt x="104840" y="6336"/>
                  <a:pt x="104866" y="6405"/>
                  <a:pt x="104879" y="6487"/>
                </a:cubicBezTo>
                <a:cubicBezTo>
                  <a:pt x="104850" y="6501"/>
                  <a:pt x="104807" y="6530"/>
                  <a:pt x="104763" y="6574"/>
                </a:cubicBezTo>
                <a:cubicBezTo>
                  <a:pt x="104763" y="6516"/>
                  <a:pt x="104748" y="6472"/>
                  <a:pt x="104748" y="6414"/>
                </a:cubicBezTo>
                <a:cubicBezTo>
                  <a:pt x="104774" y="6361"/>
                  <a:pt x="104789" y="6309"/>
                  <a:pt x="104813" y="6257"/>
                </a:cubicBezTo>
                <a:close/>
                <a:moveTo>
                  <a:pt x="71023" y="6501"/>
                </a:moveTo>
                <a:cubicBezTo>
                  <a:pt x="71037" y="6530"/>
                  <a:pt x="71052" y="6559"/>
                  <a:pt x="71066" y="6589"/>
                </a:cubicBezTo>
                <a:lnTo>
                  <a:pt x="70950" y="6589"/>
                </a:lnTo>
                <a:cubicBezTo>
                  <a:pt x="70964" y="6559"/>
                  <a:pt x="70994" y="6530"/>
                  <a:pt x="71023" y="6501"/>
                </a:cubicBezTo>
                <a:close/>
                <a:moveTo>
                  <a:pt x="69172" y="3761"/>
                </a:moveTo>
                <a:lnTo>
                  <a:pt x="69172" y="3776"/>
                </a:lnTo>
                <a:lnTo>
                  <a:pt x="69172" y="3790"/>
                </a:lnTo>
                <a:cubicBezTo>
                  <a:pt x="68778" y="4534"/>
                  <a:pt x="68414" y="5423"/>
                  <a:pt x="68341" y="6283"/>
                </a:cubicBezTo>
                <a:cubicBezTo>
                  <a:pt x="68283" y="6399"/>
                  <a:pt x="68210" y="6501"/>
                  <a:pt x="68151" y="6603"/>
                </a:cubicBezTo>
                <a:lnTo>
                  <a:pt x="68093" y="6603"/>
                </a:lnTo>
                <a:cubicBezTo>
                  <a:pt x="68064" y="6501"/>
                  <a:pt x="68049" y="6399"/>
                  <a:pt x="68020" y="6297"/>
                </a:cubicBezTo>
                <a:cubicBezTo>
                  <a:pt x="68268" y="5568"/>
                  <a:pt x="68647" y="4636"/>
                  <a:pt x="69172" y="3761"/>
                </a:cubicBezTo>
                <a:close/>
                <a:moveTo>
                  <a:pt x="72874" y="5889"/>
                </a:moveTo>
                <a:cubicBezTo>
                  <a:pt x="72976" y="6093"/>
                  <a:pt x="73049" y="6312"/>
                  <a:pt x="73136" y="6603"/>
                </a:cubicBezTo>
                <a:lnTo>
                  <a:pt x="72932" y="6603"/>
                </a:lnTo>
                <a:cubicBezTo>
                  <a:pt x="72903" y="6370"/>
                  <a:pt x="72888" y="6137"/>
                  <a:pt x="72874" y="5889"/>
                </a:cubicBezTo>
                <a:close/>
                <a:moveTo>
                  <a:pt x="66111" y="5802"/>
                </a:moveTo>
                <a:cubicBezTo>
                  <a:pt x="66213" y="6049"/>
                  <a:pt x="66359" y="6312"/>
                  <a:pt x="66534" y="6574"/>
                </a:cubicBezTo>
                <a:cubicBezTo>
                  <a:pt x="66534" y="6589"/>
                  <a:pt x="66519" y="6603"/>
                  <a:pt x="66519" y="6618"/>
                </a:cubicBezTo>
                <a:lnTo>
                  <a:pt x="66169" y="6618"/>
                </a:lnTo>
                <a:cubicBezTo>
                  <a:pt x="66140" y="6399"/>
                  <a:pt x="66096" y="6137"/>
                  <a:pt x="66082" y="5874"/>
                </a:cubicBezTo>
                <a:cubicBezTo>
                  <a:pt x="66082" y="5860"/>
                  <a:pt x="66096" y="5831"/>
                  <a:pt x="66111" y="5802"/>
                </a:cubicBezTo>
                <a:close/>
                <a:moveTo>
                  <a:pt x="108581" y="6283"/>
                </a:moveTo>
                <a:lnTo>
                  <a:pt x="108581" y="6283"/>
                </a:lnTo>
                <a:cubicBezTo>
                  <a:pt x="108538" y="6385"/>
                  <a:pt x="108494" y="6501"/>
                  <a:pt x="108465" y="6618"/>
                </a:cubicBezTo>
                <a:cubicBezTo>
                  <a:pt x="108450" y="6559"/>
                  <a:pt x="108436" y="6501"/>
                  <a:pt x="108436" y="6443"/>
                </a:cubicBezTo>
                <a:cubicBezTo>
                  <a:pt x="108479" y="6399"/>
                  <a:pt x="108523" y="6341"/>
                  <a:pt x="108581" y="6283"/>
                </a:cubicBezTo>
                <a:close/>
                <a:moveTo>
                  <a:pt x="98700" y="5918"/>
                </a:moveTo>
                <a:cubicBezTo>
                  <a:pt x="98729" y="6064"/>
                  <a:pt x="98744" y="6210"/>
                  <a:pt x="98787" y="6355"/>
                </a:cubicBezTo>
                <a:cubicBezTo>
                  <a:pt x="98714" y="6443"/>
                  <a:pt x="98642" y="6545"/>
                  <a:pt x="98554" y="6632"/>
                </a:cubicBezTo>
                <a:cubicBezTo>
                  <a:pt x="98540" y="6530"/>
                  <a:pt x="98525" y="6428"/>
                  <a:pt x="98525" y="6297"/>
                </a:cubicBezTo>
                <a:cubicBezTo>
                  <a:pt x="98540" y="6253"/>
                  <a:pt x="98554" y="6195"/>
                  <a:pt x="98583" y="6151"/>
                </a:cubicBezTo>
                <a:cubicBezTo>
                  <a:pt x="98612" y="6079"/>
                  <a:pt x="98656" y="5991"/>
                  <a:pt x="98700" y="5918"/>
                </a:cubicBezTo>
                <a:close/>
                <a:moveTo>
                  <a:pt x="111482" y="4971"/>
                </a:moveTo>
                <a:cubicBezTo>
                  <a:pt x="111569" y="5496"/>
                  <a:pt x="111613" y="6035"/>
                  <a:pt x="111613" y="6559"/>
                </a:cubicBezTo>
                <a:cubicBezTo>
                  <a:pt x="111613" y="6574"/>
                  <a:pt x="111598" y="6589"/>
                  <a:pt x="111584" y="6603"/>
                </a:cubicBezTo>
                <a:cubicBezTo>
                  <a:pt x="111569" y="6618"/>
                  <a:pt x="111540" y="6647"/>
                  <a:pt x="111526" y="6676"/>
                </a:cubicBezTo>
                <a:cubicBezTo>
                  <a:pt x="111482" y="6457"/>
                  <a:pt x="111424" y="6210"/>
                  <a:pt x="111365" y="5947"/>
                </a:cubicBezTo>
                <a:cubicBezTo>
                  <a:pt x="111438" y="5860"/>
                  <a:pt x="111496" y="5772"/>
                  <a:pt x="111569" y="5670"/>
                </a:cubicBezTo>
                <a:lnTo>
                  <a:pt x="111569" y="5670"/>
                </a:lnTo>
                <a:cubicBezTo>
                  <a:pt x="111569" y="5671"/>
                  <a:pt x="111482" y="5758"/>
                  <a:pt x="111351" y="5889"/>
                </a:cubicBezTo>
                <a:cubicBezTo>
                  <a:pt x="111321" y="5714"/>
                  <a:pt x="111292" y="5539"/>
                  <a:pt x="111263" y="5350"/>
                </a:cubicBezTo>
                <a:cubicBezTo>
                  <a:pt x="111336" y="5219"/>
                  <a:pt x="111409" y="5102"/>
                  <a:pt x="111482" y="4971"/>
                </a:cubicBezTo>
                <a:close/>
                <a:moveTo>
                  <a:pt x="101178" y="3980"/>
                </a:moveTo>
                <a:cubicBezTo>
                  <a:pt x="101338" y="4257"/>
                  <a:pt x="101454" y="4504"/>
                  <a:pt x="101556" y="4738"/>
                </a:cubicBezTo>
                <a:cubicBezTo>
                  <a:pt x="101440" y="4913"/>
                  <a:pt x="101338" y="5117"/>
                  <a:pt x="101221" y="5321"/>
                </a:cubicBezTo>
                <a:cubicBezTo>
                  <a:pt x="101032" y="4913"/>
                  <a:pt x="100770" y="4665"/>
                  <a:pt x="100769" y="4665"/>
                </a:cubicBezTo>
                <a:lnTo>
                  <a:pt x="100769" y="4665"/>
                </a:lnTo>
                <a:cubicBezTo>
                  <a:pt x="100944" y="5044"/>
                  <a:pt x="101061" y="5306"/>
                  <a:pt x="101119" y="5539"/>
                </a:cubicBezTo>
                <a:cubicBezTo>
                  <a:pt x="100988" y="5772"/>
                  <a:pt x="100886" y="6035"/>
                  <a:pt x="100799" y="6297"/>
                </a:cubicBezTo>
                <a:cubicBezTo>
                  <a:pt x="100770" y="6268"/>
                  <a:pt x="100769" y="6254"/>
                  <a:pt x="100769" y="6253"/>
                </a:cubicBezTo>
                <a:lnTo>
                  <a:pt x="100769" y="6253"/>
                </a:lnTo>
                <a:cubicBezTo>
                  <a:pt x="100769" y="6283"/>
                  <a:pt x="100784" y="6297"/>
                  <a:pt x="100784" y="6312"/>
                </a:cubicBezTo>
                <a:cubicBezTo>
                  <a:pt x="100740" y="6428"/>
                  <a:pt x="100697" y="6559"/>
                  <a:pt x="100667" y="6691"/>
                </a:cubicBezTo>
                <a:cubicBezTo>
                  <a:pt x="100667" y="6691"/>
                  <a:pt x="100667" y="6676"/>
                  <a:pt x="100667" y="6676"/>
                </a:cubicBezTo>
                <a:cubicBezTo>
                  <a:pt x="100740" y="6152"/>
                  <a:pt x="100711" y="5729"/>
                  <a:pt x="100711" y="5729"/>
                </a:cubicBezTo>
                <a:lnTo>
                  <a:pt x="100711" y="5729"/>
                </a:lnTo>
                <a:cubicBezTo>
                  <a:pt x="100667" y="5933"/>
                  <a:pt x="100609" y="6137"/>
                  <a:pt x="100551" y="6341"/>
                </a:cubicBezTo>
                <a:cubicBezTo>
                  <a:pt x="100478" y="6166"/>
                  <a:pt x="100376" y="6006"/>
                  <a:pt x="100288" y="5874"/>
                </a:cubicBezTo>
                <a:cubicBezTo>
                  <a:pt x="100420" y="5802"/>
                  <a:pt x="100551" y="5714"/>
                  <a:pt x="100711" y="5612"/>
                </a:cubicBezTo>
                <a:lnTo>
                  <a:pt x="100711" y="5612"/>
                </a:lnTo>
                <a:cubicBezTo>
                  <a:pt x="100711" y="5612"/>
                  <a:pt x="100522" y="5656"/>
                  <a:pt x="100259" y="5772"/>
                </a:cubicBezTo>
                <a:cubicBezTo>
                  <a:pt x="100259" y="5598"/>
                  <a:pt x="100274" y="5408"/>
                  <a:pt x="100274" y="5219"/>
                </a:cubicBezTo>
                <a:cubicBezTo>
                  <a:pt x="100478" y="4825"/>
                  <a:pt x="100740" y="4475"/>
                  <a:pt x="101178" y="3980"/>
                </a:cubicBezTo>
                <a:close/>
                <a:moveTo>
                  <a:pt x="61870" y="6181"/>
                </a:moveTo>
                <a:lnTo>
                  <a:pt x="61870" y="6195"/>
                </a:lnTo>
                <a:cubicBezTo>
                  <a:pt x="61826" y="6355"/>
                  <a:pt x="61797" y="6530"/>
                  <a:pt x="61768" y="6691"/>
                </a:cubicBezTo>
                <a:cubicBezTo>
                  <a:pt x="61651" y="6691"/>
                  <a:pt x="61549" y="6691"/>
                  <a:pt x="61433" y="6705"/>
                </a:cubicBezTo>
                <a:cubicBezTo>
                  <a:pt x="61607" y="6530"/>
                  <a:pt x="61753" y="6355"/>
                  <a:pt x="61870" y="6181"/>
                </a:cubicBezTo>
                <a:close/>
                <a:moveTo>
                  <a:pt x="37705" y="6006"/>
                </a:moveTo>
                <a:cubicBezTo>
                  <a:pt x="37720" y="6239"/>
                  <a:pt x="37720" y="6487"/>
                  <a:pt x="37720" y="6720"/>
                </a:cubicBezTo>
                <a:cubicBezTo>
                  <a:pt x="37603" y="6589"/>
                  <a:pt x="37486" y="6457"/>
                  <a:pt x="37370" y="6355"/>
                </a:cubicBezTo>
                <a:cubicBezTo>
                  <a:pt x="37355" y="6326"/>
                  <a:pt x="37355" y="6297"/>
                  <a:pt x="37341" y="6268"/>
                </a:cubicBezTo>
                <a:cubicBezTo>
                  <a:pt x="37443" y="6195"/>
                  <a:pt x="37559" y="6093"/>
                  <a:pt x="37705" y="6006"/>
                </a:cubicBezTo>
                <a:close/>
                <a:moveTo>
                  <a:pt x="91646" y="5991"/>
                </a:moveTo>
                <a:cubicBezTo>
                  <a:pt x="91646" y="6006"/>
                  <a:pt x="91660" y="6035"/>
                  <a:pt x="91660" y="6049"/>
                </a:cubicBezTo>
                <a:cubicBezTo>
                  <a:pt x="91719" y="6224"/>
                  <a:pt x="91762" y="6399"/>
                  <a:pt x="91806" y="6559"/>
                </a:cubicBezTo>
                <a:cubicBezTo>
                  <a:pt x="91806" y="6618"/>
                  <a:pt x="91806" y="6676"/>
                  <a:pt x="91806" y="6720"/>
                </a:cubicBezTo>
                <a:cubicBezTo>
                  <a:pt x="91660" y="6574"/>
                  <a:pt x="91529" y="6414"/>
                  <a:pt x="91413" y="6268"/>
                </a:cubicBezTo>
                <a:cubicBezTo>
                  <a:pt x="91485" y="6181"/>
                  <a:pt x="91558" y="6079"/>
                  <a:pt x="91646" y="5991"/>
                </a:cubicBezTo>
                <a:close/>
                <a:moveTo>
                  <a:pt x="105594" y="6487"/>
                </a:moveTo>
                <a:cubicBezTo>
                  <a:pt x="105608" y="6516"/>
                  <a:pt x="105608" y="6545"/>
                  <a:pt x="105623" y="6574"/>
                </a:cubicBezTo>
                <a:cubicBezTo>
                  <a:pt x="105608" y="6618"/>
                  <a:pt x="105608" y="6676"/>
                  <a:pt x="105594" y="6720"/>
                </a:cubicBezTo>
                <a:cubicBezTo>
                  <a:pt x="105565" y="6676"/>
                  <a:pt x="105535" y="6632"/>
                  <a:pt x="105506" y="6589"/>
                </a:cubicBezTo>
                <a:cubicBezTo>
                  <a:pt x="105535" y="6559"/>
                  <a:pt x="105565" y="6516"/>
                  <a:pt x="105594" y="6487"/>
                </a:cubicBezTo>
                <a:close/>
                <a:moveTo>
                  <a:pt x="60310" y="4257"/>
                </a:moveTo>
                <a:cubicBezTo>
                  <a:pt x="60427" y="4548"/>
                  <a:pt x="60500" y="4883"/>
                  <a:pt x="60587" y="5321"/>
                </a:cubicBezTo>
                <a:cubicBezTo>
                  <a:pt x="60412" y="5787"/>
                  <a:pt x="60281" y="6268"/>
                  <a:pt x="60208" y="6734"/>
                </a:cubicBezTo>
                <a:lnTo>
                  <a:pt x="60033" y="6734"/>
                </a:lnTo>
                <a:cubicBezTo>
                  <a:pt x="60004" y="6661"/>
                  <a:pt x="59975" y="6589"/>
                  <a:pt x="59946" y="6516"/>
                </a:cubicBezTo>
                <a:cubicBezTo>
                  <a:pt x="59990" y="6093"/>
                  <a:pt x="60077" y="5233"/>
                  <a:pt x="60310" y="4257"/>
                </a:cubicBezTo>
                <a:close/>
                <a:moveTo>
                  <a:pt x="82347" y="6516"/>
                </a:moveTo>
                <a:cubicBezTo>
                  <a:pt x="82376" y="6589"/>
                  <a:pt x="82391" y="6661"/>
                  <a:pt x="82420" y="6734"/>
                </a:cubicBezTo>
                <a:lnTo>
                  <a:pt x="82376" y="6734"/>
                </a:lnTo>
                <a:cubicBezTo>
                  <a:pt x="82362" y="6661"/>
                  <a:pt x="82362" y="6589"/>
                  <a:pt x="82347" y="6516"/>
                </a:cubicBezTo>
                <a:close/>
                <a:moveTo>
                  <a:pt x="109485" y="6283"/>
                </a:moveTo>
                <a:cubicBezTo>
                  <a:pt x="109529" y="6355"/>
                  <a:pt x="109558" y="6428"/>
                  <a:pt x="109573" y="6501"/>
                </a:cubicBezTo>
                <a:cubicBezTo>
                  <a:pt x="109485" y="6559"/>
                  <a:pt x="109354" y="6647"/>
                  <a:pt x="109208" y="6749"/>
                </a:cubicBezTo>
                <a:cubicBezTo>
                  <a:pt x="109223" y="6691"/>
                  <a:pt x="109252" y="6647"/>
                  <a:pt x="109266" y="6589"/>
                </a:cubicBezTo>
                <a:cubicBezTo>
                  <a:pt x="109325" y="6487"/>
                  <a:pt x="109412" y="6385"/>
                  <a:pt x="109485" y="6283"/>
                </a:cubicBezTo>
                <a:close/>
                <a:moveTo>
                  <a:pt x="89562" y="6093"/>
                </a:moveTo>
                <a:lnTo>
                  <a:pt x="89562" y="6093"/>
                </a:lnTo>
                <a:cubicBezTo>
                  <a:pt x="89532" y="6268"/>
                  <a:pt x="89489" y="6428"/>
                  <a:pt x="89460" y="6574"/>
                </a:cubicBezTo>
                <a:cubicBezTo>
                  <a:pt x="89372" y="6618"/>
                  <a:pt x="89241" y="6676"/>
                  <a:pt x="89081" y="6764"/>
                </a:cubicBezTo>
                <a:cubicBezTo>
                  <a:pt x="89081" y="6705"/>
                  <a:pt x="89081" y="6647"/>
                  <a:pt x="89066" y="6589"/>
                </a:cubicBezTo>
                <a:cubicBezTo>
                  <a:pt x="89212" y="6443"/>
                  <a:pt x="89372" y="6283"/>
                  <a:pt x="89562" y="6093"/>
                </a:cubicBezTo>
                <a:close/>
                <a:moveTo>
                  <a:pt x="57075" y="6006"/>
                </a:moveTo>
                <a:cubicBezTo>
                  <a:pt x="57118" y="6093"/>
                  <a:pt x="57177" y="6195"/>
                  <a:pt x="57250" y="6297"/>
                </a:cubicBezTo>
                <a:cubicBezTo>
                  <a:pt x="57148" y="6457"/>
                  <a:pt x="57031" y="6603"/>
                  <a:pt x="56871" y="6778"/>
                </a:cubicBezTo>
                <a:cubicBezTo>
                  <a:pt x="56856" y="6749"/>
                  <a:pt x="56856" y="6720"/>
                  <a:pt x="56842" y="6691"/>
                </a:cubicBezTo>
                <a:cubicBezTo>
                  <a:pt x="56900" y="6487"/>
                  <a:pt x="56987" y="6253"/>
                  <a:pt x="57075" y="6006"/>
                </a:cubicBezTo>
                <a:close/>
                <a:moveTo>
                  <a:pt x="84519" y="6618"/>
                </a:moveTo>
                <a:cubicBezTo>
                  <a:pt x="84562" y="6676"/>
                  <a:pt x="84606" y="6734"/>
                  <a:pt x="84635" y="6807"/>
                </a:cubicBezTo>
                <a:cubicBezTo>
                  <a:pt x="84593" y="6807"/>
                  <a:pt x="84536" y="6807"/>
                  <a:pt x="84492" y="6794"/>
                </a:cubicBezTo>
                <a:lnTo>
                  <a:pt x="84492" y="6794"/>
                </a:lnTo>
                <a:cubicBezTo>
                  <a:pt x="84506" y="6727"/>
                  <a:pt x="84519" y="6672"/>
                  <a:pt x="84519" y="6618"/>
                </a:cubicBezTo>
                <a:close/>
                <a:moveTo>
                  <a:pt x="84971" y="6559"/>
                </a:moveTo>
                <a:cubicBezTo>
                  <a:pt x="85000" y="6632"/>
                  <a:pt x="85029" y="6705"/>
                  <a:pt x="85058" y="6764"/>
                </a:cubicBezTo>
                <a:lnTo>
                  <a:pt x="85000" y="6822"/>
                </a:lnTo>
                <a:cubicBezTo>
                  <a:pt x="84941" y="6734"/>
                  <a:pt x="84883" y="6647"/>
                  <a:pt x="84825" y="6574"/>
                </a:cubicBezTo>
                <a:lnTo>
                  <a:pt x="84971" y="6559"/>
                </a:lnTo>
                <a:close/>
                <a:moveTo>
                  <a:pt x="37778" y="6020"/>
                </a:moveTo>
                <a:lnTo>
                  <a:pt x="37778" y="6020"/>
                </a:lnTo>
                <a:cubicBezTo>
                  <a:pt x="37924" y="6370"/>
                  <a:pt x="38011" y="6632"/>
                  <a:pt x="38040" y="6895"/>
                </a:cubicBezTo>
                <a:cubicBezTo>
                  <a:pt x="38026" y="6909"/>
                  <a:pt x="38026" y="6924"/>
                  <a:pt x="38011" y="6938"/>
                </a:cubicBezTo>
                <a:cubicBezTo>
                  <a:pt x="37938" y="6559"/>
                  <a:pt x="37851" y="6239"/>
                  <a:pt x="37778" y="6020"/>
                </a:cubicBezTo>
                <a:close/>
                <a:moveTo>
                  <a:pt x="46873" y="6006"/>
                </a:moveTo>
                <a:cubicBezTo>
                  <a:pt x="46945" y="6151"/>
                  <a:pt x="47018" y="6283"/>
                  <a:pt x="47106" y="6428"/>
                </a:cubicBezTo>
                <a:cubicBezTo>
                  <a:pt x="47004" y="6589"/>
                  <a:pt x="46887" y="6764"/>
                  <a:pt x="46756" y="6938"/>
                </a:cubicBezTo>
                <a:cubicBezTo>
                  <a:pt x="46741" y="6895"/>
                  <a:pt x="46727" y="6836"/>
                  <a:pt x="46727" y="6778"/>
                </a:cubicBezTo>
                <a:cubicBezTo>
                  <a:pt x="46741" y="6618"/>
                  <a:pt x="46770" y="6443"/>
                  <a:pt x="46800" y="6253"/>
                </a:cubicBezTo>
                <a:cubicBezTo>
                  <a:pt x="46814" y="6181"/>
                  <a:pt x="46843" y="6093"/>
                  <a:pt x="46873" y="6006"/>
                </a:cubicBezTo>
                <a:close/>
                <a:moveTo>
                  <a:pt x="53970" y="6297"/>
                </a:moveTo>
                <a:cubicBezTo>
                  <a:pt x="54043" y="6501"/>
                  <a:pt x="54131" y="6705"/>
                  <a:pt x="54262" y="6924"/>
                </a:cubicBezTo>
                <a:cubicBezTo>
                  <a:pt x="54102" y="6924"/>
                  <a:pt x="53927" y="6938"/>
                  <a:pt x="53766" y="6938"/>
                </a:cubicBezTo>
                <a:cubicBezTo>
                  <a:pt x="53810" y="6691"/>
                  <a:pt x="53868" y="6501"/>
                  <a:pt x="53970" y="6297"/>
                </a:cubicBezTo>
                <a:close/>
                <a:moveTo>
                  <a:pt x="88119" y="6399"/>
                </a:moveTo>
                <a:cubicBezTo>
                  <a:pt x="88148" y="6589"/>
                  <a:pt x="88162" y="6734"/>
                  <a:pt x="88177" y="6880"/>
                </a:cubicBezTo>
                <a:cubicBezTo>
                  <a:pt x="88177" y="6895"/>
                  <a:pt x="88177" y="6924"/>
                  <a:pt x="88162" y="6938"/>
                </a:cubicBezTo>
                <a:cubicBezTo>
                  <a:pt x="88060" y="6938"/>
                  <a:pt x="87944" y="6924"/>
                  <a:pt x="87842" y="6924"/>
                </a:cubicBezTo>
                <a:lnTo>
                  <a:pt x="87827" y="6880"/>
                </a:lnTo>
                <a:cubicBezTo>
                  <a:pt x="87842" y="6793"/>
                  <a:pt x="87871" y="6691"/>
                  <a:pt x="87900" y="6603"/>
                </a:cubicBezTo>
                <a:cubicBezTo>
                  <a:pt x="87973" y="6545"/>
                  <a:pt x="88046" y="6472"/>
                  <a:pt x="88119" y="6399"/>
                </a:cubicBezTo>
                <a:close/>
                <a:moveTo>
                  <a:pt x="35665" y="5758"/>
                </a:moveTo>
                <a:cubicBezTo>
                  <a:pt x="35796" y="6064"/>
                  <a:pt x="35912" y="6385"/>
                  <a:pt x="36000" y="6691"/>
                </a:cubicBezTo>
                <a:cubicBezTo>
                  <a:pt x="36000" y="6734"/>
                  <a:pt x="36000" y="6793"/>
                  <a:pt x="36014" y="6836"/>
                </a:cubicBezTo>
                <a:cubicBezTo>
                  <a:pt x="35971" y="6880"/>
                  <a:pt x="35942" y="6924"/>
                  <a:pt x="35912" y="6968"/>
                </a:cubicBezTo>
                <a:cubicBezTo>
                  <a:pt x="35840" y="6895"/>
                  <a:pt x="35767" y="6836"/>
                  <a:pt x="35694" y="6778"/>
                </a:cubicBezTo>
                <a:cubicBezTo>
                  <a:pt x="35650" y="6516"/>
                  <a:pt x="35650" y="6195"/>
                  <a:pt x="35665" y="5758"/>
                </a:cubicBezTo>
                <a:close/>
                <a:moveTo>
                  <a:pt x="100259" y="6093"/>
                </a:moveTo>
                <a:lnTo>
                  <a:pt x="100259" y="6093"/>
                </a:lnTo>
                <a:cubicBezTo>
                  <a:pt x="100347" y="6326"/>
                  <a:pt x="100405" y="6516"/>
                  <a:pt x="100420" y="6691"/>
                </a:cubicBezTo>
                <a:cubicBezTo>
                  <a:pt x="100376" y="6778"/>
                  <a:pt x="100347" y="6880"/>
                  <a:pt x="100303" y="6968"/>
                </a:cubicBezTo>
                <a:cubicBezTo>
                  <a:pt x="100288" y="6705"/>
                  <a:pt x="100274" y="6414"/>
                  <a:pt x="100259" y="6093"/>
                </a:cubicBezTo>
                <a:close/>
                <a:moveTo>
                  <a:pt x="89445" y="6618"/>
                </a:moveTo>
                <a:lnTo>
                  <a:pt x="89445" y="6618"/>
                </a:lnTo>
                <a:cubicBezTo>
                  <a:pt x="89416" y="6749"/>
                  <a:pt x="89387" y="6880"/>
                  <a:pt x="89358" y="6997"/>
                </a:cubicBezTo>
                <a:cubicBezTo>
                  <a:pt x="89270" y="6982"/>
                  <a:pt x="89183" y="6982"/>
                  <a:pt x="89095" y="6982"/>
                </a:cubicBezTo>
                <a:cubicBezTo>
                  <a:pt x="89095" y="6953"/>
                  <a:pt x="89095" y="6924"/>
                  <a:pt x="89095" y="6895"/>
                </a:cubicBezTo>
                <a:cubicBezTo>
                  <a:pt x="89197" y="6807"/>
                  <a:pt x="89314" y="6720"/>
                  <a:pt x="89445" y="6618"/>
                </a:cubicBezTo>
                <a:close/>
                <a:moveTo>
                  <a:pt x="109981" y="6764"/>
                </a:moveTo>
                <a:cubicBezTo>
                  <a:pt x="110010" y="6807"/>
                  <a:pt x="110039" y="6851"/>
                  <a:pt x="110068" y="6895"/>
                </a:cubicBezTo>
                <a:cubicBezTo>
                  <a:pt x="110039" y="6938"/>
                  <a:pt x="110010" y="6997"/>
                  <a:pt x="109981" y="7055"/>
                </a:cubicBezTo>
                <a:cubicBezTo>
                  <a:pt x="109951" y="6982"/>
                  <a:pt x="109937" y="6924"/>
                  <a:pt x="109908" y="6866"/>
                </a:cubicBezTo>
                <a:cubicBezTo>
                  <a:pt x="109937" y="6836"/>
                  <a:pt x="109966" y="6807"/>
                  <a:pt x="109981" y="6764"/>
                </a:cubicBezTo>
                <a:close/>
                <a:moveTo>
                  <a:pt x="34397" y="6195"/>
                </a:moveTo>
                <a:cubicBezTo>
                  <a:pt x="34470" y="6355"/>
                  <a:pt x="34528" y="6501"/>
                  <a:pt x="34601" y="6647"/>
                </a:cubicBezTo>
                <a:cubicBezTo>
                  <a:pt x="34528" y="6793"/>
                  <a:pt x="34455" y="6938"/>
                  <a:pt x="34353" y="7084"/>
                </a:cubicBezTo>
                <a:cubicBezTo>
                  <a:pt x="34324" y="6924"/>
                  <a:pt x="34280" y="6749"/>
                  <a:pt x="34236" y="6603"/>
                </a:cubicBezTo>
                <a:cubicBezTo>
                  <a:pt x="34280" y="6472"/>
                  <a:pt x="34338" y="6341"/>
                  <a:pt x="34397" y="6195"/>
                </a:cubicBezTo>
                <a:close/>
                <a:moveTo>
                  <a:pt x="50443" y="4956"/>
                </a:moveTo>
                <a:cubicBezTo>
                  <a:pt x="50604" y="5248"/>
                  <a:pt x="50735" y="5568"/>
                  <a:pt x="50895" y="5991"/>
                </a:cubicBezTo>
                <a:cubicBezTo>
                  <a:pt x="50793" y="6355"/>
                  <a:pt x="50735" y="6720"/>
                  <a:pt x="50691" y="7084"/>
                </a:cubicBezTo>
                <a:cubicBezTo>
                  <a:pt x="50589" y="7084"/>
                  <a:pt x="50487" y="7084"/>
                  <a:pt x="50385" y="7099"/>
                </a:cubicBezTo>
                <a:cubicBezTo>
                  <a:pt x="50356" y="6661"/>
                  <a:pt x="50341" y="5860"/>
                  <a:pt x="50443" y="4956"/>
                </a:cubicBezTo>
                <a:close/>
                <a:moveTo>
                  <a:pt x="91106" y="6764"/>
                </a:moveTo>
                <a:cubicBezTo>
                  <a:pt x="91179" y="6866"/>
                  <a:pt x="91267" y="6982"/>
                  <a:pt x="91354" y="7099"/>
                </a:cubicBezTo>
                <a:cubicBezTo>
                  <a:pt x="91238" y="7084"/>
                  <a:pt x="91121" y="7084"/>
                  <a:pt x="91019" y="7070"/>
                </a:cubicBezTo>
                <a:cubicBezTo>
                  <a:pt x="91004" y="7040"/>
                  <a:pt x="90990" y="6997"/>
                  <a:pt x="90975" y="6968"/>
                </a:cubicBezTo>
                <a:cubicBezTo>
                  <a:pt x="91019" y="6895"/>
                  <a:pt x="91063" y="6822"/>
                  <a:pt x="91106" y="6764"/>
                </a:cubicBezTo>
                <a:close/>
                <a:moveTo>
                  <a:pt x="104909" y="6589"/>
                </a:moveTo>
                <a:cubicBezTo>
                  <a:pt x="104923" y="6632"/>
                  <a:pt x="104923" y="6676"/>
                  <a:pt x="104923" y="6720"/>
                </a:cubicBezTo>
                <a:cubicBezTo>
                  <a:pt x="104879" y="6851"/>
                  <a:pt x="104821" y="6982"/>
                  <a:pt x="104763" y="7099"/>
                </a:cubicBezTo>
                <a:cubicBezTo>
                  <a:pt x="104763" y="6968"/>
                  <a:pt x="104763" y="6851"/>
                  <a:pt x="104763" y="6720"/>
                </a:cubicBezTo>
                <a:lnTo>
                  <a:pt x="104909" y="6589"/>
                </a:lnTo>
                <a:close/>
                <a:moveTo>
                  <a:pt x="103014" y="5729"/>
                </a:moveTo>
                <a:cubicBezTo>
                  <a:pt x="103014" y="5758"/>
                  <a:pt x="103014" y="5802"/>
                  <a:pt x="103014" y="5831"/>
                </a:cubicBezTo>
                <a:cubicBezTo>
                  <a:pt x="102970" y="5962"/>
                  <a:pt x="102839" y="6326"/>
                  <a:pt x="102868" y="6807"/>
                </a:cubicBezTo>
                <a:cubicBezTo>
                  <a:pt x="102781" y="6909"/>
                  <a:pt x="102679" y="7026"/>
                  <a:pt x="102577" y="7142"/>
                </a:cubicBezTo>
                <a:cubicBezTo>
                  <a:pt x="102562" y="7040"/>
                  <a:pt x="102548" y="6938"/>
                  <a:pt x="102548" y="6836"/>
                </a:cubicBezTo>
                <a:cubicBezTo>
                  <a:pt x="102679" y="6501"/>
                  <a:pt x="102839" y="6122"/>
                  <a:pt x="103014" y="5729"/>
                </a:cubicBezTo>
                <a:close/>
                <a:moveTo>
                  <a:pt x="49306" y="3630"/>
                </a:moveTo>
                <a:cubicBezTo>
                  <a:pt x="49583" y="3878"/>
                  <a:pt x="49802" y="4096"/>
                  <a:pt x="49991" y="4300"/>
                </a:cubicBezTo>
                <a:cubicBezTo>
                  <a:pt x="49627" y="5160"/>
                  <a:pt x="49350" y="6181"/>
                  <a:pt x="49496" y="7142"/>
                </a:cubicBezTo>
                <a:lnTo>
                  <a:pt x="49263" y="7157"/>
                </a:lnTo>
                <a:cubicBezTo>
                  <a:pt x="49030" y="6589"/>
                  <a:pt x="48767" y="5845"/>
                  <a:pt x="48578" y="5015"/>
                </a:cubicBezTo>
                <a:cubicBezTo>
                  <a:pt x="48709" y="4606"/>
                  <a:pt x="48928" y="4198"/>
                  <a:pt x="49306" y="3630"/>
                </a:cubicBezTo>
                <a:close/>
                <a:moveTo>
                  <a:pt x="106526" y="7040"/>
                </a:moveTo>
                <a:cubicBezTo>
                  <a:pt x="106526" y="7084"/>
                  <a:pt x="106541" y="7113"/>
                  <a:pt x="106556" y="7142"/>
                </a:cubicBezTo>
                <a:cubicBezTo>
                  <a:pt x="106541" y="7172"/>
                  <a:pt x="106512" y="7186"/>
                  <a:pt x="106497" y="7215"/>
                </a:cubicBezTo>
                <a:cubicBezTo>
                  <a:pt x="106512" y="7157"/>
                  <a:pt x="106512" y="7099"/>
                  <a:pt x="106526" y="7040"/>
                </a:cubicBezTo>
                <a:close/>
                <a:moveTo>
                  <a:pt x="47441" y="6924"/>
                </a:moveTo>
                <a:cubicBezTo>
                  <a:pt x="47528" y="7026"/>
                  <a:pt x="47616" y="7128"/>
                  <a:pt x="47718" y="7244"/>
                </a:cubicBezTo>
                <a:cubicBezTo>
                  <a:pt x="47558" y="7244"/>
                  <a:pt x="47397" y="7259"/>
                  <a:pt x="47251" y="7259"/>
                </a:cubicBezTo>
                <a:cubicBezTo>
                  <a:pt x="47324" y="7157"/>
                  <a:pt x="47383" y="7040"/>
                  <a:pt x="47441" y="6924"/>
                </a:cubicBezTo>
                <a:close/>
                <a:moveTo>
                  <a:pt x="94634" y="5539"/>
                </a:moveTo>
                <a:cubicBezTo>
                  <a:pt x="94648" y="5598"/>
                  <a:pt x="94663" y="5656"/>
                  <a:pt x="94663" y="5700"/>
                </a:cubicBezTo>
                <a:cubicBezTo>
                  <a:pt x="94546" y="6297"/>
                  <a:pt x="94386" y="6836"/>
                  <a:pt x="94240" y="7259"/>
                </a:cubicBezTo>
                <a:cubicBezTo>
                  <a:pt x="94196" y="7259"/>
                  <a:pt x="94167" y="7259"/>
                  <a:pt x="94123" y="7244"/>
                </a:cubicBezTo>
                <a:cubicBezTo>
                  <a:pt x="94269" y="6487"/>
                  <a:pt x="94386" y="6006"/>
                  <a:pt x="94634" y="5539"/>
                </a:cubicBezTo>
                <a:close/>
                <a:moveTo>
                  <a:pt x="32968" y="5204"/>
                </a:moveTo>
                <a:cubicBezTo>
                  <a:pt x="33143" y="5466"/>
                  <a:pt x="33274" y="5685"/>
                  <a:pt x="33376" y="5933"/>
                </a:cubicBezTo>
                <a:cubicBezTo>
                  <a:pt x="33347" y="6283"/>
                  <a:pt x="33289" y="6618"/>
                  <a:pt x="33216" y="6938"/>
                </a:cubicBezTo>
                <a:cubicBezTo>
                  <a:pt x="33143" y="7026"/>
                  <a:pt x="33056" y="7142"/>
                  <a:pt x="32968" y="7274"/>
                </a:cubicBezTo>
                <a:cubicBezTo>
                  <a:pt x="32983" y="6953"/>
                  <a:pt x="33041" y="6618"/>
                  <a:pt x="33129" y="6297"/>
                </a:cubicBezTo>
                <a:lnTo>
                  <a:pt x="33129" y="6297"/>
                </a:lnTo>
                <a:cubicBezTo>
                  <a:pt x="33129" y="6297"/>
                  <a:pt x="32997" y="6545"/>
                  <a:pt x="32852" y="6924"/>
                </a:cubicBezTo>
                <a:cubicBezTo>
                  <a:pt x="32721" y="6224"/>
                  <a:pt x="32735" y="5831"/>
                  <a:pt x="32968" y="5204"/>
                </a:cubicBezTo>
                <a:close/>
                <a:moveTo>
                  <a:pt x="98802" y="7084"/>
                </a:moveTo>
                <a:lnTo>
                  <a:pt x="98802" y="7230"/>
                </a:lnTo>
                <a:cubicBezTo>
                  <a:pt x="98802" y="7259"/>
                  <a:pt x="98787" y="7274"/>
                  <a:pt x="98787" y="7303"/>
                </a:cubicBezTo>
                <a:cubicBezTo>
                  <a:pt x="98758" y="7274"/>
                  <a:pt x="98744" y="7230"/>
                  <a:pt x="98714" y="7186"/>
                </a:cubicBezTo>
                <a:cubicBezTo>
                  <a:pt x="98744" y="7157"/>
                  <a:pt x="98773" y="7128"/>
                  <a:pt x="98802" y="7084"/>
                </a:cubicBezTo>
                <a:close/>
                <a:moveTo>
                  <a:pt x="105433" y="6676"/>
                </a:moveTo>
                <a:cubicBezTo>
                  <a:pt x="105477" y="6778"/>
                  <a:pt x="105506" y="6866"/>
                  <a:pt x="105535" y="6938"/>
                </a:cubicBezTo>
                <a:cubicBezTo>
                  <a:pt x="105477" y="7113"/>
                  <a:pt x="105360" y="7259"/>
                  <a:pt x="105215" y="7390"/>
                </a:cubicBezTo>
                <a:cubicBezTo>
                  <a:pt x="105229" y="7347"/>
                  <a:pt x="105229" y="7303"/>
                  <a:pt x="105229" y="7259"/>
                </a:cubicBezTo>
                <a:cubicBezTo>
                  <a:pt x="105244" y="7142"/>
                  <a:pt x="105258" y="7026"/>
                  <a:pt x="105273" y="6909"/>
                </a:cubicBezTo>
                <a:cubicBezTo>
                  <a:pt x="105331" y="6822"/>
                  <a:pt x="105375" y="6749"/>
                  <a:pt x="105433" y="6676"/>
                </a:cubicBezTo>
                <a:close/>
                <a:moveTo>
                  <a:pt x="44191" y="3980"/>
                </a:moveTo>
                <a:cubicBezTo>
                  <a:pt x="44482" y="4228"/>
                  <a:pt x="44715" y="4432"/>
                  <a:pt x="44905" y="4636"/>
                </a:cubicBezTo>
                <a:cubicBezTo>
                  <a:pt x="44584" y="5481"/>
                  <a:pt x="44366" y="6501"/>
                  <a:pt x="44526" y="7434"/>
                </a:cubicBezTo>
                <a:cubicBezTo>
                  <a:pt x="44453" y="7449"/>
                  <a:pt x="44366" y="7449"/>
                  <a:pt x="44293" y="7449"/>
                </a:cubicBezTo>
                <a:cubicBezTo>
                  <a:pt x="44030" y="6909"/>
                  <a:pt x="43739" y="6181"/>
                  <a:pt x="43520" y="5394"/>
                </a:cubicBezTo>
                <a:cubicBezTo>
                  <a:pt x="43637" y="4971"/>
                  <a:pt x="43841" y="4563"/>
                  <a:pt x="44191" y="3980"/>
                </a:cubicBezTo>
                <a:close/>
                <a:moveTo>
                  <a:pt x="96587" y="5860"/>
                </a:moveTo>
                <a:cubicBezTo>
                  <a:pt x="96616" y="5918"/>
                  <a:pt x="96645" y="5991"/>
                  <a:pt x="96674" y="6064"/>
                </a:cubicBezTo>
                <a:cubicBezTo>
                  <a:pt x="96557" y="6501"/>
                  <a:pt x="96485" y="6953"/>
                  <a:pt x="96499" y="7405"/>
                </a:cubicBezTo>
                <a:lnTo>
                  <a:pt x="96951" y="7419"/>
                </a:lnTo>
                <a:cubicBezTo>
                  <a:pt x="96951" y="7419"/>
                  <a:pt x="96951" y="7434"/>
                  <a:pt x="96951" y="7449"/>
                </a:cubicBezTo>
                <a:cubicBezTo>
                  <a:pt x="96761" y="7434"/>
                  <a:pt x="96572" y="7419"/>
                  <a:pt x="96382" y="7405"/>
                </a:cubicBezTo>
                <a:cubicBezTo>
                  <a:pt x="96353" y="7157"/>
                  <a:pt x="96310" y="6851"/>
                  <a:pt x="96266" y="6501"/>
                </a:cubicBezTo>
                <a:cubicBezTo>
                  <a:pt x="96397" y="6283"/>
                  <a:pt x="96499" y="6064"/>
                  <a:pt x="96587" y="5860"/>
                </a:cubicBezTo>
                <a:close/>
                <a:moveTo>
                  <a:pt x="109777" y="7244"/>
                </a:moveTo>
                <a:cubicBezTo>
                  <a:pt x="109777" y="7317"/>
                  <a:pt x="109777" y="7376"/>
                  <a:pt x="109777" y="7449"/>
                </a:cubicBezTo>
                <a:cubicBezTo>
                  <a:pt x="109762" y="7463"/>
                  <a:pt x="109747" y="7492"/>
                  <a:pt x="109747" y="7521"/>
                </a:cubicBezTo>
                <a:lnTo>
                  <a:pt x="109747" y="7507"/>
                </a:lnTo>
                <a:cubicBezTo>
                  <a:pt x="109747" y="7419"/>
                  <a:pt x="109762" y="7332"/>
                  <a:pt x="109777" y="7244"/>
                </a:cubicBezTo>
                <a:close/>
                <a:moveTo>
                  <a:pt x="98510" y="7419"/>
                </a:moveTo>
                <a:cubicBezTo>
                  <a:pt x="98525" y="7478"/>
                  <a:pt x="98554" y="7521"/>
                  <a:pt x="98583" y="7565"/>
                </a:cubicBezTo>
                <a:cubicBezTo>
                  <a:pt x="98510" y="7565"/>
                  <a:pt x="98452" y="7551"/>
                  <a:pt x="98379" y="7551"/>
                </a:cubicBezTo>
                <a:cubicBezTo>
                  <a:pt x="98423" y="7507"/>
                  <a:pt x="98467" y="7463"/>
                  <a:pt x="98510" y="7419"/>
                </a:cubicBezTo>
                <a:close/>
                <a:moveTo>
                  <a:pt x="112327" y="7215"/>
                </a:moveTo>
                <a:cubicBezTo>
                  <a:pt x="112283" y="7347"/>
                  <a:pt x="112225" y="7463"/>
                  <a:pt x="112181" y="7565"/>
                </a:cubicBezTo>
                <a:cubicBezTo>
                  <a:pt x="112167" y="7449"/>
                  <a:pt x="112152" y="7347"/>
                  <a:pt x="112138" y="7230"/>
                </a:cubicBezTo>
                <a:lnTo>
                  <a:pt x="112327" y="7215"/>
                </a:lnTo>
                <a:close/>
                <a:moveTo>
                  <a:pt x="41873" y="6414"/>
                </a:moveTo>
                <a:cubicBezTo>
                  <a:pt x="42063" y="6793"/>
                  <a:pt x="42340" y="7172"/>
                  <a:pt x="42704" y="7565"/>
                </a:cubicBezTo>
                <a:cubicBezTo>
                  <a:pt x="42369" y="7594"/>
                  <a:pt x="42034" y="7623"/>
                  <a:pt x="41713" y="7638"/>
                </a:cubicBezTo>
                <a:cubicBezTo>
                  <a:pt x="41713" y="7157"/>
                  <a:pt x="41757" y="6793"/>
                  <a:pt x="41873" y="6414"/>
                </a:cubicBezTo>
                <a:close/>
                <a:moveTo>
                  <a:pt x="104005" y="6982"/>
                </a:moveTo>
                <a:lnTo>
                  <a:pt x="104005" y="6982"/>
                </a:lnTo>
                <a:cubicBezTo>
                  <a:pt x="103990" y="7113"/>
                  <a:pt x="103961" y="7230"/>
                  <a:pt x="103947" y="7347"/>
                </a:cubicBezTo>
                <a:cubicBezTo>
                  <a:pt x="103874" y="7449"/>
                  <a:pt x="103801" y="7551"/>
                  <a:pt x="103728" y="7667"/>
                </a:cubicBezTo>
                <a:cubicBezTo>
                  <a:pt x="103743" y="7551"/>
                  <a:pt x="103757" y="7419"/>
                  <a:pt x="103757" y="7303"/>
                </a:cubicBezTo>
                <a:cubicBezTo>
                  <a:pt x="103845" y="7186"/>
                  <a:pt x="103918" y="7070"/>
                  <a:pt x="104005" y="6982"/>
                </a:cubicBezTo>
                <a:close/>
                <a:moveTo>
                  <a:pt x="109602" y="6545"/>
                </a:moveTo>
                <a:cubicBezTo>
                  <a:pt x="109616" y="6618"/>
                  <a:pt x="109645" y="6676"/>
                  <a:pt x="109660" y="6734"/>
                </a:cubicBezTo>
                <a:cubicBezTo>
                  <a:pt x="109645" y="6793"/>
                  <a:pt x="109616" y="6851"/>
                  <a:pt x="109587" y="6924"/>
                </a:cubicBezTo>
                <a:cubicBezTo>
                  <a:pt x="109500" y="7040"/>
                  <a:pt x="109398" y="7186"/>
                  <a:pt x="109310" y="7332"/>
                </a:cubicBezTo>
                <a:cubicBezTo>
                  <a:pt x="109310" y="7186"/>
                  <a:pt x="109310" y="7113"/>
                  <a:pt x="109310" y="7113"/>
                </a:cubicBezTo>
                <a:cubicBezTo>
                  <a:pt x="109281" y="7244"/>
                  <a:pt x="109252" y="7390"/>
                  <a:pt x="109208" y="7521"/>
                </a:cubicBezTo>
                <a:cubicBezTo>
                  <a:pt x="109194" y="7580"/>
                  <a:pt x="109179" y="7623"/>
                  <a:pt x="109150" y="7667"/>
                </a:cubicBezTo>
                <a:cubicBezTo>
                  <a:pt x="109106" y="7492"/>
                  <a:pt x="109092" y="7303"/>
                  <a:pt x="109121" y="7113"/>
                </a:cubicBezTo>
                <a:cubicBezTo>
                  <a:pt x="109179" y="7070"/>
                  <a:pt x="109237" y="7026"/>
                  <a:pt x="109310" y="6982"/>
                </a:cubicBezTo>
                <a:lnTo>
                  <a:pt x="109310" y="6982"/>
                </a:lnTo>
                <a:cubicBezTo>
                  <a:pt x="109310" y="6982"/>
                  <a:pt x="109237" y="7011"/>
                  <a:pt x="109121" y="7055"/>
                </a:cubicBezTo>
                <a:cubicBezTo>
                  <a:pt x="109121" y="7040"/>
                  <a:pt x="109121" y="7026"/>
                  <a:pt x="109135" y="7026"/>
                </a:cubicBezTo>
                <a:cubicBezTo>
                  <a:pt x="109252" y="6880"/>
                  <a:pt x="109412" y="6734"/>
                  <a:pt x="109602" y="6545"/>
                </a:cubicBezTo>
                <a:close/>
                <a:moveTo>
                  <a:pt x="33099" y="7478"/>
                </a:moveTo>
                <a:lnTo>
                  <a:pt x="33099" y="7478"/>
                </a:lnTo>
                <a:cubicBezTo>
                  <a:pt x="33085" y="7551"/>
                  <a:pt x="33056" y="7609"/>
                  <a:pt x="33041" y="7682"/>
                </a:cubicBezTo>
                <a:cubicBezTo>
                  <a:pt x="33041" y="7682"/>
                  <a:pt x="33027" y="7667"/>
                  <a:pt x="33027" y="7667"/>
                </a:cubicBezTo>
                <a:cubicBezTo>
                  <a:pt x="33041" y="7609"/>
                  <a:pt x="33070" y="7536"/>
                  <a:pt x="33099" y="7478"/>
                </a:cubicBezTo>
                <a:close/>
                <a:moveTo>
                  <a:pt x="101775" y="5437"/>
                </a:moveTo>
                <a:cubicBezTo>
                  <a:pt x="101833" y="5743"/>
                  <a:pt x="101863" y="6093"/>
                  <a:pt x="101892" y="6530"/>
                </a:cubicBezTo>
                <a:cubicBezTo>
                  <a:pt x="101702" y="6909"/>
                  <a:pt x="101556" y="7303"/>
                  <a:pt x="101440" y="7711"/>
                </a:cubicBezTo>
                <a:cubicBezTo>
                  <a:pt x="101425" y="7507"/>
                  <a:pt x="101382" y="7303"/>
                  <a:pt x="101309" y="7142"/>
                </a:cubicBezTo>
                <a:cubicBezTo>
                  <a:pt x="101411" y="6691"/>
                  <a:pt x="101556" y="6093"/>
                  <a:pt x="101775" y="5437"/>
                </a:cubicBezTo>
                <a:close/>
                <a:moveTo>
                  <a:pt x="31511" y="5976"/>
                </a:moveTo>
                <a:cubicBezTo>
                  <a:pt x="31584" y="6283"/>
                  <a:pt x="31642" y="6574"/>
                  <a:pt x="31686" y="6851"/>
                </a:cubicBezTo>
                <a:cubicBezTo>
                  <a:pt x="31598" y="6822"/>
                  <a:pt x="31555" y="6807"/>
                  <a:pt x="31555" y="6807"/>
                </a:cubicBezTo>
                <a:lnTo>
                  <a:pt x="31555" y="6807"/>
                </a:lnTo>
                <a:cubicBezTo>
                  <a:pt x="31598" y="6836"/>
                  <a:pt x="31642" y="6866"/>
                  <a:pt x="31686" y="6895"/>
                </a:cubicBezTo>
                <a:cubicBezTo>
                  <a:pt x="31729" y="7157"/>
                  <a:pt x="31759" y="7390"/>
                  <a:pt x="31773" y="7580"/>
                </a:cubicBezTo>
                <a:cubicBezTo>
                  <a:pt x="31744" y="7638"/>
                  <a:pt x="31729" y="7682"/>
                  <a:pt x="31700" y="7725"/>
                </a:cubicBezTo>
                <a:cubicBezTo>
                  <a:pt x="31627" y="7478"/>
                  <a:pt x="31584" y="7215"/>
                  <a:pt x="31555" y="6968"/>
                </a:cubicBezTo>
                <a:cubicBezTo>
                  <a:pt x="31555" y="6968"/>
                  <a:pt x="31525" y="7128"/>
                  <a:pt x="31511" y="7390"/>
                </a:cubicBezTo>
                <a:cubicBezTo>
                  <a:pt x="31438" y="7157"/>
                  <a:pt x="31380" y="6909"/>
                  <a:pt x="31336" y="6676"/>
                </a:cubicBezTo>
                <a:cubicBezTo>
                  <a:pt x="31336" y="6676"/>
                  <a:pt x="31307" y="6997"/>
                  <a:pt x="31336" y="7478"/>
                </a:cubicBezTo>
                <a:cubicBezTo>
                  <a:pt x="31292" y="7332"/>
                  <a:pt x="31249" y="7186"/>
                  <a:pt x="31190" y="7040"/>
                </a:cubicBezTo>
                <a:cubicBezTo>
                  <a:pt x="31292" y="6603"/>
                  <a:pt x="31380" y="6268"/>
                  <a:pt x="31511" y="5976"/>
                </a:cubicBezTo>
                <a:close/>
                <a:moveTo>
                  <a:pt x="38346" y="6895"/>
                </a:moveTo>
                <a:cubicBezTo>
                  <a:pt x="38478" y="7070"/>
                  <a:pt x="38594" y="7215"/>
                  <a:pt x="38711" y="7347"/>
                </a:cubicBezTo>
                <a:cubicBezTo>
                  <a:pt x="38623" y="7492"/>
                  <a:pt x="38521" y="7623"/>
                  <a:pt x="38390" y="7740"/>
                </a:cubicBezTo>
                <a:cubicBezTo>
                  <a:pt x="38434" y="7434"/>
                  <a:pt x="38405" y="7157"/>
                  <a:pt x="38346" y="6895"/>
                </a:cubicBezTo>
                <a:close/>
                <a:moveTo>
                  <a:pt x="113100" y="4942"/>
                </a:moveTo>
                <a:cubicBezTo>
                  <a:pt x="113172" y="5160"/>
                  <a:pt x="113231" y="5423"/>
                  <a:pt x="113289" y="5729"/>
                </a:cubicBezTo>
                <a:cubicBezTo>
                  <a:pt x="113216" y="5933"/>
                  <a:pt x="113143" y="6137"/>
                  <a:pt x="113085" y="6326"/>
                </a:cubicBezTo>
                <a:cubicBezTo>
                  <a:pt x="113027" y="6108"/>
                  <a:pt x="112968" y="5962"/>
                  <a:pt x="112968" y="5962"/>
                </a:cubicBezTo>
                <a:lnTo>
                  <a:pt x="112968" y="5962"/>
                </a:lnTo>
                <a:cubicBezTo>
                  <a:pt x="112998" y="6195"/>
                  <a:pt x="112998" y="6428"/>
                  <a:pt x="112998" y="6661"/>
                </a:cubicBezTo>
                <a:cubicBezTo>
                  <a:pt x="112939" y="6909"/>
                  <a:pt x="112896" y="7142"/>
                  <a:pt x="112866" y="7376"/>
                </a:cubicBezTo>
                <a:lnTo>
                  <a:pt x="112954" y="7376"/>
                </a:lnTo>
                <a:cubicBezTo>
                  <a:pt x="112939" y="7405"/>
                  <a:pt x="112939" y="7419"/>
                  <a:pt x="112939" y="7449"/>
                </a:cubicBezTo>
                <a:cubicBezTo>
                  <a:pt x="112779" y="7580"/>
                  <a:pt x="112589" y="7696"/>
                  <a:pt x="112400" y="7784"/>
                </a:cubicBezTo>
                <a:lnTo>
                  <a:pt x="112385" y="7784"/>
                </a:lnTo>
                <a:cubicBezTo>
                  <a:pt x="112458" y="7580"/>
                  <a:pt x="112502" y="7376"/>
                  <a:pt x="112531" y="7215"/>
                </a:cubicBezTo>
                <a:lnTo>
                  <a:pt x="112633" y="7201"/>
                </a:lnTo>
                <a:cubicBezTo>
                  <a:pt x="112633" y="7201"/>
                  <a:pt x="112648" y="6414"/>
                  <a:pt x="112852" y="5335"/>
                </a:cubicBezTo>
                <a:lnTo>
                  <a:pt x="112866" y="5321"/>
                </a:lnTo>
                <a:cubicBezTo>
                  <a:pt x="112881" y="5291"/>
                  <a:pt x="112910" y="5248"/>
                  <a:pt x="112939" y="5204"/>
                </a:cubicBezTo>
                <a:cubicBezTo>
                  <a:pt x="112954" y="5175"/>
                  <a:pt x="112968" y="5160"/>
                  <a:pt x="112998" y="5131"/>
                </a:cubicBezTo>
                <a:lnTo>
                  <a:pt x="112998" y="5131"/>
                </a:lnTo>
                <a:cubicBezTo>
                  <a:pt x="112997" y="5132"/>
                  <a:pt x="112983" y="5146"/>
                  <a:pt x="112954" y="5160"/>
                </a:cubicBezTo>
                <a:cubicBezTo>
                  <a:pt x="112998" y="5087"/>
                  <a:pt x="113056" y="5015"/>
                  <a:pt x="113100" y="4942"/>
                </a:cubicBezTo>
                <a:close/>
                <a:moveTo>
                  <a:pt x="102897" y="7478"/>
                </a:moveTo>
                <a:lnTo>
                  <a:pt x="102897" y="7478"/>
                </a:lnTo>
                <a:cubicBezTo>
                  <a:pt x="102883" y="7580"/>
                  <a:pt x="102868" y="7667"/>
                  <a:pt x="102868" y="7755"/>
                </a:cubicBezTo>
                <a:lnTo>
                  <a:pt x="102854" y="7755"/>
                </a:lnTo>
                <a:cubicBezTo>
                  <a:pt x="102839" y="7798"/>
                  <a:pt x="102824" y="7842"/>
                  <a:pt x="102810" y="7886"/>
                </a:cubicBezTo>
                <a:cubicBezTo>
                  <a:pt x="102766" y="7827"/>
                  <a:pt x="102752" y="7755"/>
                  <a:pt x="102722" y="7696"/>
                </a:cubicBezTo>
                <a:cubicBezTo>
                  <a:pt x="102781" y="7623"/>
                  <a:pt x="102839" y="7551"/>
                  <a:pt x="102897" y="7478"/>
                </a:cubicBezTo>
                <a:close/>
                <a:moveTo>
                  <a:pt x="37501" y="6953"/>
                </a:moveTo>
                <a:cubicBezTo>
                  <a:pt x="37559" y="7070"/>
                  <a:pt x="37618" y="7172"/>
                  <a:pt x="37676" y="7288"/>
                </a:cubicBezTo>
                <a:cubicBezTo>
                  <a:pt x="37647" y="7478"/>
                  <a:pt x="37618" y="7653"/>
                  <a:pt x="37588" y="7827"/>
                </a:cubicBezTo>
                <a:cubicBezTo>
                  <a:pt x="37559" y="7886"/>
                  <a:pt x="37530" y="7944"/>
                  <a:pt x="37501" y="8002"/>
                </a:cubicBezTo>
                <a:lnTo>
                  <a:pt x="37443" y="8002"/>
                </a:lnTo>
                <a:cubicBezTo>
                  <a:pt x="37530" y="7623"/>
                  <a:pt x="37530" y="7259"/>
                  <a:pt x="37501" y="6953"/>
                </a:cubicBezTo>
                <a:close/>
                <a:moveTo>
                  <a:pt x="117793" y="7740"/>
                </a:moveTo>
                <a:cubicBezTo>
                  <a:pt x="117836" y="7842"/>
                  <a:pt x="117851" y="7944"/>
                  <a:pt x="117880" y="8032"/>
                </a:cubicBezTo>
                <a:cubicBezTo>
                  <a:pt x="117793" y="8075"/>
                  <a:pt x="117691" y="8104"/>
                  <a:pt x="117589" y="8148"/>
                </a:cubicBezTo>
                <a:cubicBezTo>
                  <a:pt x="117661" y="8002"/>
                  <a:pt x="117734" y="7871"/>
                  <a:pt x="117793" y="7740"/>
                </a:cubicBezTo>
                <a:close/>
                <a:moveTo>
                  <a:pt x="34907" y="7434"/>
                </a:moveTo>
                <a:cubicBezTo>
                  <a:pt x="34907" y="7463"/>
                  <a:pt x="34921" y="7492"/>
                  <a:pt x="34921" y="7507"/>
                </a:cubicBezTo>
                <a:cubicBezTo>
                  <a:pt x="34907" y="7755"/>
                  <a:pt x="34921" y="8002"/>
                  <a:pt x="34950" y="8250"/>
                </a:cubicBezTo>
                <a:cubicBezTo>
                  <a:pt x="34921" y="8265"/>
                  <a:pt x="34892" y="8265"/>
                  <a:pt x="34863" y="8265"/>
                </a:cubicBezTo>
                <a:cubicBezTo>
                  <a:pt x="34776" y="8148"/>
                  <a:pt x="34703" y="8017"/>
                  <a:pt x="34630" y="7871"/>
                </a:cubicBezTo>
                <a:cubicBezTo>
                  <a:pt x="34732" y="7725"/>
                  <a:pt x="34819" y="7580"/>
                  <a:pt x="34892" y="7434"/>
                </a:cubicBezTo>
                <a:close/>
                <a:moveTo>
                  <a:pt x="114193" y="7784"/>
                </a:moveTo>
                <a:cubicBezTo>
                  <a:pt x="114222" y="7915"/>
                  <a:pt x="114236" y="8032"/>
                  <a:pt x="114251" y="8148"/>
                </a:cubicBezTo>
                <a:cubicBezTo>
                  <a:pt x="114178" y="8206"/>
                  <a:pt x="114105" y="8265"/>
                  <a:pt x="114032" y="8338"/>
                </a:cubicBezTo>
                <a:cubicBezTo>
                  <a:pt x="114076" y="8148"/>
                  <a:pt x="114134" y="7959"/>
                  <a:pt x="114193" y="7784"/>
                </a:cubicBezTo>
                <a:close/>
                <a:moveTo>
                  <a:pt x="110432" y="7886"/>
                </a:moveTo>
                <a:cubicBezTo>
                  <a:pt x="110462" y="7959"/>
                  <a:pt x="110491" y="8032"/>
                  <a:pt x="110534" y="8119"/>
                </a:cubicBezTo>
                <a:cubicBezTo>
                  <a:pt x="110505" y="8177"/>
                  <a:pt x="110491" y="8250"/>
                  <a:pt x="110462" y="8308"/>
                </a:cubicBezTo>
                <a:cubicBezTo>
                  <a:pt x="110462" y="8308"/>
                  <a:pt x="110462" y="8323"/>
                  <a:pt x="110462" y="8323"/>
                </a:cubicBezTo>
                <a:lnTo>
                  <a:pt x="110272" y="8352"/>
                </a:lnTo>
                <a:cubicBezTo>
                  <a:pt x="110301" y="8221"/>
                  <a:pt x="110360" y="8061"/>
                  <a:pt x="110418" y="7886"/>
                </a:cubicBezTo>
                <a:close/>
                <a:moveTo>
                  <a:pt x="107386" y="7798"/>
                </a:moveTo>
                <a:cubicBezTo>
                  <a:pt x="107386" y="7842"/>
                  <a:pt x="107401" y="7900"/>
                  <a:pt x="107401" y="7944"/>
                </a:cubicBezTo>
                <a:cubicBezTo>
                  <a:pt x="107415" y="8119"/>
                  <a:pt x="107415" y="8279"/>
                  <a:pt x="107415" y="8425"/>
                </a:cubicBezTo>
                <a:cubicBezTo>
                  <a:pt x="107357" y="8410"/>
                  <a:pt x="107313" y="8410"/>
                  <a:pt x="107255" y="8396"/>
                </a:cubicBezTo>
                <a:cubicBezTo>
                  <a:pt x="107226" y="8323"/>
                  <a:pt x="107211" y="8250"/>
                  <a:pt x="107197" y="8177"/>
                </a:cubicBezTo>
                <a:cubicBezTo>
                  <a:pt x="107241" y="8046"/>
                  <a:pt x="107313" y="7915"/>
                  <a:pt x="107386" y="7798"/>
                </a:cubicBezTo>
                <a:close/>
                <a:moveTo>
                  <a:pt x="115548" y="7667"/>
                </a:moveTo>
                <a:cubicBezTo>
                  <a:pt x="115548" y="7740"/>
                  <a:pt x="115548" y="7827"/>
                  <a:pt x="115534" y="7915"/>
                </a:cubicBezTo>
                <a:cubicBezTo>
                  <a:pt x="115490" y="8075"/>
                  <a:pt x="115432" y="8250"/>
                  <a:pt x="115373" y="8454"/>
                </a:cubicBezTo>
                <a:cubicBezTo>
                  <a:pt x="115315" y="8367"/>
                  <a:pt x="115271" y="8279"/>
                  <a:pt x="115227" y="8192"/>
                </a:cubicBezTo>
                <a:cubicBezTo>
                  <a:pt x="115315" y="8017"/>
                  <a:pt x="115432" y="7842"/>
                  <a:pt x="115548" y="7667"/>
                </a:cubicBezTo>
                <a:close/>
                <a:moveTo>
                  <a:pt x="118755" y="7813"/>
                </a:moveTo>
                <a:cubicBezTo>
                  <a:pt x="118623" y="8017"/>
                  <a:pt x="118463" y="8265"/>
                  <a:pt x="118303" y="8556"/>
                </a:cubicBezTo>
                <a:cubicBezTo>
                  <a:pt x="118259" y="8454"/>
                  <a:pt x="118215" y="8367"/>
                  <a:pt x="118186" y="8279"/>
                </a:cubicBezTo>
                <a:cubicBezTo>
                  <a:pt x="118259" y="8221"/>
                  <a:pt x="118346" y="8163"/>
                  <a:pt x="118434" y="8104"/>
                </a:cubicBezTo>
                <a:lnTo>
                  <a:pt x="118434" y="8104"/>
                </a:lnTo>
                <a:cubicBezTo>
                  <a:pt x="118434" y="8104"/>
                  <a:pt x="118332" y="8134"/>
                  <a:pt x="118142" y="8206"/>
                </a:cubicBezTo>
                <a:cubicBezTo>
                  <a:pt x="118128" y="8177"/>
                  <a:pt x="118113" y="8148"/>
                  <a:pt x="118099" y="8134"/>
                </a:cubicBezTo>
                <a:cubicBezTo>
                  <a:pt x="118288" y="8032"/>
                  <a:pt x="118507" y="7929"/>
                  <a:pt x="118755" y="7813"/>
                </a:cubicBezTo>
                <a:close/>
                <a:moveTo>
                  <a:pt x="117938" y="8221"/>
                </a:moveTo>
                <a:cubicBezTo>
                  <a:pt x="117938" y="8236"/>
                  <a:pt x="117953" y="8265"/>
                  <a:pt x="117953" y="8294"/>
                </a:cubicBezTo>
                <a:cubicBezTo>
                  <a:pt x="117793" y="8367"/>
                  <a:pt x="117603" y="8454"/>
                  <a:pt x="117385" y="8571"/>
                </a:cubicBezTo>
                <a:cubicBezTo>
                  <a:pt x="117399" y="8542"/>
                  <a:pt x="117414" y="8527"/>
                  <a:pt x="117414" y="8498"/>
                </a:cubicBezTo>
                <a:cubicBezTo>
                  <a:pt x="117574" y="8410"/>
                  <a:pt x="117734" y="8323"/>
                  <a:pt x="117938" y="8221"/>
                </a:cubicBezTo>
                <a:close/>
                <a:moveTo>
                  <a:pt x="31948" y="8483"/>
                </a:moveTo>
                <a:lnTo>
                  <a:pt x="32400" y="8498"/>
                </a:lnTo>
                <a:cubicBezTo>
                  <a:pt x="32400" y="8512"/>
                  <a:pt x="32400" y="8527"/>
                  <a:pt x="32385" y="8542"/>
                </a:cubicBezTo>
                <a:cubicBezTo>
                  <a:pt x="32254" y="8556"/>
                  <a:pt x="32138" y="8571"/>
                  <a:pt x="32006" y="8585"/>
                </a:cubicBezTo>
                <a:cubicBezTo>
                  <a:pt x="31992" y="8542"/>
                  <a:pt x="31977" y="8512"/>
                  <a:pt x="31948" y="8483"/>
                </a:cubicBezTo>
                <a:close/>
                <a:moveTo>
                  <a:pt x="26774" y="7303"/>
                </a:moveTo>
                <a:cubicBezTo>
                  <a:pt x="26818" y="7536"/>
                  <a:pt x="26862" y="7740"/>
                  <a:pt x="26891" y="7944"/>
                </a:cubicBezTo>
                <a:cubicBezTo>
                  <a:pt x="26803" y="8163"/>
                  <a:pt x="26730" y="8381"/>
                  <a:pt x="26658" y="8614"/>
                </a:cubicBezTo>
                <a:cubicBezTo>
                  <a:pt x="26614" y="8469"/>
                  <a:pt x="26570" y="8308"/>
                  <a:pt x="26512" y="8163"/>
                </a:cubicBezTo>
                <a:cubicBezTo>
                  <a:pt x="26585" y="7813"/>
                  <a:pt x="26658" y="7551"/>
                  <a:pt x="26774" y="7303"/>
                </a:cubicBezTo>
                <a:close/>
                <a:moveTo>
                  <a:pt x="114703" y="8308"/>
                </a:moveTo>
                <a:cubicBezTo>
                  <a:pt x="114732" y="8381"/>
                  <a:pt x="114747" y="8440"/>
                  <a:pt x="114761" y="8512"/>
                </a:cubicBezTo>
                <a:cubicBezTo>
                  <a:pt x="114747" y="8542"/>
                  <a:pt x="114717" y="8585"/>
                  <a:pt x="114688" y="8614"/>
                </a:cubicBezTo>
                <a:cubicBezTo>
                  <a:pt x="114688" y="8556"/>
                  <a:pt x="114674" y="8483"/>
                  <a:pt x="114674" y="8425"/>
                </a:cubicBezTo>
                <a:lnTo>
                  <a:pt x="114703" y="8308"/>
                </a:lnTo>
                <a:close/>
                <a:moveTo>
                  <a:pt x="30461" y="8600"/>
                </a:moveTo>
                <a:cubicBezTo>
                  <a:pt x="30476" y="8629"/>
                  <a:pt x="30505" y="8644"/>
                  <a:pt x="30534" y="8658"/>
                </a:cubicBezTo>
                <a:cubicBezTo>
                  <a:pt x="30520" y="8687"/>
                  <a:pt x="30520" y="8717"/>
                  <a:pt x="30505" y="8760"/>
                </a:cubicBezTo>
                <a:cubicBezTo>
                  <a:pt x="30491" y="8702"/>
                  <a:pt x="30476" y="8658"/>
                  <a:pt x="30461" y="8600"/>
                </a:cubicBezTo>
                <a:close/>
                <a:moveTo>
                  <a:pt x="119993" y="8425"/>
                </a:moveTo>
                <a:cubicBezTo>
                  <a:pt x="120037" y="8542"/>
                  <a:pt x="120081" y="8644"/>
                  <a:pt x="120110" y="8746"/>
                </a:cubicBezTo>
                <a:cubicBezTo>
                  <a:pt x="120052" y="8804"/>
                  <a:pt x="119993" y="8862"/>
                  <a:pt x="119935" y="8906"/>
                </a:cubicBezTo>
                <a:cubicBezTo>
                  <a:pt x="119979" y="8746"/>
                  <a:pt x="119993" y="8585"/>
                  <a:pt x="119993" y="8425"/>
                </a:cubicBezTo>
                <a:close/>
                <a:moveTo>
                  <a:pt x="29733" y="7973"/>
                </a:moveTo>
                <a:cubicBezTo>
                  <a:pt x="29762" y="8046"/>
                  <a:pt x="29791" y="8104"/>
                  <a:pt x="29820" y="8163"/>
                </a:cubicBezTo>
                <a:cubicBezTo>
                  <a:pt x="29806" y="8367"/>
                  <a:pt x="29820" y="8600"/>
                  <a:pt x="29835" y="8848"/>
                </a:cubicBezTo>
                <a:cubicBezTo>
                  <a:pt x="29631" y="8877"/>
                  <a:pt x="29427" y="8906"/>
                  <a:pt x="29223" y="8921"/>
                </a:cubicBezTo>
                <a:cubicBezTo>
                  <a:pt x="29456" y="8600"/>
                  <a:pt x="29616" y="8279"/>
                  <a:pt x="29733" y="7973"/>
                </a:cubicBezTo>
                <a:close/>
                <a:moveTo>
                  <a:pt x="115125" y="8396"/>
                </a:moveTo>
                <a:cubicBezTo>
                  <a:pt x="115155" y="8512"/>
                  <a:pt x="115198" y="8629"/>
                  <a:pt x="115227" y="8746"/>
                </a:cubicBezTo>
                <a:cubicBezTo>
                  <a:pt x="115198" y="8804"/>
                  <a:pt x="115155" y="8862"/>
                  <a:pt x="115125" y="8921"/>
                </a:cubicBezTo>
                <a:cubicBezTo>
                  <a:pt x="115111" y="8819"/>
                  <a:pt x="115082" y="8717"/>
                  <a:pt x="115038" y="8614"/>
                </a:cubicBezTo>
                <a:cubicBezTo>
                  <a:pt x="115053" y="8585"/>
                  <a:pt x="115053" y="8542"/>
                  <a:pt x="115053" y="8512"/>
                </a:cubicBezTo>
                <a:cubicBezTo>
                  <a:pt x="115082" y="8469"/>
                  <a:pt x="115096" y="8425"/>
                  <a:pt x="115125" y="8396"/>
                </a:cubicBezTo>
                <a:close/>
                <a:moveTo>
                  <a:pt x="114266" y="8367"/>
                </a:moveTo>
                <a:lnTo>
                  <a:pt x="114266" y="8425"/>
                </a:lnTo>
                <a:cubicBezTo>
                  <a:pt x="114149" y="8614"/>
                  <a:pt x="114032" y="8804"/>
                  <a:pt x="113916" y="8979"/>
                </a:cubicBezTo>
                <a:cubicBezTo>
                  <a:pt x="113930" y="8921"/>
                  <a:pt x="113945" y="8848"/>
                  <a:pt x="113959" y="8775"/>
                </a:cubicBezTo>
                <a:cubicBezTo>
                  <a:pt x="114032" y="8644"/>
                  <a:pt x="114134" y="8512"/>
                  <a:pt x="114266" y="8367"/>
                </a:cubicBezTo>
                <a:close/>
                <a:moveTo>
                  <a:pt x="116933" y="7128"/>
                </a:moveTo>
                <a:lnTo>
                  <a:pt x="116933" y="7128"/>
                </a:lnTo>
                <a:cubicBezTo>
                  <a:pt x="116947" y="7507"/>
                  <a:pt x="116904" y="7871"/>
                  <a:pt x="116860" y="8236"/>
                </a:cubicBezTo>
                <a:cubicBezTo>
                  <a:pt x="116802" y="8352"/>
                  <a:pt x="116758" y="8469"/>
                  <a:pt x="116729" y="8585"/>
                </a:cubicBezTo>
                <a:cubicBezTo>
                  <a:pt x="116510" y="8717"/>
                  <a:pt x="116291" y="8862"/>
                  <a:pt x="116102" y="9037"/>
                </a:cubicBezTo>
                <a:cubicBezTo>
                  <a:pt x="116204" y="8717"/>
                  <a:pt x="116233" y="8483"/>
                  <a:pt x="116233" y="8483"/>
                </a:cubicBezTo>
                <a:lnTo>
                  <a:pt x="116233" y="8483"/>
                </a:lnTo>
                <a:cubicBezTo>
                  <a:pt x="116175" y="8600"/>
                  <a:pt x="116131" y="8687"/>
                  <a:pt x="116087" y="8775"/>
                </a:cubicBezTo>
                <a:cubicBezTo>
                  <a:pt x="116087" y="8644"/>
                  <a:pt x="116073" y="8498"/>
                  <a:pt x="116058" y="8367"/>
                </a:cubicBezTo>
                <a:cubicBezTo>
                  <a:pt x="116321" y="7959"/>
                  <a:pt x="116612" y="7536"/>
                  <a:pt x="116933" y="7128"/>
                </a:cubicBezTo>
                <a:close/>
                <a:moveTo>
                  <a:pt x="27561" y="6195"/>
                </a:moveTo>
                <a:cubicBezTo>
                  <a:pt x="27926" y="6632"/>
                  <a:pt x="28130" y="6938"/>
                  <a:pt x="28275" y="7274"/>
                </a:cubicBezTo>
                <a:cubicBezTo>
                  <a:pt x="28188" y="7988"/>
                  <a:pt x="28028" y="8644"/>
                  <a:pt x="27882" y="9110"/>
                </a:cubicBezTo>
                <a:cubicBezTo>
                  <a:pt x="27838" y="9110"/>
                  <a:pt x="27780" y="9125"/>
                  <a:pt x="27721" y="9125"/>
                </a:cubicBezTo>
                <a:cubicBezTo>
                  <a:pt x="27780" y="8512"/>
                  <a:pt x="27590" y="7857"/>
                  <a:pt x="27343" y="7274"/>
                </a:cubicBezTo>
                <a:cubicBezTo>
                  <a:pt x="27401" y="7011"/>
                  <a:pt x="27488" y="6749"/>
                  <a:pt x="27590" y="6487"/>
                </a:cubicBezTo>
                <a:lnTo>
                  <a:pt x="27590" y="6487"/>
                </a:lnTo>
                <a:cubicBezTo>
                  <a:pt x="27590" y="6487"/>
                  <a:pt x="27444" y="6720"/>
                  <a:pt x="27255" y="7113"/>
                </a:cubicBezTo>
                <a:cubicBezTo>
                  <a:pt x="27197" y="6997"/>
                  <a:pt x="27138" y="6880"/>
                  <a:pt x="27080" y="6764"/>
                </a:cubicBezTo>
                <a:cubicBezTo>
                  <a:pt x="27211" y="6589"/>
                  <a:pt x="27357" y="6399"/>
                  <a:pt x="27561" y="6195"/>
                </a:cubicBezTo>
                <a:close/>
                <a:moveTo>
                  <a:pt x="114032" y="7244"/>
                </a:moveTo>
                <a:cubicBezTo>
                  <a:pt x="114091" y="7419"/>
                  <a:pt x="114134" y="7580"/>
                  <a:pt x="114178" y="7725"/>
                </a:cubicBezTo>
                <a:cubicBezTo>
                  <a:pt x="114076" y="7900"/>
                  <a:pt x="113901" y="8250"/>
                  <a:pt x="113741" y="8673"/>
                </a:cubicBezTo>
                <a:cubicBezTo>
                  <a:pt x="113610" y="8833"/>
                  <a:pt x="113493" y="9008"/>
                  <a:pt x="113406" y="9197"/>
                </a:cubicBezTo>
                <a:cubicBezTo>
                  <a:pt x="113362" y="9197"/>
                  <a:pt x="113318" y="9197"/>
                  <a:pt x="113274" y="9183"/>
                </a:cubicBezTo>
                <a:cubicBezTo>
                  <a:pt x="113318" y="9023"/>
                  <a:pt x="113333" y="8862"/>
                  <a:pt x="113347" y="8702"/>
                </a:cubicBezTo>
                <a:cubicBezTo>
                  <a:pt x="113493" y="8542"/>
                  <a:pt x="113668" y="8381"/>
                  <a:pt x="113887" y="8163"/>
                </a:cubicBezTo>
                <a:lnTo>
                  <a:pt x="113887" y="8163"/>
                </a:lnTo>
                <a:cubicBezTo>
                  <a:pt x="113886" y="8163"/>
                  <a:pt x="113668" y="8279"/>
                  <a:pt x="113362" y="8498"/>
                </a:cubicBezTo>
                <a:lnTo>
                  <a:pt x="113362" y="8454"/>
                </a:lnTo>
                <a:cubicBezTo>
                  <a:pt x="113377" y="8440"/>
                  <a:pt x="113377" y="8440"/>
                  <a:pt x="113377" y="8425"/>
                </a:cubicBezTo>
                <a:cubicBezTo>
                  <a:pt x="113566" y="8090"/>
                  <a:pt x="113712" y="7755"/>
                  <a:pt x="113814" y="7449"/>
                </a:cubicBezTo>
                <a:cubicBezTo>
                  <a:pt x="113828" y="7419"/>
                  <a:pt x="113857" y="7390"/>
                  <a:pt x="113872" y="7361"/>
                </a:cubicBezTo>
                <a:cubicBezTo>
                  <a:pt x="113901" y="7332"/>
                  <a:pt x="113930" y="7303"/>
                  <a:pt x="113959" y="7288"/>
                </a:cubicBezTo>
                <a:cubicBezTo>
                  <a:pt x="113989" y="7274"/>
                  <a:pt x="114018" y="7259"/>
                  <a:pt x="114032" y="7244"/>
                </a:cubicBezTo>
                <a:close/>
                <a:moveTo>
                  <a:pt x="27007" y="9008"/>
                </a:moveTo>
                <a:cubicBezTo>
                  <a:pt x="27022" y="9095"/>
                  <a:pt x="27022" y="9183"/>
                  <a:pt x="27022" y="9227"/>
                </a:cubicBezTo>
                <a:cubicBezTo>
                  <a:pt x="27007" y="9227"/>
                  <a:pt x="26993" y="9227"/>
                  <a:pt x="26978" y="9241"/>
                </a:cubicBezTo>
                <a:cubicBezTo>
                  <a:pt x="26993" y="9154"/>
                  <a:pt x="27007" y="9081"/>
                  <a:pt x="27007" y="9008"/>
                </a:cubicBezTo>
                <a:close/>
                <a:moveTo>
                  <a:pt x="123783" y="8498"/>
                </a:moveTo>
                <a:lnTo>
                  <a:pt x="123783" y="8498"/>
                </a:lnTo>
                <a:cubicBezTo>
                  <a:pt x="123724" y="8702"/>
                  <a:pt x="123637" y="8964"/>
                  <a:pt x="123564" y="9285"/>
                </a:cubicBezTo>
                <a:cubicBezTo>
                  <a:pt x="123506" y="9314"/>
                  <a:pt x="123462" y="9343"/>
                  <a:pt x="123418" y="9372"/>
                </a:cubicBezTo>
                <a:cubicBezTo>
                  <a:pt x="123520" y="9081"/>
                  <a:pt x="123637" y="8789"/>
                  <a:pt x="123783" y="8498"/>
                </a:cubicBezTo>
                <a:close/>
                <a:moveTo>
                  <a:pt x="124832" y="8775"/>
                </a:moveTo>
                <a:cubicBezTo>
                  <a:pt x="125007" y="8979"/>
                  <a:pt x="125167" y="9154"/>
                  <a:pt x="125284" y="9329"/>
                </a:cubicBezTo>
                <a:cubicBezTo>
                  <a:pt x="125226" y="9372"/>
                  <a:pt x="125167" y="9431"/>
                  <a:pt x="125109" y="9474"/>
                </a:cubicBezTo>
                <a:cubicBezTo>
                  <a:pt x="124992" y="9241"/>
                  <a:pt x="124861" y="9023"/>
                  <a:pt x="124730" y="8833"/>
                </a:cubicBezTo>
                <a:cubicBezTo>
                  <a:pt x="124759" y="8819"/>
                  <a:pt x="124803" y="8789"/>
                  <a:pt x="124832" y="8775"/>
                </a:cubicBezTo>
                <a:close/>
                <a:moveTo>
                  <a:pt x="11880" y="9493"/>
                </a:moveTo>
                <a:cubicBezTo>
                  <a:pt x="11880" y="9497"/>
                  <a:pt x="11879" y="9500"/>
                  <a:pt x="11879" y="9504"/>
                </a:cubicBezTo>
                <a:cubicBezTo>
                  <a:pt x="11881" y="9507"/>
                  <a:pt x="11884" y="9511"/>
                  <a:pt x="11888" y="9516"/>
                </a:cubicBezTo>
                <a:lnTo>
                  <a:pt x="11888" y="9516"/>
                </a:lnTo>
                <a:cubicBezTo>
                  <a:pt x="11885" y="9508"/>
                  <a:pt x="11883" y="9501"/>
                  <a:pt x="11880" y="9493"/>
                </a:cubicBezTo>
                <a:close/>
                <a:moveTo>
                  <a:pt x="25215" y="8571"/>
                </a:moveTo>
                <a:cubicBezTo>
                  <a:pt x="25331" y="8775"/>
                  <a:pt x="25477" y="8964"/>
                  <a:pt x="25652" y="9154"/>
                </a:cubicBezTo>
                <a:cubicBezTo>
                  <a:pt x="25637" y="9256"/>
                  <a:pt x="25608" y="9343"/>
                  <a:pt x="25608" y="9445"/>
                </a:cubicBezTo>
                <a:cubicBezTo>
                  <a:pt x="25404" y="9474"/>
                  <a:pt x="25200" y="9504"/>
                  <a:pt x="25011" y="9533"/>
                </a:cubicBezTo>
                <a:cubicBezTo>
                  <a:pt x="24981" y="9474"/>
                  <a:pt x="24967" y="9416"/>
                  <a:pt x="24938" y="9358"/>
                </a:cubicBezTo>
                <a:cubicBezTo>
                  <a:pt x="24981" y="9110"/>
                  <a:pt x="25069" y="8877"/>
                  <a:pt x="25215" y="8571"/>
                </a:cubicBezTo>
                <a:close/>
                <a:moveTo>
                  <a:pt x="24398" y="9110"/>
                </a:moveTo>
                <a:lnTo>
                  <a:pt x="24398" y="9110"/>
                </a:lnTo>
                <a:cubicBezTo>
                  <a:pt x="24384" y="9299"/>
                  <a:pt x="24384" y="9474"/>
                  <a:pt x="24355" y="9635"/>
                </a:cubicBezTo>
                <a:lnTo>
                  <a:pt x="24194" y="9664"/>
                </a:lnTo>
                <a:cubicBezTo>
                  <a:pt x="24180" y="9635"/>
                  <a:pt x="24180" y="9620"/>
                  <a:pt x="24165" y="9591"/>
                </a:cubicBezTo>
                <a:cubicBezTo>
                  <a:pt x="24224" y="9445"/>
                  <a:pt x="24296" y="9285"/>
                  <a:pt x="24398" y="9110"/>
                </a:cubicBezTo>
                <a:close/>
                <a:moveTo>
                  <a:pt x="9591" y="9664"/>
                </a:moveTo>
                <a:cubicBezTo>
                  <a:pt x="9591" y="9664"/>
                  <a:pt x="9605" y="9678"/>
                  <a:pt x="9605" y="9678"/>
                </a:cubicBezTo>
                <a:cubicBezTo>
                  <a:pt x="9605" y="9664"/>
                  <a:pt x="9591" y="9664"/>
                  <a:pt x="9591" y="9664"/>
                </a:cubicBezTo>
                <a:close/>
                <a:moveTo>
                  <a:pt x="117982" y="8410"/>
                </a:moveTo>
                <a:cubicBezTo>
                  <a:pt x="118026" y="8600"/>
                  <a:pt x="118070" y="8760"/>
                  <a:pt x="118084" y="8906"/>
                </a:cubicBezTo>
                <a:cubicBezTo>
                  <a:pt x="117807" y="9168"/>
                  <a:pt x="117545" y="9474"/>
                  <a:pt x="117341" y="9824"/>
                </a:cubicBezTo>
                <a:cubicBezTo>
                  <a:pt x="117297" y="9810"/>
                  <a:pt x="117253" y="9810"/>
                  <a:pt x="117224" y="9795"/>
                </a:cubicBezTo>
                <a:cubicBezTo>
                  <a:pt x="117210" y="9737"/>
                  <a:pt x="117195" y="9664"/>
                  <a:pt x="117195" y="9591"/>
                </a:cubicBezTo>
                <a:cubicBezTo>
                  <a:pt x="117210" y="9387"/>
                  <a:pt x="117224" y="9168"/>
                  <a:pt x="117224" y="8979"/>
                </a:cubicBezTo>
                <a:cubicBezTo>
                  <a:pt x="117443" y="8804"/>
                  <a:pt x="117691" y="8629"/>
                  <a:pt x="117982" y="8410"/>
                </a:cubicBezTo>
                <a:close/>
                <a:moveTo>
                  <a:pt x="22416" y="9489"/>
                </a:moveTo>
                <a:lnTo>
                  <a:pt x="22416" y="9489"/>
                </a:lnTo>
                <a:cubicBezTo>
                  <a:pt x="22518" y="9620"/>
                  <a:pt x="22620" y="9751"/>
                  <a:pt x="22722" y="9897"/>
                </a:cubicBezTo>
                <a:cubicBezTo>
                  <a:pt x="22635" y="9912"/>
                  <a:pt x="22547" y="9926"/>
                  <a:pt x="22475" y="9941"/>
                </a:cubicBezTo>
                <a:cubicBezTo>
                  <a:pt x="22445" y="9795"/>
                  <a:pt x="22431" y="9649"/>
                  <a:pt x="22416" y="9489"/>
                </a:cubicBezTo>
                <a:close/>
                <a:moveTo>
                  <a:pt x="119571" y="8134"/>
                </a:moveTo>
                <a:cubicBezTo>
                  <a:pt x="119542" y="8512"/>
                  <a:pt x="119425" y="8891"/>
                  <a:pt x="119206" y="9460"/>
                </a:cubicBezTo>
                <a:cubicBezTo>
                  <a:pt x="119031" y="9081"/>
                  <a:pt x="118842" y="8833"/>
                  <a:pt x="118784" y="8789"/>
                </a:cubicBezTo>
                <a:lnTo>
                  <a:pt x="118784" y="8789"/>
                </a:lnTo>
                <a:cubicBezTo>
                  <a:pt x="118915" y="9197"/>
                  <a:pt x="119002" y="9518"/>
                  <a:pt x="119061" y="9795"/>
                </a:cubicBezTo>
                <a:cubicBezTo>
                  <a:pt x="119002" y="9897"/>
                  <a:pt x="118929" y="9999"/>
                  <a:pt x="118842" y="10087"/>
                </a:cubicBezTo>
                <a:cubicBezTo>
                  <a:pt x="118725" y="10072"/>
                  <a:pt x="118609" y="10043"/>
                  <a:pt x="118507" y="10028"/>
                </a:cubicBezTo>
                <a:cubicBezTo>
                  <a:pt x="118521" y="9810"/>
                  <a:pt x="118521" y="9606"/>
                  <a:pt x="118507" y="9416"/>
                </a:cubicBezTo>
                <a:cubicBezTo>
                  <a:pt x="118565" y="9241"/>
                  <a:pt x="118609" y="9081"/>
                  <a:pt x="118638" y="8935"/>
                </a:cubicBezTo>
                <a:cubicBezTo>
                  <a:pt x="118682" y="8891"/>
                  <a:pt x="118740" y="8833"/>
                  <a:pt x="118784" y="8789"/>
                </a:cubicBezTo>
                <a:cubicBezTo>
                  <a:pt x="119002" y="8585"/>
                  <a:pt x="119250" y="8367"/>
                  <a:pt x="119571" y="8134"/>
                </a:cubicBezTo>
                <a:close/>
                <a:moveTo>
                  <a:pt x="21134" y="8396"/>
                </a:moveTo>
                <a:cubicBezTo>
                  <a:pt x="21440" y="8600"/>
                  <a:pt x="21673" y="8775"/>
                  <a:pt x="21877" y="8935"/>
                </a:cubicBezTo>
                <a:cubicBezTo>
                  <a:pt x="21804" y="9299"/>
                  <a:pt x="21746" y="9678"/>
                  <a:pt x="21731" y="10072"/>
                </a:cubicBezTo>
                <a:cubicBezTo>
                  <a:pt x="21469" y="10116"/>
                  <a:pt x="21192" y="10159"/>
                  <a:pt x="20930" y="10218"/>
                </a:cubicBezTo>
                <a:cubicBezTo>
                  <a:pt x="20857" y="10057"/>
                  <a:pt x="20784" y="9912"/>
                  <a:pt x="20711" y="9751"/>
                </a:cubicBezTo>
                <a:cubicBezTo>
                  <a:pt x="20755" y="9343"/>
                  <a:pt x="20886" y="8950"/>
                  <a:pt x="21134" y="8396"/>
                </a:cubicBezTo>
                <a:close/>
                <a:moveTo>
                  <a:pt x="120256" y="9955"/>
                </a:moveTo>
                <a:cubicBezTo>
                  <a:pt x="120241" y="10072"/>
                  <a:pt x="120241" y="10189"/>
                  <a:pt x="120227" y="10305"/>
                </a:cubicBezTo>
                <a:cubicBezTo>
                  <a:pt x="120227" y="10320"/>
                  <a:pt x="120212" y="10334"/>
                  <a:pt x="120212" y="10349"/>
                </a:cubicBezTo>
                <a:cubicBezTo>
                  <a:pt x="120197" y="10334"/>
                  <a:pt x="120168" y="10334"/>
                  <a:pt x="120154" y="10334"/>
                </a:cubicBezTo>
                <a:cubicBezTo>
                  <a:pt x="120183" y="10203"/>
                  <a:pt x="120212" y="10087"/>
                  <a:pt x="120256" y="9955"/>
                </a:cubicBezTo>
                <a:close/>
                <a:moveTo>
                  <a:pt x="121946" y="9882"/>
                </a:moveTo>
                <a:cubicBezTo>
                  <a:pt x="121946" y="9999"/>
                  <a:pt x="121946" y="10101"/>
                  <a:pt x="121946" y="10218"/>
                </a:cubicBezTo>
                <a:cubicBezTo>
                  <a:pt x="121917" y="10261"/>
                  <a:pt x="121874" y="10320"/>
                  <a:pt x="121830" y="10363"/>
                </a:cubicBezTo>
                <a:cubicBezTo>
                  <a:pt x="121830" y="10203"/>
                  <a:pt x="121859" y="10057"/>
                  <a:pt x="121903" y="9912"/>
                </a:cubicBezTo>
                <a:cubicBezTo>
                  <a:pt x="121917" y="9897"/>
                  <a:pt x="121932" y="9897"/>
                  <a:pt x="121946" y="9882"/>
                </a:cubicBezTo>
                <a:close/>
                <a:moveTo>
                  <a:pt x="10582" y="10276"/>
                </a:moveTo>
                <a:lnTo>
                  <a:pt x="10582" y="10276"/>
                </a:lnTo>
                <a:cubicBezTo>
                  <a:pt x="10640" y="10305"/>
                  <a:pt x="10684" y="10334"/>
                  <a:pt x="10727" y="10363"/>
                </a:cubicBezTo>
                <a:cubicBezTo>
                  <a:pt x="10727" y="10378"/>
                  <a:pt x="10727" y="10393"/>
                  <a:pt x="10742" y="10407"/>
                </a:cubicBezTo>
                <a:cubicBezTo>
                  <a:pt x="10698" y="10393"/>
                  <a:pt x="10655" y="10363"/>
                  <a:pt x="10611" y="10349"/>
                </a:cubicBezTo>
                <a:cubicBezTo>
                  <a:pt x="10596" y="10320"/>
                  <a:pt x="10596" y="10291"/>
                  <a:pt x="10582" y="10276"/>
                </a:cubicBezTo>
                <a:close/>
                <a:moveTo>
                  <a:pt x="121232" y="10465"/>
                </a:moveTo>
                <a:cubicBezTo>
                  <a:pt x="121232" y="10495"/>
                  <a:pt x="121232" y="10524"/>
                  <a:pt x="121232" y="10538"/>
                </a:cubicBezTo>
                <a:lnTo>
                  <a:pt x="121174" y="10538"/>
                </a:lnTo>
                <a:lnTo>
                  <a:pt x="121232" y="10465"/>
                </a:lnTo>
                <a:close/>
                <a:moveTo>
                  <a:pt x="124526" y="9023"/>
                </a:moveTo>
                <a:cubicBezTo>
                  <a:pt x="124643" y="9299"/>
                  <a:pt x="124730" y="9533"/>
                  <a:pt x="124803" y="9751"/>
                </a:cubicBezTo>
                <a:cubicBezTo>
                  <a:pt x="124497" y="10028"/>
                  <a:pt x="124205" y="10334"/>
                  <a:pt x="123943" y="10655"/>
                </a:cubicBezTo>
                <a:cubicBezTo>
                  <a:pt x="123914" y="10465"/>
                  <a:pt x="123899" y="10276"/>
                  <a:pt x="123885" y="10072"/>
                </a:cubicBezTo>
                <a:cubicBezTo>
                  <a:pt x="124016" y="9737"/>
                  <a:pt x="124220" y="9416"/>
                  <a:pt x="124526" y="9023"/>
                </a:cubicBezTo>
                <a:close/>
                <a:moveTo>
                  <a:pt x="125687" y="10079"/>
                </a:moveTo>
                <a:cubicBezTo>
                  <a:pt x="125739" y="10201"/>
                  <a:pt x="125767" y="10313"/>
                  <a:pt x="125809" y="10451"/>
                </a:cubicBezTo>
                <a:cubicBezTo>
                  <a:pt x="125721" y="10538"/>
                  <a:pt x="125634" y="10611"/>
                  <a:pt x="125546" y="10699"/>
                </a:cubicBezTo>
                <a:cubicBezTo>
                  <a:pt x="125589" y="10501"/>
                  <a:pt x="125631" y="10303"/>
                  <a:pt x="125687" y="10079"/>
                </a:cubicBezTo>
                <a:close/>
                <a:moveTo>
                  <a:pt x="13803" y="7915"/>
                </a:moveTo>
                <a:cubicBezTo>
                  <a:pt x="13803" y="8279"/>
                  <a:pt x="13846" y="8717"/>
                  <a:pt x="13919" y="9212"/>
                </a:cubicBezTo>
                <a:cubicBezTo>
                  <a:pt x="13788" y="9678"/>
                  <a:pt x="13744" y="10189"/>
                  <a:pt x="13817" y="10728"/>
                </a:cubicBezTo>
                <a:cubicBezTo>
                  <a:pt x="13657" y="10597"/>
                  <a:pt x="13511" y="10451"/>
                  <a:pt x="13395" y="10291"/>
                </a:cubicBezTo>
                <a:cubicBezTo>
                  <a:pt x="13467" y="9533"/>
                  <a:pt x="13584" y="8717"/>
                  <a:pt x="13803" y="7915"/>
                </a:cubicBezTo>
                <a:close/>
                <a:moveTo>
                  <a:pt x="123448" y="9795"/>
                </a:moveTo>
                <a:lnTo>
                  <a:pt x="123418" y="9970"/>
                </a:lnTo>
                <a:cubicBezTo>
                  <a:pt x="123258" y="10232"/>
                  <a:pt x="123127" y="10524"/>
                  <a:pt x="123025" y="10815"/>
                </a:cubicBezTo>
                <a:cubicBezTo>
                  <a:pt x="123069" y="10567"/>
                  <a:pt x="123127" y="10305"/>
                  <a:pt x="123214" y="10028"/>
                </a:cubicBezTo>
                <a:cubicBezTo>
                  <a:pt x="123287" y="9955"/>
                  <a:pt x="123360" y="9868"/>
                  <a:pt x="123448" y="9795"/>
                </a:cubicBezTo>
                <a:close/>
                <a:moveTo>
                  <a:pt x="10786" y="10815"/>
                </a:moveTo>
                <a:cubicBezTo>
                  <a:pt x="10786" y="10815"/>
                  <a:pt x="10800" y="10830"/>
                  <a:pt x="10815" y="10844"/>
                </a:cubicBezTo>
                <a:cubicBezTo>
                  <a:pt x="10829" y="10874"/>
                  <a:pt x="10829" y="10917"/>
                  <a:pt x="10844" y="10961"/>
                </a:cubicBezTo>
                <a:cubicBezTo>
                  <a:pt x="10815" y="10917"/>
                  <a:pt x="10800" y="10859"/>
                  <a:pt x="10786" y="10815"/>
                </a:cubicBezTo>
                <a:close/>
                <a:moveTo>
                  <a:pt x="9664" y="10174"/>
                </a:moveTo>
                <a:lnTo>
                  <a:pt x="9664" y="10174"/>
                </a:lnTo>
                <a:cubicBezTo>
                  <a:pt x="9882" y="10261"/>
                  <a:pt x="10057" y="10349"/>
                  <a:pt x="10203" y="10436"/>
                </a:cubicBezTo>
                <a:cubicBezTo>
                  <a:pt x="10101" y="10597"/>
                  <a:pt x="9999" y="10786"/>
                  <a:pt x="9911" y="10976"/>
                </a:cubicBezTo>
                <a:cubicBezTo>
                  <a:pt x="9824" y="10713"/>
                  <a:pt x="9736" y="10451"/>
                  <a:pt x="9664" y="10174"/>
                </a:cubicBezTo>
                <a:close/>
                <a:moveTo>
                  <a:pt x="16616" y="8921"/>
                </a:moveTo>
                <a:lnTo>
                  <a:pt x="16616" y="8921"/>
                </a:lnTo>
                <a:cubicBezTo>
                  <a:pt x="16863" y="9227"/>
                  <a:pt x="17097" y="9591"/>
                  <a:pt x="17359" y="10057"/>
                </a:cubicBezTo>
                <a:cubicBezTo>
                  <a:pt x="17344" y="10349"/>
                  <a:pt x="17344" y="10626"/>
                  <a:pt x="17359" y="10917"/>
                </a:cubicBezTo>
                <a:cubicBezTo>
                  <a:pt x="17213" y="10946"/>
                  <a:pt x="17082" y="10976"/>
                  <a:pt x="16951" y="11005"/>
                </a:cubicBezTo>
                <a:cubicBezTo>
                  <a:pt x="16834" y="10495"/>
                  <a:pt x="16688" y="9751"/>
                  <a:pt x="16616" y="8921"/>
                </a:cubicBezTo>
                <a:close/>
                <a:moveTo>
                  <a:pt x="124759" y="10684"/>
                </a:moveTo>
                <a:cubicBezTo>
                  <a:pt x="124686" y="10874"/>
                  <a:pt x="124628" y="11063"/>
                  <a:pt x="124584" y="11267"/>
                </a:cubicBezTo>
                <a:cubicBezTo>
                  <a:pt x="124541" y="11252"/>
                  <a:pt x="124482" y="11238"/>
                  <a:pt x="124439" y="11223"/>
                </a:cubicBezTo>
                <a:cubicBezTo>
                  <a:pt x="124526" y="11048"/>
                  <a:pt x="124643" y="10874"/>
                  <a:pt x="124759" y="10684"/>
                </a:cubicBezTo>
                <a:close/>
                <a:moveTo>
                  <a:pt x="9591" y="10203"/>
                </a:moveTo>
                <a:cubicBezTo>
                  <a:pt x="9591" y="10465"/>
                  <a:pt x="9605" y="10844"/>
                  <a:pt x="9649" y="11296"/>
                </a:cubicBezTo>
                <a:cubicBezTo>
                  <a:pt x="9634" y="11282"/>
                  <a:pt x="9634" y="11267"/>
                  <a:pt x="9620" y="11252"/>
                </a:cubicBezTo>
                <a:cubicBezTo>
                  <a:pt x="9547" y="10946"/>
                  <a:pt x="9547" y="10640"/>
                  <a:pt x="9591" y="10203"/>
                </a:cubicBezTo>
                <a:close/>
                <a:moveTo>
                  <a:pt x="15012" y="7565"/>
                </a:moveTo>
                <a:cubicBezTo>
                  <a:pt x="15391" y="7813"/>
                  <a:pt x="15697" y="8032"/>
                  <a:pt x="15945" y="8236"/>
                </a:cubicBezTo>
                <a:cubicBezTo>
                  <a:pt x="15756" y="9168"/>
                  <a:pt x="15668" y="10232"/>
                  <a:pt x="15931" y="11238"/>
                </a:cubicBezTo>
                <a:cubicBezTo>
                  <a:pt x="15814" y="11252"/>
                  <a:pt x="15712" y="11282"/>
                  <a:pt x="15595" y="11311"/>
                </a:cubicBezTo>
                <a:cubicBezTo>
                  <a:pt x="15246" y="10728"/>
                  <a:pt x="14837" y="10014"/>
                  <a:pt x="14502" y="9241"/>
                </a:cubicBezTo>
                <a:cubicBezTo>
                  <a:pt x="14546" y="8746"/>
                  <a:pt x="14706" y="8265"/>
                  <a:pt x="15012" y="7565"/>
                </a:cubicBezTo>
                <a:close/>
                <a:moveTo>
                  <a:pt x="125867" y="11427"/>
                </a:moveTo>
                <a:lnTo>
                  <a:pt x="125867" y="11427"/>
                </a:lnTo>
                <a:cubicBezTo>
                  <a:pt x="125852" y="11471"/>
                  <a:pt x="125838" y="11515"/>
                  <a:pt x="125823" y="11559"/>
                </a:cubicBezTo>
                <a:cubicBezTo>
                  <a:pt x="125809" y="11544"/>
                  <a:pt x="125794" y="11544"/>
                  <a:pt x="125780" y="11544"/>
                </a:cubicBezTo>
                <a:cubicBezTo>
                  <a:pt x="125809" y="11500"/>
                  <a:pt x="125838" y="11457"/>
                  <a:pt x="125867" y="11427"/>
                </a:cubicBezTo>
                <a:close/>
                <a:moveTo>
                  <a:pt x="13335" y="11252"/>
                </a:moveTo>
                <a:lnTo>
                  <a:pt x="13335" y="11252"/>
                </a:lnTo>
                <a:cubicBezTo>
                  <a:pt x="13477" y="11393"/>
                  <a:pt x="13619" y="11534"/>
                  <a:pt x="13788" y="11675"/>
                </a:cubicBezTo>
                <a:cubicBezTo>
                  <a:pt x="13774" y="11704"/>
                  <a:pt x="13774" y="11719"/>
                  <a:pt x="13774" y="11748"/>
                </a:cubicBezTo>
                <a:cubicBezTo>
                  <a:pt x="13613" y="11777"/>
                  <a:pt x="13467" y="11821"/>
                  <a:pt x="13307" y="11865"/>
                </a:cubicBezTo>
                <a:cubicBezTo>
                  <a:pt x="13307" y="11665"/>
                  <a:pt x="13321" y="11465"/>
                  <a:pt x="13335" y="11252"/>
                </a:cubicBezTo>
                <a:close/>
                <a:moveTo>
                  <a:pt x="134116" y="11748"/>
                </a:moveTo>
                <a:cubicBezTo>
                  <a:pt x="134116" y="11763"/>
                  <a:pt x="134131" y="11777"/>
                  <a:pt x="134145" y="11806"/>
                </a:cubicBezTo>
                <a:cubicBezTo>
                  <a:pt x="134072" y="11835"/>
                  <a:pt x="134000" y="11865"/>
                  <a:pt x="133927" y="11908"/>
                </a:cubicBezTo>
                <a:cubicBezTo>
                  <a:pt x="133985" y="11850"/>
                  <a:pt x="134043" y="11792"/>
                  <a:pt x="134116" y="11748"/>
                </a:cubicBezTo>
                <a:close/>
                <a:moveTo>
                  <a:pt x="9270" y="11311"/>
                </a:moveTo>
                <a:cubicBezTo>
                  <a:pt x="9285" y="11617"/>
                  <a:pt x="9357" y="11937"/>
                  <a:pt x="9503" y="12258"/>
                </a:cubicBezTo>
                <a:cubicBezTo>
                  <a:pt x="9314" y="12142"/>
                  <a:pt x="9153" y="12025"/>
                  <a:pt x="9022" y="11894"/>
                </a:cubicBezTo>
                <a:cubicBezTo>
                  <a:pt x="9095" y="11719"/>
                  <a:pt x="9168" y="11529"/>
                  <a:pt x="9270" y="11311"/>
                </a:cubicBezTo>
                <a:close/>
                <a:moveTo>
                  <a:pt x="129583" y="11704"/>
                </a:moveTo>
                <a:cubicBezTo>
                  <a:pt x="129642" y="11879"/>
                  <a:pt x="129671" y="12040"/>
                  <a:pt x="129686" y="12185"/>
                </a:cubicBezTo>
                <a:cubicBezTo>
                  <a:pt x="129569" y="12273"/>
                  <a:pt x="129452" y="12375"/>
                  <a:pt x="129350" y="12477"/>
                </a:cubicBezTo>
                <a:cubicBezTo>
                  <a:pt x="129146" y="12418"/>
                  <a:pt x="128928" y="12360"/>
                  <a:pt x="128724" y="12302"/>
                </a:cubicBezTo>
                <a:cubicBezTo>
                  <a:pt x="128928" y="12112"/>
                  <a:pt x="129190" y="11923"/>
                  <a:pt x="129583" y="11704"/>
                </a:cubicBezTo>
                <a:close/>
                <a:moveTo>
                  <a:pt x="10319" y="10917"/>
                </a:moveTo>
                <a:cubicBezTo>
                  <a:pt x="10421" y="11442"/>
                  <a:pt x="10596" y="12010"/>
                  <a:pt x="10931" y="12506"/>
                </a:cubicBezTo>
                <a:cubicBezTo>
                  <a:pt x="10873" y="12520"/>
                  <a:pt x="10829" y="12535"/>
                  <a:pt x="10771" y="12550"/>
                </a:cubicBezTo>
                <a:cubicBezTo>
                  <a:pt x="10669" y="12448"/>
                  <a:pt x="10567" y="12331"/>
                  <a:pt x="10451" y="12214"/>
                </a:cubicBezTo>
                <a:cubicBezTo>
                  <a:pt x="10349" y="12025"/>
                  <a:pt x="10261" y="11821"/>
                  <a:pt x="10159" y="11617"/>
                </a:cubicBezTo>
                <a:cubicBezTo>
                  <a:pt x="10188" y="11398"/>
                  <a:pt x="10232" y="11165"/>
                  <a:pt x="10319" y="10917"/>
                </a:cubicBezTo>
                <a:close/>
                <a:moveTo>
                  <a:pt x="6472" y="11180"/>
                </a:moveTo>
                <a:lnTo>
                  <a:pt x="6472" y="11180"/>
                </a:lnTo>
                <a:cubicBezTo>
                  <a:pt x="6661" y="11340"/>
                  <a:pt x="6836" y="11500"/>
                  <a:pt x="7040" y="11719"/>
                </a:cubicBezTo>
                <a:cubicBezTo>
                  <a:pt x="7055" y="11981"/>
                  <a:pt x="7084" y="12316"/>
                  <a:pt x="7142" y="12652"/>
                </a:cubicBezTo>
                <a:cubicBezTo>
                  <a:pt x="6953" y="12273"/>
                  <a:pt x="6705" y="11763"/>
                  <a:pt x="6472" y="11180"/>
                </a:cubicBezTo>
                <a:close/>
                <a:moveTo>
                  <a:pt x="134349" y="12273"/>
                </a:moveTo>
                <a:cubicBezTo>
                  <a:pt x="134379" y="12346"/>
                  <a:pt x="134408" y="12433"/>
                  <a:pt x="134437" y="12506"/>
                </a:cubicBezTo>
                <a:cubicBezTo>
                  <a:pt x="134335" y="12550"/>
                  <a:pt x="134233" y="12608"/>
                  <a:pt x="134131" y="12666"/>
                </a:cubicBezTo>
                <a:cubicBezTo>
                  <a:pt x="134189" y="12535"/>
                  <a:pt x="134262" y="12404"/>
                  <a:pt x="134349" y="12273"/>
                </a:cubicBezTo>
                <a:close/>
                <a:moveTo>
                  <a:pt x="131260" y="12185"/>
                </a:moveTo>
                <a:lnTo>
                  <a:pt x="131260" y="12200"/>
                </a:lnTo>
                <a:cubicBezTo>
                  <a:pt x="131187" y="12360"/>
                  <a:pt x="131114" y="12550"/>
                  <a:pt x="131056" y="12739"/>
                </a:cubicBezTo>
                <a:cubicBezTo>
                  <a:pt x="130997" y="12797"/>
                  <a:pt x="130939" y="12870"/>
                  <a:pt x="130881" y="12914"/>
                </a:cubicBezTo>
                <a:cubicBezTo>
                  <a:pt x="130779" y="12885"/>
                  <a:pt x="130691" y="12856"/>
                  <a:pt x="130589" y="12827"/>
                </a:cubicBezTo>
                <a:cubicBezTo>
                  <a:pt x="130793" y="12622"/>
                  <a:pt x="131026" y="12404"/>
                  <a:pt x="131260" y="12185"/>
                </a:cubicBezTo>
                <a:close/>
                <a:moveTo>
                  <a:pt x="4213" y="10801"/>
                </a:moveTo>
                <a:lnTo>
                  <a:pt x="4213" y="10801"/>
                </a:lnTo>
                <a:cubicBezTo>
                  <a:pt x="4300" y="11078"/>
                  <a:pt x="4431" y="11413"/>
                  <a:pt x="4592" y="11777"/>
                </a:cubicBezTo>
                <a:cubicBezTo>
                  <a:pt x="4621" y="12156"/>
                  <a:pt x="4694" y="12564"/>
                  <a:pt x="4883" y="12972"/>
                </a:cubicBezTo>
                <a:cubicBezTo>
                  <a:pt x="4737" y="12885"/>
                  <a:pt x="4592" y="12797"/>
                  <a:pt x="4475" y="12695"/>
                </a:cubicBezTo>
                <a:cubicBezTo>
                  <a:pt x="4344" y="12098"/>
                  <a:pt x="4242" y="11442"/>
                  <a:pt x="4213" y="10801"/>
                </a:cubicBezTo>
                <a:close/>
                <a:moveTo>
                  <a:pt x="132076" y="12579"/>
                </a:moveTo>
                <a:lnTo>
                  <a:pt x="132076" y="12579"/>
                </a:lnTo>
                <a:cubicBezTo>
                  <a:pt x="131945" y="12754"/>
                  <a:pt x="131799" y="12958"/>
                  <a:pt x="131668" y="13162"/>
                </a:cubicBezTo>
                <a:cubicBezTo>
                  <a:pt x="131639" y="13162"/>
                  <a:pt x="131595" y="13147"/>
                  <a:pt x="131566" y="13133"/>
                </a:cubicBezTo>
                <a:cubicBezTo>
                  <a:pt x="131580" y="13060"/>
                  <a:pt x="131595" y="12972"/>
                  <a:pt x="131624" y="12899"/>
                </a:cubicBezTo>
                <a:cubicBezTo>
                  <a:pt x="131755" y="12797"/>
                  <a:pt x="131915" y="12695"/>
                  <a:pt x="132076" y="12579"/>
                </a:cubicBezTo>
                <a:close/>
                <a:moveTo>
                  <a:pt x="134495" y="12666"/>
                </a:moveTo>
                <a:cubicBezTo>
                  <a:pt x="134495" y="12695"/>
                  <a:pt x="134510" y="12725"/>
                  <a:pt x="134510" y="12754"/>
                </a:cubicBezTo>
                <a:cubicBezTo>
                  <a:pt x="134262" y="12987"/>
                  <a:pt x="134000" y="13249"/>
                  <a:pt x="133766" y="13526"/>
                </a:cubicBezTo>
                <a:cubicBezTo>
                  <a:pt x="133810" y="13380"/>
                  <a:pt x="133868" y="13235"/>
                  <a:pt x="133941" y="13074"/>
                </a:cubicBezTo>
                <a:cubicBezTo>
                  <a:pt x="134087" y="12929"/>
                  <a:pt x="134262" y="12812"/>
                  <a:pt x="134495" y="12666"/>
                </a:cubicBezTo>
                <a:close/>
                <a:moveTo>
                  <a:pt x="134218" y="11981"/>
                </a:moveTo>
                <a:cubicBezTo>
                  <a:pt x="134262" y="12054"/>
                  <a:pt x="134291" y="12127"/>
                  <a:pt x="134320" y="12200"/>
                </a:cubicBezTo>
                <a:cubicBezTo>
                  <a:pt x="134160" y="12375"/>
                  <a:pt x="133941" y="12622"/>
                  <a:pt x="133708" y="12943"/>
                </a:cubicBezTo>
                <a:cubicBezTo>
                  <a:pt x="133460" y="13118"/>
                  <a:pt x="133227" y="13337"/>
                  <a:pt x="133038" y="13584"/>
                </a:cubicBezTo>
                <a:cubicBezTo>
                  <a:pt x="133023" y="13380"/>
                  <a:pt x="133052" y="13176"/>
                  <a:pt x="133140" y="12972"/>
                </a:cubicBezTo>
                <a:cubicBezTo>
                  <a:pt x="133358" y="12841"/>
                  <a:pt x="133635" y="12681"/>
                  <a:pt x="133985" y="12477"/>
                </a:cubicBezTo>
                <a:lnTo>
                  <a:pt x="133985" y="12477"/>
                </a:lnTo>
                <a:cubicBezTo>
                  <a:pt x="133985" y="12477"/>
                  <a:pt x="133693" y="12550"/>
                  <a:pt x="133285" y="12739"/>
                </a:cubicBezTo>
                <a:cubicBezTo>
                  <a:pt x="133315" y="12681"/>
                  <a:pt x="133358" y="12637"/>
                  <a:pt x="133387" y="12579"/>
                </a:cubicBezTo>
                <a:cubicBezTo>
                  <a:pt x="133621" y="12404"/>
                  <a:pt x="133883" y="12200"/>
                  <a:pt x="134218" y="11981"/>
                </a:cubicBezTo>
                <a:close/>
                <a:moveTo>
                  <a:pt x="5000" y="10363"/>
                </a:moveTo>
                <a:lnTo>
                  <a:pt x="5000" y="10363"/>
                </a:lnTo>
                <a:cubicBezTo>
                  <a:pt x="5335" y="10495"/>
                  <a:pt x="5597" y="10626"/>
                  <a:pt x="5830" y="10757"/>
                </a:cubicBezTo>
                <a:cubicBezTo>
                  <a:pt x="5918" y="11690"/>
                  <a:pt x="6195" y="12783"/>
                  <a:pt x="6894" y="13614"/>
                </a:cubicBezTo>
                <a:lnTo>
                  <a:pt x="7317" y="13424"/>
                </a:lnTo>
                <a:cubicBezTo>
                  <a:pt x="7346" y="13497"/>
                  <a:pt x="7361" y="13555"/>
                  <a:pt x="7375" y="13628"/>
                </a:cubicBezTo>
                <a:cubicBezTo>
                  <a:pt x="7259" y="13672"/>
                  <a:pt x="7142" y="13716"/>
                  <a:pt x="7026" y="13759"/>
                </a:cubicBezTo>
                <a:cubicBezTo>
                  <a:pt x="6967" y="13745"/>
                  <a:pt x="6923" y="13730"/>
                  <a:pt x="6865" y="13716"/>
                </a:cubicBezTo>
                <a:cubicBezTo>
                  <a:pt x="6413" y="13307"/>
                  <a:pt x="5685" y="12579"/>
                  <a:pt x="5029" y="11733"/>
                </a:cubicBezTo>
                <a:cubicBezTo>
                  <a:pt x="4941" y="11340"/>
                  <a:pt x="4941" y="10932"/>
                  <a:pt x="5000" y="10363"/>
                </a:cubicBezTo>
                <a:close/>
                <a:moveTo>
                  <a:pt x="3630" y="13730"/>
                </a:moveTo>
                <a:cubicBezTo>
                  <a:pt x="3688" y="13788"/>
                  <a:pt x="3746" y="13832"/>
                  <a:pt x="3805" y="13890"/>
                </a:cubicBezTo>
                <a:cubicBezTo>
                  <a:pt x="3819" y="13963"/>
                  <a:pt x="3848" y="14022"/>
                  <a:pt x="3863" y="14095"/>
                </a:cubicBezTo>
                <a:cubicBezTo>
                  <a:pt x="3805" y="14036"/>
                  <a:pt x="3746" y="13978"/>
                  <a:pt x="3702" y="13905"/>
                </a:cubicBezTo>
                <a:cubicBezTo>
                  <a:pt x="3673" y="13847"/>
                  <a:pt x="3644" y="13788"/>
                  <a:pt x="3630" y="13730"/>
                </a:cubicBezTo>
                <a:close/>
                <a:moveTo>
                  <a:pt x="134612" y="13788"/>
                </a:moveTo>
                <a:cubicBezTo>
                  <a:pt x="134612" y="13905"/>
                  <a:pt x="134597" y="14036"/>
                  <a:pt x="134583" y="14167"/>
                </a:cubicBezTo>
                <a:cubicBezTo>
                  <a:pt x="134510" y="14138"/>
                  <a:pt x="134451" y="14124"/>
                  <a:pt x="134393" y="14095"/>
                </a:cubicBezTo>
                <a:cubicBezTo>
                  <a:pt x="134451" y="14007"/>
                  <a:pt x="134524" y="13890"/>
                  <a:pt x="134612" y="13788"/>
                </a:cubicBezTo>
                <a:close/>
                <a:moveTo>
                  <a:pt x="5422" y="13905"/>
                </a:moveTo>
                <a:lnTo>
                  <a:pt x="5422" y="13905"/>
                </a:lnTo>
                <a:cubicBezTo>
                  <a:pt x="5451" y="13920"/>
                  <a:pt x="5481" y="13934"/>
                  <a:pt x="5510" y="13949"/>
                </a:cubicBezTo>
                <a:cubicBezTo>
                  <a:pt x="5597" y="14051"/>
                  <a:pt x="5685" y="14138"/>
                  <a:pt x="5772" y="14226"/>
                </a:cubicBezTo>
                <a:cubicBezTo>
                  <a:pt x="5670" y="14269"/>
                  <a:pt x="5568" y="14313"/>
                  <a:pt x="5481" y="14357"/>
                </a:cubicBezTo>
                <a:cubicBezTo>
                  <a:pt x="5466" y="14197"/>
                  <a:pt x="5451" y="14051"/>
                  <a:pt x="5422" y="13905"/>
                </a:cubicBezTo>
                <a:close/>
                <a:moveTo>
                  <a:pt x="4650" y="13439"/>
                </a:moveTo>
                <a:lnTo>
                  <a:pt x="4650" y="13439"/>
                </a:lnTo>
                <a:cubicBezTo>
                  <a:pt x="4781" y="13526"/>
                  <a:pt x="4927" y="13628"/>
                  <a:pt x="5087" y="13716"/>
                </a:cubicBezTo>
                <a:cubicBezTo>
                  <a:pt x="5116" y="13993"/>
                  <a:pt x="5116" y="14240"/>
                  <a:pt x="5058" y="14517"/>
                </a:cubicBezTo>
                <a:lnTo>
                  <a:pt x="4985" y="14561"/>
                </a:lnTo>
                <a:cubicBezTo>
                  <a:pt x="4970" y="14546"/>
                  <a:pt x="4970" y="14532"/>
                  <a:pt x="4970" y="14532"/>
                </a:cubicBezTo>
                <a:cubicBezTo>
                  <a:pt x="4868" y="14226"/>
                  <a:pt x="4752" y="13861"/>
                  <a:pt x="4650" y="13439"/>
                </a:cubicBezTo>
                <a:close/>
                <a:moveTo>
                  <a:pt x="2449" y="13074"/>
                </a:moveTo>
                <a:cubicBezTo>
                  <a:pt x="2493" y="13089"/>
                  <a:pt x="2537" y="13103"/>
                  <a:pt x="2580" y="13118"/>
                </a:cubicBezTo>
                <a:cubicBezTo>
                  <a:pt x="2770" y="13541"/>
                  <a:pt x="3003" y="13993"/>
                  <a:pt x="3309" y="14415"/>
                </a:cubicBezTo>
                <a:cubicBezTo>
                  <a:pt x="3382" y="14678"/>
                  <a:pt x="3484" y="14925"/>
                  <a:pt x="3615" y="15173"/>
                </a:cubicBezTo>
                <a:cubicBezTo>
                  <a:pt x="3557" y="15202"/>
                  <a:pt x="3484" y="15231"/>
                  <a:pt x="3426" y="15275"/>
                </a:cubicBezTo>
                <a:cubicBezTo>
                  <a:pt x="3120" y="14969"/>
                  <a:pt x="2784" y="14590"/>
                  <a:pt x="2464" y="14167"/>
                </a:cubicBezTo>
                <a:cubicBezTo>
                  <a:pt x="2391" y="13861"/>
                  <a:pt x="2391" y="13541"/>
                  <a:pt x="2434" y="13074"/>
                </a:cubicBezTo>
                <a:close/>
                <a:moveTo>
                  <a:pt x="84198" y="1"/>
                </a:moveTo>
                <a:cubicBezTo>
                  <a:pt x="84198" y="1"/>
                  <a:pt x="81516" y="1663"/>
                  <a:pt x="81706" y="4184"/>
                </a:cubicBezTo>
                <a:cubicBezTo>
                  <a:pt x="81444" y="4490"/>
                  <a:pt x="81167" y="4811"/>
                  <a:pt x="80890" y="5146"/>
                </a:cubicBezTo>
                <a:cubicBezTo>
                  <a:pt x="80846" y="5087"/>
                  <a:pt x="80788" y="5029"/>
                  <a:pt x="80744" y="4971"/>
                </a:cubicBezTo>
                <a:cubicBezTo>
                  <a:pt x="80700" y="4563"/>
                  <a:pt x="80671" y="4126"/>
                  <a:pt x="80686" y="3688"/>
                </a:cubicBezTo>
                <a:cubicBezTo>
                  <a:pt x="80802" y="3499"/>
                  <a:pt x="80948" y="3309"/>
                  <a:pt x="81094" y="3120"/>
                </a:cubicBezTo>
                <a:lnTo>
                  <a:pt x="81094" y="3120"/>
                </a:lnTo>
                <a:cubicBezTo>
                  <a:pt x="81094" y="3120"/>
                  <a:pt x="80933" y="3251"/>
                  <a:pt x="80686" y="3484"/>
                </a:cubicBezTo>
                <a:cubicBezTo>
                  <a:pt x="80700" y="3236"/>
                  <a:pt x="80715" y="2974"/>
                  <a:pt x="80759" y="2712"/>
                </a:cubicBezTo>
                <a:lnTo>
                  <a:pt x="80759" y="2712"/>
                </a:lnTo>
                <a:cubicBezTo>
                  <a:pt x="80758" y="2712"/>
                  <a:pt x="80598" y="3120"/>
                  <a:pt x="80438" y="3747"/>
                </a:cubicBezTo>
                <a:cubicBezTo>
                  <a:pt x="80380" y="3805"/>
                  <a:pt x="80321" y="3863"/>
                  <a:pt x="80263" y="3921"/>
                </a:cubicBezTo>
                <a:cubicBezTo>
                  <a:pt x="79665" y="2916"/>
                  <a:pt x="78718" y="2260"/>
                  <a:pt x="78368" y="2041"/>
                </a:cubicBezTo>
                <a:cubicBezTo>
                  <a:pt x="78558" y="1866"/>
                  <a:pt x="78776" y="1677"/>
                  <a:pt x="79024" y="1458"/>
                </a:cubicBezTo>
                <a:lnTo>
                  <a:pt x="79024" y="1458"/>
                </a:lnTo>
                <a:cubicBezTo>
                  <a:pt x="79024" y="1458"/>
                  <a:pt x="78820" y="1546"/>
                  <a:pt x="78529" y="1706"/>
                </a:cubicBezTo>
                <a:lnTo>
                  <a:pt x="78631" y="1590"/>
                </a:lnTo>
                <a:lnTo>
                  <a:pt x="78631" y="1590"/>
                </a:lnTo>
                <a:cubicBezTo>
                  <a:pt x="78630" y="1590"/>
                  <a:pt x="78558" y="1663"/>
                  <a:pt x="78427" y="1779"/>
                </a:cubicBezTo>
                <a:cubicBezTo>
                  <a:pt x="77800" y="2143"/>
                  <a:pt x="76838" y="2843"/>
                  <a:pt x="76299" y="3863"/>
                </a:cubicBezTo>
                <a:cubicBezTo>
                  <a:pt x="76080" y="3601"/>
                  <a:pt x="75934" y="3441"/>
                  <a:pt x="75934" y="3441"/>
                </a:cubicBezTo>
                <a:lnTo>
                  <a:pt x="75934" y="3441"/>
                </a:lnTo>
                <a:cubicBezTo>
                  <a:pt x="76036" y="3615"/>
                  <a:pt x="76138" y="3805"/>
                  <a:pt x="76226" y="3994"/>
                </a:cubicBezTo>
                <a:cubicBezTo>
                  <a:pt x="76182" y="4096"/>
                  <a:pt x="76124" y="4198"/>
                  <a:pt x="76095" y="4315"/>
                </a:cubicBezTo>
                <a:cubicBezTo>
                  <a:pt x="76051" y="4359"/>
                  <a:pt x="76022" y="4402"/>
                  <a:pt x="75993" y="4446"/>
                </a:cubicBezTo>
                <a:cubicBezTo>
                  <a:pt x="75876" y="4330"/>
                  <a:pt x="75803" y="4257"/>
                  <a:pt x="75803" y="4257"/>
                </a:cubicBezTo>
                <a:lnTo>
                  <a:pt x="75803" y="4257"/>
                </a:lnTo>
                <a:cubicBezTo>
                  <a:pt x="75861" y="4330"/>
                  <a:pt x="75905" y="4402"/>
                  <a:pt x="75963" y="4475"/>
                </a:cubicBezTo>
                <a:cubicBezTo>
                  <a:pt x="75818" y="4665"/>
                  <a:pt x="75687" y="4854"/>
                  <a:pt x="75555" y="5044"/>
                </a:cubicBezTo>
                <a:cubicBezTo>
                  <a:pt x="75380" y="4767"/>
                  <a:pt x="75191" y="4504"/>
                  <a:pt x="75016" y="4257"/>
                </a:cubicBezTo>
                <a:cubicBezTo>
                  <a:pt x="75264" y="3703"/>
                  <a:pt x="75570" y="3134"/>
                  <a:pt x="75934" y="2610"/>
                </a:cubicBezTo>
                <a:lnTo>
                  <a:pt x="75934" y="2610"/>
                </a:lnTo>
                <a:cubicBezTo>
                  <a:pt x="75934" y="2610"/>
                  <a:pt x="75366" y="3135"/>
                  <a:pt x="74754" y="3907"/>
                </a:cubicBezTo>
                <a:cubicBezTo>
                  <a:pt x="74579" y="3688"/>
                  <a:pt x="74419" y="3484"/>
                  <a:pt x="74258" y="3295"/>
                </a:cubicBezTo>
                <a:cubicBezTo>
                  <a:pt x="74346" y="3207"/>
                  <a:pt x="74433" y="3134"/>
                  <a:pt x="74521" y="3047"/>
                </a:cubicBezTo>
                <a:lnTo>
                  <a:pt x="74521" y="3047"/>
                </a:lnTo>
                <a:cubicBezTo>
                  <a:pt x="74520" y="3047"/>
                  <a:pt x="74389" y="3105"/>
                  <a:pt x="74200" y="3222"/>
                </a:cubicBezTo>
                <a:cubicBezTo>
                  <a:pt x="73705" y="2624"/>
                  <a:pt x="73355" y="2275"/>
                  <a:pt x="73355" y="2275"/>
                </a:cubicBezTo>
                <a:lnTo>
                  <a:pt x="73355" y="2275"/>
                </a:lnTo>
                <a:cubicBezTo>
                  <a:pt x="73588" y="2610"/>
                  <a:pt x="73806" y="2960"/>
                  <a:pt x="74025" y="3324"/>
                </a:cubicBezTo>
                <a:cubicBezTo>
                  <a:pt x="73996" y="3338"/>
                  <a:pt x="73952" y="3368"/>
                  <a:pt x="73923" y="3382"/>
                </a:cubicBezTo>
                <a:cubicBezTo>
                  <a:pt x="73500" y="3003"/>
                  <a:pt x="73151" y="2799"/>
                  <a:pt x="73151" y="2799"/>
                </a:cubicBezTo>
                <a:lnTo>
                  <a:pt x="73151" y="2799"/>
                </a:lnTo>
                <a:cubicBezTo>
                  <a:pt x="73369" y="3076"/>
                  <a:pt x="73559" y="3309"/>
                  <a:pt x="73734" y="3513"/>
                </a:cubicBezTo>
                <a:cubicBezTo>
                  <a:pt x="73457" y="3703"/>
                  <a:pt x="73151" y="3951"/>
                  <a:pt x="72859" y="4242"/>
                </a:cubicBezTo>
                <a:cubicBezTo>
                  <a:pt x="72888" y="3834"/>
                  <a:pt x="72947" y="3426"/>
                  <a:pt x="73049" y="3018"/>
                </a:cubicBezTo>
                <a:lnTo>
                  <a:pt x="73049" y="3018"/>
                </a:lnTo>
                <a:cubicBezTo>
                  <a:pt x="73048" y="3018"/>
                  <a:pt x="72640" y="3776"/>
                  <a:pt x="72349" y="4811"/>
                </a:cubicBezTo>
                <a:cubicBezTo>
                  <a:pt x="72320" y="4854"/>
                  <a:pt x="72291" y="4898"/>
                  <a:pt x="72247" y="4942"/>
                </a:cubicBezTo>
                <a:cubicBezTo>
                  <a:pt x="72101" y="4840"/>
                  <a:pt x="71970" y="4752"/>
                  <a:pt x="71883" y="4694"/>
                </a:cubicBezTo>
                <a:cubicBezTo>
                  <a:pt x="71883" y="4650"/>
                  <a:pt x="71897" y="4592"/>
                  <a:pt x="71912" y="4548"/>
                </a:cubicBezTo>
                <a:cubicBezTo>
                  <a:pt x="72087" y="4373"/>
                  <a:pt x="72276" y="4184"/>
                  <a:pt x="72509" y="3980"/>
                </a:cubicBezTo>
                <a:lnTo>
                  <a:pt x="72509" y="3980"/>
                </a:lnTo>
                <a:cubicBezTo>
                  <a:pt x="72509" y="3980"/>
                  <a:pt x="72276" y="4082"/>
                  <a:pt x="71955" y="4286"/>
                </a:cubicBezTo>
                <a:cubicBezTo>
                  <a:pt x="72028" y="3718"/>
                  <a:pt x="71970" y="3324"/>
                  <a:pt x="71970" y="3324"/>
                </a:cubicBezTo>
                <a:lnTo>
                  <a:pt x="71970" y="3324"/>
                </a:lnTo>
                <a:cubicBezTo>
                  <a:pt x="71824" y="3819"/>
                  <a:pt x="71708" y="4213"/>
                  <a:pt x="71591" y="4534"/>
                </a:cubicBezTo>
                <a:cubicBezTo>
                  <a:pt x="71562" y="4548"/>
                  <a:pt x="71547" y="4577"/>
                  <a:pt x="71518" y="4592"/>
                </a:cubicBezTo>
                <a:cubicBezTo>
                  <a:pt x="71912" y="2916"/>
                  <a:pt x="72116" y="2595"/>
                  <a:pt x="73792" y="1007"/>
                </a:cubicBezTo>
                <a:lnTo>
                  <a:pt x="73792" y="1007"/>
                </a:lnTo>
                <a:cubicBezTo>
                  <a:pt x="73792" y="1007"/>
                  <a:pt x="72815" y="1473"/>
                  <a:pt x="71985" y="2333"/>
                </a:cubicBezTo>
                <a:cubicBezTo>
                  <a:pt x="72291" y="1735"/>
                  <a:pt x="72626" y="1123"/>
                  <a:pt x="73005" y="555"/>
                </a:cubicBezTo>
                <a:lnTo>
                  <a:pt x="73005" y="555"/>
                </a:lnTo>
                <a:cubicBezTo>
                  <a:pt x="73004" y="555"/>
                  <a:pt x="71270" y="2435"/>
                  <a:pt x="70192" y="4636"/>
                </a:cubicBezTo>
                <a:cubicBezTo>
                  <a:pt x="70104" y="4432"/>
                  <a:pt x="69988" y="4228"/>
                  <a:pt x="69857" y="4053"/>
                </a:cubicBezTo>
                <a:cubicBezTo>
                  <a:pt x="69886" y="3805"/>
                  <a:pt x="69930" y="3572"/>
                  <a:pt x="69988" y="3338"/>
                </a:cubicBezTo>
                <a:lnTo>
                  <a:pt x="69988" y="3338"/>
                </a:lnTo>
                <a:cubicBezTo>
                  <a:pt x="69988" y="3339"/>
                  <a:pt x="69886" y="3543"/>
                  <a:pt x="69740" y="3892"/>
                </a:cubicBezTo>
                <a:cubicBezTo>
                  <a:pt x="69726" y="3863"/>
                  <a:pt x="69711" y="3849"/>
                  <a:pt x="69682" y="3819"/>
                </a:cubicBezTo>
                <a:cubicBezTo>
                  <a:pt x="69886" y="3164"/>
                  <a:pt x="70148" y="2479"/>
                  <a:pt x="70498" y="1837"/>
                </a:cubicBezTo>
                <a:lnTo>
                  <a:pt x="70498" y="1837"/>
                </a:lnTo>
                <a:cubicBezTo>
                  <a:pt x="70498" y="1838"/>
                  <a:pt x="69915" y="2493"/>
                  <a:pt x="69361" y="3455"/>
                </a:cubicBezTo>
                <a:cubicBezTo>
                  <a:pt x="69157" y="3236"/>
                  <a:pt x="68953" y="3062"/>
                  <a:pt x="68764" y="2901"/>
                </a:cubicBezTo>
                <a:cubicBezTo>
                  <a:pt x="68880" y="2756"/>
                  <a:pt x="69026" y="2595"/>
                  <a:pt x="69172" y="2406"/>
                </a:cubicBezTo>
                <a:lnTo>
                  <a:pt x="69172" y="2406"/>
                </a:lnTo>
                <a:cubicBezTo>
                  <a:pt x="69172" y="2406"/>
                  <a:pt x="68938" y="2552"/>
                  <a:pt x="68632" y="2814"/>
                </a:cubicBezTo>
                <a:cubicBezTo>
                  <a:pt x="68181" y="2464"/>
                  <a:pt x="67816" y="2304"/>
                  <a:pt x="67816" y="2304"/>
                </a:cubicBezTo>
                <a:lnTo>
                  <a:pt x="67816" y="2304"/>
                </a:lnTo>
                <a:cubicBezTo>
                  <a:pt x="68064" y="2551"/>
                  <a:pt x="68268" y="2756"/>
                  <a:pt x="68458" y="2960"/>
                </a:cubicBezTo>
                <a:cubicBezTo>
                  <a:pt x="68210" y="3178"/>
                  <a:pt x="67933" y="3441"/>
                  <a:pt x="67670" y="3776"/>
                </a:cubicBezTo>
                <a:cubicBezTo>
                  <a:pt x="67670" y="3368"/>
                  <a:pt x="67685" y="2945"/>
                  <a:pt x="67743" y="2537"/>
                </a:cubicBezTo>
                <a:lnTo>
                  <a:pt x="67743" y="2537"/>
                </a:lnTo>
                <a:cubicBezTo>
                  <a:pt x="67743" y="2537"/>
                  <a:pt x="67423" y="3324"/>
                  <a:pt x="67248" y="4388"/>
                </a:cubicBezTo>
                <a:cubicBezTo>
                  <a:pt x="67117" y="4606"/>
                  <a:pt x="67000" y="4840"/>
                  <a:pt x="66898" y="5087"/>
                </a:cubicBezTo>
                <a:cubicBezTo>
                  <a:pt x="66840" y="5029"/>
                  <a:pt x="66767" y="4971"/>
                  <a:pt x="66709" y="4927"/>
                </a:cubicBezTo>
                <a:cubicBezTo>
                  <a:pt x="66781" y="4825"/>
                  <a:pt x="66869" y="4723"/>
                  <a:pt x="66971" y="4606"/>
                </a:cubicBezTo>
                <a:lnTo>
                  <a:pt x="66971" y="4606"/>
                </a:lnTo>
                <a:cubicBezTo>
                  <a:pt x="66971" y="4607"/>
                  <a:pt x="66825" y="4694"/>
                  <a:pt x="66636" y="4869"/>
                </a:cubicBezTo>
                <a:cubicBezTo>
                  <a:pt x="66548" y="4796"/>
                  <a:pt x="66461" y="4738"/>
                  <a:pt x="66388" y="4694"/>
                </a:cubicBezTo>
                <a:cubicBezTo>
                  <a:pt x="66621" y="4373"/>
                  <a:pt x="66927" y="4009"/>
                  <a:pt x="67306" y="3543"/>
                </a:cubicBezTo>
                <a:lnTo>
                  <a:pt x="67306" y="3543"/>
                </a:lnTo>
                <a:cubicBezTo>
                  <a:pt x="67306" y="3543"/>
                  <a:pt x="66913" y="3790"/>
                  <a:pt x="66417" y="4242"/>
                </a:cubicBezTo>
                <a:cubicBezTo>
                  <a:pt x="66650" y="2537"/>
                  <a:pt x="66811" y="2202"/>
                  <a:pt x="68268" y="438"/>
                </a:cubicBezTo>
                <a:lnTo>
                  <a:pt x="68268" y="438"/>
                </a:lnTo>
                <a:cubicBezTo>
                  <a:pt x="68268" y="438"/>
                  <a:pt x="66126" y="1779"/>
                  <a:pt x="65805" y="3863"/>
                </a:cubicBezTo>
                <a:cubicBezTo>
                  <a:pt x="65397" y="4257"/>
                  <a:pt x="64916" y="4883"/>
                  <a:pt x="64858" y="5670"/>
                </a:cubicBezTo>
                <a:cubicBezTo>
                  <a:pt x="64741" y="4883"/>
                  <a:pt x="64712" y="3994"/>
                  <a:pt x="64828" y="3149"/>
                </a:cubicBezTo>
                <a:lnTo>
                  <a:pt x="64828" y="3149"/>
                </a:lnTo>
                <a:cubicBezTo>
                  <a:pt x="64828" y="3149"/>
                  <a:pt x="64289" y="4490"/>
                  <a:pt x="64216" y="6006"/>
                </a:cubicBezTo>
                <a:cubicBezTo>
                  <a:pt x="64202" y="5700"/>
                  <a:pt x="64216" y="5379"/>
                  <a:pt x="64260" y="5073"/>
                </a:cubicBezTo>
                <a:lnTo>
                  <a:pt x="64260" y="5073"/>
                </a:lnTo>
                <a:cubicBezTo>
                  <a:pt x="64260" y="5073"/>
                  <a:pt x="63954" y="5802"/>
                  <a:pt x="63881" y="6676"/>
                </a:cubicBezTo>
                <a:cubicBezTo>
                  <a:pt x="63750" y="6691"/>
                  <a:pt x="63619" y="6691"/>
                  <a:pt x="63488" y="6691"/>
                </a:cubicBezTo>
                <a:cubicBezTo>
                  <a:pt x="64187" y="5277"/>
                  <a:pt x="63808" y="3936"/>
                  <a:pt x="63808" y="3936"/>
                </a:cubicBezTo>
                <a:lnTo>
                  <a:pt x="63808" y="3936"/>
                </a:lnTo>
                <a:cubicBezTo>
                  <a:pt x="63560" y="5394"/>
                  <a:pt x="63400" y="5962"/>
                  <a:pt x="62817" y="6705"/>
                </a:cubicBezTo>
                <a:lnTo>
                  <a:pt x="62671" y="6705"/>
                </a:lnTo>
                <a:lnTo>
                  <a:pt x="62671" y="6691"/>
                </a:lnTo>
                <a:cubicBezTo>
                  <a:pt x="62919" y="5379"/>
                  <a:pt x="63444" y="3105"/>
                  <a:pt x="64493" y="1167"/>
                </a:cubicBezTo>
                <a:lnTo>
                  <a:pt x="64493" y="1167"/>
                </a:lnTo>
                <a:cubicBezTo>
                  <a:pt x="64493" y="1167"/>
                  <a:pt x="63546" y="2348"/>
                  <a:pt x="62744" y="3936"/>
                </a:cubicBezTo>
                <a:cubicBezTo>
                  <a:pt x="62788" y="3441"/>
                  <a:pt x="62744" y="3120"/>
                  <a:pt x="62744" y="3120"/>
                </a:cubicBezTo>
                <a:cubicBezTo>
                  <a:pt x="62467" y="4053"/>
                  <a:pt x="62278" y="4621"/>
                  <a:pt x="62016" y="5087"/>
                </a:cubicBezTo>
                <a:cubicBezTo>
                  <a:pt x="61914" y="4942"/>
                  <a:pt x="61797" y="4811"/>
                  <a:pt x="61680" y="4679"/>
                </a:cubicBezTo>
                <a:cubicBezTo>
                  <a:pt x="62147" y="3397"/>
                  <a:pt x="62832" y="1779"/>
                  <a:pt x="63764" y="351"/>
                </a:cubicBezTo>
                <a:lnTo>
                  <a:pt x="63764" y="351"/>
                </a:lnTo>
                <a:cubicBezTo>
                  <a:pt x="63764" y="351"/>
                  <a:pt x="62919" y="1269"/>
                  <a:pt x="62045" y="2581"/>
                </a:cubicBezTo>
                <a:cubicBezTo>
                  <a:pt x="62059" y="2551"/>
                  <a:pt x="62059" y="2537"/>
                  <a:pt x="62074" y="2508"/>
                </a:cubicBezTo>
                <a:lnTo>
                  <a:pt x="62074" y="2508"/>
                </a:lnTo>
                <a:cubicBezTo>
                  <a:pt x="62074" y="2508"/>
                  <a:pt x="61622" y="3120"/>
                  <a:pt x="61199" y="3994"/>
                </a:cubicBezTo>
                <a:cubicBezTo>
                  <a:pt x="61170" y="4038"/>
                  <a:pt x="61141" y="4082"/>
                  <a:pt x="61112" y="4140"/>
                </a:cubicBezTo>
                <a:cubicBezTo>
                  <a:pt x="60908" y="3965"/>
                  <a:pt x="60704" y="3805"/>
                  <a:pt x="60500" y="3674"/>
                </a:cubicBezTo>
                <a:cubicBezTo>
                  <a:pt x="60485" y="3659"/>
                  <a:pt x="60471" y="3645"/>
                  <a:pt x="60456" y="3615"/>
                </a:cubicBezTo>
                <a:cubicBezTo>
                  <a:pt x="60471" y="3601"/>
                  <a:pt x="60471" y="3572"/>
                  <a:pt x="60485" y="3543"/>
                </a:cubicBezTo>
                <a:cubicBezTo>
                  <a:pt x="60573" y="3411"/>
                  <a:pt x="60675" y="3280"/>
                  <a:pt x="60791" y="3120"/>
                </a:cubicBezTo>
                <a:lnTo>
                  <a:pt x="60791" y="3120"/>
                </a:lnTo>
                <a:cubicBezTo>
                  <a:pt x="60791" y="3120"/>
                  <a:pt x="60704" y="3178"/>
                  <a:pt x="60573" y="3295"/>
                </a:cubicBezTo>
                <a:cubicBezTo>
                  <a:pt x="60748" y="2741"/>
                  <a:pt x="60981" y="2173"/>
                  <a:pt x="61272" y="1633"/>
                </a:cubicBezTo>
                <a:lnTo>
                  <a:pt x="61272" y="1633"/>
                </a:lnTo>
                <a:cubicBezTo>
                  <a:pt x="61272" y="1634"/>
                  <a:pt x="60689" y="2304"/>
                  <a:pt x="60135" y="3251"/>
                </a:cubicBezTo>
                <a:cubicBezTo>
                  <a:pt x="59931" y="3032"/>
                  <a:pt x="59727" y="2858"/>
                  <a:pt x="59538" y="2712"/>
                </a:cubicBezTo>
                <a:cubicBezTo>
                  <a:pt x="59654" y="2551"/>
                  <a:pt x="59800" y="2391"/>
                  <a:pt x="59946" y="2202"/>
                </a:cubicBezTo>
                <a:lnTo>
                  <a:pt x="59946" y="2202"/>
                </a:lnTo>
                <a:cubicBezTo>
                  <a:pt x="59946" y="2202"/>
                  <a:pt x="59713" y="2347"/>
                  <a:pt x="59407" y="2610"/>
                </a:cubicBezTo>
                <a:cubicBezTo>
                  <a:pt x="59203" y="2449"/>
                  <a:pt x="59013" y="2333"/>
                  <a:pt x="58882" y="2245"/>
                </a:cubicBezTo>
                <a:cubicBezTo>
                  <a:pt x="59057" y="1954"/>
                  <a:pt x="59290" y="1619"/>
                  <a:pt x="59582" y="1211"/>
                </a:cubicBezTo>
                <a:lnTo>
                  <a:pt x="59582" y="1211"/>
                </a:lnTo>
                <a:cubicBezTo>
                  <a:pt x="59581" y="1211"/>
                  <a:pt x="59115" y="1531"/>
                  <a:pt x="58620" y="2100"/>
                </a:cubicBezTo>
                <a:lnTo>
                  <a:pt x="58591" y="2100"/>
                </a:lnTo>
                <a:lnTo>
                  <a:pt x="58605" y="2114"/>
                </a:lnTo>
                <a:cubicBezTo>
                  <a:pt x="58270" y="2508"/>
                  <a:pt x="57920" y="3003"/>
                  <a:pt x="57701" y="3601"/>
                </a:cubicBezTo>
                <a:cubicBezTo>
                  <a:pt x="57556" y="3717"/>
                  <a:pt x="57381" y="3863"/>
                  <a:pt x="57191" y="4053"/>
                </a:cubicBezTo>
                <a:cubicBezTo>
                  <a:pt x="57425" y="2333"/>
                  <a:pt x="57585" y="1998"/>
                  <a:pt x="59042" y="234"/>
                </a:cubicBezTo>
                <a:lnTo>
                  <a:pt x="59042" y="234"/>
                </a:lnTo>
                <a:cubicBezTo>
                  <a:pt x="59042" y="234"/>
                  <a:pt x="56375" y="1896"/>
                  <a:pt x="56550" y="4402"/>
                </a:cubicBezTo>
                <a:cubicBezTo>
                  <a:pt x="56506" y="4461"/>
                  <a:pt x="56463" y="4519"/>
                  <a:pt x="56419" y="4592"/>
                </a:cubicBezTo>
                <a:cubicBezTo>
                  <a:pt x="56404" y="4402"/>
                  <a:pt x="56390" y="4198"/>
                  <a:pt x="56404" y="4009"/>
                </a:cubicBezTo>
                <a:lnTo>
                  <a:pt x="56404" y="4009"/>
                </a:lnTo>
                <a:cubicBezTo>
                  <a:pt x="56404" y="4009"/>
                  <a:pt x="56302" y="4359"/>
                  <a:pt x="56215" y="4883"/>
                </a:cubicBezTo>
                <a:cubicBezTo>
                  <a:pt x="56186" y="4956"/>
                  <a:pt x="56142" y="5015"/>
                  <a:pt x="56098" y="5087"/>
                </a:cubicBezTo>
                <a:cubicBezTo>
                  <a:pt x="55982" y="4956"/>
                  <a:pt x="55850" y="4840"/>
                  <a:pt x="55719" y="4752"/>
                </a:cubicBezTo>
                <a:cubicBezTo>
                  <a:pt x="55807" y="4650"/>
                  <a:pt x="55880" y="4548"/>
                  <a:pt x="55982" y="4432"/>
                </a:cubicBezTo>
                <a:lnTo>
                  <a:pt x="55982" y="4432"/>
                </a:lnTo>
                <a:cubicBezTo>
                  <a:pt x="55982" y="4432"/>
                  <a:pt x="55836" y="4519"/>
                  <a:pt x="55646" y="4679"/>
                </a:cubicBezTo>
                <a:cubicBezTo>
                  <a:pt x="55603" y="4665"/>
                  <a:pt x="55574" y="4636"/>
                  <a:pt x="55544" y="4606"/>
                </a:cubicBezTo>
                <a:cubicBezTo>
                  <a:pt x="55515" y="4067"/>
                  <a:pt x="55530" y="3499"/>
                  <a:pt x="55603" y="2945"/>
                </a:cubicBezTo>
                <a:lnTo>
                  <a:pt x="55603" y="2945"/>
                </a:lnTo>
                <a:cubicBezTo>
                  <a:pt x="55603" y="2945"/>
                  <a:pt x="55369" y="3543"/>
                  <a:pt x="55180" y="4388"/>
                </a:cubicBezTo>
                <a:cubicBezTo>
                  <a:pt x="55151" y="4373"/>
                  <a:pt x="55137" y="4359"/>
                  <a:pt x="55136" y="4359"/>
                </a:cubicBezTo>
                <a:lnTo>
                  <a:pt x="55136" y="4359"/>
                </a:lnTo>
                <a:cubicBezTo>
                  <a:pt x="55151" y="4373"/>
                  <a:pt x="55165" y="4388"/>
                  <a:pt x="55180" y="4402"/>
                </a:cubicBezTo>
                <a:cubicBezTo>
                  <a:pt x="55122" y="4636"/>
                  <a:pt x="55078" y="4883"/>
                  <a:pt x="55049" y="5146"/>
                </a:cubicBezTo>
                <a:cubicBezTo>
                  <a:pt x="55049" y="4942"/>
                  <a:pt x="55063" y="4723"/>
                  <a:pt x="55093" y="4519"/>
                </a:cubicBezTo>
                <a:lnTo>
                  <a:pt x="55093" y="4519"/>
                </a:lnTo>
                <a:cubicBezTo>
                  <a:pt x="55093" y="4519"/>
                  <a:pt x="54889" y="5015"/>
                  <a:pt x="54772" y="5670"/>
                </a:cubicBezTo>
                <a:cubicBezTo>
                  <a:pt x="54626" y="5918"/>
                  <a:pt x="54510" y="6181"/>
                  <a:pt x="54466" y="6487"/>
                </a:cubicBezTo>
                <a:cubicBezTo>
                  <a:pt x="54335" y="6297"/>
                  <a:pt x="54262" y="6079"/>
                  <a:pt x="54247" y="5860"/>
                </a:cubicBezTo>
                <a:cubicBezTo>
                  <a:pt x="54393" y="5656"/>
                  <a:pt x="54582" y="5437"/>
                  <a:pt x="54816" y="5146"/>
                </a:cubicBezTo>
                <a:lnTo>
                  <a:pt x="54816" y="5146"/>
                </a:lnTo>
                <a:cubicBezTo>
                  <a:pt x="54816" y="5146"/>
                  <a:pt x="54568" y="5292"/>
                  <a:pt x="54262" y="5583"/>
                </a:cubicBezTo>
                <a:cubicBezTo>
                  <a:pt x="54408" y="4519"/>
                  <a:pt x="54510" y="4300"/>
                  <a:pt x="55428" y="3207"/>
                </a:cubicBezTo>
                <a:lnTo>
                  <a:pt x="55428" y="3207"/>
                </a:lnTo>
                <a:cubicBezTo>
                  <a:pt x="55427" y="3208"/>
                  <a:pt x="53621" y="4315"/>
                  <a:pt x="53883" y="5991"/>
                </a:cubicBezTo>
                <a:cubicBezTo>
                  <a:pt x="53679" y="6253"/>
                  <a:pt x="53475" y="6574"/>
                  <a:pt x="53358" y="6953"/>
                </a:cubicBezTo>
                <a:cubicBezTo>
                  <a:pt x="53242" y="6355"/>
                  <a:pt x="53169" y="5612"/>
                  <a:pt x="53271" y="4898"/>
                </a:cubicBezTo>
                <a:lnTo>
                  <a:pt x="53271" y="4898"/>
                </a:lnTo>
                <a:cubicBezTo>
                  <a:pt x="53271" y="4898"/>
                  <a:pt x="52848" y="5918"/>
                  <a:pt x="52877" y="6997"/>
                </a:cubicBezTo>
                <a:cubicBezTo>
                  <a:pt x="52644" y="7011"/>
                  <a:pt x="52411" y="7026"/>
                  <a:pt x="52192" y="7026"/>
                </a:cubicBezTo>
                <a:cubicBezTo>
                  <a:pt x="53314" y="5437"/>
                  <a:pt x="52819" y="3761"/>
                  <a:pt x="52819" y="3761"/>
                </a:cubicBezTo>
                <a:lnTo>
                  <a:pt x="52819" y="3761"/>
                </a:lnTo>
                <a:cubicBezTo>
                  <a:pt x="52557" y="5321"/>
                  <a:pt x="52396" y="5860"/>
                  <a:pt x="51711" y="6676"/>
                </a:cubicBezTo>
                <a:cubicBezTo>
                  <a:pt x="51711" y="6632"/>
                  <a:pt x="51697" y="6574"/>
                  <a:pt x="51697" y="6516"/>
                </a:cubicBezTo>
                <a:cubicBezTo>
                  <a:pt x="51930" y="5204"/>
                  <a:pt x="52455" y="2930"/>
                  <a:pt x="53504" y="992"/>
                </a:cubicBezTo>
                <a:lnTo>
                  <a:pt x="53504" y="992"/>
                </a:lnTo>
                <a:cubicBezTo>
                  <a:pt x="53504" y="992"/>
                  <a:pt x="51974" y="2902"/>
                  <a:pt x="51157" y="5117"/>
                </a:cubicBezTo>
                <a:cubicBezTo>
                  <a:pt x="50968" y="4825"/>
                  <a:pt x="50749" y="4563"/>
                  <a:pt x="50516" y="4330"/>
                </a:cubicBezTo>
                <a:cubicBezTo>
                  <a:pt x="50633" y="3674"/>
                  <a:pt x="50808" y="2989"/>
                  <a:pt x="51085" y="2347"/>
                </a:cubicBezTo>
                <a:lnTo>
                  <a:pt x="51085" y="2347"/>
                </a:lnTo>
                <a:cubicBezTo>
                  <a:pt x="51084" y="2348"/>
                  <a:pt x="50589" y="3018"/>
                  <a:pt x="50137" y="3965"/>
                </a:cubicBezTo>
                <a:cubicBezTo>
                  <a:pt x="49904" y="3776"/>
                  <a:pt x="49656" y="3601"/>
                  <a:pt x="49438" y="3455"/>
                </a:cubicBezTo>
                <a:cubicBezTo>
                  <a:pt x="49540" y="3295"/>
                  <a:pt x="49656" y="3134"/>
                  <a:pt x="49787" y="2945"/>
                </a:cubicBezTo>
                <a:lnTo>
                  <a:pt x="49787" y="2945"/>
                </a:lnTo>
                <a:cubicBezTo>
                  <a:pt x="49787" y="2945"/>
                  <a:pt x="49583" y="3091"/>
                  <a:pt x="49292" y="3353"/>
                </a:cubicBezTo>
                <a:cubicBezTo>
                  <a:pt x="48782" y="3047"/>
                  <a:pt x="48388" y="2887"/>
                  <a:pt x="48388" y="2887"/>
                </a:cubicBezTo>
                <a:lnTo>
                  <a:pt x="48388" y="2887"/>
                </a:lnTo>
                <a:cubicBezTo>
                  <a:pt x="48665" y="3120"/>
                  <a:pt x="48913" y="3324"/>
                  <a:pt x="49132" y="3513"/>
                </a:cubicBezTo>
                <a:cubicBezTo>
                  <a:pt x="48913" y="3732"/>
                  <a:pt x="48665" y="4009"/>
                  <a:pt x="48432" y="4344"/>
                </a:cubicBezTo>
                <a:cubicBezTo>
                  <a:pt x="48374" y="3936"/>
                  <a:pt x="48345" y="3528"/>
                  <a:pt x="48345" y="3120"/>
                </a:cubicBezTo>
                <a:cubicBezTo>
                  <a:pt x="48345" y="3120"/>
                  <a:pt x="48126" y="3907"/>
                  <a:pt x="48068" y="4956"/>
                </a:cubicBezTo>
                <a:cubicBezTo>
                  <a:pt x="47980" y="5160"/>
                  <a:pt x="47893" y="5379"/>
                  <a:pt x="47834" y="5612"/>
                </a:cubicBezTo>
                <a:cubicBezTo>
                  <a:pt x="47878" y="5146"/>
                  <a:pt x="47849" y="4723"/>
                  <a:pt x="47805" y="4446"/>
                </a:cubicBezTo>
                <a:cubicBezTo>
                  <a:pt x="47878" y="4344"/>
                  <a:pt x="47951" y="4228"/>
                  <a:pt x="48024" y="4126"/>
                </a:cubicBezTo>
                <a:lnTo>
                  <a:pt x="48024" y="4126"/>
                </a:lnTo>
                <a:cubicBezTo>
                  <a:pt x="48024" y="4126"/>
                  <a:pt x="47936" y="4184"/>
                  <a:pt x="47776" y="4315"/>
                </a:cubicBezTo>
                <a:cubicBezTo>
                  <a:pt x="47732" y="4126"/>
                  <a:pt x="47703" y="4009"/>
                  <a:pt x="47703" y="4009"/>
                </a:cubicBezTo>
                <a:cubicBezTo>
                  <a:pt x="47689" y="4155"/>
                  <a:pt x="47674" y="4286"/>
                  <a:pt x="47645" y="4417"/>
                </a:cubicBezTo>
                <a:cubicBezTo>
                  <a:pt x="47514" y="4534"/>
                  <a:pt x="47368" y="4679"/>
                  <a:pt x="47208" y="4854"/>
                </a:cubicBezTo>
                <a:cubicBezTo>
                  <a:pt x="47208" y="4592"/>
                  <a:pt x="47208" y="4359"/>
                  <a:pt x="47222" y="4155"/>
                </a:cubicBezTo>
                <a:cubicBezTo>
                  <a:pt x="47383" y="3484"/>
                  <a:pt x="47601" y="2785"/>
                  <a:pt x="47878" y="2100"/>
                </a:cubicBezTo>
                <a:cubicBezTo>
                  <a:pt x="48053" y="1794"/>
                  <a:pt x="48301" y="1458"/>
                  <a:pt x="48607" y="1036"/>
                </a:cubicBezTo>
                <a:lnTo>
                  <a:pt x="48607" y="1036"/>
                </a:lnTo>
                <a:cubicBezTo>
                  <a:pt x="48607" y="1036"/>
                  <a:pt x="48432" y="1152"/>
                  <a:pt x="48199" y="1356"/>
                </a:cubicBezTo>
                <a:cubicBezTo>
                  <a:pt x="48213" y="1313"/>
                  <a:pt x="48228" y="1269"/>
                  <a:pt x="48257" y="1225"/>
                </a:cubicBezTo>
                <a:lnTo>
                  <a:pt x="48257" y="1225"/>
                </a:lnTo>
                <a:cubicBezTo>
                  <a:pt x="48257" y="1225"/>
                  <a:pt x="48199" y="1298"/>
                  <a:pt x="48111" y="1444"/>
                </a:cubicBezTo>
                <a:cubicBezTo>
                  <a:pt x="47528" y="1968"/>
                  <a:pt x="46639" y="2974"/>
                  <a:pt x="46537" y="4286"/>
                </a:cubicBezTo>
                <a:cubicBezTo>
                  <a:pt x="46377" y="4650"/>
                  <a:pt x="46231" y="5029"/>
                  <a:pt x="46115" y="5408"/>
                </a:cubicBezTo>
                <a:cubicBezTo>
                  <a:pt x="45911" y="5131"/>
                  <a:pt x="45692" y="4883"/>
                  <a:pt x="45459" y="4650"/>
                </a:cubicBezTo>
                <a:cubicBezTo>
                  <a:pt x="45444" y="4636"/>
                  <a:pt x="45444" y="4606"/>
                  <a:pt x="45444" y="4592"/>
                </a:cubicBezTo>
                <a:cubicBezTo>
                  <a:pt x="45532" y="3951"/>
                  <a:pt x="45663" y="3280"/>
                  <a:pt x="45911" y="2639"/>
                </a:cubicBezTo>
                <a:lnTo>
                  <a:pt x="45911" y="2639"/>
                </a:lnTo>
                <a:cubicBezTo>
                  <a:pt x="45910" y="2639"/>
                  <a:pt x="45444" y="3324"/>
                  <a:pt x="45036" y="4300"/>
                </a:cubicBezTo>
                <a:cubicBezTo>
                  <a:pt x="44788" y="4096"/>
                  <a:pt x="44541" y="3936"/>
                  <a:pt x="44307" y="3805"/>
                </a:cubicBezTo>
                <a:cubicBezTo>
                  <a:pt x="44409" y="3645"/>
                  <a:pt x="44526" y="3470"/>
                  <a:pt x="44643" y="3280"/>
                </a:cubicBezTo>
                <a:lnTo>
                  <a:pt x="44643" y="3280"/>
                </a:lnTo>
                <a:cubicBezTo>
                  <a:pt x="44642" y="3280"/>
                  <a:pt x="44438" y="3441"/>
                  <a:pt x="44162" y="3717"/>
                </a:cubicBezTo>
                <a:cubicBezTo>
                  <a:pt x="43637" y="3411"/>
                  <a:pt x="43229" y="3266"/>
                  <a:pt x="43229" y="3266"/>
                </a:cubicBezTo>
                <a:lnTo>
                  <a:pt x="43229" y="3266"/>
                </a:lnTo>
                <a:cubicBezTo>
                  <a:pt x="43535" y="3484"/>
                  <a:pt x="43783" y="3688"/>
                  <a:pt x="44016" y="3863"/>
                </a:cubicBezTo>
                <a:cubicBezTo>
                  <a:pt x="43797" y="4096"/>
                  <a:pt x="43564" y="4373"/>
                  <a:pt x="43345" y="4723"/>
                </a:cubicBezTo>
                <a:cubicBezTo>
                  <a:pt x="43273" y="4315"/>
                  <a:pt x="43214" y="3907"/>
                  <a:pt x="43200" y="3499"/>
                </a:cubicBezTo>
                <a:cubicBezTo>
                  <a:pt x="43200" y="3499"/>
                  <a:pt x="43010" y="4300"/>
                  <a:pt x="43025" y="5350"/>
                </a:cubicBezTo>
                <a:cubicBezTo>
                  <a:pt x="42850" y="5743"/>
                  <a:pt x="42733" y="6181"/>
                  <a:pt x="42733" y="6661"/>
                </a:cubicBezTo>
                <a:cubicBezTo>
                  <a:pt x="42471" y="6355"/>
                  <a:pt x="42282" y="6049"/>
                  <a:pt x="42194" y="5700"/>
                </a:cubicBezTo>
                <a:cubicBezTo>
                  <a:pt x="42384" y="5379"/>
                  <a:pt x="42617" y="5000"/>
                  <a:pt x="42937" y="4504"/>
                </a:cubicBezTo>
                <a:lnTo>
                  <a:pt x="42937" y="4504"/>
                </a:lnTo>
                <a:cubicBezTo>
                  <a:pt x="42937" y="4505"/>
                  <a:pt x="42558" y="4781"/>
                  <a:pt x="42150" y="5262"/>
                </a:cubicBezTo>
                <a:cubicBezTo>
                  <a:pt x="42063" y="3572"/>
                  <a:pt x="42165" y="3222"/>
                  <a:pt x="43360" y="1415"/>
                </a:cubicBezTo>
                <a:lnTo>
                  <a:pt x="43360" y="1415"/>
                </a:lnTo>
                <a:cubicBezTo>
                  <a:pt x="43360" y="1415"/>
                  <a:pt x="40722" y="3339"/>
                  <a:pt x="41640" y="5933"/>
                </a:cubicBezTo>
                <a:cubicBezTo>
                  <a:pt x="41363" y="6385"/>
                  <a:pt x="41130" y="6909"/>
                  <a:pt x="41057" y="7492"/>
                </a:cubicBezTo>
                <a:cubicBezTo>
                  <a:pt x="40693" y="6559"/>
                  <a:pt x="40343" y="5408"/>
                  <a:pt x="40299" y="4286"/>
                </a:cubicBezTo>
                <a:cubicBezTo>
                  <a:pt x="40299" y="4286"/>
                  <a:pt x="40095" y="5160"/>
                  <a:pt x="40124" y="6297"/>
                </a:cubicBezTo>
                <a:cubicBezTo>
                  <a:pt x="40095" y="6224"/>
                  <a:pt x="40081" y="6195"/>
                  <a:pt x="40081" y="6195"/>
                </a:cubicBezTo>
                <a:lnTo>
                  <a:pt x="40081" y="6195"/>
                </a:lnTo>
                <a:cubicBezTo>
                  <a:pt x="40154" y="6720"/>
                  <a:pt x="40139" y="7274"/>
                  <a:pt x="40066" y="7798"/>
                </a:cubicBezTo>
                <a:cubicBezTo>
                  <a:pt x="40037" y="7813"/>
                  <a:pt x="39993" y="7813"/>
                  <a:pt x="39950" y="7813"/>
                </a:cubicBezTo>
                <a:cubicBezTo>
                  <a:pt x="40081" y="7041"/>
                  <a:pt x="40037" y="6414"/>
                  <a:pt x="40037" y="6414"/>
                </a:cubicBezTo>
                <a:lnTo>
                  <a:pt x="40037" y="6414"/>
                </a:lnTo>
                <a:cubicBezTo>
                  <a:pt x="39950" y="6909"/>
                  <a:pt x="39789" y="7405"/>
                  <a:pt x="39585" y="7842"/>
                </a:cubicBezTo>
                <a:cubicBezTo>
                  <a:pt x="39527" y="7842"/>
                  <a:pt x="39483" y="7857"/>
                  <a:pt x="39425" y="7857"/>
                </a:cubicBezTo>
                <a:cubicBezTo>
                  <a:pt x="39367" y="7769"/>
                  <a:pt x="39294" y="7682"/>
                  <a:pt x="39235" y="7609"/>
                </a:cubicBezTo>
                <a:cubicBezTo>
                  <a:pt x="39279" y="7361"/>
                  <a:pt x="39279" y="7128"/>
                  <a:pt x="39265" y="6909"/>
                </a:cubicBezTo>
                <a:cubicBezTo>
                  <a:pt x="39600" y="5525"/>
                  <a:pt x="38463" y="4403"/>
                  <a:pt x="38463" y="4402"/>
                </a:cubicBezTo>
                <a:lnTo>
                  <a:pt x="38463" y="4402"/>
                </a:lnTo>
                <a:cubicBezTo>
                  <a:pt x="38769" y="5073"/>
                  <a:pt x="38915" y="5452"/>
                  <a:pt x="38944" y="5831"/>
                </a:cubicBezTo>
                <a:cubicBezTo>
                  <a:pt x="38390" y="4738"/>
                  <a:pt x="37283" y="4097"/>
                  <a:pt x="37282" y="4096"/>
                </a:cubicBezTo>
                <a:lnTo>
                  <a:pt x="37282" y="4096"/>
                </a:lnTo>
                <a:cubicBezTo>
                  <a:pt x="38332" y="5321"/>
                  <a:pt x="38550" y="5656"/>
                  <a:pt x="38682" y="6661"/>
                </a:cubicBezTo>
                <a:cubicBezTo>
                  <a:pt x="38550" y="6487"/>
                  <a:pt x="38448" y="6385"/>
                  <a:pt x="38448" y="6385"/>
                </a:cubicBezTo>
                <a:lnTo>
                  <a:pt x="38448" y="6385"/>
                </a:lnTo>
                <a:cubicBezTo>
                  <a:pt x="38565" y="6647"/>
                  <a:pt x="38652" y="6851"/>
                  <a:pt x="38740" y="7040"/>
                </a:cubicBezTo>
                <a:cubicBezTo>
                  <a:pt x="38740" y="7055"/>
                  <a:pt x="38740" y="7084"/>
                  <a:pt x="38740" y="7099"/>
                </a:cubicBezTo>
                <a:cubicBezTo>
                  <a:pt x="38594" y="6968"/>
                  <a:pt x="38463" y="6866"/>
                  <a:pt x="38346" y="6778"/>
                </a:cubicBezTo>
                <a:cubicBezTo>
                  <a:pt x="38419" y="6181"/>
                  <a:pt x="38376" y="5729"/>
                  <a:pt x="38376" y="5729"/>
                </a:cubicBezTo>
                <a:lnTo>
                  <a:pt x="38376" y="5729"/>
                </a:lnTo>
                <a:cubicBezTo>
                  <a:pt x="38332" y="5991"/>
                  <a:pt x="38259" y="6239"/>
                  <a:pt x="38186" y="6501"/>
                </a:cubicBezTo>
                <a:cubicBezTo>
                  <a:pt x="38084" y="6268"/>
                  <a:pt x="37967" y="6079"/>
                  <a:pt x="37865" y="5918"/>
                </a:cubicBezTo>
                <a:cubicBezTo>
                  <a:pt x="38011" y="5816"/>
                  <a:pt x="38186" y="5714"/>
                  <a:pt x="38376" y="5583"/>
                </a:cubicBezTo>
                <a:lnTo>
                  <a:pt x="38376" y="5583"/>
                </a:lnTo>
                <a:cubicBezTo>
                  <a:pt x="38375" y="5583"/>
                  <a:pt x="38128" y="5656"/>
                  <a:pt x="37778" y="5802"/>
                </a:cubicBezTo>
                <a:cubicBezTo>
                  <a:pt x="37720" y="5714"/>
                  <a:pt x="37647" y="5641"/>
                  <a:pt x="37603" y="5583"/>
                </a:cubicBezTo>
                <a:cubicBezTo>
                  <a:pt x="37559" y="5539"/>
                  <a:pt x="37530" y="5510"/>
                  <a:pt x="37530" y="5510"/>
                </a:cubicBezTo>
                <a:lnTo>
                  <a:pt x="37530" y="5510"/>
                </a:lnTo>
                <a:cubicBezTo>
                  <a:pt x="37545" y="5539"/>
                  <a:pt x="37559" y="5568"/>
                  <a:pt x="37574" y="5598"/>
                </a:cubicBezTo>
                <a:lnTo>
                  <a:pt x="37574" y="5598"/>
                </a:lnTo>
                <a:cubicBezTo>
                  <a:pt x="37579" y="5593"/>
                  <a:pt x="37584" y="5588"/>
                  <a:pt x="37588" y="5583"/>
                </a:cubicBezTo>
                <a:cubicBezTo>
                  <a:pt x="37618" y="5656"/>
                  <a:pt x="37661" y="5729"/>
                  <a:pt x="37691" y="5802"/>
                </a:cubicBezTo>
                <a:cubicBezTo>
                  <a:pt x="37691" y="5802"/>
                  <a:pt x="37691" y="5816"/>
                  <a:pt x="37691" y="5831"/>
                </a:cubicBezTo>
                <a:cubicBezTo>
                  <a:pt x="37559" y="5889"/>
                  <a:pt x="37414" y="5976"/>
                  <a:pt x="37268" y="6064"/>
                </a:cubicBezTo>
                <a:cubicBezTo>
                  <a:pt x="37239" y="5991"/>
                  <a:pt x="37224" y="5947"/>
                  <a:pt x="37224" y="5947"/>
                </a:cubicBezTo>
                <a:cubicBezTo>
                  <a:pt x="37224" y="5991"/>
                  <a:pt x="37224" y="6035"/>
                  <a:pt x="37224" y="6079"/>
                </a:cubicBezTo>
                <a:cubicBezTo>
                  <a:pt x="37210" y="6049"/>
                  <a:pt x="37210" y="6006"/>
                  <a:pt x="37195" y="5976"/>
                </a:cubicBezTo>
                <a:cubicBezTo>
                  <a:pt x="37308" y="5850"/>
                  <a:pt x="37434" y="5737"/>
                  <a:pt x="37574" y="5598"/>
                </a:cubicBezTo>
                <a:lnTo>
                  <a:pt x="37574" y="5598"/>
                </a:lnTo>
                <a:cubicBezTo>
                  <a:pt x="37501" y="5641"/>
                  <a:pt x="37341" y="5714"/>
                  <a:pt x="37137" y="5860"/>
                </a:cubicBezTo>
                <a:cubicBezTo>
                  <a:pt x="37078" y="5627"/>
                  <a:pt x="37005" y="5423"/>
                  <a:pt x="36947" y="5291"/>
                </a:cubicBezTo>
                <a:cubicBezTo>
                  <a:pt x="37035" y="4767"/>
                  <a:pt x="37151" y="4228"/>
                  <a:pt x="37312" y="3717"/>
                </a:cubicBezTo>
                <a:lnTo>
                  <a:pt x="37312" y="3717"/>
                </a:lnTo>
                <a:cubicBezTo>
                  <a:pt x="37311" y="3718"/>
                  <a:pt x="36962" y="4359"/>
                  <a:pt x="36627" y="5291"/>
                </a:cubicBezTo>
                <a:cubicBezTo>
                  <a:pt x="36495" y="4840"/>
                  <a:pt x="36379" y="4548"/>
                  <a:pt x="36379" y="4548"/>
                </a:cubicBezTo>
                <a:lnTo>
                  <a:pt x="36379" y="4548"/>
                </a:lnTo>
                <a:cubicBezTo>
                  <a:pt x="36437" y="4985"/>
                  <a:pt x="36452" y="5437"/>
                  <a:pt x="36423" y="5874"/>
                </a:cubicBezTo>
                <a:cubicBezTo>
                  <a:pt x="36393" y="5947"/>
                  <a:pt x="36379" y="6035"/>
                  <a:pt x="36350" y="6122"/>
                </a:cubicBezTo>
                <a:cubicBezTo>
                  <a:pt x="36058" y="4942"/>
                  <a:pt x="35563" y="3966"/>
                  <a:pt x="35563" y="3965"/>
                </a:cubicBezTo>
                <a:lnTo>
                  <a:pt x="35563" y="3965"/>
                </a:lnTo>
                <a:cubicBezTo>
                  <a:pt x="35752" y="4621"/>
                  <a:pt x="35869" y="5321"/>
                  <a:pt x="35942" y="5962"/>
                </a:cubicBezTo>
                <a:cubicBezTo>
                  <a:pt x="35781" y="5729"/>
                  <a:pt x="35635" y="5554"/>
                  <a:pt x="35533" y="5437"/>
                </a:cubicBezTo>
                <a:cubicBezTo>
                  <a:pt x="35548" y="5291"/>
                  <a:pt x="35577" y="5146"/>
                  <a:pt x="35606" y="5015"/>
                </a:cubicBezTo>
                <a:lnTo>
                  <a:pt x="35606" y="5015"/>
                </a:lnTo>
                <a:cubicBezTo>
                  <a:pt x="35606" y="5015"/>
                  <a:pt x="35548" y="5131"/>
                  <a:pt x="35461" y="5335"/>
                </a:cubicBezTo>
                <a:cubicBezTo>
                  <a:pt x="35417" y="5292"/>
                  <a:pt x="35402" y="5277"/>
                  <a:pt x="35402" y="5277"/>
                </a:cubicBezTo>
                <a:lnTo>
                  <a:pt x="35402" y="5277"/>
                </a:lnTo>
                <a:lnTo>
                  <a:pt x="35446" y="5364"/>
                </a:lnTo>
                <a:cubicBezTo>
                  <a:pt x="35417" y="5423"/>
                  <a:pt x="35402" y="5481"/>
                  <a:pt x="35373" y="5554"/>
                </a:cubicBezTo>
                <a:cubicBezTo>
                  <a:pt x="35271" y="3339"/>
                  <a:pt x="32896" y="1969"/>
                  <a:pt x="32895" y="1968"/>
                </a:cubicBezTo>
                <a:lnTo>
                  <a:pt x="32895" y="1968"/>
                </a:lnTo>
                <a:cubicBezTo>
                  <a:pt x="34367" y="3659"/>
                  <a:pt x="34528" y="3994"/>
                  <a:pt x="34703" y="5685"/>
                </a:cubicBezTo>
                <a:lnTo>
                  <a:pt x="34659" y="5641"/>
                </a:lnTo>
                <a:cubicBezTo>
                  <a:pt x="34659" y="5627"/>
                  <a:pt x="34674" y="5612"/>
                  <a:pt x="34674" y="5612"/>
                </a:cubicBezTo>
                <a:lnTo>
                  <a:pt x="34674" y="5612"/>
                </a:lnTo>
                <a:cubicBezTo>
                  <a:pt x="34674" y="5612"/>
                  <a:pt x="34659" y="5612"/>
                  <a:pt x="34644" y="5627"/>
                </a:cubicBezTo>
                <a:cubicBezTo>
                  <a:pt x="34572" y="5554"/>
                  <a:pt x="34499" y="5496"/>
                  <a:pt x="34426" y="5437"/>
                </a:cubicBezTo>
                <a:cubicBezTo>
                  <a:pt x="34426" y="5394"/>
                  <a:pt x="34440" y="5364"/>
                  <a:pt x="34455" y="5321"/>
                </a:cubicBezTo>
                <a:lnTo>
                  <a:pt x="34455" y="5321"/>
                </a:lnTo>
                <a:cubicBezTo>
                  <a:pt x="34455" y="5321"/>
                  <a:pt x="34440" y="5365"/>
                  <a:pt x="34397" y="5423"/>
                </a:cubicBezTo>
                <a:cubicBezTo>
                  <a:pt x="34280" y="5335"/>
                  <a:pt x="34178" y="5262"/>
                  <a:pt x="34091" y="5189"/>
                </a:cubicBezTo>
                <a:cubicBezTo>
                  <a:pt x="33887" y="4927"/>
                  <a:pt x="33697" y="4709"/>
                  <a:pt x="33566" y="4548"/>
                </a:cubicBezTo>
                <a:cubicBezTo>
                  <a:pt x="33464" y="4228"/>
                  <a:pt x="33376" y="4024"/>
                  <a:pt x="33376" y="4023"/>
                </a:cubicBezTo>
                <a:lnTo>
                  <a:pt x="33376" y="4023"/>
                </a:lnTo>
                <a:cubicBezTo>
                  <a:pt x="33390" y="4079"/>
                  <a:pt x="33391" y="4134"/>
                  <a:pt x="33404" y="4190"/>
                </a:cubicBezTo>
                <a:lnTo>
                  <a:pt x="33404" y="4190"/>
                </a:lnTo>
                <a:cubicBezTo>
                  <a:pt x="33404" y="4188"/>
                  <a:pt x="33405" y="4186"/>
                  <a:pt x="33406" y="4184"/>
                </a:cubicBezTo>
                <a:cubicBezTo>
                  <a:pt x="33420" y="4242"/>
                  <a:pt x="33420" y="4300"/>
                  <a:pt x="33420" y="4359"/>
                </a:cubicBezTo>
                <a:cubicBezTo>
                  <a:pt x="33391" y="4330"/>
                  <a:pt x="33376" y="4300"/>
                  <a:pt x="33362" y="4300"/>
                </a:cubicBezTo>
                <a:cubicBezTo>
                  <a:pt x="33391" y="4330"/>
                  <a:pt x="33406" y="4373"/>
                  <a:pt x="33435" y="4402"/>
                </a:cubicBezTo>
                <a:cubicBezTo>
                  <a:pt x="33449" y="4679"/>
                  <a:pt x="33449" y="4942"/>
                  <a:pt x="33435" y="5219"/>
                </a:cubicBezTo>
                <a:cubicBezTo>
                  <a:pt x="33333" y="5087"/>
                  <a:pt x="33216" y="4971"/>
                  <a:pt x="33099" y="4854"/>
                </a:cubicBezTo>
                <a:cubicBezTo>
                  <a:pt x="33172" y="4694"/>
                  <a:pt x="33260" y="4504"/>
                  <a:pt x="33362" y="4300"/>
                </a:cubicBezTo>
                <a:cubicBezTo>
                  <a:pt x="33374" y="4265"/>
                  <a:pt x="33386" y="4239"/>
                  <a:pt x="33398" y="4206"/>
                </a:cubicBezTo>
                <a:lnTo>
                  <a:pt x="33398" y="4206"/>
                </a:lnTo>
                <a:cubicBezTo>
                  <a:pt x="33332" y="4273"/>
                  <a:pt x="33149" y="4458"/>
                  <a:pt x="32954" y="4738"/>
                </a:cubicBezTo>
                <a:cubicBezTo>
                  <a:pt x="32837" y="4636"/>
                  <a:pt x="32735" y="4548"/>
                  <a:pt x="32633" y="4461"/>
                </a:cubicBezTo>
                <a:cubicBezTo>
                  <a:pt x="32837" y="4257"/>
                  <a:pt x="33056" y="4038"/>
                  <a:pt x="33318" y="3790"/>
                </a:cubicBezTo>
                <a:lnTo>
                  <a:pt x="33318" y="3790"/>
                </a:lnTo>
                <a:cubicBezTo>
                  <a:pt x="33318" y="3790"/>
                  <a:pt x="32939" y="3980"/>
                  <a:pt x="32458" y="4315"/>
                </a:cubicBezTo>
                <a:cubicBezTo>
                  <a:pt x="32152" y="4067"/>
                  <a:pt x="31919" y="3936"/>
                  <a:pt x="31919" y="3936"/>
                </a:cubicBezTo>
                <a:lnTo>
                  <a:pt x="31919" y="3936"/>
                </a:lnTo>
                <a:cubicBezTo>
                  <a:pt x="32065" y="4111"/>
                  <a:pt x="32196" y="4271"/>
                  <a:pt x="32327" y="4417"/>
                </a:cubicBezTo>
                <a:cubicBezTo>
                  <a:pt x="32123" y="4577"/>
                  <a:pt x="31904" y="4767"/>
                  <a:pt x="31686" y="4985"/>
                </a:cubicBezTo>
                <a:cubicBezTo>
                  <a:pt x="31132" y="4053"/>
                  <a:pt x="30564" y="3412"/>
                  <a:pt x="30564" y="3411"/>
                </a:cubicBezTo>
                <a:lnTo>
                  <a:pt x="30564" y="3411"/>
                </a:lnTo>
                <a:cubicBezTo>
                  <a:pt x="30913" y="4038"/>
                  <a:pt x="31161" y="4709"/>
                  <a:pt x="31351" y="5350"/>
                </a:cubicBezTo>
                <a:cubicBezTo>
                  <a:pt x="31132" y="5598"/>
                  <a:pt x="30957" y="5874"/>
                  <a:pt x="30797" y="6181"/>
                </a:cubicBezTo>
                <a:cubicBezTo>
                  <a:pt x="29747" y="4024"/>
                  <a:pt x="28013" y="2217"/>
                  <a:pt x="28013" y="2216"/>
                </a:cubicBezTo>
                <a:lnTo>
                  <a:pt x="28013" y="2216"/>
                </a:lnTo>
                <a:cubicBezTo>
                  <a:pt x="29266" y="4082"/>
                  <a:pt x="30039" y="6312"/>
                  <a:pt x="30418" y="7609"/>
                </a:cubicBezTo>
                <a:cubicBezTo>
                  <a:pt x="30418" y="7667"/>
                  <a:pt x="30418" y="7725"/>
                  <a:pt x="30418" y="7769"/>
                </a:cubicBezTo>
                <a:cubicBezTo>
                  <a:pt x="30199" y="7551"/>
                  <a:pt x="30024" y="7347"/>
                  <a:pt x="29879" y="7142"/>
                </a:cubicBezTo>
                <a:cubicBezTo>
                  <a:pt x="29908" y="6283"/>
                  <a:pt x="29485" y="5568"/>
                  <a:pt x="29033" y="5044"/>
                </a:cubicBezTo>
                <a:cubicBezTo>
                  <a:pt x="29019" y="5000"/>
                  <a:pt x="29004" y="4971"/>
                  <a:pt x="29004" y="4927"/>
                </a:cubicBezTo>
                <a:cubicBezTo>
                  <a:pt x="29004" y="4927"/>
                  <a:pt x="28989" y="4956"/>
                  <a:pt x="28989" y="5000"/>
                </a:cubicBezTo>
                <a:cubicBezTo>
                  <a:pt x="28465" y="4403"/>
                  <a:pt x="27897" y="4082"/>
                  <a:pt x="27896" y="4082"/>
                </a:cubicBezTo>
                <a:lnTo>
                  <a:pt x="27896" y="4082"/>
                </a:lnTo>
                <a:cubicBezTo>
                  <a:pt x="28450" y="4723"/>
                  <a:pt x="28771" y="5131"/>
                  <a:pt x="28975" y="5510"/>
                </a:cubicBezTo>
                <a:cubicBezTo>
                  <a:pt x="28975" y="5904"/>
                  <a:pt x="29048" y="6443"/>
                  <a:pt x="29296" y="7026"/>
                </a:cubicBezTo>
                <a:cubicBezTo>
                  <a:pt x="28931" y="6705"/>
                  <a:pt x="28625" y="6530"/>
                  <a:pt x="28625" y="6530"/>
                </a:cubicBezTo>
                <a:lnTo>
                  <a:pt x="28625" y="6530"/>
                </a:lnTo>
                <a:cubicBezTo>
                  <a:pt x="28931" y="6895"/>
                  <a:pt x="29179" y="7186"/>
                  <a:pt x="29368" y="7434"/>
                </a:cubicBezTo>
                <a:cubicBezTo>
                  <a:pt x="29339" y="7711"/>
                  <a:pt x="29223" y="7973"/>
                  <a:pt x="29062" y="8236"/>
                </a:cubicBezTo>
                <a:cubicBezTo>
                  <a:pt x="28989" y="7857"/>
                  <a:pt x="28844" y="7507"/>
                  <a:pt x="28654" y="7201"/>
                </a:cubicBezTo>
                <a:cubicBezTo>
                  <a:pt x="28538" y="6370"/>
                  <a:pt x="28275" y="5744"/>
                  <a:pt x="28275" y="5743"/>
                </a:cubicBezTo>
                <a:lnTo>
                  <a:pt x="28275" y="5743"/>
                </a:lnTo>
                <a:cubicBezTo>
                  <a:pt x="28319" y="6064"/>
                  <a:pt x="28334" y="6399"/>
                  <a:pt x="28319" y="6720"/>
                </a:cubicBezTo>
                <a:cubicBezTo>
                  <a:pt x="28100" y="6472"/>
                  <a:pt x="27882" y="6268"/>
                  <a:pt x="27678" y="6093"/>
                </a:cubicBezTo>
                <a:cubicBezTo>
                  <a:pt x="27838" y="5933"/>
                  <a:pt x="28013" y="5758"/>
                  <a:pt x="28232" y="5554"/>
                </a:cubicBezTo>
                <a:lnTo>
                  <a:pt x="28232" y="5554"/>
                </a:lnTo>
                <a:cubicBezTo>
                  <a:pt x="28231" y="5554"/>
                  <a:pt x="27925" y="5700"/>
                  <a:pt x="27547" y="5976"/>
                </a:cubicBezTo>
                <a:cubicBezTo>
                  <a:pt x="27284" y="5787"/>
                  <a:pt x="27095" y="5670"/>
                  <a:pt x="27095" y="5670"/>
                </a:cubicBezTo>
                <a:lnTo>
                  <a:pt x="27095" y="5670"/>
                </a:lnTo>
                <a:cubicBezTo>
                  <a:pt x="27226" y="5816"/>
                  <a:pt x="27328" y="5947"/>
                  <a:pt x="27430" y="6064"/>
                </a:cubicBezTo>
                <a:cubicBezTo>
                  <a:pt x="27270" y="6195"/>
                  <a:pt x="27095" y="6341"/>
                  <a:pt x="26920" y="6516"/>
                </a:cubicBezTo>
                <a:cubicBezTo>
                  <a:pt x="26468" y="5773"/>
                  <a:pt x="26002" y="5248"/>
                  <a:pt x="26002" y="5248"/>
                </a:cubicBezTo>
                <a:lnTo>
                  <a:pt x="26002" y="5248"/>
                </a:lnTo>
                <a:cubicBezTo>
                  <a:pt x="26293" y="5758"/>
                  <a:pt x="26497" y="6297"/>
                  <a:pt x="26643" y="6822"/>
                </a:cubicBezTo>
                <a:cubicBezTo>
                  <a:pt x="26468" y="7011"/>
                  <a:pt x="26322" y="7230"/>
                  <a:pt x="26191" y="7478"/>
                </a:cubicBezTo>
                <a:cubicBezTo>
                  <a:pt x="25346" y="5744"/>
                  <a:pt x="23947" y="4286"/>
                  <a:pt x="23947" y="4286"/>
                </a:cubicBezTo>
                <a:lnTo>
                  <a:pt x="23947" y="4286"/>
                </a:lnTo>
                <a:cubicBezTo>
                  <a:pt x="24909" y="5714"/>
                  <a:pt x="25521" y="7405"/>
                  <a:pt x="25841" y="8454"/>
                </a:cubicBezTo>
                <a:cubicBezTo>
                  <a:pt x="25827" y="8498"/>
                  <a:pt x="25812" y="8556"/>
                  <a:pt x="25798" y="8600"/>
                </a:cubicBezTo>
                <a:cubicBezTo>
                  <a:pt x="25754" y="8571"/>
                  <a:pt x="25696" y="8527"/>
                  <a:pt x="25652" y="8498"/>
                </a:cubicBezTo>
                <a:cubicBezTo>
                  <a:pt x="25564" y="8396"/>
                  <a:pt x="25477" y="8294"/>
                  <a:pt x="25404" y="8177"/>
                </a:cubicBezTo>
                <a:cubicBezTo>
                  <a:pt x="25448" y="8119"/>
                  <a:pt x="25477" y="8046"/>
                  <a:pt x="25521" y="7973"/>
                </a:cubicBezTo>
                <a:lnTo>
                  <a:pt x="25521" y="7973"/>
                </a:lnTo>
                <a:cubicBezTo>
                  <a:pt x="25521" y="7973"/>
                  <a:pt x="25462" y="8032"/>
                  <a:pt x="25375" y="8119"/>
                </a:cubicBezTo>
                <a:cubicBezTo>
                  <a:pt x="25127" y="7725"/>
                  <a:pt x="24967" y="7274"/>
                  <a:pt x="24748" y="6472"/>
                </a:cubicBezTo>
                <a:lnTo>
                  <a:pt x="24748" y="6472"/>
                </a:lnTo>
                <a:cubicBezTo>
                  <a:pt x="24748" y="6472"/>
                  <a:pt x="24603" y="7245"/>
                  <a:pt x="24967" y="8134"/>
                </a:cubicBezTo>
                <a:cubicBezTo>
                  <a:pt x="24792" y="8061"/>
                  <a:pt x="24661" y="8017"/>
                  <a:pt x="24661" y="8017"/>
                </a:cubicBezTo>
                <a:lnTo>
                  <a:pt x="24661" y="8017"/>
                </a:lnTo>
                <a:cubicBezTo>
                  <a:pt x="24807" y="8119"/>
                  <a:pt x="24923" y="8206"/>
                  <a:pt x="25040" y="8279"/>
                </a:cubicBezTo>
                <a:cubicBezTo>
                  <a:pt x="25054" y="8338"/>
                  <a:pt x="25083" y="8381"/>
                  <a:pt x="25113" y="8440"/>
                </a:cubicBezTo>
                <a:cubicBezTo>
                  <a:pt x="25011" y="8571"/>
                  <a:pt x="24909" y="8746"/>
                  <a:pt x="24807" y="8935"/>
                </a:cubicBezTo>
                <a:cubicBezTo>
                  <a:pt x="24734" y="8687"/>
                  <a:pt x="24690" y="8425"/>
                  <a:pt x="24661" y="8177"/>
                </a:cubicBezTo>
                <a:cubicBezTo>
                  <a:pt x="24661" y="8177"/>
                  <a:pt x="24617" y="8440"/>
                  <a:pt x="24617" y="8848"/>
                </a:cubicBezTo>
                <a:cubicBezTo>
                  <a:pt x="24515" y="8411"/>
                  <a:pt x="24384" y="8148"/>
                  <a:pt x="24384" y="8148"/>
                </a:cubicBezTo>
                <a:lnTo>
                  <a:pt x="24384" y="8148"/>
                </a:lnTo>
                <a:cubicBezTo>
                  <a:pt x="24398" y="8469"/>
                  <a:pt x="24398" y="8746"/>
                  <a:pt x="24398" y="8979"/>
                </a:cubicBezTo>
                <a:cubicBezTo>
                  <a:pt x="24311" y="9066"/>
                  <a:pt x="24209" y="9197"/>
                  <a:pt x="24107" y="9343"/>
                </a:cubicBezTo>
                <a:cubicBezTo>
                  <a:pt x="23990" y="8265"/>
                  <a:pt x="24034" y="8046"/>
                  <a:pt x="24661" y="6836"/>
                </a:cubicBezTo>
                <a:lnTo>
                  <a:pt x="24661" y="6836"/>
                </a:lnTo>
                <a:cubicBezTo>
                  <a:pt x="24661" y="6837"/>
                  <a:pt x="24311" y="7157"/>
                  <a:pt x="24034" y="7653"/>
                </a:cubicBezTo>
                <a:cubicBezTo>
                  <a:pt x="24136" y="6953"/>
                  <a:pt x="24282" y="6224"/>
                  <a:pt x="24500" y="5525"/>
                </a:cubicBezTo>
                <a:lnTo>
                  <a:pt x="24500" y="5525"/>
                </a:lnTo>
                <a:cubicBezTo>
                  <a:pt x="24500" y="5525"/>
                  <a:pt x="23451" y="7449"/>
                  <a:pt x="23101" y="9562"/>
                </a:cubicBezTo>
                <a:cubicBezTo>
                  <a:pt x="23043" y="9314"/>
                  <a:pt x="22985" y="9052"/>
                  <a:pt x="22970" y="8804"/>
                </a:cubicBezTo>
                <a:cubicBezTo>
                  <a:pt x="22970" y="8804"/>
                  <a:pt x="22926" y="9023"/>
                  <a:pt x="22926" y="9372"/>
                </a:cubicBezTo>
                <a:cubicBezTo>
                  <a:pt x="22752" y="9197"/>
                  <a:pt x="22562" y="9037"/>
                  <a:pt x="22373" y="8906"/>
                </a:cubicBezTo>
                <a:cubicBezTo>
                  <a:pt x="22358" y="8294"/>
                  <a:pt x="22402" y="7638"/>
                  <a:pt x="22533" y="7026"/>
                </a:cubicBezTo>
                <a:lnTo>
                  <a:pt x="22533" y="7026"/>
                </a:lnTo>
                <a:cubicBezTo>
                  <a:pt x="22533" y="7026"/>
                  <a:pt x="22198" y="7696"/>
                  <a:pt x="21950" y="8614"/>
                </a:cubicBezTo>
                <a:cubicBezTo>
                  <a:pt x="21702" y="8454"/>
                  <a:pt x="21454" y="8323"/>
                  <a:pt x="21221" y="8206"/>
                </a:cubicBezTo>
                <a:cubicBezTo>
                  <a:pt x="21294" y="8061"/>
                  <a:pt x="21367" y="7900"/>
                  <a:pt x="21454" y="7711"/>
                </a:cubicBezTo>
                <a:lnTo>
                  <a:pt x="21454" y="7711"/>
                </a:lnTo>
                <a:cubicBezTo>
                  <a:pt x="21454" y="7711"/>
                  <a:pt x="21279" y="7871"/>
                  <a:pt x="21075" y="8148"/>
                </a:cubicBezTo>
                <a:cubicBezTo>
                  <a:pt x="20536" y="7900"/>
                  <a:pt x="20143" y="7798"/>
                  <a:pt x="20143" y="7798"/>
                </a:cubicBezTo>
                <a:lnTo>
                  <a:pt x="20143" y="7798"/>
                </a:lnTo>
                <a:cubicBezTo>
                  <a:pt x="20449" y="7988"/>
                  <a:pt x="20711" y="8148"/>
                  <a:pt x="20944" y="8294"/>
                </a:cubicBezTo>
                <a:cubicBezTo>
                  <a:pt x="20784" y="8527"/>
                  <a:pt x="20609" y="8804"/>
                  <a:pt x="20463" y="9139"/>
                </a:cubicBezTo>
                <a:cubicBezTo>
                  <a:pt x="20332" y="8760"/>
                  <a:pt x="20216" y="8396"/>
                  <a:pt x="20157" y="8017"/>
                </a:cubicBezTo>
                <a:lnTo>
                  <a:pt x="20157" y="8017"/>
                </a:lnTo>
                <a:cubicBezTo>
                  <a:pt x="20157" y="8017"/>
                  <a:pt x="20084" y="8775"/>
                  <a:pt x="20245" y="9737"/>
                </a:cubicBezTo>
                <a:cubicBezTo>
                  <a:pt x="20186" y="9941"/>
                  <a:pt x="20157" y="10159"/>
                  <a:pt x="20143" y="10378"/>
                </a:cubicBezTo>
                <a:cubicBezTo>
                  <a:pt x="19997" y="10407"/>
                  <a:pt x="19851" y="10436"/>
                  <a:pt x="19720" y="10465"/>
                </a:cubicBezTo>
                <a:cubicBezTo>
                  <a:pt x="19647" y="10349"/>
                  <a:pt x="19589" y="10247"/>
                  <a:pt x="19531" y="10130"/>
                </a:cubicBezTo>
                <a:cubicBezTo>
                  <a:pt x="19662" y="9810"/>
                  <a:pt x="19822" y="9445"/>
                  <a:pt x="20055" y="8964"/>
                </a:cubicBezTo>
                <a:lnTo>
                  <a:pt x="20055" y="8964"/>
                </a:lnTo>
                <a:cubicBezTo>
                  <a:pt x="20055" y="8964"/>
                  <a:pt x="19764" y="9227"/>
                  <a:pt x="19472" y="9664"/>
                </a:cubicBezTo>
                <a:cubicBezTo>
                  <a:pt x="19531" y="8964"/>
                  <a:pt x="19414" y="8338"/>
                  <a:pt x="19297" y="7900"/>
                </a:cubicBezTo>
                <a:cubicBezTo>
                  <a:pt x="19385" y="7419"/>
                  <a:pt x="19603" y="6909"/>
                  <a:pt x="19997" y="6079"/>
                </a:cubicBezTo>
                <a:lnTo>
                  <a:pt x="19997" y="6079"/>
                </a:lnTo>
                <a:cubicBezTo>
                  <a:pt x="19997" y="6079"/>
                  <a:pt x="19487" y="6560"/>
                  <a:pt x="19093" y="7317"/>
                </a:cubicBezTo>
                <a:cubicBezTo>
                  <a:pt x="19064" y="7274"/>
                  <a:pt x="19064" y="7244"/>
                  <a:pt x="19064" y="7244"/>
                </a:cubicBezTo>
                <a:cubicBezTo>
                  <a:pt x="19064" y="7303"/>
                  <a:pt x="19064" y="7347"/>
                  <a:pt x="19064" y="7390"/>
                </a:cubicBezTo>
                <a:cubicBezTo>
                  <a:pt x="18729" y="8061"/>
                  <a:pt x="18525" y="8950"/>
                  <a:pt x="18846" y="9912"/>
                </a:cubicBezTo>
                <a:cubicBezTo>
                  <a:pt x="18758" y="10174"/>
                  <a:pt x="18641" y="10422"/>
                  <a:pt x="18481" y="10713"/>
                </a:cubicBezTo>
                <a:lnTo>
                  <a:pt x="18467" y="10713"/>
                </a:lnTo>
                <a:cubicBezTo>
                  <a:pt x="18437" y="10655"/>
                  <a:pt x="18423" y="10597"/>
                  <a:pt x="18408" y="10538"/>
                </a:cubicBezTo>
                <a:cubicBezTo>
                  <a:pt x="18379" y="9008"/>
                  <a:pt x="18452" y="6355"/>
                  <a:pt x="19195" y="4009"/>
                </a:cubicBezTo>
                <a:lnTo>
                  <a:pt x="19195" y="4009"/>
                </a:lnTo>
                <a:cubicBezTo>
                  <a:pt x="19195" y="4009"/>
                  <a:pt x="17898" y="6385"/>
                  <a:pt x="17476" y="9008"/>
                </a:cubicBezTo>
                <a:cubicBezTo>
                  <a:pt x="17199" y="8702"/>
                  <a:pt x="16893" y="8425"/>
                  <a:pt x="16572" y="8192"/>
                </a:cubicBezTo>
                <a:cubicBezTo>
                  <a:pt x="16543" y="7434"/>
                  <a:pt x="16586" y="6632"/>
                  <a:pt x="16761" y="5860"/>
                </a:cubicBezTo>
                <a:lnTo>
                  <a:pt x="16761" y="5860"/>
                </a:lnTo>
                <a:cubicBezTo>
                  <a:pt x="16761" y="5860"/>
                  <a:pt x="16339" y="6691"/>
                  <a:pt x="16047" y="7827"/>
                </a:cubicBezTo>
                <a:cubicBezTo>
                  <a:pt x="15727" y="7638"/>
                  <a:pt x="15420" y="7478"/>
                  <a:pt x="15129" y="7332"/>
                </a:cubicBezTo>
                <a:cubicBezTo>
                  <a:pt x="15216" y="7142"/>
                  <a:pt x="15318" y="6938"/>
                  <a:pt x="15420" y="6720"/>
                </a:cubicBezTo>
                <a:lnTo>
                  <a:pt x="15420" y="6720"/>
                </a:lnTo>
                <a:cubicBezTo>
                  <a:pt x="15420" y="6720"/>
                  <a:pt x="15216" y="6909"/>
                  <a:pt x="14940" y="7244"/>
                </a:cubicBezTo>
                <a:cubicBezTo>
                  <a:pt x="14284" y="6953"/>
                  <a:pt x="13788" y="6822"/>
                  <a:pt x="13788" y="6822"/>
                </a:cubicBezTo>
                <a:lnTo>
                  <a:pt x="13788" y="6822"/>
                </a:lnTo>
                <a:cubicBezTo>
                  <a:pt x="14182" y="7055"/>
                  <a:pt x="14502" y="7259"/>
                  <a:pt x="14794" y="7449"/>
                </a:cubicBezTo>
                <a:cubicBezTo>
                  <a:pt x="14590" y="7725"/>
                  <a:pt x="14371" y="8075"/>
                  <a:pt x="14182" y="8469"/>
                </a:cubicBezTo>
                <a:cubicBezTo>
                  <a:pt x="14080" y="8177"/>
                  <a:pt x="13978" y="7857"/>
                  <a:pt x="13905" y="7551"/>
                </a:cubicBezTo>
                <a:cubicBezTo>
                  <a:pt x="13919" y="7507"/>
                  <a:pt x="13934" y="7449"/>
                  <a:pt x="13948" y="7405"/>
                </a:cubicBezTo>
                <a:lnTo>
                  <a:pt x="13948" y="7405"/>
                </a:lnTo>
                <a:cubicBezTo>
                  <a:pt x="13948" y="7406"/>
                  <a:pt x="13933" y="7449"/>
                  <a:pt x="13890" y="7507"/>
                </a:cubicBezTo>
                <a:cubicBezTo>
                  <a:pt x="13861" y="7376"/>
                  <a:pt x="13832" y="7230"/>
                  <a:pt x="13803" y="7099"/>
                </a:cubicBezTo>
                <a:cubicBezTo>
                  <a:pt x="13803" y="7099"/>
                  <a:pt x="13774" y="7332"/>
                  <a:pt x="13788" y="7725"/>
                </a:cubicBezTo>
                <a:cubicBezTo>
                  <a:pt x="13686" y="7915"/>
                  <a:pt x="13555" y="8206"/>
                  <a:pt x="13409" y="8556"/>
                </a:cubicBezTo>
                <a:cubicBezTo>
                  <a:pt x="13263" y="8717"/>
                  <a:pt x="13089" y="8935"/>
                  <a:pt x="12899" y="9212"/>
                </a:cubicBezTo>
                <a:cubicBezTo>
                  <a:pt x="12506" y="7288"/>
                  <a:pt x="12564" y="6880"/>
                  <a:pt x="13613" y="4679"/>
                </a:cubicBezTo>
                <a:lnTo>
                  <a:pt x="13613" y="4679"/>
                </a:lnTo>
                <a:cubicBezTo>
                  <a:pt x="13613" y="4680"/>
                  <a:pt x="10932" y="7157"/>
                  <a:pt x="12433" y="10043"/>
                </a:cubicBezTo>
                <a:cubicBezTo>
                  <a:pt x="12404" y="10116"/>
                  <a:pt x="12374" y="10203"/>
                  <a:pt x="12331" y="10276"/>
                </a:cubicBezTo>
                <a:cubicBezTo>
                  <a:pt x="12154" y="9869"/>
                  <a:pt x="11940" y="9588"/>
                  <a:pt x="11888" y="9516"/>
                </a:cubicBezTo>
                <a:lnTo>
                  <a:pt x="11888" y="9516"/>
                </a:lnTo>
                <a:cubicBezTo>
                  <a:pt x="12043" y="9997"/>
                  <a:pt x="12157" y="10340"/>
                  <a:pt x="12214" y="10640"/>
                </a:cubicBezTo>
                <a:cubicBezTo>
                  <a:pt x="12170" y="10757"/>
                  <a:pt x="12141" y="10874"/>
                  <a:pt x="12127" y="10990"/>
                </a:cubicBezTo>
                <a:cubicBezTo>
                  <a:pt x="12039" y="10917"/>
                  <a:pt x="11952" y="10844"/>
                  <a:pt x="11879" y="10786"/>
                </a:cubicBezTo>
                <a:cubicBezTo>
                  <a:pt x="11864" y="10728"/>
                  <a:pt x="11850" y="10670"/>
                  <a:pt x="11821" y="10611"/>
                </a:cubicBezTo>
                <a:cubicBezTo>
                  <a:pt x="11821" y="10247"/>
                  <a:pt x="11835" y="9868"/>
                  <a:pt x="11879" y="9489"/>
                </a:cubicBezTo>
                <a:cubicBezTo>
                  <a:pt x="11879" y="9490"/>
                  <a:pt x="11880" y="9492"/>
                  <a:pt x="11880" y="9493"/>
                </a:cubicBezTo>
                <a:lnTo>
                  <a:pt x="11880" y="9493"/>
                </a:lnTo>
                <a:cubicBezTo>
                  <a:pt x="11909" y="9293"/>
                  <a:pt x="11938" y="9092"/>
                  <a:pt x="11981" y="8891"/>
                </a:cubicBezTo>
                <a:lnTo>
                  <a:pt x="11981" y="8891"/>
                </a:lnTo>
                <a:cubicBezTo>
                  <a:pt x="11981" y="8892"/>
                  <a:pt x="11806" y="9241"/>
                  <a:pt x="11617" y="9780"/>
                </a:cubicBezTo>
                <a:cubicBezTo>
                  <a:pt x="11456" y="9037"/>
                  <a:pt x="11340" y="8236"/>
                  <a:pt x="11340" y="7463"/>
                </a:cubicBezTo>
                <a:cubicBezTo>
                  <a:pt x="11340" y="7463"/>
                  <a:pt x="11092" y="8760"/>
                  <a:pt x="11223" y="10232"/>
                </a:cubicBezTo>
                <a:cubicBezTo>
                  <a:pt x="10961" y="9606"/>
                  <a:pt x="10742" y="8935"/>
                  <a:pt x="10611" y="8279"/>
                </a:cubicBezTo>
                <a:lnTo>
                  <a:pt x="10611" y="8279"/>
                </a:lnTo>
                <a:cubicBezTo>
                  <a:pt x="10611" y="8279"/>
                  <a:pt x="10567" y="8921"/>
                  <a:pt x="10655" y="9839"/>
                </a:cubicBezTo>
                <a:cubicBezTo>
                  <a:pt x="10611" y="9897"/>
                  <a:pt x="10567" y="9955"/>
                  <a:pt x="10509" y="10014"/>
                </a:cubicBezTo>
                <a:cubicBezTo>
                  <a:pt x="10509" y="10014"/>
                  <a:pt x="10494" y="9999"/>
                  <a:pt x="10494" y="9999"/>
                </a:cubicBezTo>
                <a:cubicBezTo>
                  <a:pt x="10392" y="9635"/>
                  <a:pt x="10305" y="9270"/>
                  <a:pt x="10276" y="8891"/>
                </a:cubicBezTo>
                <a:cubicBezTo>
                  <a:pt x="10276" y="8891"/>
                  <a:pt x="10217" y="9299"/>
                  <a:pt x="10217" y="9882"/>
                </a:cubicBezTo>
                <a:cubicBezTo>
                  <a:pt x="9955" y="9780"/>
                  <a:pt x="9736" y="9708"/>
                  <a:pt x="9649" y="9678"/>
                </a:cubicBezTo>
                <a:lnTo>
                  <a:pt x="9649" y="9678"/>
                </a:lnTo>
                <a:cubicBezTo>
                  <a:pt x="9868" y="9810"/>
                  <a:pt x="10057" y="9926"/>
                  <a:pt x="10232" y="10043"/>
                </a:cubicBezTo>
                <a:cubicBezTo>
                  <a:pt x="10232" y="10087"/>
                  <a:pt x="10232" y="10130"/>
                  <a:pt x="10232" y="10189"/>
                </a:cubicBezTo>
                <a:cubicBezTo>
                  <a:pt x="10028" y="10101"/>
                  <a:pt x="9809" y="10028"/>
                  <a:pt x="9620" y="9984"/>
                </a:cubicBezTo>
                <a:cubicBezTo>
                  <a:pt x="9620" y="9970"/>
                  <a:pt x="9620" y="9955"/>
                  <a:pt x="9620" y="9941"/>
                </a:cubicBezTo>
                <a:cubicBezTo>
                  <a:pt x="9620" y="9868"/>
                  <a:pt x="9634" y="9780"/>
                  <a:pt x="9649" y="9678"/>
                </a:cubicBezTo>
                <a:cubicBezTo>
                  <a:pt x="9649" y="9649"/>
                  <a:pt x="9664" y="9620"/>
                  <a:pt x="9664" y="9576"/>
                </a:cubicBezTo>
                <a:lnTo>
                  <a:pt x="9664" y="9576"/>
                </a:lnTo>
                <a:cubicBezTo>
                  <a:pt x="9663" y="9576"/>
                  <a:pt x="9634" y="9606"/>
                  <a:pt x="9605" y="9678"/>
                </a:cubicBezTo>
                <a:cubicBezTo>
                  <a:pt x="9576" y="9737"/>
                  <a:pt x="9532" y="9839"/>
                  <a:pt x="9489" y="9955"/>
                </a:cubicBezTo>
                <a:cubicBezTo>
                  <a:pt x="9051" y="9853"/>
                  <a:pt x="8745" y="9824"/>
                  <a:pt x="8745" y="9824"/>
                </a:cubicBezTo>
                <a:lnTo>
                  <a:pt x="8745" y="9824"/>
                </a:lnTo>
                <a:cubicBezTo>
                  <a:pt x="9008" y="9926"/>
                  <a:pt x="9241" y="10014"/>
                  <a:pt x="9430" y="10101"/>
                </a:cubicBezTo>
                <a:cubicBezTo>
                  <a:pt x="9372" y="10291"/>
                  <a:pt x="9314" y="10538"/>
                  <a:pt x="9285" y="10815"/>
                </a:cubicBezTo>
                <a:cubicBezTo>
                  <a:pt x="9095" y="10553"/>
                  <a:pt x="8935" y="10276"/>
                  <a:pt x="8804" y="9984"/>
                </a:cubicBezTo>
                <a:lnTo>
                  <a:pt x="8804" y="9984"/>
                </a:lnTo>
                <a:cubicBezTo>
                  <a:pt x="8804" y="9985"/>
                  <a:pt x="8906" y="10495"/>
                  <a:pt x="9197" y="11165"/>
                </a:cubicBezTo>
                <a:cubicBezTo>
                  <a:pt x="9095" y="11282"/>
                  <a:pt x="8993" y="11427"/>
                  <a:pt x="8876" y="11602"/>
                </a:cubicBezTo>
                <a:cubicBezTo>
                  <a:pt x="8862" y="11573"/>
                  <a:pt x="8862" y="11559"/>
                  <a:pt x="8862" y="11529"/>
                </a:cubicBezTo>
                <a:cubicBezTo>
                  <a:pt x="8876" y="11311"/>
                  <a:pt x="8906" y="11048"/>
                  <a:pt x="8949" y="10742"/>
                </a:cubicBezTo>
                <a:lnTo>
                  <a:pt x="8949" y="10742"/>
                </a:lnTo>
                <a:cubicBezTo>
                  <a:pt x="8949" y="10742"/>
                  <a:pt x="8862" y="10874"/>
                  <a:pt x="8774" y="11107"/>
                </a:cubicBezTo>
                <a:cubicBezTo>
                  <a:pt x="8585" y="9941"/>
                  <a:pt x="8702" y="9518"/>
                  <a:pt x="9445" y="7944"/>
                </a:cubicBezTo>
                <a:lnTo>
                  <a:pt x="9445" y="7944"/>
                </a:lnTo>
                <a:cubicBezTo>
                  <a:pt x="9445" y="7944"/>
                  <a:pt x="8483" y="8833"/>
                  <a:pt x="8206" y="10101"/>
                </a:cubicBezTo>
                <a:cubicBezTo>
                  <a:pt x="8191" y="10072"/>
                  <a:pt x="8162" y="10043"/>
                  <a:pt x="8148" y="10014"/>
                </a:cubicBezTo>
                <a:cubicBezTo>
                  <a:pt x="8104" y="9635"/>
                  <a:pt x="8148" y="9212"/>
                  <a:pt x="8235" y="8512"/>
                </a:cubicBezTo>
                <a:lnTo>
                  <a:pt x="8235" y="8512"/>
                </a:lnTo>
                <a:cubicBezTo>
                  <a:pt x="8235" y="8513"/>
                  <a:pt x="7973" y="8950"/>
                  <a:pt x="7871" y="9606"/>
                </a:cubicBezTo>
                <a:cubicBezTo>
                  <a:pt x="7842" y="9562"/>
                  <a:pt x="7827" y="9547"/>
                  <a:pt x="7827" y="9547"/>
                </a:cubicBezTo>
                <a:lnTo>
                  <a:pt x="7827" y="9547"/>
                </a:lnTo>
                <a:cubicBezTo>
                  <a:pt x="7842" y="9591"/>
                  <a:pt x="7856" y="9620"/>
                  <a:pt x="7871" y="9649"/>
                </a:cubicBezTo>
                <a:cubicBezTo>
                  <a:pt x="7798" y="10189"/>
                  <a:pt x="7827" y="10830"/>
                  <a:pt x="8206" y="11486"/>
                </a:cubicBezTo>
                <a:cubicBezTo>
                  <a:pt x="8235" y="11588"/>
                  <a:pt x="8264" y="11690"/>
                  <a:pt x="8293" y="11792"/>
                </a:cubicBezTo>
                <a:cubicBezTo>
                  <a:pt x="8279" y="11952"/>
                  <a:pt x="8264" y="12127"/>
                  <a:pt x="8221" y="12316"/>
                </a:cubicBezTo>
                <a:cubicBezTo>
                  <a:pt x="8191" y="12273"/>
                  <a:pt x="8162" y="12229"/>
                  <a:pt x="8133" y="12185"/>
                </a:cubicBezTo>
                <a:cubicBezTo>
                  <a:pt x="7754" y="11005"/>
                  <a:pt x="7186" y="8935"/>
                  <a:pt x="7171" y="7011"/>
                </a:cubicBezTo>
                <a:cubicBezTo>
                  <a:pt x="7171" y="7011"/>
                  <a:pt x="6795" y="9020"/>
                  <a:pt x="7095" y="11110"/>
                </a:cubicBezTo>
                <a:lnTo>
                  <a:pt x="7095" y="11110"/>
                </a:lnTo>
                <a:cubicBezTo>
                  <a:pt x="7068" y="11025"/>
                  <a:pt x="7054" y="10928"/>
                  <a:pt x="7040" y="10844"/>
                </a:cubicBezTo>
                <a:cubicBezTo>
                  <a:pt x="7040" y="10844"/>
                  <a:pt x="7026" y="10932"/>
                  <a:pt x="7026" y="11078"/>
                </a:cubicBezTo>
                <a:cubicBezTo>
                  <a:pt x="6778" y="10903"/>
                  <a:pt x="6515" y="10757"/>
                  <a:pt x="6268" y="10626"/>
                </a:cubicBezTo>
                <a:cubicBezTo>
                  <a:pt x="6064" y="10043"/>
                  <a:pt x="5903" y="9416"/>
                  <a:pt x="5845" y="8789"/>
                </a:cubicBezTo>
                <a:cubicBezTo>
                  <a:pt x="5845" y="8789"/>
                  <a:pt x="5743" y="9489"/>
                  <a:pt x="5801" y="10422"/>
                </a:cubicBezTo>
                <a:cubicBezTo>
                  <a:pt x="5524" y="10320"/>
                  <a:pt x="5262" y="10232"/>
                  <a:pt x="5029" y="10159"/>
                </a:cubicBezTo>
                <a:cubicBezTo>
                  <a:pt x="5043" y="9999"/>
                  <a:pt x="5058" y="9839"/>
                  <a:pt x="5087" y="9649"/>
                </a:cubicBezTo>
                <a:lnTo>
                  <a:pt x="5087" y="9649"/>
                </a:lnTo>
                <a:cubicBezTo>
                  <a:pt x="5087" y="9649"/>
                  <a:pt x="4985" y="9824"/>
                  <a:pt x="4868" y="10116"/>
                </a:cubicBezTo>
                <a:cubicBezTo>
                  <a:pt x="4329" y="9985"/>
                  <a:pt x="3950" y="9955"/>
                  <a:pt x="3950" y="9955"/>
                </a:cubicBezTo>
                <a:lnTo>
                  <a:pt x="3950" y="9955"/>
                </a:lnTo>
                <a:cubicBezTo>
                  <a:pt x="4271" y="10072"/>
                  <a:pt x="4562" y="10189"/>
                  <a:pt x="4810" y="10291"/>
                </a:cubicBezTo>
                <a:cubicBezTo>
                  <a:pt x="4723" y="10538"/>
                  <a:pt x="4650" y="10844"/>
                  <a:pt x="4621" y="11180"/>
                </a:cubicBezTo>
                <a:cubicBezTo>
                  <a:pt x="4460" y="10961"/>
                  <a:pt x="4329" y="10728"/>
                  <a:pt x="4198" y="10509"/>
                </a:cubicBezTo>
                <a:cubicBezTo>
                  <a:pt x="4198" y="10465"/>
                  <a:pt x="4198" y="10422"/>
                  <a:pt x="4198" y="10378"/>
                </a:cubicBezTo>
                <a:cubicBezTo>
                  <a:pt x="4198" y="10378"/>
                  <a:pt x="4183" y="10422"/>
                  <a:pt x="4183" y="10465"/>
                </a:cubicBezTo>
                <a:cubicBezTo>
                  <a:pt x="4125" y="10363"/>
                  <a:pt x="4067" y="10261"/>
                  <a:pt x="4023" y="10159"/>
                </a:cubicBezTo>
                <a:lnTo>
                  <a:pt x="4023" y="10159"/>
                </a:lnTo>
                <a:cubicBezTo>
                  <a:pt x="4023" y="10160"/>
                  <a:pt x="4052" y="10349"/>
                  <a:pt x="4154" y="10655"/>
                </a:cubicBezTo>
                <a:cubicBezTo>
                  <a:pt x="4125" y="10815"/>
                  <a:pt x="4096" y="11048"/>
                  <a:pt x="4081" y="11340"/>
                </a:cubicBezTo>
                <a:cubicBezTo>
                  <a:pt x="4009" y="11486"/>
                  <a:pt x="3936" y="11690"/>
                  <a:pt x="3863" y="11937"/>
                </a:cubicBezTo>
                <a:cubicBezTo>
                  <a:pt x="3134" y="10495"/>
                  <a:pt x="3076" y="10174"/>
                  <a:pt x="3324" y="8323"/>
                </a:cubicBezTo>
                <a:lnTo>
                  <a:pt x="3324" y="8323"/>
                </a:lnTo>
                <a:cubicBezTo>
                  <a:pt x="3323" y="8323"/>
                  <a:pt x="1968" y="10611"/>
                  <a:pt x="3732" y="12637"/>
                </a:cubicBezTo>
                <a:cubicBezTo>
                  <a:pt x="3702" y="12885"/>
                  <a:pt x="3702" y="13147"/>
                  <a:pt x="3732" y="13424"/>
                </a:cubicBezTo>
                <a:cubicBezTo>
                  <a:pt x="3644" y="13380"/>
                  <a:pt x="3557" y="13337"/>
                  <a:pt x="3455" y="13293"/>
                </a:cubicBezTo>
                <a:cubicBezTo>
                  <a:pt x="3309" y="12812"/>
                  <a:pt x="3178" y="12316"/>
                  <a:pt x="3134" y="11821"/>
                </a:cubicBezTo>
                <a:cubicBezTo>
                  <a:pt x="3134" y="11821"/>
                  <a:pt x="3047" y="12375"/>
                  <a:pt x="3090" y="13133"/>
                </a:cubicBezTo>
                <a:cubicBezTo>
                  <a:pt x="3061" y="13118"/>
                  <a:pt x="3032" y="13103"/>
                  <a:pt x="3003" y="13089"/>
                </a:cubicBezTo>
                <a:cubicBezTo>
                  <a:pt x="2624" y="12608"/>
                  <a:pt x="2274" y="12069"/>
                  <a:pt x="1997" y="11529"/>
                </a:cubicBezTo>
                <a:lnTo>
                  <a:pt x="1997" y="11529"/>
                </a:lnTo>
                <a:cubicBezTo>
                  <a:pt x="1997" y="11530"/>
                  <a:pt x="2114" y="12040"/>
                  <a:pt x="2405" y="12739"/>
                </a:cubicBezTo>
                <a:cubicBezTo>
                  <a:pt x="2376" y="12783"/>
                  <a:pt x="2362" y="12827"/>
                  <a:pt x="2347" y="12885"/>
                </a:cubicBezTo>
                <a:cubicBezTo>
                  <a:pt x="1895" y="12768"/>
                  <a:pt x="1589" y="12754"/>
                  <a:pt x="1589" y="12754"/>
                </a:cubicBezTo>
                <a:lnTo>
                  <a:pt x="1589" y="12754"/>
                </a:lnTo>
                <a:cubicBezTo>
                  <a:pt x="1866" y="12856"/>
                  <a:pt x="2085" y="12943"/>
                  <a:pt x="2289" y="13031"/>
                </a:cubicBezTo>
                <a:cubicBezTo>
                  <a:pt x="2230" y="13220"/>
                  <a:pt x="2158" y="13468"/>
                  <a:pt x="2128" y="13730"/>
                </a:cubicBezTo>
                <a:cubicBezTo>
                  <a:pt x="1954" y="13468"/>
                  <a:pt x="1793" y="13191"/>
                  <a:pt x="1647" y="12914"/>
                </a:cubicBezTo>
                <a:lnTo>
                  <a:pt x="1647" y="12914"/>
                </a:lnTo>
                <a:cubicBezTo>
                  <a:pt x="1648" y="12914"/>
                  <a:pt x="1779" y="13512"/>
                  <a:pt x="2128" y="14240"/>
                </a:cubicBezTo>
                <a:cubicBezTo>
                  <a:pt x="2143" y="14546"/>
                  <a:pt x="2201" y="14867"/>
                  <a:pt x="2347" y="15202"/>
                </a:cubicBezTo>
                <a:cubicBezTo>
                  <a:pt x="2099" y="15042"/>
                  <a:pt x="1866" y="14852"/>
                  <a:pt x="1706" y="14634"/>
                </a:cubicBezTo>
                <a:cubicBezTo>
                  <a:pt x="1720" y="14371"/>
                  <a:pt x="1749" y="14065"/>
                  <a:pt x="1808" y="13672"/>
                </a:cubicBezTo>
                <a:lnTo>
                  <a:pt x="1808" y="13672"/>
                </a:lnTo>
                <a:cubicBezTo>
                  <a:pt x="1808" y="13672"/>
                  <a:pt x="1647" y="13934"/>
                  <a:pt x="1531" y="14342"/>
                </a:cubicBezTo>
                <a:cubicBezTo>
                  <a:pt x="933" y="13176"/>
                  <a:pt x="904" y="12929"/>
                  <a:pt x="1094" y="11442"/>
                </a:cubicBezTo>
                <a:lnTo>
                  <a:pt x="1094" y="11442"/>
                </a:lnTo>
                <a:cubicBezTo>
                  <a:pt x="1093" y="11442"/>
                  <a:pt x="1" y="13278"/>
                  <a:pt x="1414" y="14911"/>
                </a:cubicBezTo>
                <a:cubicBezTo>
                  <a:pt x="1385" y="15202"/>
                  <a:pt x="1400" y="15523"/>
                  <a:pt x="1473" y="15873"/>
                </a:cubicBezTo>
                <a:lnTo>
                  <a:pt x="1473" y="15843"/>
                </a:lnTo>
                <a:lnTo>
                  <a:pt x="1910" y="15843"/>
                </a:lnTo>
                <a:cubicBezTo>
                  <a:pt x="1822" y="15610"/>
                  <a:pt x="1764" y="15406"/>
                  <a:pt x="1735" y="15202"/>
                </a:cubicBezTo>
                <a:lnTo>
                  <a:pt x="1735" y="15202"/>
                </a:lnTo>
                <a:cubicBezTo>
                  <a:pt x="1939" y="15392"/>
                  <a:pt x="2201" y="15581"/>
                  <a:pt x="2493" y="15756"/>
                </a:cubicBezTo>
                <a:cubicBezTo>
                  <a:pt x="2434" y="15785"/>
                  <a:pt x="2391" y="15814"/>
                  <a:pt x="2347" y="15843"/>
                </a:cubicBezTo>
                <a:lnTo>
                  <a:pt x="138416" y="15843"/>
                </a:lnTo>
                <a:cubicBezTo>
                  <a:pt x="138357" y="15814"/>
                  <a:pt x="138299" y="15785"/>
                  <a:pt x="138226" y="15741"/>
                </a:cubicBezTo>
                <a:cubicBezTo>
                  <a:pt x="138285" y="15610"/>
                  <a:pt x="138343" y="15465"/>
                  <a:pt x="138401" y="15319"/>
                </a:cubicBezTo>
                <a:cubicBezTo>
                  <a:pt x="138620" y="15115"/>
                  <a:pt x="138882" y="14925"/>
                  <a:pt x="139290" y="14692"/>
                </a:cubicBezTo>
                <a:cubicBezTo>
                  <a:pt x="139348" y="14867"/>
                  <a:pt x="139392" y="15027"/>
                  <a:pt x="139407" y="15173"/>
                </a:cubicBezTo>
                <a:cubicBezTo>
                  <a:pt x="139159" y="15377"/>
                  <a:pt x="138897" y="15596"/>
                  <a:pt x="138663" y="15843"/>
                </a:cubicBezTo>
                <a:lnTo>
                  <a:pt x="139217" y="15843"/>
                </a:lnTo>
                <a:cubicBezTo>
                  <a:pt x="139276" y="15771"/>
                  <a:pt x="139334" y="15683"/>
                  <a:pt x="139407" y="15596"/>
                </a:cubicBezTo>
                <a:lnTo>
                  <a:pt x="139407" y="15596"/>
                </a:lnTo>
                <a:cubicBezTo>
                  <a:pt x="139407" y="15683"/>
                  <a:pt x="139378" y="15756"/>
                  <a:pt x="139363" y="15843"/>
                </a:cubicBezTo>
                <a:lnTo>
                  <a:pt x="140281" y="15843"/>
                </a:lnTo>
                <a:cubicBezTo>
                  <a:pt x="140879" y="15246"/>
                  <a:pt x="141651" y="14561"/>
                  <a:pt x="142497" y="13978"/>
                </a:cubicBezTo>
                <a:lnTo>
                  <a:pt x="142497" y="13978"/>
                </a:lnTo>
                <a:cubicBezTo>
                  <a:pt x="142496" y="13978"/>
                  <a:pt x="140981" y="14751"/>
                  <a:pt x="139742" y="15800"/>
                </a:cubicBezTo>
                <a:cubicBezTo>
                  <a:pt x="139757" y="15610"/>
                  <a:pt x="139727" y="15435"/>
                  <a:pt x="139698" y="15275"/>
                </a:cubicBezTo>
                <a:cubicBezTo>
                  <a:pt x="139990" y="14940"/>
                  <a:pt x="140340" y="14590"/>
                  <a:pt x="140718" y="14299"/>
                </a:cubicBezTo>
                <a:lnTo>
                  <a:pt x="140718" y="14299"/>
                </a:lnTo>
                <a:cubicBezTo>
                  <a:pt x="140718" y="14299"/>
                  <a:pt x="140208" y="14576"/>
                  <a:pt x="139625" y="15013"/>
                </a:cubicBezTo>
                <a:cubicBezTo>
                  <a:pt x="139567" y="14852"/>
                  <a:pt x="139509" y="14721"/>
                  <a:pt x="139451" y="14605"/>
                </a:cubicBezTo>
                <a:cubicBezTo>
                  <a:pt x="139567" y="14546"/>
                  <a:pt x="139684" y="14473"/>
                  <a:pt x="139815" y="14401"/>
                </a:cubicBezTo>
                <a:lnTo>
                  <a:pt x="139815" y="14401"/>
                </a:lnTo>
                <a:cubicBezTo>
                  <a:pt x="139815" y="14401"/>
                  <a:pt x="139654" y="14444"/>
                  <a:pt x="139407" y="14532"/>
                </a:cubicBezTo>
                <a:cubicBezTo>
                  <a:pt x="139247" y="14270"/>
                  <a:pt x="139101" y="14109"/>
                  <a:pt x="139101" y="14109"/>
                </a:cubicBezTo>
                <a:lnTo>
                  <a:pt x="139101" y="14109"/>
                </a:lnTo>
                <a:cubicBezTo>
                  <a:pt x="139174" y="14299"/>
                  <a:pt x="139217" y="14444"/>
                  <a:pt x="139261" y="14590"/>
                </a:cubicBezTo>
                <a:cubicBezTo>
                  <a:pt x="139072" y="14663"/>
                  <a:pt x="138838" y="14780"/>
                  <a:pt x="138591" y="14911"/>
                </a:cubicBezTo>
                <a:cubicBezTo>
                  <a:pt x="138707" y="14678"/>
                  <a:pt x="138838" y="14459"/>
                  <a:pt x="138999" y="14240"/>
                </a:cubicBezTo>
                <a:lnTo>
                  <a:pt x="138999" y="14240"/>
                </a:lnTo>
                <a:cubicBezTo>
                  <a:pt x="138998" y="14240"/>
                  <a:pt x="138590" y="14619"/>
                  <a:pt x="138168" y="15188"/>
                </a:cubicBezTo>
                <a:cubicBezTo>
                  <a:pt x="138037" y="15290"/>
                  <a:pt x="137906" y="15392"/>
                  <a:pt x="137774" y="15523"/>
                </a:cubicBezTo>
                <a:cubicBezTo>
                  <a:pt x="137702" y="15479"/>
                  <a:pt x="137629" y="15450"/>
                  <a:pt x="137541" y="15406"/>
                </a:cubicBezTo>
                <a:cubicBezTo>
                  <a:pt x="137556" y="15348"/>
                  <a:pt x="137585" y="15275"/>
                  <a:pt x="137614" y="15217"/>
                </a:cubicBezTo>
                <a:cubicBezTo>
                  <a:pt x="137833" y="15071"/>
                  <a:pt x="138110" y="14925"/>
                  <a:pt x="138459" y="14721"/>
                </a:cubicBezTo>
                <a:lnTo>
                  <a:pt x="138459" y="14721"/>
                </a:lnTo>
                <a:cubicBezTo>
                  <a:pt x="138459" y="14721"/>
                  <a:pt x="138153" y="14794"/>
                  <a:pt x="137760" y="14969"/>
                </a:cubicBezTo>
                <a:cubicBezTo>
                  <a:pt x="138372" y="14051"/>
                  <a:pt x="138561" y="13890"/>
                  <a:pt x="139888" y="13147"/>
                </a:cubicBezTo>
                <a:lnTo>
                  <a:pt x="139888" y="13147"/>
                </a:lnTo>
                <a:cubicBezTo>
                  <a:pt x="139887" y="13147"/>
                  <a:pt x="137774" y="13687"/>
                  <a:pt x="137235" y="15246"/>
                </a:cubicBezTo>
                <a:lnTo>
                  <a:pt x="137206" y="15246"/>
                </a:lnTo>
                <a:cubicBezTo>
                  <a:pt x="137046" y="15173"/>
                  <a:pt x="136871" y="15100"/>
                  <a:pt x="136681" y="15013"/>
                </a:cubicBezTo>
                <a:cubicBezTo>
                  <a:pt x="136812" y="14707"/>
                  <a:pt x="136987" y="14401"/>
                  <a:pt x="137191" y="14109"/>
                </a:cubicBezTo>
                <a:lnTo>
                  <a:pt x="137191" y="14109"/>
                </a:lnTo>
                <a:cubicBezTo>
                  <a:pt x="137191" y="14109"/>
                  <a:pt x="136842" y="14430"/>
                  <a:pt x="136463" y="14925"/>
                </a:cubicBezTo>
                <a:cubicBezTo>
                  <a:pt x="136404" y="14896"/>
                  <a:pt x="136346" y="14867"/>
                  <a:pt x="136273" y="14838"/>
                </a:cubicBezTo>
                <a:cubicBezTo>
                  <a:pt x="137118" y="13891"/>
                  <a:pt x="137323" y="12973"/>
                  <a:pt x="137323" y="12972"/>
                </a:cubicBezTo>
                <a:lnTo>
                  <a:pt x="137323" y="12972"/>
                </a:lnTo>
                <a:cubicBezTo>
                  <a:pt x="136710" y="13803"/>
                  <a:pt x="136332" y="14284"/>
                  <a:pt x="135880" y="14678"/>
                </a:cubicBezTo>
                <a:cubicBezTo>
                  <a:pt x="135763" y="14619"/>
                  <a:pt x="135632" y="14575"/>
                  <a:pt x="135501" y="14517"/>
                </a:cubicBezTo>
                <a:cubicBezTo>
                  <a:pt x="136244" y="13978"/>
                  <a:pt x="136550" y="13337"/>
                  <a:pt x="136638" y="13162"/>
                </a:cubicBezTo>
                <a:cubicBezTo>
                  <a:pt x="137031" y="12710"/>
                  <a:pt x="137468" y="12244"/>
                  <a:pt x="137949" y="11792"/>
                </a:cubicBezTo>
                <a:cubicBezTo>
                  <a:pt x="137978" y="11777"/>
                  <a:pt x="138008" y="11748"/>
                  <a:pt x="138037" y="11733"/>
                </a:cubicBezTo>
                <a:lnTo>
                  <a:pt x="138037" y="11733"/>
                </a:lnTo>
                <a:cubicBezTo>
                  <a:pt x="138035" y="11734"/>
                  <a:pt x="138007" y="11748"/>
                  <a:pt x="137978" y="11763"/>
                </a:cubicBezTo>
                <a:cubicBezTo>
                  <a:pt x="138372" y="11384"/>
                  <a:pt x="138780" y="11019"/>
                  <a:pt x="139217" y="10684"/>
                </a:cubicBezTo>
                <a:lnTo>
                  <a:pt x="139217" y="10684"/>
                </a:lnTo>
                <a:cubicBezTo>
                  <a:pt x="139217" y="10684"/>
                  <a:pt x="137643" y="11602"/>
                  <a:pt x="136098" y="12929"/>
                </a:cubicBezTo>
                <a:cubicBezTo>
                  <a:pt x="135821" y="13118"/>
                  <a:pt x="135545" y="13337"/>
                  <a:pt x="135282" y="13555"/>
                </a:cubicBezTo>
                <a:cubicBezTo>
                  <a:pt x="135282" y="13366"/>
                  <a:pt x="135268" y="13191"/>
                  <a:pt x="135238" y="13031"/>
                </a:cubicBezTo>
                <a:cubicBezTo>
                  <a:pt x="135530" y="12695"/>
                  <a:pt x="135880" y="12346"/>
                  <a:pt x="136259" y="12054"/>
                </a:cubicBezTo>
                <a:lnTo>
                  <a:pt x="136259" y="12054"/>
                </a:lnTo>
                <a:cubicBezTo>
                  <a:pt x="136258" y="12054"/>
                  <a:pt x="135748" y="12331"/>
                  <a:pt x="135166" y="12768"/>
                </a:cubicBezTo>
                <a:cubicBezTo>
                  <a:pt x="135151" y="12739"/>
                  <a:pt x="135151" y="12725"/>
                  <a:pt x="135136" y="12710"/>
                </a:cubicBezTo>
                <a:cubicBezTo>
                  <a:pt x="135515" y="12214"/>
                  <a:pt x="135953" y="11719"/>
                  <a:pt x="136434" y="11267"/>
                </a:cubicBezTo>
                <a:lnTo>
                  <a:pt x="136434" y="11267"/>
                </a:lnTo>
                <a:cubicBezTo>
                  <a:pt x="136433" y="11267"/>
                  <a:pt x="135836" y="11632"/>
                  <a:pt x="135107" y="12229"/>
                </a:cubicBezTo>
                <a:cubicBezTo>
                  <a:pt x="135064" y="12244"/>
                  <a:pt x="135005" y="12273"/>
                  <a:pt x="134947" y="12287"/>
                </a:cubicBezTo>
                <a:cubicBezTo>
                  <a:pt x="134787" y="12025"/>
                  <a:pt x="134641" y="11879"/>
                  <a:pt x="134641" y="11879"/>
                </a:cubicBezTo>
                <a:lnTo>
                  <a:pt x="134641" y="11879"/>
                </a:lnTo>
                <a:cubicBezTo>
                  <a:pt x="134699" y="12054"/>
                  <a:pt x="134757" y="12200"/>
                  <a:pt x="134801" y="12346"/>
                </a:cubicBezTo>
                <a:cubicBezTo>
                  <a:pt x="134787" y="12346"/>
                  <a:pt x="134787" y="12346"/>
                  <a:pt x="134772" y="12360"/>
                </a:cubicBezTo>
                <a:cubicBezTo>
                  <a:pt x="134670" y="12171"/>
                  <a:pt x="134553" y="11981"/>
                  <a:pt x="134451" y="11835"/>
                </a:cubicBezTo>
                <a:cubicBezTo>
                  <a:pt x="134612" y="11719"/>
                  <a:pt x="134801" y="11602"/>
                  <a:pt x="134991" y="11471"/>
                </a:cubicBezTo>
                <a:lnTo>
                  <a:pt x="134991" y="11471"/>
                </a:lnTo>
                <a:cubicBezTo>
                  <a:pt x="134991" y="11471"/>
                  <a:pt x="134743" y="11544"/>
                  <a:pt x="134364" y="11704"/>
                </a:cubicBezTo>
                <a:cubicBezTo>
                  <a:pt x="134335" y="11675"/>
                  <a:pt x="134306" y="11646"/>
                  <a:pt x="134277" y="11617"/>
                </a:cubicBezTo>
                <a:cubicBezTo>
                  <a:pt x="134553" y="11413"/>
                  <a:pt x="134903" y="11209"/>
                  <a:pt x="135428" y="10917"/>
                </a:cubicBezTo>
                <a:lnTo>
                  <a:pt x="135428" y="10917"/>
                </a:lnTo>
                <a:cubicBezTo>
                  <a:pt x="135428" y="10917"/>
                  <a:pt x="134816" y="11063"/>
                  <a:pt x="134160" y="11457"/>
                </a:cubicBezTo>
                <a:cubicBezTo>
                  <a:pt x="133941" y="11194"/>
                  <a:pt x="133767" y="11049"/>
                  <a:pt x="133766" y="11048"/>
                </a:cubicBezTo>
                <a:lnTo>
                  <a:pt x="133766" y="11048"/>
                </a:lnTo>
                <a:cubicBezTo>
                  <a:pt x="133868" y="11223"/>
                  <a:pt x="133941" y="11384"/>
                  <a:pt x="134014" y="11544"/>
                </a:cubicBezTo>
                <a:cubicBezTo>
                  <a:pt x="133708" y="11733"/>
                  <a:pt x="133402" y="11981"/>
                  <a:pt x="133169" y="12287"/>
                </a:cubicBezTo>
                <a:cubicBezTo>
                  <a:pt x="133285" y="11937"/>
                  <a:pt x="133446" y="11588"/>
                  <a:pt x="133621" y="11252"/>
                </a:cubicBezTo>
                <a:lnTo>
                  <a:pt x="133621" y="11252"/>
                </a:lnTo>
                <a:cubicBezTo>
                  <a:pt x="133620" y="11253"/>
                  <a:pt x="133052" y="11894"/>
                  <a:pt x="132528" y="12827"/>
                </a:cubicBezTo>
                <a:cubicBezTo>
                  <a:pt x="132367" y="12972"/>
                  <a:pt x="132207" y="13118"/>
                  <a:pt x="132061" y="13293"/>
                </a:cubicBezTo>
                <a:lnTo>
                  <a:pt x="132003" y="13278"/>
                </a:lnTo>
                <a:cubicBezTo>
                  <a:pt x="132119" y="12972"/>
                  <a:pt x="132251" y="12666"/>
                  <a:pt x="132426" y="12360"/>
                </a:cubicBezTo>
                <a:cubicBezTo>
                  <a:pt x="132557" y="12273"/>
                  <a:pt x="132717" y="12171"/>
                  <a:pt x="132877" y="12069"/>
                </a:cubicBezTo>
                <a:lnTo>
                  <a:pt x="132877" y="12069"/>
                </a:lnTo>
                <a:cubicBezTo>
                  <a:pt x="132877" y="12069"/>
                  <a:pt x="132746" y="12098"/>
                  <a:pt x="132528" y="12185"/>
                </a:cubicBezTo>
                <a:cubicBezTo>
                  <a:pt x="132586" y="12083"/>
                  <a:pt x="132659" y="11967"/>
                  <a:pt x="132732" y="11865"/>
                </a:cubicBezTo>
                <a:lnTo>
                  <a:pt x="132732" y="11865"/>
                </a:lnTo>
                <a:cubicBezTo>
                  <a:pt x="132731" y="11865"/>
                  <a:pt x="132571" y="12010"/>
                  <a:pt x="132367" y="12244"/>
                </a:cubicBezTo>
                <a:cubicBezTo>
                  <a:pt x="132207" y="12316"/>
                  <a:pt x="132017" y="12404"/>
                  <a:pt x="131799" y="12506"/>
                </a:cubicBezTo>
                <a:cubicBezTo>
                  <a:pt x="132163" y="11821"/>
                  <a:pt x="132411" y="11384"/>
                  <a:pt x="132761" y="11005"/>
                </a:cubicBezTo>
                <a:cubicBezTo>
                  <a:pt x="132775" y="10990"/>
                  <a:pt x="132775" y="10990"/>
                  <a:pt x="132775" y="10990"/>
                </a:cubicBezTo>
                <a:cubicBezTo>
                  <a:pt x="133198" y="10538"/>
                  <a:pt x="133752" y="10145"/>
                  <a:pt x="134830" y="9460"/>
                </a:cubicBezTo>
                <a:lnTo>
                  <a:pt x="134830" y="9460"/>
                </a:lnTo>
                <a:cubicBezTo>
                  <a:pt x="134830" y="9460"/>
                  <a:pt x="132629" y="10101"/>
                  <a:pt x="131551" y="11704"/>
                </a:cubicBezTo>
                <a:cubicBezTo>
                  <a:pt x="131114" y="11981"/>
                  <a:pt x="130618" y="12331"/>
                  <a:pt x="130166" y="12710"/>
                </a:cubicBezTo>
                <a:cubicBezTo>
                  <a:pt x="130123" y="12695"/>
                  <a:pt x="130094" y="12681"/>
                  <a:pt x="130050" y="12666"/>
                </a:cubicBezTo>
                <a:cubicBezTo>
                  <a:pt x="130123" y="12418"/>
                  <a:pt x="130210" y="12171"/>
                  <a:pt x="130312" y="11923"/>
                </a:cubicBezTo>
                <a:cubicBezTo>
                  <a:pt x="130531" y="11704"/>
                  <a:pt x="130764" y="11500"/>
                  <a:pt x="131012" y="11296"/>
                </a:cubicBezTo>
                <a:lnTo>
                  <a:pt x="131012" y="11296"/>
                </a:lnTo>
                <a:cubicBezTo>
                  <a:pt x="131012" y="11296"/>
                  <a:pt x="130764" y="11427"/>
                  <a:pt x="130429" y="11661"/>
                </a:cubicBezTo>
                <a:cubicBezTo>
                  <a:pt x="130502" y="11471"/>
                  <a:pt x="130589" y="11296"/>
                  <a:pt x="130691" y="11121"/>
                </a:cubicBezTo>
                <a:lnTo>
                  <a:pt x="130691" y="11121"/>
                </a:lnTo>
                <a:cubicBezTo>
                  <a:pt x="130691" y="11121"/>
                  <a:pt x="130429" y="11413"/>
                  <a:pt x="130108" y="11865"/>
                </a:cubicBezTo>
                <a:cubicBezTo>
                  <a:pt x="130050" y="11908"/>
                  <a:pt x="129977" y="11967"/>
                  <a:pt x="129919" y="12010"/>
                </a:cubicBezTo>
                <a:cubicBezTo>
                  <a:pt x="129860" y="11865"/>
                  <a:pt x="129802" y="11733"/>
                  <a:pt x="129744" y="11617"/>
                </a:cubicBezTo>
                <a:cubicBezTo>
                  <a:pt x="129846" y="11544"/>
                  <a:pt x="129977" y="11471"/>
                  <a:pt x="130108" y="11398"/>
                </a:cubicBezTo>
                <a:lnTo>
                  <a:pt x="130108" y="11398"/>
                </a:lnTo>
                <a:cubicBezTo>
                  <a:pt x="130108" y="11398"/>
                  <a:pt x="129948" y="11442"/>
                  <a:pt x="129700" y="11529"/>
                </a:cubicBezTo>
                <a:cubicBezTo>
                  <a:pt x="129540" y="11267"/>
                  <a:pt x="129394" y="11121"/>
                  <a:pt x="129394" y="11121"/>
                </a:cubicBezTo>
                <a:lnTo>
                  <a:pt x="129394" y="11121"/>
                </a:lnTo>
                <a:cubicBezTo>
                  <a:pt x="129452" y="11296"/>
                  <a:pt x="129511" y="11457"/>
                  <a:pt x="129554" y="11588"/>
                </a:cubicBezTo>
                <a:cubicBezTo>
                  <a:pt x="129350" y="11675"/>
                  <a:pt x="129117" y="11777"/>
                  <a:pt x="128884" y="11923"/>
                </a:cubicBezTo>
                <a:cubicBezTo>
                  <a:pt x="129001" y="11690"/>
                  <a:pt x="129132" y="11457"/>
                  <a:pt x="129277" y="11238"/>
                </a:cubicBezTo>
                <a:lnTo>
                  <a:pt x="129277" y="11238"/>
                </a:lnTo>
                <a:cubicBezTo>
                  <a:pt x="129277" y="11238"/>
                  <a:pt x="128869" y="11632"/>
                  <a:pt x="128461" y="12185"/>
                </a:cubicBezTo>
                <a:cubicBezTo>
                  <a:pt x="128447" y="12200"/>
                  <a:pt x="128447" y="12200"/>
                  <a:pt x="128432" y="12214"/>
                </a:cubicBezTo>
                <a:cubicBezTo>
                  <a:pt x="128315" y="12185"/>
                  <a:pt x="128199" y="12156"/>
                  <a:pt x="128068" y="12112"/>
                </a:cubicBezTo>
                <a:cubicBezTo>
                  <a:pt x="128257" y="12010"/>
                  <a:pt x="128476" y="11879"/>
                  <a:pt x="128753" y="11733"/>
                </a:cubicBezTo>
                <a:lnTo>
                  <a:pt x="128753" y="11733"/>
                </a:lnTo>
                <a:cubicBezTo>
                  <a:pt x="128753" y="11733"/>
                  <a:pt x="128447" y="11806"/>
                  <a:pt x="128039" y="11981"/>
                </a:cubicBezTo>
                <a:cubicBezTo>
                  <a:pt x="128665" y="11063"/>
                  <a:pt x="128855" y="10903"/>
                  <a:pt x="130181" y="10159"/>
                </a:cubicBezTo>
                <a:lnTo>
                  <a:pt x="130181" y="10159"/>
                </a:lnTo>
                <a:cubicBezTo>
                  <a:pt x="130181" y="10159"/>
                  <a:pt x="128286" y="10640"/>
                  <a:pt x="127616" y="11996"/>
                </a:cubicBezTo>
                <a:cubicBezTo>
                  <a:pt x="127514" y="11967"/>
                  <a:pt x="127426" y="11952"/>
                  <a:pt x="127324" y="11923"/>
                </a:cubicBezTo>
                <a:cubicBezTo>
                  <a:pt x="128374" y="10436"/>
                  <a:pt x="128155" y="8906"/>
                  <a:pt x="128155" y="8906"/>
                </a:cubicBezTo>
                <a:lnTo>
                  <a:pt x="128155" y="8906"/>
                </a:lnTo>
                <a:cubicBezTo>
                  <a:pt x="127689" y="10451"/>
                  <a:pt x="127470" y="11005"/>
                  <a:pt x="126741" y="11777"/>
                </a:cubicBezTo>
                <a:cubicBezTo>
                  <a:pt x="126727" y="11777"/>
                  <a:pt x="126712" y="11763"/>
                  <a:pt x="126698" y="11763"/>
                </a:cubicBezTo>
                <a:lnTo>
                  <a:pt x="126698" y="11690"/>
                </a:lnTo>
                <a:cubicBezTo>
                  <a:pt x="127426" y="10801"/>
                  <a:pt x="127601" y="9985"/>
                  <a:pt x="127601" y="9984"/>
                </a:cubicBezTo>
                <a:lnTo>
                  <a:pt x="127601" y="9984"/>
                </a:lnTo>
                <a:cubicBezTo>
                  <a:pt x="127368" y="10305"/>
                  <a:pt x="127164" y="10582"/>
                  <a:pt x="126975" y="10830"/>
                </a:cubicBezTo>
                <a:cubicBezTo>
                  <a:pt x="127091" y="10465"/>
                  <a:pt x="127237" y="10057"/>
                  <a:pt x="127397" y="9649"/>
                </a:cubicBezTo>
                <a:cubicBezTo>
                  <a:pt x="128024" y="8979"/>
                  <a:pt x="128738" y="8294"/>
                  <a:pt x="129496" y="7682"/>
                </a:cubicBezTo>
                <a:lnTo>
                  <a:pt x="129496" y="7682"/>
                </a:lnTo>
                <a:cubicBezTo>
                  <a:pt x="129496" y="7682"/>
                  <a:pt x="128723" y="8148"/>
                  <a:pt x="127718" y="8877"/>
                </a:cubicBezTo>
                <a:cubicBezTo>
                  <a:pt x="128111" y="7973"/>
                  <a:pt x="128592" y="7026"/>
                  <a:pt x="129175" y="6137"/>
                </a:cubicBezTo>
                <a:lnTo>
                  <a:pt x="129175" y="6137"/>
                </a:lnTo>
                <a:cubicBezTo>
                  <a:pt x="129175" y="6137"/>
                  <a:pt x="127703" y="7755"/>
                  <a:pt x="126625" y="9737"/>
                </a:cubicBezTo>
                <a:cubicBezTo>
                  <a:pt x="126508" y="9824"/>
                  <a:pt x="126392" y="9926"/>
                  <a:pt x="126275" y="10028"/>
                </a:cubicBezTo>
                <a:cubicBezTo>
                  <a:pt x="126158" y="9810"/>
                  <a:pt x="126013" y="9606"/>
                  <a:pt x="125867" y="9416"/>
                </a:cubicBezTo>
                <a:cubicBezTo>
                  <a:pt x="125896" y="9285"/>
                  <a:pt x="125940" y="9154"/>
                  <a:pt x="125984" y="9037"/>
                </a:cubicBezTo>
                <a:cubicBezTo>
                  <a:pt x="126217" y="8775"/>
                  <a:pt x="126465" y="8512"/>
                  <a:pt x="126727" y="8279"/>
                </a:cubicBezTo>
                <a:lnTo>
                  <a:pt x="126727" y="8279"/>
                </a:lnTo>
                <a:cubicBezTo>
                  <a:pt x="126727" y="8279"/>
                  <a:pt x="126464" y="8425"/>
                  <a:pt x="126100" y="8702"/>
                </a:cubicBezTo>
                <a:cubicBezTo>
                  <a:pt x="126260" y="8265"/>
                  <a:pt x="126450" y="7842"/>
                  <a:pt x="126669" y="7434"/>
                </a:cubicBezTo>
                <a:lnTo>
                  <a:pt x="126669" y="7434"/>
                </a:lnTo>
                <a:cubicBezTo>
                  <a:pt x="126668" y="7434"/>
                  <a:pt x="126100" y="8090"/>
                  <a:pt x="125532" y="9037"/>
                </a:cubicBezTo>
                <a:cubicBezTo>
                  <a:pt x="125386" y="8877"/>
                  <a:pt x="125226" y="8746"/>
                  <a:pt x="125080" y="8614"/>
                </a:cubicBezTo>
                <a:cubicBezTo>
                  <a:pt x="125138" y="8571"/>
                  <a:pt x="125211" y="8527"/>
                  <a:pt x="125284" y="8483"/>
                </a:cubicBezTo>
                <a:lnTo>
                  <a:pt x="125284" y="8483"/>
                </a:lnTo>
                <a:cubicBezTo>
                  <a:pt x="125284" y="8483"/>
                  <a:pt x="125182" y="8512"/>
                  <a:pt x="125022" y="8571"/>
                </a:cubicBezTo>
                <a:cubicBezTo>
                  <a:pt x="124992" y="8542"/>
                  <a:pt x="124963" y="8512"/>
                  <a:pt x="124934" y="8498"/>
                </a:cubicBezTo>
                <a:cubicBezTo>
                  <a:pt x="125051" y="8338"/>
                  <a:pt x="125197" y="8177"/>
                  <a:pt x="125342" y="8002"/>
                </a:cubicBezTo>
                <a:lnTo>
                  <a:pt x="125342" y="8002"/>
                </a:lnTo>
                <a:cubicBezTo>
                  <a:pt x="125342" y="8002"/>
                  <a:pt x="125124" y="8134"/>
                  <a:pt x="124803" y="8396"/>
                </a:cubicBezTo>
                <a:cubicBezTo>
                  <a:pt x="124351" y="8061"/>
                  <a:pt x="123987" y="7886"/>
                  <a:pt x="123987" y="7886"/>
                </a:cubicBezTo>
                <a:lnTo>
                  <a:pt x="123987" y="7886"/>
                </a:lnTo>
                <a:cubicBezTo>
                  <a:pt x="124235" y="8134"/>
                  <a:pt x="124453" y="8352"/>
                  <a:pt x="124628" y="8542"/>
                </a:cubicBezTo>
                <a:cubicBezTo>
                  <a:pt x="124599" y="8571"/>
                  <a:pt x="124584" y="8585"/>
                  <a:pt x="124555" y="8614"/>
                </a:cubicBezTo>
                <a:cubicBezTo>
                  <a:pt x="124278" y="8265"/>
                  <a:pt x="124060" y="8061"/>
                  <a:pt x="124060" y="8061"/>
                </a:cubicBezTo>
                <a:lnTo>
                  <a:pt x="124060" y="8061"/>
                </a:lnTo>
                <a:cubicBezTo>
                  <a:pt x="124191" y="8323"/>
                  <a:pt x="124307" y="8542"/>
                  <a:pt x="124395" y="8760"/>
                </a:cubicBezTo>
                <a:cubicBezTo>
                  <a:pt x="124351" y="8804"/>
                  <a:pt x="124307" y="8848"/>
                  <a:pt x="124264" y="8891"/>
                </a:cubicBezTo>
                <a:cubicBezTo>
                  <a:pt x="124133" y="8950"/>
                  <a:pt x="123987" y="9023"/>
                  <a:pt x="123841" y="9110"/>
                </a:cubicBezTo>
                <a:cubicBezTo>
                  <a:pt x="123856" y="8833"/>
                  <a:pt x="123870" y="8556"/>
                  <a:pt x="123899" y="8279"/>
                </a:cubicBezTo>
                <a:cubicBezTo>
                  <a:pt x="123899" y="8265"/>
                  <a:pt x="123914" y="8265"/>
                  <a:pt x="123914" y="8265"/>
                </a:cubicBezTo>
                <a:lnTo>
                  <a:pt x="123899" y="8265"/>
                </a:lnTo>
                <a:cubicBezTo>
                  <a:pt x="123914" y="8221"/>
                  <a:pt x="123914" y="8163"/>
                  <a:pt x="123914" y="8119"/>
                </a:cubicBezTo>
                <a:lnTo>
                  <a:pt x="123914" y="8119"/>
                </a:lnTo>
                <a:cubicBezTo>
                  <a:pt x="123914" y="8119"/>
                  <a:pt x="123885" y="8206"/>
                  <a:pt x="123841" y="8338"/>
                </a:cubicBezTo>
                <a:cubicBezTo>
                  <a:pt x="123695" y="8512"/>
                  <a:pt x="123389" y="8906"/>
                  <a:pt x="123039" y="9445"/>
                </a:cubicBezTo>
                <a:cubicBezTo>
                  <a:pt x="122908" y="9547"/>
                  <a:pt x="122763" y="9678"/>
                  <a:pt x="122588" y="9839"/>
                </a:cubicBezTo>
                <a:cubicBezTo>
                  <a:pt x="122588" y="9824"/>
                  <a:pt x="122588" y="9824"/>
                  <a:pt x="122588" y="9810"/>
                </a:cubicBezTo>
                <a:cubicBezTo>
                  <a:pt x="122690" y="9620"/>
                  <a:pt x="122763" y="9445"/>
                  <a:pt x="122806" y="9299"/>
                </a:cubicBezTo>
                <a:cubicBezTo>
                  <a:pt x="122923" y="9227"/>
                  <a:pt x="123039" y="9154"/>
                  <a:pt x="123156" y="9066"/>
                </a:cubicBezTo>
                <a:lnTo>
                  <a:pt x="123156" y="9066"/>
                </a:lnTo>
                <a:cubicBezTo>
                  <a:pt x="123156" y="9066"/>
                  <a:pt x="123039" y="9110"/>
                  <a:pt x="122850" y="9183"/>
                </a:cubicBezTo>
                <a:cubicBezTo>
                  <a:pt x="122908" y="9008"/>
                  <a:pt x="122923" y="8891"/>
                  <a:pt x="122923" y="8891"/>
                </a:cubicBezTo>
                <a:lnTo>
                  <a:pt x="122923" y="8891"/>
                </a:lnTo>
                <a:cubicBezTo>
                  <a:pt x="122835" y="9023"/>
                  <a:pt x="122763" y="9139"/>
                  <a:pt x="122690" y="9241"/>
                </a:cubicBezTo>
                <a:lnTo>
                  <a:pt x="122675" y="9241"/>
                </a:lnTo>
                <a:cubicBezTo>
                  <a:pt x="122733" y="8906"/>
                  <a:pt x="122792" y="8614"/>
                  <a:pt x="122894" y="8352"/>
                </a:cubicBezTo>
                <a:cubicBezTo>
                  <a:pt x="123229" y="7973"/>
                  <a:pt x="123579" y="7594"/>
                  <a:pt x="123972" y="7230"/>
                </a:cubicBezTo>
                <a:cubicBezTo>
                  <a:pt x="124264" y="7011"/>
                  <a:pt x="124643" y="6764"/>
                  <a:pt x="125109" y="6472"/>
                </a:cubicBezTo>
                <a:lnTo>
                  <a:pt x="125109" y="6472"/>
                </a:lnTo>
                <a:cubicBezTo>
                  <a:pt x="125109" y="6472"/>
                  <a:pt x="124905" y="6530"/>
                  <a:pt x="124584" y="6661"/>
                </a:cubicBezTo>
                <a:cubicBezTo>
                  <a:pt x="124628" y="6618"/>
                  <a:pt x="124672" y="6589"/>
                  <a:pt x="124701" y="6559"/>
                </a:cubicBezTo>
                <a:lnTo>
                  <a:pt x="124701" y="6559"/>
                </a:lnTo>
                <a:cubicBezTo>
                  <a:pt x="124701" y="6560"/>
                  <a:pt x="124628" y="6603"/>
                  <a:pt x="124482" y="6705"/>
                </a:cubicBezTo>
                <a:cubicBezTo>
                  <a:pt x="124205" y="6822"/>
                  <a:pt x="123870" y="6982"/>
                  <a:pt x="123520" y="7186"/>
                </a:cubicBezTo>
                <a:cubicBezTo>
                  <a:pt x="123754" y="6866"/>
                  <a:pt x="124045" y="6501"/>
                  <a:pt x="124439" y="6020"/>
                </a:cubicBezTo>
                <a:lnTo>
                  <a:pt x="124439" y="6020"/>
                </a:lnTo>
                <a:cubicBezTo>
                  <a:pt x="124438" y="6020"/>
                  <a:pt x="123375" y="6691"/>
                  <a:pt x="122631" y="7827"/>
                </a:cubicBezTo>
                <a:cubicBezTo>
                  <a:pt x="122296" y="8104"/>
                  <a:pt x="121990" y="8440"/>
                  <a:pt x="121757" y="8833"/>
                </a:cubicBezTo>
                <a:cubicBezTo>
                  <a:pt x="121465" y="9081"/>
                  <a:pt x="121189" y="9358"/>
                  <a:pt x="120926" y="9635"/>
                </a:cubicBezTo>
                <a:cubicBezTo>
                  <a:pt x="120941" y="9343"/>
                  <a:pt x="120955" y="9037"/>
                  <a:pt x="120999" y="8746"/>
                </a:cubicBezTo>
                <a:lnTo>
                  <a:pt x="120999" y="8746"/>
                </a:lnTo>
                <a:cubicBezTo>
                  <a:pt x="120999" y="8746"/>
                  <a:pt x="120941" y="8877"/>
                  <a:pt x="120868" y="9110"/>
                </a:cubicBezTo>
                <a:cubicBezTo>
                  <a:pt x="120882" y="9008"/>
                  <a:pt x="120882" y="8964"/>
                  <a:pt x="120882" y="8964"/>
                </a:cubicBezTo>
                <a:lnTo>
                  <a:pt x="120882" y="8964"/>
                </a:lnTo>
                <a:cubicBezTo>
                  <a:pt x="120839" y="9066"/>
                  <a:pt x="120795" y="9183"/>
                  <a:pt x="120751" y="9299"/>
                </a:cubicBezTo>
                <a:cubicBezTo>
                  <a:pt x="120708" y="9154"/>
                  <a:pt x="120664" y="9023"/>
                  <a:pt x="120606" y="8891"/>
                </a:cubicBezTo>
                <a:cubicBezTo>
                  <a:pt x="120620" y="8862"/>
                  <a:pt x="120635" y="8848"/>
                  <a:pt x="120635" y="8819"/>
                </a:cubicBezTo>
                <a:cubicBezTo>
                  <a:pt x="121014" y="8279"/>
                  <a:pt x="121451" y="7711"/>
                  <a:pt x="121946" y="7215"/>
                </a:cubicBezTo>
                <a:lnTo>
                  <a:pt x="121946" y="7215"/>
                </a:lnTo>
                <a:cubicBezTo>
                  <a:pt x="121946" y="7216"/>
                  <a:pt x="121218" y="7696"/>
                  <a:pt x="120401" y="8454"/>
                </a:cubicBezTo>
                <a:cubicBezTo>
                  <a:pt x="120270" y="8221"/>
                  <a:pt x="120139" y="8017"/>
                  <a:pt x="119993" y="7827"/>
                </a:cubicBezTo>
                <a:cubicBezTo>
                  <a:pt x="120154" y="7711"/>
                  <a:pt x="120329" y="7594"/>
                  <a:pt x="120533" y="7463"/>
                </a:cubicBezTo>
                <a:lnTo>
                  <a:pt x="120533" y="7463"/>
                </a:lnTo>
                <a:cubicBezTo>
                  <a:pt x="120533" y="7463"/>
                  <a:pt x="120270" y="7536"/>
                  <a:pt x="119906" y="7711"/>
                </a:cubicBezTo>
                <a:cubicBezTo>
                  <a:pt x="119702" y="6880"/>
                  <a:pt x="119221" y="6297"/>
                  <a:pt x="119221" y="6297"/>
                </a:cubicBezTo>
                <a:lnTo>
                  <a:pt x="119221" y="6297"/>
                </a:lnTo>
                <a:cubicBezTo>
                  <a:pt x="119338" y="6676"/>
                  <a:pt x="119425" y="6982"/>
                  <a:pt x="119483" y="7244"/>
                </a:cubicBezTo>
                <a:cubicBezTo>
                  <a:pt x="119352" y="7128"/>
                  <a:pt x="119279" y="7070"/>
                  <a:pt x="119279" y="7070"/>
                </a:cubicBezTo>
                <a:lnTo>
                  <a:pt x="119279" y="7070"/>
                </a:lnTo>
                <a:cubicBezTo>
                  <a:pt x="119367" y="7230"/>
                  <a:pt x="119454" y="7376"/>
                  <a:pt x="119527" y="7521"/>
                </a:cubicBezTo>
                <a:cubicBezTo>
                  <a:pt x="119556" y="7638"/>
                  <a:pt x="119571" y="7755"/>
                  <a:pt x="119571" y="7871"/>
                </a:cubicBezTo>
                <a:cubicBezTo>
                  <a:pt x="119323" y="8002"/>
                  <a:pt x="119046" y="8163"/>
                  <a:pt x="118769" y="8352"/>
                </a:cubicBezTo>
                <a:cubicBezTo>
                  <a:pt x="118784" y="8250"/>
                  <a:pt x="118798" y="8163"/>
                  <a:pt x="118798" y="8104"/>
                </a:cubicBezTo>
                <a:cubicBezTo>
                  <a:pt x="118900" y="7813"/>
                  <a:pt x="119017" y="7536"/>
                  <a:pt x="119148" y="7274"/>
                </a:cubicBezTo>
                <a:lnTo>
                  <a:pt x="119148" y="7274"/>
                </a:lnTo>
                <a:cubicBezTo>
                  <a:pt x="119148" y="7274"/>
                  <a:pt x="118988" y="7463"/>
                  <a:pt x="118769" y="7784"/>
                </a:cubicBezTo>
                <a:cubicBezTo>
                  <a:pt x="118638" y="7798"/>
                  <a:pt x="118361" y="7871"/>
                  <a:pt x="118011" y="7988"/>
                </a:cubicBezTo>
                <a:cubicBezTo>
                  <a:pt x="117938" y="7857"/>
                  <a:pt x="117865" y="7755"/>
                  <a:pt x="117822" y="7696"/>
                </a:cubicBezTo>
                <a:cubicBezTo>
                  <a:pt x="118303" y="6866"/>
                  <a:pt x="118784" y="6457"/>
                  <a:pt x="120256" y="5452"/>
                </a:cubicBezTo>
                <a:lnTo>
                  <a:pt x="120256" y="5452"/>
                </a:lnTo>
                <a:cubicBezTo>
                  <a:pt x="120255" y="5452"/>
                  <a:pt x="118142" y="6137"/>
                  <a:pt x="117108" y="7740"/>
                </a:cubicBezTo>
                <a:cubicBezTo>
                  <a:pt x="117064" y="7449"/>
                  <a:pt x="117006" y="7215"/>
                  <a:pt x="116962" y="7084"/>
                </a:cubicBezTo>
                <a:cubicBezTo>
                  <a:pt x="117020" y="7011"/>
                  <a:pt x="117078" y="6953"/>
                  <a:pt x="117122" y="6895"/>
                </a:cubicBezTo>
                <a:lnTo>
                  <a:pt x="117122" y="6895"/>
                </a:lnTo>
                <a:cubicBezTo>
                  <a:pt x="117122" y="6895"/>
                  <a:pt x="117064" y="6953"/>
                  <a:pt x="116962" y="7040"/>
                </a:cubicBezTo>
                <a:cubicBezTo>
                  <a:pt x="116933" y="6968"/>
                  <a:pt x="116918" y="6924"/>
                  <a:pt x="116918" y="6924"/>
                </a:cubicBezTo>
                <a:lnTo>
                  <a:pt x="116918" y="6924"/>
                </a:lnTo>
                <a:cubicBezTo>
                  <a:pt x="116918" y="6968"/>
                  <a:pt x="116933" y="7026"/>
                  <a:pt x="116933" y="7070"/>
                </a:cubicBezTo>
                <a:cubicBezTo>
                  <a:pt x="116729" y="7259"/>
                  <a:pt x="116408" y="7580"/>
                  <a:pt x="116058" y="7973"/>
                </a:cubicBezTo>
                <a:cubicBezTo>
                  <a:pt x="116087" y="7798"/>
                  <a:pt x="116102" y="7609"/>
                  <a:pt x="116087" y="7449"/>
                </a:cubicBezTo>
                <a:cubicBezTo>
                  <a:pt x="116131" y="7376"/>
                  <a:pt x="116160" y="7303"/>
                  <a:pt x="116189" y="7230"/>
                </a:cubicBezTo>
                <a:lnTo>
                  <a:pt x="116189" y="7230"/>
                </a:lnTo>
                <a:cubicBezTo>
                  <a:pt x="116189" y="7230"/>
                  <a:pt x="116160" y="7274"/>
                  <a:pt x="116087" y="7361"/>
                </a:cubicBezTo>
                <a:cubicBezTo>
                  <a:pt x="116058" y="6647"/>
                  <a:pt x="115738" y="6049"/>
                  <a:pt x="115504" y="5670"/>
                </a:cubicBezTo>
                <a:cubicBezTo>
                  <a:pt x="115461" y="5554"/>
                  <a:pt x="115446" y="5496"/>
                  <a:pt x="115446" y="5496"/>
                </a:cubicBezTo>
                <a:lnTo>
                  <a:pt x="115446" y="5496"/>
                </a:lnTo>
                <a:cubicBezTo>
                  <a:pt x="115446" y="5525"/>
                  <a:pt x="115461" y="5568"/>
                  <a:pt x="115461" y="5612"/>
                </a:cubicBezTo>
                <a:cubicBezTo>
                  <a:pt x="115367" y="5472"/>
                  <a:pt x="115292" y="5378"/>
                  <a:pt x="115251" y="5332"/>
                </a:cubicBezTo>
                <a:lnTo>
                  <a:pt x="115251" y="5332"/>
                </a:lnTo>
                <a:cubicBezTo>
                  <a:pt x="115377" y="5684"/>
                  <a:pt x="115462" y="5968"/>
                  <a:pt x="115534" y="6224"/>
                </a:cubicBezTo>
                <a:cubicBezTo>
                  <a:pt x="115563" y="6676"/>
                  <a:pt x="115577" y="7142"/>
                  <a:pt x="115548" y="7594"/>
                </a:cubicBezTo>
                <a:cubicBezTo>
                  <a:pt x="115446" y="7696"/>
                  <a:pt x="115300" y="7857"/>
                  <a:pt x="115140" y="8046"/>
                </a:cubicBezTo>
                <a:cubicBezTo>
                  <a:pt x="115155" y="7944"/>
                  <a:pt x="115169" y="7842"/>
                  <a:pt x="115198" y="7740"/>
                </a:cubicBezTo>
                <a:lnTo>
                  <a:pt x="115198" y="7740"/>
                </a:lnTo>
                <a:cubicBezTo>
                  <a:pt x="115198" y="7740"/>
                  <a:pt x="115140" y="7813"/>
                  <a:pt x="115067" y="7959"/>
                </a:cubicBezTo>
                <a:cubicBezTo>
                  <a:pt x="114980" y="7842"/>
                  <a:pt x="114907" y="7769"/>
                  <a:pt x="114907" y="7769"/>
                </a:cubicBezTo>
                <a:lnTo>
                  <a:pt x="114907" y="7769"/>
                </a:lnTo>
                <a:cubicBezTo>
                  <a:pt x="114951" y="7871"/>
                  <a:pt x="114980" y="7973"/>
                  <a:pt x="115009" y="8061"/>
                </a:cubicBezTo>
                <a:cubicBezTo>
                  <a:pt x="114980" y="8119"/>
                  <a:pt x="114936" y="8192"/>
                  <a:pt x="114907" y="8279"/>
                </a:cubicBezTo>
                <a:cubicBezTo>
                  <a:pt x="114863" y="8192"/>
                  <a:pt x="114819" y="8104"/>
                  <a:pt x="114761" y="8032"/>
                </a:cubicBezTo>
                <a:cubicBezTo>
                  <a:pt x="114790" y="7944"/>
                  <a:pt x="114790" y="7886"/>
                  <a:pt x="114805" y="7813"/>
                </a:cubicBezTo>
                <a:cubicBezTo>
                  <a:pt x="114863" y="7755"/>
                  <a:pt x="114921" y="7711"/>
                  <a:pt x="114980" y="7653"/>
                </a:cubicBezTo>
                <a:lnTo>
                  <a:pt x="114980" y="7653"/>
                </a:lnTo>
                <a:cubicBezTo>
                  <a:pt x="114980" y="7653"/>
                  <a:pt x="114921" y="7682"/>
                  <a:pt x="114819" y="7740"/>
                </a:cubicBezTo>
                <a:cubicBezTo>
                  <a:pt x="114907" y="7259"/>
                  <a:pt x="114921" y="6953"/>
                  <a:pt x="114921" y="6953"/>
                </a:cubicBezTo>
                <a:lnTo>
                  <a:pt x="114921" y="6953"/>
                </a:lnTo>
                <a:cubicBezTo>
                  <a:pt x="114834" y="7230"/>
                  <a:pt x="114717" y="7507"/>
                  <a:pt x="114601" y="7769"/>
                </a:cubicBezTo>
                <a:cubicBezTo>
                  <a:pt x="114528" y="7667"/>
                  <a:pt x="114455" y="7594"/>
                  <a:pt x="114411" y="7536"/>
                </a:cubicBezTo>
                <a:cubicBezTo>
                  <a:pt x="114338" y="7390"/>
                  <a:pt x="114280" y="7259"/>
                  <a:pt x="114207" y="7142"/>
                </a:cubicBezTo>
                <a:cubicBezTo>
                  <a:pt x="114426" y="7026"/>
                  <a:pt x="114659" y="6909"/>
                  <a:pt x="114951" y="6764"/>
                </a:cubicBezTo>
                <a:lnTo>
                  <a:pt x="114951" y="6764"/>
                </a:lnTo>
                <a:cubicBezTo>
                  <a:pt x="114950" y="6764"/>
                  <a:pt x="114688" y="6807"/>
                  <a:pt x="114295" y="6938"/>
                </a:cubicBezTo>
                <a:cubicBezTo>
                  <a:pt x="114397" y="6822"/>
                  <a:pt x="114513" y="6691"/>
                  <a:pt x="114601" y="6559"/>
                </a:cubicBezTo>
                <a:cubicBezTo>
                  <a:pt x="114659" y="6501"/>
                  <a:pt x="114732" y="6428"/>
                  <a:pt x="114805" y="6355"/>
                </a:cubicBezTo>
                <a:lnTo>
                  <a:pt x="114805" y="6355"/>
                </a:lnTo>
                <a:cubicBezTo>
                  <a:pt x="114805" y="6355"/>
                  <a:pt x="114761" y="6385"/>
                  <a:pt x="114703" y="6414"/>
                </a:cubicBezTo>
                <a:cubicBezTo>
                  <a:pt x="114948" y="6053"/>
                  <a:pt x="115122" y="5678"/>
                  <a:pt x="115238" y="5317"/>
                </a:cubicBezTo>
                <a:lnTo>
                  <a:pt x="115238" y="5317"/>
                </a:lnTo>
                <a:cubicBezTo>
                  <a:pt x="115242" y="5322"/>
                  <a:pt x="115247" y="5326"/>
                  <a:pt x="115251" y="5332"/>
                </a:cubicBezTo>
                <a:lnTo>
                  <a:pt x="115251" y="5332"/>
                </a:lnTo>
                <a:cubicBezTo>
                  <a:pt x="115248" y="5323"/>
                  <a:pt x="115245" y="5315"/>
                  <a:pt x="115242" y="5306"/>
                </a:cubicBezTo>
                <a:cubicBezTo>
                  <a:pt x="115241" y="5310"/>
                  <a:pt x="115240" y="5314"/>
                  <a:pt x="115238" y="5317"/>
                </a:cubicBezTo>
                <a:lnTo>
                  <a:pt x="115238" y="5317"/>
                </a:lnTo>
                <a:cubicBezTo>
                  <a:pt x="115234" y="5313"/>
                  <a:pt x="115230" y="5309"/>
                  <a:pt x="115227" y="5306"/>
                </a:cubicBezTo>
                <a:cubicBezTo>
                  <a:pt x="115563" y="4301"/>
                  <a:pt x="115446" y="3514"/>
                  <a:pt x="115446" y="3513"/>
                </a:cubicBezTo>
                <a:lnTo>
                  <a:pt x="115446" y="3513"/>
                </a:lnTo>
                <a:cubicBezTo>
                  <a:pt x="114980" y="5087"/>
                  <a:pt x="114761" y="5627"/>
                  <a:pt x="113989" y="6428"/>
                </a:cubicBezTo>
                <a:cubicBezTo>
                  <a:pt x="113989" y="6370"/>
                  <a:pt x="114003" y="6326"/>
                  <a:pt x="114003" y="6268"/>
                </a:cubicBezTo>
                <a:cubicBezTo>
                  <a:pt x="114397" y="4942"/>
                  <a:pt x="115213" y="2668"/>
                  <a:pt x="116481" y="744"/>
                </a:cubicBezTo>
                <a:lnTo>
                  <a:pt x="116481" y="744"/>
                </a:lnTo>
                <a:cubicBezTo>
                  <a:pt x="116480" y="745"/>
                  <a:pt x="114746" y="2625"/>
                  <a:pt x="113668" y="4825"/>
                </a:cubicBezTo>
                <a:cubicBezTo>
                  <a:pt x="113595" y="4679"/>
                  <a:pt x="113522" y="4534"/>
                  <a:pt x="113435" y="4388"/>
                </a:cubicBezTo>
                <a:cubicBezTo>
                  <a:pt x="113551" y="4228"/>
                  <a:pt x="113668" y="4067"/>
                  <a:pt x="113785" y="3907"/>
                </a:cubicBezTo>
                <a:lnTo>
                  <a:pt x="113785" y="3907"/>
                </a:lnTo>
                <a:cubicBezTo>
                  <a:pt x="113784" y="3907"/>
                  <a:pt x="113624" y="4053"/>
                  <a:pt x="113391" y="4315"/>
                </a:cubicBezTo>
                <a:cubicBezTo>
                  <a:pt x="113318" y="4213"/>
                  <a:pt x="113245" y="4111"/>
                  <a:pt x="113158" y="4009"/>
                </a:cubicBezTo>
                <a:cubicBezTo>
                  <a:pt x="113362" y="3353"/>
                  <a:pt x="113624" y="2668"/>
                  <a:pt x="113974" y="2027"/>
                </a:cubicBezTo>
                <a:lnTo>
                  <a:pt x="113974" y="2027"/>
                </a:lnTo>
                <a:cubicBezTo>
                  <a:pt x="113974" y="2027"/>
                  <a:pt x="113391" y="2697"/>
                  <a:pt x="112837" y="3645"/>
                </a:cubicBezTo>
                <a:cubicBezTo>
                  <a:pt x="112633" y="3426"/>
                  <a:pt x="112429" y="3251"/>
                  <a:pt x="112240" y="3091"/>
                </a:cubicBezTo>
                <a:cubicBezTo>
                  <a:pt x="112356" y="2945"/>
                  <a:pt x="112487" y="2785"/>
                  <a:pt x="112648" y="2595"/>
                </a:cubicBezTo>
                <a:lnTo>
                  <a:pt x="112648" y="2595"/>
                </a:lnTo>
                <a:cubicBezTo>
                  <a:pt x="112648" y="2595"/>
                  <a:pt x="112414" y="2741"/>
                  <a:pt x="112109" y="3003"/>
                </a:cubicBezTo>
                <a:cubicBezTo>
                  <a:pt x="111657" y="2654"/>
                  <a:pt x="111292" y="2493"/>
                  <a:pt x="111292" y="2493"/>
                </a:cubicBezTo>
                <a:lnTo>
                  <a:pt x="111292" y="2493"/>
                </a:lnTo>
                <a:cubicBezTo>
                  <a:pt x="111540" y="2741"/>
                  <a:pt x="111744" y="2945"/>
                  <a:pt x="111934" y="3149"/>
                </a:cubicBezTo>
                <a:cubicBezTo>
                  <a:pt x="111686" y="3368"/>
                  <a:pt x="111409" y="3630"/>
                  <a:pt x="111147" y="3965"/>
                </a:cubicBezTo>
                <a:cubicBezTo>
                  <a:pt x="111147" y="3557"/>
                  <a:pt x="111161" y="3134"/>
                  <a:pt x="111219" y="2726"/>
                </a:cubicBezTo>
                <a:lnTo>
                  <a:pt x="111219" y="2726"/>
                </a:lnTo>
                <a:cubicBezTo>
                  <a:pt x="111219" y="2727"/>
                  <a:pt x="110899" y="3514"/>
                  <a:pt x="110724" y="4577"/>
                </a:cubicBezTo>
                <a:cubicBezTo>
                  <a:pt x="110505" y="4942"/>
                  <a:pt x="110330" y="5335"/>
                  <a:pt x="110228" y="5772"/>
                </a:cubicBezTo>
                <a:cubicBezTo>
                  <a:pt x="110185" y="5729"/>
                  <a:pt x="110156" y="5700"/>
                  <a:pt x="110156" y="5700"/>
                </a:cubicBezTo>
                <a:lnTo>
                  <a:pt x="110156" y="5700"/>
                </a:lnTo>
                <a:cubicBezTo>
                  <a:pt x="110185" y="5743"/>
                  <a:pt x="110199" y="5787"/>
                  <a:pt x="110214" y="5816"/>
                </a:cubicBezTo>
                <a:cubicBezTo>
                  <a:pt x="110214" y="5845"/>
                  <a:pt x="110214" y="5860"/>
                  <a:pt x="110214" y="5874"/>
                </a:cubicBezTo>
                <a:cubicBezTo>
                  <a:pt x="110156" y="5787"/>
                  <a:pt x="110097" y="5700"/>
                  <a:pt x="110068" y="5612"/>
                </a:cubicBezTo>
                <a:cubicBezTo>
                  <a:pt x="110170" y="5496"/>
                  <a:pt x="110272" y="5379"/>
                  <a:pt x="110389" y="5248"/>
                </a:cubicBezTo>
                <a:lnTo>
                  <a:pt x="110389" y="5248"/>
                </a:lnTo>
                <a:cubicBezTo>
                  <a:pt x="110389" y="5248"/>
                  <a:pt x="110243" y="5321"/>
                  <a:pt x="110010" y="5496"/>
                </a:cubicBezTo>
                <a:cubicBezTo>
                  <a:pt x="109981" y="5437"/>
                  <a:pt x="109966" y="5379"/>
                  <a:pt x="109951" y="5321"/>
                </a:cubicBezTo>
                <a:cubicBezTo>
                  <a:pt x="110126" y="5117"/>
                  <a:pt x="110345" y="4898"/>
                  <a:pt x="110651" y="4606"/>
                </a:cubicBezTo>
                <a:lnTo>
                  <a:pt x="110651" y="4606"/>
                </a:lnTo>
                <a:cubicBezTo>
                  <a:pt x="110651" y="4607"/>
                  <a:pt x="110301" y="4781"/>
                  <a:pt x="109893" y="5131"/>
                </a:cubicBezTo>
                <a:cubicBezTo>
                  <a:pt x="109879" y="5044"/>
                  <a:pt x="109879" y="4971"/>
                  <a:pt x="109864" y="4883"/>
                </a:cubicBezTo>
                <a:cubicBezTo>
                  <a:pt x="110097" y="4563"/>
                  <a:pt x="110403" y="4198"/>
                  <a:pt x="110782" y="3732"/>
                </a:cubicBezTo>
                <a:lnTo>
                  <a:pt x="110782" y="3732"/>
                </a:lnTo>
                <a:cubicBezTo>
                  <a:pt x="110782" y="3732"/>
                  <a:pt x="110389" y="3980"/>
                  <a:pt x="109893" y="4432"/>
                </a:cubicBezTo>
                <a:cubicBezTo>
                  <a:pt x="110126" y="2726"/>
                  <a:pt x="110287" y="2391"/>
                  <a:pt x="111744" y="628"/>
                </a:cubicBezTo>
                <a:lnTo>
                  <a:pt x="111744" y="628"/>
                </a:lnTo>
                <a:cubicBezTo>
                  <a:pt x="111744" y="628"/>
                  <a:pt x="109981" y="1721"/>
                  <a:pt x="109412" y="3484"/>
                </a:cubicBezTo>
                <a:cubicBezTo>
                  <a:pt x="109092" y="3732"/>
                  <a:pt x="108640" y="4111"/>
                  <a:pt x="108232" y="4650"/>
                </a:cubicBezTo>
                <a:cubicBezTo>
                  <a:pt x="108217" y="4213"/>
                  <a:pt x="108246" y="3776"/>
                  <a:pt x="108305" y="3338"/>
                </a:cubicBezTo>
                <a:lnTo>
                  <a:pt x="108305" y="3338"/>
                </a:lnTo>
                <a:cubicBezTo>
                  <a:pt x="108304" y="3339"/>
                  <a:pt x="107955" y="4228"/>
                  <a:pt x="107765" y="5364"/>
                </a:cubicBezTo>
                <a:cubicBezTo>
                  <a:pt x="107678" y="5539"/>
                  <a:pt x="107605" y="5729"/>
                  <a:pt x="107532" y="5918"/>
                </a:cubicBezTo>
                <a:cubicBezTo>
                  <a:pt x="107518" y="5933"/>
                  <a:pt x="107503" y="5962"/>
                  <a:pt x="107474" y="5976"/>
                </a:cubicBezTo>
                <a:cubicBezTo>
                  <a:pt x="107415" y="4796"/>
                  <a:pt x="106614" y="3922"/>
                  <a:pt x="106614" y="3921"/>
                </a:cubicBezTo>
                <a:lnTo>
                  <a:pt x="106614" y="3921"/>
                </a:lnTo>
                <a:cubicBezTo>
                  <a:pt x="106905" y="4767"/>
                  <a:pt x="107051" y="5248"/>
                  <a:pt x="107051" y="5700"/>
                </a:cubicBezTo>
                <a:cubicBezTo>
                  <a:pt x="107051" y="5700"/>
                  <a:pt x="107051" y="5700"/>
                  <a:pt x="107051" y="5714"/>
                </a:cubicBezTo>
                <a:cubicBezTo>
                  <a:pt x="107051" y="6006"/>
                  <a:pt x="106993" y="6312"/>
                  <a:pt x="106876" y="6705"/>
                </a:cubicBezTo>
                <a:cubicBezTo>
                  <a:pt x="106803" y="6778"/>
                  <a:pt x="106745" y="6866"/>
                  <a:pt x="106672" y="6953"/>
                </a:cubicBezTo>
                <a:cubicBezTo>
                  <a:pt x="106628" y="6866"/>
                  <a:pt x="106570" y="6793"/>
                  <a:pt x="106526" y="6720"/>
                </a:cubicBezTo>
                <a:cubicBezTo>
                  <a:pt x="106526" y="6603"/>
                  <a:pt x="106526" y="6516"/>
                  <a:pt x="106526" y="6443"/>
                </a:cubicBezTo>
                <a:cubicBezTo>
                  <a:pt x="106541" y="6399"/>
                  <a:pt x="106541" y="6341"/>
                  <a:pt x="106541" y="6297"/>
                </a:cubicBezTo>
                <a:cubicBezTo>
                  <a:pt x="106687" y="6049"/>
                  <a:pt x="106847" y="5802"/>
                  <a:pt x="107022" y="5568"/>
                </a:cubicBezTo>
                <a:lnTo>
                  <a:pt x="107022" y="5568"/>
                </a:lnTo>
                <a:cubicBezTo>
                  <a:pt x="107022" y="5569"/>
                  <a:pt x="106847" y="5729"/>
                  <a:pt x="106599" y="6006"/>
                </a:cubicBezTo>
                <a:cubicBezTo>
                  <a:pt x="106628" y="5816"/>
                  <a:pt x="106672" y="5612"/>
                  <a:pt x="106716" y="5423"/>
                </a:cubicBezTo>
                <a:lnTo>
                  <a:pt x="106716" y="5423"/>
                </a:lnTo>
                <a:cubicBezTo>
                  <a:pt x="106716" y="5423"/>
                  <a:pt x="106556" y="5743"/>
                  <a:pt x="106366" y="6268"/>
                </a:cubicBezTo>
                <a:cubicBezTo>
                  <a:pt x="106322" y="6326"/>
                  <a:pt x="106279" y="6385"/>
                  <a:pt x="106235" y="6443"/>
                </a:cubicBezTo>
                <a:cubicBezTo>
                  <a:pt x="106220" y="6414"/>
                  <a:pt x="106206" y="6399"/>
                  <a:pt x="106206" y="6385"/>
                </a:cubicBezTo>
                <a:cubicBezTo>
                  <a:pt x="106250" y="6137"/>
                  <a:pt x="106264" y="5918"/>
                  <a:pt x="106279" y="5787"/>
                </a:cubicBezTo>
                <a:cubicBezTo>
                  <a:pt x="106293" y="5656"/>
                  <a:pt x="106293" y="5583"/>
                  <a:pt x="106293" y="5583"/>
                </a:cubicBezTo>
                <a:lnTo>
                  <a:pt x="106293" y="5583"/>
                </a:lnTo>
                <a:cubicBezTo>
                  <a:pt x="106264" y="5656"/>
                  <a:pt x="106250" y="5743"/>
                  <a:pt x="106220" y="5816"/>
                </a:cubicBezTo>
                <a:cubicBezTo>
                  <a:pt x="106162" y="5845"/>
                  <a:pt x="106075" y="5904"/>
                  <a:pt x="105958" y="5976"/>
                </a:cubicBezTo>
                <a:lnTo>
                  <a:pt x="105914" y="5918"/>
                </a:lnTo>
                <a:cubicBezTo>
                  <a:pt x="105885" y="5816"/>
                  <a:pt x="105871" y="5729"/>
                  <a:pt x="105841" y="5641"/>
                </a:cubicBezTo>
                <a:cubicBezTo>
                  <a:pt x="105987" y="5568"/>
                  <a:pt x="106147" y="5481"/>
                  <a:pt x="106322" y="5394"/>
                </a:cubicBezTo>
                <a:lnTo>
                  <a:pt x="106322" y="5394"/>
                </a:lnTo>
                <a:cubicBezTo>
                  <a:pt x="106322" y="5394"/>
                  <a:pt x="106104" y="5437"/>
                  <a:pt x="105798" y="5539"/>
                </a:cubicBezTo>
                <a:cubicBezTo>
                  <a:pt x="105725" y="5350"/>
                  <a:pt x="105623" y="5189"/>
                  <a:pt x="105535" y="5058"/>
                </a:cubicBezTo>
                <a:cubicBezTo>
                  <a:pt x="105696" y="4898"/>
                  <a:pt x="105871" y="4709"/>
                  <a:pt x="106118" y="4490"/>
                </a:cubicBezTo>
                <a:lnTo>
                  <a:pt x="106118" y="4490"/>
                </a:lnTo>
                <a:cubicBezTo>
                  <a:pt x="106118" y="4490"/>
                  <a:pt x="105812" y="4636"/>
                  <a:pt x="105448" y="4927"/>
                </a:cubicBezTo>
                <a:cubicBezTo>
                  <a:pt x="105346" y="4796"/>
                  <a:pt x="105259" y="4709"/>
                  <a:pt x="105258" y="4709"/>
                </a:cubicBezTo>
                <a:lnTo>
                  <a:pt x="105258" y="4709"/>
                </a:lnTo>
                <a:cubicBezTo>
                  <a:pt x="105302" y="4811"/>
                  <a:pt x="105346" y="4898"/>
                  <a:pt x="105390" y="4985"/>
                </a:cubicBezTo>
                <a:cubicBezTo>
                  <a:pt x="105142" y="5189"/>
                  <a:pt x="104894" y="5452"/>
                  <a:pt x="104690" y="5787"/>
                </a:cubicBezTo>
                <a:cubicBezTo>
                  <a:pt x="104675" y="5758"/>
                  <a:pt x="104661" y="5743"/>
                  <a:pt x="104646" y="5729"/>
                </a:cubicBezTo>
                <a:cubicBezTo>
                  <a:pt x="104515" y="5073"/>
                  <a:pt x="104340" y="4607"/>
                  <a:pt x="104340" y="4606"/>
                </a:cubicBezTo>
                <a:lnTo>
                  <a:pt x="104340" y="4606"/>
                </a:lnTo>
                <a:cubicBezTo>
                  <a:pt x="104399" y="5087"/>
                  <a:pt x="104369" y="5583"/>
                  <a:pt x="104311" y="6049"/>
                </a:cubicBezTo>
                <a:cubicBezTo>
                  <a:pt x="104297" y="6064"/>
                  <a:pt x="104282" y="6079"/>
                  <a:pt x="104267" y="6093"/>
                </a:cubicBezTo>
                <a:cubicBezTo>
                  <a:pt x="104136" y="5583"/>
                  <a:pt x="103961" y="5204"/>
                  <a:pt x="103961" y="5204"/>
                </a:cubicBezTo>
                <a:lnTo>
                  <a:pt x="103961" y="5204"/>
                </a:lnTo>
                <a:cubicBezTo>
                  <a:pt x="104034" y="5539"/>
                  <a:pt x="104063" y="5904"/>
                  <a:pt x="104049" y="6239"/>
                </a:cubicBezTo>
                <a:cubicBezTo>
                  <a:pt x="103976" y="6297"/>
                  <a:pt x="103918" y="6355"/>
                  <a:pt x="103845" y="6414"/>
                </a:cubicBezTo>
                <a:cubicBezTo>
                  <a:pt x="103888" y="6210"/>
                  <a:pt x="103947" y="6006"/>
                  <a:pt x="104020" y="5816"/>
                </a:cubicBezTo>
                <a:lnTo>
                  <a:pt x="104020" y="5816"/>
                </a:lnTo>
                <a:cubicBezTo>
                  <a:pt x="104019" y="5816"/>
                  <a:pt x="103859" y="6093"/>
                  <a:pt x="103670" y="6516"/>
                </a:cubicBezTo>
                <a:cubicBezTo>
                  <a:pt x="103641" y="6414"/>
                  <a:pt x="103626" y="6312"/>
                  <a:pt x="103597" y="6195"/>
                </a:cubicBezTo>
                <a:cubicBezTo>
                  <a:pt x="103932" y="5335"/>
                  <a:pt x="103932" y="4621"/>
                  <a:pt x="103932" y="4621"/>
                </a:cubicBezTo>
                <a:lnTo>
                  <a:pt x="103932" y="4621"/>
                </a:lnTo>
                <a:cubicBezTo>
                  <a:pt x="103757" y="5058"/>
                  <a:pt x="103626" y="5408"/>
                  <a:pt x="103495" y="5700"/>
                </a:cubicBezTo>
                <a:cubicBezTo>
                  <a:pt x="103451" y="5452"/>
                  <a:pt x="103407" y="5219"/>
                  <a:pt x="103349" y="4985"/>
                </a:cubicBezTo>
                <a:cubicBezTo>
                  <a:pt x="103830" y="4023"/>
                  <a:pt x="104413" y="2960"/>
                  <a:pt x="105098" y="2027"/>
                </a:cubicBezTo>
                <a:lnTo>
                  <a:pt x="105098" y="2027"/>
                </a:lnTo>
                <a:cubicBezTo>
                  <a:pt x="105098" y="2027"/>
                  <a:pt x="104136" y="2974"/>
                  <a:pt x="103174" y="4330"/>
                </a:cubicBezTo>
                <a:cubicBezTo>
                  <a:pt x="102985" y="3659"/>
                  <a:pt x="102795" y="3222"/>
                  <a:pt x="102795" y="3222"/>
                </a:cubicBezTo>
                <a:lnTo>
                  <a:pt x="102795" y="3222"/>
                </a:lnTo>
                <a:cubicBezTo>
                  <a:pt x="102882" y="3597"/>
                  <a:pt x="102926" y="4000"/>
                  <a:pt x="102955" y="4390"/>
                </a:cubicBezTo>
                <a:lnTo>
                  <a:pt x="102955" y="4390"/>
                </a:lnTo>
                <a:cubicBezTo>
                  <a:pt x="102952" y="4369"/>
                  <a:pt x="102941" y="4359"/>
                  <a:pt x="102941" y="4359"/>
                </a:cubicBezTo>
                <a:lnTo>
                  <a:pt x="102941" y="4359"/>
                </a:lnTo>
                <a:cubicBezTo>
                  <a:pt x="102948" y="4372"/>
                  <a:pt x="102952" y="4383"/>
                  <a:pt x="102955" y="4393"/>
                </a:cubicBezTo>
                <a:lnTo>
                  <a:pt x="102955" y="4393"/>
                </a:lnTo>
                <a:cubicBezTo>
                  <a:pt x="102955" y="4396"/>
                  <a:pt x="102955" y="4399"/>
                  <a:pt x="102956" y="4402"/>
                </a:cubicBezTo>
                <a:cubicBezTo>
                  <a:pt x="102956" y="4399"/>
                  <a:pt x="102955" y="4397"/>
                  <a:pt x="102955" y="4394"/>
                </a:cubicBezTo>
                <a:lnTo>
                  <a:pt x="102955" y="4394"/>
                </a:lnTo>
                <a:cubicBezTo>
                  <a:pt x="102959" y="4405"/>
                  <a:pt x="102963" y="4416"/>
                  <a:pt x="102970" y="4432"/>
                </a:cubicBezTo>
                <a:cubicBezTo>
                  <a:pt x="102970" y="4490"/>
                  <a:pt x="102970" y="4548"/>
                  <a:pt x="102985" y="4606"/>
                </a:cubicBezTo>
                <a:cubicBezTo>
                  <a:pt x="102752" y="4956"/>
                  <a:pt x="102518" y="5321"/>
                  <a:pt x="102300" y="5700"/>
                </a:cubicBezTo>
                <a:cubicBezTo>
                  <a:pt x="102227" y="5379"/>
                  <a:pt x="102110" y="5087"/>
                  <a:pt x="101979" y="4825"/>
                </a:cubicBezTo>
                <a:cubicBezTo>
                  <a:pt x="102212" y="4198"/>
                  <a:pt x="102504" y="3557"/>
                  <a:pt x="102883" y="2974"/>
                </a:cubicBezTo>
                <a:lnTo>
                  <a:pt x="102883" y="2974"/>
                </a:lnTo>
                <a:cubicBezTo>
                  <a:pt x="102883" y="2974"/>
                  <a:pt x="102329" y="3557"/>
                  <a:pt x="101746" y="4417"/>
                </a:cubicBezTo>
                <a:cubicBezTo>
                  <a:pt x="101615" y="4184"/>
                  <a:pt x="101454" y="3980"/>
                  <a:pt x="101323" y="3805"/>
                </a:cubicBezTo>
                <a:cubicBezTo>
                  <a:pt x="101440" y="3674"/>
                  <a:pt x="101571" y="3528"/>
                  <a:pt x="101717" y="3368"/>
                </a:cubicBezTo>
                <a:lnTo>
                  <a:pt x="101717" y="3368"/>
                </a:lnTo>
                <a:cubicBezTo>
                  <a:pt x="101717" y="3368"/>
                  <a:pt x="101513" y="3484"/>
                  <a:pt x="101221" y="3688"/>
                </a:cubicBezTo>
                <a:cubicBezTo>
                  <a:pt x="100886" y="3309"/>
                  <a:pt x="100609" y="3091"/>
                  <a:pt x="100609" y="3091"/>
                </a:cubicBezTo>
                <a:lnTo>
                  <a:pt x="100609" y="3091"/>
                </a:lnTo>
                <a:cubicBezTo>
                  <a:pt x="100784" y="3368"/>
                  <a:pt x="100930" y="3601"/>
                  <a:pt x="101061" y="3819"/>
                </a:cubicBezTo>
                <a:cubicBezTo>
                  <a:pt x="100828" y="3994"/>
                  <a:pt x="100565" y="4242"/>
                  <a:pt x="100318" y="4519"/>
                </a:cubicBezTo>
                <a:cubicBezTo>
                  <a:pt x="100361" y="4111"/>
                  <a:pt x="100420" y="3703"/>
                  <a:pt x="100522" y="3309"/>
                </a:cubicBezTo>
                <a:lnTo>
                  <a:pt x="100522" y="3309"/>
                </a:lnTo>
                <a:cubicBezTo>
                  <a:pt x="100522" y="3310"/>
                  <a:pt x="100172" y="4053"/>
                  <a:pt x="99895" y="5073"/>
                </a:cubicBezTo>
                <a:cubicBezTo>
                  <a:pt x="99793" y="5219"/>
                  <a:pt x="99691" y="5379"/>
                  <a:pt x="99603" y="5554"/>
                </a:cubicBezTo>
                <a:lnTo>
                  <a:pt x="99603" y="5510"/>
                </a:lnTo>
                <a:cubicBezTo>
                  <a:pt x="99720" y="5117"/>
                  <a:pt x="99764" y="4781"/>
                  <a:pt x="99793" y="4519"/>
                </a:cubicBezTo>
                <a:cubicBezTo>
                  <a:pt x="99880" y="4432"/>
                  <a:pt x="99953" y="4344"/>
                  <a:pt x="100055" y="4242"/>
                </a:cubicBezTo>
                <a:lnTo>
                  <a:pt x="100055" y="4242"/>
                </a:lnTo>
                <a:cubicBezTo>
                  <a:pt x="100055" y="4242"/>
                  <a:pt x="99953" y="4300"/>
                  <a:pt x="99808" y="4388"/>
                </a:cubicBezTo>
                <a:cubicBezTo>
                  <a:pt x="99822" y="4198"/>
                  <a:pt x="99808" y="4082"/>
                  <a:pt x="99808" y="4082"/>
                </a:cubicBezTo>
                <a:cubicBezTo>
                  <a:pt x="99764" y="4228"/>
                  <a:pt x="99720" y="4359"/>
                  <a:pt x="99676" y="4475"/>
                </a:cubicBezTo>
                <a:cubicBezTo>
                  <a:pt x="99545" y="4563"/>
                  <a:pt x="99399" y="4679"/>
                  <a:pt x="99225" y="4825"/>
                </a:cubicBezTo>
                <a:cubicBezTo>
                  <a:pt x="99283" y="4577"/>
                  <a:pt x="99341" y="4344"/>
                  <a:pt x="99399" y="4155"/>
                </a:cubicBezTo>
                <a:cubicBezTo>
                  <a:pt x="99691" y="3528"/>
                  <a:pt x="100012" y="2872"/>
                  <a:pt x="100391" y="2245"/>
                </a:cubicBezTo>
                <a:cubicBezTo>
                  <a:pt x="100609" y="1983"/>
                  <a:pt x="100871" y="1677"/>
                  <a:pt x="101207" y="1313"/>
                </a:cubicBezTo>
                <a:lnTo>
                  <a:pt x="101207" y="1313"/>
                </a:lnTo>
                <a:cubicBezTo>
                  <a:pt x="101207" y="1313"/>
                  <a:pt x="101046" y="1400"/>
                  <a:pt x="100799" y="1575"/>
                </a:cubicBezTo>
                <a:cubicBezTo>
                  <a:pt x="100827" y="1532"/>
                  <a:pt x="100856" y="1489"/>
                  <a:pt x="100885" y="1460"/>
                </a:cubicBezTo>
                <a:lnTo>
                  <a:pt x="100885" y="1460"/>
                </a:lnTo>
                <a:cubicBezTo>
                  <a:pt x="100876" y="1469"/>
                  <a:pt x="100819" y="1527"/>
                  <a:pt x="100726" y="1633"/>
                </a:cubicBezTo>
                <a:cubicBezTo>
                  <a:pt x="100143" y="2056"/>
                  <a:pt x="99210" y="2916"/>
                  <a:pt x="98831" y="4169"/>
                </a:cubicBezTo>
                <a:cubicBezTo>
                  <a:pt x="98744" y="4315"/>
                  <a:pt x="98656" y="4461"/>
                  <a:pt x="98569" y="4592"/>
                </a:cubicBezTo>
                <a:cubicBezTo>
                  <a:pt x="98496" y="4432"/>
                  <a:pt x="98452" y="4330"/>
                  <a:pt x="98452" y="4330"/>
                </a:cubicBezTo>
                <a:lnTo>
                  <a:pt x="98452" y="4330"/>
                </a:lnTo>
                <a:cubicBezTo>
                  <a:pt x="98481" y="4446"/>
                  <a:pt x="98510" y="4548"/>
                  <a:pt x="98540" y="4665"/>
                </a:cubicBezTo>
                <a:cubicBezTo>
                  <a:pt x="98438" y="4840"/>
                  <a:pt x="98335" y="5015"/>
                  <a:pt x="98233" y="5204"/>
                </a:cubicBezTo>
                <a:cubicBezTo>
                  <a:pt x="98161" y="4738"/>
                  <a:pt x="98073" y="4330"/>
                  <a:pt x="97986" y="4038"/>
                </a:cubicBezTo>
                <a:cubicBezTo>
                  <a:pt x="98175" y="3513"/>
                  <a:pt x="98408" y="2974"/>
                  <a:pt x="98700" y="2479"/>
                </a:cubicBezTo>
                <a:lnTo>
                  <a:pt x="98700" y="2479"/>
                </a:lnTo>
                <a:cubicBezTo>
                  <a:pt x="98700" y="2479"/>
                  <a:pt x="98306" y="2916"/>
                  <a:pt x="97855" y="3615"/>
                </a:cubicBezTo>
                <a:cubicBezTo>
                  <a:pt x="97840" y="3601"/>
                  <a:pt x="97840" y="3601"/>
                  <a:pt x="97840" y="3601"/>
                </a:cubicBezTo>
                <a:lnTo>
                  <a:pt x="97840" y="3615"/>
                </a:lnTo>
                <a:cubicBezTo>
                  <a:pt x="97782" y="3732"/>
                  <a:pt x="97709" y="3834"/>
                  <a:pt x="97636" y="3951"/>
                </a:cubicBezTo>
                <a:cubicBezTo>
                  <a:pt x="97476" y="3717"/>
                  <a:pt x="97330" y="3528"/>
                  <a:pt x="97170" y="3353"/>
                </a:cubicBezTo>
                <a:cubicBezTo>
                  <a:pt x="97286" y="3207"/>
                  <a:pt x="97417" y="3062"/>
                  <a:pt x="97548" y="2901"/>
                </a:cubicBezTo>
                <a:lnTo>
                  <a:pt x="97548" y="2901"/>
                </a:lnTo>
                <a:cubicBezTo>
                  <a:pt x="97548" y="2901"/>
                  <a:pt x="97359" y="3018"/>
                  <a:pt x="97068" y="3236"/>
                </a:cubicBezTo>
                <a:cubicBezTo>
                  <a:pt x="96718" y="2858"/>
                  <a:pt x="96441" y="2654"/>
                  <a:pt x="96441" y="2653"/>
                </a:cubicBezTo>
                <a:lnTo>
                  <a:pt x="96441" y="2653"/>
                </a:lnTo>
                <a:cubicBezTo>
                  <a:pt x="96616" y="2930"/>
                  <a:pt x="96776" y="3164"/>
                  <a:pt x="96907" y="3368"/>
                </a:cubicBezTo>
                <a:cubicBezTo>
                  <a:pt x="96820" y="3441"/>
                  <a:pt x="96732" y="3528"/>
                  <a:pt x="96630" y="3630"/>
                </a:cubicBezTo>
                <a:cubicBezTo>
                  <a:pt x="96557" y="3382"/>
                  <a:pt x="96455" y="3164"/>
                  <a:pt x="96339" y="2960"/>
                </a:cubicBezTo>
                <a:cubicBezTo>
                  <a:pt x="96353" y="2930"/>
                  <a:pt x="96353" y="2901"/>
                  <a:pt x="96353" y="2887"/>
                </a:cubicBezTo>
                <a:lnTo>
                  <a:pt x="96353" y="2887"/>
                </a:lnTo>
                <a:cubicBezTo>
                  <a:pt x="96353" y="2887"/>
                  <a:pt x="96353" y="2902"/>
                  <a:pt x="96339" y="2945"/>
                </a:cubicBezTo>
                <a:cubicBezTo>
                  <a:pt x="96193" y="2683"/>
                  <a:pt x="96033" y="2464"/>
                  <a:pt x="95872" y="2245"/>
                </a:cubicBezTo>
                <a:cubicBezTo>
                  <a:pt x="96106" y="1881"/>
                  <a:pt x="96455" y="1458"/>
                  <a:pt x="96951" y="861"/>
                </a:cubicBezTo>
                <a:lnTo>
                  <a:pt x="96951" y="861"/>
                </a:lnTo>
                <a:cubicBezTo>
                  <a:pt x="96951" y="861"/>
                  <a:pt x="96280" y="1254"/>
                  <a:pt x="95654" y="1998"/>
                </a:cubicBezTo>
                <a:cubicBezTo>
                  <a:pt x="95042" y="1342"/>
                  <a:pt x="94415" y="963"/>
                  <a:pt x="94415" y="963"/>
                </a:cubicBezTo>
                <a:lnTo>
                  <a:pt x="94415" y="963"/>
                </a:lnTo>
                <a:cubicBezTo>
                  <a:pt x="94881" y="1517"/>
                  <a:pt x="95202" y="1925"/>
                  <a:pt x="95435" y="2275"/>
                </a:cubicBezTo>
                <a:cubicBezTo>
                  <a:pt x="95231" y="2551"/>
                  <a:pt x="95056" y="2843"/>
                  <a:pt x="94910" y="3193"/>
                </a:cubicBezTo>
                <a:cubicBezTo>
                  <a:pt x="94867" y="3091"/>
                  <a:pt x="94852" y="3033"/>
                  <a:pt x="94852" y="3032"/>
                </a:cubicBezTo>
                <a:lnTo>
                  <a:pt x="94852" y="3032"/>
                </a:lnTo>
                <a:cubicBezTo>
                  <a:pt x="94852" y="3105"/>
                  <a:pt x="94867" y="3193"/>
                  <a:pt x="94867" y="3266"/>
                </a:cubicBezTo>
                <a:cubicBezTo>
                  <a:pt x="94779" y="3499"/>
                  <a:pt x="94692" y="3732"/>
                  <a:pt x="94648" y="3994"/>
                </a:cubicBezTo>
                <a:cubicBezTo>
                  <a:pt x="94459" y="3790"/>
                  <a:pt x="94269" y="3615"/>
                  <a:pt x="94094" y="3455"/>
                </a:cubicBezTo>
                <a:cubicBezTo>
                  <a:pt x="94298" y="3266"/>
                  <a:pt x="94517" y="3047"/>
                  <a:pt x="94794" y="2799"/>
                </a:cubicBezTo>
                <a:lnTo>
                  <a:pt x="94794" y="2799"/>
                </a:lnTo>
                <a:cubicBezTo>
                  <a:pt x="94794" y="2799"/>
                  <a:pt x="94415" y="2974"/>
                  <a:pt x="93919" y="3309"/>
                </a:cubicBezTo>
                <a:cubicBezTo>
                  <a:pt x="93905" y="3295"/>
                  <a:pt x="93890" y="3280"/>
                  <a:pt x="93861" y="3266"/>
                </a:cubicBezTo>
                <a:cubicBezTo>
                  <a:pt x="93584" y="3047"/>
                  <a:pt x="93380" y="2930"/>
                  <a:pt x="93380" y="2930"/>
                </a:cubicBezTo>
                <a:lnTo>
                  <a:pt x="93380" y="2930"/>
                </a:lnTo>
                <a:cubicBezTo>
                  <a:pt x="93526" y="3105"/>
                  <a:pt x="93657" y="3266"/>
                  <a:pt x="93788" y="3411"/>
                </a:cubicBezTo>
                <a:cubicBezTo>
                  <a:pt x="93570" y="3572"/>
                  <a:pt x="93351" y="3747"/>
                  <a:pt x="93132" y="3965"/>
                </a:cubicBezTo>
                <a:cubicBezTo>
                  <a:pt x="92608" y="3033"/>
                  <a:pt x="92039" y="2377"/>
                  <a:pt x="92039" y="2377"/>
                </a:cubicBezTo>
                <a:lnTo>
                  <a:pt x="92039" y="2377"/>
                </a:lnTo>
                <a:cubicBezTo>
                  <a:pt x="92360" y="2989"/>
                  <a:pt x="92593" y="3645"/>
                  <a:pt x="92753" y="4286"/>
                </a:cubicBezTo>
                <a:cubicBezTo>
                  <a:pt x="92753" y="4300"/>
                  <a:pt x="92753" y="4330"/>
                  <a:pt x="92768" y="4344"/>
                </a:cubicBezTo>
                <a:cubicBezTo>
                  <a:pt x="92549" y="4592"/>
                  <a:pt x="92360" y="4854"/>
                  <a:pt x="92200" y="5146"/>
                </a:cubicBezTo>
                <a:cubicBezTo>
                  <a:pt x="92039" y="4767"/>
                  <a:pt x="91835" y="4402"/>
                  <a:pt x="91631" y="4053"/>
                </a:cubicBezTo>
                <a:cubicBezTo>
                  <a:pt x="91354" y="2770"/>
                  <a:pt x="90334" y="1823"/>
                  <a:pt x="89693" y="1342"/>
                </a:cubicBezTo>
                <a:cubicBezTo>
                  <a:pt x="89591" y="1211"/>
                  <a:pt x="89518" y="1138"/>
                  <a:pt x="89518" y="1138"/>
                </a:cubicBezTo>
                <a:lnTo>
                  <a:pt x="89518" y="1138"/>
                </a:lnTo>
                <a:cubicBezTo>
                  <a:pt x="89547" y="1181"/>
                  <a:pt x="89576" y="1225"/>
                  <a:pt x="89605" y="1269"/>
                </a:cubicBezTo>
                <a:cubicBezTo>
                  <a:pt x="89328" y="1079"/>
                  <a:pt x="89154" y="977"/>
                  <a:pt x="89153" y="977"/>
                </a:cubicBezTo>
                <a:lnTo>
                  <a:pt x="89153" y="977"/>
                </a:lnTo>
                <a:cubicBezTo>
                  <a:pt x="89503" y="1386"/>
                  <a:pt x="89795" y="1706"/>
                  <a:pt x="90013" y="1983"/>
                </a:cubicBezTo>
                <a:cubicBezTo>
                  <a:pt x="90378" y="2653"/>
                  <a:pt x="90684" y="3324"/>
                  <a:pt x="90932" y="3980"/>
                </a:cubicBezTo>
                <a:cubicBezTo>
                  <a:pt x="90975" y="4184"/>
                  <a:pt x="91004" y="4417"/>
                  <a:pt x="91048" y="4679"/>
                </a:cubicBezTo>
                <a:cubicBezTo>
                  <a:pt x="90859" y="4519"/>
                  <a:pt x="90684" y="4388"/>
                  <a:pt x="90538" y="4286"/>
                </a:cubicBezTo>
                <a:cubicBezTo>
                  <a:pt x="90509" y="4155"/>
                  <a:pt x="90465" y="4023"/>
                  <a:pt x="90436" y="3878"/>
                </a:cubicBezTo>
                <a:cubicBezTo>
                  <a:pt x="90436" y="3878"/>
                  <a:pt x="90407" y="3994"/>
                  <a:pt x="90407" y="4184"/>
                </a:cubicBezTo>
                <a:cubicBezTo>
                  <a:pt x="90232" y="4067"/>
                  <a:pt x="90130" y="4009"/>
                  <a:pt x="90130" y="4009"/>
                </a:cubicBezTo>
                <a:lnTo>
                  <a:pt x="90130" y="4009"/>
                </a:lnTo>
                <a:cubicBezTo>
                  <a:pt x="90217" y="4111"/>
                  <a:pt x="90305" y="4213"/>
                  <a:pt x="90392" y="4315"/>
                </a:cubicBezTo>
                <a:cubicBezTo>
                  <a:pt x="90392" y="4461"/>
                  <a:pt x="90392" y="4650"/>
                  <a:pt x="90421" y="4869"/>
                </a:cubicBezTo>
                <a:cubicBezTo>
                  <a:pt x="90363" y="4898"/>
                  <a:pt x="90319" y="4927"/>
                  <a:pt x="90261" y="4956"/>
                </a:cubicBezTo>
                <a:cubicBezTo>
                  <a:pt x="90232" y="4913"/>
                  <a:pt x="90217" y="4883"/>
                  <a:pt x="90188" y="4854"/>
                </a:cubicBezTo>
                <a:cubicBezTo>
                  <a:pt x="90013" y="3805"/>
                  <a:pt x="89678" y="3033"/>
                  <a:pt x="89678" y="3032"/>
                </a:cubicBezTo>
                <a:lnTo>
                  <a:pt x="89678" y="3032"/>
                </a:lnTo>
                <a:cubicBezTo>
                  <a:pt x="89693" y="3134"/>
                  <a:pt x="89707" y="3235"/>
                  <a:pt x="89722" y="3336"/>
                </a:cubicBezTo>
                <a:lnTo>
                  <a:pt x="89722" y="3336"/>
                </a:lnTo>
                <a:cubicBezTo>
                  <a:pt x="89727" y="3332"/>
                  <a:pt x="89731" y="3328"/>
                  <a:pt x="89736" y="3324"/>
                </a:cubicBezTo>
                <a:lnTo>
                  <a:pt x="89736" y="3309"/>
                </a:lnTo>
                <a:cubicBezTo>
                  <a:pt x="89766" y="3615"/>
                  <a:pt x="89780" y="3936"/>
                  <a:pt x="89766" y="4242"/>
                </a:cubicBezTo>
                <a:cubicBezTo>
                  <a:pt x="89605" y="4053"/>
                  <a:pt x="89430" y="3878"/>
                  <a:pt x="89270" y="3732"/>
                </a:cubicBezTo>
                <a:cubicBezTo>
                  <a:pt x="89411" y="3605"/>
                  <a:pt x="89552" y="3479"/>
                  <a:pt x="89719" y="3339"/>
                </a:cubicBezTo>
                <a:lnTo>
                  <a:pt x="89719" y="3339"/>
                </a:lnTo>
                <a:cubicBezTo>
                  <a:pt x="89678" y="3346"/>
                  <a:pt x="89450" y="3461"/>
                  <a:pt x="89139" y="3645"/>
                </a:cubicBezTo>
                <a:cubicBezTo>
                  <a:pt x="89066" y="3586"/>
                  <a:pt x="89008" y="3528"/>
                  <a:pt x="88949" y="3484"/>
                </a:cubicBezTo>
                <a:cubicBezTo>
                  <a:pt x="89139" y="3280"/>
                  <a:pt x="89358" y="3062"/>
                  <a:pt x="89605" y="2799"/>
                </a:cubicBezTo>
                <a:lnTo>
                  <a:pt x="89605" y="2799"/>
                </a:lnTo>
                <a:cubicBezTo>
                  <a:pt x="89605" y="2799"/>
                  <a:pt x="89241" y="2989"/>
                  <a:pt x="88775" y="3338"/>
                </a:cubicBezTo>
                <a:cubicBezTo>
                  <a:pt x="88439" y="3105"/>
                  <a:pt x="88221" y="2974"/>
                  <a:pt x="88221" y="2974"/>
                </a:cubicBezTo>
                <a:lnTo>
                  <a:pt x="88221" y="2974"/>
                </a:lnTo>
                <a:cubicBezTo>
                  <a:pt x="88366" y="3149"/>
                  <a:pt x="88512" y="3295"/>
                  <a:pt x="88629" y="3441"/>
                </a:cubicBezTo>
                <a:cubicBezTo>
                  <a:pt x="88425" y="3601"/>
                  <a:pt x="88221" y="3790"/>
                  <a:pt x="88002" y="4009"/>
                </a:cubicBezTo>
                <a:cubicBezTo>
                  <a:pt x="87973" y="3936"/>
                  <a:pt x="87929" y="3878"/>
                  <a:pt x="87885" y="3805"/>
                </a:cubicBezTo>
                <a:cubicBezTo>
                  <a:pt x="87958" y="3251"/>
                  <a:pt x="87900" y="2887"/>
                  <a:pt x="87900" y="2887"/>
                </a:cubicBezTo>
                <a:lnTo>
                  <a:pt x="87900" y="2887"/>
                </a:lnTo>
                <a:cubicBezTo>
                  <a:pt x="87827" y="3134"/>
                  <a:pt x="87769" y="3338"/>
                  <a:pt x="87696" y="3543"/>
                </a:cubicBezTo>
                <a:cubicBezTo>
                  <a:pt x="87579" y="3382"/>
                  <a:pt x="87477" y="3222"/>
                  <a:pt x="87375" y="3091"/>
                </a:cubicBezTo>
                <a:cubicBezTo>
                  <a:pt x="87783" y="2114"/>
                  <a:pt x="88294" y="1065"/>
                  <a:pt x="88920" y="118"/>
                </a:cubicBezTo>
                <a:lnTo>
                  <a:pt x="88920" y="118"/>
                </a:lnTo>
                <a:cubicBezTo>
                  <a:pt x="88920" y="118"/>
                  <a:pt x="87944" y="1182"/>
                  <a:pt x="87011" y="2639"/>
                </a:cubicBezTo>
                <a:cubicBezTo>
                  <a:pt x="86909" y="2522"/>
                  <a:pt x="86851" y="2464"/>
                  <a:pt x="86851" y="2464"/>
                </a:cubicBezTo>
                <a:lnTo>
                  <a:pt x="86851" y="2464"/>
                </a:lnTo>
                <a:cubicBezTo>
                  <a:pt x="86894" y="2537"/>
                  <a:pt x="86938" y="2610"/>
                  <a:pt x="86967" y="2697"/>
                </a:cubicBezTo>
                <a:cubicBezTo>
                  <a:pt x="86749" y="3047"/>
                  <a:pt x="86515" y="3426"/>
                  <a:pt x="86311" y="3819"/>
                </a:cubicBezTo>
                <a:cubicBezTo>
                  <a:pt x="86122" y="3543"/>
                  <a:pt x="85918" y="3266"/>
                  <a:pt x="85728" y="3018"/>
                </a:cubicBezTo>
                <a:cubicBezTo>
                  <a:pt x="85903" y="2479"/>
                  <a:pt x="86137" y="1925"/>
                  <a:pt x="86413" y="1400"/>
                </a:cubicBezTo>
                <a:lnTo>
                  <a:pt x="86413" y="1400"/>
                </a:lnTo>
                <a:cubicBezTo>
                  <a:pt x="86413" y="1400"/>
                  <a:pt x="85976" y="1910"/>
                  <a:pt x="85481" y="2697"/>
                </a:cubicBezTo>
                <a:cubicBezTo>
                  <a:pt x="85306" y="2464"/>
                  <a:pt x="85145" y="2275"/>
                  <a:pt x="84985" y="2100"/>
                </a:cubicBezTo>
                <a:cubicBezTo>
                  <a:pt x="85029" y="2056"/>
                  <a:pt x="85058" y="2012"/>
                  <a:pt x="85087" y="1968"/>
                </a:cubicBezTo>
                <a:lnTo>
                  <a:pt x="85087" y="1968"/>
                </a:lnTo>
                <a:cubicBezTo>
                  <a:pt x="85087" y="1969"/>
                  <a:pt x="85043" y="1998"/>
                  <a:pt x="84956" y="2056"/>
                </a:cubicBezTo>
                <a:cubicBezTo>
                  <a:pt x="84548" y="1575"/>
                  <a:pt x="84271" y="1284"/>
                  <a:pt x="84271" y="1283"/>
                </a:cubicBezTo>
                <a:lnTo>
                  <a:pt x="84271" y="1283"/>
                </a:lnTo>
                <a:cubicBezTo>
                  <a:pt x="84460" y="1575"/>
                  <a:pt x="84650" y="1866"/>
                  <a:pt x="84825" y="2158"/>
                </a:cubicBezTo>
                <a:cubicBezTo>
                  <a:pt x="84752" y="2216"/>
                  <a:pt x="84650" y="2289"/>
                  <a:pt x="84562" y="2362"/>
                </a:cubicBezTo>
                <a:cubicBezTo>
                  <a:pt x="84096" y="2027"/>
                  <a:pt x="83746" y="1852"/>
                  <a:pt x="83746" y="1852"/>
                </a:cubicBezTo>
                <a:lnTo>
                  <a:pt x="83746" y="1852"/>
                </a:lnTo>
                <a:cubicBezTo>
                  <a:pt x="83994" y="2100"/>
                  <a:pt x="84198" y="2318"/>
                  <a:pt x="84388" y="2508"/>
                </a:cubicBezTo>
                <a:cubicBezTo>
                  <a:pt x="84140" y="2726"/>
                  <a:pt x="83863" y="3003"/>
                  <a:pt x="83601" y="3324"/>
                </a:cubicBezTo>
                <a:cubicBezTo>
                  <a:pt x="83601" y="3018"/>
                  <a:pt x="83601" y="2697"/>
                  <a:pt x="83644" y="2377"/>
                </a:cubicBezTo>
                <a:cubicBezTo>
                  <a:pt x="83703" y="2304"/>
                  <a:pt x="83761" y="2231"/>
                  <a:pt x="83819" y="2173"/>
                </a:cubicBezTo>
                <a:lnTo>
                  <a:pt x="83819" y="2173"/>
                </a:lnTo>
                <a:cubicBezTo>
                  <a:pt x="83819" y="2173"/>
                  <a:pt x="83761" y="2216"/>
                  <a:pt x="83644" y="2318"/>
                </a:cubicBezTo>
                <a:cubicBezTo>
                  <a:pt x="83659" y="2245"/>
                  <a:pt x="83659" y="2173"/>
                  <a:pt x="83673" y="2085"/>
                </a:cubicBezTo>
                <a:lnTo>
                  <a:pt x="83673" y="2085"/>
                </a:lnTo>
                <a:cubicBezTo>
                  <a:pt x="83673" y="2085"/>
                  <a:pt x="83630" y="2202"/>
                  <a:pt x="83571" y="2391"/>
                </a:cubicBezTo>
                <a:cubicBezTo>
                  <a:pt x="83309" y="2610"/>
                  <a:pt x="82886" y="2989"/>
                  <a:pt x="82391" y="3484"/>
                </a:cubicBezTo>
                <a:cubicBezTo>
                  <a:pt x="82595" y="2041"/>
                  <a:pt x="82828" y="1633"/>
                  <a:pt x="841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2"/>
          <p:cNvSpPr/>
          <p:nvPr/>
        </p:nvSpPr>
        <p:spPr>
          <a:xfrm flipH="1">
            <a:off x="8122150" y="3899350"/>
            <a:ext cx="479465" cy="1099694"/>
          </a:xfrm>
          <a:custGeom>
            <a:rect b="b" l="l" r="r" t="t"/>
            <a:pathLst>
              <a:path extrusionOk="0" h="26812" w="11690">
                <a:moveTo>
                  <a:pt x="5088" y="1"/>
                </a:moveTo>
                <a:cubicBezTo>
                  <a:pt x="3987" y="1"/>
                  <a:pt x="1794" y="388"/>
                  <a:pt x="1794" y="388"/>
                </a:cubicBezTo>
                <a:cubicBezTo>
                  <a:pt x="1794" y="388"/>
                  <a:pt x="1" y="3799"/>
                  <a:pt x="30" y="5052"/>
                </a:cubicBezTo>
                <a:cubicBezTo>
                  <a:pt x="45" y="6320"/>
                  <a:pt x="2989" y="10823"/>
                  <a:pt x="3601" y="11989"/>
                </a:cubicBezTo>
                <a:cubicBezTo>
                  <a:pt x="4213" y="13155"/>
                  <a:pt x="5102" y="14409"/>
                  <a:pt x="5160" y="17601"/>
                </a:cubicBezTo>
                <a:cubicBezTo>
                  <a:pt x="5175" y="18956"/>
                  <a:pt x="5204" y="22410"/>
                  <a:pt x="5364" y="26025"/>
                </a:cubicBezTo>
                <a:lnTo>
                  <a:pt x="11690" y="26812"/>
                </a:lnTo>
                <a:cubicBezTo>
                  <a:pt x="10451" y="23489"/>
                  <a:pt x="8716" y="18359"/>
                  <a:pt x="8512" y="17076"/>
                </a:cubicBezTo>
                <a:cubicBezTo>
                  <a:pt x="8235" y="15312"/>
                  <a:pt x="8323" y="12572"/>
                  <a:pt x="8716" y="11057"/>
                </a:cubicBezTo>
                <a:cubicBezTo>
                  <a:pt x="9110" y="9526"/>
                  <a:pt x="8629" y="5999"/>
                  <a:pt x="8542" y="5416"/>
                </a:cubicBezTo>
                <a:cubicBezTo>
                  <a:pt x="8441" y="4825"/>
                  <a:pt x="7200" y="4192"/>
                  <a:pt x="6214" y="4192"/>
                </a:cubicBezTo>
                <a:cubicBezTo>
                  <a:pt x="6203" y="4192"/>
                  <a:pt x="6192" y="4192"/>
                  <a:pt x="6180" y="4192"/>
                </a:cubicBezTo>
                <a:cubicBezTo>
                  <a:pt x="5204" y="4207"/>
                  <a:pt x="6093" y="5373"/>
                  <a:pt x="6865" y="6451"/>
                </a:cubicBezTo>
                <a:cubicBezTo>
                  <a:pt x="7653" y="7530"/>
                  <a:pt x="6137" y="7981"/>
                  <a:pt x="5466" y="7996"/>
                </a:cubicBezTo>
                <a:cubicBezTo>
                  <a:pt x="5464" y="7996"/>
                  <a:pt x="5462" y="7996"/>
                  <a:pt x="5460" y="7996"/>
                </a:cubicBezTo>
                <a:cubicBezTo>
                  <a:pt x="4791" y="7996"/>
                  <a:pt x="4082" y="5735"/>
                  <a:pt x="4067" y="5241"/>
                </a:cubicBezTo>
                <a:cubicBezTo>
                  <a:pt x="4067" y="4731"/>
                  <a:pt x="5131" y="2866"/>
                  <a:pt x="5131" y="2866"/>
                </a:cubicBezTo>
                <a:cubicBezTo>
                  <a:pt x="5131" y="2866"/>
                  <a:pt x="7303" y="2487"/>
                  <a:pt x="7550" y="2224"/>
                </a:cubicBezTo>
                <a:cubicBezTo>
                  <a:pt x="7718" y="2057"/>
                  <a:pt x="6759" y="1249"/>
                  <a:pt x="5583" y="1249"/>
                </a:cubicBezTo>
                <a:cubicBezTo>
                  <a:pt x="5021" y="1249"/>
                  <a:pt x="4410" y="1434"/>
                  <a:pt x="3849" y="1962"/>
                </a:cubicBezTo>
                <a:cubicBezTo>
                  <a:pt x="2100" y="3594"/>
                  <a:pt x="2508" y="7282"/>
                  <a:pt x="2508" y="7282"/>
                </a:cubicBezTo>
                <a:lnTo>
                  <a:pt x="1619" y="4265"/>
                </a:lnTo>
                <a:cubicBezTo>
                  <a:pt x="1619" y="4265"/>
                  <a:pt x="2172" y="2414"/>
                  <a:pt x="2406" y="1729"/>
                </a:cubicBezTo>
                <a:cubicBezTo>
                  <a:pt x="2653" y="1058"/>
                  <a:pt x="4679" y="1102"/>
                  <a:pt x="5583" y="330"/>
                </a:cubicBezTo>
                <a:cubicBezTo>
                  <a:pt x="5874" y="85"/>
                  <a:pt x="5599" y="1"/>
                  <a:pt x="5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26" name="Shape 426"/>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27" name="Shape 427"/>
        <p:cNvGrpSpPr/>
        <p:nvPr/>
      </p:nvGrpSpPr>
      <p:grpSpPr>
        <a:xfrm>
          <a:off x="0" y="0"/>
          <a:ext cx="0" cy="0"/>
          <a:chOff x="0" y="0"/>
          <a:chExt cx="0" cy="0"/>
        </a:xfrm>
      </p:grpSpPr>
      <p:sp>
        <p:nvSpPr>
          <p:cNvPr id="428" name="Google Shape;428;p2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11" name="Shape 111"/>
        <p:cNvGrpSpPr/>
        <p:nvPr/>
      </p:nvGrpSpPr>
      <p:grpSpPr>
        <a:xfrm>
          <a:off x="0" y="0"/>
          <a:ext cx="0" cy="0"/>
          <a:chOff x="0" y="0"/>
          <a:chExt cx="0" cy="0"/>
        </a:xfrm>
      </p:grpSpPr>
      <p:sp>
        <p:nvSpPr>
          <p:cNvPr id="112" name="Google Shape;112;p4"/>
          <p:cNvSpPr/>
          <p:nvPr/>
        </p:nvSpPr>
        <p:spPr>
          <a:xfrm flipH="1">
            <a:off x="-2358081" y="3982898"/>
            <a:ext cx="7912540" cy="2090659"/>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1142125" y="539500"/>
            <a:ext cx="5149563" cy="1360633"/>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4755850" y="-549125"/>
            <a:ext cx="6142522" cy="1800198"/>
          </a:xfrm>
          <a:custGeom>
            <a:rect b="b" l="l" r="r" t="t"/>
            <a:pathLst>
              <a:path extrusionOk="0" h="12709" w="52625">
                <a:moveTo>
                  <a:pt x="30491" y="1"/>
                </a:moveTo>
                <a:cubicBezTo>
                  <a:pt x="26558" y="1"/>
                  <a:pt x="21926" y="118"/>
                  <a:pt x="16498" y="393"/>
                </a:cubicBezTo>
                <a:cubicBezTo>
                  <a:pt x="0" y="1243"/>
                  <a:pt x="3330" y="12708"/>
                  <a:pt x="12898" y="12708"/>
                </a:cubicBezTo>
                <a:cubicBezTo>
                  <a:pt x="14069" y="12708"/>
                  <a:pt x="15333" y="12537"/>
                  <a:pt x="16666" y="12153"/>
                </a:cubicBezTo>
                <a:cubicBezTo>
                  <a:pt x="23035" y="10319"/>
                  <a:pt x="28416" y="9855"/>
                  <a:pt x="32894" y="9855"/>
                </a:cubicBezTo>
                <a:cubicBezTo>
                  <a:pt x="37488" y="9855"/>
                  <a:pt x="41132" y="10344"/>
                  <a:pt x="43921" y="10344"/>
                </a:cubicBezTo>
                <a:cubicBezTo>
                  <a:pt x="46119" y="10344"/>
                  <a:pt x="47786" y="10040"/>
                  <a:pt x="48966" y="8955"/>
                </a:cubicBezTo>
                <a:cubicBezTo>
                  <a:pt x="50540" y="7524"/>
                  <a:pt x="42390" y="4378"/>
                  <a:pt x="47935" y="3978"/>
                </a:cubicBezTo>
                <a:cubicBezTo>
                  <a:pt x="52625" y="3639"/>
                  <a:pt x="52393" y="1"/>
                  <a:pt x="30491"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
          <p:cNvSpPr/>
          <p:nvPr/>
        </p:nvSpPr>
        <p:spPr>
          <a:xfrm>
            <a:off x="6510080" y="2430925"/>
            <a:ext cx="4755245" cy="929056"/>
          </a:xfrm>
          <a:custGeom>
            <a:rect b="b" l="l" r="r" t="t"/>
            <a:pathLst>
              <a:path extrusionOk="0" h="12090" w="61881">
                <a:moveTo>
                  <a:pt x="31820" y="0"/>
                </a:moveTo>
                <a:cubicBezTo>
                  <a:pt x="22046" y="0"/>
                  <a:pt x="7533" y="425"/>
                  <a:pt x="4448" y="2857"/>
                </a:cubicBezTo>
                <a:cubicBezTo>
                  <a:pt x="2668" y="4275"/>
                  <a:pt x="11798" y="7525"/>
                  <a:pt x="5544" y="7847"/>
                </a:cubicBezTo>
                <a:cubicBezTo>
                  <a:pt x="1" y="8132"/>
                  <a:pt x="471" y="12089"/>
                  <a:pt x="28521" y="12089"/>
                </a:cubicBezTo>
                <a:cubicBezTo>
                  <a:pt x="32183" y="12089"/>
                  <a:pt x="36315" y="12022"/>
                  <a:pt x="40965" y="11870"/>
                </a:cubicBezTo>
                <a:cubicBezTo>
                  <a:pt x="61880" y="11200"/>
                  <a:pt x="40965" y="123"/>
                  <a:pt x="40965" y="123"/>
                </a:cubicBezTo>
                <a:cubicBezTo>
                  <a:pt x="40965" y="123"/>
                  <a:pt x="37078" y="0"/>
                  <a:pt x="31820" y="0"/>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7" name="Google Shape;117;p4"/>
          <p:cNvSpPr txBox="1"/>
          <p:nvPr>
            <p:ph idx="1" type="body"/>
          </p:nvPr>
        </p:nvSpPr>
        <p:spPr>
          <a:xfrm>
            <a:off x="720000" y="1142500"/>
            <a:ext cx="7704000" cy="3426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3"/>
              </a:buClr>
              <a:buSzPts val="1400"/>
              <a:buFont typeface="Overpass SemiBold"/>
              <a:buChar char="●"/>
              <a:defRPr sz="1200"/>
            </a:lvl1pPr>
            <a:lvl2pPr indent="-317500" lvl="1" marL="914400" rtl="0">
              <a:lnSpc>
                <a:spcPct val="115000"/>
              </a:lnSpc>
              <a:spcBef>
                <a:spcPts val="0"/>
              </a:spcBef>
              <a:spcAft>
                <a:spcPts val="0"/>
              </a:spcAft>
              <a:buSzPts val="1400"/>
              <a:buFont typeface="Darker Grotesque SemiBold"/>
              <a:buChar char="○"/>
              <a:defRPr/>
            </a:lvl2pPr>
            <a:lvl3pPr indent="-317500" lvl="2" marL="1371600" rtl="0">
              <a:lnSpc>
                <a:spcPct val="115000"/>
              </a:lnSpc>
              <a:spcBef>
                <a:spcPts val="0"/>
              </a:spcBef>
              <a:spcAft>
                <a:spcPts val="0"/>
              </a:spcAft>
              <a:buSzPts val="1400"/>
              <a:buFont typeface="Darker Grotesque SemiBold"/>
              <a:buChar char="■"/>
              <a:defRPr/>
            </a:lvl3pPr>
            <a:lvl4pPr indent="-317500" lvl="3" marL="1828800" rtl="0">
              <a:lnSpc>
                <a:spcPct val="115000"/>
              </a:lnSpc>
              <a:spcBef>
                <a:spcPts val="0"/>
              </a:spcBef>
              <a:spcAft>
                <a:spcPts val="0"/>
              </a:spcAft>
              <a:buSzPts val="1400"/>
              <a:buFont typeface="Darker Grotesque SemiBold"/>
              <a:buChar char="●"/>
              <a:defRPr/>
            </a:lvl4pPr>
            <a:lvl5pPr indent="-317500" lvl="4" marL="2286000" rtl="0">
              <a:lnSpc>
                <a:spcPct val="115000"/>
              </a:lnSpc>
              <a:spcBef>
                <a:spcPts val="0"/>
              </a:spcBef>
              <a:spcAft>
                <a:spcPts val="0"/>
              </a:spcAft>
              <a:buSzPts val="1400"/>
              <a:buFont typeface="Darker Grotesque SemiBold"/>
              <a:buChar char="○"/>
              <a:defRPr/>
            </a:lvl5pPr>
            <a:lvl6pPr indent="-317500" lvl="5" marL="2743200" rtl="0">
              <a:lnSpc>
                <a:spcPct val="115000"/>
              </a:lnSpc>
              <a:spcBef>
                <a:spcPts val="0"/>
              </a:spcBef>
              <a:spcAft>
                <a:spcPts val="0"/>
              </a:spcAft>
              <a:buSzPts val="1400"/>
              <a:buFont typeface="Darker Grotesque SemiBold"/>
              <a:buChar char="■"/>
              <a:defRPr/>
            </a:lvl6pPr>
            <a:lvl7pPr indent="-317500" lvl="6" marL="3200400" rtl="0">
              <a:lnSpc>
                <a:spcPct val="115000"/>
              </a:lnSpc>
              <a:spcBef>
                <a:spcPts val="0"/>
              </a:spcBef>
              <a:spcAft>
                <a:spcPts val="0"/>
              </a:spcAft>
              <a:buSzPts val="1400"/>
              <a:buFont typeface="Darker Grotesque SemiBold"/>
              <a:buChar char="●"/>
              <a:defRPr/>
            </a:lvl7pPr>
            <a:lvl8pPr indent="-317500" lvl="7" marL="3657600" rtl="0">
              <a:lnSpc>
                <a:spcPct val="115000"/>
              </a:lnSpc>
              <a:spcBef>
                <a:spcPts val="0"/>
              </a:spcBef>
              <a:spcAft>
                <a:spcPts val="0"/>
              </a:spcAft>
              <a:buSzPts val="1400"/>
              <a:buFont typeface="Darker Grotesque SemiBold"/>
              <a:buChar char="○"/>
              <a:defRPr/>
            </a:lvl8pPr>
            <a:lvl9pPr indent="-317500" lvl="8" marL="4114800" rtl="0">
              <a:lnSpc>
                <a:spcPct val="115000"/>
              </a:lnSpc>
              <a:spcBef>
                <a:spcPts val="0"/>
              </a:spcBef>
              <a:spcAft>
                <a:spcPts val="0"/>
              </a:spcAft>
              <a:buSzPts val="1400"/>
              <a:buFont typeface="Darker Grotesque SemiBold"/>
              <a:buChar char="■"/>
              <a:defRPr/>
            </a:lvl9pPr>
          </a:lstStyle>
          <a:p/>
        </p:txBody>
      </p:sp>
      <p:sp>
        <p:nvSpPr>
          <p:cNvPr id="118" name="Google Shape;118;p4"/>
          <p:cNvSpPr/>
          <p:nvPr/>
        </p:nvSpPr>
        <p:spPr>
          <a:xfrm>
            <a:off x="-59625" y="4027600"/>
            <a:ext cx="9263374" cy="1115912"/>
          </a:xfrm>
          <a:custGeom>
            <a:rect b="b" l="l" r="r" t="t"/>
            <a:pathLst>
              <a:path extrusionOk="0" h="15873" w="142497">
                <a:moveTo>
                  <a:pt x="100886" y="1458"/>
                </a:moveTo>
                <a:lnTo>
                  <a:pt x="100886" y="1458"/>
                </a:lnTo>
                <a:cubicBezTo>
                  <a:pt x="100886" y="1459"/>
                  <a:pt x="100885" y="1459"/>
                  <a:pt x="100885" y="1460"/>
                </a:cubicBezTo>
                <a:lnTo>
                  <a:pt x="100885" y="1460"/>
                </a:lnTo>
                <a:cubicBezTo>
                  <a:pt x="100886" y="1459"/>
                  <a:pt x="100886" y="1459"/>
                  <a:pt x="100886" y="1458"/>
                </a:cubicBezTo>
                <a:close/>
                <a:moveTo>
                  <a:pt x="84883" y="2216"/>
                </a:moveTo>
                <a:cubicBezTo>
                  <a:pt x="85043" y="2479"/>
                  <a:pt x="85175" y="2726"/>
                  <a:pt x="85306" y="2989"/>
                </a:cubicBezTo>
                <a:cubicBezTo>
                  <a:pt x="85102" y="2785"/>
                  <a:pt x="84898" y="2595"/>
                  <a:pt x="84708" y="2449"/>
                </a:cubicBezTo>
                <a:cubicBezTo>
                  <a:pt x="84767" y="2377"/>
                  <a:pt x="84825" y="2304"/>
                  <a:pt x="84883" y="2216"/>
                </a:cubicBezTo>
                <a:close/>
                <a:moveTo>
                  <a:pt x="93876" y="3207"/>
                </a:moveTo>
                <a:cubicBezTo>
                  <a:pt x="93876" y="3208"/>
                  <a:pt x="93875" y="3222"/>
                  <a:pt x="93861" y="3266"/>
                </a:cubicBezTo>
                <a:cubicBezTo>
                  <a:pt x="93876" y="3251"/>
                  <a:pt x="93876" y="3222"/>
                  <a:pt x="93876" y="3207"/>
                </a:cubicBezTo>
                <a:close/>
                <a:moveTo>
                  <a:pt x="89722" y="3336"/>
                </a:moveTo>
                <a:cubicBezTo>
                  <a:pt x="89721" y="3337"/>
                  <a:pt x="89720" y="3338"/>
                  <a:pt x="89719" y="3339"/>
                </a:cubicBezTo>
                <a:lnTo>
                  <a:pt x="89719" y="3339"/>
                </a:lnTo>
                <a:cubicBezTo>
                  <a:pt x="89720" y="3339"/>
                  <a:pt x="89721" y="3338"/>
                  <a:pt x="89722" y="3338"/>
                </a:cubicBezTo>
                <a:cubicBezTo>
                  <a:pt x="89722" y="3338"/>
                  <a:pt x="89722" y="3337"/>
                  <a:pt x="89722" y="3336"/>
                </a:cubicBezTo>
                <a:close/>
                <a:moveTo>
                  <a:pt x="58838" y="2304"/>
                </a:moveTo>
                <a:cubicBezTo>
                  <a:pt x="58984" y="2464"/>
                  <a:pt x="59130" y="2610"/>
                  <a:pt x="59246" y="2741"/>
                </a:cubicBezTo>
                <a:cubicBezTo>
                  <a:pt x="58999" y="2945"/>
                  <a:pt x="58722" y="3222"/>
                  <a:pt x="58459" y="3543"/>
                </a:cubicBezTo>
                <a:cubicBezTo>
                  <a:pt x="58459" y="3368"/>
                  <a:pt x="58459" y="3193"/>
                  <a:pt x="58474" y="3018"/>
                </a:cubicBezTo>
                <a:cubicBezTo>
                  <a:pt x="58561" y="2799"/>
                  <a:pt x="58678" y="2566"/>
                  <a:pt x="58838" y="2304"/>
                </a:cubicBezTo>
                <a:close/>
                <a:moveTo>
                  <a:pt x="74112" y="3426"/>
                </a:moveTo>
                <a:cubicBezTo>
                  <a:pt x="74142" y="3484"/>
                  <a:pt x="74171" y="3543"/>
                  <a:pt x="74200" y="3586"/>
                </a:cubicBezTo>
                <a:cubicBezTo>
                  <a:pt x="74189" y="3581"/>
                  <a:pt x="74181" y="3576"/>
                  <a:pt x="74174" y="3571"/>
                </a:cubicBezTo>
                <a:lnTo>
                  <a:pt x="74174" y="3571"/>
                </a:lnTo>
                <a:cubicBezTo>
                  <a:pt x="74177" y="3576"/>
                  <a:pt x="74180" y="3581"/>
                  <a:pt x="74185" y="3586"/>
                </a:cubicBezTo>
                <a:cubicBezTo>
                  <a:pt x="74178" y="3579"/>
                  <a:pt x="74171" y="3571"/>
                  <a:pt x="74164" y="3564"/>
                </a:cubicBezTo>
                <a:lnTo>
                  <a:pt x="74164" y="3564"/>
                </a:lnTo>
                <a:cubicBezTo>
                  <a:pt x="74167" y="3566"/>
                  <a:pt x="74170" y="3568"/>
                  <a:pt x="74174" y="3571"/>
                </a:cubicBezTo>
                <a:lnTo>
                  <a:pt x="74174" y="3571"/>
                </a:lnTo>
                <a:cubicBezTo>
                  <a:pt x="74169" y="3564"/>
                  <a:pt x="74166" y="3558"/>
                  <a:pt x="74158" y="3557"/>
                </a:cubicBezTo>
                <a:lnTo>
                  <a:pt x="74158" y="3557"/>
                </a:lnTo>
                <a:cubicBezTo>
                  <a:pt x="74160" y="3559"/>
                  <a:pt x="74162" y="3562"/>
                  <a:pt x="74164" y="3564"/>
                </a:cubicBezTo>
                <a:lnTo>
                  <a:pt x="74164" y="3564"/>
                </a:lnTo>
                <a:cubicBezTo>
                  <a:pt x="74159" y="3560"/>
                  <a:pt x="74156" y="3557"/>
                  <a:pt x="74156" y="3557"/>
                </a:cubicBezTo>
                <a:cubicBezTo>
                  <a:pt x="74157" y="3557"/>
                  <a:pt x="74157" y="3557"/>
                  <a:pt x="74158" y="3557"/>
                </a:cubicBezTo>
                <a:lnTo>
                  <a:pt x="74158" y="3557"/>
                </a:lnTo>
                <a:cubicBezTo>
                  <a:pt x="74128" y="3524"/>
                  <a:pt x="74103" y="3492"/>
                  <a:pt x="74069" y="3470"/>
                </a:cubicBezTo>
                <a:cubicBezTo>
                  <a:pt x="74083" y="3455"/>
                  <a:pt x="74098" y="3441"/>
                  <a:pt x="74112" y="3426"/>
                </a:cubicBezTo>
                <a:close/>
                <a:moveTo>
                  <a:pt x="83542" y="2508"/>
                </a:moveTo>
                <a:lnTo>
                  <a:pt x="83542" y="2508"/>
                </a:lnTo>
                <a:cubicBezTo>
                  <a:pt x="83440" y="2828"/>
                  <a:pt x="83294" y="3338"/>
                  <a:pt x="83192" y="3936"/>
                </a:cubicBezTo>
                <a:cubicBezTo>
                  <a:pt x="83178" y="3936"/>
                  <a:pt x="83178" y="3936"/>
                  <a:pt x="83178" y="3951"/>
                </a:cubicBezTo>
                <a:cubicBezTo>
                  <a:pt x="83003" y="3819"/>
                  <a:pt x="82857" y="3732"/>
                  <a:pt x="82770" y="3674"/>
                </a:cubicBezTo>
                <a:cubicBezTo>
                  <a:pt x="82916" y="3499"/>
                  <a:pt x="83076" y="3295"/>
                  <a:pt x="83265" y="3076"/>
                </a:cubicBezTo>
                <a:lnTo>
                  <a:pt x="83265" y="3076"/>
                </a:lnTo>
                <a:cubicBezTo>
                  <a:pt x="83265" y="3076"/>
                  <a:pt x="83105" y="3178"/>
                  <a:pt x="82857" y="3368"/>
                </a:cubicBezTo>
                <a:cubicBezTo>
                  <a:pt x="83076" y="3076"/>
                  <a:pt x="83309" y="2785"/>
                  <a:pt x="83542" y="2508"/>
                </a:cubicBezTo>
                <a:close/>
                <a:moveTo>
                  <a:pt x="88818" y="3615"/>
                </a:moveTo>
                <a:cubicBezTo>
                  <a:pt x="88862" y="3674"/>
                  <a:pt x="88891" y="3717"/>
                  <a:pt x="88935" y="3761"/>
                </a:cubicBezTo>
                <a:cubicBezTo>
                  <a:pt x="88745" y="3878"/>
                  <a:pt x="88556" y="4023"/>
                  <a:pt x="88352" y="4184"/>
                </a:cubicBezTo>
                <a:cubicBezTo>
                  <a:pt x="88483" y="4009"/>
                  <a:pt x="88629" y="3819"/>
                  <a:pt x="88818" y="3615"/>
                </a:cubicBezTo>
                <a:close/>
                <a:moveTo>
                  <a:pt x="33404" y="4190"/>
                </a:moveTo>
                <a:lnTo>
                  <a:pt x="33404" y="4190"/>
                </a:lnTo>
                <a:cubicBezTo>
                  <a:pt x="33402" y="4196"/>
                  <a:pt x="33400" y="4201"/>
                  <a:pt x="33398" y="4206"/>
                </a:cubicBezTo>
                <a:lnTo>
                  <a:pt x="33398" y="4206"/>
                </a:lnTo>
                <a:cubicBezTo>
                  <a:pt x="33401" y="4203"/>
                  <a:pt x="33403" y="4201"/>
                  <a:pt x="33406" y="4198"/>
                </a:cubicBezTo>
                <a:cubicBezTo>
                  <a:pt x="33405" y="4196"/>
                  <a:pt x="33404" y="4193"/>
                  <a:pt x="33404" y="4190"/>
                </a:cubicBezTo>
                <a:close/>
                <a:moveTo>
                  <a:pt x="78354" y="2056"/>
                </a:moveTo>
                <a:cubicBezTo>
                  <a:pt x="78937" y="2697"/>
                  <a:pt x="79301" y="3134"/>
                  <a:pt x="79549" y="3543"/>
                </a:cubicBezTo>
                <a:cubicBezTo>
                  <a:pt x="79447" y="3601"/>
                  <a:pt x="79272" y="3688"/>
                  <a:pt x="79068" y="3819"/>
                </a:cubicBezTo>
                <a:cubicBezTo>
                  <a:pt x="78645" y="3426"/>
                  <a:pt x="78310" y="3207"/>
                  <a:pt x="78310" y="3207"/>
                </a:cubicBezTo>
                <a:lnTo>
                  <a:pt x="78310" y="3207"/>
                </a:lnTo>
                <a:cubicBezTo>
                  <a:pt x="78529" y="3484"/>
                  <a:pt x="78703" y="3732"/>
                  <a:pt x="78864" y="3936"/>
                </a:cubicBezTo>
                <a:cubicBezTo>
                  <a:pt x="78835" y="3965"/>
                  <a:pt x="78806" y="3980"/>
                  <a:pt x="78791" y="3994"/>
                </a:cubicBezTo>
                <a:cubicBezTo>
                  <a:pt x="78645" y="4082"/>
                  <a:pt x="78514" y="4184"/>
                  <a:pt x="78368" y="4300"/>
                </a:cubicBezTo>
                <a:cubicBezTo>
                  <a:pt x="78339" y="4271"/>
                  <a:pt x="78310" y="4228"/>
                  <a:pt x="78281" y="4198"/>
                </a:cubicBezTo>
                <a:cubicBezTo>
                  <a:pt x="78412" y="4067"/>
                  <a:pt x="78558" y="3921"/>
                  <a:pt x="78718" y="3761"/>
                </a:cubicBezTo>
                <a:lnTo>
                  <a:pt x="78718" y="3761"/>
                </a:lnTo>
                <a:cubicBezTo>
                  <a:pt x="78718" y="3761"/>
                  <a:pt x="78499" y="3878"/>
                  <a:pt x="78179" y="4082"/>
                </a:cubicBezTo>
                <a:cubicBezTo>
                  <a:pt x="78135" y="4053"/>
                  <a:pt x="78106" y="4009"/>
                  <a:pt x="78062" y="3980"/>
                </a:cubicBezTo>
                <a:cubicBezTo>
                  <a:pt x="78106" y="3790"/>
                  <a:pt x="78150" y="3615"/>
                  <a:pt x="78208" y="3441"/>
                </a:cubicBezTo>
                <a:lnTo>
                  <a:pt x="78208" y="3441"/>
                </a:lnTo>
                <a:cubicBezTo>
                  <a:pt x="78208" y="3441"/>
                  <a:pt x="78106" y="3601"/>
                  <a:pt x="77975" y="3892"/>
                </a:cubicBezTo>
                <a:cubicBezTo>
                  <a:pt x="77727" y="3674"/>
                  <a:pt x="77494" y="3513"/>
                  <a:pt x="77333" y="3411"/>
                </a:cubicBezTo>
                <a:cubicBezTo>
                  <a:pt x="77552" y="3062"/>
                  <a:pt x="77785" y="2712"/>
                  <a:pt x="78033" y="2362"/>
                </a:cubicBezTo>
                <a:cubicBezTo>
                  <a:pt x="78135" y="2260"/>
                  <a:pt x="78237" y="2158"/>
                  <a:pt x="78354" y="2056"/>
                </a:cubicBezTo>
                <a:close/>
                <a:moveTo>
                  <a:pt x="95654" y="2610"/>
                </a:moveTo>
                <a:cubicBezTo>
                  <a:pt x="95858" y="2989"/>
                  <a:pt x="95974" y="3324"/>
                  <a:pt x="96047" y="3776"/>
                </a:cubicBezTo>
                <a:cubicBezTo>
                  <a:pt x="95974" y="3965"/>
                  <a:pt x="95916" y="4198"/>
                  <a:pt x="95858" y="4432"/>
                </a:cubicBezTo>
                <a:cubicBezTo>
                  <a:pt x="95756" y="4359"/>
                  <a:pt x="95668" y="4286"/>
                  <a:pt x="95581" y="4228"/>
                </a:cubicBezTo>
                <a:cubicBezTo>
                  <a:pt x="95683" y="4096"/>
                  <a:pt x="95800" y="3965"/>
                  <a:pt x="95931" y="3805"/>
                </a:cubicBezTo>
                <a:lnTo>
                  <a:pt x="95931" y="3805"/>
                </a:lnTo>
                <a:cubicBezTo>
                  <a:pt x="95931" y="3805"/>
                  <a:pt x="95741" y="3922"/>
                  <a:pt x="95464" y="4140"/>
                </a:cubicBezTo>
                <a:cubicBezTo>
                  <a:pt x="95333" y="4053"/>
                  <a:pt x="95260" y="3994"/>
                  <a:pt x="95260" y="3994"/>
                </a:cubicBezTo>
                <a:lnTo>
                  <a:pt x="95260" y="3994"/>
                </a:lnTo>
                <a:cubicBezTo>
                  <a:pt x="95319" y="4067"/>
                  <a:pt x="95362" y="4126"/>
                  <a:pt x="95406" y="4184"/>
                </a:cubicBezTo>
                <a:cubicBezTo>
                  <a:pt x="95348" y="4228"/>
                  <a:pt x="95275" y="4286"/>
                  <a:pt x="95217" y="4344"/>
                </a:cubicBezTo>
                <a:cubicBezTo>
                  <a:pt x="95202" y="4286"/>
                  <a:pt x="95187" y="4228"/>
                  <a:pt x="95173" y="4184"/>
                </a:cubicBezTo>
                <a:cubicBezTo>
                  <a:pt x="95319" y="3484"/>
                  <a:pt x="95435" y="3047"/>
                  <a:pt x="95654" y="2610"/>
                </a:cubicBezTo>
                <a:close/>
                <a:moveTo>
                  <a:pt x="78106" y="4388"/>
                </a:moveTo>
                <a:cubicBezTo>
                  <a:pt x="78120" y="4417"/>
                  <a:pt x="78135" y="4432"/>
                  <a:pt x="78150" y="4461"/>
                </a:cubicBezTo>
                <a:cubicBezTo>
                  <a:pt x="78135" y="4475"/>
                  <a:pt x="78135" y="4490"/>
                  <a:pt x="78120" y="4490"/>
                </a:cubicBezTo>
                <a:lnTo>
                  <a:pt x="78048" y="4446"/>
                </a:lnTo>
                <a:cubicBezTo>
                  <a:pt x="78062" y="4417"/>
                  <a:pt x="78091" y="4402"/>
                  <a:pt x="78106" y="4388"/>
                </a:cubicBezTo>
                <a:close/>
                <a:moveTo>
                  <a:pt x="93599" y="3980"/>
                </a:moveTo>
                <a:lnTo>
                  <a:pt x="93599" y="3980"/>
                </a:lnTo>
                <a:cubicBezTo>
                  <a:pt x="93555" y="4140"/>
                  <a:pt x="93497" y="4315"/>
                  <a:pt x="93438" y="4504"/>
                </a:cubicBezTo>
                <a:cubicBezTo>
                  <a:pt x="93409" y="4432"/>
                  <a:pt x="93380" y="4373"/>
                  <a:pt x="93336" y="4300"/>
                </a:cubicBezTo>
                <a:cubicBezTo>
                  <a:pt x="93424" y="4198"/>
                  <a:pt x="93497" y="4082"/>
                  <a:pt x="93599" y="3980"/>
                </a:cubicBezTo>
                <a:close/>
                <a:moveTo>
                  <a:pt x="79563" y="3586"/>
                </a:moveTo>
                <a:cubicBezTo>
                  <a:pt x="79636" y="3688"/>
                  <a:pt x="79695" y="3805"/>
                  <a:pt x="79738" y="3907"/>
                </a:cubicBezTo>
                <a:cubicBezTo>
                  <a:pt x="79797" y="4053"/>
                  <a:pt x="79855" y="4184"/>
                  <a:pt x="79899" y="4330"/>
                </a:cubicBezTo>
                <a:cubicBezTo>
                  <a:pt x="79840" y="4388"/>
                  <a:pt x="79782" y="4461"/>
                  <a:pt x="79724" y="4534"/>
                </a:cubicBezTo>
                <a:cubicBezTo>
                  <a:pt x="79549" y="4315"/>
                  <a:pt x="79359" y="4096"/>
                  <a:pt x="79184" y="3921"/>
                </a:cubicBezTo>
                <a:cubicBezTo>
                  <a:pt x="79301" y="3819"/>
                  <a:pt x="79432" y="3703"/>
                  <a:pt x="79563" y="3586"/>
                </a:cubicBezTo>
                <a:close/>
                <a:moveTo>
                  <a:pt x="93963" y="3601"/>
                </a:moveTo>
                <a:cubicBezTo>
                  <a:pt x="94123" y="3805"/>
                  <a:pt x="94255" y="3994"/>
                  <a:pt x="94371" y="4169"/>
                </a:cubicBezTo>
                <a:cubicBezTo>
                  <a:pt x="94225" y="4286"/>
                  <a:pt x="93992" y="4490"/>
                  <a:pt x="93715" y="4752"/>
                </a:cubicBezTo>
                <a:cubicBezTo>
                  <a:pt x="93730" y="4417"/>
                  <a:pt x="93759" y="4096"/>
                  <a:pt x="93803" y="3761"/>
                </a:cubicBezTo>
                <a:cubicBezTo>
                  <a:pt x="93847" y="3703"/>
                  <a:pt x="93905" y="3659"/>
                  <a:pt x="93963" y="3601"/>
                </a:cubicBezTo>
                <a:close/>
                <a:moveTo>
                  <a:pt x="57629" y="3892"/>
                </a:moveTo>
                <a:lnTo>
                  <a:pt x="57629" y="3892"/>
                </a:lnTo>
                <a:cubicBezTo>
                  <a:pt x="57599" y="4023"/>
                  <a:pt x="57570" y="4155"/>
                  <a:pt x="57556" y="4300"/>
                </a:cubicBezTo>
                <a:cubicBezTo>
                  <a:pt x="57439" y="4446"/>
                  <a:pt x="57337" y="4606"/>
                  <a:pt x="57220" y="4781"/>
                </a:cubicBezTo>
                <a:cubicBezTo>
                  <a:pt x="57206" y="4679"/>
                  <a:pt x="57191" y="4577"/>
                  <a:pt x="57177" y="4475"/>
                </a:cubicBezTo>
                <a:cubicBezTo>
                  <a:pt x="57308" y="4286"/>
                  <a:pt x="57454" y="4096"/>
                  <a:pt x="57629" y="3892"/>
                </a:cubicBezTo>
                <a:close/>
                <a:moveTo>
                  <a:pt x="77290" y="3455"/>
                </a:moveTo>
                <a:cubicBezTo>
                  <a:pt x="77538" y="3703"/>
                  <a:pt x="77727" y="3892"/>
                  <a:pt x="77873" y="4067"/>
                </a:cubicBezTo>
                <a:cubicBezTo>
                  <a:pt x="77844" y="4126"/>
                  <a:pt x="77814" y="4184"/>
                  <a:pt x="77785" y="4242"/>
                </a:cubicBezTo>
                <a:cubicBezTo>
                  <a:pt x="77508" y="4038"/>
                  <a:pt x="77319" y="3922"/>
                  <a:pt x="77319" y="3921"/>
                </a:cubicBezTo>
                <a:lnTo>
                  <a:pt x="77319" y="3921"/>
                </a:lnTo>
                <a:cubicBezTo>
                  <a:pt x="77465" y="4096"/>
                  <a:pt x="77596" y="4242"/>
                  <a:pt x="77727" y="4388"/>
                </a:cubicBezTo>
                <a:cubicBezTo>
                  <a:pt x="77727" y="4402"/>
                  <a:pt x="77712" y="4417"/>
                  <a:pt x="77712" y="4417"/>
                </a:cubicBezTo>
                <a:cubicBezTo>
                  <a:pt x="77567" y="4534"/>
                  <a:pt x="77421" y="4665"/>
                  <a:pt x="77275" y="4796"/>
                </a:cubicBezTo>
                <a:cubicBezTo>
                  <a:pt x="77290" y="4767"/>
                  <a:pt x="77290" y="4738"/>
                  <a:pt x="77290" y="4709"/>
                </a:cubicBezTo>
                <a:cubicBezTo>
                  <a:pt x="77333" y="4650"/>
                  <a:pt x="77377" y="4592"/>
                  <a:pt x="77435" y="4519"/>
                </a:cubicBezTo>
                <a:cubicBezTo>
                  <a:pt x="77494" y="4475"/>
                  <a:pt x="77552" y="4417"/>
                  <a:pt x="77610" y="4359"/>
                </a:cubicBezTo>
                <a:lnTo>
                  <a:pt x="77610" y="4359"/>
                </a:lnTo>
                <a:cubicBezTo>
                  <a:pt x="77610" y="4359"/>
                  <a:pt x="77494" y="4417"/>
                  <a:pt x="77319" y="4519"/>
                </a:cubicBezTo>
                <a:cubicBezTo>
                  <a:pt x="77333" y="4315"/>
                  <a:pt x="77319" y="4213"/>
                  <a:pt x="77319" y="4213"/>
                </a:cubicBezTo>
                <a:cubicBezTo>
                  <a:pt x="77261" y="4344"/>
                  <a:pt x="77217" y="4475"/>
                  <a:pt x="77159" y="4592"/>
                </a:cubicBezTo>
                <a:cubicBezTo>
                  <a:pt x="77100" y="4636"/>
                  <a:pt x="77042" y="4665"/>
                  <a:pt x="76984" y="4709"/>
                </a:cubicBezTo>
                <a:cubicBezTo>
                  <a:pt x="76955" y="4694"/>
                  <a:pt x="76940" y="4679"/>
                  <a:pt x="76911" y="4665"/>
                </a:cubicBezTo>
                <a:cubicBezTo>
                  <a:pt x="76867" y="4577"/>
                  <a:pt x="76809" y="4504"/>
                  <a:pt x="76750" y="4432"/>
                </a:cubicBezTo>
                <a:cubicBezTo>
                  <a:pt x="76780" y="4373"/>
                  <a:pt x="76794" y="4315"/>
                  <a:pt x="76809" y="4271"/>
                </a:cubicBezTo>
                <a:cubicBezTo>
                  <a:pt x="76955" y="4009"/>
                  <a:pt x="77115" y="3732"/>
                  <a:pt x="77290" y="3455"/>
                </a:cubicBezTo>
                <a:close/>
                <a:moveTo>
                  <a:pt x="112998" y="4665"/>
                </a:moveTo>
                <a:cubicBezTo>
                  <a:pt x="113012" y="4679"/>
                  <a:pt x="113012" y="4709"/>
                  <a:pt x="113027" y="4723"/>
                </a:cubicBezTo>
                <a:cubicBezTo>
                  <a:pt x="113012" y="4752"/>
                  <a:pt x="112983" y="4767"/>
                  <a:pt x="112968" y="4796"/>
                </a:cubicBezTo>
                <a:cubicBezTo>
                  <a:pt x="112983" y="4752"/>
                  <a:pt x="112998" y="4709"/>
                  <a:pt x="112998" y="4665"/>
                </a:cubicBezTo>
                <a:close/>
                <a:moveTo>
                  <a:pt x="111569" y="4840"/>
                </a:moveTo>
                <a:cubicBezTo>
                  <a:pt x="111567" y="4842"/>
                  <a:pt x="111566" y="4844"/>
                  <a:pt x="111564" y="4846"/>
                </a:cubicBezTo>
                <a:lnTo>
                  <a:pt x="111564" y="4846"/>
                </a:lnTo>
                <a:cubicBezTo>
                  <a:pt x="111567" y="4842"/>
                  <a:pt x="111569" y="4840"/>
                  <a:pt x="111569" y="4840"/>
                </a:cubicBezTo>
                <a:close/>
                <a:moveTo>
                  <a:pt x="56585" y="4569"/>
                </a:moveTo>
                <a:lnTo>
                  <a:pt x="56585" y="4569"/>
                </a:lnTo>
                <a:cubicBezTo>
                  <a:pt x="56594" y="4605"/>
                  <a:pt x="56596" y="4642"/>
                  <a:pt x="56608" y="4679"/>
                </a:cubicBezTo>
                <a:cubicBezTo>
                  <a:pt x="56550" y="4738"/>
                  <a:pt x="56506" y="4796"/>
                  <a:pt x="56463" y="4854"/>
                </a:cubicBezTo>
                <a:cubicBezTo>
                  <a:pt x="56503" y="4759"/>
                  <a:pt x="56544" y="4664"/>
                  <a:pt x="56585" y="4569"/>
                </a:cubicBezTo>
                <a:close/>
                <a:moveTo>
                  <a:pt x="111564" y="4846"/>
                </a:moveTo>
                <a:lnTo>
                  <a:pt x="111564" y="4846"/>
                </a:lnTo>
                <a:cubicBezTo>
                  <a:pt x="111559" y="4852"/>
                  <a:pt x="111549" y="4865"/>
                  <a:pt x="111540" y="4883"/>
                </a:cubicBezTo>
                <a:cubicBezTo>
                  <a:pt x="111553" y="4871"/>
                  <a:pt x="111554" y="4858"/>
                  <a:pt x="111564" y="4846"/>
                </a:cubicBezTo>
                <a:close/>
                <a:moveTo>
                  <a:pt x="66432" y="4811"/>
                </a:moveTo>
                <a:lnTo>
                  <a:pt x="66432" y="4811"/>
                </a:lnTo>
                <a:cubicBezTo>
                  <a:pt x="66475" y="4854"/>
                  <a:pt x="66505" y="4883"/>
                  <a:pt x="66548" y="4927"/>
                </a:cubicBezTo>
                <a:cubicBezTo>
                  <a:pt x="66519" y="4956"/>
                  <a:pt x="66490" y="4971"/>
                  <a:pt x="66461" y="5000"/>
                </a:cubicBezTo>
                <a:cubicBezTo>
                  <a:pt x="66446" y="4927"/>
                  <a:pt x="66432" y="4869"/>
                  <a:pt x="66432" y="4811"/>
                </a:cubicBezTo>
                <a:close/>
                <a:moveTo>
                  <a:pt x="87288" y="3295"/>
                </a:moveTo>
                <a:cubicBezTo>
                  <a:pt x="87390" y="3528"/>
                  <a:pt x="87477" y="3747"/>
                  <a:pt x="87565" y="3980"/>
                </a:cubicBezTo>
                <a:cubicBezTo>
                  <a:pt x="87405" y="4402"/>
                  <a:pt x="87259" y="4738"/>
                  <a:pt x="87069" y="5029"/>
                </a:cubicBezTo>
                <a:cubicBezTo>
                  <a:pt x="86982" y="4869"/>
                  <a:pt x="86894" y="4723"/>
                  <a:pt x="86807" y="4563"/>
                </a:cubicBezTo>
                <a:cubicBezTo>
                  <a:pt x="86953" y="4169"/>
                  <a:pt x="87113" y="3747"/>
                  <a:pt x="87288" y="3295"/>
                </a:cubicBezTo>
                <a:close/>
                <a:moveTo>
                  <a:pt x="80030" y="4883"/>
                </a:moveTo>
                <a:cubicBezTo>
                  <a:pt x="80044" y="4942"/>
                  <a:pt x="80059" y="5000"/>
                  <a:pt x="80059" y="5058"/>
                </a:cubicBezTo>
                <a:cubicBezTo>
                  <a:pt x="80044" y="5029"/>
                  <a:pt x="80015" y="4985"/>
                  <a:pt x="80001" y="4956"/>
                </a:cubicBezTo>
                <a:cubicBezTo>
                  <a:pt x="80001" y="4927"/>
                  <a:pt x="80015" y="4913"/>
                  <a:pt x="80030" y="4883"/>
                </a:cubicBezTo>
                <a:close/>
                <a:moveTo>
                  <a:pt x="84548" y="2653"/>
                </a:moveTo>
                <a:cubicBezTo>
                  <a:pt x="84781" y="2916"/>
                  <a:pt x="84956" y="3134"/>
                  <a:pt x="85102" y="3353"/>
                </a:cubicBezTo>
                <a:cubicBezTo>
                  <a:pt x="84839" y="3849"/>
                  <a:pt x="84592" y="4402"/>
                  <a:pt x="84431" y="4971"/>
                </a:cubicBezTo>
                <a:cubicBezTo>
                  <a:pt x="84373" y="5000"/>
                  <a:pt x="84300" y="5044"/>
                  <a:pt x="84242" y="5087"/>
                </a:cubicBezTo>
                <a:cubicBezTo>
                  <a:pt x="84082" y="4811"/>
                  <a:pt x="83892" y="4577"/>
                  <a:pt x="83688" y="4373"/>
                </a:cubicBezTo>
                <a:cubicBezTo>
                  <a:pt x="83673" y="4257"/>
                  <a:pt x="83659" y="4140"/>
                  <a:pt x="83659" y="4023"/>
                </a:cubicBezTo>
                <a:cubicBezTo>
                  <a:pt x="83834" y="3615"/>
                  <a:pt x="84096" y="3207"/>
                  <a:pt x="84548" y="2653"/>
                </a:cubicBezTo>
                <a:close/>
                <a:moveTo>
                  <a:pt x="82755" y="3703"/>
                </a:moveTo>
                <a:cubicBezTo>
                  <a:pt x="82886" y="3834"/>
                  <a:pt x="83003" y="3951"/>
                  <a:pt x="83105" y="4067"/>
                </a:cubicBezTo>
                <a:cubicBezTo>
                  <a:pt x="82945" y="4359"/>
                  <a:pt x="82814" y="4679"/>
                  <a:pt x="82726" y="5029"/>
                </a:cubicBezTo>
                <a:cubicBezTo>
                  <a:pt x="82697" y="5058"/>
                  <a:pt x="82668" y="5087"/>
                  <a:pt x="82639" y="5102"/>
                </a:cubicBezTo>
                <a:cubicBezTo>
                  <a:pt x="82624" y="5102"/>
                  <a:pt x="82609" y="5087"/>
                  <a:pt x="82595" y="5073"/>
                </a:cubicBezTo>
                <a:cubicBezTo>
                  <a:pt x="82449" y="4811"/>
                  <a:pt x="82347" y="4534"/>
                  <a:pt x="82333" y="4242"/>
                </a:cubicBezTo>
                <a:cubicBezTo>
                  <a:pt x="82449" y="4067"/>
                  <a:pt x="82595" y="3892"/>
                  <a:pt x="82755" y="3703"/>
                </a:cubicBezTo>
                <a:close/>
                <a:moveTo>
                  <a:pt x="78820" y="4271"/>
                </a:moveTo>
                <a:cubicBezTo>
                  <a:pt x="78849" y="4563"/>
                  <a:pt x="78864" y="4840"/>
                  <a:pt x="78864" y="5131"/>
                </a:cubicBezTo>
                <a:cubicBezTo>
                  <a:pt x="78776" y="4913"/>
                  <a:pt x="78674" y="4723"/>
                  <a:pt x="78543" y="4534"/>
                </a:cubicBezTo>
                <a:cubicBezTo>
                  <a:pt x="78631" y="4446"/>
                  <a:pt x="78718" y="4359"/>
                  <a:pt x="78820" y="4271"/>
                </a:cubicBezTo>
                <a:close/>
                <a:moveTo>
                  <a:pt x="85452" y="4023"/>
                </a:moveTo>
                <a:cubicBezTo>
                  <a:pt x="85568" y="4315"/>
                  <a:pt x="85656" y="4650"/>
                  <a:pt x="85743" y="5087"/>
                </a:cubicBezTo>
                <a:cubicBezTo>
                  <a:pt x="85743" y="5102"/>
                  <a:pt x="85728" y="5131"/>
                  <a:pt x="85728" y="5146"/>
                </a:cubicBezTo>
                <a:cubicBezTo>
                  <a:pt x="85626" y="4898"/>
                  <a:pt x="85524" y="4592"/>
                  <a:pt x="85408" y="4242"/>
                </a:cubicBezTo>
                <a:cubicBezTo>
                  <a:pt x="85422" y="4169"/>
                  <a:pt x="85437" y="4096"/>
                  <a:pt x="85452" y="4023"/>
                </a:cubicBezTo>
                <a:close/>
                <a:moveTo>
                  <a:pt x="109223" y="5175"/>
                </a:moveTo>
                <a:lnTo>
                  <a:pt x="109223" y="5175"/>
                </a:lnTo>
                <a:cubicBezTo>
                  <a:pt x="109208" y="5189"/>
                  <a:pt x="109208" y="5204"/>
                  <a:pt x="109208" y="5204"/>
                </a:cubicBezTo>
                <a:cubicBezTo>
                  <a:pt x="109217" y="5187"/>
                  <a:pt x="109223" y="5175"/>
                  <a:pt x="109223" y="5175"/>
                </a:cubicBezTo>
                <a:close/>
                <a:moveTo>
                  <a:pt x="95508" y="4315"/>
                </a:moveTo>
                <a:cubicBezTo>
                  <a:pt x="95610" y="4432"/>
                  <a:pt x="95712" y="4548"/>
                  <a:pt x="95800" y="4665"/>
                </a:cubicBezTo>
                <a:cubicBezTo>
                  <a:pt x="95683" y="4840"/>
                  <a:pt x="95581" y="5044"/>
                  <a:pt x="95493" y="5248"/>
                </a:cubicBezTo>
                <a:cubicBezTo>
                  <a:pt x="95435" y="5102"/>
                  <a:pt x="95362" y="4971"/>
                  <a:pt x="95289" y="4840"/>
                </a:cubicBezTo>
                <a:cubicBezTo>
                  <a:pt x="95275" y="4767"/>
                  <a:pt x="95275" y="4694"/>
                  <a:pt x="95260" y="4621"/>
                </a:cubicBezTo>
                <a:cubicBezTo>
                  <a:pt x="95333" y="4534"/>
                  <a:pt x="95421" y="4417"/>
                  <a:pt x="95508" y="4315"/>
                </a:cubicBezTo>
                <a:close/>
                <a:moveTo>
                  <a:pt x="78995" y="4111"/>
                </a:moveTo>
                <a:cubicBezTo>
                  <a:pt x="79184" y="4402"/>
                  <a:pt x="79345" y="4636"/>
                  <a:pt x="79461" y="4869"/>
                </a:cubicBezTo>
                <a:cubicBezTo>
                  <a:pt x="79418" y="4927"/>
                  <a:pt x="79388" y="4985"/>
                  <a:pt x="79345" y="5029"/>
                </a:cubicBezTo>
                <a:cubicBezTo>
                  <a:pt x="79272" y="4985"/>
                  <a:pt x="79228" y="4971"/>
                  <a:pt x="79228" y="4971"/>
                </a:cubicBezTo>
                <a:lnTo>
                  <a:pt x="79228" y="4971"/>
                </a:lnTo>
                <a:cubicBezTo>
                  <a:pt x="79257" y="5000"/>
                  <a:pt x="79286" y="5029"/>
                  <a:pt x="79316" y="5073"/>
                </a:cubicBezTo>
                <a:cubicBezTo>
                  <a:pt x="79272" y="5131"/>
                  <a:pt x="79228" y="5189"/>
                  <a:pt x="79184" y="5262"/>
                </a:cubicBezTo>
                <a:cubicBezTo>
                  <a:pt x="79068" y="4796"/>
                  <a:pt x="78951" y="4432"/>
                  <a:pt x="78878" y="4213"/>
                </a:cubicBezTo>
                <a:cubicBezTo>
                  <a:pt x="78908" y="4184"/>
                  <a:pt x="78951" y="4155"/>
                  <a:pt x="78995" y="4111"/>
                </a:cubicBezTo>
                <a:close/>
                <a:moveTo>
                  <a:pt x="83746" y="4854"/>
                </a:moveTo>
                <a:lnTo>
                  <a:pt x="83746" y="4854"/>
                </a:lnTo>
                <a:cubicBezTo>
                  <a:pt x="83834" y="4985"/>
                  <a:pt x="83892" y="5131"/>
                  <a:pt x="83950" y="5306"/>
                </a:cubicBezTo>
                <a:cubicBezTo>
                  <a:pt x="83921" y="5321"/>
                  <a:pt x="83877" y="5350"/>
                  <a:pt x="83848" y="5394"/>
                </a:cubicBezTo>
                <a:cubicBezTo>
                  <a:pt x="83805" y="5219"/>
                  <a:pt x="83775" y="5044"/>
                  <a:pt x="83746" y="4854"/>
                </a:cubicBezTo>
                <a:close/>
                <a:moveTo>
                  <a:pt x="57527" y="4854"/>
                </a:moveTo>
                <a:cubicBezTo>
                  <a:pt x="57541" y="4985"/>
                  <a:pt x="57556" y="5117"/>
                  <a:pt x="57570" y="5248"/>
                </a:cubicBezTo>
                <a:cubicBezTo>
                  <a:pt x="57556" y="5321"/>
                  <a:pt x="57541" y="5394"/>
                  <a:pt x="57527" y="5466"/>
                </a:cubicBezTo>
                <a:cubicBezTo>
                  <a:pt x="57468" y="5379"/>
                  <a:pt x="57425" y="5291"/>
                  <a:pt x="57381" y="5204"/>
                </a:cubicBezTo>
                <a:cubicBezTo>
                  <a:pt x="57425" y="5087"/>
                  <a:pt x="57483" y="4971"/>
                  <a:pt x="57527" y="4854"/>
                </a:cubicBezTo>
                <a:close/>
                <a:moveTo>
                  <a:pt x="90436" y="4927"/>
                </a:moveTo>
                <a:cubicBezTo>
                  <a:pt x="90465" y="5102"/>
                  <a:pt x="90494" y="5277"/>
                  <a:pt x="90538" y="5466"/>
                </a:cubicBezTo>
                <a:cubicBezTo>
                  <a:pt x="90480" y="5306"/>
                  <a:pt x="90407" y="5160"/>
                  <a:pt x="90319" y="5015"/>
                </a:cubicBezTo>
                <a:cubicBezTo>
                  <a:pt x="90363" y="4985"/>
                  <a:pt x="90407" y="4956"/>
                  <a:pt x="90436" y="4927"/>
                </a:cubicBezTo>
                <a:close/>
                <a:moveTo>
                  <a:pt x="97038" y="3528"/>
                </a:moveTo>
                <a:cubicBezTo>
                  <a:pt x="97213" y="3805"/>
                  <a:pt x="97344" y="4038"/>
                  <a:pt x="97446" y="4271"/>
                </a:cubicBezTo>
                <a:cubicBezTo>
                  <a:pt x="97228" y="4650"/>
                  <a:pt x="97024" y="5058"/>
                  <a:pt x="96863" y="5496"/>
                </a:cubicBezTo>
                <a:cubicBezTo>
                  <a:pt x="96820" y="5437"/>
                  <a:pt x="96776" y="5379"/>
                  <a:pt x="96747" y="5335"/>
                </a:cubicBezTo>
                <a:cubicBezTo>
                  <a:pt x="96849" y="4825"/>
                  <a:pt x="96834" y="4344"/>
                  <a:pt x="96732" y="3907"/>
                </a:cubicBezTo>
                <a:cubicBezTo>
                  <a:pt x="96820" y="3790"/>
                  <a:pt x="96922" y="3659"/>
                  <a:pt x="97038" y="3528"/>
                </a:cubicBezTo>
                <a:close/>
                <a:moveTo>
                  <a:pt x="68618" y="3091"/>
                </a:moveTo>
                <a:cubicBezTo>
                  <a:pt x="68822" y="3309"/>
                  <a:pt x="68997" y="3513"/>
                  <a:pt x="69128" y="3717"/>
                </a:cubicBezTo>
                <a:cubicBezTo>
                  <a:pt x="68836" y="4082"/>
                  <a:pt x="68312" y="4752"/>
                  <a:pt x="67875" y="5525"/>
                </a:cubicBezTo>
                <a:cubicBezTo>
                  <a:pt x="67816" y="5189"/>
                  <a:pt x="67758" y="4840"/>
                  <a:pt x="67729" y="4461"/>
                </a:cubicBezTo>
                <a:cubicBezTo>
                  <a:pt x="67904" y="4038"/>
                  <a:pt x="68181" y="3645"/>
                  <a:pt x="68618" y="3091"/>
                </a:cubicBezTo>
                <a:close/>
                <a:moveTo>
                  <a:pt x="78179" y="4942"/>
                </a:moveTo>
                <a:cubicBezTo>
                  <a:pt x="78310" y="5102"/>
                  <a:pt x="78412" y="5248"/>
                  <a:pt x="78514" y="5379"/>
                </a:cubicBezTo>
                <a:cubicBezTo>
                  <a:pt x="78529" y="5437"/>
                  <a:pt x="78543" y="5496"/>
                  <a:pt x="78558" y="5554"/>
                </a:cubicBezTo>
                <a:cubicBezTo>
                  <a:pt x="78295" y="5364"/>
                  <a:pt x="78091" y="5233"/>
                  <a:pt x="77989" y="5175"/>
                </a:cubicBezTo>
                <a:cubicBezTo>
                  <a:pt x="78048" y="5102"/>
                  <a:pt x="78106" y="5015"/>
                  <a:pt x="78179" y="4942"/>
                </a:cubicBezTo>
                <a:close/>
                <a:moveTo>
                  <a:pt x="90640" y="4548"/>
                </a:moveTo>
                <a:lnTo>
                  <a:pt x="90640" y="4548"/>
                </a:lnTo>
                <a:cubicBezTo>
                  <a:pt x="90815" y="4752"/>
                  <a:pt x="90961" y="4927"/>
                  <a:pt x="91092" y="5102"/>
                </a:cubicBezTo>
                <a:cubicBezTo>
                  <a:pt x="91077" y="5262"/>
                  <a:pt x="91048" y="5408"/>
                  <a:pt x="90990" y="5568"/>
                </a:cubicBezTo>
                <a:cubicBezTo>
                  <a:pt x="90859" y="5277"/>
                  <a:pt x="90757" y="4956"/>
                  <a:pt x="90640" y="4548"/>
                </a:cubicBezTo>
                <a:close/>
                <a:moveTo>
                  <a:pt x="37618" y="5568"/>
                </a:moveTo>
                <a:lnTo>
                  <a:pt x="37603" y="5583"/>
                </a:lnTo>
                <a:cubicBezTo>
                  <a:pt x="37618" y="5583"/>
                  <a:pt x="37618" y="5568"/>
                  <a:pt x="37618" y="5568"/>
                </a:cubicBezTo>
                <a:close/>
                <a:moveTo>
                  <a:pt x="37574" y="5598"/>
                </a:moveTo>
                <a:cubicBezTo>
                  <a:pt x="37574" y="5598"/>
                  <a:pt x="37574" y="5598"/>
                  <a:pt x="37574" y="5598"/>
                </a:cubicBezTo>
                <a:lnTo>
                  <a:pt x="37574" y="5598"/>
                </a:lnTo>
                <a:cubicBezTo>
                  <a:pt x="37574" y="5598"/>
                  <a:pt x="37574" y="5598"/>
                  <a:pt x="37574" y="5598"/>
                </a:cubicBezTo>
                <a:cubicBezTo>
                  <a:pt x="37574" y="5598"/>
                  <a:pt x="37574" y="5598"/>
                  <a:pt x="37574" y="5598"/>
                </a:cubicBezTo>
                <a:close/>
                <a:moveTo>
                  <a:pt x="69784" y="5321"/>
                </a:moveTo>
                <a:cubicBezTo>
                  <a:pt x="69798" y="5394"/>
                  <a:pt x="69813" y="5452"/>
                  <a:pt x="69828" y="5525"/>
                </a:cubicBezTo>
                <a:cubicBezTo>
                  <a:pt x="69813" y="5554"/>
                  <a:pt x="69798" y="5583"/>
                  <a:pt x="69784" y="5612"/>
                </a:cubicBezTo>
                <a:cubicBezTo>
                  <a:pt x="69784" y="5525"/>
                  <a:pt x="69784" y="5423"/>
                  <a:pt x="69784" y="5321"/>
                </a:cubicBezTo>
                <a:close/>
                <a:moveTo>
                  <a:pt x="105477" y="5146"/>
                </a:moveTo>
                <a:cubicBezTo>
                  <a:pt x="105550" y="5321"/>
                  <a:pt x="105594" y="5466"/>
                  <a:pt x="105623" y="5598"/>
                </a:cubicBezTo>
                <a:cubicBezTo>
                  <a:pt x="105594" y="5612"/>
                  <a:pt x="105550" y="5627"/>
                  <a:pt x="105506" y="5641"/>
                </a:cubicBezTo>
                <a:cubicBezTo>
                  <a:pt x="105433" y="5510"/>
                  <a:pt x="105360" y="5408"/>
                  <a:pt x="105302" y="5350"/>
                </a:cubicBezTo>
                <a:cubicBezTo>
                  <a:pt x="105360" y="5277"/>
                  <a:pt x="105404" y="5219"/>
                  <a:pt x="105477" y="5146"/>
                </a:cubicBezTo>
                <a:close/>
                <a:moveTo>
                  <a:pt x="66636" y="5029"/>
                </a:moveTo>
                <a:cubicBezTo>
                  <a:pt x="66709" y="5117"/>
                  <a:pt x="66781" y="5204"/>
                  <a:pt x="66854" y="5277"/>
                </a:cubicBezTo>
                <a:cubicBezTo>
                  <a:pt x="66811" y="5408"/>
                  <a:pt x="66781" y="5525"/>
                  <a:pt x="66752" y="5656"/>
                </a:cubicBezTo>
                <a:cubicBezTo>
                  <a:pt x="66650" y="5496"/>
                  <a:pt x="66577" y="5335"/>
                  <a:pt x="66519" y="5160"/>
                </a:cubicBezTo>
                <a:cubicBezTo>
                  <a:pt x="66548" y="5117"/>
                  <a:pt x="66592" y="5073"/>
                  <a:pt x="66636" y="5029"/>
                </a:cubicBezTo>
                <a:close/>
                <a:moveTo>
                  <a:pt x="47616" y="4694"/>
                </a:moveTo>
                <a:lnTo>
                  <a:pt x="47616" y="4694"/>
                </a:lnTo>
                <a:cubicBezTo>
                  <a:pt x="47558" y="5102"/>
                  <a:pt x="47499" y="5437"/>
                  <a:pt x="47412" y="5729"/>
                </a:cubicBezTo>
                <a:cubicBezTo>
                  <a:pt x="47339" y="5583"/>
                  <a:pt x="47281" y="5423"/>
                  <a:pt x="47251" y="5262"/>
                </a:cubicBezTo>
                <a:cubicBezTo>
                  <a:pt x="47353" y="5087"/>
                  <a:pt x="47470" y="4913"/>
                  <a:pt x="47616" y="4694"/>
                </a:cubicBezTo>
                <a:close/>
                <a:moveTo>
                  <a:pt x="65805" y="4155"/>
                </a:moveTo>
                <a:lnTo>
                  <a:pt x="65805" y="4155"/>
                </a:lnTo>
                <a:cubicBezTo>
                  <a:pt x="65790" y="4388"/>
                  <a:pt x="65790" y="4621"/>
                  <a:pt x="65834" y="4869"/>
                </a:cubicBezTo>
                <a:cubicBezTo>
                  <a:pt x="65630" y="5131"/>
                  <a:pt x="65426" y="5423"/>
                  <a:pt x="65266" y="5729"/>
                </a:cubicBezTo>
                <a:cubicBezTo>
                  <a:pt x="65368" y="4985"/>
                  <a:pt x="65455" y="4650"/>
                  <a:pt x="65805" y="4155"/>
                </a:cubicBezTo>
                <a:close/>
                <a:moveTo>
                  <a:pt x="99589" y="4752"/>
                </a:moveTo>
                <a:cubicBezTo>
                  <a:pt x="99443" y="5146"/>
                  <a:pt x="99327" y="5452"/>
                  <a:pt x="99181" y="5729"/>
                </a:cubicBezTo>
                <a:cubicBezTo>
                  <a:pt x="99166" y="5568"/>
                  <a:pt x="99152" y="5408"/>
                  <a:pt x="99166" y="5248"/>
                </a:cubicBezTo>
                <a:cubicBezTo>
                  <a:pt x="99283" y="5102"/>
                  <a:pt x="99429" y="4942"/>
                  <a:pt x="99589" y="4752"/>
                </a:cubicBezTo>
                <a:close/>
                <a:moveTo>
                  <a:pt x="86457" y="5612"/>
                </a:moveTo>
                <a:cubicBezTo>
                  <a:pt x="86472" y="5656"/>
                  <a:pt x="86486" y="5700"/>
                  <a:pt x="86501" y="5729"/>
                </a:cubicBezTo>
                <a:cubicBezTo>
                  <a:pt x="86486" y="5758"/>
                  <a:pt x="86472" y="5772"/>
                  <a:pt x="86457" y="5787"/>
                </a:cubicBezTo>
                <a:cubicBezTo>
                  <a:pt x="86457" y="5729"/>
                  <a:pt x="86457" y="5670"/>
                  <a:pt x="86457" y="5612"/>
                </a:cubicBezTo>
                <a:close/>
                <a:moveTo>
                  <a:pt x="56725" y="5204"/>
                </a:moveTo>
                <a:cubicBezTo>
                  <a:pt x="56754" y="5291"/>
                  <a:pt x="56783" y="5379"/>
                  <a:pt x="56812" y="5452"/>
                </a:cubicBezTo>
                <a:cubicBezTo>
                  <a:pt x="56754" y="5568"/>
                  <a:pt x="56696" y="5685"/>
                  <a:pt x="56638" y="5802"/>
                </a:cubicBezTo>
                <a:cubicBezTo>
                  <a:pt x="56623" y="5787"/>
                  <a:pt x="56608" y="5758"/>
                  <a:pt x="56594" y="5729"/>
                </a:cubicBezTo>
                <a:lnTo>
                  <a:pt x="56565" y="5568"/>
                </a:lnTo>
                <a:cubicBezTo>
                  <a:pt x="56608" y="5452"/>
                  <a:pt x="56667" y="5321"/>
                  <a:pt x="56725" y="5204"/>
                </a:cubicBezTo>
                <a:close/>
                <a:moveTo>
                  <a:pt x="92739" y="5496"/>
                </a:moveTo>
                <a:lnTo>
                  <a:pt x="92739" y="5496"/>
                </a:lnTo>
                <a:cubicBezTo>
                  <a:pt x="92724" y="5583"/>
                  <a:pt x="92710" y="5656"/>
                  <a:pt x="92710" y="5743"/>
                </a:cubicBezTo>
                <a:lnTo>
                  <a:pt x="92637" y="5816"/>
                </a:lnTo>
                <a:cubicBezTo>
                  <a:pt x="92666" y="5700"/>
                  <a:pt x="92695" y="5598"/>
                  <a:pt x="92739" y="5496"/>
                </a:cubicBezTo>
                <a:close/>
                <a:moveTo>
                  <a:pt x="105273" y="5379"/>
                </a:moveTo>
                <a:cubicBezTo>
                  <a:pt x="105302" y="5496"/>
                  <a:pt x="105346" y="5598"/>
                  <a:pt x="105375" y="5685"/>
                </a:cubicBezTo>
                <a:cubicBezTo>
                  <a:pt x="105244" y="5729"/>
                  <a:pt x="105113" y="5787"/>
                  <a:pt x="104982" y="5860"/>
                </a:cubicBezTo>
                <a:cubicBezTo>
                  <a:pt x="104996" y="5831"/>
                  <a:pt x="105011" y="5802"/>
                  <a:pt x="105025" y="5772"/>
                </a:cubicBezTo>
                <a:cubicBezTo>
                  <a:pt x="105084" y="5729"/>
                  <a:pt x="105142" y="5700"/>
                  <a:pt x="105215" y="5656"/>
                </a:cubicBezTo>
                <a:lnTo>
                  <a:pt x="105215" y="5656"/>
                </a:lnTo>
                <a:cubicBezTo>
                  <a:pt x="105215" y="5656"/>
                  <a:pt x="105156" y="5670"/>
                  <a:pt x="105054" y="5700"/>
                </a:cubicBezTo>
                <a:cubicBezTo>
                  <a:pt x="105127" y="5598"/>
                  <a:pt x="105186" y="5496"/>
                  <a:pt x="105273" y="5379"/>
                </a:cubicBezTo>
                <a:close/>
                <a:moveTo>
                  <a:pt x="33624" y="4709"/>
                </a:moveTo>
                <a:lnTo>
                  <a:pt x="33624" y="4709"/>
                </a:lnTo>
                <a:cubicBezTo>
                  <a:pt x="33843" y="5058"/>
                  <a:pt x="34032" y="5423"/>
                  <a:pt x="34207" y="5787"/>
                </a:cubicBezTo>
                <a:cubicBezTo>
                  <a:pt x="34193" y="5816"/>
                  <a:pt x="34178" y="5845"/>
                  <a:pt x="34163" y="5874"/>
                </a:cubicBezTo>
                <a:cubicBezTo>
                  <a:pt x="34047" y="5831"/>
                  <a:pt x="33945" y="5787"/>
                  <a:pt x="33857" y="5758"/>
                </a:cubicBezTo>
                <a:cubicBezTo>
                  <a:pt x="33785" y="5350"/>
                  <a:pt x="33697" y="5000"/>
                  <a:pt x="33624" y="4709"/>
                </a:cubicBezTo>
                <a:close/>
                <a:moveTo>
                  <a:pt x="55632" y="4854"/>
                </a:moveTo>
                <a:cubicBezTo>
                  <a:pt x="55778" y="5015"/>
                  <a:pt x="55894" y="5146"/>
                  <a:pt x="55982" y="5291"/>
                </a:cubicBezTo>
                <a:cubicBezTo>
                  <a:pt x="55880" y="5481"/>
                  <a:pt x="55792" y="5670"/>
                  <a:pt x="55705" y="5889"/>
                </a:cubicBezTo>
                <a:cubicBezTo>
                  <a:pt x="55661" y="5583"/>
                  <a:pt x="55617" y="5262"/>
                  <a:pt x="55588" y="4913"/>
                </a:cubicBezTo>
                <a:cubicBezTo>
                  <a:pt x="55603" y="4898"/>
                  <a:pt x="55617" y="4869"/>
                  <a:pt x="55632" y="4854"/>
                </a:cubicBezTo>
                <a:close/>
                <a:moveTo>
                  <a:pt x="70935" y="5670"/>
                </a:moveTo>
                <a:lnTo>
                  <a:pt x="70935" y="5685"/>
                </a:lnTo>
                <a:cubicBezTo>
                  <a:pt x="70935" y="5700"/>
                  <a:pt x="70935" y="5729"/>
                  <a:pt x="70950" y="5743"/>
                </a:cubicBezTo>
                <a:cubicBezTo>
                  <a:pt x="70906" y="5802"/>
                  <a:pt x="70862" y="5860"/>
                  <a:pt x="70819" y="5904"/>
                </a:cubicBezTo>
                <a:cubicBezTo>
                  <a:pt x="70804" y="5904"/>
                  <a:pt x="70804" y="5904"/>
                  <a:pt x="70804" y="5889"/>
                </a:cubicBezTo>
                <a:cubicBezTo>
                  <a:pt x="70848" y="5816"/>
                  <a:pt x="70877" y="5743"/>
                  <a:pt x="70935" y="5670"/>
                </a:cubicBezTo>
                <a:close/>
                <a:moveTo>
                  <a:pt x="84023" y="5525"/>
                </a:moveTo>
                <a:cubicBezTo>
                  <a:pt x="84052" y="5641"/>
                  <a:pt x="84096" y="5758"/>
                  <a:pt x="84125" y="5904"/>
                </a:cubicBezTo>
                <a:cubicBezTo>
                  <a:pt x="84052" y="5845"/>
                  <a:pt x="83979" y="5787"/>
                  <a:pt x="83921" y="5743"/>
                </a:cubicBezTo>
                <a:cubicBezTo>
                  <a:pt x="83907" y="5714"/>
                  <a:pt x="83907" y="5700"/>
                  <a:pt x="83907" y="5670"/>
                </a:cubicBezTo>
                <a:cubicBezTo>
                  <a:pt x="83936" y="5627"/>
                  <a:pt x="83979" y="5568"/>
                  <a:pt x="84023" y="5525"/>
                </a:cubicBezTo>
                <a:close/>
                <a:moveTo>
                  <a:pt x="105652" y="5743"/>
                </a:moveTo>
                <a:cubicBezTo>
                  <a:pt x="105667" y="5802"/>
                  <a:pt x="105681" y="5860"/>
                  <a:pt x="105681" y="5918"/>
                </a:cubicBezTo>
                <a:cubicBezTo>
                  <a:pt x="105652" y="5874"/>
                  <a:pt x="105623" y="5816"/>
                  <a:pt x="105594" y="5772"/>
                </a:cubicBezTo>
                <a:lnTo>
                  <a:pt x="105652" y="5743"/>
                </a:lnTo>
                <a:close/>
                <a:moveTo>
                  <a:pt x="61505" y="5248"/>
                </a:moveTo>
                <a:cubicBezTo>
                  <a:pt x="61564" y="5364"/>
                  <a:pt x="61622" y="5481"/>
                  <a:pt x="61666" y="5612"/>
                </a:cubicBezTo>
                <a:cubicBezTo>
                  <a:pt x="61578" y="5714"/>
                  <a:pt x="61491" y="5831"/>
                  <a:pt x="61374" y="5947"/>
                </a:cubicBezTo>
                <a:cubicBezTo>
                  <a:pt x="61374" y="5831"/>
                  <a:pt x="61389" y="5700"/>
                  <a:pt x="61403" y="5568"/>
                </a:cubicBezTo>
                <a:cubicBezTo>
                  <a:pt x="61433" y="5466"/>
                  <a:pt x="61462" y="5364"/>
                  <a:pt x="61505" y="5248"/>
                </a:cubicBezTo>
                <a:close/>
                <a:moveTo>
                  <a:pt x="89518" y="5758"/>
                </a:moveTo>
                <a:cubicBezTo>
                  <a:pt x="89532" y="5772"/>
                  <a:pt x="89547" y="5802"/>
                  <a:pt x="89562" y="5816"/>
                </a:cubicBezTo>
                <a:cubicBezTo>
                  <a:pt x="89503" y="5860"/>
                  <a:pt x="89430" y="5904"/>
                  <a:pt x="89372" y="5947"/>
                </a:cubicBezTo>
                <a:cubicBezTo>
                  <a:pt x="89416" y="5874"/>
                  <a:pt x="89460" y="5816"/>
                  <a:pt x="89518" y="5758"/>
                </a:cubicBezTo>
                <a:close/>
                <a:moveTo>
                  <a:pt x="94400" y="4198"/>
                </a:moveTo>
                <a:cubicBezTo>
                  <a:pt x="94459" y="4300"/>
                  <a:pt x="94532" y="4402"/>
                  <a:pt x="94590" y="4490"/>
                </a:cubicBezTo>
                <a:cubicBezTo>
                  <a:pt x="94575" y="4665"/>
                  <a:pt x="94575" y="4825"/>
                  <a:pt x="94575" y="5015"/>
                </a:cubicBezTo>
                <a:cubicBezTo>
                  <a:pt x="94357" y="5277"/>
                  <a:pt x="94138" y="5583"/>
                  <a:pt x="93963" y="5947"/>
                </a:cubicBezTo>
                <a:cubicBezTo>
                  <a:pt x="93905" y="5656"/>
                  <a:pt x="93817" y="5379"/>
                  <a:pt x="93715" y="5117"/>
                </a:cubicBezTo>
                <a:lnTo>
                  <a:pt x="93715" y="5029"/>
                </a:lnTo>
                <a:cubicBezTo>
                  <a:pt x="93934" y="4752"/>
                  <a:pt x="94153" y="4461"/>
                  <a:pt x="94400" y="4198"/>
                </a:cubicBezTo>
                <a:close/>
                <a:moveTo>
                  <a:pt x="36918" y="5496"/>
                </a:moveTo>
                <a:cubicBezTo>
                  <a:pt x="36933" y="5641"/>
                  <a:pt x="36947" y="5802"/>
                  <a:pt x="36947" y="5962"/>
                </a:cubicBezTo>
                <a:cubicBezTo>
                  <a:pt x="36947" y="5962"/>
                  <a:pt x="36947" y="5962"/>
                  <a:pt x="36933" y="5976"/>
                </a:cubicBezTo>
                <a:cubicBezTo>
                  <a:pt x="36918" y="5947"/>
                  <a:pt x="36889" y="5933"/>
                  <a:pt x="36874" y="5918"/>
                </a:cubicBezTo>
                <a:cubicBezTo>
                  <a:pt x="36889" y="5772"/>
                  <a:pt x="36903" y="5641"/>
                  <a:pt x="36918" y="5496"/>
                </a:cubicBezTo>
                <a:close/>
                <a:moveTo>
                  <a:pt x="112079" y="3295"/>
                </a:moveTo>
                <a:cubicBezTo>
                  <a:pt x="112313" y="3557"/>
                  <a:pt x="112502" y="3776"/>
                  <a:pt x="112648" y="3994"/>
                </a:cubicBezTo>
                <a:cubicBezTo>
                  <a:pt x="112313" y="4592"/>
                  <a:pt x="112021" y="5291"/>
                  <a:pt x="111875" y="5976"/>
                </a:cubicBezTo>
                <a:cubicBezTo>
                  <a:pt x="111759" y="5510"/>
                  <a:pt x="111628" y="5131"/>
                  <a:pt x="111540" y="4883"/>
                </a:cubicBezTo>
                <a:cubicBezTo>
                  <a:pt x="111467" y="4694"/>
                  <a:pt x="111424" y="4578"/>
                  <a:pt x="111424" y="4577"/>
                </a:cubicBezTo>
                <a:lnTo>
                  <a:pt x="111424" y="4577"/>
                </a:lnTo>
                <a:cubicBezTo>
                  <a:pt x="111453" y="4694"/>
                  <a:pt x="111467" y="4811"/>
                  <a:pt x="111482" y="4942"/>
                </a:cubicBezTo>
                <a:cubicBezTo>
                  <a:pt x="111424" y="5000"/>
                  <a:pt x="111351" y="5087"/>
                  <a:pt x="111249" y="5204"/>
                </a:cubicBezTo>
                <a:cubicBezTo>
                  <a:pt x="111234" y="5029"/>
                  <a:pt x="111205" y="4854"/>
                  <a:pt x="111190" y="4679"/>
                </a:cubicBezTo>
                <a:cubicBezTo>
                  <a:pt x="111365" y="4257"/>
                  <a:pt x="111642" y="3863"/>
                  <a:pt x="112079" y="3295"/>
                </a:cubicBezTo>
                <a:close/>
                <a:moveTo>
                  <a:pt x="85160" y="5743"/>
                </a:moveTo>
                <a:cubicBezTo>
                  <a:pt x="85160" y="5816"/>
                  <a:pt x="85175" y="5889"/>
                  <a:pt x="85189" y="5962"/>
                </a:cubicBezTo>
                <a:cubicBezTo>
                  <a:pt x="85160" y="5962"/>
                  <a:pt x="85145" y="5976"/>
                  <a:pt x="85131" y="5991"/>
                </a:cubicBezTo>
                <a:cubicBezTo>
                  <a:pt x="85131" y="5918"/>
                  <a:pt x="85145" y="5831"/>
                  <a:pt x="85160" y="5743"/>
                </a:cubicBezTo>
                <a:close/>
                <a:moveTo>
                  <a:pt x="89066" y="3921"/>
                </a:moveTo>
                <a:cubicBezTo>
                  <a:pt x="89372" y="4300"/>
                  <a:pt x="89576" y="4621"/>
                  <a:pt x="89722" y="4942"/>
                </a:cubicBezTo>
                <a:cubicBezTo>
                  <a:pt x="89722" y="5073"/>
                  <a:pt x="89707" y="5189"/>
                  <a:pt x="89693" y="5306"/>
                </a:cubicBezTo>
                <a:cubicBezTo>
                  <a:pt x="89620" y="5350"/>
                  <a:pt x="89562" y="5408"/>
                  <a:pt x="89489" y="5452"/>
                </a:cubicBezTo>
                <a:cubicBezTo>
                  <a:pt x="89212" y="5219"/>
                  <a:pt x="89008" y="5088"/>
                  <a:pt x="89008" y="5087"/>
                </a:cubicBezTo>
                <a:lnTo>
                  <a:pt x="89008" y="5087"/>
                </a:lnTo>
                <a:cubicBezTo>
                  <a:pt x="89139" y="5262"/>
                  <a:pt x="89256" y="5408"/>
                  <a:pt x="89372" y="5568"/>
                </a:cubicBezTo>
                <a:cubicBezTo>
                  <a:pt x="89226" y="5700"/>
                  <a:pt x="89081" y="5845"/>
                  <a:pt x="88949" y="6006"/>
                </a:cubicBezTo>
                <a:cubicBezTo>
                  <a:pt x="88906" y="5874"/>
                  <a:pt x="88862" y="5729"/>
                  <a:pt x="88818" y="5598"/>
                </a:cubicBezTo>
                <a:cubicBezTo>
                  <a:pt x="88847" y="5510"/>
                  <a:pt x="88877" y="5408"/>
                  <a:pt x="88906" y="5306"/>
                </a:cubicBezTo>
                <a:lnTo>
                  <a:pt x="88906" y="5306"/>
                </a:lnTo>
                <a:cubicBezTo>
                  <a:pt x="88906" y="5306"/>
                  <a:pt x="88862" y="5379"/>
                  <a:pt x="88789" y="5510"/>
                </a:cubicBezTo>
                <a:cubicBezTo>
                  <a:pt x="88673" y="5204"/>
                  <a:pt x="88527" y="4898"/>
                  <a:pt x="88381" y="4606"/>
                </a:cubicBezTo>
                <a:cubicBezTo>
                  <a:pt x="88556" y="4402"/>
                  <a:pt x="88789" y="4184"/>
                  <a:pt x="89066" y="3921"/>
                </a:cubicBezTo>
                <a:close/>
                <a:moveTo>
                  <a:pt x="71883" y="4723"/>
                </a:moveTo>
                <a:cubicBezTo>
                  <a:pt x="71999" y="4825"/>
                  <a:pt x="72101" y="4927"/>
                  <a:pt x="72189" y="5029"/>
                </a:cubicBezTo>
                <a:cubicBezTo>
                  <a:pt x="71999" y="5321"/>
                  <a:pt x="71824" y="5656"/>
                  <a:pt x="71722" y="6020"/>
                </a:cubicBezTo>
                <a:cubicBezTo>
                  <a:pt x="71649" y="5889"/>
                  <a:pt x="71606" y="5758"/>
                  <a:pt x="71562" y="5627"/>
                </a:cubicBezTo>
                <a:cubicBezTo>
                  <a:pt x="71708" y="5306"/>
                  <a:pt x="71810" y="5000"/>
                  <a:pt x="71883" y="4723"/>
                </a:cubicBezTo>
                <a:close/>
                <a:moveTo>
                  <a:pt x="59392" y="2887"/>
                </a:moveTo>
                <a:cubicBezTo>
                  <a:pt x="59465" y="2974"/>
                  <a:pt x="59538" y="3047"/>
                  <a:pt x="59596" y="3120"/>
                </a:cubicBezTo>
                <a:lnTo>
                  <a:pt x="59596" y="3134"/>
                </a:lnTo>
                <a:cubicBezTo>
                  <a:pt x="59465" y="3062"/>
                  <a:pt x="59392" y="3032"/>
                  <a:pt x="59392" y="3032"/>
                </a:cubicBezTo>
                <a:lnTo>
                  <a:pt x="59392" y="3032"/>
                </a:lnTo>
                <a:cubicBezTo>
                  <a:pt x="59538" y="3149"/>
                  <a:pt x="59669" y="3266"/>
                  <a:pt x="59786" y="3368"/>
                </a:cubicBezTo>
                <a:cubicBezTo>
                  <a:pt x="59844" y="3441"/>
                  <a:pt x="59902" y="3513"/>
                  <a:pt x="59946" y="3586"/>
                </a:cubicBezTo>
                <a:cubicBezTo>
                  <a:pt x="59829" y="3790"/>
                  <a:pt x="59727" y="4009"/>
                  <a:pt x="59625" y="4242"/>
                </a:cubicBezTo>
                <a:cubicBezTo>
                  <a:pt x="59567" y="4315"/>
                  <a:pt x="59494" y="4402"/>
                  <a:pt x="59436" y="4490"/>
                </a:cubicBezTo>
                <a:cubicBezTo>
                  <a:pt x="59378" y="4082"/>
                  <a:pt x="59334" y="3674"/>
                  <a:pt x="59348" y="3266"/>
                </a:cubicBezTo>
                <a:lnTo>
                  <a:pt x="59348" y="3266"/>
                </a:lnTo>
                <a:cubicBezTo>
                  <a:pt x="59348" y="3266"/>
                  <a:pt x="59115" y="4067"/>
                  <a:pt x="59071" y="5117"/>
                </a:cubicBezTo>
                <a:cubicBezTo>
                  <a:pt x="58940" y="5394"/>
                  <a:pt x="58838" y="5700"/>
                  <a:pt x="58780" y="6035"/>
                </a:cubicBezTo>
                <a:cubicBezTo>
                  <a:pt x="58693" y="5700"/>
                  <a:pt x="58634" y="5321"/>
                  <a:pt x="58576" y="4927"/>
                </a:cubicBezTo>
                <a:cubicBezTo>
                  <a:pt x="58707" y="4738"/>
                  <a:pt x="58853" y="4519"/>
                  <a:pt x="59028" y="4271"/>
                </a:cubicBezTo>
                <a:lnTo>
                  <a:pt x="59028" y="4271"/>
                </a:lnTo>
                <a:cubicBezTo>
                  <a:pt x="59028" y="4271"/>
                  <a:pt x="58824" y="4417"/>
                  <a:pt x="58532" y="4679"/>
                </a:cubicBezTo>
                <a:cubicBezTo>
                  <a:pt x="58518" y="4548"/>
                  <a:pt x="58503" y="4402"/>
                  <a:pt x="58503" y="4257"/>
                </a:cubicBezTo>
                <a:cubicBezTo>
                  <a:pt x="58678" y="3849"/>
                  <a:pt x="58940" y="3441"/>
                  <a:pt x="59392" y="2887"/>
                </a:cubicBezTo>
                <a:close/>
                <a:moveTo>
                  <a:pt x="85320" y="4665"/>
                </a:moveTo>
                <a:cubicBezTo>
                  <a:pt x="85335" y="4956"/>
                  <a:pt x="85393" y="5321"/>
                  <a:pt x="85539" y="5714"/>
                </a:cubicBezTo>
                <a:cubicBezTo>
                  <a:pt x="85495" y="5845"/>
                  <a:pt x="85466" y="5976"/>
                  <a:pt x="85437" y="6093"/>
                </a:cubicBezTo>
                <a:cubicBezTo>
                  <a:pt x="85350" y="5845"/>
                  <a:pt x="85262" y="5641"/>
                  <a:pt x="85189" y="5481"/>
                </a:cubicBezTo>
                <a:cubicBezTo>
                  <a:pt x="85218" y="5233"/>
                  <a:pt x="85262" y="4956"/>
                  <a:pt x="85320" y="4665"/>
                </a:cubicBezTo>
                <a:close/>
                <a:moveTo>
                  <a:pt x="91544" y="5802"/>
                </a:moveTo>
                <a:cubicBezTo>
                  <a:pt x="91573" y="5845"/>
                  <a:pt x="91602" y="5904"/>
                  <a:pt x="91617" y="5947"/>
                </a:cubicBezTo>
                <a:cubicBezTo>
                  <a:pt x="91573" y="5991"/>
                  <a:pt x="91515" y="6049"/>
                  <a:pt x="91442" y="6108"/>
                </a:cubicBezTo>
                <a:cubicBezTo>
                  <a:pt x="91485" y="6006"/>
                  <a:pt x="91515" y="5904"/>
                  <a:pt x="91544" y="5802"/>
                </a:cubicBezTo>
                <a:close/>
                <a:moveTo>
                  <a:pt x="33901" y="5860"/>
                </a:moveTo>
                <a:cubicBezTo>
                  <a:pt x="33974" y="5904"/>
                  <a:pt x="34032" y="5947"/>
                  <a:pt x="34105" y="5991"/>
                </a:cubicBezTo>
                <a:cubicBezTo>
                  <a:pt x="34091" y="6035"/>
                  <a:pt x="34061" y="6093"/>
                  <a:pt x="34047" y="6137"/>
                </a:cubicBezTo>
                <a:cubicBezTo>
                  <a:pt x="33989" y="6049"/>
                  <a:pt x="33945" y="5947"/>
                  <a:pt x="33901" y="5860"/>
                </a:cubicBezTo>
                <a:close/>
                <a:moveTo>
                  <a:pt x="81779" y="5204"/>
                </a:moveTo>
                <a:cubicBezTo>
                  <a:pt x="81808" y="5262"/>
                  <a:pt x="81837" y="5321"/>
                  <a:pt x="81866" y="5364"/>
                </a:cubicBezTo>
                <a:cubicBezTo>
                  <a:pt x="81866" y="5525"/>
                  <a:pt x="81866" y="5670"/>
                  <a:pt x="81866" y="5831"/>
                </a:cubicBezTo>
                <a:cubicBezTo>
                  <a:pt x="81808" y="5933"/>
                  <a:pt x="81750" y="6035"/>
                  <a:pt x="81691" y="6137"/>
                </a:cubicBezTo>
                <a:cubicBezTo>
                  <a:pt x="81648" y="6064"/>
                  <a:pt x="81604" y="6006"/>
                  <a:pt x="81560" y="5933"/>
                </a:cubicBezTo>
                <a:cubicBezTo>
                  <a:pt x="81618" y="5670"/>
                  <a:pt x="81677" y="5437"/>
                  <a:pt x="81779" y="5204"/>
                </a:cubicBezTo>
                <a:close/>
                <a:moveTo>
                  <a:pt x="106220" y="5845"/>
                </a:moveTo>
                <a:cubicBezTo>
                  <a:pt x="106177" y="5962"/>
                  <a:pt x="106147" y="6064"/>
                  <a:pt x="106104" y="6166"/>
                </a:cubicBezTo>
                <a:cubicBezTo>
                  <a:pt x="106075" y="6122"/>
                  <a:pt x="106045" y="6079"/>
                  <a:pt x="106016" y="6035"/>
                </a:cubicBezTo>
                <a:cubicBezTo>
                  <a:pt x="106089" y="5976"/>
                  <a:pt x="106147" y="5918"/>
                  <a:pt x="106220" y="5845"/>
                </a:cubicBezTo>
                <a:close/>
                <a:moveTo>
                  <a:pt x="32502" y="4592"/>
                </a:moveTo>
                <a:cubicBezTo>
                  <a:pt x="32604" y="4723"/>
                  <a:pt x="32706" y="4840"/>
                  <a:pt x="32793" y="4956"/>
                </a:cubicBezTo>
                <a:cubicBezTo>
                  <a:pt x="32589" y="5291"/>
                  <a:pt x="32400" y="5714"/>
                  <a:pt x="32312" y="6181"/>
                </a:cubicBezTo>
                <a:cubicBezTo>
                  <a:pt x="32196" y="5874"/>
                  <a:pt x="32050" y="5583"/>
                  <a:pt x="31904" y="5306"/>
                </a:cubicBezTo>
                <a:cubicBezTo>
                  <a:pt x="32050" y="5087"/>
                  <a:pt x="32254" y="4854"/>
                  <a:pt x="32502" y="4592"/>
                </a:cubicBezTo>
                <a:close/>
                <a:moveTo>
                  <a:pt x="74812" y="5641"/>
                </a:moveTo>
                <a:cubicBezTo>
                  <a:pt x="74841" y="5802"/>
                  <a:pt x="74856" y="5976"/>
                  <a:pt x="74885" y="6181"/>
                </a:cubicBezTo>
                <a:cubicBezTo>
                  <a:pt x="74870" y="6195"/>
                  <a:pt x="74870" y="6224"/>
                  <a:pt x="74856" y="6239"/>
                </a:cubicBezTo>
                <a:cubicBezTo>
                  <a:pt x="74841" y="6195"/>
                  <a:pt x="74812" y="6151"/>
                  <a:pt x="74797" y="6093"/>
                </a:cubicBezTo>
                <a:cubicBezTo>
                  <a:pt x="74797" y="5947"/>
                  <a:pt x="74797" y="5802"/>
                  <a:pt x="74812" y="5641"/>
                </a:cubicBezTo>
                <a:close/>
                <a:moveTo>
                  <a:pt x="73879" y="3659"/>
                </a:moveTo>
                <a:cubicBezTo>
                  <a:pt x="74098" y="3936"/>
                  <a:pt x="74258" y="4169"/>
                  <a:pt x="74389" y="4402"/>
                </a:cubicBezTo>
                <a:cubicBezTo>
                  <a:pt x="74010" y="4956"/>
                  <a:pt x="73646" y="5583"/>
                  <a:pt x="73427" y="6253"/>
                </a:cubicBezTo>
                <a:cubicBezTo>
                  <a:pt x="73282" y="5933"/>
                  <a:pt x="73063" y="5656"/>
                  <a:pt x="72844" y="5423"/>
                </a:cubicBezTo>
                <a:cubicBezTo>
                  <a:pt x="72830" y="5262"/>
                  <a:pt x="72830" y="5087"/>
                  <a:pt x="72830" y="4927"/>
                </a:cubicBezTo>
                <a:cubicBezTo>
                  <a:pt x="73063" y="4534"/>
                  <a:pt x="73369" y="4169"/>
                  <a:pt x="73879" y="3659"/>
                </a:cubicBezTo>
                <a:close/>
                <a:moveTo>
                  <a:pt x="109354" y="3790"/>
                </a:moveTo>
                <a:lnTo>
                  <a:pt x="109354" y="3790"/>
                </a:lnTo>
                <a:cubicBezTo>
                  <a:pt x="109252" y="4184"/>
                  <a:pt x="109237" y="4621"/>
                  <a:pt x="109310" y="5087"/>
                </a:cubicBezTo>
                <a:cubicBezTo>
                  <a:pt x="109281" y="5131"/>
                  <a:pt x="109237" y="5160"/>
                  <a:pt x="109208" y="5204"/>
                </a:cubicBezTo>
                <a:cubicBezTo>
                  <a:pt x="109204" y="5213"/>
                  <a:pt x="109199" y="5223"/>
                  <a:pt x="109194" y="5233"/>
                </a:cubicBezTo>
                <a:cubicBezTo>
                  <a:pt x="108975" y="5510"/>
                  <a:pt x="108785" y="5831"/>
                  <a:pt x="108625" y="6181"/>
                </a:cubicBezTo>
                <a:cubicBezTo>
                  <a:pt x="108581" y="6210"/>
                  <a:pt x="108523" y="6239"/>
                  <a:pt x="108465" y="6283"/>
                </a:cubicBezTo>
                <a:cubicBezTo>
                  <a:pt x="108494" y="6166"/>
                  <a:pt x="108538" y="6049"/>
                  <a:pt x="108567" y="5933"/>
                </a:cubicBezTo>
                <a:lnTo>
                  <a:pt x="108567" y="5933"/>
                </a:lnTo>
                <a:cubicBezTo>
                  <a:pt x="108567" y="5933"/>
                  <a:pt x="108509" y="6049"/>
                  <a:pt x="108392" y="6253"/>
                </a:cubicBezTo>
                <a:cubicBezTo>
                  <a:pt x="108348" y="5976"/>
                  <a:pt x="108319" y="5685"/>
                  <a:pt x="108290" y="5394"/>
                </a:cubicBezTo>
                <a:cubicBezTo>
                  <a:pt x="108334" y="5262"/>
                  <a:pt x="108392" y="5146"/>
                  <a:pt x="108450" y="5015"/>
                </a:cubicBezTo>
                <a:cubicBezTo>
                  <a:pt x="108654" y="4636"/>
                  <a:pt x="108917" y="4271"/>
                  <a:pt x="109354" y="3790"/>
                </a:cubicBezTo>
                <a:close/>
                <a:moveTo>
                  <a:pt x="36962" y="6210"/>
                </a:moveTo>
                <a:lnTo>
                  <a:pt x="36962" y="6283"/>
                </a:lnTo>
                <a:lnTo>
                  <a:pt x="36874" y="6355"/>
                </a:lnTo>
                <a:lnTo>
                  <a:pt x="36860" y="6312"/>
                </a:lnTo>
                <a:cubicBezTo>
                  <a:pt x="36889" y="6283"/>
                  <a:pt x="36918" y="6253"/>
                  <a:pt x="36962" y="6210"/>
                </a:cubicBezTo>
                <a:close/>
                <a:moveTo>
                  <a:pt x="83965" y="5947"/>
                </a:moveTo>
                <a:lnTo>
                  <a:pt x="83965" y="5947"/>
                </a:lnTo>
                <a:cubicBezTo>
                  <a:pt x="84052" y="6035"/>
                  <a:pt x="84125" y="6108"/>
                  <a:pt x="84184" y="6181"/>
                </a:cubicBezTo>
                <a:cubicBezTo>
                  <a:pt x="84154" y="6239"/>
                  <a:pt x="84111" y="6297"/>
                  <a:pt x="84067" y="6370"/>
                </a:cubicBezTo>
                <a:cubicBezTo>
                  <a:pt x="84038" y="6239"/>
                  <a:pt x="84009" y="6093"/>
                  <a:pt x="83965" y="5947"/>
                </a:cubicBezTo>
                <a:close/>
                <a:moveTo>
                  <a:pt x="105156" y="6020"/>
                </a:moveTo>
                <a:lnTo>
                  <a:pt x="105156" y="6020"/>
                </a:lnTo>
                <a:cubicBezTo>
                  <a:pt x="105127" y="6137"/>
                  <a:pt x="105098" y="6253"/>
                  <a:pt x="105054" y="6370"/>
                </a:cubicBezTo>
                <a:cubicBezTo>
                  <a:pt x="105025" y="6297"/>
                  <a:pt x="104982" y="6224"/>
                  <a:pt x="104952" y="6151"/>
                </a:cubicBezTo>
                <a:cubicBezTo>
                  <a:pt x="105011" y="6108"/>
                  <a:pt x="105084" y="6064"/>
                  <a:pt x="105156" y="6020"/>
                </a:cubicBezTo>
                <a:close/>
                <a:moveTo>
                  <a:pt x="35533" y="5481"/>
                </a:moveTo>
                <a:cubicBezTo>
                  <a:pt x="35577" y="5568"/>
                  <a:pt x="35621" y="5656"/>
                  <a:pt x="35650" y="5743"/>
                </a:cubicBezTo>
                <a:cubicBezTo>
                  <a:pt x="35635" y="5787"/>
                  <a:pt x="35533" y="6035"/>
                  <a:pt x="35475" y="6399"/>
                </a:cubicBezTo>
                <a:cubicBezTo>
                  <a:pt x="35475" y="6108"/>
                  <a:pt x="35490" y="5787"/>
                  <a:pt x="35533" y="5481"/>
                </a:cubicBezTo>
                <a:close/>
                <a:moveTo>
                  <a:pt x="88090" y="6122"/>
                </a:moveTo>
                <a:cubicBezTo>
                  <a:pt x="88090" y="6195"/>
                  <a:pt x="88104" y="6268"/>
                  <a:pt x="88119" y="6341"/>
                </a:cubicBezTo>
                <a:cubicBezTo>
                  <a:pt x="88075" y="6355"/>
                  <a:pt x="88017" y="6385"/>
                  <a:pt x="87973" y="6414"/>
                </a:cubicBezTo>
                <a:cubicBezTo>
                  <a:pt x="88002" y="6312"/>
                  <a:pt x="88046" y="6210"/>
                  <a:pt x="88090" y="6122"/>
                </a:cubicBezTo>
                <a:close/>
                <a:moveTo>
                  <a:pt x="105477" y="6020"/>
                </a:moveTo>
                <a:cubicBezTo>
                  <a:pt x="105506" y="6108"/>
                  <a:pt x="105535" y="6195"/>
                  <a:pt x="105550" y="6283"/>
                </a:cubicBezTo>
                <a:cubicBezTo>
                  <a:pt x="105506" y="6341"/>
                  <a:pt x="105448" y="6385"/>
                  <a:pt x="105390" y="6443"/>
                </a:cubicBezTo>
                <a:cubicBezTo>
                  <a:pt x="105390" y="6428"/>
                  <a:pt x="105375" y="6428"/>
                  <a:pt x="105375" y="6414"/>
                </a:cubicBezTo>
                <a:cubicBezTo>
                  <a:pt x="105404" y="6283"/>
                  <a:pt x="105433" y="6151"/>
                  <a:pt x="105477" y="6020"/>
                </a:cubicBezTo>
                <a:close/>
                <a:moveTo>
                  <a:pt x="105433" y="5874"/>
                </a:moveTo>
                <a:cubicBezTo>
                  <a:pt x="105433" y="5889"/>
                  <a:pt x="105448" y="5918"/>
                  <a:pt x="105448" y="5933"/>
                </a:cubicBezTo>
                <a:cubicBezTo>
                  <a:pt x="105404" y="6035"/>
                  <a:pt x="105346" y="6151"/>
                  <a:pt x="105273" y="6297"/>
                </a:cubicBezTo>
                <a:cubicBezTo>
                  <a:pt x="105244" y="6355"/>
                  <a:pt x="105229" y="6399"/>
                  <a:pt x="105200" y="6457"/>
                </a:cubicBezTo>
                <a:cubicBezTo>
                  <a:pt x="105200" y="6399"/>
                  <a:pt x="105215" y="6341"/>
                  <a:pt x="105215" y="6283"/>
                </a:cubicBezTo>
                <a:cubicBezTo>
                  <a:pt x="105215" y="6166"/>
                  <a:pt x="105215" y="6064"/>
                  <a:pt x="105215" y="5991"/>
                </a:cubicBezTo>
                <a:cubicBezTo>
                  <a:pt x="105288" y="5947"/>
                  <a:pt x="105360" y="5904"/>
                  <a:pt x="105433" y="5874"/>
                </a:cubicBezTo>
                <a:close/>
                <a:moveTo>
                  <a:pt x="105973" y="6283"/>
                </a:moveTo>
                <a:cubicBezTo>
                  <a:pt x="105987" y="6312"/>
                  <a:pt x="105987" y="6341"/>
                  <a:pt x="106002" y="6370"/>
                </a:cubicBezTo>
                <a:cubicBezTo>
                  <a:pt x="105987" y="6399"/>
                  <a:pt x="105973" y="6428"/>
                  <a:pt x="105958" y="6457"/>
                </a:cubicBezTo>
                <a:cubicBezTo>
                  <a:pt x="105973" y="6399"/>
                  <a:pt x="105973" y="6341"/>
                  <a:pt x="105973" y="6283"/>
                </a:cubicBezTo>
                <a:close/>
                <a:moveTo>
                  <a:pt x="77989" y="5189"/>
                </a:moveTo>
                <a:cubicBezTo>
                  <a:pt x="78252" y="5452"/>
                  <a:pt x="78456" y="5656"/>
                  <a:pt x="78616" y="5831"/>
                </a:cubicBezTo>
                <a:cubicBezTo>
                  <a:pt x="78631" y="6049"/>
                  <a:pt x="78572" y="6268"/>
                  <a:pt x="78485" y="6472"/>
                </a:cubicBezTo>
                <a:cubicBezTo>
                  <a:pt x="78383" y="6181"/>
                  <a:pt x="78237" y="5918"/>
                  <a:pt x="78062" y="5685"/>
                </a:cubicBezTo>
                <a:cubicBezTo>
                  <a:pt x="78018" y="5539"/>
                  <a:pt x="77975" y="5408"/>
                  <a:pt x="77916" y="5291"/>
                </a:cubicBezTo>
                <a:cubicBezTo>
                  <a:pt x="77946" y="5262"/>
                  <a:pt x="77960" y="5233"/>
                  <a:pt x="77989" y="5189"/>
                </a:cubicBezTo>
                <a:close/>
                <a:moveTo>
                  <a:pt x="45663" y="5787"/>
                </a:moveTo>
                <a:cubicBezTo>
                  <a:pt x="45736" y="5933"/>
                  <a:pt x="45809" y="6108"/>
                  <a:pt x="45881" y="6297"/>
                </a:cubicBezTo>
                <a:cubicBezTo>
                  <a:pt x="45867" y="6355"/>
                  <a:pt x="45852" y="6414"/>
                  <a:pt x="45838" y="6487"/>
                </a:cubicBezTo>
                <a:cubicBezTo>
                  <a:pt x="45779" y="6253"/>
                  <a:pt x="45721" y="6020"/>
                  <a:pt x="45663" y="5787"/>
                </a:cubicBezTo>
                <a:close/>
                <a:moveTo>
                  <a:pt x="79636" y="5816"/>
                </a:moveTo>
                <a:cubicBezTo>
                  <a:pt x="79651" y="6049"/>
                  <a:pt x="79651" y="6283"/>
                  <a:pt x="79651" y="6516"/>
                </a:cubicBezTo>
                <a:cubicBezTo>
                  <a:pt x="79607" y="6399"/>
                  <a:pt x="79549" y="6283"/>
                  <a:pt x="79505" y="6166"/>
                </a:cubicBezTo>
                <a:cubicBezTo>
                  <a:pt x="79534" y="6049"/>
                  <a:pt x="79578" y="5933"/>
                  <a:pt x="79636" y="5816"/>
                </a:cubicBezTo>
                <a:close/>
                <a:moveTo>
                  <a:pt x="85189" y="6006"/>
                </a:moveTo>
                <a:cubicBezTo>
                  <a:pt x="85204" y="6181"/>
                  <a:pt x="85218" y="6355"/>
                  <a:pt x="85218" y="6530"/>
                </a:cubicBezTo>
                <a:cubicBezTo>
                  <a:pt x="85175" y="6472"/>
                  <a:pt x="85145" y="6414"/>
                  <a:pt x="85102" y="6355"/>
                </a:cubicBezTo>
                <a:cubicBezTo>
                  <a:pt x="85102" y="6268"/>
                  <a:pt x="85116" y="6166"/>
                  <a:pt x="85116" y="6049"/>
                </a:cubicBezTo>
                <a:cubicBezTo>
                  <a:pt x="85145" y="6035"/>
                  <a:pt x="85160" y="6020"/>
                  <a:pt x="85189" y="6006"/>
                </a:cubicBezTo>
                <a:close/>
                <a:moveTo>
                  <a:pt x="109631" y="6122"/>
                </a:moveTo>
                <a:cubicBezTo>
                  <a:pt x="109675" y="6224"/>
                  <a:pt x="109733" y="6341"/>
                  <a:pt x="109791" y="6443"/>
                </a:cubicBezTo>
                <a:cubicBezTo>
                  <a:pt x="109777" y="6472"/>
                  <a:pt x="109762" y="6516"/>
                  <a:pt x="109747" y="6545"/>
                </a:cubicBezTo>
                <a:cubicBezTo>
                  <a:pt x="109733" y="6516"/>
                  <a:pt x="109718" y="6487"/>
                  <a:pt x="109704" y="6457"/>
                </a:cubicBezTo>
                <a:cubicBezTo>
                  <a:pt x="109718" y="6443"/>
                  <a:pt x="109733" y="6428"/>
                  <a:pt x="109747" y="6414"/>
                </a:cubicBezTo>
                <a:lnTo>
                  <a:pt x="109747" y="6414"/>
                </a:lnTo>
                <a:cubicBezTo>
                  <a:pt x="109747" y="6414"/>
                  <a:pt x="109718" y="6414"/>
                  <a:pt x="109689" y="6443"/>
                </a:cubicBezTo>
                <a:cubicBezTo>
                  <a:pt x="109631" y="6355"/>
                  <a:pt x="109587" y="6283"/>
                  <a:pt x="109543" y="6224"/>
                </a:cubicBezTo>
                <a:cubicBezTo>
                  <a:pt x="109558" y="6195"/>
                  <a:pt x="109602" y="6166"/>
                  <a:pt x="109631" y="6122"/>
                </a:cubicBezTo>
                <a:close/>
                <a:moveTo>
                  <a:pt x="87915" y="5233"/>
                </a:moveTo>
                <a:cubicBezTo>
                  <a:pt x="87988" y="5539"/>
                  <a:pt x="88031" y="5831"/>
                  <a:pt x="88075" y="6093"/>
                </a:cubicBezTo>
                <a:cubicBezTo>
                  <a:pt x="88031" y="6166"/>
                  <a:pt x="87944" y="6297"/>
                  <a:pt x="87827" y="6501"/>
                </a:cubicBezTo>
                <a:cubicBezTo>
                  <a:pt x="87798" y="6516"/>
                  <a:pt x="87754" y="6530"/>
                  <a:pt x="87725" y="6559"/>
                </a:cubicBezTo>
                <a:cubicBezTo>
                  <a:pt x="87681" y="6399"/>
                  <a:pt x="87623" y="6239"/>
                  <a:pt x="87550" y="6079"/>
                </a:cubicBezTo>
                <a:cubicBezTo>
                  <a:pt x="87565" y="6006"/>
                  <a:pt x="87579" y="5947"/>
                  <a:pt x="87594" y="5874"/>
                </a:cubicBezTo>
                <a:cubicBezTo>
                  <a:pt x="87696" y="5641"/>
                  <a:pt x="87798" y="5423"/>
                  <a:pt x="87915" y="5233"/>
                </a:cubicBezTo>
                <a:close/>
                <a:moveTo>
                  <a:pt x="104813" y="6257"/>
                </a:moveTo>
                <a:lnTo>
                  <a:pt x="104813" y="6257"/>
                </a:lnTo>
                <a:cubicBezTo>
                  <a:pt x="104840" y="6336"/>
                  <a:pt x="104866" y="6405"/>
                  <a:pt x="104879" y="6487"/>
                </a:cubicBezTo>
                <a:cubicBezTo>
                  <a:pt x="104850" y="6501"/>
                  <a:pt x="104807" y="6530"/>
                  <a:pt x="104763" y="6574"/>
                </a:cubicBezTo>
                <a:cubicBezTo>
                  <a:pt x="104763" y="6516"/>
                  <a:pt x="104748" y="6472"/>
                  <a:pt x="104748" y="6414"/>
                </a:cubicBezTo>
                <a:cubicBezTo>
                  <a:pt x="104774" y="6361"/>
                  <a:pt x="104789" y="6309"/>
                  <a:pt x="104813" y="6257"/>
                </a:cubicBezTo>
                <a:close/>
                <a:moveTo>
                  <a:pt x="71023" y="6501"/>
                </a:moveTo>
                <a:cubicBezTo>
                  <a:pt x="71037" y="6530"/>
                  <a:pt x="71052" y="6559"/>
                  <a:pt x="71066" y="6589"/>
                </a:cubicBezTo>
                <a:lnTo>
                  <a:pt x="70950" y="6589"/>
                </a:lnTo>
                <a:cubicBezTo>
                  <a:pt x="70964" y="6559"/>
                  <a:pt x="70994" y="6530"/>
                  <a:pt x="71023" y="6501"/>
                </a:cubicBezTo>
                <a:close/>
                <a:moveTo>
                  <a:pt x="69172" y="3761"/>
                </a:moveTo>
                <a:lnTo>
                  <a:pt x="69172" y="3776"/>
                </a:lnTo>
                <a:lnTo>
                  <a:pt x="69172" y="3790"/>
                </a:lnTo>
                <a:cubicBezTo>
                  <a:pt x="68778" y="4534"/>
                  <a:pt x="68414" y="5423"/>
                  <a:pt x="68341" y="6283"/>
                </a:cubicBezTo>
                <a:cubicBezTo>
                  <a:pt x="68283" y="6399"/>
                  <a:pt x="68210" y="6501"/>
                  <a:pt x="68151" y="6603"/>
                </a:cubicBezTo>
                <a:lnTo>
                  <a:pt x="68093" y="6603"/>
                </a:lnTo>
                <a:cubicBezTo>
                  <a:pt x="68064" y="6501"/>
                  <a:pt x="68049" y="6399"/>
                  <a:pt x="68020" y="6297"/>
                </a:cubicBezTo>
                <a:cubicBezTo>
                  <a:pt x="68268" y="5568"/>
                  <a:pt x="68647" y="4636"/>
                  <a:pt x="69172" y="3761"/>
                </a:cubicBezTo>
                <a:close/>
                <a:moveTo>
                  <a:pt x="72874" y="5889"/>
                </a:moveTo>
                <a:cubicBezTo>
                  <a:pt x="72976" y="6093"/>
                  <a:pt x="73049" y="6312"/>
                  <a:pt x="73136" y="6603"/>
                </a:cubicBezTo>
                <a:lnTo>
                  <a:pt x="72932" y="6603"/>
                </a:lnTo>
                <a:cubicBezTo>
                  <a:pt x="72903" y="6370"/>
                  <a:pt x="72888" y="6137"/>
                  <a:pt x="72874" y="5889"/>
                </a:cubicBezTo>
                <a:close/>
                <a:moveTo>
                  <a:pt x="66111" y="5802"/>
                </a:moveTo>
                <a:cubicBezTo>
                  <a:pt x="66213" y="6049"/>
                  <a:pt x="66359" y="6312"/>
                  <a:pt x="66534" y="6574"/>
                </a:cubicBezTo>
                <a:cubicBezTo>
                  <a:pt x="66534" y="6589"/>
                  <a:pt x="66519" y="6603"/>
                  <a:pt x="66519" y="6618"/>
                </a:cubicBezTo>
                <a:lnTo>
                  <a:pt x="66169" y="6618"/>
                </a:lnTo>
                <a:cubicBezTo>
                  <a:pt x="66140" y="6399"/>
                  <a:pt x="66096" y="6137"/>
                  <a:pt x="66082" y="5874"/>
                </a:cubicBezTo>
                <a:cubicBezTo>
                  <a:pt x="66082" y="5860"/>
                  <a:pt x="66096" y="5831"/>
                  <a:pt x="66111" y="5802"/>
                </a:cubicBezTo>
                <a:close/>
                <a:moveTo>
                  <a:pt x="108581" y="6283"/>
                </a:moveTo>
                <a:lnTo>
                  <a:pt x="108581" y="6283"/>
                </a:lnTo>
                <a:cubicBezTo>
                  <a:pt x="108538" y="6385"/>
                  <a:pt x="108494" y="6501"/>
                  <a:pt x="108465" y="6618"/>
                </a:cubicBezTo>
                <a:cubicBezTo>
                  <a:pt x="108450" y="6559"/>
                  <a:pt x="108436" y="6501"/>
                  <a:pt x="108436" y="6443"/>
                </a:cubicBezTo>
                <a:cubicBezTo>
                  <a:pt x="108479" y="6399"/>
                  <a:pt x="108523" y="6341"/>
                  <a:pt x="108581" y="6283"/>
                </a:cubicBezTo>
                <a:close/>
                <a:moveTo>
                  <a:pt x="98700" y="5918"/>
                </a:moveTo>
                <a:cubicBezTo>
                  <a:pt x="98729" y="6064"/>
                  <a:pt x="98744" y="6210"/>
                  <a:pt x="98787" y="6355"/>
                </a:cubicBezTo>
                <a:cubicBezTo>
                  <a:pt x="98714" y="6443"/>
                  <a:pt x="98642" y="6545"/>
                  <a:pt x="98554" y="6632"/>
                </a:cubicBezTo>
                <a:cubicBezTo>
                  <a:pt x="98540" y="6530"/>
                  <a:pt x="98525" y="6428"/>
                  <a:pt x="98525" y="6297"/>
                </a:cubicBezTo>
                <a:cubicBezTo>
                  <a:pt x="98540" y="6253"/>
                  <a:pt x="98554" y="6195"/>
                  <a:pt x="98583" y="6151"/>
                </a:cubicBezTo>
                <a:cubicBezTo>
                  <a:pt x="98612" y="6079"/>
                  <a:pt x="98656" y="5991"/>
                  <a:pt x="98700" y="5918"/>
                </a:cubicBezTo>
                <a:close/>
                <a:moveTo>
                  <a:pt x="111482" y="4971"/>
                </a:moveTo>
                <a:cubicBezTo>
                  <a:pt x="111569" y="5496"/>
                  <a:pt x="111613" y="6035"/>
                  <a:pt x="111613" y="6559"/>
                </a:cubicBezTo>
                <a:cubicBezTo>
                  <a:pt x="111613" y="6574"/>
                  <a:pt x="111598" y="6589"/>
                  <a:pt x="111584" y="6603"/>
                </a:cubicBezTo>
                <a:cubicBezTo>
                  <a:pt x="111569" y="6618"/>
                  <a:pt x="111540" y="6647"/>
                  <a:pt x="111526" y="6676"/>
                </a:cubicBezTo>
                <a:cubicBezTo>
                  <a:pt x="111482" y="6457"/>
                  <a:pt x="111424" y="6210"/>
                  <a:pt x="111365" y="5947"/>
                </a:cubicBezTo>
                <a:cubicBezTo>
                  <a:pt x="111438" y="5860"/>
                  <a:pt x="111496" y="5772"/>
                  <a:pt x="111569" y="5670"/>
                </a:cubicBezTo>
                <a:lnTo>
                  <a:pt x="111569" y="5670"/>
                </a:lnTo>
                <a:cubicBezTo>
                  <a:pt x="111569" y="5671"/>
                  <a:pt x="111482" y="5758"/>
                  <a:pt x="111351" y="5889"/>
                </a:cubicBezTo>
                <a:cubicBezTo>
                  <a:pt x="111321" y="5714"/>
                  <a:pt x="111292" y="5539"/>
                  <a:pt x="111263" y="5350"/>
                </a:cubicBezTo>
                <a:cubicBezTo>
                  <a:pt x="111336" y="5219"/>
                  <a:pt x="111409" y="5102"/>
                  <a:pt x="111482" y="4971"/>
                </a:cubicBezTo>
                <a:close/>
                <a:moveTo>
                  <a:pt x="101178" y="3980"/>
                </a:moveTo>
                <a:cubicBezTo>
                  <a:pt x="101338" y="4257"/>
                  <a:pt x="101454" y="4504"/>
                  <a:pt x="101556" y="4738"/>
                </a:cubicBezTo>
                <a:cubicBezTo>
                  <a:pt x="101440" y="4913"/>
                  <a:pt x="101338" y="5117"/>
                  <a:pt x="101221" y="5321"/>
                </a:cubicBezTo>
                <a:cubicBezTo>
                  <a:pt x="101032" y="4913"/>
                  <a:pt x="100770" y="4665"/>
                  <a:pt x="100769" y="4665"/>
                </a:cubicBezTo>
                <a:lnTo>
                  <a:pt x="100769" y="4665"/>
                </a:lnTo>
                <a:cubicBezTo>
                  <a:pt x="100944" y="5044"/>
                  <a:pt x="101061" y="5306"/>
                  <a:pt x="101119" y="5539"/>
                </a:cubicBezTo>
                <a:cubicBezTo>
                  <a:pt x="100988" y="5772"/>
                  <a:pt x="100886" y="6035"/>
                  <a:pt x="100799" y="6297"/>
                </a:cubicBezTo>
                <a:cubicBezTo>
                  <a:pt x="100770" y="6268"/>
                  <a:pt x="100769" y="6254"/>
                  <a:pt x="100769" y="6253"/>
                </a:cubicBezTo>
                <a:lnTo>
                  <a:pt x="100769" y="6253"/>
                </a:lnTo>
                <a:cubicBezTo>
                  <a:pt x="100769" y="6283"/>
                  <a:pt x="100784" y="6297"/>
                  <a:pt x="100784" y="6312"/>
                </a:cubicBezTo>
                <a:cubicBezTo>
                  <a:pt x="100740" y="6428"/>
                  <a:pt x="100697" y="6559"/>
                  <a:pt x="100667" y="6691"/>
                </a:cubicBezTo>
                <a:cubicBezTo>
                  <a:pt x="100667" y="6691"/>
                  <a:pt x="100667" y="6676"/>
                  <a:pt x="100667" y="6676"/>
                </a:cubicBezTo>
                <a:cubicBezTo>
                  <a:pt x="100740" y="6152"/>
                  <a:pt x="100711" y="5729"/>
                  <a:pt x="100711" y="5729"/>
                </a:cubicBezTo>
                <a:lnTo>
                  <a:pt x="100711" y="5729"/>
                </a:lnTo>
                <a:cubicBezTo>
                  <a:pt x="100667" y="5933"/>
                  <a:pt x="100609" y="6137"/>
                  <a:pt x="100551" y="6341"/>
                </a:cubicBezTo>
                <a:cubicBezTo>
                  <a:pt x="100478" y="6166"/>
                  <a:pt x="100376" y="6006"/>
                  <a:pt x="100288" y="5874"/>
                </a:cubicBezTo>
                <a:cubicBezTo>
                  <a:pt x="100420" y="5802"/>
                  <a:pt x="100551" y="5714"/>
                  <a:pt x="100711" y="5612"/>
                </a:cubicBezTo>
                <a:lnTo>
                  <a:pt x="100711" y="5612"/>
                </a:lnTo>
                <a:cubicBezTo>
                  <a:pt x="100711" y="5612"/>
                  <a:pt x="100522" y="5656"/>
                  <a:pt x="100259" y="5772"/>
                </a:cubicBezTo>
                <a:cubicBezTo>
                  <a:pt x="100259" y="5598"/>
                  <a:pt x="100274" y="5408"/>
                  <a:pt x="100274" y="5219"/>
                </a:cubicBezTo>
                <a:cubicBezTo>
                  <a:pt x="100478" y="4825"/>
                  <a:pt x="100740" y="4475"/>
                  <a:pt x="101178" y="3980"/>
                </a:cubicBezTo>
                <a:close/>
                <a:moveTo>
                  <a:pt x="61870" y="6181"/>
                </a:moveTo>
                <a:lnTo>
                  <a:pt x="61870" y="6195"/>
                </a:lnTo>
                <a:cubicBezTo>
                  <a:pt x="61826" y="6355"/>
                  <a:pt x="61797" y="6530"/>
                  <a:pt x="61768" y="6691"/>
                </a:cubicBezTo>
                <a:cubicBezTo>
                  <a:pt x="61651" y="6691"/>
                  <a:pt x="61549" y="6691"/>
                  <a:pt x="61433" y="6705"/>
                </a:cubicBezTo>
                <a:cubicBezTo>
                  <a:pt x="61607" y="6530"/>
                  <a:pt x="61753" y="6355"/>
                  <a:pt x="61870" y="6181"/>
                </a:cubicBezTo>
                <a:close/>
                <a:moveTo>
                  <a:pt x="37705" y="6006"/>
                </a:moveTo>
                <a:cubicBezTo>
                  <a:pt x="37720" y="6239"/>
                  <a:pt x="37720" y="6487"/>
                  <a:pt x="37720" y="6720"/>
                </a:cubicBezTo>
                <a:cubicBezTo>
                  <a:pt x="37603" y="6589"/>
                  <a:pt x="37486" y="6457"/>
                  <a:pt x="37370" y="6355"/>
                </a:cubicBezTo>
                <a:cubicBezTo>
                  <a:pt x="37355" y="6326"/>
                  <a:pt x="37355" y="6297"/>
                  <a:pt x="37341" y="6268"/>
                </a:cubicBezTo>
                <a:cubicBezTo>
                  <a:pt x="37443" y="6195"/>
                  <a:pt x="37559" y="6093"/>
                  <a:pt x="37705" y="6006"/>
                </a:cubicBezTo>
                <a:close/>
                <a:moveTo>
                  <a:pt x="91646" y="5991"/>
                </a:moveTo>
                <a:cubicBezTo>
                  <a:pt x="91646" y="6006"/>
                  <a:pt x="91660" y="6035"/>
                  <a:pt x="91660" y="6049"/>
                </a:cubicBezTo>
                <a:cubicBezTo>
                  <a:pt x="91719" y="6224"/>
                  <a:pt x="91762" y="6399"/>
                  <a:pt x="91806" y="6559"/>
                </a:cubicBezTo>
                <a:cubicBezTo>
                  <a:pt x="91806" y="6618"/>
                  <a:pt x="91806" y="6676"/>
                  <a:pt x="91806" y="6720"/>
                </a:cubicBezTo>
                <a:cubicBezTo>
                  <a:pt x="91660" y="6574"/>
                  <a:pt x="91529" y="6414"/>
                  <a:pt x="91413" y="6268"/>
                </a:cubicBezTo>
                <a:cubicBezTo>
                  <a:pt x="91485" y="6181"/>
                  <a:pt x="91558" y="6079"/>
                  <a:pt x="91646" y="5991"/>
                </a:cubicBezTo>
                <a:close/>
                <a:moveTo>
                  <a:pt x="105594" y="6487"/>
                </a:moveTo>
                <a:cubicBezTo>
                  <a:pt x="105608" y="6516"/>
                  <a:pt x="105608" y="6545"/>
                  <a:pt x="105623" y="6574"/>
                </a:cubicBezTo>
                <a:cubicBezTo>
                  <a:pt x="105608" y="6618"/>
                  <a:pt x="105608" y="6676"/>
                  <a:pt x="105594" y="6720"/>
                </a:cubicBezTo>
                <a:cubicBezTo>
                  <a:pt x="105565" y="6676"/>
                  <a:pt x="105535" y="6632"/>
                  <a:pt x="105506" y="6589"/>
                </a:cubicBezTo>
                <a:cubicBezTo>
                  <a:pt x="105535" y="6559"/>
                  <a:pt x="105565" y="6516"/>
                  <a:pt x="105594" y="6487"/>
                </a:cubicBezTo>
                <a:close/>
                <a:moveTo>
                  <a:pt x="60310" y="4257"/>
                </a:moveTo>
                <a:cubicBezTo>
                  <a:pt x="60427" y="4548"/>
                  <a:pt x="60500" y="4883"/>
                  <a:pt x="60587" y="5321"/>
                </a:cubicBezTo>
                <a:cubicBezTo>
                  <a:pt x="60412" y="5787"/>
                  <a:pt x="60281" y="6268"/>
                  <a:pt x="60208" y="6734"/>
                </a:cubicBezTo>
                <a:lnTo>
                  <a:pt x="60033" y="6734"/>
                </a:lnTo>
                <a:cubicBezTo>
                  <a:pt x="60004" y="6661"/>
                  <a:pt x="59975" y="6589"/>
                  <a:pt x="59946" y="6516"/>
                </a:cubicBezTo>
                <a:cubicBezTo>
                  <a:pt x="59990" y="6093"/>
                  <a:pt x="60077" y="5233"/>
                  <a:pt x="60310" y="4257"/>
                </a:cubicBezTo>
                <a:close/>
                <a:moveTo>
                  <a:pt x="82347" y="6516"/>
                </a:moveTo>
                <a:cubicBezTo>
                  <a:pt x="82376" y="6589"/>
                  <a:pt x="82391" y="6661"/>
                  <a:pt x="82420" y="6734"/>
                </a:cubicBezTo>
                <a:lnTo>
                  <a:pt x="82376" y="6734"/>
                </a:lnTo>
                <a:cubicBezTo>
                  <a:pt x="82362" y="6661"/>
                  <a:pt x="82362" y="6589"/>
                  <a:pt x="82347" y="6516"/>
                </a:cubicBezTo>
                <a:close/>
                <a:moveTo>
                  <a:pt x="109485" y="6283"/>
                </a:moveTo>
                <a:cubicBezTo>
                  <a:pt x="109529" y="6355"/>
                  <a:pt x="109558" y="6428"/>
                  <a:pt x="109573" y="6501"/>
                </a:cubicBezTo>
                <a:cubicBezTo>
                  <a:pt x="109485" y="6559"/>
                  <a:pt x="109354" y="6647"/>
                  <a:pt x="109208" y="6749"/>
                </a:cubicBezTo>
                <a:cubicBezTo>
                  <a:pt x="109223" y="6691"/>
                  <a:pt x="109252" y="6647"/>
                  <a:pt x="109266" y="6589"/>
                </a:cubicBezTo>
                <a:cubicBezTo>
                  <a:pt x="109325" y="6487"/>
                  <a:pt x="109412" y="6385"/>
                  <a:pt x="109485" y="6283"/>
                </a:cubicBezTo>
                <a:close/>
                <a:moveTo>
                  <a:pt x="89562" y="6093"/>
                </a:moveTo>
                <a:lnTo>
                  <a:pt x="89562" y="6093"/>
                </a:lnTo>
                <a:cubicBezTo>
                  <a:pt x="89532" y="6268"/>
                  <a:pt x="89489" y="6428"/>
                  <a:pt x="89460" y="6574"/>
                </a:cubicBezTo>
                <a:cubicBezTo>
                  <a:pt x="89372" y="6618"/>
                  <a:pt x="89241" y="6676"/>
                  <a:pt x="89081" y="6764"/>
                </a:cubicBezTo>
                <a:cubicBezTo>
                  <a:pt x="89081" y="6705"/>
                  <a:pt x="89081" y="6647"/>
                  <a:pt x="89066" y="6589"/>
                </a:cubicBezTo>
                <a:cubicBezTo>
                  <a:pt x="89212" y="6443"/>
                  <a:pt x="89372" y="6283"/>
                  <a:pt x="89562" y="6093"/>
                </a:cubicBezTo>
                <a:close/>
                <a:moveTo>
                  <a:pt x="57075" y="6006"/>
                </a:moveTo>
                <a:cubicBezTo>
                  <a:pt x="57118" y="6093"/>
                  <a:pt x="57177" y="6195"/>
                  <a:pt x="57250" y="6297"/>
                </a:cubicBezTo>
                <a:cubicBezTo>
                  <a:pt x="57148" y="6457"/>
                  <a:pt x="57031" y="6603"/>
                  <a:pt x="56871" y="6778"/>
                </a:cubicBezTo>
                <a:cubicBezTo>
                  <a:pt x="56856" y="6749"/>
                  <a:pt x="56856" y="6720"/>
                  <a:pt x="56842" y="6691"/>
                </a:cubicBezTo>
                <a:cubicBezTo>
                  <a:pt x="56900" y="6487"/>
                  <a:pt x="56987" y="6253"/>
                  <a:pt x="57075" y="6006"/>
                </a:cubicBezTo>
                <a:close/>
                <a:moveTo>
                  <a:pt x="84519" y="6618"/>
                </a:moveTo>
                <a:cubicBezTo>
                  <a:pt x="84562" y="6676"/>
                  <a:pt x="84606" y="6734"/>
                  <a:pt x="84635" y="6807"/>
                </a:cubicBezTo>
                <a:cubicBezTo>
                  <a:pt x="84593" y="6807"/>
                  <a:pt x="84536" y="6807"/>
                  <a:pt x="84492" y="6794"/>
                </a:cubicBezTo>
                <a:lnTo>
                  <a:pt x="84492" y="6794"/>
                </a:lnTo>
                <a:cubicBezTo>
                  <a:pt x="84506" y="6727"/>
                  <a:pt x="84519" y="6672"/>
                  <a:pt x="84519" y="6618"/>
                </a:cubicBezTo>
                <a:close/>
                <a:moveTo>
                  <a:pt x="84971" y="6559"/>
                </a:moveTo>
                <a:cubicBezTo>
                  <a:pt x="85000" y="6632"/>
                  <a:pt x="85029" y="6705"/>
                  <a:pt x="85058" y="6764"/>
                </a:cubicBezTo>
                <a:lnTo>
                  <a:pt x="85000" y="6822"/>
                </a:lnTo>
                <a:cubicBezTo>
                  <a:pt x="84941" y="6734"/>
                  <a:pt x="84883" y="6647"/>
                  <a:pt x="84825" y="6574"/>
                </a:cubicBezTo>
                <a:lnTo>
                  <a:pt x="84971" y="6559"/>
                </a:lnTo>
                <a:close/>
                <a:moveTo>
                  <a:pt x="37778" y="6020"/>
                </a:moveTo>
                <a:lnTo>
                  <a:pt x="37778" y="6020"/>
                </a:lnTo>
                <a:cubicBezTo>
                  <a:pt x="37924" y="6370"/>
                  <a:pt x="38011" y="6632"/>
                  <a:pt x="38040" y="6895"/>
                </a:cubicBezTo>
                <a:cubicBezTo>
                  <a:pt x="38026" y="6909"/>
                  <a:pt x="38026" y="6924"/>
                  <a:pt x="38011" y="6938"/>
                </a:cubicBezTo>
                <a:cubicBezTo>
                  <a:pt x="37938" y="6559"/>
                  <a:pt x="37851" y="6239"/>
                  <a:pt x="37778" y="6020"/>
                </a:cubicBezTo>
                <a:close/>
                <a:moveTo>
                  <a:pt x="46873" y="6006"/>
                </a:moveTo>
                <a:cubicBezTo>
                  <a:pt x="46945" y="6151"/>
                  <a:pt x="47018" y="6283"/>
                  <a:pt x="47106" y="6428"/>
                </a:cubicBezTo>
                <a:cubicBezTo>
                  <a:pt x="47004" y="6589"/>
                  <a:pt x="46887" y="6764"/>
                  <a:pt x="46756" y="6938"/>
                </a:cubicBezTo>
                <a:cubicBezTo>
                  <a:pt x="46741" y="6895"/>
                  <a:pt x="46727" y="6836"/>
                  <a:pt x="46727" y="6778"/>
                </a:cubicBezTo>
                <a:cubicBezTo>
                  <a:pt x="46741" y="6618"/>
                  <a:pt x="46770" y="6443"/>
                  <a:pt x="46800" y="6253"/>
                </a:cubicBezTo>
                <a:cubicBezTo>
                  <a:pt x="46814" y="6181"/>
                  <a:pt x="46843" y="6093"/>
                  <a:pt x="46873" y="6006"/>
                </a:cubicBezTo>
                <a:close/>
                <a:moveTo>
                  <a:pt x="53970" y="6297"/>
                </a:moveTo>
                <a:cubicBezTo>
                  <a:pt x="54043" y="6501"/>
                  <a:pt x="54131" y="6705"/>
                  <a:pt x="54262" y="6924"/>
                </a:cubicBezTo>
                <a:cubicBezTo>
                  <a:pt x="54102" y="6924"/>
                  <a:pt x="53927" y="6938"/>
                  <a:pt x="53766" y="6938"/>
                </a:cubicBezTo>
                <a:cubicBezTo>
                  <a:pt x="53810" y="6691"/>
                  <a:pt x="53868" y="6501"/>
                  <a:pt x="53970" y="6297"/>
                </a:cubicBezTo>
                <a:close/>
                <a:moveTo>
                  <a:pt x="88119" y="6399"/>
                </a:moveTo>
                <a:cubicBezTo>
                  <a:pt x="88148" y="6589"/>
                  <a:pt x="88162" y="6734"/>
                  <a:pt x="88177" y="6880"/>
                </a:cubicBezTo>
                <a:cubicBezTo>
                  <a:pt x="88177" y="6895"/>
                  <a:pt x="88177" y="6924"/>
                  <a:pt x="88162" y="6938"/>
                </a:cubicBezTo>
                <a:cubicBezTo>
                  <a:pt x="88060" y="6938"/>
                  <a:pt x="87944" y="6924"/>
                  <a:pt x="87842" y="6924"/>
                </a:cubicBezTo>
                <a:lnTo>
                  <a:pt x="87827" y="6880"/>
                </a:lnTo>
                <a:cubicBezTo>
                  <a:pt x="87842" y="6793"/>
                  <a:pt x="87871" y="6691"/>
                  <a:pt x="87900" y="6603"/>
                </a:cubicBezTo>
                <a:cubicBezTo>
                  <a:pt x="87973" y="6545"/>
                  <a:pt x="88046" y="6472"/>
                  <a:pt x="88119" y="6399"/>
                </a:cubicBezTo>
                <a:close/>
                <a:moveTo>
                  <a:pt x="35665" y="5758"/>
                </a:moveTo>
                <a:cubicBezTo>
                  <a:pt x="35796" y="6064"/>
                  <a:pt x="35912" y="6385"/>
                  <a:pt x="36000" y="6691"/>
                </a:cubicBezTo>
                <a:cubicBezTo>
                  <a:pt x="36000" y="6734"/>
                  <a:pt x="36000" y="6793"/>
                  <a:pt x="36014" y="6836"/>
                </a:cubicBezTo>
                <a:cubicBezTo>
                  <a:pt x="35971" y="6880"/>
                  <a:pt x="35942" y="6924"/>
                  <a:pt x="35912" y="6968"/>
                </a:cubicBezTo>
                <a:cubicBezTo>
                  <a:pt x="35840" y="6895"/>
                  <a:pt x="35767" y="6836"/>
                  <a:pt x="35694" y="6778"/>
                </a:cubicBezTo>
                <a:cubicBezTo>
                  <a:pt x="35650" y="6516"/>
                  <a:pt x="35650" y="6195"/>
                  <a:pt x="35665" y="5758"/>
                </a:cubicBezTo>
                <a:close/>
                <a:moveTo>
                  <a:pt x="100259" y="6093"/>
                </a:moveTo>
                <a:lnTo>
                  <a:pt x="100259" y="6093"/>
                </a:lnTo>
                <a:cubicBezTo>
                  <a:pt x="100347" y="6326"/>
                  <a:pt x="100405" y="6516"/>
                  <a:pt x="100420" y="6691"/>
                </a:cubicBezTo>
                <a:cubicBezTo>
                  <a:pt x="100376" y="6778"/>
                  <a:pt x="100347" y="6880"/>
                  <a:pt x="100303" y="6968"/>
                </a:cubicBezTo>
                <a:cubicBezTo>
                  <a:pt x="100288" y="6705"/>
                  <a:pt x="100274" y="6414"/>
                  <a:pt x="100259" y="6093"/>
                </a:cubicBezTo>
                <a:close/>
                <a:moveTo>
                  <a:pt x="89445" y="6618"/>
                </a:moveTo>
                <a:lnTo>
                  <a:pt x="89445" y="6618"/>
                </a:lnTo>
                <a:cubicBezTo>
                  <a:pt x="89416" y="6749"/>
                  <a:pt x="89387" y="6880"/>
                  <a:pt x="89358" y="6997"/>
                </a:cubicBezTo>
                <a:cubicBezTo>
                  <a:pt x="89270" y="6982"/>
                  <a:pt x="89183" y="6982"/>
                  <a:pt x="89095" y="6982"/>
                </a:cubicBezTo>
                <a:cubicBezTo>
                  <a:pt x="89095" y="6953"/>
                  <a:pt x="89095" y="6924"/>
                  <a:pt x="89095" y="6895"/>
                </a:cubicBezTo>
                <a:cubicBezTo>
                  <a:pt x="89197" y="6807"/>
                  <a:pt x="89314" y="6720"/>
                  <a:pt x="89445" y="6618"/>
                </a:cubicBezTo>
                <a:close/>
                <a:moveTo>
                  <a:pt x="109981" y="6764"/>
                </a:moveTo>
                <a:cubicBezTo>
                  <a:pt x="110010" y="6807"/>
                  <a:pt x="110039" y="6851"/>
                  <a:pt x="110068" y="6895"/>
                </a:cubicBezTo>
                <a:cubicBezTo>
                  <a:pt x="110039" y="6938"/>
                  <a:pt x="110010" y="6997"/>
                  <a:pt x="109981" y="7055"/>
                </a:cubicBezTo>
                <a:cubicBezTo>
                  <a:pt x="109951" y="6982"/>
                  <a:pt x="109937" y="6924"/>
                  <a:pt x="109908" y="6866"/>
                </a:cubicBezTo>
                <a:cubicBezTo>
                  <a:pt x="109937" y="6836"/>
                  <a:pt x="109966" y="6807"/>
                  <a:pt x="109981" y="6764"/>
                </a:cubicBezTo>
                <a:close/>
                <a:moveTo>
                  <a:pt x="34397" y="6195"/>
                </a:moveTo>
                <a:cubicBezTo>
                  <a:pt x="34470" y="6355"/>
                  <a:pt x="34528" y="6501"/>
                  <a:pt x="34601" y="6647"/>
                </a:cubicBezTo>
                <a:cubicBezTo>
                  <a:pt x="34528" y="6793"/>
                  <a:pt x="34455" y="6938"/>
                  <a:pt x="34353" y="7084"/>
                </a:cubicBezTo>
                <a:cubicBezTo>
                  <a:pt x="34324" y="6924"/>
                  <a:pt x="34280" y="6749"/>
                  <a:pt x="34236" y="6603"/>
                </a:cubicBezTo>
                <a:cubicBezTo>
                  <a:pt x="34280" y="6472"/>
                  <a:pt x="34338" y="6341"/>
                  <a:pt x="34397" y="6195"/>
                </a:cubicBezTo>
                <a:close/>
                <a:moveTo>
                  <a:pt x="50443" y="4956"/>
                </a:moveTo>
                <a:cubicBezTo>
                  <a:pt x="50604" y="5248"/>
                  <a:pt x="50735" y="5568"/>
                  <a:pt x="50895" y="5991"/>
                </a:cubicBezTo>
                <a:cubicBezTo>
                  <a:pt x="50793" y="6355"/>
                  <a:pt x="50735" y="6720"/>
                  <a:pt x="50691" y="7084"/>
                </a:cubicBezTo>
                <a:cubicBezTo>
                  <a:pt x="50589" y="7084"/>
                  <a:pt x="50487" y="7084"/>
                  <a:pt x="50385" y="7099"/>
                </a:cubicBezTo>
                <a:cubicBezTo>
                  <a:pt x="50356" y="6661"/>
                  <a:pt x="50341" y="5860"/>
                  <a:pt x="50443" y="4956"/>
                </a:cubicBezTo>
                <a:close/>
                <a:moveTo>
                  <a:pt x="91106" y="6764"/>
                </a:moveTo>
                <a:cubicBezTo>
                  <a:pt x="91179" y="6866"/>
                  <a:pt x="91267" y="6982"/>
                  <a:pt x="91354" y="7099"/>
                </a:cubicBezTo>
                <a:cubicBezTo>
                  <a:pt x="91238" y="7084"/>
                  <a:pt x="91121" y="7084"/>
                  <a:pt x="91019" y="7070"/>
                </a:cubicBezTo>
                <a:cubicBezTo>
                  <a:pt x="91004" y="7040"/>
                  <a:pt x="90990" y="6997"/>
                  <a:pt x="90975" y="6968"/>
                </a:cubicBezTo>
                <a:cubicBezTo>
                  <a:pt x="91019" y="6895"/>
                  <a:pt x="91063" y="6822"/>
                  <a:pt x="91106" y="6764"/>
                </a:cubicBezTo>
                <a:close/>
                <a:moveTo>
                  <a:pt x="104909" y="6589"/>
                </a:moveTo>
                <a:cubicBezTo>
                  <a:pt x="104923" y="6632"/>
                  <a:pt x="104923" y="6676"/>
                  <a:pt x="104923" y="6720"/>
                </a:cubicBezTo>
                <a:cubicBezTo>
                  <a:pt x="104879" y="6851"/>
                  <a:pt x="104821" y="6982"/>
                  <a:pt x="104763" y="7099"/>
                </a:cubicBezTo>
                <a:cubicBezTo>
                  <a:pt x="104763" y="6968"/>
                  <a:pt x="104763" y="6851"/>
                  <a:pt x="104763" y="6720"/>
                </a:cubicBezTo>
                <a:lnTo>
                  <a:pt x="104909" y="6589"/>
                </a:lnTo>
                <a:close/>
                <a:moveTo>
                  <a:pt x="103014" y="5729"/>
                </a:moveTo>
                <a:cubicBezTo>
                  <a:pt x="103014" y="5758"/>
                  <a:pt x="103014" y="5802"/>
                  <a:pt x="103014" y="5831"/>
                </a:cubicBezTo>
                <a:cubicBezTo>
                  <a:pt x="102970" y="5962"/>
                  <a:pt x="102839" y="6326"/>
                  <a:pt x="102868" y="6807"/>
                </a:cubicBezTo>
                <a:cubicBezTo>
                  <a:pt x="102781" y="6909"/>
                  <a:pt x="102679" y="7026"/>
                  <a:pt x="102577" y="7142"/>
                </a:cubicBezTo>
                <a:cubicBezTo>
                  <a:pt x="102562" y="7040"/>
                  <a:pt x="102548" y="6938"/>
                  <a:pt x="102548" y="6836"/>
                </a:cubicBezTo>
                <a:cubicBezTo>
                  <a:pt x="102679" y="6501"/>
                  <a:pt x="102839" y="6122"/>
                  <a:pt x="103014" y="5729"/>
                </a:cubicBezTo>
                <a:close/>
                <a:moveTo>
                  <a:pt x="49306" y="3630"/>
                </a:moveTo>
                <a:cubicBezTo>
                  <a:pt x="49583" y="3878"/>
                  <a:pt x="49802" y="4096"/>
                  <a:pt x="49991" y="4300"/>
                </a:cubicBezTo>
                <a:cubicBezTo>
                  <a:pt x="49627" y="5160"/>
                  <a:pt x="49350" y="6181"/>
                  <a:pt x="49496" y="7142"/>
                </a:cubicBezTo>
                <a:lnTo>
                  <a:pt x="49263" y="7157"/>
                </a:lnTo>
                <a:cubicBezTo>
                  <a:pt x="49030" y="6589"/>
                  <a:pt x="48767" y="5845"/>
                  <a:pt x="48578" y="5015"/>
                </a:cubicBezTo>
                <a:cubicBezTo>
                  <a:pt x="48709" y="4606"/>
                  <a:pt x="48928" y="4198"/>
                  <a:pt x="49306" y="3630"/>
                </a:cubicBezTo>
                <a:close/>
                <a:moveTo>
                  <a:pt x="106526" y="7040"/>
                </a:moveTo>
                <a:cubicBezTo>
                  <a:pt x="106526" y="7084"/>
                  <a:pt x="106541" y="7113"/>
                  <a:pt x="106556" y="7142"/>
                </a:cubicBezTo>
                <a:cubicBezTo>
                  <a:pt x="106541" y="7172"/>
                  <a:pt x="106512" y="7186"/>
                  <a:pt x="106497" y="7215"/>
                </a:cubicBezTo>
                <a:cubicBezTo>
                  <a:pt x="106512" y="7157"/>
                  <a:pt x="106512" y="7099"/>
                  <a:pt x="106526" y="7040"/>
                </a:cubicBezTo>
                <a:close/>
                <a:moveTo>
                  <a:pt x="47441" y="6924"/>
                </a:moveTo>
                <a:cubicBezTo>
                  <a:pt x="47528" y="7026"/>
                  <a:pt x="47616" y="7128"/>
                  <a:pt x="47718" y="7244"/>
                </a:cubicBezTo>
                <a:cubicBezTo>
                  <a:pt x="47558" y="7244"/>
                  <a:pt x="47397" y="7259"/>
                  <a:pt x="47251" y="7259"/>
                </a:cubicBezTo>
                <a:cubicBezTo>
                  <a:pt x="47324" y="7157"/>
                  <a:pt x="47383" y="7040"/>
                  <a:pt x="47441" y="6924"/>
                </a:cubicBezTo>
                <a:close/>
                <a:moveTo>
                  <a:pt x="94634" y="5539"/>
                </a:moveTo>
                <a:cubicBezTo>
                  <a:pt x="94648" y="5598"/>
                  <a:pt x="94663" y="5656"/>
                  <a:pt x="94663" y="5700"/>
                </a:cubicBezTo>
                <a:cubicBezTo>
                  <a:pt x="94546" y="6297"/>
                  <a:pt x="94386" y="6836"/>
                  <a:pt x="94240" y="7259"/>
                </a:cubicBezTo>
                <a:cubicBezTo>
                  <a:pt x="94196" y="7259"/>
                  <a:pt x="94167" y="7259"/>
                  <a:pt x="94123" y="7244"/>
                </a:cubicBezTo>
                <a:cubicBezTo>
                  <a:pt x="94269" y="6487"/>
                  <a:pt x="94386" y="6006"/>
                  <a:pt x="94634" y="5539"/>
                </a:cubicBezTo>
                <a:close/>
                <a:moveTo>
                  <a:pt x="32968" y="5204"/>
                </a:moveTo>
                <a:cubicBezTo>
                  <a:pt x="33143" y="5466"/>
                  <a:pt x="33274" y="5685"/>
                  <a:pt x="33376" y="5933"/>
                </a:cubicBezTo>
                <a:cubicBezTo>
                  <a:pt x="33347" y="6283"/>
                  <a:pt x="33289" y="6618"/>
                  <a:pt x="33216" y="6938"/>
                </a:cubicBezTo>
                <a:cubicBezTo>
                  <a:pt x="33143" y="7026"/>
                  <a:pt x="33056" y="7142"/>
                  <a:pt x="32968" y="7274"/>
                </a:cubicBezTo>
                <a:cubicBezTo>
                  <a:pt x="32983" y="6953"/>
                  <a:pt x="33041" y="6618"/>
                  <a:pt x="33129" y="6297"/>
                </a:cubicBezTo>
                <a:lnTo>
                  <a:pt x="33129" y="6297"/>
                </a:lnTo>
                <a:cubicBezTo>
                  <a:pt x="33129" y="6297"/>
                  <a:pt x="32997" y="6545"/>
                  <a:pt x="32852" y="6924"/>
                </a:cubicBezTo>
                <a:cubicBezTo>
                  <a:pt x="32721" y="6224"/>
                  <a:pt x="32735" y="5831"/>
                  <a:pt x="32968" y="5204"/>
                </a:cubicBezTo>
                <a:close/>
                <a:moveTo>
                  <a:pt x="98802" y="7084"/>
                </a:moveTo>
                <a:lnTo>
                  <a:pt x="98802" y="7230"/>
                </a:lnTo>
                <a:cubicBezTo>
                  <a:pt x="98802" y="7259"/>
                  <a:pt x="98787" y="7274"/>
                  <a:pt x="98787" y="7303"/>
                </a:cubicBezTo>
                <a:cubicBezTo>
                  <a:pt x="98758" y="7274"/>
                  <a:pt x="98744" y="7230"/>
                  <a:pt x="98714" y="7186"/>
                </a:cubicBezTo>
                <a:cubicBezTo>
                  <a:pt x="98744" y="7157"/>
                  <a:pt x="98773" y="7128"/>
                  <a:pt x="98802" y="7084"/>
                </a:cubicBezTo>
                <a:close/>
                <a:moveTo>
                  <a:pt x="105433" y="6676"/>
                </a:moveTo>
                <a:cubicBezTo>
                  <a:pt x="105477" y="6778"/>
                  <a:pt x="105506" y="6866"/>
                  <a:pt x="105535" y="6938"/>
                </a:cubicBezTo>
                <a:cubicBezTo>
                  <a:pt x="105477" y="7113"/>
                  <a:pt x="105360" y="7259"/>
                  <a:pt x="105215" y="7390"/>
                </a:cubicBezTo>
                <a:cubicBezTo>
                  <a:pt x="105229" y="7347"/>
                  <a:pt x="105229" y="7303"/>
                  <a:pt x="105229" y="7259"/>
                </a:cubicBezTo>
                <a:cubicBezTo>
                  <a:pt x="105244" y="7142"/>
                  <a:pt x="105258" y="7026"/>
                  <a:pt x="105273" y="6909"/>
                </a:cubicBezTo>
                <a:cubicBezTo>
                  <a:pt x="105331" y="6822"/>
                  <a:pt x="105375" y="6749"/>
                  <a:pt x="105433" y="6676"/>
                </a:cubicBezTo>
                <a:close/>
                <a:moveTo>
                  <a:pt x="44191" y="3980"/>
                </a:moveTo>
                <a:cubicBezTo>
                  <a:pt x="44482" y="4228"/>
                  <a:pt x="44715" y="4432"/>
                  <a:pt x="44905" y="4636"/>
                </a:cubicBezTo>
                <a:cubicBezTo>
                  <a:pt x="44584" y="5481"/>
                  <a:pt x="44366" y="6501"/>
                  <a:pt x="44526" y="7434"/>
                </a:cubicBezTo>
                <a:cubicBezTo>
                  <a:pt x="44453" y="7449"/>
                  <a:pt x="44366" y="7449"/>
                  <a:pt x="44293" y="7449"/>
                </a:cubicBezTo>
                <a:cubicBezTo>
                  <a:pt x="44030" y="6909"/>
                  <a:pt x="43739" y="6181"/>
                  <a:pt x="43520" y="5394"/>
                </a:cubicBezTo>
                <a:cubicBezTo>
                  <a:pt x="43637" y="4971"/>
                  <a:pt x="43841" y="4563"/>
                  <a:pt x="44191" y="3980"/>
                </a:cubicBezTo>
                <a:close/>
                <a:moveTo>
                  <a:pt x="96587" y="5860"/>
                </a:moveTo>
                <a:cubicBezTo>
                  <a:pt x="96616" y="5918"/>
                  <a:pt x="96645" y="5991"/>
                  <a:pt x="96674" y="6064"/>
                </a:cubicBezTo>
                <a:cubicBezTo>
                  <a:pt x="96557" y="6501"/>
                  <a:pt x="96485" y="6953"/>
                  <a:pt x="96499" y="7405"/>
                </a:cubicBezTo>
                <a:lnTo>
                  <a:pt x="96951" y="7419"/>
                </a:lnTo>
                <a:cubicBezTo>
                  <a:pt x="96951" y="7419"/>
                  <a:pt x="96951" y="7434"/>
                  <a:pt x="96951" y="7449"/>
                </a:cubicBezTo>
                <a:cubicBezTo>
                  <a:pt x="96761" y="7434"/>
                  <a:pt x="96572" y="7419"/>
                  <a:pt x="96382" y="7405"/>
                </a:cubicBezTo>
                <a:cubicBezTo>
                  <a:pt x="96353" y="7157"/>
                  <a:pt x="96310" y="6851"/>
                  <a:pt x="96266" y="6501"/>
                </a:cubicBezTo>
                <a:cubicBezTo>
                  <a:pt x="96397" y="6283"/>
                  <a:pt x="96499" y="6064"/>
                  <a:pt x="96587" y="5860"/>
                </a:cubicBezTo>
                <a:close/>
                <a:moveTo>
                  <a:pt x="109777" y="7244"/>
                </a:moveTo>
                <a:cubicBezTo>
                  <a:pt x="109777" y="7317"/>
                  <a:pt x="109777" y="7376"/>
                  <a:pt x="109777" y="7449"/>
                </a:cubicBezTo>
                <a:cubicBezTo>
                  <a:pt x="109762" y="7463"/>
                  <a:pt x="109747" y="7492"/>
                  <a:pt x="109747" y="7521"/>
                </a:cubicBezTo>
                <a:lnTo>
                  <a:pt x="109747" y="7507"/>
                </a:lnTo>
                <a:cubicBezTo>
                  <a:pt x="109747" y="7419"/>
                  <a:pt x="109762" y="7332"/>
                  <a:pt x="109777" y="7244"/>
                </a:cubicBezTo>
                <a:close/>
                <a:moveTo>
                  <a:pt x="98510" y="7419"/>
                </a:moveTo>
                <a:cubicBezTo>
                  <a:pt x="98525" y="7478"/>
                  <a:pt x="98554" y="7521"/>
                  <a:pt x="98583" y="7565"/>
                </a:cubicBezTo>
                <a:cubicBezTo>
                  <a:pt x="98510" y="7565"/>
                  <a:pt x="98452" y="7551"/>
                  <a:pt x="98379" y="7551"/>
                </a:cubicBezTo>
                <a:cubicBezTo>
                  <a:pt x="98423" y="7507"/>
                  <a:pt x="98467" y="7463"/>
                  <a:pt x="98510" y="7419"/>
                </a:cubicBezTo>
                <a:close/>
                <a:moveTo>
                  <a:pt x="112327" y="7215"/>
                </a:moveTo>
                <a:cubicBezTo>
                  <a:pt x="112283" y="7347"/>
                  <a:pt x="112225" y="7463"/>
                  <a:pt x="112181" y="7565"/>
                </a:cubicBezTo>
                <a:cubicBezTo>
                  <a:pt x="112167" y="7449"/>
                  <a:pt x="112152" y="7347"/>
                  <a:pt x="112138" y="7230"/>
                </a:cubicBezTo>
                <a:lnTo>
                  <a:pt x="112327" y="7215"/>
                </a:lnTo>
                <a:close/>
                <a:moveTo>
                  <a:pt x="41873" y="6414"/>
                </a:moveTo>
                <a:cubicBezTo>
                  <a:pt x="42063" y="6793"/>
                  <a:pt x="42340" y="7172"/>
                  <a:pt x="42704" y="7565"/>
                </a:cubicBezTo>
                <a:cubicBezTo>
                  <a:pt x="42369" y="7594"/>
                  <a:pt x="42034" y="7623"/>
                  <a:pt x="41713" y="7638"/>
                </a:cubicBezTo>
                <a:cubicBezTo>
                  <a:pt x="41713" y="7157"/>
                  <a:pt x="41757" y="6793"/>
                  <a:pt x="41873" y="6414"/>
                </a:cubicBezTo>
                <a:close/>
                <a:moveTo>
                  <a:pt x="104005" y="6982"/>
                </a:moveTo>
                <a:lnTo>
                  <a:pt x="104005" y="6982"/>
                </a:lnTo>
                <a:cubicBezTo>
                  <a:pt x="103990" y="7113"/>
                  <a:pt x="103961" y="7230"/>
                  <a:pt x="103947" y="7347"/>
                </a:cubicBezTo>
                <a:cubicBezTo>
                  <a:pt x="103874" y="7449"/>
                  <a:pt x="103801" y="7551"/>
                  <a:pt x="103728" y="7667"/>
                </a:cubicBezTo>
                <a:cubicBezTo>
                  <a:pt x="103743" y="7551"/>
                  <a:pt x="103757" y="7419"/>
                  <a:pt x="103757" y="7303"/>
                </a:cubicBezTo>
                <a:cubicBezTo>
                  <a:pt x="103845" y="7186"/>
                  <a:pt x="103918" y="7070"/>
                  <a:pt x="104005" y="6982"/>
                </a:cubicBezTo>
                <a:close/>
                <a:moveTo>
                  <a:pt x="109602" y="6545"/>
                </a:moveTo>
                <a:cubicBezTo>
                  <a:pt x="109616" y="6618"/>
                  <a:pt x="109645" y="6676"/>
                  <a:pt x="109660" y="6734"/>
                </a:cubicBezTo>
                <a:cubicBezTo>
                  <a:pt x="109645" y="6793"/>
                  <a:pt x="109616" y="6851"/>
                  <a:pt x="109587" y="6924"/>
                </a:cubicBezTo>
                <a:cubicBezTo>
                  <a:pt x="109500" y="7040"/>
                  <a:pt x="109398" y="7186"/>
                  <a:pt x="109310" y="7332"/>
                </a:cubicBezTo>
                <a:cubicBezTo>
                  <a:pt x="109310" y="7186"/>
                  <a:pt x="109310" y="7113"/>
                  <a:pt x="109310" y="7113"/>
                </a:cubicBezTo>
                <a:cubicBezTo>
                  <a:pt x="109281" y="7244"/>
                  <a:pt x="109252" y="7390"/>
                  <a:pt x="109208" y="7521"/>
                </a:cubicBezTo>
                <a:cubicBezTo>
                  <a:pt x="109194" y="7580"/>
                  <a:pt x="109179" y="7623"/>
                  <a:pt x="109150" y="7667"/>
                </a:cubicBezTo>
                <a:cubicBezTo>
                  <a:pt x="109106" y="7492"/>
                  <a:pt x="109092" y="7303"/>
                  <a:pt x="109121" y="7113"/>
                </a:cubicBezTo>
                <a:cubicBezTo>
                  <a:pt x="109179" y="7070"/>
                  <a:pt x="109237" y="7026"/>
                  <a:pt x="109310" y="6982"/>
                </a:cubicBezTo>
                <a:lnTo>
                  <a:pt x="109310" y="6982"/>
                </a:lnTo>
                <a:cubicBezTo>
                  <a:pt x="109310" y="6982"/>
                  <a:pt x="109237" y="7011"/>
                  <a:pt x="109121" y="7055"/>
                </a:cubicBezTo>
                <a:cubicBezTo>
                  <a:pt x="109121" y="7040"/>
                  <a:pt x="109121" y="7026"/>
                  <a:pt x="109135" y="7026"/>
                </a:cubicBezTo>
                <a:cubicBezTo>
                  <a:pt x="109252" y="6880"/>
                  <a:pt x="109412" y="6734"/>
                  <a:pt x="109602" y="6545"/>
                </a:cubicBezTo>
                <a:close/>
                <a:moveTo>
                  <a:pt x="33099" y="7478"/>
                </a:moveTo>
                <a:lnTo>
                  <a:pt x="33099" y="7478"/>
                </a:lnTo>
                <a:cubicBezTo>
                  <a:pt x="33085" y="7551"/>
                  <a:pt x="33056" y="7609"/>
                  <a:pt x="33041" y="7682"/>
                </a:cubicBezTo>
                <a:cubicBezTo>
                  <a:pt x="33041" y="7682"/>
                  <a:pt x="33027" y="7667"/>
                  <a:pt x="33027" y="7667"/>
                </a:cubicBezTo>
                <a:cubicBezTo>
                  <a:pt x="33041" y="7609"/>
                  <a:pt x="33070" y="7536"/>
                  <a:pt x="33099" y="7478"/>
                </a:cubicBezTo>
                <a:close/>
                <a:moveTo>
                  <a:pt x="101775" y="5437"/>
                </a:moveTo>
                <a:cubicBezTo>
                  <a:pt x="101833" y="5743"/>
                  <a:pt x="101863" y="6093"/>
                  <a:pt x="101892" y="6530"/>
                </a:cubicBezTo>
                <a:cubicBezTo>
                  <a:pt x="101702" y="6909"/>
                  <a:pt x="101556" y="7303"/>
                  <a:pt x="101440" y="7711"/>
                </a:cubicBezTo>
                <a:cubicBezTo>
                  <a:pt x="101425" y="7507"/>
                  <a:pt x="101382" y="7303"/>
                  <a:pt x="101309" y="7142"/>
                </a:cubicBezTo>
                <a:cubicBezTo>
                  <a:pt x="101411" y="6691"/>
                  <a:pt x="101556" y="6093"/>
                  <a:pt x="101775" y="5437"/>
                </a:cubicBezTo>
                <a:close/>
                <a:moveTo>
                  <a:pt x="31511" y="5976"/>
                </a:moveTo>
                <a:cubicBezTo>
                  <a:pt x="31584" y="6283"/>
                  <a:pt x="31642" y="6574"/>
                  <a:pt x="31686" y="6851"/>
                </a:cubicBezTo>
                <a:cubicBezTo>
                  <a:pt x="31598" y="6822"/>
                  <a:pt x="31555" y="6807"/>
                  <a:pt x="31555" y="6807"/>
                </a:cubicBezTo>
                <a:lnTo>
                  <a:pt x="31555" y="6807"/>
                </a:lnTo>
                <a:cubicBezTo>
                  <a:pt x="31598" y="6836"/>
                  <a:pt x="31642" y="6866"/>
                  <a:pt x="31686" y="6895"/>
                </a:cubicBezTo>
                <a:cubicBezTo>
                  <a:pt x="31729" y="7157"/>
                  <a:pt x="31759" y="7390"/>
                  <a:pt x="31773" y="7580"/>
                </a:cubicBezTo>
                <a:cubicBezTo>
                  <a:pt x="31744" y="7638"/>
                  <a:pt x="31729" y="7682"/>
                  <a:pt x="31700" y="7725"/>
                </a:cubicBezTo>
                <a:cubicBezTo>
                  <a:pt x="31627" y="7478"/>
                  <a:pt x="31584" y="7215"/>
                  <a:pt x="31555" y="6968"/>
                </a:cubicBezTo>
                <a:cubicBezTo>
                  <a:pt x="31555" y="6968"/>
                  <a:pt x="31525" y="7128"/>
                  <a:pt x="31511" y="7390"/>
                </a:cubicBezTo>
                <a:cubicBezTo>
                  <a:pt x="31438" y="7157"/>
                  <a:pt x="31380" y="6909"/>
                  <a:pt x="31336" y="6676"/>
                </a:cubicBezTo>
                <a:cubicBezTo>
                  <a:pt x="31336" y="6676"/>
                  <a:pt x="31307" y="6997"/>
                  <a:pt x="31336" y="7478"/>
                </a:cubicBezTo>
                <a:cubicBezTo>
                  <a:pt x="31292" y="7332"/>
                  <a:pt x="31249" y="7186"/>
                  <a:pt x="31190" y="7040"/>
                </a:cubicBezTo>
                <a:cubicBezTo>
                  <a:pt x="31292" y="6603"/>
                  <a:pt x="31380" y="6268"/>
                  <a:pt x="31511" y="5976"/>
                </a:cubicBezTo>
                <a:close/>
                <a:moveTo>
                  <a:pt x="38346" y="6895"/>
                </a:moveTo>
                <a:cubicBezTo>
                  <a:pt x="38478" y="7070"/>
                  <a:pt x="38594" y="7215"/>
                  <a:pt x="38711" y="7347"/>
                </a:cubicBezTo>
                <a:cubicBezTo>
                  <a:pt x="38623" y="7492"/>
                  <a:pt x="38521" y="7623"/>
                  <a:pt x="38390" y="7740"/>
                </a:cubicBezTo>
                <a:cubicBezTo>
                  <a:pt x="38434" y="7434"/>
                  <a:pt x="38405" y="7157"/>
                  <a:pt x="38346" y="6895"/>
                </a:cubicBezTo>
                <a:close/>
                <a:moveTo>
                  <a:pt x="113100" y="4942"/>
                </a:moveTo>
                <a:cubicBezTo>
                  <a:pt x="113172" y="5160"/>
                  <a:pt x="113231" y="5423"/>
                  <a:pt x="113289" y="5729"/>
                </a:cubicBezTo>
                <a:cubicBezTo>
                  <a:pt x="113216" y="5933"/>
                  <a:pt x="113143" y="6137"/>
                  <a:pt x="113085" y="6326"/>
                </a:cubicBezTo>
                <a:cubicBezTo>
                  <a:pt x="113027" y="6108"/>
                  <a:pt x="112968" y="5962"/>
                  <a:pt x="112968" y="5962"/>
                </a:cubicBezTo>
                <a:lnTo>
                  <a:pt x="112968" y="5962"/>
                </a:lnTo>
                <a:cubicBezTo>
                  <a:pt x="112998" y="6195"/>
                  <a:pt x="112998" y="6428"/>
                  <a:pt x="112998" y="6661"/>
                </a:cubicBezTo>
                <a:cubicBezTo>
                  <a:pt x="112939" y="6909"/>
                  <a:pt x="112896" y="7142"/>
                  <a:pt x="112866" y="7376"/>
                </a:cubicBezTo>
                <a:lnTo>
                  <a:pt x="112954" y="7376"/>
                </a:lnTo>
                <a:cubicBezTo>
                  <a:pt x="112939" y="7405"/>
                  <a:pt x="112939" y="7419"/>
                  <a:pt x="112939" y="7449"/>
                </a:cubicBezTo>
                <a:cubicBezTo>
                  <a:pt x="112779" y="7580"/>
                  <a:pt x="112589" y="7696"/>
                  <a:pt x="112400" y="7784"/>
                </a:cubicBezTo>
                <a:lnTo>
                  <a:pt x="112385" y="7784"/>
                </a:lnTo>
                <a:cubicBezTo>
                  <a:pt x="112458" y="7580"/>
                  <a:pt x="112502" y="7376"/>
                  <a:pt x="112531" y="7215"/>
                </a:cubicBezTo>
                <a:lnTo>
                  <a:pt x="112633" y="7201"/>
                </a:lnTo>
                <a:cubicBezTo>
                  <a:pt x="112633" y="7201"/>
                  <a:pt x="112648" y="6414"/>
                  <a:pt x="112852" y="5335"/>
                </a:cubicBezTo>
                <a:lnTo>
                  <a:pt x="112866" y="5321"/>
                </a:lnTo>
                <a:cubicBezTo>
                  <a:pt x="112881" y="5291"/>
                  <a:pt x="112910" y="5248"/>
                  <a:pt x="112939" y="5204"/>
                </a:cubicBezTo>
                <a:cubicBezTo>
                  <a:pt x="112954" y="5175"/>
                  <a:pt x="112968" y="5160"/>
                  <a:pt x="112998" y="5131"/>
                </a:cubicBezTo>
                <a:lnTo>
                  <a:pt x="112998" y="5131"/>
                </a:lnTo>
                <a:cubicBezTo>
                  <a:pt x="112997" y="5132"/>
                  <a:pt x="112983" y="5146"/>
                  <a:pt x="112954" y="5160"/>
                </a:cubicBezTo>
                <a:cubicBezTo>
                  <a:pt x="112998" y="5087"/>
                  <a:pt x="113056" y="5015"/>
                  <a:pt x="113100" y="4942"/>
                </a:cubicBezTo>
                <a:close/>
                <a:moveTo>
                  <a:pt x="102897" y="7478"/>
                </a:moveTo>
                <a:lnTo>
                  <a:pt x="102897" y="7478"/>
                </a:lnTo>
                <a:cubicBezTo>
                  <a:pt x="102883" y="7580"/>
                  <a:pt x="102868" y="7667"/>
                  <a:pt x="102868" y="7755"/>
                </a:cubicBezTo>
                <a:lnTo>
                  <a:pt x="102854" y="7755"/>
                </a:lnTo>
                <a:cubicBezTo>
                  <a:pt x="102839" y="7798"/>
                  <a:pt x="102824" y="7842"/>
                  <a:pt x="102810" y="7886"/>
                </a:cubicBezTo>
                <a:cubicBezTo>
                  <a:pt x="102766" y="7827"/>
                  <a:pt x="102752" y="7755"/>
                  <a:pt x="102722" y="7696"/>
                </a:cubicBezTo>
                <a:cubicBezTo>
                  <a:pt x="102781" y="7623"/>
                  <a:pt x="102839" y="7551"/>
                  <a:pt x="102897" y="7478"/>
                </a:cubicBezTo>
                <a:close/>
                <a:moveTo>
                  <a:pt x="37501" y="6953"/>
                </a:moveTo>
                <a:cubicBezTo>
                  <a:pt x="37559" y="7070"/>
                  <a:pt x="37618" y="7172"/>
                  <a:pt x="37676" y="7288"/>
                </a:cubicBezTo>
                <a:cubicBezTo>
                  <a:pt x="37647" y="7478"/>
                  <a:pt x="37618" y="7653"/>
                  <a:pt x="37588" y="7827"/>
                </a:cubicBezTo>
                <a:cubicBezTo>
                  <a:pt x="37559" y="7886"/>
                  <a:pt x="37530" y="7944"/>
                  <a:pt x="37501" y="8002"/>
                </a:cubicBezTo>
                <a:lnTo>
                  <a:pt x="37443" y="8002"/>
                </a:lnTo>
                <a:cubicBezTo>
                  <a:pt x="37530" y="7623"/>
                  <a:pt x="37530" y="7259"/>
                  <a:pt x="37501" y="6953"/>
                </a:cubicBezTo>
                <a:close/>
                <a:moveTo>
                  <a:pt x="117793" y="7740"/>
                </a:moveTo>
                <a:cubicBezTo>
                  <a:pt x="117836" y="7842"/>
                  <a:pt x="117851" y="7944"/>
                  <a:pt x="117880" y="8032"/>
                </a:cubicBezTo>
                <a:cubicBezTo>
                  <a:pt x="117793" y="8075"/>
                  <a:pt x="117691" y="8104"/>
                  <a:pt x="117589" y="8148"/>
                </a:cubicBezTo>
                <a:cubicBezTo>
                  <a:pt x="117661" y="8002"/>
                  <a:pt x="117734" y="7871"/>
                  <a:pt x="117793" y="7740"/>
                </a:cubicBezTo>
                <a:close/>
                <a:moveTo>
                  <a:pt x="34907" y="7434"/>
                </a:moveTo>
                <a:cubicBezTo>
                  <a:pt x="34907" y="7463"/>
                  <a:pt x="34921" y="7492"/>
                  <a:pt x="34921" y="7507"/>
                </a:cubicBezTo>
                <a:cubicBezTo>
                  <a:pt x="34907" y="7755"/>
                  <a:pt x="34921" y="8002"/>
                  <a:pt x="34950" y="8250"/>
                </a:cubicBezTo>
                <a:cubicBezTo>
                  <a:pt x="34921" y="8265"/>
                  <a:pt x="34892" y="8265"/>
                  <a:pt x="34863" y="8265"/>
                </a:cubicBezTo>
                <a:cubicBezTo>
                  <a:pt x="34776" y="8148"/>
                  <a:pt x="34703" y="8017"/>
                  <a:pt x="34630" y="7871"/>
                </a:cubicBezTo>
                <a:cubicBezTo>
                  <a:pt x="34732" y="7725"/>
                  <a:pt x="34819" y="7580"/>
                  <a:pt x="34892" y="7434"/>
                </a:cubicBezTo>
                <a:close/>
                <a:moveTo>
                  <a:pt x="114193" y="7784"/>
                </a:moveTo>
                <a:cubicBezTo>
                  <a:pt x="114222" y="7915"/>
                  <a:pt x="114236" y="8032"/>
                  <a:pt x="114251" y="8148"/>
                </a:cubicBezTo>
                <a:cubicBezTo>
                  <a:pt x="114178" y="8206"/>
                  <a:pt x="114105" y="8265"/>
                  <a:pt x="114032" y="8338"/>
                </a:cubicBezTo>
                <a:cubicBezTo>
                  <a:pt x="114076" y="8148"/>
                  <a:pt x="114134" y="7959"/>
                  <a:pt x="114193" y="7784"/>
                </a:cubicBezTo>
                <a:close/>
                <a:moveTo>
                  <a:pt x="110432" y="7886"/>
                </a:moveTo>
                <a:cubicBezTo>
                  <a:pt x="110462" y="7959"/>
                  <a:pt x="110491" y="8032"/>
                  <a:pt x="110534" y="8119"/>
                </a:cubicBezTo>
                <a:cubicBezTo>
                  <a:pt x="110505" y="8177"/>
                  <a:pt x="110491" y="8250"/>
                  <a:pt x="110462" y="8308"/>
                </a:cubicBezTo>
                <a:cubicBezTo>
                  <a:pt x="110462" y="8308"/>
                  <a:pt x="110462" y="8323"/>
                  <a:pt x="110462" y="8323"/>
                </a:cubicBezTo>
                <a:lnTo>
                  <a:pt x="110272" y="8352"/>
                </a:lnTo>
                <a:cubicBezTo>
                  <a:pt x="110301" y="8221"/>
                  <a:pt x="110360" y="8061"/>
                  <a:pt x="110418" y="7886"/>
                </a:cubicBezTo>
                <a:close/>
                <a:moveTo>
                  <a:pt x="107386" y="7798"/>
                </a:moveTo>
                <a:cubicBezTo>
                  <a:pt x="107386" y="7842"/>
                  <a:pt x="107401" y="7900"/>
                  <a:pt x="107401" y="7944"/>
                </a:cubicBezTo>
                <a:cubicBezTo>
                  <a:pt x="107415" y="8119"/>
                  <a:pt x="107415" y="8279"/>
                  <a:pt x="107415" y="8425"/>
                </a:cubicBezTo>
                <a:cubicBezTo>
                  <a:pt x="107357" y="8410"/>
                  <a:pt x="107313" y="8410"/>
                  <a:pt x="107255" y="8396"/>
                </a:cubicBezTo>
                <a:cubicBezTo>
                  <a:pt x="107226" y="8323"/>
                  <a:pt x="107211" y="8250"/>
                  <a:pt x="107197" y="8177"/>
                </a:cubicBezTo>
                <a:cubicBezTo>
                  <a:pt x="107241" y="8046"/>
                  <a:pt x="107313" y="7915"/>
                  <a:pt x="107386" y="7798"/>
                </a:cubicBezTo>
                <a:close/>
                <a:moveTo>
                  <a:pt x="115548" y="7667"/>
                </a:moveTo>
                <a:cubicBezTo>
                  <a:pt x="115548" y="7740"/>
                  <a:pt x="115548" y="7827"/>
                  <a:pt x="115534" y="7915"/>
                </a:cubicBezTo>
                <a:cubicBezTo>
                  <a:pt x="115490" y="8075"/>
                  <a:pt x="115432" y="8250"/>
                  <a:pt x="115373" y="8454"/>
                </a:cubicBezTo>
                <a:cubicBezTo>
                  <a:pt x="115315" y="8367"/>
                  <a:pt x="115271" y="8279"/>
                  <a:pt x="115227" y="8192"/>
                </a:cubicBezTo>
                <a:cubicBezTo>
                  <a:pt x="115315" y="8017"/>
                  <a:pt x="115432" y="7842"/>
                  <a:pt x="115548" y="7667"/>
                </a:cubicBezTo>
                <a:close/>
                <a:moveTo>
                  <a:pt x="118755" y="7813"/>
                </a:moveTo>
                <a:cubicBezTo>
                  <a:pt x="118623" y="8017"/>
                  <a:pt x="118463" y="8265"/>
                  <a:pt x="118303" y="8556"/>
                </a:cubicBezTo>
                <a:cubicBezTo>
                  <a:pt x="118259" y="8454"/>
                  <a:pt x="118215" y="8367"/>
                  <a:pt x="118186" y="8279"/>
                </a:cubicBezTo>
                <a:cubicBezTo>
                  <a:pt x="118259" y="8221"/>
                  <a:pt x="118346" y="8163"/>
                  <a:pt x="118434" y="8104"/>
                </a:cubicBezTo>
                <a:lnTo>
                  <a:pt x="118434" y="8104"/>
                </a:lnTo>
                <a:cubicBezTo>
                  <a:pt x="118434" y="8104"/>
                  <a:pt x="118332" y="8134"/>
                  <a:pt x="118142" y="8206"/>
                </a:cubicBezTo>
                <a:cubicBezTo>
                  <a:pt x="118128" y="8177"/>
                  <a:pt x="118113" y="8148"/>
                  <a:pt x="118099" y="8134"/>
                </a:cubicBezTo>
                <a:cubicBezTo>
                  <a:pt x="118288" y="8032"/>
                  <a:pt x="118507" y="7929"/>
                  <a:pt x="118755" y="7813"/>
                </a:cubicBezTo>
                <a:close/>
                <a:moveTo>
                  <a:pt x="117938" y="8221"/>
                </a:moveTo>
                <a:cubicBezTo>
                  <a:pt x="117938" y="8236"/>
                  <a:pt x="117953" y="8265"/>
                  <a:pt x="117953" y="8294"/>
                </a:cubicBezTo>
                <a:cubicBezTo>
                  <a:pt x="117793" y="8367"/>
                  <a:pt x="117603" y="8454"/>
                  <a:pt x="117385" y="8571"/>
                </a:cubicBezTo>
                <a:cubicBezTo>
                  <a:pt x="117399" y="8542"/>
                  <a:pt x="117414" y="8527"/>
                  <a:pt x="117414" y="8498"/>
                </a:cubicBezTo>
                <a:cubicBezTo>
                  <a:pt x="117574" y="8410"/>
                  <a:pt x="117734" y="8323"/>
                  <a:pt x="117938" y="8221"/>
                </a:cubicBezTo>
                <a:close/>
                <a:moveTo>
                  <a:pt x="31948" y="8483"/>
                </a:moveTo>
                <a:lnTo>
                  <a:pt x="32400" y="8498"/>
                </a:lnTo>
                <a:cubicBezTo>
                  <a:pt x="32400" y="8512"/>
                  <a:pt x="32400" y="8527"/>
                  <a:pt x="32385" y="8542"/>
                </a:cubicBezTo>
                <a:cubicBezTo>
                  <a:pt x="32254" y="8556"/>
                  <a:pt x="32138" y="8571"/>
                  <a:pt x="32006" y="8585"/>
                </a:cubicBezTo>
                <a:cubicBezTo>
                  <a:pt x="31992" y="8542"/>
                  <a:pt x="31977" y="8512"/>
                  <a:pt x="31948" y="8483"/>
                </a:cubicBezTo>
                <a:close/>
                <a:moveTo>
                  <a:pt x="26774" y="7303"/>
                </a:moveTo>
                <a:cubicBezTo>
                  <a:pt x="26818" y="7536"/>
                  <a:pt x="26862" y="7740"/>
                  <a:pt x="26891" y="7944"/>
                </a:cubicBezTo>
                <a:cubicBezTo>
                  <a:pt x="26803" y="8163"/>
                  <a:pt x="26730" y="8381"/>
                  <a:pt x="26658" y="8614"/>
                </a:cubicBezTo>
                <a:cubicBezTo>
                  <a:pt x="26614" y="8469"/>
                  <a:pt x="26570" y="8308"/>
                  <a:pt x="26512" y="8163"/>
                </a:cubicBezTo>
                <a:cubicBezTo>
                  <a:pt x="26585" y="7813"/>
                  <a:pt x="26658" y="7551"/>
                  <a:pt x="26774" y="7303"/>
                </a:cubicBezTo>
                <a:close/>
                <a:moveTo>
                  <a:pt x="114703" y="8308"/>
                </a:moveTo>
                <a:cubicBezTo>
                  <a:pt x="114732" y="8381"/>
                  <a:pt x="114747" y="8440"/>
                  <a:pt x="114761" y="8512"/>
                </a:cubicBezTo>
                <a:cubicBezTo>
                  <a:pt x="114747" y="8542"/>
                  <a:pt x="114717" y="8585"/>
                  <a:pt x="114688" y="8614"/>
                </a:cubicBezTo>
                <a:cubicBezTo>
                  <a:pt x="114688" y="8556"/>
                  <a:pt x="114674" y="8483"/>
                  <a:pt x="114674" y="8425"/>
                </a:cubicBezTo>
                <a:lnTo>
                  <a:pt x="114703" y="8308"/>
                </a:lnTo>
                <a:close/>
                <a:moveTo>
                  <a:pt x="30461" y="8600"/>
                </a:moveTo>
                <a:cubicBezTo>
                  <a:pt x="30476" y="8629"/>
                  <a:pt x="30505" y="8644"/>
                  <a:pt x="30534" y="8658"/>
                </a:cubicBezTo>
                <a:cubicBezTo>
                  <a:pt x="30520" y="8687"/>
                  <a:pt x="30520" y="8717"/>
                  <a:pt x="30505" y="8760"/>
                </a:cubicBezTo>
                <a:cubicBezTo>
                  <a:pt x="30491" y="8702"/>
                  <a:pt x="30476" y="8658"/>
                  <a:pt x="30461" y="8600"/>
                </a:cubicBezTo>
                <a:close/>
                <a:moveTo>
                  <a:pt x="119993" y="8425"/>
                </a:moveTo>
                <a:cubicBezTo>
                  <a:pt x="120037" y="8542"/>
                  <a:pt x="120081" y="8644"/>
                  <a:pt x="120110" y="8746"/>
                </a:cubicBezTo>
                <a:cubicBezTo>
                  <a:pt x="120052" y="8804"/>
                  <a:pt x="119993" y="8862"/>
                  <a:pt x="119935" y="8906"/>
                </a:cubicBezTo>
                <a:cubicBezTo>
                  <a:pt x="119979" y="8746"/>
                  <a:pt x="119993" y="8585"/>
                  <a:pt x="119993" y="8425"/>
                </a:cubicBezTo>
                <a:close/>
                <a:moveTo>
                  <a:pt x="29733" y="7973"/>
                </a:moveTo>
                <a:cubicBezTo>
                  <a:pt x="29762" y="8046"/>
                  <a:pt x="29791" y="8104"/>
                  <a:pt x="29820" y="8163"/>
                </a:cubicBezTo>
                <a:cubicBezTo>
                  <a:pt x="29806" y="8367"/>
                  <a:pt x="29820" y="8600"/>
                  <a:pt x="29835" y="8848"/>
                </a:cubicBezTo>
                <a:cubicBezTo>
                  <a:pt x="29631" y="8877"/>
                  <a:pt x="29427" y="8906"/>
                  <a:pt x="29223" y="8921"/>
                </a:cubicBezTo>
                <a:cubicBezTo>
                  <a:pt x="29456" y="8600"/>
                  <a:pt x="29616" y="8279"/>
                  <a:pt x="29733" y="7973"/>
                </a:cubicBezTo>
                <a:close/>
                <a:moveTo>
                  <a:pt x="115125" y="8396"/>
                </a:moveTo>
                <a:cubicBezTo>
                  <a:pt x="115155" y="8512"/>
                  <a:pt x="115198" y="8629"/>
                  <a:pt x="115227" y="8746"/>
                </a:cubicBezTo>
                <a:cubicBezTo>
                  <a:pt x="115198" y="8804"/>
                  <a:pt x="115155" y="8862"/>
                  <a:pt x="115125" y="8921"/>
                </a:cubicBezTo>
                <a:cubicBezTo>
                  <a:pt x="115111" y="8819"/>
                  <a:pt x="115082" y="8717"/>
                  <a:pt x="115038" y="8614"/>
                </a:cubicBezTo>
                <a:cubicBezTo>
                  <a:pt x="115053" y="8585"/>
                  <a:pt x="115053" y="8542"/>
                  <a:pt x="115053" y="8512"/>
                </a:cubicBezTo>
                <a:cubicBezTo>
                  <a:pt x="115082" y="8469"/>
                  <a:pt x="115096" y="8425"/>
                  <a:pt x="115125" y="8396"/>
                </a:cubicBezTo>
                <a:close/>
                <a:moveTo>
                  <a:pt x="114266" y="8367"/>
                </a:moveTo>
                <a:lnTo>
                  <a:pt x="114266" y="8425"/>
                </a:lnTo>
                <a:cubicBezTo>
                  <a:pt x="114149" y="8614"/>
                  <a:pt x="114032" y="8804"/>
                  <a:pt x="113916" y="8979"/>
                </a:cubicBezTo>
                <a:cubicBezTo>
                  <a:pt x="113930" y="8921"/>
                  <a:pt x="113945" y="8848"/>
                  <a:pt x="113959" y="8775"/>
                </a:cubicBezTo>
                <a:cubicBezTo>
                  <a:pt x="114032" y="8644"/>
                  <a:pt x="114134" y="8512"/>
                  <a:pt x="114266" y="8367"/>
                </a:cubicBezTo>
                <a:close/>
                <a:moveTo>
                  <a:pt x="116933" y="7128"/>
                </a:moveTo>
                <a:lnTo>
                  <a:pt x="116933" y="7128"/>
                </a:lnTo>
                <a:cubicBezTo>
                  <a:pt x="116947" y="7507"/>
                  <a:pt x="116904" y="7871"/>
                  <a:pt x="116860" y="8236"/>
                </a:cubicBezTo>
                <a:cubicBezTo>
                  <a:pt x="116802" y="8352"/>
                  <a:pt x="116758" y="8469"/>
                  <a:pt x="116729" y="8585"/>
                </a:cubicBezTo>
                <a:cubicBezTo>
                  <a:pt x="116510" y="8717"/>
                  <a:pt x="116291" y="8862"/>
                  <a:pt x="116102" y="9037"/>
                </a:cubicBezTo>
                <a:cubicBezTo>
                  <a:pt x="116204" y="8717"/>
                  <a:pt x="116233" y="8483"/>
                  <a:pt x="116233" y="8483"/>
                </a:cubicBezTo>
                <a:lnTo>
                  <a:pt x="116233" y="8483"/>
                </a:lnTo>
                <a:cubicBezTo>
                  <a:pt x="116175" y="8600"/>
                  <a:pt x="116131" y="8687"/>
                  <a:pt x="116087" y="8775"/>
                </a:cubicBezTo>
                <a:cubicBezTo>
                  <a:pt x="116087" y="8644"/>
                  <a:pt x="116073" y="8498"/>
                  <a:pt x="116058" y="8367"/>
                </a:cubicBezTo>
                <a:cubicBezTo>
                  <a:pt x="116321" y="7959"/>
                  <a:pt x="116612" y="7536"/>
                  <a:pt x="116933" y="7128"/>
                </a:cubicBezTo>
                <a:close/>
                <a:moveTo>
                  <a:pt x="27561" y="6195"/>
                </a:moveTo>
                <a:cubicBezTo>
                  <a:pt x="27926" y="6632"/>
                  <a:pt x="28130" y="6938"/>
                  <a:pt x="28275" y="7274"/>
                </a:cubicBezTo>
                <a:cubicBezTo>
                  <a:pt x="28188" y="7988"/>
                  <a:pt x="28028" y="8644"/>
                  <a:pt x="27882" y="9110"/>
                </a:cubicBezTo>
                <a:cubicBezTo>
                  <a:pt x="27838" y="9110"/>
                  <a:pt x="27780" y="9125"/>
                  <a:pt x="27721" y="9125"/>
                </a:cubicBezTo>
                <a:cubicBezTo>
                  <a:pt x="27780" y="8512"/>
                  <a:pt x="27590" y="7857"/>
                  <a:pt x="27343" y="7274"/>
                </a:cubicBezTo>
                <a:cubicBezTo>
                  <a:pt x="27401" y="7011"/>
                  <a:pt x="27488" y="6749"/>
                  <a:pt x="27590" y="6487"/>
                </a:cubicBezTo>
                <a:lnTo>
                  <a:pt x="27590" y="6487"/>
                </a:lnTo>
                <a:cubicBezTo>
                  <a:pt x="27590" y="6487"/>
                  <a:pt x="27444" y="6720"/>
                  <a:pt x="27255" y="7113"/>
                </a:cubicBezTo>
                <a:cubicBezTo>
                  <a:pt x="27197" y="6997"/>
                  <a:pt x="27138" y="6880"/>
                  <a:pt x="27080" y="6764"/>
                </a:cubicBezTo>
                <a:cubicBezTo>
                  <a:pt x="27211" y="6589"/>
                  <a:pt x="27357" y="6399"/>
                  <a:pt x="27561" y="6195"/>
                </a:cubicBezTo>
                <a:close/>
                <a:moveTo>
                  <a:pt x="114032" y="7244"/>
                </a:moveTo>
                <a:cubicBezTo>
                  <a:pt x="114091" y="7419"/>
                  <a:pt x="114134" y="7580"/>
                  <a:pt x="114178" y="7725"/>
                </a:cubicBezTo>
                <a:cubicBezTo>
                  <a:pt x="114076" y="7900"/>
                  <a:pt x="113901" y="8250"/>
                  <a:pt x="113741" y="8673"/>
                </a:cubicBezTo>
                <a:cubicBezTo>
                  <a:pt x="113610" y="8833"/>
                  <a:pt x="113493" y="9008"/>
                  <a:pt x="113406" y="9197"/>
                </a:cubicBezTo>
                <a:cubicBezTo>
                  <a:pt x="113362" y="9197"/>
                  <a:pt x="113318" y="9197"/>
                  <a:pt x="113274" y="9183"/>
                </a:cubicBezTo>
                <a:cubicBezTo>
                  <a:pt x="113318" y="9023"/>
                  <a:pt x="113333" y="8862"/>
                  <a:pt x="113347" y="8702"/>
                </a:cubicBezTo>
                <a:cubicBezTo>
                  <a:pt x="113493" y="8542"/>
                  <a:pt x="113668" y="8381"/>
                  <a:pt x="113887" y="8163"/>
                </a:cubicBezTo>
                <a:lnTo>
                  <a:pt x="113887" y="8163"/>
                </a:lnTo>
                <a:cubicBezTo>
                  <a:pt x="113886" y="8163"/>
                  <a:pt x="113668" y="8279"/>
                  <a:pt x="113362" y="8498"/>
                </a:cubicBezTo>
                <a:lnTo>
                  <a:pt x="113362" y="8454"/>
                </a:lnTo>
                <a:cubicBezTo>
                  <a:pt x="113377" y="8440"/>
                  <a:pt x="113377" y="8440"/>
                  <a:pt x="113377" y="8425"/>
                </a:cubicBezTo>
                <a:cubicBezTo>
                  <a:pt x="113566" y="8090"/>
                  <a:pt x="113712" y="7755"/>
                  <a:pt x="113814" y="7449"/>
                </a:cubicBezTo>
                <a:cubicBezTo>
                  <a:pt x="113828" y="7419"/>
                  <a:pt x="113857" y="7390"/>
                  <a:pt x="113872" y="7361"/>
                </a:cubicBezTo>
                <a:cubicBezTo>
                  <a:pt x="113901" y="7332"/>
                  <a:pt x="113930" y="7303"/>
                  <a:pt x="113959" y="7288"/>
                </a:cubicBezTo>
                <a:cubicBezTo>
                  <a:pt x="113989" y="7274"/>
                  <a:pt x="114018" y="7259"/>
                  <a:pt x="114032" y="7244"/>
                </a:cubicBezTo>
                <a:close/>
                <a:moveTo>
                  <a:pt x="27007" y="9008"/>
                </a:moveTo>
                <a:cubicBezTo>
                  <a:pt x="27022" y="9095"/>
                  <a:pt x="27022" y="9183"/>
                  <a:pt x="27022" y="9227"/>
                </a:cubicBezTo>
                <a:cubicBezTo>
                  <a:pt x="27007" y="9227"/>
                  <a:pt x="26993" y="9227"/>
                  <a:pt x="26978" y="9241"/>
                </a:cubicBezTo>
                <a:cubicBezTo>
                  <a:pt x="26993" y="9154"/>
                  <a:pt x="27007" y="9081"/>
                  <a:pt x="27007" y="9008"/>
                </a:cubicBezTo>
                <a:close/>
                <a:moveTo>
                  <a:pt x="123783" y="8498"/>
                </a:moveTo>
                <a:lnTo>
                  <a:pt x="123783" y="8498"/>
                </a:lnTo>
                <a:cubicBezTo>
                  <a:pt x="123724" y="8702"/>
                  <a:pt x="123637" y="8964"/>
                  <a:pt x="123564" y="9285"/>
                </a:cubicBezTo>
                <a:cubicBezTo>
                  <a:pt x="123506" y="9314"/>
                  <a:pt x="123462" y="9343"/>
                  <a:pt x="123418" y="9372"/>
                </a:cubicBezTo>
                <a:cubicBezTo>
                  <a:pt x="123520" y="9081"/>
                  <a:pt x="123637" y="8789"/>
                  <a:pt x="123783" y="8498"/>
                </a:cubicBezTo>
                <a:close/>
                <a:moveTo>
                  <a:pt x="124832" y="8775"/>
                </a:moveTo>
                <a:cubicBezTo>
                  <a:pt x="125007" y="8979"/>
                  <a:pt x="125167" y="9154"/>
                  <a:pt x="125284" y="9329"/>
                </a:cubicBezTo>
                <a:cubicBezTo>
                  <a:pt x="125226" y="9372"/>
                  <a:pt x="125167" y="9431"/>
                  <a:pt x="125109" y="9474"/>
                </a:cubicBezTo>
                <a:cubicBezTo>
                  <a:pt x="124992" y="9241"/>
                  <a:pt x="124861" y="9023"/>
                  <a:pt x="124730" y="8833"/>
                </a:cubicBezTo>
                <a:cubicBezTo>
                  <a:pt x="124759" y="8819"/>
                  <a:pt x="124803" y="8789"/>
                  <a:pt x="124832" y="8775"/>
                </a:cubicBezTo>
                <a:close/>
                <a:moveTo>
                  <a:pt x="11880" y="9493"/>
                </a:moveTo>
                <a:cubicBezTo>
                  <a:pt x="11880" y="9497"/>
                  <a:pt x="11879" y="9500"/>
                  <a:pt x="11879" y="9504"/>
                </a:cubicBezTo>
                <a:cubicBezTo>
                  <a:pt x="11881" y="9507"/>
                  <a:pt x="11884" y="9511"/>
                  <a:pt x="11888" y="9516"/>
                </a:cubicBezTo>
                <a:lnTo>
                  <a:pt x="11888" y="9516"/>
                </a:lnTo>
                <a:cubicBezTo>
                  <a:pt x="11885" y="9508"/>
                  <a:pt x="11883" y="9501"/>
                  <a:pt x="11880" y="9493"/>
                </a:cubicBezTo>
                <a:close/>
                <a:moveTo>
                  <a:pt x="25215" y="8571"/>
                </a:moveTo>
                <a:cubicBezTo>
                  <a:pt x="25331" y="8775"/>
                  <a:pt x="25477" y="8964"/>
                  <a:pt x="25652" y="9154"/>
                </a:cubicBezTo>
                <a:cubicBezTo>
                  <a:pt x="25637" y="9256"/>
                  <a:pt x="25608" y="9343"/>
                  <a:pt x="25608" y="9445"/>
                </a:cubicBezTo>
                <a:cubicBezTo>
                  <a:pt x="25404" y="9474"/>
                  <a:pt x="25200" y="9504"/>
                  <a:pt x="25011" y="9533"/>
                </a:cubicBezTo>
                <a:cubicBezTo>
                  <a:pt x="24981" y="9474"/>
                  <a:pt x="24967" y="9416"/>
                  <a:pt x="24938" y="9358"/>
                </a:cubicBezTo>
                <a:cubicBezTo>
                  <a:pt x="24981" y="9110"/>
                  <a:pt x="25069" y="8877"/>
                  <a:pt x="25215" y="8571"/>
                </a:cubicBezTo>
                <a:close/>
                <a:moveTo>
                  <a:pt x="24398" y="9110"/>
                </a:moveTo>
                <a:lnTo>
                  <a:pt x="24398" y="9110"/>
                </a:lnTo>
                <a:cubicBezTo>
                  <a:pt x="24384" y="9299"/>
                  <a:pt x="24384" y="9474"/>
                  <a:pt x="24355" y="9635"/>
                </a:cubicBezTo>
                <a:lnTo>
                  <a:pt x="24194" y="9664"/>
                </a:lnTo>
                <a:cubicBezTo>
                  <a:pt x="24180" y="9635"/>
                  <a:pt x="24180" y="9620"/>
                  <a:pt x="24165" y="9591"/>
                </a:cubicBezTo>
                <a:cubicBezTo>
                  <a:pt x="24224" y="9445"/>
                  <a:pt x="24296" y="9285"/>
                  <a:pt x="24398" y="9110"/>
                </a:cubicBezTo>
                <a:close/>
                <a:moveTo>
                  <a:pt x="9591" y="9664"/>
                </a:moveTo>
                <a:cubicBezTo>
                  <a:pt x="9591" y="9664"/>
                  <a:pt x="9605" y="9678"/>
                  <a:pt x="9605" y="9678"/>
                </a:cubicBezTo>
                <a:cubicBezTo>
                  <a:pt x="9605" y="9664"/>
                  <a:pt x="9591" y="9664"/>
                  <a:pt x="9591" y="9664"/>
                </a:cubicBezTo>
                <a:close/>
                <a:moveTo>
                  <a:pt x="117982" y="8410"/>
                </a:moveTo>
                <a:cubicBezTo>
                  <a:pt x="118026" y="8600"/>
                  <a:pt x="118070" y="8760"/>
                  <a:pt x="118084" y="8906"/>
                </a:cubicBezTo>
                <a:cubicBezTo>
                  <a:pt x="117807" y="9168"/>
                  <a:pt x="117545" y="9474"/>
                  <a:pt x="117341" y="9824"/>
                </a:cubicBezTo>
                <a:cubicBezTo>
                  <a:pt x="117297" y="9810"/>
                  <a:pt x="117253" y="9810"/>
                  <a:pt x="117224" y="9795"/>
                </a:cubicBezTo>
                <a:cubicBezTo>
                  <a:pt x="117210" y="9737"/>
                  <a:pt x="117195" y="9664"/>
                  <a:pt x="117195" y="9591"/>
                </a:cubicBezTo>
                <a:cubicBezTo>
                  <a:pt x="117210" y="9387"/>
                  <a:pt x="117224" y="9168"/>
                  <a:pt x="117224" y="8979"/>
                </a:cubicBezTo>
                <a:cubicBezTo>
                  <a:pt x="117443" y="8804"/>
                  <a:pt x="117691" y="8629"/>
                  <a:pt x="117982" y="8410"/>
                </a:cubicBezTo>
                <a:close/>
                <a:moveTo>
                  <a:pt x="22416" y="9489"/>
                </a:moveTo>
                <a:lnTo>
                  <a:pt x="22416" y="9489"/>
                </a:lnTo>
                <a:cubicBezTo>
                  <a:pt x="22518" y="9620"/>
                  <a:pt x="22620" y="9751"/>
                  <a:pt x="22722" y="9897"/>
                </a:cubicBezTo>
                <a:cubicBezTo>
                  <a:pt x="22635" y="9912"/>
                  <a:pt x="22547" y="9926"/>
                  <a:pt x="22475" y="9941"/>
                </a:cubicBezTo>
                <a:cubicBezTo>
                  <a:pt x="22445" y="9795"/>
                  <a:pt x="22431" y="9649"/>
                  <a:pt x="22416" y="9489"/>
                </a:cubicBezTo>
                <a:close/>
                <a:moveTo>
                  <a:pt x="119571" y="8134"/>
                </a:moveTo>
                <a:cubicBezTo>
                  <a:pt x="119542" y="8512"/>
                  <a:pt x="119425" y="8891"/>
                  <a:pt x="119206" y="9460"/>
                </a:cubicBezTo>
                <a:cubicBezTo>
                  <a:pt x="119031" y="9081"/>
                  <a:pt x="118842" y="8833"/>
                  <a:pt x="118784" y="8789"/>
                </a:cubicBezTo>
                <a:lnTo>
                  <a:pt x="118784" y="8789"/>
                </a:lnTo>
                <a:cubicBezTo>
                  <a:pt x="118915" y="9197"/>
                  <a:pt x="119002" y="9518"/>
                  <a:pt x="119061" y="9795"/>
                </a:cubicBezTo>
                <a:cubicBezTo>
                  <a:pt x="119002" y="9897"/>
                  <a:pt x="118929" y="9999"/>
                  <a:pt x="118842" y="10087"/>
                </a:cubicBezTo>
                <a:cubicBezTo>
                  <a:pt x="118725" y="10072"/>
                  <a:pt x="118609" y="10043"/>
                  <a:pt x="118507" y="10028"/>
                </a:cubicBezTo>
                <a:cubicBezTo>
                  <a:pt x="118521" y="9810"/>
                  <a:pt x="118521" y="9606"/>
                  <a:pt x="118507" y="9416"/>
                </a:cubicBezTo>
                <a:cubicBezTo>
                  <a:pt x="118565" y="9241"/>
                  <a:pt x="118609" y="9081"/>
                  <a:pt x="118638" y="8935"/>
                </a:cubicBezTo>
                <a:cubicBezTo>
                  <a:pt x="118682" y="8891"/>
                  <a:pt x="118740" y="8833"/>
                  <a:pt x="118784" y="8789"/>
                </a:cubicBezTo>
                <a:cubicBezTo>
                  <a:pt x="119002" y="8585"/>
                  <a:pt x="119250" y="8367"/>
                  <a:pt x="119571" y="8134"/>
                </a:cubicBezTo>
                <a:close/>
                <a:moveTo>
                  <a:pt x="21134" y="8396"/>
                </a:moveTo>
                <a:cubicBezTo>
                  <a:pt x="21440" y="8600"/>
                  <a:pt x="21673" y="8775"/>
                  <a:pt x="21877" y="8935"/>
                </a:cubicBezTo>
                <a:cubicBezTo>
                  <a:pt x="21804" y="9299"/>
                  <a:pt x="21746" y="9678"/>
                  <a:pt x="21731" y="10072"/>
                </a:cubicBezTo>
                <a:cubicBezTo>
                  <a:pt x="21469" y="10116"/>
                  <a:pt x="21192" y="10159"/>
                  <a:pt x="20930" y="10218"/>
                </a:cubicBezTo>
                <a:cubicBezTo>
                  <a:pt x="20857" y="10057"/>
                  <a:pt x="20784" y="9912"/>
                  <a:pt x="20711" y="9751"/>
                </a:cubicBezTo>
                <a:cubicBezTo>
                  <a:pt x="20755" y="9343"/>
                  <a:pt x="20886" y="8950"/>
                  <a:pt x="21134" y="8396"/>
                </a:cubicBezTo>
                <a:close/>
                <a:moveTo>
                  <a:pt x="120256" y="9955"/>
                </a:moveTo>
                <a:cubicBezTo>
                  <a:pt x="120241" y="10072"/>
                  <a:pt x="120241" y="10189"/>
                  <a:pt x="120227" y="10305"/>
                </a:cubicBezTo>
                <a:cubicBezTo>
                  <a:pt x="120227" y="10320"/>
                  <a:pt x="120212" y="10334"/>
                  <a:pt x="120212" y="10349"/>
                </a:cubicBezTo>
                <a:cubicBezTo>
                  <a:pt x="120197" y="10334"/>
                  <a:pt x="120168" y="10334"/>
                  <a:pt x="120154" y="10334"/>
                </a:cubicBezTo>
                <a:cubicBezTo>
                  <a:pt x="120183" y="10203"/>
                  <a:pt x="120212" y="10087"/>
                  <a:pt x="120256" y="9955"/>
                </a:cubicBezTo>
                <a:close/>
                <a:moveTo>
                  <a:pt x="121946" y="9882"/>
                </a:moveTo>
                <a:cubicBezTo>
                  <a:pt x="121946" y="9999"/>
                  <a:pt x="121946" y="10101"/>
                  <a:pt x="121946" y="10218"/>
                </a:cubicBezTo>
                <a:cubicBezTo>
                  <a:pt x="121917" y="10261"/>
                  <a:pt x="121874" y="10320"/>
                  <a:pt x="121830" y="10363"/>
                </a:cubicBezTo>
                <a:cubicBezTo>
                  <a:pt x="121830" y="10203"/>
                  <a:pt x="121859" y="10057"/>
                  <a:pt x="121903" y="9912"/>
                </a:cubicBezTo>
                <a:cubicBezTo>
                  <a:pt x="121917" y="9897"/>
                  <a:pt x="121932" y="9897"/>
                  <a:pt x="121946" y="9882"/>
                </a:cubicBezTo>
                <a:close/>
                <a:moveTo>
                  <a:pt x="10582" y="10276"/>
                </a:moveTo>
                <a:lnTo>
                  <a:pt x="10582" y="10276"/>
                </a:lnTo>
                <a:cubicBezTo>
                  <a:pt x="10640" y="10305"/>
                  <a:pt x="10684" y="10334"/>
                  <a:pt x="10727" y="10363"/>
                </a:cubicBezTo>
                <a:cubicBezTo>
                  <a:pt x="10727" y="10378"/>
                  <a:pt x="10727" y="10393"/>
                  <a:pt x="10742" y="10407"/>
                </a:cubicBezTo>
                <a:cubicBezTo>
                  <a:pt x="10698" y="10393"/>
                  <a:pt x="10655" y="10363"/>
                  <a:pt x="10611" y="10349"/>
                </a:cubicBezTo>
                <a:cubicBezTo>
                  <a:pt x="10596" y="10320"/>
                  <a:pt x="10596" y="10291"/>
                  <a:pt x="10582" y="10276"/>
                </a:cubicBezTo>
                <a:close/>
                <a:moveTo>
                  <a:pt x="121232" y="10465"/>
                </a:moveTo>
                <a:cubicBezTo>
                  <a:pt x="121232" y="10495"/>
                  <a:pt x="121232" y="10524"/>
                  <a:pt x="121232" y="10538"/>
                </a:cubicBezTo>
                <a:lnTo>
                  <a:pt x="121174" y="10538"/>
                </a:lnTo>
                <a:lnTo>
                  <a:pt x="121232" y="10465"/>
                </a:lnTo>
                <a:close/>
                <a:moveTo>
                  <a:pt x="124526" y="9023"/>
                </a:moveTo>
                <a:cubicBezTo>
                  <a:pt x="124643" y="9299"/>
                  <a:pt x="124730" y="9533"/>
                  <a:pt x="124803" y="9751"/>
                </a:cubicBezTo>
                <a:cubicBezTo>
                  <a:pt x="124497" y="10028"/>
                  <a:pt x="124205" y="10334"/>
                  <a:pt x="123943" y="10655"/>
                </a:cubicBezTo>
                <a:cubicBezTo>
                  <a:pt x="123914" y="10465"/>
                  <a:pt x="123899" y="10276"/>
                  <a:pt x="123885" y="10072"/>
                </a:cubicBezTo>
                <a:cubicBezTo>
                  <a:pt x="124016" y="9737"/>
                  <a:pt x="124220" y="9416"/>
                  <a:pt x="124526" y="9023"/>
                </a:cubicBezTo>
                <a:close/>
                <a:moveTo>
                  <a:pt x="125687" y="10079"/>
                </a:moveTo>
                <a:cubicBezTo>
                  <a:pt x="125739" y="10201"/>
                  <a:pt x="125767" y="10313"/>
                  <a:pt x="125809" y="10451"/>
                </a:cubicBezTo>
                <a:cubicBezTo>
                  <a:pt x="125721" y="10538"/>
                  <a:pt x="125634" y="10611"/>
                  <a:pt x="125546" y="10699"/>
                </a:cubicBezTo>
                <a:cubicBezTo>
                  <a:pt x="125589" y="10501"/>
                  <a:pt x="125631" y="10303"/>
                  <a:pt x="125687" y="10079"/>
                </a:cubicBezTo>
                <a:close/>
                <a:moveTo>
                  <a:pt x="13803" y="7915"/>
                </a:moveTo>
                <a:cubicBezTo>
                  <a:pt x="13803" y="8279"/>
                  <a:pt x="13846" y="8717"/>
                  <a:pt x="13919" y="9212"/>
                </a:cubicBezTo>
                <a:cubicBezTo>
                  <a:pt x="13788" y="9678"/>
                  <a:pt x="13744" y="10189"/>
                  <a:pt x="13817" y="10728"/>
                </a:cubicBezTo>
                <a:cubicBezTo>
                  <a:pt x="13657" y="10597"/>
                  <a:pt x="13511" y="10451"/>
                  <a:pt x="13395" y="10291"/>
                </a:cubicBezTo>
                <a:cubicBezTo>
                  <a:pt x="13467" y="9533"/>
                  <a:pt x="13584" y="8717"/>
                  <a:pt x="13803" y="7915"/>
                </a:cubicBezTo>
                <a:close/>
                <a:moveTo>
                  <a:pt x="123448" y="9795"/>
                </a:moveTo>
                <a:lnTo>
                  <a:pt x="123418" y="9970"/>
                </a:lnTo>
                <a:cubicBezTo>
                  <a:pt x="123258" y="10232"/>
                  <a:pt x="123127" y="10524"/>
                  <a:pt x="123025" y="10815"/>
                </a:cubicBezTo>
                <a:cubicBezTo>
                  <a:pt x="123069" y="10567"/>
                  <a:pt x="123127" y="10305"/>
                  <a:pt x="123214" y="10028"/>
                </a:cubicBezTo>
                <a:cubicBezTo>
                  <a:pt x="123287" y="9955"/>
                  <a:pt x="123360" y="9868"/>
                  <a:pt x="123448" y="9795"/>
                </a:cubicBezTo>
                <a:close/>
                <a:moveTo>
                  <a:pt x="10786" y="10815"/>
                </a:moveTo>
                <a:cubicBezTo>
                  <a:pt x="10786" y="10815"/>
                  <a:pt x="10800" y="10830"/>
                  <a:pt x="10815" y="10844"/>
                </a:cubicBezTo>
                <a:cubicBezTo>
                  <a:pt x="10829" y="10874"/>
                  <a:pt x="10829" y="10917"/>
                  <a:pt x="10844" y="10961"/>
                </a:cubicBezTo>
                <a:cubicBezTo>
                  <a:pt x="10815" y="10917"/>
                  <a:pt x="10800" y="10859"/>
                  <a:pt x="10786" y="10815"/>
                </a:cubicBezTo>
                <a:close/>
                <a:moveTo>
                  <a:pt x="9664" y="10174"/>
                </a:moveTo>
                <a:lnTo>
                  <a:pt x="9664" y="10174"/>
                </a:lnTo>
                <a:cubicBezTo>
                  <a:pt x="9882" y="10261"/>
                  <a:pt x="10057" y="10349"/>
                  <a:pt x="10203" y="10436"/>
                </a:cubicBezTo>
                <a:cubicBezTo>
                  <a:pt x="10101" y="10597"/>
                  <a:pt x="9999" y="10786"/>
                  <a:pt x="9911" y="10976"/>
                </a:cubicBezTo>
                <a:cubicBezTo>
                  <a:pt x="9824" y="10713"/>
                  <a:pt x="9736" y="10451"/>
                  <a:pt x="9664" y="10174"/>
                </a:cubicBezTo>
                <a:close/>
                <a:moveTo>
                  <a:pt x="16616" y="8921"/>
                </a:moveTo>
                <a:lnTo>
                  <a:pt x="16616" y="8921"/>
                </a:lnTo>
                <a:cubicBezTo>
                  <a:pt x="16863" y="9227"/>
                  <a:pt x="17097" y="9591"/>
                  <a:pt x="17359" y="10057"/>
                </a:cubicBezTo>
                <a:cubicBezTo>
                  <a:pt x="17344" y="10349"/>
                  <a:pt x="17344" y="10626"/>
                  <a:pt x="17359" y="10917"/>
                </a:cubicBezTo>
                <a:cubicBezTo>
                  <a:pt x="17213" y="10946"/>
                  <a:pt x="17082" y="10976"/>
                  <a:pt x="16951" y="11005"/>
                </a:cubicBezTo>
                <a:cubicBezTo>
                  <a:pt x="16834" y="10495"/>
                  <a:pt x="16688" y="9751"/>
                  <a:pt x="16616" y="8921"/>
                </a:cubicBezTo>
                <a:close/>
                <a:moveTo>
                  <a:pt x="124759" y="10684"/>
                </a:moveTo>
                <a:cubicBezTo>
                  <a:pt x="124686" y="10874"/>
                  <a:pt x="124628" y="11063"/>
                  <a:pt x="124584" y="11267"/>
                </a:cubicBezTo>
                <a:cubicBezTo>
                  <a:pt x="124541" y="11252"/>
                  <a:pt x="124482" y="11238"/>
                  <a:pt x="124439" y="11223"/>
                </a:cubicBezTo>
                <a:cubicBezTo>
                  <a:pt x="124526" y="11048"/>
                  <a:pt x="124643" y="10874"/>
                  <a:pt x="124759" y="10684"/>
                </a:cubicBezTo>
                <a:close/>
                <a:moveTo>
                  <a:pt x="9591" y="10203"/>
                </a:moveTo>
                <a:cubicBezTo>
                  <a:pt x="9591" y="10465"/>
                  <a:pt x="9605" y="10844"/>
                  <a:pt x="9649" y="11296"/>
                </a:cubicBezTo>
                <a:cubicBezTo>
                  <a:pt x="9634" y="11282"/>
                  <a:pt x="9634" y="11267"/>
                  <a:pt x="9620" y="11252"/>
                </a:cubicBezTo>
                <a:cubicBezTo>
                  <a:pt x="9547" y="10946"/>
                  <a:pt x="9547" y="10640"/>
                  <a:pt x="9591" y="10203"/>
                </a:cubicBezTo>
                <a:close/>
                <a:moveTo>
                  <a:pt x="15012" y="7565"/>
                </a:moveTo>
                <a:cubicBezTo>
                  <a:pt x="15391" y="7813"/>
                  <a:pt x="15697" y="8032"/>
                  <a:pt x="15945" y="8236"/>
                </a:cubicBezTo>
                <a:cubicBezTo>
                  <a:pt x="15756" y="9168"/>
                  <a:pt x="15668" y="10232"/>
                  <a:pt x="15931" y="11238"/>
                </a:cubicBezTo>
                <a:cubicBezTo>
                  <a:pt x="15814" y="11252"/>
                  <a:pt x="15712" y="11282"/>
                  <a:pt x="15595" y="11311"/>
                </a:cubicBezTo>
                <a:cubicBezTo>
                  <a:pt x="15246" y="10728"/>
                  <a:pt x="14837" y="10014"/>
                  <a:pt x="14502" y="9241"/>
                </a:cubicBezTo>
                <a:cubicBezTo>
                  <a:pt x="14546" y="8746"/>
                  <a:pt x="14706" y="8265"/>
                  <a:pt x="15012" y="7565"/>
                </a:cubicBezTo>
                <a:close/>
                <a:moveTo>
                  <a:pt x="125867" y="11427"/>
                </a:moveTo>
                <a:lnTo>
                  <a:pt x="125867" y="11427"/>
                </a:lnTo>
                <a:cubicBezTo>
                  <a:pt x="125852" y="11471"/>
                  <a:pt x="125838" y="11515"/>
                  <a:pt x="125823" y="11559"/>
                </a:cubicBezTo>
                <a:cubicBezTo>
                  <a:pt x="125809" y="11544"/>
                  <a:pt x="125794" y="11544"/>
                  <a:pt x="125780" y="11544"/>
                </a:cubicBezTo>
                <a:cubicBezTo>
                  <a:pt x="125809" y="11500"/>
                  <a:pt x="125838" y="11457"/>
                  <a:pt x="125867" y="11427"/>
                </a:cubicBezTo>
                <a:close/>
                <a:moveTo>
                  <a:pt x="13335" y="11252"/>
                </a:moveTo>
                <a:lnTo>
                  <a:pt x="13335" y="11252"/>
                </a:lnTo>
                <a:cubicBezTo>
                  <a:pt x="13477" y="11393"/>
                  <a:pt x="13619" y="11534"/>
                  <a:pt x="13788" y="11675"/>
                </a:cubicBezTo>
                <a:cubicBezTo>
                  <a:pt x="13774" y="11704"/>
                  <a:pt x="13774" y="11719"/>
                  <a:pt x="13774" y="11748"/>
                </a:cubicBezTo>
                <a:cubicBezTo>
                  <a:pt x="13613" y="11777"/>
                  <a:pt x="13467" y="11821"/>
                  <a:pt x="13307" y="11865"/>
                </a:cubicBezTo>
                <a:cubicBezTo>
                  <a:pt x="13307" y="11665"/>
                  <a:pt x="13321" y="11465"/>
                  <a:pt x="13335" y="11252"/>
                </a:cubicBezTo>
                <a:close/>
                <a:moveTo>
                  <a:pt x="134116" y="11748"/>
                </a:moveTo>
                <a:cubicBezTo>
                  <a:pt x="134116" y="11763"/>
                  <a:pt x="134131" y="11777"/>
                  <a:pt x="134145" y="11806"/>
                </a:cubicBezTo>
                <a:cubicBezTo>
                  <a:pt x="134072" y="11835"/>
                  <a:pt x="134000" y="11865"/>
                  <a:pt x="133927" y="11908"/>
                </a:cubicBezTo>
                <a:cubicBezTo>
                  <a:pt x="133985" y="11850"/>
                  <a:pt x="134043" y="11792"/>
                  <a:pt x="134116" y="11748"/>
                </a:cubicBezTo>
                <a:close/>
                <a:moveTo>
                  <a:pt x="9270" y="11311"/>
                </a:moveTo>
                <a:cubicBezTo>
                  <a:pt x="9285" y="11617"/>
                  <a:pt x="9357" y="11937"/>
                  <a:pt x="9503" y="12258"/>
                </a:cubicBezTo>
                <a:cubicBezTo>
                  <a:pt x="9314" y="12142"/>
                  <a:pt x="9153" y="12025"/>
                  <a:pt x="9022" y="11894"/>
                </a:cubicBezTo>
                <a:cubicBezTo>
                  <a:pt x="9095" y="11719"/>
                  <a:pt x="9168" y="11529"/>
                  <a:pt x="9270" y="11311"/>
                </a:cubicBezTo>
                <a:close/>
                <a:moveTo>
                  <a:pt x="129583" y="11704"/>
                </a:moveTo>
                <a:cubicBezTo>
                  <a:pt x="129642" y="11879"/>
                  <a:pt x="129671" y="12040"/>
                  <a:pt x="129686" y="12185"/>
                </a:cubicBezTo>
                <a:cubicBezTo>
                  <a:pt x="129569" y="12273"/>
                  <a:pt x="129452" y="12375"/>
                  <a:pt x="129350" y="12477"/>
                </a:cubicBezTo>
                <a:cubicBezTo>
                  <a:pt x="129146" y="12418"/>
                  <a:pt x="128928" y="12360"/>
                  <a:pt x="128724" y="12302"/>
                </a:cubicBezTo>
                <a:cubicBezTo>
                  <a:pt x="128928" y="12112"/>
                  <a:pt x="129190" y="11923"/>
                  <a:pt x="129583" y="11704"/>
                </a:cubicBezTo>
                <a:close/>
                <a:moveTo>
                  <a:pt x="10319" y="10917"/>
                </a:moveTo>
                <a:cubicBezTo>
                  <a:pt x="10421" y="11442"/>
                  <a:pt x="10596" y="12010"/>
                  <a:pt x="10931" y="12506"/>
                </a:cubicBezTo>
                <a:cubicBezTo>
                  <a:pt x="10873" y="12520"/>
                  <a:pt x="10829" y="12535"/>
                  <a:pt x="10771" y="12550"/>
                </a:cubicBezTo>
                <a:cubicBezTo>
                  <a:pt x="10669" y="12448"/>
                  <a:pt x="10567" y="12331"/>
                  <a:pt x="10451" y="12214"/>
                </a:cubicBezTo>
                <a:cubicBezTo>
                  <a:pt x="10349" y="12025"/>
                  <a:pt x="10261" y="11821"/>
                  <a:pt x="10159" y="11617"/>
                </a:cubicBezTo>
                <a:cubicBezTo>
                  <a:pt x="10188" y="11398"/>
                  <a:pt x="10232" y="11165"/>
                  <a:pt x="10319" y="10917"/>
                </a:cubicBezTo>
                <a:close/>
                <a:moveTo>
                  <a:pt x="6472" y="11180"/>
                </a:moveTo>
                <a:lnTo>
                  <a:pt x="6472" y="11180"/>
                </a:lnTo>
                <a:cubicBezTo>
                  <a:pt x="6661" y="11340"/>
                  <a:pt x="6836" y="11500"/>
                  <a:pt x="7040" y="11719"/>
                </a:cubicBezTo>
                <a:cubicBezTo>
                  <a:pt x="7055" y="11981"/>
                  <a:pt x="7084" y="12316"/>
                  <a:pt x="7142" y="12652"/>
                </a:cubicBezTo>
                <a:cubicBezTo>
                  <a:pt x="6953" y="12273"/>
                  <a:pt x="6705" y="11763"/>
                  <a:pt x="6472" y="11180"/>
                </a:cubicBezTo>
                <a:close/>
                <a:moveTo>
                  <a:pt x="134349" y="12273"/>
                </a:moveTo>
                <a:cubicBezTo>
                  <a:pt x="134379" y="12346"/>
                  <a:pt x="134408" y="12433"/>
                  <a:pt x="134437" y="12506"/>
                </a:cubicBezTo>
                <a:cubicBezTo>
                  <a:pt x="134335" y="12550"/>
                  <a:pt x="134233" y="12608"/>
                  <a:pt x="134131" y="12666"/>
                </a:cubicBezTo>
                <a:cubicBezTo>
                  <a:pt x="134189" y="12535"/>
                  <a:pt x="134262" y="12404"/>
                  <a:pt x="134349" y="12273"/>
                </a:cubicBezTo>
                <a:close/>
                <a:moveTo>
                  <a:pt x="131260" y="12185"/>
                </a:moveTo>
                <a:lnTo>
                  <a:pt x="131260" y="12200"/>
                </a:lnTo>
                <a:cubicBezTo>
                  <a:pt x="131187" y="12360"/>
                  <a:pt x="131114" y="12550"/>
                  <a:pt x="131056" y="12739"/>
                </a:cubicBezTo>
                <a:cubicBezTo>
                  <a:pt x="130997" y="12797"/>
                  <a:pt x="130939" y="12870"/>
                  <a:pt x="130881" y="12914"/>
                </a:cubicBezTo>
                <a:cubicBezTo>
                  <a:pt x="130779" y="12885"/>
                  <a:pt x="130691" y="12856"/>
                  <a:pt x="130589" y="12827"/>
                </a:cubicBezTo>
                <a:cubicBezTo>
                  <a:pt x="130793" y="12622"/>
                  <a:pt x="131026" y="12404"/>
                  <a:pt x="131260" y="12185"/>
                </a:cubicBezTo>
                <a:close/>
                <a:moveTo>
                  <a:pt x="4213" y="10801"/>
                </a:moveTo>
                <a:lnTo>
                  <a:pt x="4213" y="10801"/>
                </a:lnTo>
                <a:cubicBezTo>
                  <a:pt x="4300" y="11078"/>
                  <a:pt x="4431" y="11413"/>
                  <a:pt x="4592" y="11777"/>
                </a:cubicBezTo>
                <a:cubicBezTo>
                  <a:pt x="4621" y="12156"/>
                  <a:pt x="4694" y="12564"/>
                  <a:pt x="4883" y="12972"/>
                </a:cubicBezTo>
                <a:cubicBezTo>
                  <a:pt x="4737" y="12885"/>
                  <a:pt x="4592" y="12797"/>
                  <a:pt x="4475" y="12695"/>
                </a:cubicBezTo>
                <a:cubicBezTo>
                  <a:pt x="4344" y="12098"/>
                  <a:pt x="4242" y="11442"/>
                  <a:pt x="4213" y="10801"/>
                </a:cubicBezTo>
                <a:close/>
                <a:moveTo>
                  <a:pt x="132076" y="12579"/>
                </a:moveTo>
                <a:lnTo>
                  <a:pt x="132076" y="12579"/>
                </a:lnTo>
                <a:cubicBezTo>
                  <a:pt x="131945" y="12754"/>
                  <a:pt x="131799" y="12958"/>
                  <a:pt x="131668" y="13162"/>
                </a:cubicBezTo>
                <a:cubicBezTo>
                  <a:pt x="131639" y="13162"/>
                  <a:pt x="131595" y="13147"/>
                  <a:pt x="131566" y="13133"/>
                </a:cubicBezTo>
                <a:cubicBezTo>
                  <a:pt x="131580" y="13060"/>
                  <a:pt x="131595" y="12972"/>
                  <a:pt x="131624" y="12899"/>
                </a:cubicBezTo>
                <a:cubicBezTo>
                  <a:pt x="131755" y="12797"/>
                  <a:pt x="131915" y="12695"/>
                  <a:pt x="132076" y="12579"/>
                </a:cubicBezTo>
                <a:close/>
                <a:moveTo>
                  <a:pt x="134495" y="12666"/>
                </a:moveTo>
                <a:cubicBezTo>
                  <a:pt x="134495" y="12695"/>
                  <a:pt x="134510" y="12725"/>
                  <a:pt x="134510" y="12754"/>
                </a:cubicBezTo>
                <a:cubicBezTo>
                  <a:pt x="134262" y="12987"/>
                  <a:pt x="134000" y="13249"/>
                  <a:pt x="133766" y="13526"/>
                </a:cubicBezTo>
                <a:cubicBezTo>
                  <a:pt x="133810" y="13380"/>
                  <a:pt x="133868" y="13235"/>
                  <a:pt x="133941" y="13074"/>
                </a:cubicBezTo>
                <a:cubicBezTo>
                  <a:pt x="134087" y="12929"/>
                  <a:pt x="134262" y="12812"/>
                  <a:pt x="134495" y="12666"/>
                </a:cubicBezTo>
                <a:close/>
                <a:moveTo>
                  <a:pt x="134218" y="11981"/>
                </a:moveTo>
                <a:cubicBezTo>
                  <a:pt x="134262" y="12054"/>
                  <a:pt x="134291" y="12127"/>
                  <a:pt x="134320" y="12200"/>
                </a:cubicBezTo>
                <a:cubicBezTo>
                  <a:pt x="134160" y="12375"/>
                  <a:pt x="133941" y="12622"/>
                  <a:pt x="133708" y="12943"/>
                </a:cubicBezTo>
                <a:cubicBezTo>
                  <a:pt x="133460" y="13118"/>
                  <a:pt x="133227" y="13337"/>
                  <a:pt x="133038" y="13584"/>
                </a:cubicBezTo>
                <a:cubicBezTo>
                  <a:pt x="133023" y="13380"/>
                  <a:pt x="133052" y="13176"/>
                  <a:pt x="133140" y="12972"/>
                </a:cubicBezTo>
                <a:cubicBezTo>
                  <a:pt x="133358" y="12841"/>
                  <a:pt x="133635" y="12681"/>
                  <a:pt x="133985" y="12477"/>
                </a:cubicBezTo>
                <a:lnTo>
                  <a:pt x="133985" y="12477"/>
                </a:lnTo>
                <a:cubicBezTo>
                  <a:pt x="133985" y="12477"/>
                  <a:pt x="133693" y="12550"/>
                  <a:pt x="133285" y="12739"/>
                </a:cubicBezTo>
                <a:cubicBezTo>
                  <a:pt x="133315" y="12681"/>
                  <a:pt x="133358" y="12637"/>
                  <a:pt x="133387" y="12579"/>
                </a:cubicBezTo>
                <a:cubicBezTo>
                  <a:pt x="133621" y="12404"/>
                  <a:pt x="133883" y="12200"/>
                  <a:pt x="134218" y="11981"/>
                </a:cubicBezTo>
                <a:close/>
                <a:moveTo>
                  <a:pt x="5000" y="10363"/>
                </a:moveTo>
                <a:lnTo>
                  <a:pt x="5000" y="10363"/>
                </a:lnTo>
                <a:cubicBezTo>
                  <a:pt x="5335" y="10495"/>
                  <a:pt x="5597" y="10626"/>
                  <a:pt x="5830" y="10757"/>
                </a:cubicBezTo>
                <a:cubicBezTo>
                  <a:pt x="5918" y="11690"/>
                  <a:pt x="6195" y="12783"/>
                  <a:pt x="6894" y="13614"/>
                </a:cubicBezTo>
                <a:lnTo>
                  <a:pt x="7317" y="13424"/>
                </a:lnTo>
                <a:cubicBezTo>
                  <a:pt x="7346" y="13497"/>
                  <a:pt x="7361" y="13555"/>
                  <a:pt x="7375" y="13628"/>
                </a:cubicBezTo>
                <a:cubicBezTo>
                  <a:pt x="7259" y="13672"/>
                  <a:pt x="7142" y="13716"/>
                  <a:pt x="7026" y="13759"/>
                </a:cubicBezTo>
                <a:cubicBezTo>
                  <a:pt x="6967" y="13745"/>
                  <a:pt x="6923" y="13730"/>
                  <a:pt x="6865" y="13716"/>
                </a:cubicBezTo>
                <a:cubicBezTo>
                  <a:pt x="6413" y="13307"/>
                  <a:pt x="5685" y="12579"/>
                  <a:pt x="5029" y="11733"/>
                </a:cubicBezTo>
                <a:cubicBezTo>
                  <a:pt x="4941" y="11340"/>
                  <a:pt x="4941" y="10932"/>
                  <a:pt x="5000" y="10363"/>
                </a:cubicBezTo>
                <a:close/>
                <a:moveTo>
                  <a:pt x="3630" y="13730"/>
                </a:moveTo>
                <a:cubicBezTo>
                  <a:pt x="3688" y="13788"/>
                  <a:pt x="3746" y="13832"/>
                  <a:pt x="3805" y="13890"/>
                </a:cubicBezTo>
                <a:cubicBezTo>
                  <a:pt x="3819" y="13963"/>
                  <a:pt x="3848" y="14022"/>
                  <a:pt x="3863" y="14095"/>
                </a:cubicBezTo>
                <a:cubicBezTo>
                  <a:pt x="3805" y="14036"/>
                  <a:pt x="3746" y="13978"/>
                  <a:pt x="3702" y="13905"/>
                </a:cubicBezTo>
                <a:cubicBezTo>
                  <a:pt x="3673" y="13847"/>
                  <a:pt x="3644" y="13788"/>
                  <a:pt x="3630" y="13730"/>
                </a:cubicBezTo>
                <a:close/>
                <a:moveTo>
                  <a:pt x="134612" y="13788"/>
                </a:moveTo>
                <a:cubicBezTo>
                  <a:pt x="134612" y="13905"/>
                  <a:pt x="134597" y="14036"/>
                  <a:pt x="134583" y="14167"/>
                </a:cubicBezTo>
                <a:cubicBezTo>
                  <a:pt x="134510" y="14138"/>
                  <a:pt x="134451" y="14124"/>
                  <a:pt x="134393" y="14095"/>
                </a:cubicBezTo>
                <a:cubicBezTo>
                  <a:pt x="134451" y="14007"/>
                  <a:pt x="134524" y="13890"/>
                  <a:pt x="134612" y="13788"/>
                </a:cubicBezTo>
                <a:close/>
                <a:moveTo>
                  <a:pt x="5422" y="13905"/>
                </a:moveTo>
                <a:lnTo>
                  <a:pt x="5422" y="13905"/>
                </a:lnTo>
                <a:cubicBezTo>
                  <a:pt x="5451" y="13920"/>
                  <a:pt x="5481" y="13934"/>
                  <a:pt x="5510" y="13949"/>
                </a:cubicBezTo>
                <a:cubicBezTo>
                  <a:pt x="5597" y="14051"/>
                  <a:pt x="5685" y="14138"/>
                  <a:pt x="5772" y="14226"/>
                </a:cubicBezTo>
                <a:cubicBezTo>
                  <a:pt x="5670" y="14269"/>
                  <a:pt x="5568" y="14313"/>
                  <a:pt x="5481" y="14357"/>
                </a:cubicBezTo>
                <a:cubicBezTo>
                  <a:pt x="5466" y="14197"/>
                  <a:pt x="5451" y="14051"/>
                  <a:pt x="5422" y="13905"/>
                </a:cubicBezTo>
                <a:close/>
                <a:moveTo>
                  <a:pt x="4650" y="13439"/>
                </a:moveTo>
                <a:lnTo>
                  <a:pt x="4650" y="13439"/>
                </a:lnTo>
                <a:cubicBezTo>
                  <a:pt x="4781" y="13526"/>
                  <a:pt x="4927" y="13628"/>
                  <a:pt x="5087" y="13716"/>
                </a:cubicBezTo>
                <a:cubicBezTo>
                  <a:pt x="5116" y="13993"/>
                  <a:pt x="5116" y="14240"/>
                  <a:pt x="5058" y="14517"/>
                </a:cubicBezTo>
                <a:lnTo>
                  <a:pt x="4985" y="14561"/>
                </a:lnTo>
                <a:cubicBezTo>
                  <a:pt x="4970" y="14546"/>
                  <a:pt x="4970" y="14532"/>
                  <a:pt x="4970" y="14532"/>
                </a:cubicBezTo>
                <a:cubicBezTo>
                  <a:pt x="4868" y="14226"/>
                  <a:pt x="4752" y="13861"/>
                  <a:pt x="4650" y="13439"/>
                </a:cubicBezTo>
                <a:close/>
                <a:moveTo>
                  <a:pt x="2449" y="13074"/>
                </a:moveTo>
                <a:cubicBezTo>
                  <a:pt x="2493" y="13089"/>
                  <a:pt x="2537" y="13103"/>
                  <a:pt x="2580" y="13118"/>
                </a:cubicBezTo>
                <a:cubicBezTo>
                  <a:pt x="2770" y="13541"/>
                  <a:pt x="3003" y="13993"/>
                  <a:pt x="3309" y="14415"/>
                </a:cubicBezTo>
                <a:cubicBezTo>
                  <a:pt x="3382" y="14678"/>
                  <a:pt x="3484" y="14925"/>
                  <a:pt x="3615" y="15173"/>
                </a:cubicBezTo>
                <a:cubicBezTo>
                  <a:pt x="3557" y="15202"/>
                  <a:pt x="3484" y="15231"/>
                  <a:pt x="3426" y="15275"/>
                </a:cubicBezTo>
                <a:cubicBezTo>
                  <a:pt x="3120" y="14969"/>
                  <a:pt x="2784" y="14590"/>
                  <a:pt x="2464" y="14167"/>
                </a:cubicBezTo>
                <a:cubicBezTo>
                  <a:pt x="2391" y="13861"/>
                  <a:pt x="2391" y="13541"/>
                  <a:pt x="2434" y="13074"/>
                </a:cubicBezTo>
                <a:close/>
                <a:moveTo>
                  <a:pt x="84198" y="1"/>
                </a:moveTo>
                <a:cubicBezTo>
                  <a:pt x="84198" y="1"/>
                  <a:pt x="81516" y="1663"/>
                  <a:pt x="81706" y="4184"/>
                </a:cubicBezTo>
                <a:cubicBezTo>
                  <a:pt x="81444" y="4490"/>
                  <a:pt x="81167" y="4811"/>
                  <a:pt x="80890" y="5146"/>
                </a:cubicBezTo>
                <a:cubicBezTo>
                  <a:pt x="80846" y="5087"/>
                  <a:pt x="80788" y="5029"/>
                  <a:pt x="80744" y="4971"/>
                </a:cubicBezTo>
                <a:cubicBezTo>
                  <a:pt x="80700" y="4563"/>
                  <a:pt x="80671" y="4126"/>
                  <a:pt x="80686" y="3688"/>
                </a:cubicBezTo>
                <a:cubicBezTo>
                  <a:pt x="80802" y="3499"/>
                  <a:pt x="80948" y="3309"/>
                  <a:pt x="81094" y="3120"/>
                </a:cubicBezTo>
                <a:lnTo>
                  <a:pt x="81094" y="3120"/>
                </a:lnTo>
                <a:cubicBezTo>
                  <a:pt x="81094" y="3120"/>
                  <a:pt x="80933" y="3251"/>
                  <a:pt x="80686" y="3484"/>
                </a:cubicBezTo>
                <a:cubicBezTo>
                  <a:pt x="80700" y="3236"/>
                  <a:pt x="80715" y="2974"/>
                  <a:pt x="80759" y="2712"/>
                </a:cubicBezTo>
                <a:lnTo>
                  <a:pt x="80759" y="2712"/>
                </a:lnTo>
                <a:cubicBezTo>
                  <a:pt x="80758" y="2712"/>
                  <a:pt x="80598" y="3120"/>
                  <a:pt x="80438" y="3747"/>
                </a:cubicBezTo>
                <a:cubicBezTo>
                  <a:pt x="80380" y="3805"/>
                  <a:pt x="80321" y="3863"/>
                  <a:pt x="80263" y="3921"/>
                </a:cubicBezTo>
                <a:cubicBezTo>
                  <a:pt x="79665" y="2916"/>
                  <a:pt x="78718" y="2260"/>
                  <a:pt x="78368" y="2041"/>
                </a:cubicBezTo>
                <a:cubicBezTo>
                  <a:pt x="78558" y="1866"/>
                  <a:pt x="78776" y="1677"/>
                  <a:pt x="79024" y="1458"/>
                </a:cubicBezTo>
                <a:lnTo>
                  <a:pt x="79024" y="1458"/>
                </a:lnTo>
                <a:cubicBezTo>
                  <a:pt x="79024" y="1458"/>
                  <a:pt x="78820" y="1546"/>
                  <a:pt x="78529" y="1706"/>
                </a:cubicBezTo>
                <a:lnTo>
                  <a:pt x="78631" y="1590"/>
                </a:lnTo>
                <a:lnTo>
                  <a:pt x="78631" y="1590"/>
                </a:lnTo>
                <a:cubicBezTo>
                  <a:pt x="78630" y="1590"/>
                  <a:pt x="78558" y="1663"/>
                  <a:pt x="78427" y="1779"/>
                </a:cubicBezTo>
                <a:cubicBezTo>
                  <a:pt x="77800" y="2143"/>
                  <a:pt x="76838" y="2843"/>
                  <a:pt x="76299" y="3863"/>
                </a:cubicBezTo>
                <a:cubicBezTo>
                  <a:pt x="76080" y="3601"/>
                  <a:pt x="75934" y="3441"/>
                  <a:pt x="75934" y="3441"/>
                </a:cubicBezTo>
                <a:lnTo>
                  <a:pt x="75934" y="3441"/>
                </a:lnTo>
                <a:cubicBezTo>
                  <a:pt x="76036" y="3615"/>
                  <a:pt x="76138" y="3805"/>
                  <a:pt x="76226" y="3994"/>
                </a:cubicBezTo>
                <a:cubicBezTo>
                  <a:pt x="76182" y="4096"/>
                  <a:pt x="76124" y="4198"/>
                  <a:pt x="76095" y="4315"/>
                </a:cubicBezTo>
                <a:cubicBezTo>
                  <a:pt x="76051" y="4359"/>
                  <a:pt x="76022" y="4402"/>
                  <a:pt x="75993" y="4446"/>
                </a:cubicBezTo>
                <a:cubicBezTo>
                  <a:pt x="75876" y="4330"/>
                  <a:pt x="75803" y="4257"/>
                  <a:pt x="75803" y="4257"/>
                </a:cubicBezTo>
                <a:lnTo>
                  <a:pt x="75803" y="4257"/>
                </a:lnTo>
                <a:cubicBezTo>
                  <a:pt x="75861" y="4330"/>
                  <a:pt x="75905" y="4402"/>
                  <a:pt x="75963" y="4475"/>
                </a:cubicBezTo>
                <a:cubicBezTo>
                  <a:pt x="75818" y="4665"/>
                  <a:pt x="75687" y="4854"/>
                  <a:pt x="75555" y="5044"/>
                </a:cubicBezTo>
                <a:cubicBezTo>
                  <a:pt x="75380" y="4767"/>
                  <a:pt x="75191" y="4504"/>
                  <a:pt x="75016" y="4257"/>
                </a:cubicBezTo>
                <a:cubicBezTo>
                  <a:pt x="75264" y="3703"/>
                  <a:pt x="75570" y="3134"/>
                  <a:pt x="75934" y="2610"/>
                </a:cubicBezTo>
                <a:lnTo>
                  <a:pt x="75934" y="2610"/>
                </a:lnTo>
                <a:cubicBezTo>
                  <a:pt x="75934" y="2610"/>
                  <a:pt x="75366" y="3135"/>
                  <a:pt x="74754" y="3907"/>
                </a:cubicBezTo>
                <a:cubicBezTo>
                  <a:pt x="74579" y="3688"/>
                  <a:pt x="74419" y="3484"/>
                  <a:pt x="74258" y="3295"/>
                </a:cubicBezTo>
                <a:cubicBezTo>
                  <a:pt x="74346" y="3207"/>
                  <a:pt x="74433" y="3134"/>
                  <a:pt x="74521" y="3047"/>
                </a:cubicBezTo>
                <a:lnTo>
                  <a:pt x="74521" y="3047"/>
                </a:lnTo>
                <a:cubicBezTo>
                  <a:pt x="74520" y="3047"/>
                  <a:pt x="74389" y="3105"/>
                  <a:pt x="74200" y="3222"/>
                </a:cubicBezTo>
                <a:cubicBezTo>
                  <a:pt x="73705" y="2624"/>
                  <a:pt x="73355" y="2275"/>
                  <a:pt x="73355" y="2275"/>
                </a:cubicBezTo>
                <a:lnTo>
                  <a:pt x="73355" y="2275"/>
                </a:lnTo>
                <a:cubicBezTo>
                  <a:pt x="73588" y="2610"/>
                  <a:pt x="73806" y="2960"/>
                  <a:pt x="74025" y="3324"/>
                </a:cubicBezTo>
                <a:cubicBezTo>
                  <a:pt x="73996" y="3338"/>
                  <a:pt x="73952" y="3368"/>
                  <a:pt x="73923" y="3382"/>
                </a:cubicBezTo>
                <a:cubicBezTo>
                  <a:pt x="73500" y="3003"/>
                  <a:pt x="73151" y="2799"/>
                  <a:pt x="73151" y="2799"/>
                </a:cubicBezTo>
                <a:lnTo>
                  <a:pt x="73151" y="2799"/>
                </a:lnTo>
                <a:cubicBezTo>
                  <a:pt x="73369" y="3076"/>
                  <a:pt x="73559" y="3309"/>
                  <a:pt x="73734" y="3513"/>
                </a:cubicBezTo>
                <a:cubicBezTo>
                  <a:pt x="73457" y="3703"/>
                  <a:pt x="73151" y="3951"/>
                  <a:pt x="72859" y="4242"/>
                </a:cubicBezTo>
                <a:cubicBezTo>
                  <a:pt x="72888" y="3834"/>
                  <a:pt x="72947" y="3426"/>
                  <a:pt x="73049" y="3018"/>
                </a:cubicBezTo>
                <a:lnTo>
                  <a:pt x="73049" y="3018"/>
                </a:lnTo>
                <a:cubicBezTo>
                  <a:pt x="73048" y="3018"/>
                  <a:pt x="72640" y="3776"/>
                  <a:pt x="72349" y="4811"/>
                </a:cubicBezTo>
                <a:cubicBezTo>
                  <a:pt x="72320" y="4854"/>
                  <a:pt x="72291" y="4898"/>
                  <a:pt x="72247" y="4942"/>
                </a:cubicBezTo>
                <a:cubicBezTo>
                  <a:pt x="72101" y="4840"/>
                  <a:pt x="71970" y="4752"/>
                  <a:pt x="71883" y="4694"/>
                </a:cubicBezTo>
                <a:cubicBezTo>
                  <a:pt x="71883" y="4650"/>
                  <a:pt x="71897" y="4592"/>
                  <a:pt x="71912" y="4548"/>
                </a:cubicBezTo>
                <a:cubicBezTo>
                  <a:pt x="72087" y="4373"/>
                  <a:pt x="72276" y="4184"/>
                  <a:pt x="72509" y="3980"/>
                </a:cubicBezTo>
                <a:lnTo>
                  <a:pt x="72509" y="3980"/>
                </a:lnTo>
                <a:cubicBezTo>
                  <a:pt x="72509" y="3980"/>
                  <a:pt x="72276" y="4082"/>
                  <a:pt x="71955" y="4286"/>
                </a:cubicBezTo>
                <a:cubicBezTo>
                  <a:pt x="72028" y="3718"/>
                  <a:pt x="71970" y="3324"/>
                  <a:pt x="71970" y="3324"/>
                </a:cubicBezTo>
                <a:lnTo>
                  <a:pt x="71970" y="3324"/>
                </a:lnTo>
                <a:cubicBezTo>
                  <a:pt x="71824" y="3819"/>
                  <a:pt x="71708" y="4213"/>
                  <a:pt x="71591" y="4534"/>
                </a:cubicBezTo>
                <a:cubicBezTo>
                  <a:pt x="71562" y="4548"/>
                  <a:pt x="71547" y="4577"/>
                  <a:pt x="71518" y="4592"/>
                </a:cubicBezTo>
                <a:cubicBezTo>
                  <a:pt x="71912" y="2916"/>
                  <a:pt x="72116" y="2595"/>
                  <a:pt x="73792" y="1007"/>
                </a:cubicBezTo>
                <a:lnTo>
                  <a:pt x="73792" y="1007"/>
                </a:lnTo>
                <a:cubicBezTo>
                  <a:pt x="73792" y="1007"/>
                  <a:pt x="72815" y="1473"/>
                  <a:pt x="71985" y="2333"/>
                </a:cubicBezTo>
                <a:cubicBezTo>
                  <a:pt x="72291" y="1735"/>
                  <a:pt x="72626" y="1123"/>
                  <a:pt x="73005" y="555"/>
                </a:cubicBezTo>
                <a:lnTo>
                  <a:pt x="73005" y="555"/>
                </a:lnTo>
                <a:cubicBezTo>
                  <a:pt x="73004" y="555"/>
                  <a:pt x="71270" y="2435"/>
                  <a:pt x="70192" y="4636"/>
                </a:cubicBezTo>
                <a:cubicBezTo>
                  <a:pt x="70104" y="4432"/>
                  <a:pt x="69988" y="4228"/>
                  <a:pt x="69857" y="4053"/>
                </a:cubicBezTo>
                <a:cubicBezTo>
                  <a:pt x="69886" y="3805"/>
                  <a:pt x="69930" y="3572"/>
                  <a:pt x="69988" y="3338"/>
                </a:cubicBezTo>
                <a:lnTo>
                  <a:pt x="69988" y="3338"/>
                </a:lnTo>
                <a:cubicBezTo>
                  <a:pt x="69988" y="3339"/>
                  <a:pt x="69886" y="3543"/>
                  <a:pt x="69740" y="3892"/>
                </a:cubicBezTo>
                <a:cubicBezTo>
                  <a:pt x="69726" y="3863"/>
                  <a:pt x="69711" y="3849"/>
                  <a:pt x="69682" y="3819"/>
                </a:cubicBezTo>
                <a:cubicBezTo>
                  <a:pt x="69886" y="3164"/>
                  <a:pt x="70148" y="2479"/>
                  <a:pt x="70498" y="1837"/>
                </a:cubicBezTo>
                <a:lnTo>
                  <a:pt x="70498" y="1837"/>
                </a:lnTo>
                <a:cubicBezTo>
                  <a:pt x="70498" y="1838"/>
                  <a:pt x="69915" y="2493"/>
                  <a:pt x="69361" y="3455"/>
                </a:cubicBezTo>
                <a:cubicBezTo>
                  <a:pt x="69157" y="3236"/>
                  <a:pt x="68953" y="3062"/>
                  <a:pt x="68764" y="2901"/>
                </a:cubicBezTo>
                <a:cubicBezTo>
                  <a:pt x="68880" y="2756"/>
                  <a:pt x="69026" y="2595"/>
                  <a:pt x="69172" y="2406"/>
                </a:cubicBezTo>
                <a:lnTo>
                  <a:pt x="69172" y="2406"/>
                </a:lnTo>
                <a:cubicBezTo>
                  <a:pt x="69172" y="2406"/>
                  <a:pt x="68938" y="2552"/>
                  <a:pt x="68632" y="2814"/>
                </a:cubicBezTo>
                <a:cubicBezTo>
                  <a:pt x="68181" y="2464"/>
                  <a:pt x="67816" y="2304"/>
                  <a:pt x="67816" y="2304"/>
                </a:cubicBezTo>
                <a:lnTo>
                  <a:pt x="67816" y="2304"/>
                </a:lnTo>
                <a:cubicBezTo>
                  <a:pt x="68064" y="2551"/>
                  <a:pt x="68268" y="2756"/>
                  <a:pt x="68458" y="2960"/>
                </a:cubicBezTo>
                <a:cubicBezTo>
                  <a:pt x="68210" y="3178"/>
                  <a:pt x="67933" y="3441"/>
                  <a:pt x="67670" y="3776"/>
                </a:cubicBezTo>
                <a:cubicBezTo>
                  <a:pt x="67670" y="3368"/>
                  <a:pt x="67685" y="2945"/>
                  <a:pt x="67743" y="2537"/>
                </a:cubicBezTo>
                <a:lnTo>
                  <a:pt x="67743" y="2537"/>
                </a:lnTo>
                <a:cubicBezTo>
                  <a:pt x="67743" y="2537"/>
                  <a:pt x="67423" y="3324"/>
                  <a:pt x="67248" y="4388"/>
                </a:cubicBezTo>
                <a:cubicBezTo>
                  <a:pt x="67117" y="4606"/>
                  <a:pt x="67000" y="4840"/>
                  <a:pt x="66898" y="5087"/>
                </a:cubicBezTo>
                <a:cubicBezTo>
                  <a:pt x="66840" y="5029"/>
                  <a:pt x="66767" y="4971"/>
                  <a:pt x="66709" y="4927"/>
                </a:cubicBezTo>
                <a:cubicBezTo>
                  <a:pt x="66781" y="4825"/>
                  <a:pt x="66869" y="4723"/>
                  <a:pt x="66971" y="4606"/>
                </a:cubicBezTo>
                <a:lnTo>
                  <a:pt x="66971" y="4606"/>
                </a:lnTo>
                <a:cubicBezTo>
                  <a:pt x="66971" y="4607"/>
                  <a:pt x="66825" y="4694"/>
                  <a:pt x="66636" y="4869"/>
                </a:cubicBezTo>
                <a:cubicBezTo>
                  <a:pt x="66548" y="4796"/>
                  <a:pt x="66461" y="4738"/>
                  <a:pt x="66388" y="4694"/>
                </a:cubicBezTo>
                <a:cubicBezTo>
                  <a:pt x="66621" y="4373"/>
                  <a:pt x="66927" y="4009"/>
                  <a:pt x="67306" y="3543"/>
                </a:cubicBezTo>
                <a:lnTo>
                  <a:pt x="67306" y="3543"/>
                </a:lnTo>
                <a:cubicBezTo>
                  <a:pt x="67306" y="3543"/>
                  <a:pt x="66913" y="3790"/>
                  <a:pt x="66417" y="4242"/>
                </a:cubicBezTo>
                <a:cubicBezTo>
                  <a:pt x="66650" y="2537"/>
                  <a:pt x="66811" y="2202"/>
                  <a:pt x="68268" y="438"/>
                </a:cubicBezTo>
                <a:lnTo>
                  <a:pt x="68268" y="438"/>
                </a:lnTo>
                <a:cubicBezTo>
                  <a:pt x="68268" y="438"/>
                  <a:pt x="66126" y="1779"/>
                  <a:pt x="65805" y="3863"/>
                </a:cubicBezTo>
                <a:cubicBezTo>
                  <a:pt x="65397" y="4257"/>
                  <a:pt x="64916" y="4883"/>
                  <a:pt x="64858" y="5670"/>
                </a:cubicBezTo>
                <a:cubicBezTo>
                  <a:pt x="64741" y="4883"/>
                  <a:pt x="64712" y="3994"/>
                  <a:pt x="64828" y="3149"/>
                </a:cubicBezTo>
                <a:lnTo>
                  <a:pt x="64828" y="3149"/>
                </a:lnTo>
                <a:cubicBezTo>
                  <a:pt x="64828" y="3149"/>
                  <a:pt x="64289" y="4490"/>
                  <a:pt x="64216" y="6006"/>
                </a:cubicBezTo>
                <a:cubicBezTo>
                  <a:pt x="64202" y="5700"/>
                  <a:pt x="64216" y="5379"/>
                  <a:pt x="64260" y="5073"/>
                </a:cubicBezTo>
                <a:lnTo>
                  <a:pt x="64260" y="5073"/>
                </a:lnTo>
                <a:cubicBezTo>
                  <a:pt x="64260" y="5073"/>
                  <a:pt x="63954" y="5802"/>
                  <a:pt x="63881" y="6676"/>
                </a:cubicBezTo>
                <a:cubicBezTo>
                  <a:pt x="63750" y="6691"/>
                  <a:pt x="63619" y="6691"/>
                  <a:pt x="63488" y="6691"/>
                </a:cubicBezTo>
                <a:cubicBezTo>
                  <a:pt x="64187" y="5277"/>
                  <a:pt x="63808" y="3936"/>
                  <a:pt x="63808" y="3936"/>
                </a:cubicBezTo>
                <a:lnTo>
                  <a:pt x="63808" y="3936"/>
                </a:lnTo>
                <a:cubicBezTo>
                  <a:pt x="63560" y="5394"/>
                  <a:pt x="63400" y="5962"/>
                  <a:pt x="62817" y="6705"/>
                </a:cubicBezTo>
                <a:lnTo>
                  <a:pt x="62671" y="6705"/>
                </a:lnTo>
                <a:lnTo>
                  <a:pt x="62671" y="6691"/>
                </a:lnTo>
                <a:cubicBezTo>
                  <a:pt x="62919" y="5379"/>
                  <a:pt x="63444" y="3105"/>
                  <a:pt x="64493" y="1167"/>
                </a:cubicBezTo>
                <a:lnTo>
                  <a:pt x="64493" y="1167"/>
                </a:lnTo>
                <a:cubicBezTo>
                  <a:pt x="64493" y="1167"/>
                  <a:pt x="63546" y="2348"/>
                  <a:pt x="62744" y="3936"/>
                </a:cubicBezTo>
                <a:cubicBezTo>
                  <a:pt x="62788" y="3441"/>
                  <a:pt x="62744" y="3120"/>
                  <a:pt x="62744" y="3120"/>
                </a:cubicBezTo>
                <a:cubicBezTo>
                  <a:pt x="62467" y="4053"/>
                  <a:pt x="62278" y="4621"/>
                  <a:pt x="62016" y="5087"/>
                </a:cubicBezTo>
                <a:cubicBezTo>
                  <a:pt x="61914" y="4942"/>
                  <a:pt x="61797" y="4811"/>
                  <a:pt x="61680" y="4679"/>
                </a:cubicBezTo>
                <a:cubicBezTo>
                  <a:pt x="62147" y="3397"/>
                  <a:pt x="62832" y="1779"/>
                  <a:pt x="63764" y="351"/>
                </a:cubicBezTo>
                <a:lnTo>
                  <a:pt x="63764" y="351"/>
                </a:lnTo>
                <a:cubicBezTo>
                  <a:pt x="63764" y="351"/>
                  <a:pt x="62919" y="1269"/>
                  <a:pt x="62045" y="2581"/>
                </a:cubicBezTo>
                <a:cubicBezTo>
                  <a:pt x="62059" y="2551"/>
                  <a:pt x="62059" y="2537"/>
                  <a:pt x="62074" y="2508"/>
                </a:cubicBezTo>
                <a:lnTo>
                  <a:pt x="62074" y="2508"/>
                </a:lnTo>
                <a:cubicBezTo>
                  <a:pt x="62074" y="2508"/>
                  <a:pt x="61622" y="3120"/>
                  <a:pt x="61199" y="3994"/>
                </a:cubicBezTo>
                <a:cubicBezTo>
                  <a:pt x="61170" y="4038"/>
                  <a:pt x="61141" y="4082"/>
                  <a:pt x="61112" y="4140"/>
                </a:cubicBezTo>
                <a:cubicBezTo>
                  <a:pt x="60908" y="3965"/>
                  <a:pt x="60704" y="3805"/>
                  <a:pt x="60500" y="3674"/>
                </a:cubicBezTo>
                <a:cubicBezTo>
                  <a:pt x="60485" y="3659"/>
                  <a:pt x="60471" y="3645"/>
                  <a:pt x="60456" y="3615"/>
                </a:cubicBezTo>
                <a:cubicBezTo>
                  <a:pt x="60471" y="3601"/>
                  <a:pt x="60471" y="3572"/>
                  <a:pt x="60485" y="3543"/>
                </a:cubicBezTo>
                <a:cubicBezTo>
                  <a:pt x="60573" y="3411"/>
                  <a:pt x="60675" y="3280"/>
                  <a:pt x="60791" y="3120"/>
                </a:cubicBezTo>
                <a:lnTo>
                  <a:pt x="60791" y="3120"/>
                </a:lnTo>
                <a:cubicBezTo>
                  <a:pt x="60791" y="3120"/>
                  <a:pt x="60704" y="3178"/>
                  <a:pt x="60573" y="3295"/>
                </a:cubicBezTo>
                <a:cubicBezTo>
                  <a:pt x="60748" y="2741"/>
                  <a:pt x="60981" y="2173"/>
                  <a:pt x="61272" y="1633"/>
                </a:cubicBezTo>
                <a:lnTo>
                  <a:pt x="61272" y="1633"/>
                </a:lnTo>
                <a:cubicBezTo>
                  <a:pt x="61272" y="1634"/>
                  <a:pt x="60689" y="2304"/>
                  <a:pt x="60135" y="3251"/>
                </a:cubicBezTo>
                <a:cubicBezTo>
                  <a:pt x="59931" y="3032"/>
                  <a:pt x="59727" y="2858"/>
                  <a:pt x="59538" y="2712"/>
                </a:cubicBezTo>
                <a:cubicBezTo>
                  <a:pt x="59654" y="2551"/>
                  <a:pt x="59800" y="2391"/>
                  <a:pt x="59946" y="2202"/>
                </a:cubicBezTo>
                <a:lnTo>
                  <a:pt x="59946" y="2202"/>
                </a:lnTo>
                <a:cubicBezTo>
                  <a:pt x="59946" y="2202"/>
                  <a:pt x="59713" y="2347"/>
                  <a:pt x="59407" y="2610"/>
                </a:cubicBezTo>
                <a:cubicBezTo>
                  <a:pt x="59203" y="2449"/>
                  <a:pt x="59013" y="2333"/>
                  <a:pt x="58882" y="2245"/>
                </a:cubicBezTo>
                <a:cubicBezTo>
                  <a:pt x="59057" y="1954"/>
                  <a:pt x="59290" y="1619"/>
                  <a:pt x="59582" y="1211"/>
                </a:cubicBezTo>
                <a:lnTo>
                  <a:pt x="59582" y="1211"/>
                </a:lnTo>
                <a:cubicBezTo>
                  <a:pt x="59581" y="1211"/>
                  <a:pt x="59115" y="1531"/>
                  <a:pt x="58620" y="2100"/>
                </a:cubicBezTo>
                <a:lnTo>
                  <a:pt x="58591" y="2100"/>
                </a:lnTo>
                <a:lnTo>
                  <a:pt x="58605" y="2114"/>
                </a:lnTo>
                <a:cubicBezTo>
                  <a:pt x="58270" y="2508"/>
                  <a:pt x="57920" y="3003"/>
                  <a:pt x="57701" y="3601"/>
                </a:cubicBezTo>
                <a:cubicBezTo>
                  <a:pt x="57556" y="3717"/>
                  <a:pt x="57381" y="3863"/>
                  <a:pt x="57191" y="4053"/>
                </a:cubicBezTo>
                <a:cubicBezTo>
                  <a:pt x="57425" y="2333"/>
                  <a:pt x="57585" y="1998"/>
                  <a:pt x="59042" y="234"/>
                </a:cubicBezTo>
                <a:lnTo>
                  <a:pt x="59042" y="234"/>
                </a:lnTo>
                <a:cubicBezTo>
                  <a:pt x="59042" y="234"/>
                  <a:pt x="56375" y="1896"/>
                  <a:pt x="56550" y="4402"/>
                </a:cubicBezTo>
                <a:cubicBezTo>
                  <a:pt x="56506" y="4461"/>
                  <a:pt x="56463" y="4519"/>
                  <a:pt x="56419" y="4592"/>
                </a:cubicBezTo>
                <a:cubicBezTo>
                  <a:pt x="56404" y="4402"/>
                  <a:pt x="56390" y="4198"/>
                  <a:pt x="56404" y="4009"/>
                </a:cubicBezTo>
                <a:lnTo>
                  <a:pt x="56404" y="4009"/>
                </a:lnTo>
                <a:cubicBezTo>
                  <a:pt x="56404" y="4009"/>
                  <a:pt x="56302" y="4359"/>
                  <a:pt x="56215" y="4883"/>
                </a:cubicBezTo>
                <a:cubicBezTo>
                  <a:pt x="56186" y="4956"/>
                  <a:pt x="56142" y="5015"/>
                  <a:pt x="56098" y="5087"/>
                </a:cubicBezTo>
                <a:cubicBezTo>
                  <a:pt x="55982" y="4956"/>
                  <a:pt x="55850" y="4840"/>
                  <a:pt x="55719" y="4752"/>
                </a:cubicBezTo>
                <a:cubicBezTo>
                  <a:pt x="55807" y="4650"/>
                  <a:pt x="55880" y="4548"/>
                  <a:pt x="55982" y="4432"/>
                </a:cubicBezTo>
                <a:lnTo>
                  <a:pt x="55982" y="4432"/>
                </a:lnTo>
                <a:cubicBezTo>
                  <a:pt x="55982" y="4432"/>
                  <a:pt x="55836" y="4519"/>
                  <a:pt x="55646" y="4679"/>
                </a:cubicBezTo>
                <a:cubicBezTo>
                  <a:pt x="55603" y="4665"/>
                  <a:pt x="55574" y="4636"/>
                  <a:pt x="55544" y="4606"/>
                </a:cubicBezTo>
                <a:cubicBezTo>
                  <a:pt x="55515" y="4067"/>
                  <a:pt x="55530" y="3499"/>
                  <a:pt x="55603" y="2945"/>
                </a:cubicBezTo>
                <a:lnTo>
                  <a:pt x="55603" y="2945"/>
                </a:lnTo>
                <a:cubicBezTo>
                  <a:pt x="55603" y="2945"/>
                  <a:pt x="55369" y="3543"/>
                  <a:pt x="55180" y="4388"/>
                </a:cubicBezTo>
                <a:cubicBezTo>
                  <a:pt x="55151" y="4373"/>
                  <a:pt x="55137" y="4359"/>
                  <a:pt x="55136" y="4359"/>
                </a:cubicBezTo>
                <a:lnTo>
                  <a:pt x="55136" y="4359"/>
                </a:lnTo>
                <a:cubicBezTo>
                  <a:pt x="55151" y="4373"/>
                  <a:pt x="55165" y="4388"/>
                  <a:pt x="55180" y="4402"/>
                </a:cubicBezTo>
                <a:cubicBezTo>
                  <a:pt x="55122" y="4636"/>
                  <a:pt x="55078" y="4883"/>
                  <a:pt x="55049" y="5146"/>
                </a:cubicBezTo>
                <a:cubicBezTo>
                  <a:pt x="55049" y="4942"/>
                  <a:pt x="55063" y="4723"/>
                  <a:pt x="55093" y="4519"/>
                </a:cubicBezTo>
                <a:lnTo>
                  <a:pt x="55093" y="4519"/>
                </a:lnTo>
                <a:cubicBezTo>
                  <a:pt x="55093" y="4519"/>
                  <a:pt x="54889" y="5015"/>
                  <a:pt x="54772" y="5670"/>
                </a:cubicBezTo>
                <a:cubicBezTo>
                  <a:pt x="54626" y="5918"/>
                  <a:pt x="54510" y="6181"/>
                  <a:pt x="54466" y="6487"/>
                </a:cubicBezTo>
                <a:cubicBezTo>
                  <a:pt x="54335" y="6297"/>
                  <a:pt x="54262" y="6079"/>
                  <a:pt x="54247" y="5860"/>
                </a:cubicBezTo>
                <a:cubicBezTo>
                  <a:pt x="54393" y="5656"/>
                  <a:pt x="54582" y="5437"/>
                  <a:pt x="54816" y="5146"/>
                </a:cubicBezTo>
                <a:lnTo>
                  <a:pt x="54816" y="5146"/>
                </a:lnTo>
                <a:cubicBezTo>
                  <a:pt x="54816" y="5146"/>
                  <a:pt x="54568" y="5292"/>
                  <a:pt x="54262" y="5583"/>
                </a:cubicBezTo>
                <a:cubicBezTo>
                  <a:pt x="54408" y="4519"/>
                  <a:pt x="54510" y="4300"/>
                  <a:pt x="55428" y="3207"/>
                </a:cubicBezTo>
                <a:lnTo>
                  <a:pt x="55428" y="3207"/>
                </a:lnTo>
                <a:cubicBezTo>
                  <a:pt x="55427" y="3208"/>
                  <a:pt x="53621" y="4315"/>
                  <a:pt x="53883" y="5991"/>
                </a:cubicBezTo>
                <a:cubicBezTo>
                  <a:pt x="53679" y="6253"/>
                  <a:pt x="53475" y="6574"/>
                  <a:pt x="53358" y="6953"/>
                </a:cubicBezTo>
                <a:cubicBezTo>
                  <a:pt x="53242" y="6355"/>
                  <a:pt x="53169" y="5612"/>
                  <a:pt x="53271" y="4898"/>
                </a:cubicBezTo>
                <a:lnTo>
                  <a:pt x="53271" y="4898"/>
                </a:lnTo>
                <a:cubicBezTo>
                  <a:pt x="53271" y="4898"/>
                  <a:pt x="52848" y="5918"/>
                  <a:pt x="52877" y="6997"/>
                </a:cubicBezTo>
                <a:cubicBezTo>
                  <a:pt x="52644" y="7011"/>
                  <a:pt x="52411" y="7026"/>
                  <a:pt x="52192" y="7026"/>
                </a:cubicBezTo>
                <a:cubicBezTo>
                  <a:pt x="53314" y="5437"/>
                  <a:pt x="52819" y="3761"/>
                  <a:pt x="52819" y="3761"/>
                </a:cubicBezTo>
                <a:lnTo>
                  <a:pt x="52819" y="3761"/>
                </a:lnTo>
                <a:cubicBezTo>
                  <a:pt x="52557" y="5321"/>
                  <a:pt x="52396" y="5860"/>
                  <a:pt x="51711" y="6676"/>
                </a:cubicBezTo>
                <a:cubicBezTo>
                  <a:pt x="51711" y="6632"/>
                  <a:pt x="51697" y="6574"/>
                  <a:pt x="51697" y="6516"/>
                </a:cubicBezTo>
                <a:cubicBezTo>
                  <a:pt x="51930" y="5204"/>
                  <a:pt x="52455" y="2930"/>
                  <a:pt x="53504" y="992"/>
                </a:cubicBezTo>
                <a:lnTo>
                  <a:pt x="53504" y="992"/>
                </a:lnTo>
                <a:cubicBezTo>
                  <a:pt x="53504" y="992"/>
                  <a:pt x="51974" y="2902"/>
                  <a:pt x="51157" y="5117"/>
                </a:cubicBezTo>
                <a:cubicBezTo>
                  <a:pt x="50968" y="4825"/>
                  <a:pt x="50749" y="4563"/>
                  <a:pt x="50516" y="4330"/>
                </a:cubicBezTo>
                <a:cubicBezTo>
                  <a:pt x="50633" y="3674"/>
                  <a:pt x="50808" y="2989"/>
                  <a:pt x="51085" y="2347"/>
                </a:cubicBezTo>
                <a:lnTo>
                  <a:pt x="51085" y="2347"/>
                </a:lnTo>
                <a:cubicBezTo>
                  <a:pt x="51084" y="2348"/>
                  <a:pt x="50589" y="3018"/>
                  <a:pt x="50137" y="3965"/>
                </a:cubicBezTo>
                <a:cubicBezTo>
                  <a:pt x="49904" y="3776"/>
                  <a:pt x="49656" y="3601"/>
                  <a:pt x="49438" y="3455"/>
                </a:cubicBezTo>
                <a:cubicBezTo>
                  <a:pt x="49540" y="3295"/>
                  <a:pt x="49656" y="3134"/>
                  <a:pt x="49787" y="2945"/>
                </a:cubicBezTo>
                <a:lnTo>
                  <a:pt x="49787" y="2945"/>
                </a:lnTo>
                <a:cubicBezTo>
                  <a:pt x="49787" y="2945"/>
                  <a:pt x="49583" y="3091"/>
                  <a:pt x="49292" y="3353"/>
                </a:cubicBezTo>
                <a:cubicBezTo>
                  <a:pt x="48782" y="3047"/>
                  <a:pt x="48388" y="2887"/>
                  <a:pt x="48388" y="2887"/>
                </a:cubicBezTo>
                <a:lnTo>
                  <a:pt x="48388" y="2887"/>
                </a:lnTo>
                <a:cubicBezTo>
                  <a:pt x="48665" y="3120"/>
                  <a:pt x="48913" y="3324"/>
                  <a:pt x="49132" y="3513"/>
                </a:cubicBezTo>
                <a:cubicBezTo>
                  <a:pt x="48913" y="3732"/>
                  <a:pt x="48665" y="4009"/>
                  <a:pt x="48432" y="4344"/>
                </a:cubicBezTo>
                <a:cubicBezTo>
                  <a:pt x="48374" y="3936"/>
                  <a:pt x="48345" y="3528"/>
                  <a:pt x="48345" y="3120"/>
                </a:cubicBezTo>
                <a:cubicBezTo>
                  <a:pt x="48345" y="3120"/>
                  <a:pt x="48126" y="3907"/>
                  <a:pt x="48068" y="4956"/>
                </a:cubicBezTo>
                <a:cubicBezTo>
                  <a:pt x="47980" y="5160"/>
                  <a:pt x="47893" y="5379"/>
                  <a:pt x="47834" y="5612"/>
                </a:cubicBezTo>
                <a:cubicBezTo>
                  <a:pt x="47878" y="5146"/>
                  <a:pt x="47849" y="4723"/>
                  <a:pt x="47805" y="4446"/>
                </a:cubicBezTo>
                <a:cubicBezTo>
                  <a:pt x="47878" y="4344"/>
                  <a:pt x="47951" y="4228"/>
                  <a:pt x="48024" y="4126"/>
                </a:cubicBezTo>
                <a:lnTo>
                  <a:pt x="48024" y="4126"/>
                </a:lnTo>
                <a:cubicBezTo>
                  <a:pt x="48024" y="4126"/>
                  <a:pt x="47936" y="4184"/>
                  <a:pt x="47776" y="4315"/>
                </a:cubicBezTo>
                <a:cubicBezTo>
                  <a:pt x="47732" y="4126"/>
                  <a:pt x="47703" y="4009"/>
                  <a:pt x="47703" y="4009"/>
                </a:cubicBezTo>
                <a:cubicBezTo>
                  <a:pt x="47689" y="4155"/>
                  <a:pt x="47674" y="4286"/>
                  <a:pt x="47645" y="4417"/>
                </a:cubicBezTo>
                <a:cubicBezTo>
                  <a:pt x="47514" y="4534"/>
                  <a:pt x="47368" y="4679"/>
                  <a:pt x="47208" y="4854"/>
                </a:cubicBezTo>
                <a:cubicBezTo>
                  <a:pt x="47208" y="4592"/>
                  <a:pt x="47208" y="4359"/>
                  <a:pt x="47222" y="4155"/>
                </a:cubicBezTo>
                <a:cubicBezTo>
                  <a:pt x="47383" y="3484"/>
                  <a:pt x="47601" y="2785"/>
                  <a:pt x="47878" y="2100"/>
                </a:cubicBezTo>
                <a:cubicBezTo>
                  <a:pt x="48053" y="1794"/>
                  <a:pt x="48301" y="1458"/>
                  <a:pt x="48607" y="1036"/>
                </a:cubicBezTo>
                <a:lnTo>
                  <a:pt x="48607" y="1036"/>
                </a:lnTo>
                <a:cubicBezTo>
                  <a:pt x="48607" y="1036"/>
                  <a:pt x="48432" y="1152"/>
                  <a:pt x="48199" y="1356"/>
                </a:cubicBezTo>
                <a:cubicBezTo>
                  <a:pt x="48213" y="1313"/>
                  <a:pt x="48228" y="1269"/>
                  <a:pt x="48257" y="1225"/>
                </a:cubicBezTo>
                <a:lnTo>
                  <a:pt x="48257" y="1225"/>
                </a:lnTo>
                <a:cubicBezTo>
                  <a:pt x="48257" y="1225"/>
                  <a:pt x="48199" y="1298"/>
                  <a:pt x="48111" y="1444"/>
                </a:cubicBezTo>
                <a:cubicBezTo>
                  <a:pt x="47528" y="1968"/>
                  <a:pt x="46639" y="2974"/>
                  <a:pt x="46537" y="4286"/>
                </a:cubicBezTo>
                <a:cubicBezTo>
                  <a:pt x="46377" y="4650"/>
                  <a:pt x="46231" y="5029"/>
                  <a:pt x="46115" y="5408"/>
                </a:cubicBezTo>
                <a:cubicBezTo>
                  <a:pt x="45911" y="5131"/>
                  <a:pt x="45692" y="4883"/>
                  <a:pt x="45459" y="4650"/>
                </a:cubicBezTo>
                <a:cubicBezTo>
                  <a:pt x="45444" y="4636"/>
                  <a:pt x="45444" y="4606"/>
                  <a:pt x="45444" y="4592"/>
                </a:cubicBezTo>
                <a:cubicBezTo>
                  <a:pt x="45532" y="3951"/>
                  <a:pt x="45663" y="3280"/>
                  <a:pt x="45911" y="2639"/>
                </a:cubicBezTo>
                <a:lnTo>
                  <a:pt x="45911" y="2639"/>
                </a:lnTo>
                <a:cubicBezTo>
                  <a:pt x="45910" y="2639"/>
                  <a:pt x="45444" y="3324"/>
                  <a:pt x="45036" y="4300"/>
                </a:cubicBezTo>
                <a:cubicBezTo>
                  <a:pt x="44788" y="4096"/>
                  <a:pt x="44541" y="3936"/>
                  <a:pt x="44307" y="3805"/>
                </a:cubicBezTo>
                <a:cubicBezTo>
                  <a:pt x="44409" y="3645"/>
                  <a:pt x="44526" y="3470"/>
                  <a:pt x="44643" y="3280"/>
                </a:cubicBezTo>
                <a:lnTo>
                  <a:pt x="44643" y="3280"/>
                </a:lnTo>
                <a:cubicBezTo>
                  <a:pt x="44642" y="3280"/>
                  <a:pt x="44438" y="3441"/>
                  <a:pt x="44162" y="3717"/>
                </a:cubicBezTo>
                <a:cubicBezTo>
                  <a:pt x="43637" y="3411"/>
                  <a:pt x="43229" y="3266"/>
                  <a:pt x="43229" y="3266"/>
                </a:cubicBezTo>
                <a:lnTo>
                  <a:pt x="43229" y="3266"/>
                </a:lnTo>
                <a:cubicBezTo>
                  <a:pt x="43535" y="3484"/>
                  <a:pt x="43783" y="3688"/>
                  <a:pt x="44016" y="3863"/>
                </a:cubicBezTo>
                <a:cubicBezTo>
                  <a:pt x="43797" y="4096"/>
                  <a:pt x="43564" y="4373"/>
                  <a:pt x="43345" y="4723"/>
                </a:cubicBezTo>
                <a:cubicBezTo>
                  <a:pt x="43273" y="4315"/>
                  <a:pt x="43214" y="3907"/>
                  <a:pt x="43200" y="3499"/>
                </a:cubicBezTo>
                <a:cubicBezTo>
                  <a:pt x="43200" y="3499"/>
                  <a:pt x="43010" y="4300"/>
                  <a:pt x="43025" y="5350"/>
                </a:cubicBezTo>
                <a:cubicBezTo>
                  <a:pt x="42850" y="5743"/>
                  <a:pt x="42733" y="6181"/>
                  <a:pt x="42733" y="6661"/>
                </a:cubicBezTo>
                <a:cubicBezTo>
                  <a:pt x="42471" y="6355"/>
                  <a:pt x="42282" y="6049"/>
                  <a:pt x="42194" y="5700"/>
                </a:cubicBezTo>
                <a:cubicBezTo>
                  <a:pt x="42384" y="5379"/>
                  <a:pt x="42617" y="5000"/>
                  <a:pt x="42937" y="4504"/>
                </a:cubicBezTo>
                <a:lnTo>
                  <a:pt x="42937" y="4504"/>
                </a:lnTo>
                <a:cubicBezTo>
                  <a:pt x="42937" y="4505"/>
                  <a:pt x="42558" y="4781"/>
                  <a:pt x="42150" y="5262"/>
                </a:cubicBezTo>
                <a:cubicBezTo>
                  <a:pt x="42063" y="3572"/>
                  <a:pt x="42165" y="3222"/>
                  <a:pt x="43360" y="1415"/>
                </a:cubicBezTo>
                <a:lnTo>
                  <a:pt x="43360" y="1415"/>
                </a:lnTo>
                <a:cubicBezTo>
                  <a:pt x="43360" y="1415"/>
                  <a:pt x="40722" y="3339"/>
                  <a:pt x="41640" y="5933"/>
                </a:cubicBezTo>
                <a:cubicBezTo>
                  <a:pt x="41363" y="6385"/>
                  <a:pt x="41130" y="6909"/>
                  <a:pt x="41057" y="7492"/>
                </a:cubicBezTo>
                <a:cubicBezTo>
                  <a:pt x="40693" y="6559"/>
                  <a:pt x="40343" y="5408"/>
                  <a:pt x="40299" y="4286"/>
                </a:cubicBezTo>
                <a:cubicBezTo>
                  <a:pt x="40299" y="4286"/>
                  <a:pt x="40095" y="5160"/>
                  <a:pt x="40124" y="6297"/>
                </a:cubicBezTo>
                <a:cubicBezTo>
                  <a:pt x="40095" y="6224"/>
                  <a:pt x="40081" y="6195"/>
                  <a:pt x="40081" y="6195"/>
                </a:cubicBezTo>
                <a:lnTo>
                  <a:pt x="40081" y="6195"/>
                </a:lnTo>
                <a:cubicBezTo>
                  <a:pt x="40154" y="6720"/>
                  <a:pt x="40139" y="7274"/>
                  <a:pt x="40066" y="7798"/>
                </a:cubicBezTo>
                <a:cubicBezTo>
                  <a:pt x="40037" y="7813"/>
                  <a:pt x="39993" y="7813"/>
                  <a:pt x="39950" y="7813"/>
                </a:cubicBezTo>
                <a:cubicBezTo>
                  <a:pt x="40081" y="7041"/>
                  <a:pt x="40037" y="6414"/>
                  <a:pt x="40037" y="6414"/>
                </a:cubicBezTo>
                <a:lnTo>
                  <a:pt x="40037" y="6414"/>
                </a:lnTo>
                <a:cubicBezTo>
                  <a:pt x="39950" y="6909"/>
                  <a:pt x="39789" y="7405"/>
                  <a:pt x="39585" y="7842"/>
                </a:cubicBezTo>
                <a:cubicBezTo>
                  <a:pt x="39527" y="7842"/>
                  <a:pt x="39483" y="7857"/>
                  <a:pt x="39425" y="7857"/>
                </a:cubicBezTo>
                <a:cubicBezTo>
                  <a:pt x="39367" y="7769"/>
                  <a:pt x="39294" y="7682"/>
                  <a:pt x="39235" y="7609"/>
                </a:cubicBezTo>
                <a:cubicBezTo>
                  <a:pt x="39279" y="7361"/>
                  <a:pt x="39279" y="7128"/>
                  <a:pt x="39265" y="6909"/>
                </a:cubicBezTo>
                <a:cubicBezTo>
                  <a:pt x="39600" y="5525"/>
                  <a:pt x="38463" y="4403"/>
                  <a:pt x="38463" y="4402"/>
                </a:cubicBezTo>
                <a:lnTo>
                  <a:pt x="38463" y="4402"/>
                </a:lnTo>
                <a:cubicBezTo>
                  <a:pt x="38769" y="5073"/>
                  <a:pt x="38915" y="5452"/>
                  <a:pt x="38944" y="5831"/>
                </a:cubicBezTo>
                <a:cubicBezTo>
                  <a:pt x="38390" y="4738"/>
                  <a:pt x="37283" y="4097"/>
                  <a:pt x="37282" y="4096"/>
                </a:cubicBezTo>
                <a:lnTo>
                  <a:pt x="37282" y="4096"/>
                </a:lnTo>
                <a:cubicBezTo>
                  <a:pt x="38332" y="5321"/>
                  <a:pt x="38550" y="5656"/>
                  <a:pt x="38682" y="6661"/>
                </a:cubicBezTo>
                <a:cubicBezTo>
                  <a:pt x="38550" y="6487"/>
                  <a:pt x="38448" y="6385"/>
                  <a:pt x="38448" y="6385"/>
                </a:cubicBezTo>
                <a:lnTo>
                  <a:pt x="38448" y="6385"/>
                </a:lnTo>
                <a:cubicBezTo>
                  <a:pt x="38565" y="6647"/>
                  <a:pt x="38652" y="6851"/>
                  <a:pt x="38740" y="7040"/>
                </a:cubicBezTo>
                <a:cubicBezTo>
                  <a:pt x="38740" y="7055"/>
                  <a:pt x="38740" y="7084"/>
                  <a:pt x="38740" y="7099"/>
                </a:cubicBezTo>
                <a:cubicBezTo>
                  <a:pt x="38594" y="6968"/>
                  <a:pt x="38463" y="6866"/>
                  <a:pt x="38346" y="6778"/>
                </a:cubicBezTo>
                <a:cubicBezTo>
                  <a:pt x="38419" y="6181"/>
                  <a:pt x="38376" y="5729"/>
                  <a:pt x="38376" y="5729"/>
                </a:cubicBezTo>
                <a:lnTo>
                  <a:pt x="38376" y="5729"/>
                </a:lnTo>
                <a:cubicBezTo>
                  <a:pt x="38332" y="5991"/>
                  <a:pt x="38259" y="6239"/>
                  <a:pt x="38186" y="6501"/>
                </a:cubicBezTo>
                <a:cubicBezTo>
                  <a:pt x="38084" y="6268"/>
                  <a:pt x="37967" y="6079"/>
                  <a:pt x="37865" y="5918"/>
                </a:cubicBezTo>
                <a:cubicBezTo>
                  <a:pt x="38011" y="5816"/>
                  <a:pt x="38186" y="5714"/>
                  <a:pt x="38376" y="5583"/>
                </a:cubicBezTo>
                <a:lnTo>
                  <a:pt x="38376" y="5583"/>
                </a:lnTo>
                <a:cubicBezTo>
                  <a:pt x="38375" y="5583"/>
                  <a:pt x="38128" y="5656"/>
                  <a:pt x="37778" y="5802"/>
                </a:cubicBezTo>
                <a:cubicBezTo>
                  <a:pt x="37720" y="5714"/>
                  <a:pt x="37647" y="5641"/>
                  <a:pt x="37603" y="5583"/>
                </a:cubicBezTo>
                <a:cubicBezTo>
                  <a:pt x="37559" y="5539"/>
                  <a:pt x="37530" y="5510"/>
                  <a:pt x="37530" y="5510"/>
                </a:cubicBezTo>
                <a:lnTo>
                  <a:pt x="37530" y="5510"/>
                </a:lnTo>
                <a:cubicBezTo>
                  <a:pt x="37545" y="5539"/>
                  <a:pt x="37559" y="5568"/>
                  <a:pt x="37574" y="5598"/>
                </a:cubicBezTo>
                <a:lnTo>
                  <a:pt x="37574" y="5598"/>
                </a:lnTo>
                <a:cubicBezTo>
                  <a:pt x="37579" y="5593"/>
                  <a:pt x="37584" y="5588"/>
                  <a:pt x="37588" y="5583"/>
                </a:cubicBezTo>
                <a:cubicBezTo>
                  <a:pt x="37618" y="5656"/>
                  <a:pt x="37661" y="5729"/>
                  <a:pt x="37691" y="5802"/>
                </a:cubicBezTo>
                <a:cubicBezTo>
                  <a:pt x="37691" y="5802"/>
                  <a:pt x="37691" y="5816"/>
                  <a:pt x="37691" y="5831"/>
                </a:cubicBezTo>
                <a:cubicBezTo>
                  <a:pt x="37559" y="5889"/>
                  <a:pt x="37414" y="5976"/>
                  <a:pt x="37268" y="6064"/>
                </a:cubicBezTo>
                <a:cubicBezTo>
                  <a:pt x="37239" y="5991"/>
                  <a:pt x="37224" y="5947"/>
                  <a:pt x="37224" y="5947"/>
                </a:cubicBezTo>
                <a:cubicBezTo>
                  <a:pt x="37224" y="5991"/>
                  <a:pt x="37224" y="6035"/>
                  <a:pt x="37224" y="6079"/>
                </a:cubicBezTo>
                <a:cubicBezTo>
                  <a:pt x="37210" y="6049"/>
                  <a:pt x="37210" y="6006"/>
                  <a:pt x="37195" y="5976"/>
                </a:cubicBezTo>
                <a:cubicBezTo>
                  <a:pt x="37308" y="5850"/>
                  <a:pt x="37434" y="5737"/>
                  <a:pt x="37574" y="5598"/>
                </a:cubicBezTo>
                <a:lnTo>
                  <a:pt x="37574" y="5598"/>
                </a:lnTo>
                <a:cubicBezTo>
                  <a:pt x="37501" y="5641"/>
                  <a:pt x="37341" y="5714"/>
                  <a:pt x="37137" y="5860"/>
                </a:cubicBezTo>
                <a:cubicBezTo>
                  <a:pt x="37078" y="5627"/>
                  <a:pt x="37005" y="5423"/>
                  <a:pt x="36947" y="5291"/>
                </a:cubicBezTo>
                <a:cubicBezTo>
                  <a:pt x="37035" y="4767"/>
                  <a:pt x="37151" y="4228"/>
                  <a:pt x="37312" y="3717"/>
                </a:cubicBezTo>
                <a:lnTo>
                  <a:pt x="37312" y="3717"/>
                </a:lnTo>
                <a:cubicBezTo>
                  <a:pt x="37311" y="3718"/>
                  <a:pt x="36962" y="4359"/>
                  <a:pt x="36627" y="5291"/>
                </a:cubicBezTo>
                <a:cubicBezTo>
                  <a:pt x="36495" y="4840"/>
                  <a:pt x="36379" y="4548"/>
                  <a:pt x="36379" y="4548"/>
                </a:cubicBezTo>
                <a:lnTo>
                  <a:pt x="36379" y="4548"/>
                </a:lnTo>
                <a:cubicBezTo>
                  <a:pt x="36437" y="4985"/>
                  <a:pt x="36452" y="5437"/>
                  <a:pt x="36423" y="5874"/>
                </a:cubicBezTo>
                <a:cubicBezTo>
                  <a:pt x="36393" y="5947"/>
                  <a:pt x="36379" y="6035"/>
                  <a:pt x="36350" y="6122"/>
                </a:cubicBezTo>
                <a:cubicBezTo>
                  <a:pt x="36058" y="4942"/>
                  <a:pt x="35563" y="3966"/>
                  <a:pt x="35563" y="3965"/>
                </a:cubicBezTo>
                <a:lnTo>
                  <a:pt x="35563" y="3965"/>
                </a:lnTo>
                <a:cubicBezTo>
                  <a:pt x="35752" y="4621"/>
                  <a:pt x="35869" y="5321"/>
                  <a:pt x="35942" y="5962"/>
                </a:cubicBezTo>
                <a:cubicBezTo>
                  <a:pt x="35781" y="5729"/>
                  <a:pt x="35635" y="5554"/>
                  <a:pt x="35533" y="5437"/>
                </a:cubicBezTo>
                <a:cubicBezTo>
                  <a:pt x="35548" y="5291"/>
                  <a:pt x="35577" y="5146"/>
                  <a:pt x="35606" y="5015"/>
                </a:cubicBezTo>
                <a:lnTo>
                  <a:pt x="35606" y="5015"/>
                </a:lnTo>
                <a:cubicBezTo>
                  <a:pt x="35606" y="5015"/>
                  <a:pt x="35548" y="5131"/>
                  <a:pt x="35461" y="5335"/>
                </a:cubicBezTo>
                <a:cubicBezTo>
                  <a:pt x="35417" y="5292"/>
                  <a:pt x="35402" y="5277"/>
                  <a:pt x="35402" y="5277"/>
                </a:cubicBezTo>
                <a:lnTo>
                  <a:pt x="35402" y="5277"/>
                </a:lnTo>
                <a:lnTo>
                  <a:pt x="35446" y="5364"/>
                </a:lnTo>
                <a:cubicBezTo>
                  <a:pt x="35417" y="5423"/>
                  <a:pt x="35402" y="5481"/>
                  <a:pt x="35373" y="5554"/>
                </a:cubicBezTo>
                <a:cubicBezTo>
                  <a:pt x="35271" y="3339"/>
                  <a:pt x="32896" y="1969"/>
                  <a:pt x="32895" y="1968"/>
                </a:cubicBezTo>
                <a:lnTo>
                  <a:pt x="32895" y="1968"/>
                </a:lnTo>
                <a:cubicBezTo>
                  <a:pt x="34367" y="3659"/>
                  <a:pt x="34528" y="3994"/>
                  <a:pt x="34703" y="5685"/>
                </a:cubicBezTo>
                <a:lnTo>
                  <a:pt x="34659" y="5641"/>
                </a:lnTo>
                <a:cubicBezTo>
                  <a:pt x="34659" y="5627"/>
                  <a:pt x="34674" y="5612"/>
                  <a:pt x="34674" y="5612"/>
                </a:cubicBezTo>
                <a:lnTo>
                  <a:pt x="34674" y="5612"/>
                </a:lnTo>
                <a:cubicBezTo>
                  <a:pt x="34674" y="5612"/>
                  <a:pt x="34659" y="5612"/>
                  <a:pt x="34644" y="5627"/>
                </a:cubicBezTo>
                <a:cubicBezTo>
                  <a:pt x="34572" y="5554"/>
                  <a:pt x="34499" y="5496"/>
                  <a:pt x="34426" y="5437"/>
                </a:cubicBezTo>
                <a:cubicBezTo>
                  <a:pt x="34426" y="5394"/>
                  <a:pt x="34440" y="5364"/>
                  <a:pt x="34455" y="5321"/>
                </a:cubicBezTo>
                <a:lnTo>
                  <a:pt x="34455" y="5321"/>
                </a:lnTo>
                <a:cubicBezTo>
                  <a:pt x="34455" y="5321"/>
                  <a:pt x="34440" y="5365"/>
                  <a:pt x="34397" y="5423"/>
                </a:cubicBezTo>
                <a:cubicBezTo>
                  <a:pt x="34280" y="5335"/>
                  <a:pt x="34178" y="5262"/>
                  <a:pt x="34091" y="5189"/>
                </a:cubicBezTo>
                <a:cubicBezTo>
                  <a:pt x="33887" y="4927"/>
                  <a:pt x="33697" y="4709"/>
                  <a:pt x="33566" y="4548"/>
                </a:cubicBezTo>
                <a:cubicBezTo>
                  <a:pt x="33464" y="4228"/>
                  <a:pt x="33376" y="4024"/>
                  <a:pt x="33376" y="4023"/>
                </a:cubicBezTo>
                <a:lnTo>
                  <a:pt x="33376" y="4023"/>
                </a:lnTo>
                <a:cubicBezTo>
                  <a:pt x="33390" y="4079"/>
                  <a:pt x="33391" y="4134"/>
                  <a:pt x="33404" y="4190"/>
                </a:cubicBezTo>
                <a:lnTo>
                  <a:pt x="33404" y="4190"/>
                </a:lnTo>
                <a:cubicBezTo>
                  <a:pt x="33404" y="4188"/>
                  <a:pt x="33405" y="4186"/>
                  <a:pt x="33406" y="4184"/>
                </a:cubicBezTo>
                <a:cubicBezTo>
                  <a:pt x="33420" y="4242"/>
                  <a:pt x="33420" y="4300"/>
                  <a:pt x="33420" y="4359"/>
                </a:cubicBezTo>
                <a:cubicBezTo>
                  <a:pt x="33391" y="4330"/>
                  <a:pt x="33376" y="4300"/>
                  <a:pt x="33362" y="4300"/>
                </a:cubicBezTo>
                <a:cubicBezTo>
                  <a:pt x="33391" y="4330"/>
                  <a:pt x="33406" y="4373"/>
                  <a:pt x="33435" y="4402"/>
                </a:cubicBezTo>
                <a:cubicBezTo>
                  <a:pt x="33449" y="4679"/>
                  <a:pt x="33449" y="4942"/>
                  <a:pt x="33435" y="5219"/>
                </a:cubicBezTo>
                <a:cubicBezTo>
                  <a:pt x="33333" y="5087"/>
                  <a:pt x="33216" y="4971"/>
                  <a:pt x="33099" y="4854"/>
                </a:cubicBezTo>
                <a:cubicBezTo>
                  <a:pt x="33172" y="4694"/>
                  <a:pt x="33260" y="4504"/>
                  <a:pt x="33362" y="4300"/>
                </a:cubicBezTo>
                <a:cubicBezTo>
                  <a:pt x="33374" y="4265"/>
                  <a:pt x="33386" y="4239"/>
                  <a:pt x="33398" y="4206"/>
                </a:cubicBezTo>
                <a:lnTo>
                  <a:pt x="33398" y="4206"/>
                </a:lnTo>
                <a:cubicBezTo>
                  <a:pt x="33332" y="4273"/>
                  <a:pt x="33149" y="4458"/>
                  <a:pt x="32954" y="4738"/>
                </a:cubicBezTo>
                <a:cubicBezTo>
                  <a:pt x="32837" y="4636"/>
                  <a:pt x="32735" y="4548"/>
                  <a:pt x="32633" y="4461"/>
                </a:cubicBezTo>
                <a:cubicBezTo>
                  <a:pt x="32837" y="4257"/>
                  <a:pt x="33056" y="4038"/>
                  <a:pt x="33318" y="3790"/>
                </a:cubicBezTo>
                <a:lnTo>
                  <a:pt x="33318" y="3790"/>
                </a:lnTo>
                <a:cubicBezTo>
                  <a:pt x="33318" y="3790"/>
                  <a:pt x="32939" y="3980"/>
                  <a:pt x="32458" y="4315"/>
                </a:cubicBezTo>
                <a:cubicBezTo>
                  <a:pt x="32152" y="4067"/>
                  <a:pt x="31919" y="3936"/>
                  <a:pt x="31919" y="3936"/>
                </a:cubicBezTo>
                <a:lnTo>
                  <a:pt x="31919" y="3936"/>
                </a:lnTo>
                <a:cubicBezTo>
                  <a:pt x="32065" y="4111"/>
                  <a:pt x="32196" y="4271"/>
                  <a:pt x="32327" y="4417"/>
                </a:cubicBezTo>
                <a:cubicBezTo>
                  <a:pt x="32123" y="4577"/>
                  <a:pt x="31904" y="4767"/>
                  <a:pt x="31686" y="4985"/>
                </a:cubicBezTo>
                <a:cubicBezTo>
                  <a:pt x="31132" y="4053"/>
                  <a:pt x="30564" y="3412"/>
                  <a:pt x="30564" y="3411"/>
                </a:cubicBezTo>
                <a:lnTo>
                  <a:pt x="30564" y="3411"/>
                </a:lnTo>
                <a:cubicBezTo>
                  <a:pt x="30913" y="4038"/>
                  <a:pt x="31161" y="4709"/>
                  <a:pt x="31351" y="5350"/>
                </a:cubicBezTo>
                <a:cubicBezTo>
                  <a:pt x="31132" y="5598"/>
                  <a:pt x="30957" y="5874"/>
                  <a:pt x="30797" y="6181"/>
                </a:cubicBezTo>
                <a:cubicBezTo>
                  <a:pt x="29747" y="4024"/>
                  <a:pt x="28013" y="2217"/>
                  <a:pt x="28013" y="2216"/>
                </a:cubicBezTo>
                <a:lnTo>
                  <a:pt x="28013" y="2216"/>
                </a:lnTo>
                <a:cubicBezTo>
                  <a:pt x="29266" y="4082"/>
                  <a:pt x="30039" y="6312"/>
                  <a:pt x="30418" y="7609"/>
                </a:cubicBezTo>
                <a:cubicBezTo>
                  <a:pt x="30418" y="7667"/>
                  <a:pt x="30418" y="7725"/>
                  <a:pt x="30418" y="7769"/>
                </a:cubicBezTo>
                <a:cubicBezTo>
                  <a:pt x="30199" y="7551"/>
                  <a:pt x="30024" y="7347"/>
                  <a:pt x="29879" y="7142"/>
                </a:cubicBezTo>
                <a:cubicBezTo>
                  <a:pt x="29908" y="6283"/>
                  <a:pt x="29485" y="5568"/>
                  <a:pt x="29033" y="5044"/>
                </a:cubicBezTo>
                <a:cubicBezTo>
                  <a:pt x="29019" y="5000"/>
                  <a:pt x="29004" y="4971"/>
                  <a:pt x="29004" y="4927"/>
                </a:cubicBezTo>
                <a:cubicBezTo>
                  <a:pt x="29004" y="4927"/>
                  <a:pt x="28989" y="4956"/>
                  <a:pt x="28989" y="5000"/>
                </a:cubicBezTo>
                <a:cubicBezTo>
                  <a:pt x="28465" y="4403"/>
                  <a:pt x="27897" y="4082"/>
                  <a:pt x="27896" y="4082"/>
                </a:cubicBezTo>
                <a:lnTo>
                  <a:pt x="27896" y="4082"/>
                </a:lnTo>
                <a:cubicBezTo>
                  <a:pt x="28450" y="4723"/>
                  <a:pt x="28771" y="5131"/>
                  <a:pt x="28975" y="5510"/>
                </a:cubicBezTo>
                <a:cubicBezTo>
                  <a:pt x="28975" y="5904"/>
                  <a:pt x="29048" y="6443"/>
                  <a:pt x="29296" y="7026"/>
                </a:cubicBezTo>
                <a:cubicBezTo>
                  <a:pt x="28931" y="6705"/>
                  <a:pt x="28625" y="6530"/>
                  <a:pt x="28625" y="6530"/>
                </a:cubicBezTo>
                <a:lnTo>
                  <a:pt x="28625" y="6530"/>
                </a:lnTo>
                <a:cubicBezTo>
                  <a:pt x="28931" y="6895"/>
                  <a:pt x="29179" y="7186"/>
                  <a:pt x="29368" y="7434"/>
                </a:cubicBezTo>
                <a:cubicBezTo>
                  <a:pt x="29339" y="7711"/>
                  <a:pt x="29223" y="7973"/>
                  <a:pt x="29062" y="8236"/>
                </a:cubicBezTo>
                <a:cubicBezTo>
                  <a:pt x="28989" y="7857"/>
                  <a:pt x="28844" y="7507"/>
                  <a:pt x="28654" y="7201"/>
                </a:cubicBezTo>
                <a:cubicBezTo>
                  <a:pt x="28538" y="6370"/>
                  <a:pt x="28275" y="5744"/>
                  <a:pt x="28275" y="5743"/>
                </a:cubicBezTo>
                <a:lnTo>
                  <a:pt x="28275" y="5743"/>
                </a:lnTo>
                <a:cubicBezTo>
                  <a:pt x="28319" y="6064"/>
                  <a:pt x="28334" y="6399"/>
                  <a:pt x="28319" y="6720"/>
                </a:cubicBezTo>
                <a:cubicBezTo>
                  <a:pt x="28100" y="6472"/>
                  <a:pt x="27882" y="6268"/>
                  <a:pt x="27678" y="6093"/>
                </a:cubicBezTo>
                <a:cubicBezTo>
                  <a:pt x="27838" y="5933"/>
                  <a:pt x="28013" y="5758"/>
                  <a:pt x="28232" y="5554"/>
                </a:cubicBezTo>
                <a:lnTo>
                  <a:pt x="28232" y="5554"/>
                </a:lnTo>
                <a:cubicBezTo>
                  <a:pt x="28231" y="5554"/>
                  <a:pt x="27925" y="5700"/>
                  <a:pt x="27547" y="5976"/>
                </a:cubicBezTo>
                <a:cubicBezTo>
                  <a:pt x="27284" y="5787"/>
                  <a:pt x="27095" y="5670"/>
                  <a:pt x="27095" y="5670"/>
                </a:cubicBezTo>
                <a:lnTo>
                  <a:pt x="27095" y="5670"/>
                </a:lnTo>
                <a:cubicBezTo>
                  <a:pt x="27226" y="5816"/>
                  <a:pt x="27328" y="5947"/>
                  <a:pt x="27430" y="6064"/>
                </a:cubicBezTo>
                <a:cubicBezTo>
                  <a:pt x="27270" y="6195"/>
                  <a:pt x="27095" y="6341"/>
                  <a:pt x="26920" y="6516"/>
                </a:cubicBezTo>
                <a:cubicBezTo>
                  <a:pt x="26468" y="5773"/>
                  <a:pt x="26002" y="5248"/>
                  <a:pt x="26002" y="5248"/>
                </a:cubicBezTo>
                <a:lnTo>
                  <a:pt x="26002" y="5248"/>
                </a:lnTo>
                <a:cubicBezTo>
                  <a:pt x="26293" y="5758"/>
                  <a:pt x="26497" y="6297"/>
                  <a:pt x="26643" y="6822"/>
                </a:cubicBezTo>
                <a:cubicBezTo>
                  <a:pt x="26468" y="7011"/>
                  <a:pt x="26322" y="7230"/>
                  <a:pt x="26191" y="7478"/>
                </a:cubicBezTo>
                <a:cubicBezTo>
                  <a:pt x="25346" y="5744"/>
                  <a:pt x="23947" y="4286"/>
                  <a:pt x="23947" y="4286"/>
                </a:cubicBezTo>
                <a:lnTo>
                  <a:pt x="23947" y="4286"/>
                </a:lnTo>
                <a:cubicBezTo>
                  <a:pt x="24909" y="5714"/>
                  <a:pt x="25521" y="7405"/>
                  <a:pt x="25841" y="8454"/>
                </a:cubicBezTo>
                <a:cubicBezTo>
                  <a:pt x="25827" y="8498"/>
                  <a:pt x="25812" y="8556"/>
                  <a:pt x="25798" y="8600"/>
                </a:cubicBezTo>
                <a:cubicBezTo>
                  <a:pt x="25754" y="8571"/>
                  <a:pt x="25696" y="8527"/>
                  <a:pt x="25652" y="8498"/>
                </a:cubicBezTo>
                <a:cubicBezTo>
                  <a:pt x="25564" y="8396"/>
                  <a:pt x="25477" y="8294"/>
                  <a:pt x="25404" y="8177"/>
                </a:cubicBezTo>
                <a:cubicBezTo>
                  <a:pt x="25448" y="8119"/>
                  <a:pt x="25477" y="8046"/>
                  <a:pt x="25521" y="7973"/>
                </a:cubicBezTo>
                <a:lnTo>
                  <a:pt x="25521" y="7973"/>
                </a:lnTo>
                <a:cubicBezTo>
                  <a:pt x="25521" y="7973"/>
                  <a:pt x="25462" y="8032"/>
                  <a:pt x="25375" y="8119"/>
                </a:cubicBezTo>
                <a:cubicBezTo>
                  <a:pt x="25127" y="7725"/>
                  <a:pt x="24967" y="7274"/>
                  <a:pt x="24748" y="6472"/>
                </a:cubicBezTo>
                <a:lnTo>
                  <a:pt x="24748" y="6472"/>
                </a:lnTo>
                <a:cubicBezTo>
                  <a:pt x="24748" y="6472"/>
                  <a:pt x="24603" y="7245"/>
                  <a:pt x="24967" y="8134"/>
                </a:cubicBezTo>
                <a:cubicBezTo>
                  <a:pt x="24792" y="8061"/>
                  <a:pt x="24661" y="8017"/>
                  <a:pt x="24661" y="8017"/>
                </a:cubicBezTo>
                <a:lnTo>
                  <a:pt x="24661" y="8017"/>
                </a:lnTo>
                <a:cubicBezTo>
                  <a:pt x="24807" y="8119"/>
                  <a:pt x="24923" y="8206"/>
                  <a:pt x="25040" y="8279"/>
                </a:cubicBezTo>
                <a:cubicBezTo>
                  <a:pt x="25054" y="8338"/>
                  <a:pt x="25083" y="8381"/>
                  <a:pt x="25113" y="8440"/>
                </a:cubicBezTo>
                <a:cubicBezTo>
                  <a:pt x="25011" y="8571"/>
                  <a:pt x="24909" y="8746"/>
                  <a:pt x="24807" y="8935"/>
                </a:cubicBezTo>
                <a:cubicBezTo>
                  <a:pt x="24734" y="8687"/>
                  <a:pt x="24690" y="8425"/>
                  <a:pt x="24661" y="8177"/>
                </a:cubicBezTo>
                <a:cubicBezTo>
                  <a:pt x="24661" y="8177"/>
                  <a:pt x="24617" y="8440"/>
                  <a:pt x="24617" y="8848"/>
                </a:cubicBezTo>
                <a:cubicBezTo>
                  <a:pt x="24515" y="8411"/>
                  <a:pt x="24384" y="8148"/>
                  <a:pt x="24384" y="8148"/>
                </a:cubicBezTo>
                <a:lnTo>
                  <a:pt x="24384" y="8148"/>
                </a:lnTo>
                <a:cubicBezTo>
                  <a:pt x="24398" y="8469"/>
                  <a:pt x="24398" y="8746"/>
                  <a:pt x="24398" y="8979"/>
                </a:cubicBezTo>
                <a:cubicBezTo>
                  <a:pt x="24311" y="9066"/>
                  <a:pt x="24209" y="9197"/>
                  <a:pt x="24107" y="9343"/>
                </a:cubicBezTo>
                <a:cubicBezTo>
                  <a:pt x="23990" y="8265"/>
                  <a:pt x="24034" y="8046"/>
                  <a:pt x="24661" y="6836"/>
                </a:cubicBezTo>
                <a:lnTo>
                  <a:pt x="24661" y="6836"/>
                </a:lnTo>
                <a:cubicBezTo>
                  <a:pt x="24661" y="6837"/>
                  <a:pt x="24311" y="7157"/>
                  <a:pt x="24034" y="7653"/>
                </a:cubicBezTo>
                <a:cubicBezTo>
                  <a:pt x="24136" y="6953"/>
                  <a:pt x="24282" y="6224"/>
                  <a:pt x="24500" y="5525"/>
                </a:cubicBezTo>
                <a:lnTo>
                  <a:pt x="24500" y="5525"/>
                </a:lnTo>
                <a:cubicBezTo>
                  <a:pt x="24500" y="5525"/>
                  <a:pt x="23451" y="7449"/>
                  <a:pt x="23101" y="9562"/>
                </a:cubicBezTo>
                <a:cubicBezTo>
                  <a:pt x="23043" y="9314"/>
                  <a:pt x="22985" y="9052"/>
                  <a:pt x="22970" y="8804"/>
                </a:cubicBezTo>
                <a:cubicBezTo>
                  <a:pt x="22970" y="8804"/>
                  <a:pt x="22926" y="9023"/>
                  <a:pt x="22926" y="9372"/>
                </a:cubicBezTo>
                <a:cubicBezTo>
                  <a:pt x="22752" y="9197"/>
                  <a:pt x="22562" y="9037"/>
                  <a:pt x="22373" y="8906"/>
                </a:cubicBezTo>
                <a:cubicBezTo>
                  <a:pt x="22358" y="8294"/>
                  <a:pt x="22402" y="7638"/>
                  <a:pt x="22533" y="7026"/>
                </a:cubicBezTo>
                <a:lnTo>
                  <a:pt x="22533" y="7026"/>
                </a:lnTo>
                <a:cubicBezTo>
                  <a:pt x="22533" y="7026"/>
                  <a:pt x="22198" y="7696"/>
                  <a:pt x="21950" y="8614"/>
                </a:cubicBezTo>
                <a:cubicBezTo>
                  <a:pt x="21702" y="8454"/>
                  <a:pt x="21454" y="8323"/>
                  <a:pt x="21221" y="8206"/>
                </a:cubicBezTo>
                <a:cubicBezTo>
                  <a:pt x="21294" y="8061"/>
                  <a:pt x="21367" y="7900"/>
                  <a:pt x="21454" y="7711"/>
                </a:cubicBezTo>
                <a:lnTo>
                  <a:pt x="21454" y="7711"/>
                </a:lnTo>
                <a:cubicBezTo>
                  <a:pt x="21454" y="7711"/>
                  <a:pt x="21279" y="7871"/>
                  <a:pt x="21075" y="8148"/>
                </a:cubicBezTo>
                <a:cubicBezTo>
                  <a:pt x="20536" y="7900"/>
                  <a:pt x="20143" y="7798"/>
                  <a:pt x="20143" y="7798"/>
                </a:cubicBezTo>
                <a:lnTo>
                  <a:pt x="20143" y="7798"/>
                </a:lnTo>
                <a:cubicBezTo>
                  <a:pt x="20449" y="7988"/>
                  <a:pt x="20711" y="8148"/>
                  <a:pt x="20944" y="8294"/>
                </a:cubicBezTo>
                <a:cubicBezTo>
                  <a:pt x="20784" y="8527"/>
                  <a:pt x="20609" y="8804"/>
                  <a:pt x="20463" y="9139"/>
                </a:cubicBezTo>
                <a:cubicBezTo>
                  <a:pt x="20332" y="8760"/>
                  <a:pt x="20216" y="8396"/>
                  <a:pt x="20157" y="8017"/>
                </a:cubicBezTo>
                <a:lnTo>
                  <a:pt x="20157" y="8017"/>
                </a:lnTo>
                <a:cubicBezTo>
                  <a:pt x="20157" y="8017"/>
                  <a:pt x="20084" y="8775"/>
                  <a:pt x="20245" y="9737"/>
                </a:cubicBezTo>
                <a:cubicBezTo>
                  <a:pt x="20186" y="9941"/>
                  <a:pt x="20157" y="10159"/>
                  <a:pt x="20143" y="10378"/>
                </a:cubicBezTo>
                <a:cubicBezTo>
                  <a:pt x="19997" y="10407"/>
                  <a:pt x="19851" y="10436"/>
                  <a:pt x="19720" y="10465"/>
                </a:cubicBezTo>
                <a:cubicBezTo>
                  <a:pt x="19647" y="10349"/>
                  <a:pt x="19589" y="10247"/>
                  <a:pt x="19531" y="10130"/>
                </a:cubicBezTo>
                <a:cubicBezTo>
                  <a:pt x="19662" y="9810"/>
                  <a:pt x="19822" y="9445"/>
                  <a:pt x="20055" y="8964"/>
                </a:cubicBezTo>
                <a:lnTo>
                  <a:pt x="20055" y="8964"/>
                </a:lnTo>
                <a:cubicBezTo>
                  <a:pt x="20055" y="8964"/>
                  <a:pt x="19764" y="9227"/>
                  <a:pt x="19472" y="9664"/>
                </a:cubicBezTo>
                <a:cubicBezTo>
                  <a:pt x="19531" y="8964"/>
                  <a:pt x="19414" y="8338"/>
                  <a:pt x="19297" y="7900"/>
                </a:cubicBezTo>
                <a:cubicBezTo>
                  <a:pt x="19385" y="7419"/>
                  <a:pt x="19603" y="6909"/>
                  <a:pt x="19997" y="6079"/>
                </a:cubicBezTo>
                <a:lnTo>
                  <a:pt x="19997" y="6079"/>
                </a:lnTo>
                <a:cubicBezTo>
                  <a:pt x="19997" y="6079"/>
                  <a:pt x="19487" y="6560"/>
                  <a:pt x="19093" y="7317"/>
                </a:cubicBezTo>
                <a:cubicBezTo>
                  <a:pt x="19064" y="7274"/>
                  <a:pt x="19064" y="7244"/>
                  <a:pt x="19064" y="7244"/>
                </a:cubicBezTo>
                <a:cubicBezTo>
                  <a:pt x="19064" y="7303"/>
                  <a:pt x="19064" y="7347"/>
                  <a:pt x="19064" y="7390"/>
                </a:cubicBezTo>
                <a:cubicBezTo>
                  <a:pt x="18729" y="8061"/>
                  <a:pt x="18525" y="8950"/>
                  <a:pt x="18846" y="9912"/>
                </a:cubicBezTo>
                <a:cubicBezTo>
                  <a:pt x="18758" y="10174"/>
                  <a:pt x="18641" y="10422"/>
                  <a:pt x="18481" y="10713"/>
                </a:cubicBezTo>
                <a:lnTo>
                  <a:pt x="18467" y="10713"/>
                </a:lnTo>
                <a:cubicBezTo>
                  <a:pt x="18437" y="10655"/>
                  <a:pt x="18423" y="10597"/>
                  <a:pt x="18408" y="10538"/>
                </a:cubicBezTo>
                <a:cubicBezTo>
                  <a:pt x="18379" y="9008"/>
                  <a:pt x="18452" y="6355"/>
                  <a:pt x="19195" y="4009"/>
                </a:cubicBezTo>
                <a:lnTo>
                  <a:pt x="19195" y="4009"/>
                </a:lnTo>
                <a:cubicBezTo>
                  <a:pt x="19195" y="4009"/>
                  <a:pt x="17898" y="6385"/>
                  <a:pt x="17476" y="9008"/>
                </a:cubicBezTo>
                <a:cubicBezTo>
                  <a:pt x="17199" y="8702"/>
                  <a:pt x="16893" y="8425"/>
                  <a:pt x="16572" y="8192"/>
                </a:cubicBezTo>
                <a:cubicBezTo>
                  <a:pt x="16543" y="7434"/>
                  <a:pt x="16586" y="6632"/>
                  <a:pt x="16761" y="5860"/>
                </a:cubicBezTo>
                <a:lnTo>
                  <a:pt x="16761" y="5860"/>
                </a:lnTo>
                <a:cubicBezTo>
                  <a:pt x="16761" y="5860"/>
                  <a:pt x="16339" y="6691"/>
                  <a:pt x="16047" y="7827"/>
                </a:cubicBezTo>
                <a:cubicBezTo>
                  <a:pt x="15727" y="7638"/>
                  <a:pt x="15420" y="7478"/>
                  <a:pt x="15129" y="7332"/>
                </a:cubicBezTo>
                <a:cubicBezTo>
                  <a:pt x="15216" y="7142"/>
                  <a:pt x="15318" y="6938"/>
                  <a:pt x="15420" y="6720"/>
                </a:cubicBezTo>
                <a:lnTo>
                  <a:pt x="15420" y="6720"/>
                </a:lnTo>
                <a:cubicBezTo>
                  <a:pt x="15420" y="6720"/>
                  <a:pt x="15216" y="6909"/>
                  <a:pt x="14940" y="7244"/>
                </a:cubicBezTo>
                <a:cubicBezTo>
                  <a:pt x="14284" y="6953"/>
                  <a:pt x="13788" y="6822"/>
                  <a:pt x="13788" y="6822"/>
                </a:cubicBezTo>
                <a:lnTo>
                  <a:pt x="13788" y="6822"/>
                </a:lnTo>
                <a:cubicBezTo>
                  <a:pt x="14182" y="7055"/>
                  <a:pt x="14502" y="7259"/>
                  <a:pt x="14794" y="7449"/>
                </a:cubicBezTo>
                <a:cubicBezTo>
                  <a:pt x="14590" y="7725"/>
                  <a:pt x="14371" y="8075"/>
                  <a:pt x="14182" y="8469"/>
                </a:cubicBezTo>
                <a:cubicBezTo>
                  <a:pt x="14080" y="8177"/>
                  <a:pt x="13978" y="7857"/>
                  <a:pt x="13905" y="7551"/>
                </a:cubicBezTo>
                <a:cubicBezTo>
                  <a:pt x="13919" y="7507"/>
                  <a:pt x="13934" y="7449"/>
                  <a:pt x="13948" y="7405"/>
                </a:cubicBezTo>
                <a:lnTo>
                  <a:pt x="13948" y="7405"/>
                </a:lnTo>
                <a:cubicBezTo>
                  <a:pt x="13948" y="7406"/>
                  <a:pt x="13933" y="7449"/>
                  <a:pt x="13890" y="7507"/>
                </a:cubicBezTo>
                <a:cubicBezTo>
                  <a:pt x="13861" y="7376"/>
                  <a:pt x="13832" y="7230"/>
                  <a:pt x="13803" y="7099"/>
                </a:cubicBezTo>
                <a:cubicBezTo>
                  <a:pt x="13803" y="7099"/>
                  <a:pt x="13774" y="7332"/>
                  <a:pt x="13788" y="7725"/>
                </a:cubicBezTo>
                <a:cubicBezTo>
                  <a:pt x="13686" y="7915"/>
                  <a:pt x="13555" y="8206"/>
                  <a:pt x="13409" y="8556"/>
                </a:cubicBezTo>
                <a:cubicBezTo>
                  <a:pt x="13263" y="8717"/>
                  <a:pt x="13089" y="8935"/>
                  <a:pt x="12899" y="9212"/>
                </a:cubicBezTo>
                <a:cubicBezTo>
                  <a:pt x="12506" y="7288"/>
                  <a:pt x="12564" y="6880"/>
                  <a:pt x="13613" y="4679"/>
                </a:cubicBezTo>
                <a:lnTo>
                  <a:pt x="13613" y="4679"/>
                </a:lnTo>
                <a:cubicBezTo>
                  <a:pt x="13613" y="4680"/>
                  <a:pt x="10932" y="7157"/>
                  <a:pt x="12433" y="10043"/>
                </a:cubicBezTo>
                <a:cubicBezTo>
                  <a:pt x="12404" y="10116"/>
                  <a:pt x="12374" y="10203"/>
                  <a:pt x="12331" y="10276"/>
                </a:cubicBezTo>
                <a:cubicBezTo>
                  <a:pt x="12154" y="9869"/>
                  <a:pt x="11940" y="9588"/>
                  <a:pt x="11888" y="9516"/>
                </a:cubicBezTo>
                <a:lnTo>
                  <a:pt x="11888" y="9516"/>
                </a:lnTo>
                <a:cubicBezTo>
                  <a:pt x="12043" y="9997"/>
                  <a:pt x="12157" y="10340"/>
                  <a:pt x="12214" y="10640"/>
                </a:cubicBezTo>
                <a:cubicBezTo>
                  <a:pt x="12170" y="10757"/>
                  <a:pt x="12141" y="10874"/>
                  <a:pt x="12127" y="10990"/>
                </a:cubicBezTo>
                <a:cubicBezTo>
                  <a:pt x="12039" y="10917"/>
                  <a:pt x="11952" y="10844"/>
                  <a:pt x="11879" y="10786"/>
                </a:cubicBezTo>
                <a:cubicBezTo>
                  <a:pt x="11864" y="10728"/>
                  <a:pt x="11850" y="10670"/>
                  <a:pt x="11821" y="10611"/>
                </a:cubicBezTo>
                <a:cubicBezTo>
                  <a:pt x="11821" y="10247"/>
                  <a:pt x="11835" y="9868"/>
                  <a:pt x="11879" y="9489"/>
                </a:cubicBezTo>
                <a:cubicBezTo>
                  <a:pt x="11879" y="9490"/>
                  <a:pt x="11880" y="9492"/>
                  <a:pt x="11880" y="9493"/>
                </a:cubicBezTo>
                <a:lnTo>
                  <a:pt x="11880" y="9493"/>
                </a:lnTo>
                <a:cubicBezTo>
                  <a:pt x="11909" y="9293"/>
                  <a:pt x="11938" y="9092"/>
                  <a:pt x="11981" y="8891"/>
                </a:cubicBezTo>
                <a:lnTo>
                  <a:pt x="11981" y="8891"/>
                </a:lnTo>
                <a:cubicBezTo>
                  <a:pt x="11981" y="8892"/>
                  <a:pt x="11806" y="9241"/>
                  <a:pt x="11617" y="9780"/>
                </a:cubicBezTo>
                <a:cubicBezTo>
                  <a:pt x="11456" y="9037"/>
                  <a:pt x="11340" y="8236"/>
                  <a:pt x="11340" y="7463"/>
                </a:cubicBezTo>
                <a:cubicBezTo>
                  <a:pt x="11340" y="7463"/>
                  <a:pt x="11092" y="8760"/>
                  <a:pt x="11223" y="10232"/>
                </a:cubicBezTo>
                <a:cubicBezTo>
                  <a:pt x="10961" y="9606"/>
                  <a:pt x="10742" y="8935"/>
                  <a:pt x="10611" y="8279"/>
                </a:cubicBezTo>
                <a:lnTo>
                  <a:pt x="10611" y="8279"/>
                </a:lnTo>
                <a:cubicBezTo>
                  <a:pt x="10611" y="8279"/>
                  <a:pt x="10567" y="8921"/>
                  <a:pt x="10655" y="9839"/>
                </a:cubicBezTo>
                <a:cubicBezTo>
                  <a:pt x="10611" y="9897"/>
                  <a:pt x="10567" y="9955"/>
                  <a:pt x="10509" y="10014"/>
                </a:cubicBezTo>
                <a:cubicBezTo>
                  <a:pt x="10509" y="10014"/>
                  <a:pt x="10494" y="9999"/>
                  <a:pt x="10494" y="9999"/>
                </a:cubicBezTo>
                <a:cubicBezTo>
                  <a:pt x="10392" y="9635"/>
                  <a:pt x="10305" y="9270"/>
                  <a:pt x="10276" y="8891"/>
                </a:cubicBezTo>
                <a:cubicBezTo>
                  <a:pt x="10276" y="8891"/>
                  <a:pt x="10217" y="9299"/>
                  <a:pt x="10217" y="9882"/>
                </a:cubicBezTo>
                <a:cubicBezTo>
                  <a:pt x="9955" y="9780"/>
                  <a:pt x="9736" y="9708"/>
                  <a:pt x="9649" y="9678"/>
                </a:cubicBezTo>
                <a:lnTo>
                  <a:pt x="9649" y="9678"/>
                </a:lnTo>
                <a:cubicBezTo>
                  <a:pt x="9868" y="9810"/>
                  <a:pt x="10057" y="9926"/>
                  <a:pt x="10232" y="10043"/>
                </a:cubicBezTo>
                <a:cubicBezTo>
                  <a:pt x="10232" y="10087"/>
                  <a:pt x="10232" y="10130"/>
                  <a:pt x="10232" y="10189"/>
                </a:cubicBezTo>
                <a:cubicBezTo>
                  <a:pt x="10028" y="10101"/>
                  <a:pt x="9809" y="10028"/>
                  <a:pt x="9620" y="9984"/>
                </a:cubicBezTo>
                <a:cubicBezTo>
                  <a:pt x="9620" y="9970"/>
                  <a:pt x="9620" y="9955"/>
                  <a:pt x="9620" y="9941"/>
                </a:cubicBezTo>
                <a:cubicBezTo>
                  <a:pt x="9620" y="9868"/>
                  <a:pt x="9634" y="9780"/>
                  <a:pt x="9649" y="9678"/>
                </a:cubicBezTo>
                <a:cubicBezTo>
                  <a:pt x="9649" y="9649"/>
                  <a:pt x="9664" y="9620"/>
                  <a:pt x="9664" y="9576"/>
                </a:cubicBezTo>
                <a:lnTo>
                  <a:pt x="9664" y="9576"/>
                </a:lnTo>
                <a:cubicBezTo>
                  <a:pt x="9663" y="9576"/>
                  <a:pt x="9634" y="9606"/>
                  <a:pt x="9605" y="9678"/>
                </a:cubicBezTo>
                <a:cubicBezTo>
                  <a:pt x="9576" y="9737"/>
                  <a:pt x="9532" y="9839"/>
                  <a:pt x="9489" y="9955"/>
                </a:cubicBezTo>
                <a:cubicBezTo>
                  <a:pt x="9051" y="9853"/>
                  <a:pt x="8745" y="9824"/>
                  <a:pt x="8745" y="9824"/>
                </a:cubicBezTo>
                <a:lnTo>
                  <a:pt x="8745" y="9824"/>
                </a:lnTo>
                <a:cubicBezTo>
                  <a:pt x="9008" y="9926"/>
                  <a:pt x="9241" y="10014"/>
                  <a:pt x="9430" y="10101"/>
                </a:cubicBezTo>
                <a:cubicBezTo>
                  <a:pt x="9372" y="10291"/>
                  <a:pt x="9314" y="10538"/>
                  <a:pt x="9285" y="10815"/>
                </a:cubicBezTo>
                <a:cubicBezTo>
                  <a:pt x="9095" y="10553"/>
                  <a:pt x="8935" y="10276"/>
                  <a:pt x="8804" y="9984"/>
                </a:cubicBezTo>
                <a:lnTo>
                  <a:pt x="8804" y="9984"/>
                </a:lnTo>
                <a:cubicBezTo>
                  <a:pt x="8804" y="9985"/>
                  <a:pt x="8906" y="10495"/>
                  <a:pt x="9197" y="11165"/>
                </a:cubicBezTo>
                <a:cubicBezTo>
                  <a:pt x="9095" y="11282"/>
                  <a:pt x="8993" y="11427"/>
                  <a:pt x="8876" y="11602"/>
                </a:cubicBezTo>
                <a:cubicBezTo>
                  <a:pt x="8862" y="11573"/>
                  <a:pt x="8862" y="11559"/>
                  <a:pt x="8862" y="11529"/>
                </a:cubicBezTo>
                <a:cubicBezTo>
                  <a:pt x="8876" y="11311"/>
                  <a:pt x="8906" y="11048"/>
                  <a:pt x="8949" y="10742"/>
                </a:cubicBezTo>
                <a:lnTo>
                  <a:pt x="8949" y="10742"/>
                </a:lnTo>
                <a:cubicBezTo>
                  <a:pt x="8949" y="10742"/>
                  <a:pt x="8862" y="10874"/>
                  <a:pt x="8774" y="11107"/>
                </a:cubicBezTo>
                <a:cubicBezTo>
                  <a:pt x="8585" y="9941"/>
                  <a:pt x="8702" y="9518"/>
                  <a:pt x="9445" y="7944"/>
                </a:cubicBezTo>
                <a:lnTo>
                  <a:pt x="9445" y="7944"/>
                </a:lnTo>
                <a:cubicBezTo>
                  <a:pt x="9445" y="7944"/>
                  <a:pt x="8483" y="8833"/>
                  <a:pt x="8206" y="10101"/>
                </a:cubicBezTo>
                <a:cubicBezTo>
                  <a:pt x="8191" y="10072"/>
                  <a:pt x="8162" y="10043"/>
                  <a:pt x="8148" y="10014"/>
                </a:cubicBezTo>
                <a:cubicBezTo>
                  <a:pt x="8104" y="9635"/>
                  <a:pt x="8148" y="9212"/>
                  <a:pt x="8235" y="8512"/>
                </a:cubicBezTo>
                <a:lnTo>
                  <a:pt x="8235" y="8512"/>
                </a:lnTo>
                <a:cubicBezTo>
                  <a:pt x="8235" y="8513"/>
                  <a:pt x="7973" y="8950"/>
                  <a:pt x="7871" y="9606"/>
                </a:cubicBezTo>
                <a:cubicBezTo>
                  <a:pt x="7842" y="9562"/>
                  <a:pt x="7827" y="9547"/>
                  <a:pt x="7827" y="9547"/>
                </a:cubicBezTo>
                <a:lnTo>
                  <a:pt x="7827" y="9547"/>
                </a:lnTo>
                <a:cubicBezTo>
                  <a:pt x="7842" y="9591"/>
                  <a:pt x="7856" y="9620"/>
                  <a:pt x="7871" y="9649"/>
                </a:cubicBezTo>
                <a:cubicBezTo>
                  <a:pt x="7798" y="10189"/>
                  <a:pt x="7827" y="10830"/>
                  <a:pt x="8206" y="11486"/>
                </a:cubicBezTo>
                <a:cubicBezTo>
                  <a:pt x="8235" y="11588"/>
                  <a:pt x="8264" y="11690"/>
                  <a:pt x="8293" y="11792"/>
                </a:cubicBezTo>
                <a:cubicBezTo>
                  <a:pt x="8279" y="11952"/>
                  <a:pt x="8264" y="12127"/>
                  <a:pt x="8221" y="12316"/>
                </a:cubicBezTo>
                <a:cubicBezTo>
                  <a:pt x="8191" y="12273"/>
                  <a:pt x="8162" y="12229"/>
                  <a:pt x="8133" y="12185"/>
                </a:cubicBezTo>
                <a:cubicBezTo>
                  <a:pt x="7754" y="11005"/>
                  <a:pt x="7186" y="8935"/>
                  <a:pt x="7171" y="7011"/>
                </a:cubicBezTo>
                <a:cubicBezTo>
                  <a:pt x="7171" y="7011"/>
                  <a:pt x="6795" y="9020"/>
                  <a:pt x="7095" y="11110"/>
                </a:cubicBezTo>
                <a:lnTo>
                  <a:pt x="7095" y="11110"/>
                </a:lnTo>
                <a:cubicBezTo>
                  <a:pt x="7068" y="11025"/>
                  <a:pt x="7054" y="10928"/>
                  <a:pt x="7040" y="10844"/>
                </a:cubicBezTo>
                <a:cubicBezTo>
                  <a:pt x="7040" y="10844"/>
                  <a:pt x="7026" y="10932"/>
                  <a:pt x="7026" y="11078"/>
                </a:cubicBezTo>
                <a:cubicBezTo>
                  <a:pt x="6778" y="10903"/>
                  <a:pt x="6515" y="10757"/>
                  <a:pt x="6268" y="10626"/>
                </a:cubicBezTo>
                <a:cubicBezTo>
                  <a:pt x="6064" y="10043"/>
                  <a:pt x="5903" y="9416"/>
                  <a:pt x="5845" y="8789"/>
                </a:cubicBezTo>
                <a:cubicBezTo>
                  <a:pt x="5845" y="8789"/>
                  <a:pt x="5743" y="9489"/>
                  <a:pt x="5801" y="10422"/>
                </a:cubicBezTo>
                <a:cubicBezTo>
                  <a:pt x="5524" y="10320"/>
                  <a:pt x="5262" y="10232"/>
                  <a:pt x="5029" y="10159"/>
                </a:cubicBezTo>
                <a:cubicBezTo>
                  <a:pt x="5043" y="9999"/>
                  <a:pt x="5058" y="9839"/>
                  <a:pt x="5087" y="9649"/>
                </a:cubicBezTo>
                <a:lnTo>
                  <a:pt x="5087" y="9649"/>
                </a:lnTo>
                <a:cubicBezTo>
                  <a:pt x="5087" y="9649"/>
                  <a:pt x="4985" y="9824"/>
                  <a:pt x="4868" y="10116"/>
                </a:cubicBezTo>
                <a:cubicBezTo>
                  <a:pt x="4329" y="9985"/>
                  <a:pt x="3950" y="9955"/>
                  <a:pt x="3950" y="9955"/>
                </a:cubicBezTo>
                <a:lnTo>
                  <a:pt x="3950" y="9955"/>
                </a:lnTo>
                <a:cubicBezTo>
                  <a:pt x="4271" y="10072"/>
                  <a:pt x="4562" y="10189"/>
                  <a:pt x="4810" y="10291"/>
                </a:cubicBezTo>
                <a:cubicBezTo>
                  <a:pt x="4723" y="10538"/>
                  <a:pt x="4650" y="10844"/>
                  <a:pt x="4621" y="11180"/>
                </a:cubicBezTo>
                <a:cubicBezTo>
                  <a:pt x="4460" y="10961"/>
                  <a:pt x="4329" y="10728"/>
                  <a:pt x="4198" y="10509"/>
                </a:cubicBezTo>
                <a:cubicBezTo>
                  <a:pt x="4198" y="10465"/>
                  <a:pt x="4198" y="10422"/>
                  <a:pt x="4198" y="10378"/>
                </a:cubicBezTo>
                <a:cubicBezTo>
                  <a:pt x="4198" y="10378"/>
                  <a:pt x="4183" y="10422"/>
                  <a:pt x="4183" y="10465"/>
                </a:cubicBezTo>
                <a:cubicBezTo>
                  <a:pt x="4125" y="10363"/>
                  <a:pt x="4067" y="10261"/>
                  <a:pt x="4023" y="10159"/>
                </a:cubicBezTo>
                <a:lnTo>
                  <a:pt x="4023" y="10159"/>
                </a:lnTo>
                <a:cubicBezTo>
                  <a:pt x="4023" y="10160"/>
                  <a:pt x="4052" y="10349"/>
                  <a:pt x="4154" y="10655"/>
                </a:cubicBezTo>
                <a:cubicBezTo>
                  <a:pt x="4125" y="10815"/>
                  <a:pt x="4096" y="11048"/>
                  <a:pt x="4081" y="11340"/>
                </a:cubicBezTo>
                <a:cubicBezTo>
                  <a:pt x="4009" y="11486"/>
                  <a:pt x="3936" y="11690"/>
                  <a:pt x="3863" y="11937"/>
                </a:cubicBezTo>
                <a:cubicBezTo>
                  <a:pt x="3134" y="10495"/>
                  <a:pt x="3076" y="10174"/>
                  <a:pt x="3324" y="8323"/>
                </a:cubicBezTo>
                <a:lnTo>
                  <a:pt x="3324" y="8323"/>
                </a:lnTo>
                <a:cubicBezTo>
                  <a:pt x="3323" y="8323"/>
                  <a:pt x="1968" y="10611"/>
                  <a:pt x="3732" y="12637"/>
                </a:cubicBezTo>
                <a:cubicBezTo>
                  <a:pt x="3702" y="12885"/>
                  <a:pt x="3702" y="13147"/>
                  <a:pt x="3732" y="13424"/>
                </a:cubicBezTo>
                <a:cubicBezTo>
                  <a:pt x="3644" y="13380"/>
                  <a:pt x="3557" y="13337"/>
                  <a:pt x="3455" y="13293"/>
                </a:cubicBezTo>
                <a:cubicBezTo>
                  <a:pt x="3309" y="12812"/>
                  <a:pt x="3178" y="12316"/>
                  <a:pt x="3134" y="11821"/>
                </a:cubicBezTo>
                <a:cubicBezTo>
                  <a:pt x="3134" y="11821"/>
                  <a:pt x="3047" y="12375"/>
                  <a:pt x="3090" y="13133"/>
                </a:cubicBezTo>
                <a:cubicBezTo>
                  <a:pt x="3061" y="13118"/>
                  <a:pt x="3032" y="13103"/>
                  <a:pt x="3003" y="13089"/>
                </a:cubicBezTo>
                <a:cubicBezTo>
                  <a:pt x="2624" y="12608"/>
                  <a:pt x="2274" y="12069"/>
                  <a:pt x="1997" y="11529"/>
                </a:cubicBezTo>
                <a:lnTo>
                  <a:pt x="1997" y="11529"/>
                </a:lnTo>
                <a:cubicBezTo>
                  <a:pt x="1997" y="11530"/>
                  <a:pt x="2114" y="12040"/>
                  <a:pt x="2405" y="12739"/>
                </a:cubicBezTo>
                <a:cubicBezTo>
                  <a:pt x="2376" y="12783"/>
                  <a:pt x="2362" y="12827"/>
                  <a:pt x="2347" y="12885"/>
                </a:cubicBezTo>
                <a:cubicBezTo>
                  <a:pt x="1895" y="12768"/>
                  <a:pt x="1589" y="12754"/>
                  <a:pt x="1589" y="12754"/>
                </a:cubicBezTo>
                <a:lnTo>
                  <a:pt x="1589" y="12754"/>
                </a:lnTo>
                <a:cubicBezTo>
                  <a:pt x="1866" y="12856"/>
                  <a:pt x="2085" y="12943"/>
                  <a:pt x="2289" y="13031"/>
                </a:cubicBezTo>
                <a:cubicBezTo>
                  <a:pt x="2230" y="13220"/>
                  <a:pt x="2158" y="13468"/>
                  <a:pt x="2128" y="13730"/>
                </a:cubicBezTo>
                <a:cubicBezTo>
                  <a:pt x="1954" y="13468"/>
                  <a:pt x="1793" y="13191"/>
                  <a:pt x="1647" y="12914"/>
                </a:cubicBezTo>
                <a:lnTo>
                  <a:pt x="1647" y="12914"/>
                </a:lnTo>
                <a:cubicBezTo>
                  <a:pt x="1648" y="12914"/>
                  <a:pt x="1779" y="13512"/>
                  <a:pt x="2128" y="14240"/>
                </a:cubicBezTo>
                <a:cubicBezTo>
                  <a:pt x="2143" y="14546"/>
                  <a:pt x="2201" y="14867"/>
                  <a:pt x="2347" y="15202"/>
                </a:cubicBezTo>
                <a:cubicBezTo>
                  <a:pt x="2099" y="15042"/>
                  <a:pt x="1866" y="14852"/>
                  <a:pt x="1706" y="14634"/>
                </a:cubicBezTo>
                <a:cubicBezTo>
                  <a:pt x="1720" y="14371"/>
                  <a:pt x="1749" y="14065"/>
                  <a:pt x="1808" y="13672"/>
                </a:cubicBezTo>
                <a:lnTo>
                  <a:pt x="1808" y="13672"/>
                </a:lnTo>
                <a:cubicBezTo>
                  <a:pt x="1808" y="13672"/>
                  <a:pt x="1647" y="13934"/>
                  <a:pt x="1531" y="14342"/>
                </a:cubicBezTo>
                <a:cubicBezTo>
                  <a:pt x="933" y="13176"/>
                  <a:pt x="904" y="12929"/>
                  <a:pt x="1094" y="11442"/>
                </a:cubicBezTo>
                <a:lnTo>
                  <a:pt x="1094" y="11442"/>
                </a:lnTo>
                <a:cubicBezTo>
                  <a:pt x="1093" y="11442"/>
                  <a:pt x="1" y="13278"/>
                  <a:pt x="1414" y="14911"/>
                </a:cubicBezTo>
                <a:cubicBezTo>
                  <a:pt x="1385" y="15202"/>
                  <a:pt x="1400" y="15523"/>
                  <a:pt x="1473" y="15873"/>
                </a:cubicBezTo>
                <a:lnTo>
                  <a:pt x="1473" y="15843"/>
                </a:lnTo>
                <a:lnTo>
                  <a:pt x="1910" y="15843"/>
                </a:lnTo>
                <a:cubicBezTo>
                  <a:pt x="1822" y="15610"/>
                  <a:pt x="1764" y="15406"/>
                  <a:pt x="1735" y="15202"/>
                </a:cubicBezTo>
                <a:lnTo>
                  <a:pt x="1735" y="15202"/>
                </a:lnTo>
                <a:cubicBezTo>
                  <a:pt x="1939" y="15392"/>
                  <a:pt x="2201" y="15581"/>
                  <a:pt x="2493" y="15756"/>
                </a:cubicBezTo>
                <a:cubicBezTo>
                  <a:pt x="2434" y="15785"/>
                  <a:pt x="2391" y="15814"/>
                  <a:pt x="2347" y="15843"/>
                </a:cubicBezTo>
                <a:lnTo>
                  <a:pt x="138416" y="15843"/>
                </a:lnTo>
                <a:cubicBezTo>
                  <a:pt x="138357" y="15814"/>
                  <a:pt x="138299" y="15785"/>
                  <a:pt x="138226" y="15741"/>
                </a:cubicBezTo>
                <a:cubicBezTo>
                  <a:pt x="138285" y="15610"/>
                  <a:pt x="138343" y="15465"/>
                  <a:pt x="138401" y="15319"/>
                </a:cubicBezTo>
                <a:cubicBezTo>
                  <a:pt x="138620" y="15115"/>
                  <a:pt x="138882" y="14925"/>
                  <a:pt x="139290" y="14692"/>
                </a:cubicBezTo>
                <a:cubicBezTo>
                  <a:pt x="139348" y="14867"/>
                  <a:pt x="139392" y="15027"/>
                  <a:pt x="139407" y="15173"/>
                </a:cubicBezTo>
                <a:cubicBezTo>
                  <a:pt x="139159" y="15377"/>
                  <a:pt x="138897" y="15596"/>
                  <a:pt x="138663" y="15843"/>
                </a:cubicBezTo>
                <a:lnTo>
                  <a:pt x="139217" y="15843"/>
                </a:lnTo>
                <a:cubicBezTo>
                  <a:pt x="139276" y="15771"/>
                  <a:pt x="139334" y="15683"/>
                  <a:pt x="139407" y="15596"/>
                </a:cubicBezTo>
                <a:lnTo>
                  <a:pt x="139407" y="15596"/>
                </a:lnTo>
                <a:cubicBezTo>
                  <a:pt x="139407" y="15683"/>
                  <a:pt x="139378" y="15756"/>
                  <a:pt x="139363" y="15843"/>
                </a:cubicBezTo>
                <a:lnTo>
                  <a:pt x="140281" y="15843"/>
                </a:lnTo>
                <a:cubicBezTo>
                  <a:pt x="140879" y="15246"/>
                  <a:pt x="141651" y="14561"/>
                  <a:pt x="142497" y="13978"/>
                </a:cubicBezTo>
                <a:lnTo>
                  <a:pt x="142497" y="13978"/>
                </a:lnTo>
                <a:cubicBezTo>
                  <a:pt x="142496" y="13978"/>
                  <a:pt x="140981" y="14751"/>
                  <a:pt x="139742" y="15800"/>
                </a:cubicBezTo>
                <a:cubicBezTo>
                  <a:pt x="139757" y="15610"/>
                  <a:pt x="139727" y="15435"/>
                  <a:pt x="139698" y="15275"/>
                </a:cubicBezTo>
                <a:cubicBezTo>
                  <a:pt x="139990" y="14940"/>
                  <a:pt x="140340" y="14590"/>
                  <a:pt x="140718" y="14299"/>
                </a:cubicBezTo>
                <a:lnTo>
                  <a:pt x="140718" y="14299"/>
                </a:lnTo>
                <a:cubicBezTo>
                  <a:pt x="140718" y="14299"/>
                  <a:pt x="140208" y="14576"/>
                  <a:pt x="139625" y="15013"/>
                </a:cubicBezTo>
                <a:cubicBezTo>
                  <a:pt x="139567" y="14852"/>
                  <a:pt x="139509" y="14721"/>
                  <a:pt x="139451" y="14605"/>
                </a:cubicBezTo>
                <a:cubicBezTo>
                  <a:pt x="139567" y="14546"/>
                  <a:pt x="139684" y="14473"/>
                  <a:pt x="139815" y="14401"/>
                </a:cubicBezTo>
                <a:lnTo>
                  <a:pt x="139815" y="14401"/>
                </a:lnTo>
                <a:cubicBezTo>
                  <a:pt x="139815" y="14401"/>
                  <a:pt x="139654" y="14444"/>
                  <a:pt x="139407" y="14532"/>
                </a:cubicBezTo>
                <a:cubicBezTo>
                  <a:pt x="139247" y="14270"/>
                  <a:pt x="139101" y="14109"/>
                  <a:pt x="139101" y="14109"/>
                </a:cubicBezTo>
                <a:lnTo>
                  <a:pt x="139101" y="14109"/>
                </a:lnTo>
                <a:cubicBezTo>
                  <a:pt x="139174" y="14299"/>
                  <a:pt x="139217" y="14444"/>
                  <a:pt x="139261" y="14590"/>
                </a:cubicBezTo>
                <a:cubicBezTo>
                  <a:pt x="139072" y="14663"/>
                  <a:pt x="138838" y="14780"/>
                  <a:pt x="138591" y="14911"/>
                </a:cubicBezTo>
                <a:cubicBezTo>
                  <a:pt x="138707" y="14678"/>
                  <a:pt x="138838" y="14459"/>
                  <a:pt x="138999" y="14240"/>
                </a:cubicBezTo>
                <a:lnTo>
                  <a:pt x="138999" y="14240"/>
                </a:lnTo>
                <a:cubicBezTo>
                  <a:pt x="138998" y="14240"/>
                  <a:pt x="138590" y="14619"/>
                  <a:pt x="138168" y="15188"/>
                </a:cubicBezTo>
                <a:cubicBezTo>
                  <a:pt x="138037" y="15290"/>
                  <a:pt x="137906" y="15392"/>
                  <a:pt x="137774" y="15523"/>
                </a:cubicBezTo>
                <a:cubicBezTo>
                  <a:pt x="137702" y="15479"/>
                  <a:pt x="137629" y="15450"/>
                  <a:pt x="137541" y="15406"/>
                </a:cubicBezTo>
                <a:cubicBezTo>
                  <a:pt x="137556" y="15348"/>
                  <a:pt x="137585" y="15275"/>
                  <a:pt x="137614" y="15217"/>
                </a:cubicBezTo>
                <a:cubicBezTo>
                  <a:pt x="137833" y="15071"/>
                  <a:pt x="138110" y="14925"/>
                  <a:pt x="138459" y="14721"/>
                </a:cubicBezTo>
                <a:lnTo>
                  <a:pt x="138459" y="14721"/>
                </a:lnTo>
                <a:cubicBezTo>
                  <a:pt x="138459" y="14721"/>
                  <a:pt x="138153" y="14794"/>
                  <a:pt x="137760" y="14969"/>
                </a:cubicBezTo>
                <a:cubicBezTo>
                  <a:pt x="138372" y="14051"/>
                  <a:pt x="138561" y="13890"/>
                  <a:pt x="139888" y="13147"/>
                </a:cubicBezTo>
                <a:lnTo>
                  <a:pt x="139888" y="13147"/>
                </a:lnTo>
                <a:cubicBezTo>
                  <a:pt x="139887" y="13147"/>
                  <a:pt x="137774" y="13687"/>
                  <a:pt x="137235" y="15246"/>
                </a:cubicBezTo>
                <a:lnTo>
                  <a:pt x="137206" y="15246"/>
                </a:lnTo>
                <a:cubicBezTo>
                  <a:pt x="137046" y="15173"/>
                  <a:pt x="136871" y="15100"/>
                  <a:pt x="136681" y="15013"/>
                </a:cubicBezTo>
                <a:cubicBezTo>
                  <a:pt x="136812" y="14707"/>
                  <a:pt x="136987" y="14401"/>
                  <a:pt x="137191" y="14109"/>
                </a:cubicBezTo>
                <a:lnTo>
                  <a:pt x="137191" y="14109"/>
                </a:lnTo>
                <a:cubicBezTo>
                  <a:pt x="137191" y="14109"/>
                  <a:pt x="136842" y="14430"/>
                  <a:pt x="136463" y="14925"/>
                </a:cubicBezTo>
                <a:cubicBezTo>
                  <a:pt x="136404" y="14896"/>
                  <a:pt x="136346" y="14867"/>
                  <a:pt x="136273" y="14838"/>
                </a:cubicBezTo>
                <a:cubicBezTo>
                  <a:pt x="137118" y="13891"/>
                  <a:pt x="137323" y="12973"/>
                  <a:pt x="137323" y="12972"/>
                </a:cubicBezTo>
                <a:lnTo>
                  <a:pt x="137323" y="12972"/>
                </a:lnTo>
                <a:cubicBezTo>
                  <a:pt x="136710" y="13803"/>
                  <a:pt x="136332" y="14284"/>
                  <a:pt x="135880" y="14678"/>
                </a:cubicBezTo>
                <a:cubicBezTo>
                  <a:pt x="135763" y="14619"/>
                  <a:pt x="135632" y="14575"/>
                  <a:pt x="135501" y="14517"/>
                </a:cubicBezTo>
                <a:cubicBezTo>
                  <a:pt x="136244" y="13978"/>
                  <a:pt x="136550" y="13337"/>
                  <a:pt x="136638" y="13162"/>
                </a:cubicBezTo>
                <a:cubicBezTo>
                  <a:pt x="137031" y="12710"/>
                  <a:pt x="137468" y="12244"/>
                  <a:pt x="137949" y="11792"/>
                </a:cubicBezTo>
                <a:cubicBezTo>
                  <a:pt x="137978" y="11777"/>
                  <a:pt x="138008" y="11748"/>
                  <a:pt x="138037" y="11733"/>
                </a:cubicBezTo>
                <a:lnTo>
                  <a:pt x="138037" y="11733"/>
                </a:lnTo>
                <a:cubicBezTo>
                  <a:pt x="138035" y="11734"/>
                  <a:pt x="138007" y="11748"/>
                  <a:pt x="137978" y="11763"/>
                </a:cubicBezTo>
                <a:cubicBezTo>
                  <a:pt x="138372" y="11384"/>
                  <a:pt x="138780" y="11019"/>
                  <a:pt x="139217" y="10684"/>
                </a:cubicBezTo>
                <a:lnTo>
                  <a:pt x="139217" y="10684"/>
                </a:lnTo>
                <a:cubicBezTo>
                  <a:pt x="139217" y="10684"/>
                  <a:pt x="137643" y="11602"/>
                  <a:pt x="136098" y="12929"/>
                </a:cubicBezTo>
                <a:cubicBezTo>
                  <a:pt x="135821" y="13118"/>
                  <a:pt x="135545" y="13337"/>
                  <a:pt x="135282" y="13555"/>
                </a:cubicBezTo>
                <a:cubicBezTo>
                  <a:pt x="135282" y="13366"/>
                  <a:pt x="135268" y="13191"/>
                  <a:pt x="135238" y="13031"/>
                </a:cubicBezTo>
                <a:cubicBezTo>
                  <a:pt x="135530" y="12695"/>
                  <a:pt x="135880" y="12346"/>
                  <a:pt x="136259" y="12054"/>
                </a:cubicBezTo>
                <a:lnTo>
                  <a:pt x="136259" y="12054"/>
                </a:lnTo>
                <a:cubicBezTo>
                  <a:pt x="136258" y="12054"/>
                  <a:pt x="135748" y="12331"/>
                  <a:pt x="135166" y="12768"/>
                </a:cubicBezTo>
                <a:cubicBezTo>
                  <a:pt x="135151" y="12739"/>
                  <a:pt x="135151" y="12725"/>
                  <a:pt x="135136" y="12710"/>
                </a:cubicBezTo>
                <a:cubicBezTo>
                  <a:pt x="135515" y="12214"/>
                  <a:pt x="135953" y="11719"/>
                  <a:pt x="136434" y="11267"/>
                </a:cubicBezTo>
                <a:lnTo>
                  <a:pt x="136434" y="11267"/>
                </a:lnTo>
                <a:cubicBezTo>
                  <a:pt x="136433" y="11267"/>
                  <a:pt x="135836" y="11632"/>
                  <a:pt x="135107" y="12229"/>
                </a:cubicBezTo>
                <a:cubicBezTo>
                  <a:pt x="135064" y="12244"/>
                  <a:pt x="135005" y="12273"/>
                  <a:pt x="134947" y="12287"/>
                </a:cubicBezTo>
                <a:cubicBezTo>
                  <a:pt x="134787" y="12025"/>
                  <a:pt x="134641" y="11879"/>
                  <a:pt x="134641" y="11879"/>
                </a:cubicBezTo>
                <a:lnTo>
                  <a:pt x="134641" y="11879"/>
                </a:lnTo>
                <a:cubicBezTo>
                  <a:pt x="134699" y="12054"/>
                  <a:pt x="134757" y="12200"/>
                  <a:pt x="134801" y="12346"/>
                </a:cubicBezTo>
                <a:cubicBezTo>
                  <a:pt x="134787" y="12346"/>
                  <a:pt x="134787" y="12346"/>
                  <a:pt x="134772" y="12360"/>
                </a:cubicBezTo>
                <a:cubicBezTo>
                  <a:pt x="134670" y="12171"/>
                  <a:pt x="134553" y="11981"/>
                  <a:pt x="134451" y="11835"/>
                </a:cubicBezTo>
                <a:cubicBezTo>
                  <a:pt x="134612" y="11719"/>
                  <a:pt x="134801" y="11602"/>
                  <a:pt x="134991" y="11471"/>
                </a:cubicBezTo>
                <a:lnTo>
                  <a:pt x="134991" y="11471"/>
                </a:lnTo>
                <a:cubicBezTo>
                  <a:pt x="134991" y="11471"/>
                  <a:pt x="134743" y="11544"/>
                  <a:pt x="134364" y="11704"/>
                </a:cubicBezTo>
                <a:cubicBezTo>
                  <a:pt x="134335" y="11675"/>
                  <a:pt x="134306" y="11646"/>
                  <a:pt x="134277" y="11617"/>
                </a:cubicBezTo>
                <a:cubicBezTo>
                  <a:pt x="134553" y="11413"/>
                  <a:pt x="134903" y="11209"/>
                  <a:pt x="135428" y="10917"/>
                </a:cubicBezTo>
                <a:lnTo>
                  <a:pt x="135428" y="10917"/>
                </a:lnTo>
                <a:cubicBezTo>
                  <a:pt x="135428" y="10917"/>
                  <a:pt x="134816" y="11063"/>
                  <a:pt x="134160" y="11457"/>
                </a:cubicBezTo>
                <a:cubicBezTo>
                  <a:pt x="133941" y="11194"/>
                  <a:pt x="133767" y="11049"/>
                  <a:pt x="133766" y="11048"/>
                </a:cubicBezTo>
                <a:lnTo>
                  <a:pt x="133766" y="11048"/>
                </a:lnTo>
                <a:cubicBezTo>
                  <a:pt x="133868" y="11223"/>
                  <a:pt x="133941" y="11384"/>
                  <a:pt x="134014" y="11544"/>
                </a:cubicBezTo>
                <a:cubicBezTo>
                  <a:pt x="133708" y="11733"/>
                  <a:pt x="133402" y="11981"/>
                  <a:pt x="133169" y="12287"/>
                </a:cubicBezTo>
                <a:cubicBezTo>
                  <a:pt x="133285" y="11937"/>
                  <a:pt x="133446" y="11588"/>
                  <a:pt x="133621" y="11252"/>
                </a:cubicBezTo>
                <a:lnTo>
                  <a:pt x="133621" y="11252"/>
                </a:lnTo>
                <a:cubicBezTo>
                  <a:pt x="133620" y="11253"/>
                  <a:pt x="133052" y="11894"/>
                  <a:pt x="132528" y="12827"/>
                </a:cubicBezTo>
                <a:cubicBezTo>
                  <a:pt x="132367" y="12972"/>
                  <a:pt x="132207" y="13118"/>
                  <a:pt x="132061" y="13293"/>
                </a:cubicBezTo>
                <a:lnTo>
                  <a:pt x="132003" y="13278"/>
                </a:lnTo>
                <a:cubicBezTo>
                  <a:pt x="132119" y="12972"/>
                  <a:pt x="132251" y="12666"/>
                  <a:pt x="132426" y="12360"/>
                </a:cubicBezTo>
                <a:cubicBezTo>
                  <a:pt x="132557" y="12273"/>
                  <a:pt x="132717" y="12171"/>
                  <a:pt x="132877" y="12069"/>
                </a:cubicBezTo>
                <a:lnTo>
                  <a:pt x="132877" y="12069"/>
                </a:lnTo>
                <a:cubicBezTo>
                  <a:pt x="132877" y="12069"/>
                  <a:pt x="132746" y="12098"/>
                  <a:pt x="132528" y="12185"/>
                </a:cubicBezTo>
                <a:cubicBezTo>
                  <a:pt x="132586" y="12083"/>
                  <a:pt x="132659" y="11967"/>
                  <a:pt x="132732" y="11865"/>
                </a:cubicBezTo>
                <a:lnTo>
                  <a:pt x="132732" y="11865"/>
                </a:lnTo>
                <a:cubicBezTo>
                  <a:pt x="132731" y="11865"/>
                  <a:pt x="132571" y="12010"/>
                  <a:pt x="132367" y="12244"/>
                </a:cubicBezTo>
                <a:cubicBezTo>
                  <a:pt x="132207" y="12316"/>
                  <a:pt x="132017" y="12404"/>
                  <a:pt x="131799" y="12506"/>
                </a:cubicBezTo>
                <a:cubicBezTo>
                  <a:pt x="132163" y="11821"/>
                  <a:pt x="132411" y="11384"/>
                  <a:pt x="132761" y="11005"/>
                </a:cubicBezTo>
                <a:cubicBezTo>
                  <a:pt x="132775" y="10990"/>
                  <a:pt x="132775" y="10990"/>
                  <a:pt x="132775" y="10990"/>
                </a:cubicBezTo>
                <a:cubicBezTo>
                  <a:pt x="133198" y="10538"/>
                  <a:pt x="133752" y="10145"/>
                  <a:pt x="134830" y="9460"/>
                </a:cubicBezTo>
                <a:lnTo>
                  <a:pt x="134830" y="9460"/>
                </a:lnTo>
                <a:cubicBezTo>
                  <a:pt x="134830" y="9460"/>
                  <a:pt x="132629" y="10101"/>
                  <a:pt x="131551" y="11704"/>
                </a:cubicBezTo>
                <a:cubicBezTo>
                  <a:pt x="131114" y="11981"/>
                  <a:pt x="130618" y="12331"/>
                  <a:pt x="130166" y="12710"/>
                </a:cubicBezTo>
                <a:cubicBezTo>
                  <a:pt x="130123" y="12695"/>
                  <a:pt x="130094" y="12681"/>
                  <a:pt x="130050" y="12666"/>
                </a:cubicBezTo>
                <a:cubicBezTo>
                  <a:pt x="130123" y="12418"/>
                  <a:pt x="130210" y="12171"/>
                  <a:pt x="130312" y="11923"/>
                </a:cubicBezTo>
                <a:cubicBezTo>
                  <a:pt x="130531" y="11704"/>
                  <a:pt x="130764" y="11500"/>
                  <a:pt x="131012" y="11296"/>
                </a:cubicBezTo>
                <a:lnTo>
                  <a:pt x="131012" y="11296"/>
                </a:lnTo>
                <a:cubicBezTo>
                  <a:pt x="131012" y="11296"/>
                  <a:pt x="130764" y="11427"/>
                  <a:pt x="130429" y="11661"/>
                </a:cubicBezTo>
                <a:cubicBezTo>
                  <a:pt x="130502" y="11471"/>
                  <a:pt x="130589" y="11296"/>
                  <a:pt x="130691" y="11121"/>
                </a:cubicBezTo>
                <a:lnTo>
                  <a:pt x="130691" y="11121"/>
                </a:lnTo>
                <a:cubicBezTo>
                  <a:pt x="130691" y="11121"/>
                  <a:pt x="130429" y="11413"/>
                  <a:pt x="130108" y="11865"/>
                </a:cubicBezTo>
                <a:cubicBezTo>
                  <a:pt x="130050" y="11908"/>
                  <a:pt x="129977" y="11967"/>
                  <a:pt x="129919" y="12010"/>
                </a:cubicBezTo>
                <a:cubicBezTo>
                  <a:pt x="129860" y="11865"/>
                  <a:pt x="129802" y="11733"/>
                  <a:pt x="129744" y="11617"/>
                </a:cubicBezTo>
                <a:cubicBezTo>
                  <a:pt x="129846" y="11544"/>
                  <a:pt x="129977" y="11471"/>
                  <a:pt x="130108" y="11398"/>
                </a:cubicBezTo>
                <a:lnTo>
                  <a:pt x="130108" y="11398"/>
                </a:lnTo>
                <a:cubicBezTo>
                  <a:pt x="130108" y="11398"/>
                  <a:pt x="129948" y="11442"/>
                  <a:pt x="129700" y="11529"/>
                </a:cubicBezTo>
                <a:cubicBezTo>
                  <a:pt x="129540" y="11267"/>
                  <a:pt x="129394" y="11121"/>
                  <a:pt x="129394" y="11121"/>
                </a:cubicBezTo>
                <a:lnTo>
                  <a:pt x="129394" y="11121"/>
                </a:lnTo>
                <a:cubicBezTo>
                  <a:pt x="129452" y="11296"/>
                  <a:pt x="129511" y="11457"/>
                  <a:pt x="129554" y="11588"/>
                </a:cubicBezTo>
                <a:cubicBezTo>
                  <a:pt x="129350" y="11675"/>
                  <a:pt x="129117" y="11777"/>
                  <a:pt x="128884" y="11923"/>
                </a:cubicBezTo>
                <a:cubicBezTo>
                  <a:pt x="129001" y="11690"/>
                  <a:pt x="129132" y="11457"/>
                  <a:pt x="129277" y="11238"/>
                </a:cubicBezTo>
                <a:lnTo>
                  <a:pt x="129277" y="11238"/>
                </a:lnTo>
                <a:cubicBezTo>
                  <a:pt x="129277" y="11238"/>
                  <a:pt x="128869" y="11632"/>
                  <a:pt x="128461" y="12185"/>
                </a:cubicBezTo>
                <a:cubicBezTo>
                  <a:pt x="128447" y="12200"/>
                  <a:pt x="128447" y="12200"/>
                  <a:pt x="128432" y="12214"/>
                </a:cubicBezTo>
                <a:cubicBezTo>
                  <a:pt x="128315" y="12185"/>
                  <a:pt x="128199" y="12156"/>
                  <a:pt x="128068" y="12112"/>
                </a:cubicBezTo>
                <a:cubicBezTo>
                  <a:pt x="128257" y="12010"/>
                  <a:pt x="128476" y="11879"/>
                  <a:pt x="128753" y="11733"/>
                </a:cubicBezTo>
                <a:lnTo>
                  <a:pt x="128753" y="11733"/>
                </a:lnTo>
                <a:cubicBezTo>
                  <a:pt x="128753" y="11733"/>
                  <a:pt x="128447" y="11806"/>
                  <a:pt x="128039" y="11981"/>
                </a:cubicBezTo>
                <a:cubicBezTo>
                  <a:pt x="128665" y="11063"/>
                  <a:pt x="128855" y="10903"/>
                  <a:pt x="130181" y="10159"/>
                </a:cubicBezTo>
                <a:lnTo>
                  <a:pt x="130181" y="10159"/>
                </a:lnTo>
                <a:cubicBezTo>
                  <a:pt x="130181" y="10159"/>
                  <a:pt x="128286" y="10640"/>
                  <a:pt x="127616" y="11996"/>
                </a:cubicBezTo>
                <a:cubicBezTo>
                  <a:pt x="127514" y="11967"/>
                  <a:pt x="127426" y="11952"/>
                  <a:pt x="127324" y="11923"/>
                </a:cubicBezTo>
                <a:cubicBezTo>
                  <a:pt x="128374" y="10436"/>
                  <a:pt x="128155" y="8906"/>
                  <a:pt x="128155" y="8906"/>
                </a:cubicBezTo>
                <a:lnTo>
                  <a:pt x="128155" y="8906"/>
                </a:lnTo>
                <a:cubicBezTo>
                  <a:pt x="127689" y="10451"/>
                  <a:pt x="127470" y="11005"/>
                  <a:pt x="126741" y="11777"/>
                </a:cubicBezTo>
                <a:cubicBezTo>
                  <a:pt x="126727" y="11777"/>
                  <a:pt x="126712" y="11763"/>
                  <a:pt x="126698" y="11763"/>
                </a:cubicBezTo>
                <a:lnTo>
                  <a:pt x="126698" y="11690"/>
                </a:lnTo>
                <a:cubicBezTo>
                  <a:pt x="127426" y="10801"/>
                  <a:pt x="127601" y="9985"/>
                  <a:pt x="127601" y="9984"/>
                </a:cubicBezTo>
                <a:lnTo>
                  <a:pt x="127601" y="9984"/>
                </a:lnTo>
                <a:cubicBezTo>
                  <a:pt x="127368" y="10305"/>
                  <a:pt x="127164" y="10582"/>
                  <a:pt x="126975" y="10830"/>
                </a:cubicBezTo>
                <a:cubicBezTo>
                  <a:pt x="127091" y="10465"/>
                  <a:pt x="127237" y="10057"/>
                  <a:pt x="127397" y="9649"/>
                </a:cubicBezTo>
                <a:cubicBezTo>
                  <a:pt x="128024" y="8979"/>
                  <a:pt x="128738" y="8294"/>
                  <a:pt x="129496" y="7682"/>
                </a:cubicBezTo>
                <a:lnTo>
                  <a:pt x="129496" y="7682"/>
                </a:lnTo>
                <a:cubicBezTo>
                  <a:pt x="129496" y="7682"/>
                  <a:pt x="128723" y="8148"/>
                  <a:pt x="127718" y="8877"/>
                </a:cubicBezTo>
                <a:cubicBezTo>
                  <a:pt x="128111" y="7973"/>
                  <a:pt x="128592" y="7026"/>
                  <a:pt x="129175" y="6137"/>
                </a:cubicBezTo>
                <a:lnTo>
                  <a:pt x="129175" y="6137"/>
                </a:lnTo>
                <a:cubicBezTo>
                  <a:pt x="129175" y="6137"/>
                  <a:pt x="127703" y="7755"/>
                  <a:pt x="126625" y="9737"/>
                </a:cubicBezTo>
                <a:cubicBezTo>
                  <a:pt x="126508" y="9824"/>
                  <a:pt x="126392" y="9926"/>
                  <a:pt x="126275" y="10028"/>
                </a:cubicBezTo>
                <a:cubicBezTo>
                  <a:pt x="126158" y="9810"/>
                  <a:pt x="126013" y="9606"/>
                  <a:pt x="125867" y="9416"/>
                </a:cubicBezTo>
                <a:cubicBezTo>
                  <a:pt x="125896" y="9285"/>
                  <a:pt x="125940" y="9154"/>
                  <a:pt x="125984" y="9037"/>
                </a:cubicBezTo>
                <a:cubicBezTo>
                  <a:pt x="126217" y="8775"/>
                  <a:pt x="126465" y="8512"/>
                  <a:pt x="126727" y="8279"/>
                </a:cubicBezTo>
                <a:lnTo>
                  <a:pt x="126727" y="8279"/>
                </a:lnTo>
                <a:cubicBezTo>
                  <a:pt x="126727" y="8279"/>
                  <a:pt x="126464" y="8425"/>
                  <a:pt x="126100" y="8702"/>
                </a:cubicBezTo>
                <a:cubicBezTo>
                  <a:pt x="126260" y="8265"/>
                  <a:pt x="126450" y="7842"/>
                  <a:pt x="126669" y="7434"/>
                </a:cubicBezTo>
                <a:lnTo>
                  <a:pt x="126669" y="7434"/>
                </a:lnTo>
                <a:cubicBezTo>
                  <a:pt x="126668" y="7434"/>
                  <a:pt x="126100" y="8090"/>
                  <a:pt x="125532" y="9037"/>
                </a:cubicBezTo>
                <a:cubicBezTo>
                  <a:pt x="125386" y="8877"/>
                  <a:pt x="125226" y="8746"/>
                  <a:pt x="125080" y="8614"/>
                </a:cubicBezTo>
                <a:cubicBezTo>
                  <a:pt x="125138" y="8571"/>
                  <a:pt x="125211" y="8527"/>
                  <a:pt x="125284" y="8483"/>
                </a:cubicBezTo>
                <a:lnTo>
                  <a:pt x="125284" y="8483"/>
                </a:lnTo>
                <a:cubicBezTo>
                  <a:pt x="125284" y="8483"/>
                  <a:pt x="125182" y="8512"/>
                  <a:pt x="125022" y="8571"/>
                </a:cubicBezTo>
                <a:cubicBezTo>
                  <a:pt x="124992" y="8542"/>
                  <a:pt x="124963" y="8512"/>
                  <a:pt x="124934" y="8498"/>
                </a:cubicBezTo>
                <a:cubicBezTo>
                  <a:pt x="125051" y="8338"/>
                  <a:pt x="125197" y="8177"/>
                  <a:pt x="125342" y="8002"/>
                </a:cubicBezTo>
                <a:lnTo>
                  <a:pt x="125342" y="8002"/>
                </a:lnTo>
                <a:cubicBezTo>
                  <a:pt x="125342" y="8002"/>
                  <a:pt x="125124" y="8134"/>
                  <a:pt x="124803" y="8396"/>
                </a:cubicBezTo>
                <a:cubicBezTo>
                  <a:pt x="124351" y="8061"/>
                  <a:pt x="123987" y="7886"/>
                  <a:pt x="123987" y="7886"/>
                </a:cubicBezTo>
                <a:lnTo>
                  <a:pt x="123987" y="7886"/>
                </a:lnTo>
                <a:cubicBezTo>
                  <a:pt x="124235" y="8134"/>
                  <a:pt x="124453" y="8352"/>
                  <a:pt x="124628" y="8542"/>
                </a:cubicBezTo>
                <a:cubicBezTo>
                  <a:pt x="124599" y="8571"/>
                  <a:pt x="124584" y="8585"/>
                  <a:pt x="124555" y="8614"/>
                </a:cubicBezTo>
                <a:cubicBezTo>
                  <a:pt x="124278" y="8265"/>
                  <a:pt x="124060" y="8061"/>
                  <a:pt x="124060" y="8061"/>
                </a:cubicBezTo>
                <a:lnTo>
                  <a:pt x="124060" y="8061"/>
                </a:lnTo>
                <a:cubicBezTo>
                  <a:pt x="124191" y="8323"/>
                  <a:pt x="124307" y="8542"/>
                  <a:pt x="124395" y="8760"/>
                </a:cubicBezTo>
                <a:cubicBezTo>
                  <a:pt x="124351" y="8804"/>
                  <a:pt x="124307" y="8848"/>
                  <a:pt x="124264" y="8891"/>
                </a:cubicBezTo>
                <a:cubicBezTo>
                  <a:pt x="124133" y="8950"/>
                  <a:pt x="123987" y="9023"/>
                  <a:pt x="123841" y="9110"/>
                </a:cubicBezTo>
                <a:cubicBezTo>
                  <a:pt x="123856" y="8833"/>
                  <a:pt x="123870" y="8556"/>
                  <a:pt x="123899" y="8279"/>
                </a:cubicBezTo>
                <a:cubicBezTo>
                  <a:pt x="123899" y="8265"/>
                  <a:pt x="123914" y="8265"/>
                  <a:pt x="123914" y="8265"/>
                </a:cubicBezTo>
                <a:lnTo>
                  <a:pt x="123899" y="8265"/>
                </a:lnTo>
                <a:cubicBezTo>
                  <a:pt x="123914" y="8221"/>
                  <a:pt x="123914" y="8163"/>
                  <a:pt x="123914" y="8119"/>
                </a:cubicBezTo>
                <a:lnTo>
                  <a:pt x="123914" y="8119"/>
                </a:lnTo>
                <a:cubicBezTo>
                  <a:pt x="123914" y="8119"/>
                  <a:pt x="123885" y="8206"/>
                  <a:pt x="123841" y="8338"/>
                </a:cubicBezTo>
                <a:cubicBezTo>
                  <a:pt x="123695" y="8512"/>
                  <a:pt x="123389" y="8906"/>
                  <a:pt x="123039" y="9445"/>
                </a:cubicBezTo>
                <a:cubicBezTo>
                  <a:pt x="122908" y="9547"/>
                  <a:pt x="122763" y="9678"/>
                  <a:pt x="122588" y="9839"/>
                </a:cubicBezTo>
                <a:cubicBezTo>
                  <a:pt x="122588" y="9824"/>
                  <a:pt x="122588" y="9824"/>
                  <a:pt x="122588" y="9810"/>
                </a:cubicBezTo>
                <a:cubicBezTo>
                  <a:pt x="122690" y="9620"/>
                  <a:pt x="122763" y="9445"/>
                  <a:pt x="122806" y="9299"/>
                </a:cubicBezTo>
                <a:cubicBezTo>
                  <a:pt x="122923" y="9227"/>
                  <a:pt x="123039" y="9154"/>
                  <a:pt x="123156" y="9066"/>
                </a:cubicBezTo>
                <a:lnTo>
                  <a:pt x="123156" y="9066"/>
                </a:lnTo>
                <a:cubicBezTo>
                  <a:pt x="123156" y="9066"/>
                  <a:pt x="123039" y="9110"/>
                  <a:pt x="122850" y="9183"/>
                </a:cubicBezTo>
                <a:cubicBezTo>
                  <a:pt x="122908" y="9008"/>
                  <a:pt x="122923" y="8891"/>
                  <a:pt x="122923" y="8891"/>
                </a:cubicBezTo>
                <a:lnTo>
                  <a:pt x="122923" y="8891"/>
                </a:lnTo>
                <a:cubicBezTo>
                  <a:pt x="122835" y="9023"/>
                  <a:pt x="122763" y="9139"/>
                  <a:pt x="122690" y="9241"/>
                </a:cubicBezTo>
                <a:lnTo>
                  <a:pt x="122675" y="9241"/>
                </a:lnTo>
                <a:cubicBezTo>
                  <a:pt x="122733" y="8906"/>
                  <a:pt x="122792" y="8614"/>
                  <a:pt x="122894" y="8352"/>
                </a:cubicBezTo>
                <a:cubicBezTo>
                  <a:pt x="123229" y="7973"/>
                  <a:pt x="123579" y="7594"/>
                  <a:pt x="123972" y="7230"/>
                </a:cubicBezTo>
                <a:cubicBezTo>
                  <a:pt x="124264" y="7011"/>
                  <a:pt x="124643" y="6764"/>
                  <a:pt x="125109" y="6472"/>
                </a:cubicBezTo>
                <a:lnTo>
                  <a:pt x="125109" y="6472"/>
                </a:lnTo>
                <a:cubicBezTo>
                  <a:pt x="125109" y="6472"/>
                  <a:pt x="124905" y="6530"/>
                  <a:pt x="124584" y="6661"/>
                </a:cubicBezTo>
                <a:cubicBezTo>
                  <a:pt x="124628" y="6618"/>
                  <a:pt x="124672" y="6589"/>
                  <a:pt x="124701" y="6559"/>
                </a:cubicBezTo>
                <a:lnTo>
                  <a:pt x="124701" y="6559"/>
                </a:lnTo>
                <a:cubicBezTo>
                  <a:pt x="124701" y="6560"/>
                  <a:pt x="124628" y="6603"/>
                  <a:pt x="124482" y="6705"/>
                </a:cubicBezTo>
                <a:cubicBezTo>
                  <a:pt x="124205" y="6822"/>
                  <a:pt x="123870" y="6982"/>
                  <a:pt x="123520" y="7186"/>
                </a:cubicBezTo>
                <a:cubicBezTo>
                  <a:pt x="123754" y="6866"/>
                  <a:pt x="124045" y="6501"/>
                  <a:pt x="124439" y="6020"/>
                </a:cubicBezTo>
                <a:lnTo>
                  <a:pt x="124439" y="6020"/>
                </a:lnTo>
                <a:cubicBezTo>
                  <a:pt x="124438" y="6020"/>
                  <a:pt x="123375" y="6691"/>
                  <a:pt x="122631" y="7827"/>
                </a:cubicBezTo>
                <a:cubicBezTo>
                  <a:pt x="122296" y="8104"/>
                  <a:pt x="121990" y="8440"/>
                  <a:pt x="121757" y="8833"/>
                </a:cubicBezTo>
                <a:cubicBezTo>
                  <a:pt x="121465" y="9081"/>
                  <a:pt x="121189" y="9358"/>
                  <a:pt x="120926" y="9635"/>
                </a:cubicBezTo>
                <a:cubicBezTo>
                  <a:pt x="120941" y="9343"/>
                  <a:pt x="120955" y="9037"/>
                  <a:pt x="120999" y="8746"/>
                </a:cubicBezTo>
                <a:lnTo>
                  <a:pt x="120999" y="8746"/>
                </a:lnTo>
                <a:cubicBezTo>
                  <a:pt x="120999" y="8746"/>
                  <a:pt x="120941" y="8877"/>
                  <a:pt x="120868" y="9110"/>
                </a:cubicBezTo>
                <a:cubicBezTo>
                  <a:pt x="120882" y="9008"/>
                  <a:pt x="120882" y="8964"/>
                  <a:pt x="120882" y="8964"/>
                </a:cubicBezTo>
                <a:lnTo>
                  <a:pt x="120882" y="8964"/>
                </a:lnTo>
                <a:cubicBezTo>
                  <a:pt x="120839" y="9066"/>
                  <a:pt x="120795" y="9183"/>
                  <a:pt x="120751" y="9299"/>
                </a:cubicBezTo>
                <a:cubicBezTo>
                  <a:pt x="120708" y="9154"/>
                  <a:pt x="120664" y="9023"/>
                  <a:pt x="120606" y="8891"/>
                </a:cubicBezTo>
                <a:cubicBezTo>
                  <a:pt x="120620" y="8862"/>
                  <a:pt x="120635" y="8848"/>
                  <a:pt x="120635" y="8819"/>
                </a:cubicBezTo>
                <a:cubicBezTo>
                  <a:pt x="121014" y="8279"/>
                  <a:pt x="121451" y="7711"/>
                  <a:pt x="121946" y="7215"/>
                </a:cubicBezTo>
                <a:lnTo>
                  <a:pt x="121946" y="7215"/>
                </a:lnTo>
                <a:cubicBezTo>
                  <a:pt x="121946" y="7216"/>
                  <a:pt x="121218" y="7696"/>
                  <a:pt x="120401" y="8454"/>
                </a:cubicBezTo>
                <a:cubicBezTo>
                  <a:pt x="120270" y="8221"/>
                  <a:pt x="120139" y="8017"/>
                  <a:pt x="119993" y="7827"/>
                </a:cubicBezTo>
                <a:cubicBezTo>
                  <a:pt x="120154" y="7711"/>
                  <a:pt x="120329" y="7594"/>
                  <a:pt x="120533" y="7463"/>
                </a:cubicBezTo>
                <a:lnTo>
                  <a:pt x="120533" y="7463"/>
                </a:lnTo>
                <a:cubicBezTo>
                  <a:pt x="120533" y="7463"/>
                  <a:pt x="120270" y="7536"/>
                  <a:pt x="119906" y="7711"/>
                </a:cubicBezTo>
                <a:cubicBezTo>
                  <a:pt x="119702" y="6880"/>
                  <a:pt x="119221" y="6297"/>
                  <a:pt x="119221" y="6297"/>
                </a:cubicBezTo>
                <a:lnTo>
                  <a:pt x="119221" y="6297"/>
                </a:lnTo>
                <a:cubicBezTo>
                  <a:pt x="119338" y="6676"/>
                  <a:pt x="119425" y="6982"/>
                  <a:pt x="119483" y="7244"/>
                </a:cubicBezTo>
                <a:cubicBezTo>
                  <a:pt x="119352" y="7128"/>
                  <a:pt x="119279" y="7070"/>
                  <a:pt x="119279" y="7070"/>
                </a:cubicBezTo>
                <a:lnTo>
                  <a:pt x="119279" y="7070"/>
                </a:lnTo>
                <a:cubicBezTo>
                  <a:pt x="119367" y="7230"/>
                  <a:pt x="119454" y="7376"/>
                  <a:pt x="119527" y="7521"/>
                </a:cubicBezTo>
                <a:cubicBezTo>
                  <a:pt x="119556" y="7638"/>
                  <a:pt x="119571" y="7755"/>
                  <a:pt x="119571" y="7871"/>
                </a:cubicBezTo>
                <a:cubicBezTo>
                  <a:pt x="119323" y="8002"/>
                  <a:pt x="119046" y="8163"/>
                  <a:pt x="118769" y="8352"/>
                </a:cubicBezTo>
                <a:cubicBezTo>
                  <a:pt x="118784" y="8250"/>
                  <a:pt x="118798" y="8163"/>
                  <a:pt x="118798" y="8104"/>
                </a:cubicBezTo>
                <a:cubicBezTo>
                  <a:pt x="118900" y="7813"/>
                  <a:pt x="119017" y="7536"/>
                  <a:pt x="119148" y="7274"/>
                </a:cubicBezTo>
                <a:lnTo>
                  <a:pt x="119148" y="7274"/>
                </a:lnTo>
                <a:cubicBezTo>
                  <a:pt x="119148" y="7274"/>
                  <a:pt x="118988" y="7463"/>
                  <a:pt x="118769" y="7784"/>
                </a:cubicBezTo>
                <a:cubicBezTo>
                  <a:pt x="118638" y="7798"/>
                  <a:pt x="118361" y="7871"/>
                  <a:pt x="118011" y="7988"/>
                </a:cubicBezTo>
                <a:cubicBezTo>
                  <a:pt x="117938" y="7857"/>
                  <a:pt x="117865" y="7755"/>
                  <a:pt x="117822" y="7696"/>
                </a:cubicBezTo>
                <a:cubicBezTo>
                  <a:pt x="118303" y="6866"/>
                  <a:pt x="118784" y="6457"/>
                  <a:pt x="120256" y="5452"/>
                </a:cubicBezTo>
                <a:lnTo>
                  <a:pt x="120256" y="5452"/>
                </a:lnTo>
                <a:cubicBezTo>
                  <a:pt x="120255" y="5452"/>
                  <a:pt x="118142" y="6137"/>
                  <a:pt x="117108" y="7740"/>
                </a:cubicBezTo>
                <a:cubicBezTo>
                  <a:pt x="117064" y="7449"/>
                  <a:pt x="117006" y="7215"/>
                  <a:pt x="116962" y="7084"/>
                </a:cubicBezTo>
                <a:cubicBezTo>
                  <a:pt x="117020" y="7011"/>
                  <a:pt x="117078" y="6953"/>
                  <a:pt x="117122" y="6895"/>
                </a:cubicBezTo>
                <a:lnTo>
                  <a:pt x="117122" y="6895"/>
                </a:lnTo>
                <a:cubicBezTo>
                  <a:pt x="117122" y="6895"/>
                  <a:pt x="117064" y="6953"/>
                  <a:pt x="116962" y="7040"/>
                </a:cubicBezTo>
                <a:cubicBezTo>
                  <a:pt x="116933" y="6968"/>
                  <a:pt x="116918" y="6924"/>
                  <a:pt x="116918" y="6924"/>
                </a:cubicBezTo>
                <a:lnTo>
                  <a:pt x="116918" y="6924"/>
                </a:lnTo>
                <a:cubicBezTo>
                  <a:pt x="116918" y="6968"/>
                  <a:pt x="116933" y="7026"/>
                  <a:pt x="116933" y="7070"/>
                </a:cubicBezTo>
                <a:cubicBezTo>
                  <a:pt x="116729" y="7259"/>
                  <a:pt x="116408" y="7580"/>
                  <a:pt x="116058" y="7973"/>
                </a:cubicBezTo>
                <a:cubicBezTo>
                  <a:pt x="116087" y="7798"/>
                  <a:pt x="116102" y="7609"/>
                  <a:pt x="116087" y="7449"/>
                </a:cubicBezTo>
                <a:cubicBezTo>
                  <a:pt x="116131" y="7376"/>
                  <a:pt x="116160" y="7303"/>
                  <a:pt x="116189" y="7230"/>
                </a:cubicBezTo>
                <a:lnTo>
                  <a:pt x="116189" y="7230"/>
                </a:lnTo>
                <a:cubicBezTo>
                  <a:pt x="116189" y="7230"/>
                  <a:pt x="116160" y="7274"/>
                  <a:pt x="116087" y="7361"/>
                </a:cubicBezTo>
                <a:cubicBezTo>
                  <a:pt x="116058" y="6647"/>
                  <a:pt x="115738" y="6049"/>
                  <a:pt x="115504" y="5670"/>
                </a:cubicBezTo>
                <a:cubicBezTo>
                  <a:pt x="115461" y="5554"/>
                  <a:pt x="115446" y="5496"/>
                  <a:pt x="115446" y="5496"/>
                </a:cubicBezTo>
                <a:lnTo>
                  <a:pt x="115446" y="5496"/>
                </a:lnTo>
                <a:cubicBezTo>
                  <a:pt x="115446" y="5525"/>
                  <a:pt x="115461" y="5568"/>
                  <a:pt x="115461" y="5612"/>
                </a:cubicBezTo>
                <a:cubicBezTo>
                  <a:pt x="115367" y="5472"/>
                  <a:pt x="115292" y="5378"/>
                  <a:pt x="115251" y="5332"/>
                </a:cubicBezTo>
                <a:lnTo>
                  <a:pt x="115251" y="5332"/>
                </a:lnTo>
                <a:cubicBezTo>
                  <a:pt x="115377" y="5684"/>
                  <a:pt x="115462" y="5968"/>
                  <a:pt x="115534" y="6224"/>
                </a:cubicBezTo>
                <a:cubicBezTo>
                  <a:pt x="115563" y="6676"/>
                  <a:pt x="115577" y="7142"/>
                  <a:pt x="115548" y="7594"/>
                </a:cubicBezTo>
                <a:cubicBezTo>
                  <a:pt x="115446" y="7696"/>
                  <a:pt x="115300" y="7857"/>
                  <a:pt x="115140" y="8046"/>
                </a:cubicBezTo>
                <a:cubicBezTo>
                  <a:pt x="115155" y="7944"/>
                  <a:pt x="115169" y="7842"/>
                  <a:pt x="115198" y="7740"/>
                </a:cubicBezTo>
                <a:lnTo>
                  <a:pt x="115198" y="7740"/>
                </a:lnTo>
                <a:cubicBezTo>
                  <a:pt x="115198" y="7740"/>
                  <a:pt x="115140" y="7813"/>
                  <a:pt x="115067" y="7959"/>
                </a:cubicBezTo>
                <a:cubicBezTo>
                  <a:pt x="114980" y="7842"/>
                  <a:pt x="114907" y="7769"/>
                  <a:pt x="114907" y="7769"/>
                </a:cubicBezTo>
                <a:lnTo>
                  <a:pt x="114907" y="7769"/>
                </a:lnTo>
                <a:cubicBezTo>
                  <a:pt x="114951" y="7871"/>
                  <a:pt x="114980" y="7973"/>
                  <a:pt x="115009" y="8061"/>
                </a:cubicBezTo>
                <a:cubicBezTo>
                  <a:pt x="114980" y="8119"/>
                  <a:pt x="114936" y="8192"/>
                  <a:pt x="114907" y="8279"/>
                </a:cubicBezTo>
                <a:cubicBezTo>
                  <a:pt x="114863" y="8192"/>
                  <a:pt x="114819" y="8104"/>
                  <a:pt x="114761" y="8032"/>
                </a:cubicBezTo>
                <a:cubicBezTo>
                  <a:pt x="114790" y="7944"/>
                  <a:pt x="114790" y="7886"/>
                  <a:pt x="114805" y="7813"/>
                </a:cubicBezTo>
                <a:cubicBezTo>
                  <a:pt x="114863" y="7755"/>
                  <a:pt x="114921" y="7711"/>
                  <a:pt x="114980" y="7653"/>
                </a:cubicBezTo>
                <a:lnTo>
                  <a:pt x="114980" y="7653"/>
                </a:lnTo>
                <a:cubicBezTo>
                  <a:pt x="114980" y="7653"/>
                  <a:pt x="114921" y="7682"/>
                  <a:pt x="114819" y="7740"/>
                </a:cubicBezTo>
                <a:cubicBezTo>
                  <a:pt x="114907" y="7259"/>
                  <a:pt x="114921" y="6953"/>
                  <a:pt x="114921" y="6953"/>
                </a:cubicBezTo>
                <a:lnTo>
                  <a:pt x="114921" y="6953"/>
                </a:lnTo>
                <a:cubicBezTo>
                  <a:pt x="114834" y="7230"/>
                  <a:pt x="114717" y="7507"/>
                  <a:pt x="114601" y="7769"/>
                </a:cubicBezTo>
                <a:cubicBezTo>
                  <a:pt x="114528" y="7667"/>
                  <a:pt x="114455" y="7594"/>
                  <a:pt x="114411" y="7536"/>
                </a:cubicBezTo>
                <a:cubicBezTo>
                  <a:pt x="114338" y="7390"/>
                  <a:pt x="114280" y="7259"/>
                  <a:pt x="114207" y="7142"/>
                </a:cubicBezTo>
                <a:cubicBezTo>
                  <a:pt x="114426" y="7026"/>
                  <a:pt x="114659" y="6909"/>
                  <a:pt x="114951" y="6764"/>
                </a:cubicBezTo>
                <a:lnTo>
                  <a:pt x="114951" y="6764"/>
                </a:lnTo>
                <a:cubicBezTo>
                  <a:pt x="114950" y="6764"/>
                  <a:pt x="114688" y="6807"/>
                  <a:pt x="114295" y="6938"/>
                </a:cubicBezTo>
                <a:cubicBezTo>
                  <a:pt x="114397" y="6822"/>
                  <a:pt x="114513" y="6691"/>
                  <a:pt x="114601" y="6559"/>
                </a:cubicBezTo>
                <a:cubicBezTo>
                  <a:pt x="114659" y="6501"/>
                  <a:pt x="114732" y="6428"/>
                  <a:pt x="114805" y="6355"/>
                </a:cubicBezTo>
                <a:lnTo>
                  <a:pt x="114805" y="6355"/>
                </a:lnTo>
                <a:cubicBezTo>
                  <a:pt x="114805" y="6355"/>
                  <a:pt x="114761" y="6385"/>
                  <a:pt x="114703" y="6414"/>
                </a:cubicBezTo>
                <a:cubicBezTo>
                  <a:pt x="114948" y="6053"/>
                  <a:pt x="115122" y="5678"/>
                  <a:pt x="115238" y="5317"/>
                </a:cubicBezTo>
                <a:lnTo>
                  <a:pt x="115238" y="5317"/>
                </a:lnTo>
                <a:cubicBezTo>
                  <a:pt x="115242" y="5322"/>
                  <a:pt x="115247" y="5326"/>
                  <a:pt x="115251" y="5332"/>
                </a:cubicBezTo>
                <a:lnTo>
                  <a:pt x="115251" y="5332"/>
                </a:lnTo>
                <a:cubicBezTo>
                  <a:pt x="115248" y="5323"/>
                  <a:pt x="115245" y="5315"/>
                  <a:pt x="115242" y="5306"/>
                </a:cubicBezTo>
                <a:cubicBezTo>
                  <a:pt x="115241" y="5310"/>
                  <a:pt x="115240" y="5314"/>
                  <a:pt x="115238" y="5317"/>
                </a:cubicBezTo>
                <a:lnTo>
                  <a:pt x="115238" y="5317"/>
                </a:lnTo>
                <a:cubicBezTo>
                  <a:pt x="115234" y="5313"/>
                  <a:pt x="115230" y="5309"/>
                  <a:pt x="115227" y="5306"/>
                </a:cubicBezTo>
                <a:cubicBezTo>
                  <a:pt x="115563" y="4301"/>
                  <a:pt x="115446" y="3514"/>
                  <a:pt x="115446" y="3513"/>
                </a:cubicBezTo>
                <a:lnTo>
                  <a:pt x="115446" y="3513"/>
                </a:lnTo>
                <a:cubicBezTo>
                  <a:pt x="114980" y="5087"/>
                  <a:pt x="114761" y="5627"/>
                  <a:pt x="113989" y="6428"/>
                </a:cubicBezTo>
                <a:cubicBezTo>
                  <a:pt x="113989" y="6370"/>
                  <a:pt x="114003" y="6326"/>
                  <a:pt x="114003" y="6268"/>
                </a:cubicBezTo>
                <a:cubicBezTo>
                  <a:pt x="114397" y="4942"/>
                  <a:pt x="115213" y="2668"/>
                  <a:pt x="116481" y="744"/>
                </a:cubicBezTo>
                <a:lnTo>
                  <a:pt x="116481" y="744"/>
                </a:lnTo>
                <a:cubicBezTo>
                  <a:pt x="116480" y="745"/>
                  <a:pt x="114746" y="2625"/>
                  <a:pt x="113668" y="4825"/>
                </a:cubicBezTo>
                <a:cubicBezTo>
                  <a:pt x="113595" y="4679"/>
                  <a:pt x="113522" y="4534"/>
                  <a:pt x="113435" y="4388"/>
                </a:cubicBezTo>
                <a:cubicBezTo>
                  <a:pt x="113551" y="4228"/>
                  <a:pt x="113668" y="4067"/>
                  <a:pt x="113785" y="3907"/>
                </a:cubicBezTo>
                <a:lnTo>
                  <a:pt x="113785" y="3907"/>
                </a:lnTo>
                <a:cubicBezTo>
                  <a:pt x="113784" y="3907"/>
                  <a:pt x="113624" y="4053"/>
                  <a:pt x="113391" y="4315"/>
                </a:cubicBezTo>
                <a:cubicBezTo>
                  <a:pt x="113318" y="4213"/>
                  <a:pt x="113245" y="4111"/>
                  <a:pt x="113158" y="4009"/>
                </a:cubicBezTo>
                <a:cubicBezTo>
                  <a:pt x="113362" y="3353"/>
                  <a:pt x="113624" y="2668"/>
                  <a:pt x="113974" y="2027"/>
                </a:cubicBezTo>
                <a:lnTo>
                  <a:pt x="113974" y="2027"/>
                </a:lnTo>
                <a:cubicBezTo>
                  <a:pt x="113974" y="2027"/>
                  <a:pt x="113391" y="2697"/>
                  <a:pt x="112837" y="3645"/>
                </a:cubicBezTo>
                <a:cubicBezTo>
                  <a:pt x="112633" y="3426"/>
                  <a:pt x="112429" y="3251"/>
                  <a:pt x="112240" y="3091"/>
                </a:cubicBezTo>
                <a:cubicBezTo>
                  <a:pt x="112356" y="2945"/>
                  <a:pt x="112487" y="2785"/>
                  <a:pt x="112648" y="2595"/>
                </a:cubicBezTo>
                <a:lnTo>
                  <a:pt x="112648" y="2595"/>
                </a:lnTo>
                <a:cubicBezTo>
                  <a:pt x="112648" y="2595"/>
                  <a:pt x="112414" y="2741"/>
                  <a:pt x="112109" y="3003"/>
                </a:cubicBezTo>
                <a:cubicBezTo>
                  <a:pt x="111657" y="2654"/>
                  <a:pt x="111292" y="2493"/>
                  <a:pt x="111292" y="2493"/>
                </a:cubicBezTo>
                <a:lnTo>
                  <a:pt x="111292" y="2493"/>
                </a:lnTo>
                <a:cubicBezTo>
                  <a:pt x="111540" y="2741"/>
                  <a:pt x="111744" y="2945"/>
                  <a:pt x="111934" y="3149"/>
                </a:cubicBezTo>
                <a:cubicBezTo>
                  <a:pt x="111686" y="3368"/>
                  <a:pt x="111409" y="3630"/>
                  <a:pt x="111147" y="3965"/>
                </a:cubicBezTo>
                <a:cubicBezTo>
                  <a:pt x="111147" y="3557"/>
                  <a:pt x="111161" y="3134"/>
                  <a:pt x="111219" y="2726"/>
                </a:cubicBezTo>
                <a:lnTo>
                  <a:pt x="111219" y="2726"/>
                </a:lnTo>
                <a:cubicBezTo>
                  <a:pt x="111219" y="2727"/>
                  <a:pt x="110899" y="3514"/>
                  <a:pt x="110724" y="4577"/>
                </a:cubicBezTo>
                <a:cubicBezTo>
                  <a:pt x="110505" y="4942"/>
                  <a:pt x="110330" y="5335"/>
                  <a:pt x="110228" y="5772"/>
                </a:cubicBezTo>
                <a:cubicBezTo>
                  <a:pt x="110185" y="5729"/>
                  <a:pt x="110156" y="5700"/>
                  <a:pt x="110156" y="5700"/>
                </a:cubicBezTo>
                <a:lnTo>
                  <a:pt x="110156" y="5700"/>
                </a:lnTo>
                <a:cubicBezTo>
                  <a:pt x="110185" y="5743"/>
                  <a:pt x="110199" y="5787"/>
                  <a:pt x="110214" y="5816"/>
                </a:cubicBezTo>
                <a:cubicBezTo>
                  <a:pt x="110214" y="5845"/>
                  <a:pt x="110214" y="5860"/>
                  <a:pt x="110214" y="5874"/>
                </a:cubicBezTo>
                <a:cubicBezTo>
                  <a:pt x="110156" y="5787"/>
                  <a:pt x="110097" y="5700"/>
                  <a:pt x="110068" y="5612"/>
                </a:cubicBezTo>
                <a:cubicBezTo>
                  <a:pt x="110170" y="5496"/>
                  <a:pt x="110272" y="5379"/>
                  <a:pt x="110389" y="5248"/>
                </a:cubicBezTo>
                <a:lnTo>
                  <a:pt x="110389" y="5248"/>
                </a:lnTo>
                <a:cubicBezTo>
                  <a:pt x="110389" y="5248"/>
                  <a:pt x="110243" y="5321"/>
                  <a:pt x="110010" y="5496"/>
                </a:cubicBezTo>
                <a:cubicBezTo>
                  <a:pt x="109981" y="5437"/>
                  <a:pt x="109966" y="5379"/>
                  <a:pt x="109951" y="5321"/>
                </a:cubicBezTo>
                <a:cubicBezTo>
                  <a:pt x="110126" y="5117"/>
                  <a:pt x="110345" y="4898"/>
                  <a:pt x="110651" y="4606"/>
                </a:cubicBezTo>
                <a:lnTo>
                  <a:pt x="110651" y="4606"/>
                </a:lnTo>
                <a:cubicBezTo>
                  <a:pt x="110651" y="4607"/>
                  <a:pt x="110301" y="4781"/>
                  <a:pt x="109893" y="5131"/>
                </a:cubicBezTo>
                <a:cubicBezTo>
                  <a:pt x="109879" y="5044"/>
                  <a:pt x="109879" y="4971"/>
                  <a:pt x="109864" y="4883"/>
                </a:cubicBezTo>
                <a:cubicBezTo>
                  <a:pt x="110097" y="4563"/>
                  <a:pt x="110403" y="4198"/>
                  <a:pt x="110782" y="3732"/>
                </a:cubicBezTo>
                <a:lnTo>
                  <a:pt x="110782" y="3732"/>
                </a:lnTo>
                <a:cubicBezTo>
                  <a:pt x="110782" y="3732"/>
                  <a:pt x="110389" y="3980"/>
                  <a:pt x="109893" y="4432"/>
                </a:cubicBezTo>
                <a:cubicBezTo>
                  <a:pt x="110126" y="2726"/>
                  <a:pt x="110287" y="2391"/>
                  <a:pt x="111744" y="628"/>
                </a:cubicBezTo>
                <a:lnTo>
                  <a:pt x="111744" y="628"/>
                </a:lnTo>
                <a:cubicBezTo>
                  <a:pt x="111744" y="628"/>
                  <a:pt x="109981" y="1721"/>
                  <a:pt x="109412" y="3484"/>
                </a:cubicBezTo>
                <a:cubicBezTo>
                  <a:pt x="109092" y="3732"/>
                  <a:pt x="108640" y="4111"/>
                  <a:pt x="108232" y="4650"/>
                </a:cubicBezTo>
                <a:cubicBezTo>
                  <a:pt x="108217" y="4213"/>
                  <a:pt x="108246" y="3776"/>
                  <a:pt x="108305" y="3338"/>
                </a:cubicBezTo>
                <a:lnTo>
                  <a:pt x="108305" y="3338"/>
                </a:lnTo>
                <a:cubicBezTo>
                  <a:pt x="108304" y="3339"/>
                  <a:pt x="107955" y="4228"/>
                  <a:pt x="107765" y="5364"/>
                </a:cubicBezTo>
                <a:cubicBezTo>
                  <a:pt x="107678" y="5539"/>
                  <a:pt x="107605" y="5729"/>
                  <a:pt x="107532" y="5918"/>
                </a:cubicBezTo>
                <a:cubicBezTo>
                  <a:pt x="107518" y="5933"/>
                  <a:pt x="107503" y="5962"/>
                  <a:pt x="107474" y="5976"/>
                </a:cubicBezTo>
                <a:cubicBezTo>
                  <a:pt x="107415" y="4796"/>
                  <a:pt x="106614" y="3922"/>
                  <a:pt x="106614" y="3921"/>
                </a:cubicBezTo>
                <a:lnTo>
                  <a:pt x="106614" y="3921"/>
                </a:lnTo>
                <a:cubicBezTo>
                  <a:pt x="106905" y="4767"/>
                  <a:pt x="107051" y="5248"/>
                  <a:pt x="107051" y="5700"/>
                </a:cubicBezTo>
                <a:cubicBezTo>
                  <a:pt x="107051" y="5700"/>
                  <a:pt x="107051" y="5700"/>
                  <a:pt x="107051" y="5714"/>
                </a:cubicBezTo>
                <a:cubicBezTo>
                  <a:pt x="107051" y="6006"/>
                  <a:pt x="106993" y="6312"/>
                  <a:pt x="106876" y="6705"/>
                </a:cubicBezTo>
                <a:cubicBezTo>
                  <a:pt x="106803" y="6778"/>
                  <a:pt x="106745" y="6866"/>
                  <a:pt x="106672" y="6953"/>
                </a:cubicBezTo>
                <a:cubicBezTo>
                  <a:pt x="106628" y="6866"/>
                  <a:pt x="106570" y="6793"/>
                  <a:pt x="106526" y="6720"/>
                </a:cubicBezTo>
                <a:cubicBezTo>
                  <a:pt x="106526" y="6603"/>
                  <a:pt x="106526" y="6516"/>
                  <a:pt x="106526" y="6443"/>
                </a:cubicBezTo>
                <a:cubicBezTo>
                  <a:pt x="106541" y="6399"/>
                  <a:pt x="106541" y="6341"/>
                  <a:pt x="106541" y="6297"/>
                </a:cubicBezTo>
                <a:cubicBezTo>
                  <a:pt x="106687" y="6049"/>
                  <a:pt x="106847" y="5802"/>
                  <a:pt x="107022" y="5568"/>
                </a:cubicBezTo>
                <a:lnTo>
                  <a:pt x="107022" y="5568"/>
                </a:lnTo>
                <a:cubicBezTo>
                  <a:pt x="107022" y="5569"/>
                  <a:pt x="106847" y="5729"/>
                  <a:pt x="106599" y="6006"/>
                </a:cubicBezTo>
                <a:cubicBezTo>
                  <a:pt x="106628" y="5816"/>
                  <a:pt x="106672" y="5612"/>
                  <a:pt x="106716" y="5423"/>
                </a:cubicBezTo>
                <a:lnTo>
                  <a:pt x="106716" y="5423"/>
                </a:lnTo>
                <a:cubicBezTo>
                  <a:pt x="106716" y="5423"/>
                  <a:pt x="106556" y="5743"/>
                  <a:pt x="106366" y="6268"/>
                </a:cubicBezTo>
                <a:cubicBezTo>
                  <a:pt x="106322" y="6326"/>
                  <a:pt x="106279" y="6385"/>
                  <a:pt x="106235" y="6443"/>
                </a:cubicBezTo>
                <a:cubicBezTo>
                  <a:pt x="106220" y="6414"/>
                  <a:pt x="106206" y="6399"/>
                  <a:pt x="106206" y="6385"/>
                </a:cubicBezTo>
                <a:cubicBezTo>
                  <a:pt x="106250" y="6137"/>
                  <a:pt x="106264" y="5918"/>
                  <a:pt x="106279" y="5787"/>
                </a:cubicBezTo>
                <a:cubicBezTo>
                  <a:pt x="106293" y="5656"/>
                  <a:pt x="106293" y="5583"/>
                  <a:pt x="106293" y="5583"/>
                </a:cubicBezTo>
                <a:lnTo>
                  <a:pt x="106293" y="5583"/>
                </a:lnTo>
                <a:cubicBezTo>
                  <a:pt x="106264" y="5656"/>
                  <a:pt x="106250" y="5743"/>
                  <a:pt x="106220" y="5816"/>
                </a:cubicBezTo>
                <a:cubicBezTo>
                  <a:pt x="106162" y="5845"/>
                  <a:pt x="106075" y="5904"/>
                  <a:pt x="105958" y="5976"/>
                </a:cubicBezTo>
                <a:lnTo>
                  <a:pt x="105914" y="5918"/>
                </a:lnTo>
                <a:cubicBezTo>
                  <a:pt x="105885" y="5816"/>
                  <a:pt x="105871" y="5729"/>
                  <a:pt x="105841" y="5641"/>
                </a:cubicBezTo>
                <a:cubicBezTo>
                  <a:pt x="105987" y="5568"/>
                  <a:pt x="106147" y="5481"/>
                  <a:pt x="106322" y="5394"/>
                </a:cubicBezTo>
                <a:lnTo>
                  <a:pt x="106322" y="5394"/>
                </a:lnTo>
                <a:cubicBezTo>
                  <a:pt x="106322" y="5394"/>
                  <a:pt x="106104" y="5437"/>
                  <a:pt x="105798" y="5539"/>
                </a:cubicBezTo>
                <a:cubicBezTo>
                  <a:pt x="105725" y="5350"/>
                  <a:pt x="105623" y="5189"/>
                  <a:pt x="105535" y="5058"/>
                </a:cubicBezTo>
                <a:cubicBezTo>
                  <a:pt x="105696" y="4898"/>
                  <a:pt x="105871" y="4709"/>
                  <a:pt x="106118" y="4490"/>
                </a:cubicBezTo>
                <a:lnTo>
                  <a:pt x="106118" y="4490"/>
                </a:lnTo>
                <a:cubicBezTo>
                  <a:pt x="106118" y="4490"/>
                  <a:pt x="105812" y="4636"/>
                  <a:pt x="105448" y="4927"/>
                </a:cubicBezTo>
                <a:cubicBezTo>
                  <a:pt x="105346" y="4796"/>
                  <a:pt x="105259" y="4709"/>
                  <a:pt x="105258" y="4709"/>
                </a:cubicBezTo>
                <a:lnTo>
                  <a:pt x="105258" y="4709"/>
                </a:lnTo>
                <a:cubicBezTo>
                  <a:pt x="105302" y="4811"/>
                  <a:pt x="105346" y="4898"/>
                  <a:pt x="105390" y="4985"/>
                </a:cubicBezTo>
                <a:cubicBezTo>
                  <a:pt x="105142" y="5189"/>
                  <a:pt x="104894" y="5452"/>
                  <a:pt x="104690" y="5787"/>
                </a:cubicBezTo>
                <a:cubicBezTo>
                  <a:pt x="104675" y="5758"/>
                  <a:pt x="104661" y="5743"/>
                  <a:pt x="104646" y="5729"/>
                </a:cubicBezTo>
                <a:cubicBezTo>
                  <a:pt x="104515" y="5073"/>
                  <a:pt x="104340" y="4607"/>
                  <a:pt x="104340" y="4606"/>
                </a:cubicBezTo>
                <a:lnTo>
                  <a:pt x="104340" y="4606"/>
                </a:lnTo>
                <a:cubicBezTo>
                  <a:pt x="104399" y="5087"/>
                  <a:pt x="104369" y="5583"/>
                  <a:pt x="104311" y="6049"/>
                </a:cubicBezTo>
                <a:cubicBezTo>
                  <a:pt x="104297" y="6064"/>
                  <a:pt x="104282" y="6079"/>
                  <a:pt x="104267" y="6093"/>
                </a:cubicBezTo>
                <a:cubicBezTo>
                  <a:pt x="104136" y="5583"/>
                  <a:pt x="103961" y="5204"/>
                  <a:pt x="103961" y="5204"/>
                </a:cubicBezTo>
                <a:lnTo>
                  <a:pt x="103961" y="5204"/>
                </a:lnTo>
                <a:cubicBezTo>
                  <a:pt x="104034" y="5539"/>
                  <a:pt x="104063" y="5904"/>
                  <a:pt x="104049" y="6239"/>
                </a:cubicBezTo>
                <a:cubicBezTo>
                  <a:pt x="103976" y="6297"/>
                  <a:pt x="103918" y="6355"/>
                  <a:pt x="103845" y="6414"/>
                </a:cubicBezTo>
                <a:cubicBezTo>
                  <a:pt x="103888" y="6210"/>
                  <a:pt x="103947" y="6006"/>
                  <a:pt x="104020" y="5816"/>
                </a:cubicBezTo>
                <a:lnTo>
                  <a:pt x="104020" y="5816"/>
                </a:lnTo>
                <a:cubicBezTo>
                  <a:pt x="104019" y="5816"/>
                  <a:pt x="103859" y="6093"/>
                  <a:pt x="103670" y="6516"/>
                </a:cubicBezTo>
                <a:cubicBezTo>
                  <a:pt x="103641" y="6414"/>
                  <a:pt x="103626" y="6312"/>
                  <a:pt x="103597" y="6195"/>
                </a:cubicBezTo>
                <a:cubicBezTo>
                  <a:pt x="103932" y="5335"/>
                  <a:pt x="103932" y="4621"/>
                  <a:pt x="103932" y="4621"/>
                </a:cubicBezTo>
                <a:lnTo>
                  <a:pt x="103932" y="4621"/>
                </a:lnTo>
                <a:cubicBezTo>
                  <a:pt x="103757" y="5058"/>
                  <a:pt x="103626" y="5408"/>
                  <a:pt x="103495" y="5700"/>
                </a:cubicBezTo>
                <a:cubicBezTo>
                  <a:pt x="103451" y="5452"/>
                  <a:pt x="103407" y="5219"/>
                  <a:pt x="103349" y="4985"/>
                </a:cubicBezTo>
                <a:cubicBezTo>
                  <a:pt x="103830" y="4023"/>
                  <a:pt x="104413" y="2960"/>
                  <a:pt x="105098" y="2027"/>
                </a:cubicBezTo>
                <a:lnTo>
                  <a:pt x="105098" y="2027"/>
                </a:lnTo>
                <a:cubicBezTo>
                  <a:pt x="105098" y="2027"/>
                  <a:pt x="104136" y="2974"/>
                  <a:pt x="103174" y="4330"/>
                </a:cubicBezTo>
                <a:cubicBezTo>
                  <a:pt x="102985" y="3659"/>
                  <a:pt x="102795" y="3222"/>
                  <a:pt x="102795" y="3222"/>
                </a:cubicBezTo>
                <a:lnTo>
                  <a:pt x="102795" y="3222"/>
                </a:lnTo>
                <a:cubicBezTo>
                  <a:pt x="102882" y="3597"/>
                  <a:pt x="102926" y="4000"/>
                  <a:pt x="102955" y="4390"/>
                </a:cubicBezTo>
                <a:lnTo>
                  <a:pt x="102955" y="4390"/>
                </a:lnTo>
                <a:cubicBezTo>
                  <a:pt x="102952" y="4369"/>
                  <a:pt x="102941" y="4359"/>
                  <a:pt x="102941" y="4359"/>
                </a:cubicBezTo>
                <a:lnTo>
                  <a:pt x="102941" y="4359"/>
                </a:lnTo>
                <a:cubicBezTo>
                  <a:pt x="102948" y="4372"/>
                  <a:pt x="102952" y="4383"/>
                  <a:pt x="102955" y="4393"/>
                </a:cubicBezTo>
                <a:lnTo>
                  <a:pt x="102955" y="4393"/>
                </a:lnTo>
                <a:cubicBezTo>
                  <a:pt x="102955" y="4396"/>
                  <a:pt x="102955" y="4399"/>
                  <a:pt x="102956" y="4402"/>
                </a:cubicBezTo>
                <a:cubicBezTo>
                  <a:pt x="102956" y="4399"/>
                  <a:pt x="102955" y="4397"/>
                  <a:pt x="102955" y="4394"/>
                </a:cubicBezTo>
                <a:lnTo>
                  <a:pt x="102955" y="4394"/>
                </a:lnTo>
                <a:cubicBezTo>
                  <a:pt x="102959" y="4405"/>
                  <a:pt x="102963" y="4416"/>
                  <a:pt x="102970" y="4432"/>
                </a:cubicBezTo>
                <a:cubicBezTo>
                  <a:pt x="102970" y="4490"/>
                  <a:pt x="102970" y="4548"/>
                  <a:pt x="102985" y="4606"/>
                </a:cubicBezTo>
                <a:cubicBezTo>
                  <a:pt x="102752" y="4956"/>
                  <a:pt x="102518" y="5321"/>
                  <a:pt x="102300" y="5700"/>
                </a:cubicBezTo>
                <a:cubicBezTo>
                  <a:pt x="102227" y="5379"/>
                  <a:pt x="102110" y="5087"/>
                  <a:pt x="101979" y="4825"/>
                </a:cubicBezTo>
                <a:cubicBezTo>
                  <a:pt x="102212" y="4198"/>
                  <a:pt x="102504" y="3557"/>
                  <a:pt x="102883" y="2974"/>
                </a:cubicBezTo>
                <a:lnTo>
                  <a:pt x="102883" y="2974"/>
                </a:lnTo>
                <a:cubicBezTo>
                  <a:pt x="102883" y="2974"/>
                  <a:pt x="102329" y="3557"/>
                  <a:pt x="101746" y="4417"/>
                </a:cubicBezTo>
                <a:cubicBezTo>
                  <a:pt x="101615" y="4184"/>
                  <a:pt x="101454" y="3980"/>
                  <a:pt x="101323" y="3805"/>
                </a:cubicBezTo>
                <a:cubicBezTo>
                  <a:pt x="101440" y="3674"/>
                  <a:pt x="101571" y="3528"/>
                  <a:pt x="101717" y="3368"/>
                </a:cubicBezTo>
                <a:lnTo>
                  <a:pt x="101717" y="3368"/>
                </a:lnTo>
                <a:cubicBezTo>
                  <a:pt x="101717" y="3368"/>
                  <a:pt x="101513" y="3484"/>
                  <a:pt x="101221" y="3688"/>
                </a:cubicBezTo>
                <a:cubicBezTo>
                  <a:pt x="100886" y="3309"/>
                  <a:pt x="100609" y="3091"/>
                  <a:pt x="100609" y="3091"/>
                </a:cubicBezTo>
                <a:lnTo>
                  <a:pt x="100609" y="3091"/>
                </a:lnTo>
                <a:cubicBezTo>
                  <a:pt x="100784" y="3368"/>
                  <a:pt x="100930" y="3601"/>
                  <a:pt x="101061" y="3819"/>
                </a:cubicBezTo>
                <a:cubicBezTo>
                  <a:pt x="100828" y="3994"/>
                  <a:pt x="100565" y="4242"/>
                  <a:pt x="100318" y="4519"/>
                </a:cubicBezTo>
                <a:cubicBezTo>
                  <a:pt x="100361" y="4111"/>
                  <a:pt x="100420" y="3703"/>
                  <a:pt x="100522" y="3309"/>
                </a:cubicBezTo>
                <a:lnTo>
                  <a:pt x="100522" y="3309"/>
                </a:lnTo>
                <a:cubicBezTo>
                  <a:pt x="100522" y="3310"/>
                  <a:pt x="100172" y="4053"/>
                  <a:pt x="99895" y="5073"/>
                </a:cubicBezTo>
                <a:cubicBezTo>
                  <a:pt x="99793" y="5219"/>
                  <a:pt x="99691" y="5379"/>
                  <a:pt x="99603" y="5554"/>
                </a:cubicBezTo>
                <a:lnTo>
                  <a:pt x="99603" y="5510"/>
                </a:lnTo>
                <a:cubicBezTo>
                  <a:pt x="99720" y="5117"/>
                  <a:pt x="99764" y="4781"/>
                  <a:pt x="99793" y="4519"/>
                </a:cubicBezTo>
                <a:cubicBezTo>
                  <a:pt x="99880" y="4432"/>
                  <a:pt x="99953" y="4344"/>
                  <a:pt x="100055" y="4242"/>
                </a:cubicBezTo>
                <a:lnTo>
                  <a:pt x="100055" y="4242"/>
                </a:lnTo>
                <a:cubicBezTo>
                  <a:pt x="100055" y="4242"/>
                  <a:pt x="99953" y="4300"/>
                  <a:pt x="99808" y="4388"/>
                </a:cubicBezTo>
                <a:cubicBezTo>
                  <a:pt x="99822" y="4198"/>
                  <a:pt x="99808" y="4082"/>
                  <a:pt x="99808" y="4082"/>
                </a:cubicBezTo>
                <a:cubicBezTo>
                  <a:pt x="99764" y="4228"/>
                  <a:pt x="99720" y="4359"/>
                  <a:pt x="99676" y="4475"/>
                </a:cubicBezTo>
                <a:cubicBezTo>
                  <a:pt x="99545" y="4563"/>
                  <a:pt x="99399" y="4679"/>
                  <a:pt x="99225" y="4825"/>
                </a:cubicBezTo>
                <a:cubicBezTo>
                  <a:pt x="99283" y="4577"/>
                  <a:pt x="99341" y="4344"/>
                  <a:pt x="99399" y="4155"/>
                </a:cubicBezTo>
                <a:cubicBezTo>
                  <a:pt x="99691" y="3528"/>
                  <a:pt x="100012" y="2872"/>
                  <a:pt x="100391" y="2245"/>
                </a:cubicBezTo>
                <a:cubicBezTo>
                  <a:pt x="100609" y="1983"/>
                  <a:pt x="100871" y="1677"/>
                  <a:pt x="101207" y="1313"/>
                </a:cubicBezTo>
                <a:lnTo>
                  <a:pt x="101207" y="1313"/>
                </a:lnTo>
                <a:cubicBezTo>
                  <a:pt x="101207" y="1313"/>
                  <a:pt x="101046" y="1400"/>
                  <a:pt x="100799" y="1575"/>
                </a:cubicBezTo>
                <a:cubicBezTo>
                  <a:pt x="100827" y="1532"/>
                  <a:pt x="100856" y="1489"/>
                  <a:pt x="100885" y="1460"/>
                </a:cubicBezTo>
                <a:lnTo>
                  <a:pt x="100885" y="1460"/>
                </a:lnTo>
                <a:cubicBezTo>
                  <a:pt x="100876" y="1469"/>
                  <a:pt x="100819" y="1527"/>
                  <a:pt x="100726" y="1633"/>
                </a:cubicBezTo>
                <a:cubicBezTo>
                  <a:pt x="100143" y="2056"/>
                  <a:pt x="99210" y="2916"/>
                  <a:pt x="98831" y="4169"/>
                </a:cubicBezTo>
                <a:cubicBezTo>
                  <a:pt x="98744" y="4315"/>
                  <a:pt x="98656" y="4461"/>
                  <a:pt x="98569" y="4592"/>
                </a:cubicBezTo>
                <a:cubicBezTo>
                  <a:pt x="98496" y="4432"/>
                  <a:pt x="98452" y="4330"/>
                  <a:pt x="98452" y="4330"/>
                </a:cubicBezTo>
                <a:lnTo>
                  <a:pt x="98452" y="4330"/>
                </a:lnTo>
                <a:cubicBezTo>
                  <a:pt x="98481" y="4446"/>
                  <a:pt x="98510" y="4548"/>
                  <a:pt x="98540" y="4665"/>
                </a:cubicBezTo>
                <a:cubicBezTo>
                  <a:pt x="98438" y="4840"/>
                  <a:pt x="98335" y="5015"/>
                  <a:pt x="98233" y="5204"/>
                </a:cubicBezTo>
                <a:cubicBezTo>
                  <a:pt x="98161" y="4738"/>
                  <a:pt x="98073" y="4330"/>
                  <a:pt x="97986" y="4038"/>
                </a:cubicBezTo>
                <a:cubicBezTo>
                  <a:pt x="98175" y="3513"/>
                  <a:pt x="98408" y="2974"/>
                  <a:pt x="98700" y="2479"/>
                </a:cubicBezTo>
                <a:lnTo>
                  <a:pt x="98700" y="2479"/>
                </a:lnTo>
                <a:cubicBezTo>
                  <a:pt x="98700" y="2479"/>
                  <a:pt x="98306" y="2916"/>
                  <a:pt x="97855" y="3615"/>
                </a:cubicBezTo>
                <a:cubicBezTo>
                  <a:pt x="97840" y="3601"/>
                  <a:pt x="97840" y="3601"/>
                  <a:pt x="97840" y="3601"/>
                </a:cubicBezTo>
                <a:lnTo>
                  <a:pt x="97840" y="3615"/>
                </a:lnTo>
                <a:cubicBezTo>
                  <a:pt x="97782" y="3732"/>
                  <a:pt x="97709" y="3834"/>
                  <a:pt x="97636" y="3951"/>
                </a:cubicBezTo>
                <a:cubicBezTo>
                  <a:pt x="97476" y="3717"/>
                  <a:pt x="97330" y="3528"/>
                  <a:pt x="97170" y="3353"/>
                </a:cubicBezTo>
                <a:cubicBezTo>
                  <a:pt x="97286" y="3207"/>
                  <a:pt x="97417" y="3062"/>
                  <a:pt x="97548" y="2901"/>
                </a:cubicBezTo>
                <a:lnTo>
                  <a:pt x="97548" y="2901"/>
                </a:lnTo>
                <a:cubicBezTo>
                  <a:pt x="97548" y="2901"/>
                  <a:pt x="97359" y="3018"/>
                  <a:pt x="97068" y="3236"/>
                </a:cubicBezTo>
                <a:cubicBezTo>
                  <a:pt x="96718" y="2858"/>
                  <a:pt x="96441" y="2654"/>
                  <a:pt x="96441" y="2653"/>
                </a:cubicBezTo>
                <a:lnTo>
                  <a:pt x="96441" y="2653"/>
                </a:lnTo>
                <a:cubicBezTo>
                  <a:pt x="96616" y="2930"/>
                  <a:pt x="96776" y="3164"/>
                  <a:pt x="96907" y="3368"/>
                </a:cubicBezTo>
                <a:cubicBezTo>
                  <a:pt x="96820" y="3441"/>
                  <a:pt x="96732" y="3528"/>
                  <a:pt x="96630" y="3630"/>
                </a:cubicBezTo>
                <a:cubicBezTo>
                  <a:pt x="96557" y="3382"/>
                  <a:pt x="96455" y="3164"/>
                  <a:pt x="96339" y="2960"/>
                </a:cubicBezTo>
                <a:cubicBezTo>
                  <a:pt x="96353" y="2930"/>
                  <a:pt x="96353" y="2901"/>
                  <a:pt x="96353" y="2887"/>
                </a:cubicBezTo>
                <a:lnTo>
                  <a:pt x="96353" y="2887"/>
                </a:lnTo>
                <a:cubicBezTo>
                  <a:pt x="96353" y="2887"/>
                  <a:pt x="96353" y="2902"/>
                  <a:pt x="96339" y="2945"/>
                </a:cubicBezTo>
                <a:cubicBezTo>
                  <a:pt x="96193" y="2683"/>
                  <a:pt x="96033" y="2464"/>
                  <a:pt x="95872" y="2245"/>
                </a:cubicBezTo>
                <a:cubicBezTo>
                  <a:pt x="96106" y="1881"/>
                  <a:pt x="96455" y="1458"/>
                  <a:pt x="96951" y="861"/>
                </a:cubicBezTo>
                <a:lnTo>
                  <a:pt x="96951" y="861"/>
                </a:lnTo>
                <a:cubicBezTo>
                  <a:pt x="96951" y="861"/>
                  <a:pt x="96280" y="1254"/>
                  <a:pt x="95654" y="1998"/>
                </a:cubicBezTo>
                <a:cubicBezTo>
                  <a:pt x="95042" y="1342"/>
                  <a:pt x="94415" y="963"/>
                  <a:pt x="94415" y="963"/>
                </a:cubicBezTo>
                <a:lnTo>
                  <a:pt x="94415" y="963"/>
                </a:lnTo>
                <a:cubicBezTo>
                  <a:pt x="94881" y="1517"/>
                  <a:pt x="95202" y="1925"/>
                  <a:pt x="95435" y="2275"/>
                </a:cubicBezTo>
                <a:cubicBezTo>
                  <a:pt x="95231" y="2551"/>
                  <a:pt x="95056" y="2843"/>
                  <a:pt x="94910" y="3193"/>
                </a:cubicBezTo>
                <a:cubicBezTo>
                  <a:pt x="94867" y="3091"/>
                  <a:pt x="94852" y="3033"/>
                  <a:pt x="94852" y="3032"/>
                </a:cubicBezTo>
                <a:lnTo>
                  <a:pt x="94852" y="3032"/>
                </a:lnTo>
                <a:cubicBezTo>
                  <a:pt x="94852" y="3105"/>
                  <a:pt x="94867" y="3193"/>
                  <a:pt x="94867" y="3266"/>
                </a:cubicBezTo>
                <a:cubicBezTo>
                  <a:pt x="94779" y="3499"/>
                  <a:pt x="94692" y="3732"/>
                  <a:pt x="94648" y="3994"/>
                </a:cubicBezTo>
                <a:cubicBezTo>
                  <a:pt x="94459" y="3790"/>
                  <a:pt x="94269" y="3615"/>
                  <a:pt x="94094" y="3455"/>
                </a:cubicBezTo>
                <a:cubicBezTo>
                  <a:pt x="94298" y="3266"/>
                  <a:pt x="94517" y="3047"/>
                  <a:pt x="94794" y="2799"/>
                </a:cubicBezTo>
                <a:lnTo>
                  <a:pt x="94794" y="2799"/>
                </a:lnTo>
                <a:cubicBezTo>
                  <a:pt x="94794" y="2799"/>
                  <a:pt x="94415" y="2974"/>
                  <a:pt x="93919" y="3309"/>
                </a:cubicBezTo>
                <a:cubicBezTo>
                  <a:pt x="93905" y="3295"/>
                  <a:pt x="93890" y="3280"/>
                  <a:pt x="93861" y="3266"/>
                </a:cubicBezTo>
                <a:cubicBezTo>
                  <a:pt x="93584" y="3047"/>
                  <a:pt x="93380" y="2930"/>
                  <a:pt x="93380" y="2930"/>
                </a:cubicBezTo>
                <a:lnTo>
                  <a:pt x="93380" y="2930"/>
                </a:lnTo>
                <a:cubicBezTo>
                  <a:pt x="93526" y="3105"/>
                  <a:pt x="93657" y="3266"/>
                  <a:pt x="93788" y="3411"/>
                </a:cubicBezTo>
                <a:cubicBezTo>
                  <a:pt x="93570" y="3572"/>
                  <a:pt x="93351" y="3747"/>
                  <a:pt x="93132" y="3965"/>
                </a:cubicBezTo>
                <a:cubicBezTo>
                  <a:pt x="92608" y="3033"/>
                  <a:pt x="92039" y="2377"/>
                  <a:pt x="92039" y="2377"/>
                </a:cubicBezTo>
                <a:lnTo>
                  <a:pt x="92039" y="2377"/>
                </a:lnTo>
                <a:cubicBezTo>
                  <a:pt x="92360" y="2989"/>
                  <a:pt x="92593" y="3645"/>
                  <a:pt x="92753" y="4286"/>
                </a:cubicBezTo>
                <a:cubicBezTo>
                  <a:pt x="92753" y="4300"/>
                  <a:pt x="92753" y="4330"/>
                  <a:pt x="92768" y="4344"/>
                </a:cubicBezTo>
                <a:cubicBezTo>
                  <a:pt x="92549" y="4592"/>
                  <a:pt x="92360" y="4854"/>
                  <a:pt x="92200" y="5146"/>
                </a:cubicBezTo>
                <a:cubicBezTo>
                  <a:pt x="92039" y="4767"/>
                  <a:pt x="91835" y="4402"/>
                  <a:pt x="91631" y="4053"/>
                </a:cubicBezTo>
                <a:cubicBezTo>
                  <a:pt x="91354" y="2770"/>
                  <a:pt x="90334" y="1823"/>
                  <a:pt x="89693" y="1342"/>
                </a:cubicBezTo>
                <a:cubicBezTo>
                  <a:pt x="89591" y="1211"/>
                  <a:pt x="89518" y="1138"/>
                  <a:pt x="89518" y="1138"/>
                </a:cubicBezTo>
                <a:lnTo>
                  <a:pt x="89518" y="1138"/>
                </a:lnTo>
                <a:cubicBezTo>
                  <a:pt x="89547" y="1181"/>
                  <a:pt x="89576" y="1225"/>
                  <a:pt x="89605" y="1269"/>
                </a:cubicBezTo>
                <a:cubicBezTo>
                  <a:pt x="89328" y="1079"/>
                  <a:pt x="89154" y="977"/>
                  <a:pt x="89153" y="977"/>
                </a:cubicBezTo>
                <a:lnTo>
                  <a:pt x="89153" y="977"/>
                </a:lnTo>
                <a:cubicBezTo>
                  <a:pt x="89503" y="1386"/>
                  <a:pt x="89795" y="1706"/>
                  <a:pt x="90013" y="1983"/>
                </a:cubicBezTo>
                <a:cubicBezTo>
                  <a:pt x="90378" y="2653"/>
                  <a:pt x="90684" y="3324"/>
                  <a:pt x="90932" y="3980"/>
                </a:cubicBezTo>
                <a:cubicBezTo>
                  <a:pt x="90975" y="4184"/>
                  <a:pt x="91004" y="4417"/>
                  <a:pt x="91048" y="4679"/>
                </a:cubicBezTo>
                <a:cubicBezTo>
                  <a:pt x="90859" y="4519"/>
                  <a:pt x="90684" y="4388"/>
                  <a:pt x="90538" y="4286"/>
                </a:cubicBezTo>
                <a:cubicBezTo>
                  <a:pt x="90509" y="4155"/>
                  <a:pt x="90465" y="4023"/>
                  <a:pt x="90436" y="3878"/>
                </a:cubicBezTo>
                <a:cubicBezTo>
                  <a:pt x="90436" y="3878"/>
                  <a:pt x="90407" y="3994"/>
                  <a:pt x="90407" y="4184"/>
                </a:cubicBezTo>
                <a:cubicBezTo>
                  <a:pt x="90232" y="4067"/>
                  <a:pt x="90130" y="4009"/>
                  <a:pt x="90130" y="4009"/>
                </a:cubicBezTo>
                <a:lnTo>
                  <a:pt x="90130" y="4009"/>
                </a:lnTo>
                <a:cubicBezTo>
                  <a:pt x="90217" y="4111"/>
                  <a:pt x="90305" y="4213"/>
                  <a:pt x="90392" y="4315"/>
                </a:cubicBezTo>
                <a:cubicBezTo>
                  <a:pt x="90392" y="4461"/>
                  <a:pt x="90392" y="4650"/>
                  <a:pt x="90421" y="4869"/>
                </a:cubicBezTo>
                <a:cubicBezTo>
                  <a:pt x="90363" y="4898"/>
                  <a:pt x="90319" y="4927"/>
                  <a:pt x="90261" y="4956"/>
                </a:cubicBezTo>
                <a:cubicBezTo>
                  <a:pt x="90232" y="4913"/>
                  <a:pt x="90217" y="4883"/>
                  <a:pt x="90188" y="4854"/>
                </a:cubicBezTo>
                <a:cubicBezTo>
                  <a:pt x="90013" y="3805"/>
                  <a:pt x="89678" y="3033"/>
                  <a:pt x="89678" y="3032"/>
                </a:cubicBezTo>
                <a:lnTo>
                  <a:pt x="89678" y="3032"/>
                </a:lnTo>
                <a:cubicBezTo>
                  <a:pt x="89693" y="3134"/>
                  <a:pt x="89707" y="3235"/>
                  <a:pt x="89722" y="3336"/>
                </a:cubicBezTo>
                <a:lnTo>
                  <a:pt x="89722" y="3336"/>
                </a:lnTo>
                <a:cubicBezTo>
                  <a:pt x="89727" y="3332"/>
                  <a:pt x="89731" y="3328"/>
                  <a:pt x="89736" y="3324"/>
                </a:cubicBezTo>
                <a:lnTo>
                  <a:pt x="89736" y="3309"/>
                </a:lnTo>
                <a:cubicBezTo>
                  <a:pt x="89766" y="3615"/>
                  <a:pt x="89780" y="3936"/>
                  <a:pt x="89766" y="4242"/>
                </a:cubicBezTo>
                <a:cubicBezTo>
                  <a:pt x="89605" y="4053"/>
                  <a:pt x="89430" y="3878"/>
                  <a:pt x="89270" y="3732"/>
                </a:cubicBezTo>
                <a:cubicBezTo>
                  <a:pt x="89411" y="3605"/>
                  <a:pt x="89552" y="3479"/>
                  <a:pt x="89719" y="3339"/>
                </a:cubicBezTo>
                <a:lnTo>
                  <a:pt x="89719" y="3339"/>
                </a:lnTo>
                <a:cubicBezTo>
                  <a:pt x="89678" y="3346"/>
                  <a:pt x="89450" y="3461"/>
                  <a:pt x="89139" y="3645"/>
                </a:cubicBezTo>
                <a:cubicBezTo>
                  <a:pt x="89066" y="3586"/>
                  <a:pt x="89008" y="3528"/>
                  <a:pt x="88949" y="3484"/>
                </a:cubicBezTo>
                <a:cubicBezTo>
                  <a:pt x="89139" y="3280"/>
                  <a:pt x="89358" y="3062"/>
                  <a:pt x="89605" y="2799"/>
                </a:cubicBezTo>
                <a:lnTo>
                  <a:pt x="89605" y="2799"/>
                </a:lnTo>
                <a:cubicBezTo>
                  <a:pt x="89605" y="2799"/>
                  <a:pt x="89241" y="2989"/>
                  <a:pt x="88775" y="3338"/>
                </a:cubicBezTo>
                <a:cubicBezTo>
                  <a:pt x="88439" y="3105"/>
                  <a:pt x="88221" y="2974"/>
                  <a:pt x="88221" y="2974"/>
                </a:cubicBezTo>
                <a:lnTo>
                  <a:pt x="88221" y="2974"/>
                </a:lnTo>
                <a:cubicBezTo>
                  <a:pt x="88366" y="3149"/>
                  <a:pt x="88512" y="3295"/>
                  <a:pt x="88629" y="3441"/>
                </a:cubicBezTo>
                <a:cubicBezTo>
                  <a:pt x="88425" y="3601"/>
                  <a:pt x="88221" y="3790"/>
                  <a:pt x="88002" y="4009"/>
                </a:cubicBezTo>
                <a:cubicBezTo>
                  <a:pt x="87973" y="3936"/>
                  <a:pt x="87929" y="3878"/>
                  <a:pt x="87885" y="3805"/>
                </a:cubicBezTo>
                <a:cubicBezTo>
                  <a:pt x="87958" y="3251"/>
                  <a:pt x="87900" y="2887"/>
                  <a:pt x="87900" y="2887"/>
                </a:cubicBezTo>
                <a:lnTo>
                  <a:pt x="87900" y="2887"/>
                </a:lnTo>
                <a:cubicBezTo>
                  <a:pt x="87827" y="3134"/>
                  <a:pt x="87769" y="3338"/>
                  <a:pt x="87696" y="3543"/>
                </a:cubicBezTo>
                <a:cubicBezTo>
                  <a:pt x="87579" y="3382"/>
                  <a:pt x="87477" y="3222"/>
                  <a:pt x="87375" y="3091"/>
                </a:cubicBezTo>
                <a:cubicBezTo>
                  <a:pt x="87783" y="2114"/>
                  <a:pt x="88294" y="1065"/>
                  <a:pt x="88920" y="118"/>
                </a:cubicBezTo>
                <a:lnTo>
                  <a:pt x="88920" y="118"/>
                </a:lnTo>
                <a:cubicBezTo>
                  <a:pt x="88920" y="118"/>
                  <a:pt x="87944" y="1182"/>
                  <a:pt x="87011" y="2639"/>
                </a:cubicBezTo>
                <a:cubicBezTo>
                  <a:pt x="86909" y="2522"/>
                  <a:pt x="86851" y="2464"/>
                  <a:pt x="86851" y="2464"/>
                </a:cubicBezTo>
                <a:lnTo>
                  <a:pt x="86851" y="2464"/>
                </a:lnTo>
                <a:cubicBezTo>
                  <a:pt x="86894" y="2537"/>
                  <a:pt x="86938" y="2610"/>
                  <a:pt x="86967" y="2697"/>
                </a:cubicBezTo>
                <a:cubicBezTo>
                  <a:pt x="86749" y="3047"/>
                  <a:pt x="86515" y="3426"/>
                  <a:pt x="86311" y="3819"/>
                </a:cubicBezTo>
                <a:cubicBezTo>
                  <a:pt x="86122" y="3543"/>
                  <a:pt x="85918" y="3266"/>
                  <a:pt x="85728" y="3018"/>
                </a:cubicBezTo>
                <a:cubicBezTo>
                  <a:pt x="85903" y="2479"/>
                  <a:pt x="86137" y="1925"/>
                  <a:pt x="86413" y="1400"/>
                </a:cubicBezTo>
                <a:lnTo>
                  <a:pt x="86413" y="1400"/>
                </a:lnTo>
                <a:cubicBezTo>
                  <a:pt x="86413" y="1400"/>
                  <a:pt x="85976" y="1910"/>
                  <a:pt x="85481" y="2697"/>
                </a:cubicBezTo>
                <a:cubicBezTo>
                  <a:pt x="85306" y="2464"/>
                  <a:pt x="85145" y="2275"/>
                  <a:pt x="84985" y="2100"/>
                </a:cubicBezTo>
                <a:cubicBezTo>
                  <a:pt x="85029" y="2056"/>
                  <a:pt x="85058" y="2012"/>
                  <a:pt x="85087" y="1968"/>
                </a:cubicBezTo>
                <a:lnTo>
                  <a:pt x="85087" y="1968"/>
                </a:lnTo>
                <a:cubicBezTo>
                  <a:pt x="85087" y="1969"/>
                  <a:pt x="85043" y="1998"/>
                  <a:pt x="84956" y="2056"/>
                </a:cubicBezTo>
                <a:cubicBezTo>
                  <a:pt x="84548" y="1575"/>
                  <a:pt x="84271" y="1284"/>
                  <a:pt x="84271" y="1283"/>
                </a:cubicBezTo>
                <a:lnTo>
                  <a:pt x="84271" y="1283"/>
                </a:lnTo>
                <a:cubicBezTo>
                  <a:pt x="84460" y="1575"/>
                  <a:pt x="84650" y="1866"/>
                  <a:pt x="84825" y="2158"/>
                </a:cubicBezTo>
                <a:cubicBezTo>
                  <a:pt x="84752" y="2216"/>
                  <a:pt x="84650" y="2289"/>
                  <a:pt x="84562" y="2362"/>
                </a:cubicBezTo>
                <a:cubicBezTo>
                  <a:pt x="84096" y="2027"/>
                  <a:pt x="83746" y="1852"/>
                  <a:pt x="83746" y="1852"/>
                </a:cubicBezTo>
                <a:lnTo>
                  <a:pt x="83746" y="1852"/>
                </a:lnTo>
                <a:cubicBezTo>
                  <a:pt x="83994" y="2100"/>
                  <a:pt x="84198" y="2318"/>
                  <a:pt x="84388" y="2508"/>
                </a:cubicBezTo>
                <a:cubicBezTo>
                  <a:pt x="84140" y="2726"/>
                  <a:pt x="83863" y="3003"/>
                  <a:pt x="83601" y="3324"/>
                </a:cubicBezTo>
                <a:cubicBezTo>
                  <a:pt x="83601" y="3018"/>
                  <a:pt x="83601" y="2697"/>
                  <a:pt x="83644" y="2377"/>
                </a:cubicBezTo>
                <a:cubicBezTo>
                  <a:pt x="83703" y="2304"/>
                  <a:pt x="83761" y="2231"/>
                  <a:pt x="83819" y="2173"/>
                </a:cubicBezTo>
                <a:lnTo>
                  <a:pt x="83819" y="2173"/>
                </a:lnTo>
                <a:cubicBezTo>
                  <a:pt x="83819" y="2173"/>
                  <a:pt x="83761" y="2216"/>
                  <a:pt x="83644" y="2318"/>
                </a:cubicBezTo>
                <a:cubicBezTo>
                  <a:pt x="83659" y="2245"/>
                  <a:pt x="83659" y="2173"/>
                  <a:pt x="83673" y="2085"/>
                </a:cubicBezTo>
                <a:lnTo>
                  <a:pt x="83673" y="2085"/>
                </a:lnTo>
                <a:cubicBezTo>
                  <a:pt x="83673" y="2085"/>
                  <a:pt x="83630" y="2202"/>
                  <a:pt x="83571" y="2391"/>
                </a:cubicBezTo>
                <a:cubicBezTo>
                  <a:pt x="83309" y="2610"/>
                  <a:pt x="82886" y="2989"/>
                  <a:pt x="82391" y="3484"/>
                </a:cubicBezTo>
                <a:cubicBezTo>
                  <a:pt x="82595" y="2041"/>
                  <a:pt x="82828" y="1633"/>
                  <a:pt x="841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9" name="Shape 119"/>
        <p:cNvGrpSpPr/>
        <p:nvPr/>
      </p:nvGrpSpPr>
      <p:grpSpPr>
        <a:xfrm>
          <a:off x="0" y="0"/>
          <a:ext cx="0" cy="0"/>
          <a:chOff x="0" y="0"/>
          <a:chExt cx="0" cy="0"/>
        </a:xfrm>
      </p:grpSpPr>
      <p:sp>
        <p:nvSpPr>
          <p:cNvPr id="120" name="Google Shape;120;p5"/>
          <p:cNvSpPr txBox="1"/>
          <p:nvPr>
            <p:ph idx="1" type="subTitle"/>
          </p:nvPr>
        </p:nvSpPr>
        <p:spPr>
          <a:xfrm>
            <a:off x="1290750" y="2270122"/>
            <a:ext cx="2907600" cy="4257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000">
                <a:latin typeface="Nosifer"/>
                <a:ea typeface="Nosifer"/>
                <a:cs typeface="Nosifer"/>
                <a:sym typeface="Nosifer"/>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1" name="Google Shape;121;p5"/>
          <p:cNvSpPr txBox="1"/>
          <p:nvPr>
            <p:ph idx="2" type="subTitle"/>
          </p:nvPr>
        </p:nvSpPr>
        <p:spPr>
          <a:xfrm>
            <a:off x="4945625" y="2270122"/>
            <a:ext cx="2907600" cy="42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latin typeface="Nosifer"/>
                <a:ea typeface="Nosifer"/>
                <a:cs typeface="Nosifer"/>
                <a:sym typeface="Nosif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2" name="Google Shape;122;p5"/>
          <p:cNvSpPr txBox="1"/>
          <p:nvPr>
            <p:ph idx="3" type="subTitle"/>
          </p:nvPr>
        </p:nvSpPr>
        <p:spPr>
          <a:xfrm>
            <a:off x="1290750" y="2635925"/>
            <a:ext cx="2907600" cy="125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3" name="Google Shape;123;p5"/>
          <p:cNvSpPr txBox="1"/>
          <p:nvPr>
            <p:ph idx="4" type="subTitle"/>
          </p:nvPr>
        </p:nvSpPr>
        <p:spPr>
          <a:xfrm>
            <a:off x="4945625" y="2635925"/>
            <a:ext cx="2907600" cy="125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4" name="Google Shape;124;p5"/>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5" name="Google Shape;125;p5"/>
          <p:cNvSpPr/>
          <p:nvPr/>
        </p:nvSpPr>
        <p:spPr>
          <a:xfrm>
            <a:off x="-1250962" y="-339975"/>
            <a:ext cx="5149563" cy="1360633"/>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5"/>
          <p:cNvSpPr/>
          <p:nvPr/>
        </p:nvSpPr>
        <p:spPr>
          <a:xfrm flipH="1">
            <a:off x="-2272794" y="2908698"/>
            <a:ext cx="7912540" cy="2090659"/>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a:off x="-59625" y="4027600"/>
            <a:ext cx="9263374" cy="1115912"/>
          </a:xfrm>
          <a:custGeom>
            <a:rect b="b" l="l" r="r" t="t"/>
            <a:pathLst>
              <a:path extrusionOk="0" h="15873" w="142497">
                <a:moveTo>
                  <a:pt x="100886" y="1458"/>
                </a:moveTo>
                <a:lnTo>
                  <a:pt x="100886" y="1458"/>
                </a:lnTo>
                <a:cubicBezTo>
                  <a:pt x="100886" y="1459"/>
                  <a:pt x="100885" y="1459"/>
                  <a:pt x="100885" y="1460"/>
                </a:cubicBezTo>
                <a:lnTo>
                  <a:pt x="100885" y="1460"/>
                </a:lnTo>
                <a:cubicBezTo>
                  <a:pt x="100886" y="1459"/>
                  <a:pt x="100886" y="1459"/>
                  <a:pt x="100886" y="1458"/>
                </a:cubicBezTo>
                <a:close/>
                <a:moveTo>
                  <a:pt x="84883" y="2216"/>
                </a:moveTo>
                <a:cubicBezTo>
                  <a:pt x="85043" y="2479"/>
                  <a:pt x="85175" y="2726"/>
                  <a:pt x="85306" y="2989"/>
                </a:cubicBezTo>
                <a:cubicBezTo>
                  <a:pt x="85102" y="2785"/>
                  <a:pt x="84898" y="2595"/>
                  <a:pt x="84708" y="2449"/>
                </a:cubicBezTo>
                <a:cubicBezTo>
                  <a:pt x="84767" y="2377"/>
                  <a:pt x="84825" y="2304"/>
                  <a:pt x="84883" y="2216"/>
                </a:cubicBezTo>
                <a:close/>
                <a:moveTo>
                  <a:pt x="93876" y="3207"/>
                </a:moveTo>
                <a:cubicBezTo>
                  <a:pt x="93876" y="3208"/>
                  <a:pt x="93875" y="3222"/>
                  <a:pt x="93861" y="3266"/>
                </a:cubicBezTo>
                <a:cubicBezTo>
                  <a:pt x="93876" y="3251"/>
                  <a:pt x="93876" y="3222"/>
                  <a:pt x="93876" y="3207"/>
                </a:cubicBezTo>
                <a:close/>
                <a:moveTo>
                  <a:pt x="89722" y="3336"/>
                </a:moveTo>
                <a:cubicBezTo>
                  <a:pt x="89721" y="3337"/>
                  <a:pt x="89720" y="3338"/>
                  <a:pt x="89719" y="3339"/>
                </a:cubicBezTo>
                <a:lnTo>
                  <a:pt x="89719" y="3339"/>
                </a:lnTo>
                <a:cubicBezTo>
                  <a:pt x="89720" y="3339"/>
                  <a:pt x="89721" y="3338"/>
                  <a:pt x="89722" y="3338"/>
                </a:cubicBezTo>
                <a:cubicBezTo>
                  <a:pt x="89722" y="3338"/>
                  <a:pt x="89722" y="3337"/>
                  <a:pt x="89722" y="3336"/>
                </a:cubicBezTo>
                <a:close/>
                <a:moveTo>
                  <a:pt x="58838" y="2304"/>
                </a:moveTo>
                <a:cubicBezTo>
                  <a:pt x="58984" y="2464"/>
                  <a:pt x="59130" y="2610"/>
                  <a:pt x="59246" y="2741"/>
                </a:cubicBezTo>
                <a:cubicBezTo>
                  <a:pt x="58999" y="2945"/>
                  <a:pt x="58722" y="3222"/>
                  <a:pt x="58459" y="3543"/>
                </a:cubicBezTo>
                <a:cubicBezTo>
                  <a:pt x="58459" y="3368"/>
                  <a:pt x="58459" y="3193"/>
                  <a:pt x="58474" y="3018"/>
                </a:cubicBezTo>
                <a:cubicBezTo>
                  <a:pt x="58561" y="2799"/>
                  <a:pt x="58678" y="2566"/>
                  <a:pt x="58838" y="2304"/>
                </a:cubicBezTo>
                <a:close/>
                <a:moveTo>
                  <a:pt x="74112" y="3426"/>
                </a:moveTo>
                <a:cubicBezTo>
                  <a:pt x="74142" y="3484"/>
                  <a:pt x="74171" y="3543"/>
                  <a:pt x="74200" y="3586"/>
                </a:cubicBezTo>
                <a:cubicBezTo>
                  <a:pt x="74189" y="3581"/>
                  <a:pt x="74181" y="3576"/>
                  <a:pt x="74174" y="3571"/>
                </a:cubicBezTo>
                <a:lnTo>
                  <a:pt x="74174" y="3571"/>
                </a:lnTo>
                <a:cubicBezTo>
                  <a:pt x="74177" y="3576"/>
                  <a:pt x="74180" y="3581"/>
                  <a:pt x="74185" y="3586"/>
                </a:cubicBezTo>
                <a:cubicBezTo>
                  <a:pt x="74178" y="3579"/>
                  <a:pt x="74171" y="3571"/>
                  <a:pt x="74164" y="3564"/>
                </a:cubicBezTo>
                <a:lnTo>
                  <a:pt x="74164" y="3564"/>
                </a:lnTo>
                <a:cubicBezTo>
                  <a:pt x="74167" y="3566"/>
                  <a:pt x="74170" y="3568"/>
                  <a:pt x="74174" y="3571"/>
                </a:cubicBezTo>
                <a:lnTo>
                  <a:pt x="74174" y="3571"/>
                </a:lnTo>
                <a:cubicBezTo>
                  <a:pt x="74169" y="3564"/>
                  <a:pt x="74166" y="3558"/>
                  <a:pt x="74158" y="3557"/>
                </a:cubicBezTo>
                <a:lnTo>
                  <a:pt x="74158" y="3557"/>
                </a:lnTo>
                <a:cubicBezTo>
                  <a:pt x="74160" y="3559"/>
                  <a:pt x="74162" y="3562"/>
                  <a:pt x="74164" y="3564"/>
                </a:cubicBezTo>
                <a:lnTo>
                  <a:pt x="74164" y="3564"/>
                </a:lnTo>
                <a:cubicBezTo>
                  <a:pt x="74159" y="3560"/>
                  <a:pt x="74156" y="3557"/>
                  <a:pt x="74156" y="3557"/>
                </a:cubicBezTo>
                <a:cubicBezTo>
                  <a:pt x="74157" y="3557"/>
                  <a:pt x="74157" y="3557"/>
                  <a:pt x="74158" y="3557"/>
                </a:cubicBezTo>
                <a:lnTo>
                  <a:pt x="74158" y="3557"/>
                </a:lnTo>
                <a:cubicBezTo>
                  <a:pt x="74128" y="3524"/>
                  <a:pt x="74103" y="3492"/>
                  <a:pt x="74069" y="3470"/>
                </a:cubicBezTo>
                <a:cubicBezTo>
                  <a:pt x="74083" y="3455"/>
                  <a:pt x="74098" y="3441"/>
                  <a:pt x="74112" y="3426"/>
                </a:cubicBezTo>
                <a:close/>
                <a:moveTo>
                  <a:pt x="83542" y="2508"/>
                </a:moveTo>
                <a:lnTo>
                  <a:pt x="83542" y="2508"/>
                </a:lnTo>
                <a:cubicBezTo>
                  <a:pt x="83440" y="2828"/>
                  <a:pt x="83294" y="3338"/>
                  <a:pt x="83192" y="3936"/>
                </a:cubicBezTo>
                <a:cubicBezTo>
                  <a:pt x="83178" y="3936"/>
                  <a:pt x="83178" y="3936"/>
                  <a:pt x="83178" y="3951"/>
                </a:cubicBezTo>
                <a:cubicBezTo>
                  <a:pt x="83003" y="3819"/>
                  <a:pt x="82857" y="3732"/>
                  <a:pt x="82770" y="3674"/>
                </a:cubicBezTo>
                <a:cubicBezTo>
                  <a:pt x="82916" y="3499"/>
                  <a:pt x="83076" y="3295"/>
                  <a:pt x="83265" y="3076"/>
                </a:cubicBezTo>
                <a:lnTo>
                  <a:pt x="83265" y="3076"/>
                </a:lnTo>
                <a:cubicBezTo>
                  <a:pt x="83265" y="3076"/>
                  <a:pt x="83105" y="3178"/>
                  <a:pt x="82857" y="3368"/>
                </a:cubicBezTo>
                <a:cubicBezTo>
                  <a:pt x="83076" y="3076"/>
                  <a:pt x="83309" y="2785"/>
                  <a:pt x="83542" y="2508"/>
                </a:cubicBezTo>
                <a:close/>
                <a:moveTo>
                  <a:pt x="88818" y="3615"/>
                </a:moveTo>
                <a:cubicBezTo>
                  <a:pt x="88862" y="3674"/>
                  <a:pt x="88891" y="3717"/>
                  <a:pt x="88935" y="3761"/>
                </a:cubicBezTo>
                <a:cubicBezTo>
                  <a:pt x="88745" y="3878"/>
                  <a:pt x="88556" y="4023"/>
                  <a:pt x="88352" y="4184"/>
                </a:cubicBezTo>
                <a:cubicBezTo>
                  <a:pt x="88483" y="4009"/>
                  <a:pt x="88629" y="3819"/>
                  <a:pt x="88818" y="3615"/>
                </a:cubicBezTo>
                <a:close/>
                <a:moveTo>
                  <a:pt x="33404" y="4190"/>
                </a:moveTo>
                <a:lnTo>
                  <a:pt x="33404" y="4190"/>
                </a:lnTo>
                <a:cubicBezTo>
                  <a:pt x="33402" y="4196"/>
                  <a:pt x="33400" y="4201"/>
                  <a:pt x="33398" y="4206"/>
                </a:cubicBezTo>
                <a:lnTo>
                  <a:pt x="33398" y="4206"/>
                </a:lnTo>
                <a:cubicBezTo>
                  <a:pt x="33401" y="4203"/>
                  <a:pt x="33403" y="4201"/>
                  <a:pt x="33406" y="4198"/>
                </a:cubicBezTo>
                <a:cubicBezTo>
                  <a:pt x="33405" y="4196"/>
                  <a:pt x="33404" y="4193"/>
                  <a:pt x="33404" y="4190"/>
                </a:cubicBezTo>
                <a:close/>
                <a:moveTo>
                  <a:pt x="78354" y="2056"/>
                </a:moveTo>
                <a:cubicBezTo>
                  <a:pt x="78937" y="2697"/>
                  <a:pt x="79301" y="3134"/>
                  <a:pt x="79549" y="3543"/>
                </a:cubicBezTo>
                <a:cubicBezTo>
                  <a:pt x="79447" y="3601"/>
                  <a:pt x="79272" y="3688"/>
                  <a:pt x="79068" y="3819"/>
                </a:cubicBezTo>
                <a:cubicBezTo>
                  <a:pt x="78645" y="3426"/>
                  <a:pt x="78310" y="3207"/>
                  <a:pt x="78310" y="3207"/>
                </a:cubicBezTo>
                <a:lnTo>
                  <a:pt x="78310" y="3207"/>
                </a:lnTo>
                <a:cubicBezTo>
                  <a:pt x="78529" y="3484"/>
                  <a:pt x="78703" y="3732"/>
                  <a:pt x="78864" y="3936"/>
                </a:cubicBezTo>
                <a:cubicBezTo>
                  <a:pt x="78835" y="3965"/>
                  <a:pt x="78806" y="3980"/>
                  <a:pt x="78791" y="3994"/>
                </a:cubicBezTo>
                <a:cubicBezTo>
                  <a:pt x="78645" y="4082"/>
                  <a:pt x="78514" y="4184"/>
                  <a:pt x="78368" y="4300"/>
                </a:cubicBezTo>
                <a:cubicBezTo>
                  <a:pt x="78339" y="4271"/>
                  <a:pt x="78310" y="4228"/>
                  <a:pt x="78281" y="4198"/>
                </a:cubicBezTo>
                <a:cubicBezTo>
                  <a:pt x="78412" y="4067"/>
                  <a:pt x="78558" y="3921"/>
                  <a:pt x="78718" y="3761"/>
                </a:cubicBezTo>
                <a:lnTo>
                  <a:pt x="78718" y="3761"/>
                </a:lnTo>
                <a:cubicBezTo>
                  <a:pt x="78718" y="3761"/>
                  <a:pt x="78499" y="3878"/>
                  <a:pt x="78179" y="4082"/>
                </a:cubicBezTo>
                <a:cubicBezTo>
                  <a:pt x="78135" y="4053"/>
                  <a:pt x="78106" y="4009"/>
                  <a:pt x="78062" y="3980"/>
                </a:cubicBezTo>
                <a:cubicBezTo>
                  <a:pt x="78106" y="3790"/>
                  <a:pt x="78150" y="3615"/>
                  <a:pt x="78208" y="3441"/>
                </a:cubicBezTo>
                <a:lnTo>
                  <a:pt x="78208" y="3441"/>
                </a:lnTo>
                <a:cubicBezTo>
                  <a:pt x="78208" y="3441"/>
                  <a:pt x="78106" y="3601"/>
                  <a:pt x="77975" y="3892"/>
                </a:cubicBezTo>
                <a:cubicBezTo>
                  <a:pt x="77727" y="3674"/>
                  <a:pt x="77494" y="3513"/>
                  <a:pt x="77333" y="3411"/>
                </a:cubicBezTo>
                <a:cubicBezTo>
                  <a:pt x="77552" y="3062"/>
                  <a:pt x="77785" y="2712"/>
                  <a:pt x="78033" y="2362"/>
                </a:cubicBezTo>
                <a:cubicBezTo>
                  <a:pt x="78135" y="2260"/>
                  <a:pt x="78237" y="2158"/>
                  <a:pt x="78354" y="2056"/>
                </a:cubicBezTo>
                <a:close/>
                <a:moveTo>
                  <a:pt x="95654" y="2610"/>
                </a:moveTo>
                <a:cubicBezTo>
                  <a:pt x="95858" y="2989"/>
                  <a:pt x="95974" y="3324"/>
                  <a:pt x="96047" y="3776"/>
                </a:cubicBezTo>
                <a:cubicBezTo>
                  <a:pt x="95974" y="3965"/>
                  <a:pt x="95916" y="4198"/>
                  <a:pt x="95858" y="4432"/>
                </a:cubicBezTo>
                <a:cubicBezTo>
                  <a:pt x="95756" y="4359"/>
                  <a:pt x="95668" y="4286"/>
                  <a:pt x="95581" y="4228"/>
                </a:cubicBezTo>
                <a:cubicBezTo>
                  <a:pt x="95683" y="4096"/>
                  <a:pt x="95800" y="3965"/>
                  <a:pt x="95931" y="3805"/>
                </a:cubicBezTo>
                <a:lnTo>
                  <a:pt x="95931" y="3805"/>
                </a:lnTo>
                <a:cubicBezTo>
                  <a:pt x="95931" y="3805"/>
                  <a:pt x="95741" y="3922"/>
                  <a:pt x="95464" y="4140"/>
                </a:cubicBezTo>
                <a:cubicBezTo>
                  <a:pt x="95333" y="4053"/>
                  <a:pt x="95260" y="3994"/>
                  <a:pt x="95260" y="3994"/>
                </a:cubicBezTo>
                <a:lnTo>
                  <a:pt x="95260" y="3994"/>
                </a:lnTo>
                <a:cubicBezTo>
                  <a:pt x="95319" y="4067"/>
                  <a:pt x="95362" y="4126"/>
                  <a:pt x="95406" y="4184"/>
                </a:cubicBezTo>
                <a:cubicBezTo>
                  <a:pt x="95348" y="4228"/>
                  <a:pt x="95275" y="4286"/>
                  <a:pt x="95217" y="4344"/>
                </a:cubicBezTo>
                <a:cubicBezTo>
                  <a:pt x="95202" y="4286"/>
                  <a:pt x="95187" y="4228"/>
                  <a:pt x="95173" y="4184"/>
                </a:cubicBezTo>
                <a:cubicBezTo>
                  <a:pt x="95319" y="3484"/>
                  <a:pt x="95435" y="3047"/>
                  <a:pt x="95654" y="2610"/>
                </a:cubicBezTo>
                <a:close/>
                <a:moveTo>
                  <a:pt x="78106" y="4388"/>
                </a:moveTo>
                <a:cubicBezTo>
                  <a:pt x="78120" y="4417"/>
                  <a:pt x="78135" y="4432"/>
                  <a:pt x="78150" y="4461"/>
                </a:cubicBezTo>
                <a:cubicBezTo>
                  <a:pt x="78135" y="4475"/>
                  <a:pt x="78135" y="4490"/>
                  <a:pt x="78120" y="4490"/>
                </a:cubicBezTo>
                <a:lnTo>
                  <a:pt x="78048" y="4446"/>
                </a:lnTo>
                <a:cubicBezTo>
                  <a:pt x="78062" y="4417"/>
                  <a:pt x="78091" y="4402"/>
                  <a:pt x="78106" y="4388"/>
                </a:cubicBezTo>
                <a:close/>
                <a:moveTo>
                  <a:pt x="93599" y="3980"/>
                </a:moveTo>
                <a:lnTo>
                  <a:pt x="93599" y="3980"/>
                </a:lnTo>
                <a:cubicBezTo>
                  <a:pt x="93555" y="4140"/>
                  <a:pt x="93497" y="4315"/>
                  <a:pt x="93438" y="4504"/>
                </a:cubicBezTo>
                <a:cubicBezTo>
                  <a:pt x="93409" y="4432"/>
                  <a:pt x="93380" y="4373"/>
                  <a:pt x="93336" y="4300"/>
                </a:cubicBezTo>
                <a:cubicBezTo>
                  <a:pt x="93424" y="4198"/>
                  <a:pt x="93497" y="4082"/>
                  <a:pt x="93599" y="3980"/>
                </a:cubicBezTo>
                <a:close/>
                <a:moveTo>
                  <a:pt x="79563" y="3586"/>
                </a:moveTo>
                <a:cubicBezTo>
                  <a:pt x="79636" y="3688"/>
                  <a:pt x="79695" y="3805"/>
                  <a:pt x="79738" y="3907"/>
                </a:cubicBezTo>
                <a:cubicBezTo>
                  <a:pt x="79797" y="4053"/>
                  <a:pt x="79855" y="4184"/>
                  <a:pt x="79899" y="4330"/>
                </a:cubicBezTo>
                <a:cubicBezTo>
                  <a:pt x="79840" y="4388"/>
                  <a:pt x="79782" y="4461"/>
                  <a:pt x="79724" y="4534"/>
                </a:cubicBezTo>
                <a:cubicBezTo>
                  <a:pt x="79549" y="4315"/>
                  <a:pt x="79359" y="4096"/>
                  <a:pt x="79184" y="3921"/>
                </a:cubicBezTo>
                <a:cubicBezTo>
                  <a:pt x="79301" y="3819"/>
                  <a:pt x="79432" y="3703"/>
                  <a:pt x="79563" y="3586"/>
                </a:cubicBezTo>
                <a:close/>
                <a:moveTo>
                  <a:pt x="93963" y="3601"/>
                </a:moveTo>
                <a:cubicBezTo>
                  <a:pt x="94123" y="3805"/>
                  <a:pt x="94255" y="3994"/>
                  <a:pt x="94371" y="4169"/>
                </a:cubicBezTo>
                <a:cubicBezTo>
                  <a:pt x="94225" y="4286"/>
                  <a:pt x="93992" y="4490"/>
                  <a:pt x="93715" y="4752"/>
                </a:cubicBezTo>
                <a:cubicBezTo>
                  <a:pt x="93730" y="4417"/>
                  <a:pt x="93759" y="4096"/>
                  <a:pt x="93803" y="3761"/>
                </a:cubicBezTo>
                <a:cubicBezTo>
                  <a:pt x="93847" y="3703"/>
                  <a:pt x="93905" y="3659"/>
                  <a:pt x="93963" y="3601"/>
                </a:cubicBezTo>
                <a:close/>
                <a:moveTo>
                  <a:pt x="57629" y="3892"/>
                </a:moveTo>
                <a:lnTo>
                  <a:pt x="57629" y="3892"/>
                </a:lnTo>
                <a:cubicBezTo>
                  <a:pt x="57599" y="4023"/>
                  <a:pt x="57570" y="4155"/>
                  <a:pt x="57556" y="4300"/>
                </a:cubicBezTo>
                <a:cubicBezTo>
                  <a:pt x="57439" y="4446"/>
                  <a:pt x="57337" y="4606"/>
                  <a:pt x="57220" y="4781"/>
                </a:cubicBezTo>
                <a:cubicBezTo>
                  <a:pt x="57206" y="4679"/>
                  <a:pt x="57191" y="4577"/>
                  <a:pt x="57177" y="4475"/>
                </a:cubicBezTo>
                <a:cubicBezTo>
                  <a:pt x="57308" y="4286"/>
                  <a:pt x="57454" y="4096"/>
                  <a:pt x="57629" y="3892"/>
                </a:cubicBezTo>
                <a:close/>
                <a:moveTo>
                  <a:pt x="77290" y="3455"/>
                </a:moveTo>
                <a:cubicBezTo>
                  <a:pt x="77538" y="3703"/>
                  <a:pt x="77727" y="3892"/>
                  <a:pt x="77873" y="4067"/>
                </a:cubicBezTo>
                <a:cubicBezTo>
                  <a:pt x="77844" y="4126"/>
                  <a:pt x="77814" y="4184"/>
                  <a:pt x="77785" y="4242"/>
                </a:cubicBezTo>
                <a:cubicBezTo>
                  <a:pt x="77508" y="4038"/>
                  <a:pt x="77319" y="3922"/>
                  <a:pt x="77319" y="3921"/>
                </a:cubicBezTo>
                <a:lnTo>
                  <a:pt x="77319" y="3921"/>
                </a:lnTo>
                <a:cubicBezTo>
                  <a:pt x="77465" y="4096"/>
                  <a:pt x="77596" y="4242"/>
                  <a:pt x="77727" y="4388"/>
                </a:cubicBezTo>
                <a:cubicBezTo>
                  <a:pt x="77727" y="4402"/>
                  <a:pt x="77712" y="4417"/>
                  <a:pt x="77712" y="4417"/>
                </a:cubicBezTo>
                <a:cubicBezTo>
                  <a:pt x="77567" y="4534"/>
                  <a:pt x="77421" y="4665"/>
                  <a:pt x="77275" y="4796"/>
                </a:cubicBezTo>
                <a:cubicBezTo>
                  <a:pt x="77290" y="4767"/>
                  <a:pt x="77290" y="4738"/>
                  <a:pt x="77290" y="4709"/>
                </a:cubicBezTo>
                <a:cubicBezTo>
                  <a:pt x="77333" y="4650"/>
                  <a:pt x="77377" y="4592"/>
                  <a:pt x="77435" y="4519"/>
                </a:cubicBezTo>
                <a:cubicBezTo>
                  <a:pt x="77494" y="4475"/>
                  <a:pt x="77552" y="4417"/>
                  <a:pt x="77610" y="4359"/>
                </a:cubicBezTo>
                <a:lnTo>
                  <a:pt x="77610" y="4359"/>
                </a:lnTo>
                <a:cubicBezTo>
                  <a:pt x="77610" y="4359"/>
                  <a:pt x="77494" y="4417"/>
                  <a:pt x="77319" y="4519"/>
                </a:cubicBezTo>
                <a:cubicBezTo>
                  <a:pt x="77333" y="4315"/>
                  <a:pt x="77319" y="4213"/>
                  <a:pt x="77319" y="4213"/>
                </a:cubicBezTo>
                <a:cubicBezTo>
                  <a:pt x="77261" y="4344"/>
                  <a:pt x="77217" y="4475"/>
                  <a:pt x="77159" y="4592"/>
                </a:cubicBezTo>
                <a:cubicBezTo>
                  <a:pt x="77100" y="4636"/>
                  <a:pt x="77042" y="4665"/>
                  <a:pt x="76984" y="4709"/>
                </a:cubicBezTo>
                <a:cubicBezTo>
                  <a:pt x="76955" y="4694"/>
                  <a:pt x="76940" y="4679"/>
                  <a:pt x="76911" y="4665"/>
                </a:cubicBezTo>
                <a:cubicBezTo>
                  <a:pt x="76867" y="4577"/>
                  <a:pt x="76809" y="4504"/>
                  <a:pt x="76750" y="4432"/>
                </a:cubicBezTo>
                <a:cubicBezTo>
                  <a:pt x="76780" y="4373"/>
                  <a:pt x="76794" y="4315"/>
                  <a:pt x="76809" y="4271"/>
                </a:cubicBezTo>
                <a:cubicBezTo>
                  <a:pt x="76955" y="4009"/>
                  <a:pt x="77115" y="3732"/>
                  <a:pt x="77290" y="3455"/>
                </a:cubicBezTo>
                <a:close/>
                <a:moveTo>
                  <a:pt x="112998" y="4665"/>
                </a:moveTo>
                <a:cubicBezTo>
                  <a:pt x="113012" y="4679"/>
                  <a:pt x="113012" y="4709"/>
                  <a:pt x="113027" y="4723"/>
                </a:cubicBezTo>
                <a:cubicBezTo>
                  <a:pt x="113012" y="4752"/>
                  <a:pt x="112983" y="4767"/>
                  <a:pt x="112968" y="4796"/>
                </a:cubicBezTo>
                <a:cubicBezTo>
                  <a:pt x="112983" y="4752"/>
                  <a:pt x="112998" y="4709"/>
                  <a:pt x="112998" y="4665"/>
                </a:cubicBezTo>
                <a:close/>
                <a:moveTo>
                  <a:pt x="111569" y="4840"/>
                </a:moveTo>
                <a:cubicBezTo>
                  <a:pt x="111567" y="4842"/>
                  <a:pt x="111566" y="4844"/>
                  <a:pt x="111564" y="4846"/>
                </a:cubicBezTo>
                <a:lnTo>
                  <a:pt x="111564" y="4846"/>
                </a:lnTo>
                <a:cubicBezTo>
                  <a:pt x="111567" y="4842"/>
                  <a:pt x="111569" y="4840"/>
                  <a:pt x="111569" y="4840"/>
                </a:cubicBezTo>
                <a:close/>
                <a:moveTo>
                  <a:pt x="56585" y="4569"/>
                </a:moveTo>
                <a:lnTo>
                  <a:pt x="56585" y="4569"/>
                </a:lnTo>
                <a:cubicBezTo>
                  <a:pt x="56594" y="4605"/>
                  <a:pt x="56596" y="4642"/>
                  <a:pt x="56608" y="4679"/>
                </a:cubicBezTo>
                <a:cubicBezTo>
                  <a:pt x="56550" y="4738"/>
                  <a:pt x="56506" y="4796"/>
                  <a:pt x="56463" y="4854"/>
                </a:cubicBezTo>
                <a:cubicBezTo>
                  <a:pt x="56503" y="4759"/>
                  <a:pt x="56544" y="4664"/>
                  <a:pt x="56585" y="4569"/>
                </a:cubicBezTo>
                <a:close/>
                <a:moveTo>
                  <a:pt x="111564" y="4846"/>
                </a:moveTo>
                <a:lnTo>
                  <a:pt x="111564" y="4846"/>
                </a:lnTo>
                <a:cubicBezTo>
                  <a:pt x="111559" y="4852"/>
                  <a:pt x="111549" y="4865"/>
                  <a:pt x="111540" y="4883"/>
                </a:cubicBezTo>
                <a:cubicBezTo>
                  <a:pt x="111553" y="4871"/>
                  <a:pt x="111554" y="4858"/>
                  <a:pt x="111564" y="4846"/>
                </a:cubicBezTo>
                <a:close/>
                <a:moveTo>
                  <a:pt x="66432" y="4811"/>
                </a:moveTo>
                <a:lnTo>
                  <a:pt x="66432" y="4811"/>
                </a:lnTo>
                <a:cubicBezTo>
                  <a:pt x="66475" y="4854"/>
                  <a:pt x="66505" y="4883"/>
                  <a:pt x="66548" y="4927"/>
                </a:cubicBezTo>
                <a:cubicBezTo>
                  <a:pt x="66519" y="4956"/>
                  <a:pt x="66490" y="4971"/>
                  <a:pt x="66461" y="5000"/>
                </a:cubicBezTo>
                <a:cubicBezTo>
                  <a:pt x="66446" y="4927"/>
                  <a:pt x="66432" y="4869"/>
                  <a:pt x="66432" y="4811"/>
                </a:cubicBezTo>
                <a:close/>
                <a:moveTo>
                  <a:pt x="87288" y="3295"/>
                </a:moveTo>
                <a:cubicBezTo>
                  <a:pt x="87390" y="3528"/>
                  <a:pt x="87477" y="3747"/>
                  <a:pt x="87565" y="3980"/>
                </a:cubicBezTo>
                <a:cubicBezTo>
                  <a:pt x="87405" y="4402"/>
                  <a:pt x="87259" y="4738"/>
                  <a:pt x="87069" y="5029"/>
                </a:cubicBezTo>
                <a:cubicBezTo>
                  <a:pt x="86982" y="4869"/>
                  <a:pt x="86894" y="4723"/>
                  <a:pt x="86807" y="4563"/>
                </a:cubicBezTo>
                <a:cubicBezTo>
                  <a:pt x="86953" y="4169"/>
                  <a:pt x="87113" y="3747"/>
                  <a:pt x="87288" y="3295"/>
                </a:cubicBezTo>
                <a:close/>
                <a:moveTo>
                  <a:pt x="80030" y="4883"/>
                </a:moveTo>
                <a:cubicBezTo>
                  <a:pt x="80044" y="4942"/>
                  <a:pt x="80059" y="5000"/>
                  <a:pt x="80059" y="5058"/>
                </a:cubicBezTo>
                <a:cubicBezTo>
                  <a:pt x="80044" y="5029"/>
                  <a:pt x="80015" y="4985"/>
                  <a:pt x="80001" y="4956"/>
                </a:cubicBezTo>
                <a:cubicBezTo>
                  <a:pt x="80001" y="4927"/>
                  <a:pt x="80015" y="4913"/>
                  <a:pt x="80030" y="4883"/>
                </a:cubicBezTo>
                <a:close/>
                <a:moveTo>
                  <a:pt x="84548" y="2653"/>
                </a:moveTo>
                <a:cubicBezTo>
                  <a:pt x="84781" y="2916"/>
                  <a:pt x="84956" y="3134"/>
                  <a:pt x="85102" y="3353"/>
                </a:cubicBezTo>
                <a:cubicBezTo>
                  <a:pt x="84839" y="3849"/>
                  <a:pt x="84592" y="4402"/>
                  <a:pt x="84431" y="4971"/>
                </a:cubicBezTo>
                <a:cubicBezTo>
                  <a:pt x="84373" y="5000"/>
                  <a:pt x="84300" y="5044"/>
                  <a:pt x="84242" y="5087"/>
                </a:cubicBezTo>
                <a:cubicBezTo>
                  <a:pt x="84082" y="4811"/>
                  <a:pt x="83892" y="4577"/>
                  <a:pt x="83688" y="4373"/>
                </a:cubicBezTo>
                <a:cubicBezTo>
                  <a:pt x="83673" y="4257"/>
                  <a:pt x="83659" y="4140"/>
                  <a:pt x="83659" y="4023"/>
                </a:cubicBezTo>
                <a:cubicBezTo>
                  <a:pt x="83834" y="3615"/>
                  <a:pt x="84096" y="3207"/>
                  <a:pt x="84548" y="2653"/>
                </a:cubicBezTo>
                <a:close/>
                <a:moveTo>
                  <a:pt x="82755" y="3703"/>
                </a:moveTo>
                <a:cubicBezTo>
                  <a:pt x="82886" y="3834"/>
                  <a:pt x="83003" y="3951"/>
                  <a:pt x="83105" y="4067"/>
                </a:cubicBezTo>
                <a:cubicBezTo>
                  <a:pt x="82945" y="4359"/>
                  <a:pt x="82814" y="4679"/>
                  <a:pt x="82726" y="5029"/>
                </a:cubicBezTo>
                <a:cubicBezTo>
                  <a:pt x="82697" y="5058"/>
                  <a:pt x="82668" y="5087"/>
                  <a:pt x="82639" y="5102"/>
                </a:cubicBezTo>
                <a:cubicBezTo>
                  <a:pt x="82624" y="5102"/>
                  <a:pt x="82609" y="5087"/>
                  <a:pt x="82595" y="5073"/>
                </a:cubicBezTo>
                <a:cubicBezTo>
                  <a:pt x="82449" y="4811"/>
                  <a:pt x="82347" y="4534"/>
                  <a:pt x="82333" y="4242"/>
                </a:cubicBezTo>
                <a:cubicBezTo>
                  <a:pt x="82449" y="4067"/>
                  <a:pt x="82595" y="3892"/>
                  <a:pt x="82755" y="3703"/>
                </a:cubicBezTo>
                <a:close/>
                <a:moveTo>
                  <a:pt x="78820" y="4271"/>
                </a:moveTo>
                <a:cubicBezTo>
                  <a:pt x="78849" y="4563"/>
                  <a:pt x="78864" y="4840"/>
                  <a:pt x="78864" y="5131"/>
                </a:cubicBezTo>
                <a:cubicBezTo>
                  <a:pt x="78776" y="4913"/>
                  <a:pt x="78674" y="4723"/>
                  <a:pt x="78543" y="4534"/>
                </a:cubicBezTo>
                <a:cubicBezTo>
                  <a:pt x="78631" y="4446"/>
                  <a:pt x="78718" y="4359"/>
                  <a:pt x="78820" y="4271"/>
                </a:cubicBezTo>
                <a:close/>
                <a:moveTo>
                  <a:pt x="85452" y="4023"/>
                </a:moveTo>
                <a:cubicBezTo>
                  <a:pt x="85568" y="4315"/>
                  <a:pt x="85656" y="4650"/>
                  <a:pt x="85743" y="5087"/>
                </a:cubicBezTo>
                <a:cubicBezTo>
                  <a:pt x="85743" y="5102"/>
                  <a:pt x="85728" y="5131"/>
                  <a:pt x="85728" y="5146"/>
                </a:cubicBezTo>
                <a:cubicBezTo>
                  <a:pt x="85626" y="4898"/>
                  <a:pt x="85524" y="4592"/>
                  <a:pt x="85408" y="4242"/>
                </a:cubicBezTo>
                <a:cubicBezTo>
                  <a:pt x="85422" y="4169"/>
                  <a:pt x="85437" y="4096"/>
                  <a:pt x="85452" y="4023"/>
                </a:cubicBezTo>
                <a:close/>
                <a:moveTo>
                  <a:pt x="109223" y="5175"/>
                </a:moveTo>
                <a:lnTo>
                  <a:pt x="109223" y="5175"/>
                </a:lnTo>
                <a:cubicBezTo>
                  <a:pt x="109208" y="5189"/>
                  <a:pt x="109208" y="5204"/>
                  <a:pt x="109208" y="5204"/>
                </a:cubicBezTo>
                <a:cubicBezTo>
                  <a:pt x="109217" y="5187"/>
                  <a:pt x="109223" y="5175"/>
                  <a:pt x="109223" y="5175"/>
                </a:cubicBezTo>
                <a:close/>
                <a:moveTo>
                  <a:pt x="95508" y="4315"/>
                </a:moveTo>
                <a:cubicBezTo>
                  <a:pt x="95610" y="4432"/>
                  <a:pt x="95712" y="4548"/>
                  <a:pt x="95800" y="4665"/>
                </a:cubicBezTo>
                <a:cubicBezTo>
                  <a:pt x="95683" y="4840"/>
                  <a:pt x="95581" y="5044"/>
                  <a:pt x="95493" y="5248"/>
                </a:cubicBezTo>
                <a:cubicBezTo>
                  <a:pt x="95435" y="5102"/>
                  <a:pt x="95362" y="4971"/>
                  <a:pt x="95289" y="4840"/>
                </a:cubicBezTo>
                <a:cubicBezTo>
                  <a:pt x="95275" y="4767"/>
                  <a:pt x="95275" y="4694"/>
                  <a:pt x="95260" y="4621"/>
                </a:cubicBezTo>
                <a:cubicBezTo>
                  <a:pt x="95333" y="4534"/>
                  <a:pt x="95421" y="4417"/>
                  <a:pt x="95508" y="4315"/>
                </a:cubicBezTo>
                <a:close/>
                <a:moveTo>
                  <a:pt x="78995" y="4111"/>
                </a:moveTo>
                <a:cubicBezTo>
                  <a:pt x="79184" y="4402"/>
                  <a:pt x="79345" y="4636"/>
                  <a:pt x="79461" y="4869"/>
                </a:cubicBezTo>
                <a:cubicBezTo>
                  <a:pt x="79418" y="4927"/>
                  <a:pt x="79388" y="4985"/>
                  <a:pt x="79345" y="5029"/>
                </a:cubicBezTo>
                <a:cubicBezTo>
                  <a:pt x="79272" y="4985"/>
                  <a:pt x="79228" y="4971"/>
                  <a:pt x="79228" y="4971"/>
                </a:cubicBezTo>
                <a:lnTo>
                  <a:pt x="79228" y="4971"/>
                </a:lnTo>
                <a:cubicBezTo>
                  <a:pt x="79257" y="5000"/>
                  <a:pt x="79286" y="5029"/>
                  <a:pt x="79316" y="5073"/>
                </a:cubicBezTo>
                <a:cubicBezTo>
                  <a:pt x="79272" y="5131"/>
                  <a:pt x="79228" y="5189"/>
                  <a:pt x="79184" y="5262"/>
                </a:cubicBezTo>
                <a:cubicBezTo>
                  <a:pt x="79068" y="4796"/>
                  <a:pt x="78951" y="4432"/>
                  <a:pt x="78878" y="4213"/>
                </a:cubicBezTo>
                <a:cubicBezTo>
                  <a:pt x="78908" y="4184"/>
                  <a:pt x="78951" y="4155"/>
                  <a:pt x="78995" y="4111"/>
                </a:cubicBezTo>
                <a:close/>
                <a:moveTo>
                  <a:pt x="83746" y="4854"/>
                </a:moveTo>
                <a:lnTo>
                  <a:pt x="83746" y="4854"/>
                </a:lnTo>
                <a:cubicBezTo>
                  <a:pt x="83834" y="4985"/>
                  <a:pt x="83892" y="5131"/>
                  <a:pt x="83950" y="5306"/>
                </a:cubicBezTo>
                <a:cubicBezTo>
                  <a:pt x="83921" y="5321"/>
                  <a:pt x="83877" y="5350"/>
                  <a:pt x="83848" y="5394"/>
                </a:cubicBezTo>
                <a:cubicBezTo>
                  <a:pt x="83805" y="5219"/>
                  <a:pt x="83775" y="5044"/>
                  <a:pt x="83746" y="4854"/>
                </a:cubicBezTo>
                <a:close/>
                <a:moveTo>
                  <a:pt x="57527" y="4854"/>
                </a:moveTo>
                <a:cubicBezTo>
                  <a:pt x="57541" y="4985"/>
                  <a:pt x="57556" y="5117"/>
                  <a:pt x="57570" y="5248"/>
                </a:cubicBezTo>
                <a:cubicBezTo>
                  <a:pt x="57556" y="5321"/>
                  <a:pt x="57541" y="5394"/>
                  <a:pt x="57527" y="5466"/>
                </a:cubicBezTo>
                <a:cubicBezTo>
                  <a:pt x="57468" y="5379"/>
                  <a:pt x="57425" y="5291"/>
                  <a:pt x="57381" y="5204"/>
                </a:cubicBezTo>
                <a:cubicBezTo>
                  <a:pt x="57425" y="5087"/>
                  <a:pt x="57483" y="4971"/>
                  <a:pt x="57527" y="4854"/>
                </a:cubicBezTo>
                <a:close/>
                <a:moveTo>
                  <a:pt x="90436" y="4927"/>
                </a:moveTo>
                <a:cubicBezTo>
                  <a:pt x="90465" y="5102"/>
                  <a:pt x="90494" y="5277"/>
                  <a:pt x="90538" y="5466"/>
                </a:cubicBezTo>
                <a:cubicBezTo>
                  <a:pt x="90480" y="5306"/>
                  <a:pt x="90407" y="5160"/>
                  <a:pt x="90319" y="5015"/>
                </a:cubicBezTo>
                <a:cubicBezTo>
                  <a:pt x="90363" y="4985"/>
                  <a:pt x="90407" y="4956"/>
                  <a:pt x="90436" y="4927"/>
                </a:cubicBezTo>
                <a:close/>
                <a:moveTo>
                  <a:pt x="97038" y="3528"/>
                </a:moveTo>
                <a:cubicBezTo>
                  <a:pt x="97213" y="3805"/>
                  <a:pt x="97344" y="4038"/>
                  <a:pt x="97446" y="4271"/>
                </a:cubicBezTo>
                <a:cubicBezTo>
                  <a:pt x="97228" y="4650"/>
                  <a:pt x="97024" y="5058"/>
                  <a:pt x="96863" y="5496"/>
                </a:cubicBezTo>
                <a:cubicBezTo>
                  <a:pt x="96820" y="5437"/>
                  <a:pt x="96776" y="5379"/>
                  <a:pt x="96747" y="5335"/>
                </a:cubicBezTo>
                <a:cubicBezTo>
                  <a:pt x="96849" y="4825"/>
                  <a:pt x="96834" y="4344"/>
                  <a:pt x="96732" y="3907"/>
                </a:cubicBezTo>
                <a:cubicBezTo>
                  <a:pt x="96820" y="3790"/>
                  <a:pt x="96922" y="3659"/>
                  <a:pt x="97038" y="3528"/>
                </a:cubicBezTo>
                <a:close/>
                <a:moveTo>
                  <a:pt x="68618" y="3091"/>
                </a:moveTo>
                <a:cubicBezTo>
                  <a:pt x="68822" y="3309"/>
                  <a:pt x="68997" y="3513"/>
                  <a:pt x="69128" y="3717"/>
                </a:cubicBezTo>
                <a:cubicBezTo>
                  <a:pt x="68836" y="4082"/>
                  <a:pt x="68312" y="4752"/>
                  <a:pt x="67875" y="5525"/>
                </a:cubicBezTo>
                <a:cubicBezTo>
                  <a:pt x="67816" y="5189"/>
                  <a:pt x="67758" y="4840"/>
                  <a:pt x="67729" y="4461"/>
                </a:cubicBezTo>
                <a:cubicBezTo>
                  <a:pt x="67904" y="4038"/>
                  <a:pt x="68181" y="3645"/>
                  <a:pt x="68618" y="3091"/>
                </a:cubicBezTo>
                <a:close/>
                <a:moveTo>
                  <a:pt x="78179" y="4942"/>
                </a:moveTo>
                <a:cubicBezTo>
                  <a:pt x="78310" y="5102"/>
                  <a:pt x="78412" y="5248"/>
                  <a:pt x="78514" y="5379"/>
                </a:cubicBezTo>
                <a:cubicBezTo>
                  <a:pt x="78529" y="5437"/>
                  <a:pt x="78543" y="5496"/>
                  <a:pt x="78558" y="5554"/>
                </a:cubicBezTo>
                <a:cubicBezTo>
                  <a:pt x="78295" y="5364"/>
                  <a:pt x="78091" y="5233"/>
                  <a:pt x="77989" y="5175"/>
                </a:cubicBezTo>
                <a:cubicBezTo>
                  <a:pt x="78048" y="5102"/>
                  <a:pt x="78106" y="5015"/>
                  <a:pt x="78179" y="4942"/>
                </a:cubicBezTo>
                <a:close/>
                <a:moveTo>
                  <a:pt x="90640" y="4548"/>
                </a:moveTo>
                <a:lnTo>
                  <a:pt x="90640" y="4548"/>
                </a:lnTo>
                <a:cubicBezTo>
                  <a:pt x="90815" y="4752"/>
                  <a:pt x="90961" y="4927"/>
                  <a:pt x="91092" y="5102"/>
                </a:cubicBezTo>
                <a:cubicBezTo>
                  <a:pt x="91077" y="5262"/>
                  <a:pt x="91048" y="5408"/>
                  <a:pt x="90990" y="5568"/>
                </a:cubicBezTo>
                <a:cubicBezTo>
                  <a:pt x="90859" y="5277"/>
                  <a:pt x="90757" y="4956"/>
                  <a:pt x="90640" y="4548"/>
                </a:cubicBezTo>
                <a:close/>
                <a:moveTo>
                  <a:pt x="37618" y="5568"/>
                </a:moveTo>
                <a:lnTo>
                  <a:pt x="37603" y="5583"/>
                </a:lnTo>
                <a:cubicBezTo>
                  <a:pt x="37618" y="5583"/>
                  <a:pt x="37618" y="5568"/>
                  <a:pt x="37618" y="5568"/>
                </a:cubicBezTo>
                <a:close/>
                <a:moveTo>
                  <a:pt x="37574" y="5598"/>
                </a:moveTo>
                <a:cubicBezTo>
                  <a:pt x="37574" y="5598"/>
                  <a:pt x="37574" y="5598"/>
                  <a:pt x="37574" y="5598"/>
                </a:cubicBezTo>
                <a:lnTo>
                  <a:pt x="37574" y="5598"/>
                </a:lnTo>
                <a:cubicBezTo>
                  <a:pt x="37574" y="5598"/>
                  <a:pt x="37574" y="5598"/>
                  <a:pt x="37574" y="5598"/>
                </a:cubicBezTo>
                <a:cubicBezTo>
                  <a:pt x="37574" y="5598"/>
                  <a:pt x="37574" y="5598"/>
                  <a:pt x="37574" y="5598"/>
                </a:cubicBezTo>
                <a:close/>
                <a:moveTo>
                  <a:pt x="69784" y="5321"/>
                </a:moveTo>
                <a:cubicBezTo>
                  <a:pt x="69798" y="5394"/>
                  <a:pt x="69813" y="5452"/>
                  <a:pt x="69828" y="5525"/>
                </a:cubicBezTo>
                <a:cubicBezTo>
                  <a:pt x="69813" y="5554"/>
                  <a:pt x="69798" y="5583"/>
                  <a:pt x="69784" y="5612"/>
                </a:cubicBezTo>
                <a:cubicBezTo>
                  <a:pt x="69784" y="5525"/>
                  <a:pt x="69784" y="5423"/>
                  <a:pt x="69784" y="5321"/>
                </a:cubicBezTo>
                <a:close/>
                <a:moveTo>
                  <a:pt x="105477" y="5146"/>
                </a:moveTo>
                <a:cubicBezTo>
                  <a:pt x="105550" y="5321"/>
                  <a:pt x="105594" y="5466"/>
                  <a:pt x="105623" y="5598"/>
                </a:cubicBezTo>
                <a:cubicBezTo>
                  <a:pt x="105594" y="5612"/>
                  <a:pt x="105550" y="5627"/>
                  <a:pt x="105506" y="5641"/>
                </a:cubicBezTo>
                <a:cubicBezTo>
                  <a:pt x="105433" y="5510"/>
                  <a:pt x="105360" y="5408"/>
                  <a:pt x="105302" y="5350"/>
                </a:cubicBezTo>
                <a:cubicBezTo>
                  <a:pt x="105360" y="5277"/>
                  <a:pt x="105404" y="5219"/>
                  <a:pt x="105477" y="5146"/>
                </a:cubicBezTo>
                <a:close/>
                <a:moveTo>
                  <a:pt x="66636" y="5029"/>
                </a:moveTo>
                <a:cubicBezTo>
                  <a:pt x="66709" y="5117"/>
                  <a:pt x="66781" y="5204"/>
                  <a:pt x="66854" y="5277"/>
                </a:cubicBezTo>
                <a:cubicBezTo>
                  <a:pt x="66811" y="5408"/>
                  <a:pt x="66781" y="5525"/>
                  <a:pt x="66752" y="5656"/>
                </a:cubicBezTo>
                <a:cubicBezTo>
                  <a:pt x="66650" y="5496"/>
                  <a:pt x="66577" y="5335"/>
                  <a:pt x="66519" y="5160"/>
                </a:cubicBezTo>
                <a:cubicBezTo>
                  <a:pt x="66548" y="5117"/>
                  <a:pt x="66592" y="5073"/>
                  <a:pt x="66636" y="5029"/>
                </a:cubicBezTo>
                <a:close/>
                <a:moveTo>
                  <a:pt x="47616" y="4694"/>
                </a:moveTo>
                <a:lnTo>
                  <a:pt x="47616" y="4694"/>
                </a:lnTo>
                <a:cubicBezTo>
                  <a:pt x="47558" y="5102"/>
                  <a:pt x="47499" y="5437"/>
                  <a:pt x="47412" y="5729"/>
                </a:cubicBezTo>
                <a:cubicBezTo>
                  <a:pt x="47339" y="5583"/>
                  <a:pt x="47281" y="5423"/>
                  <a:pt x="47251" y="5262"/>
                </a:cubicBezTo>
                <a:cubicBezTo>
                  <a:pt x="47353" y="5087"/>
                  <a:pt x="47470" y="4913"/>
                  <a:pt x="47616" y="4694"/>
                </a:cubicBezTo>
                <a:close/>
                <a:moveTo>
                  <a:pt x="65805" y="4155"/>
                </a:moveTo>
                <a:lnTo>
                  <a:pt x="65805" y="4155"/>
                </a:lnTo>
                <a:cubicBezTo>
                  <a:pt x="65790" y="4388"/>
                  <a:pt x="65790" y="4621"/>
                  <a:pt x="65834" y="4869"/>
                </a:cubicBezTo>
                <a:cubicBezTo>
                  <a:pt x="65630" y="5131"/>
                  <a:pt x="65426" y="5423"/>
                  <a:pt x="65266" y="5729"/>
                </a:cubicBezTo>
                <a:cubicBezTo>
                  <a:pt x="65368" y="4985"/>
                  <a:pt x="65455" y="4650"/>
                  <a:pt x="65805" y="4155"/>
                </a:cubicBezTo>
                <a:close/>
                <a:moveTo>
                  <a:pt x="99589" y="4752"/>
                </a:moveTo>
                <a:cubicBezTo>
                  <a:pt x="99443" y="5146"/>
                  <a:pt x="99327" y="5452"/>
                  <a:pt x="99181" y="5729"/>
                </a:cubicBezTo>
                <a:cubicBezTo>
                  <a:pt x="99166" y="5568"/>
                  <a:pt x="99152" y="5408"/>
                  <a:pt x="99166" y="5248"/>
                </a:cubicBezTo>
                <a:cubicBezTo>
                  <a:pt x="99283" y="5102"/>
                  <a:pt x="99429" y="4942"/>
                  <a:pt x="99589" y="4752"/>
                </a:cubicBezTo>
                <a:close/>
                <a:moveTo>
                  <a:pt x="86457" y="5612"/>
                </a:moveTo>
                <a:cubicBezTo>
                  <a:pt x="86472" y="5656"/>
                  <a:pt x="86486" y="5700"/>
                  <a:pt x="86501" y="5729"/>
                </a:cubicBezTo>
                <a:cubicBezTo>
                  <a:pt x="86486" y="5758"/>
                  <a:pt x="86472" y="5772"/>
                  <a:pt x="86457" y="5787"/>
                </a:cubicBezTo>
                <a:cubicBezTo>
                  <a:pt x="86457" y="5729"/>
                  <a:pt x="86457" y="5670"/>
                  <a:pt x="86457" y="5612"/>
                </a:cubicBezTo>
                <a:close/>
                <a:moveTo>
                  <a:pt x="56725" y="5204"/>
                </a:moveTo>
                <a:cubicBezTo>
                  <a:pt x="56754" y="5291"/>
                  <a:pt x="56783" y="5379"/>
                  <a:pt x="56812" y="5452"/>
                </a:cubicBezTo>
                <a:cubicBezTo>
                  <a:pt x="56754" y="5568"/>
                  <a:pt x="56696" y="5685"/>
                  <a:pt x="56638" y="5802"/>
                </a:cubicBezTo>
                <a:cubicBezTo>
                  <a:pt x="56623" y="5787"/>
                  <a:pt x="56608" y="5758"/>
                  <a:pt x="56594" y="5729"/>
                </a:cubicBezTo>
                <a:lnTo>
                  <a:pt x="56565" y="5568"/>
                </a:lnTo>
                <a:cubicBezTo>
                  <a:pt x="56608" y="5452"/>
                  <a:pt x="56667" y="5321"/>
                  <a:pt x="56725" y="5204"/>
                </a:cubicBezTo>
                <a:close/>
                <a:moveTo>
                  <a:pt x="92739" y="5496"/>
                </a:moveTo>
                <a:lnTo>
                  <a:pt x="92739" y="5496"/>
                </a:lnTo>
                <a:cubicBezTo>
                  <a:pt x="92724" y="5583"/>
                  <a:pt x="92710" y="5656"/>
                  <a:pt x="92710" y="5743"/>
                </a:cubicBezTo>
                <a:lnTo>
                  <a:pt x="92637" y="5816"/>
                </a:lnTo>
                <a:cubicBezTo>
                  <a:pt x="92666" y="5700"/>
                  <a:pt x="92695" y="5598"/>
                  <a:pt x="92739" y="5496"/>
                </a:cubicBezTo>
                <a:close/>
                <a:moveTo>
                  <a:pt x="105273" y="5379"/>
                </a:moveTo>
                <a:cubicBezTo>
                  <a:pt x="105302" y="5496"/>
                  <a:pt x="105346" y="5598"/>
                  <a:pt x="105375" y="5685"/>
                </a:cubicBezTo>
                <a:cubicBezTo>
                  <a:pt x="105244" y="5729"/>
                  <a:pt x="105113" y="5787"/>
                  <a:pt x="104982" y="5860"/>
                </a:cubicBezTo>
                <a:cubicBezTo>
                  <a:pt x="104996" y="5831"/>
                  <a:pt x="105011" y="5802"/>
                  <a:pt x="105025" y="5772"/>
                </a:cubicBezTo>
                <a:cubicBezTo>
                  <a:pt x="105084" y="5729"/>
                  <a:pt x="105142" y="5700"/>
                  <a:pt x="105215" y="5656"/>
                </a:cubicBezTo>
                <a:lnTo>
                  <a:pt x="105215" y="5656"/>
                </a:lnTo>
                <a:cubicBezTo>
                  <a:pt x="105215" y="5656"/>
                  <a:pt x="105156" y="5670"/>
                  <a:pt x="105054" y="5700"/>
                </a:cubicBezTo>
                <a:cubicBezTo>
                  <a:pt x="105127" y="5598"/>
                  <a:pt x="105186" y="5496"/>
                  <a:pt x="105273" y="5379"/>
                </a:cubicBezTo>
                <a:close/>
                <a:moveTo>
                  <a:pt x="33624" y="4709"/>
                </a:moveTo>
                <a:lnTo>
                  <a:pt x="33624" y="4709"/>
                </a:lnTo>
                <a:cubicBezTo>
                  <a:pt x="33843" y="5058"/>
                  <a:pt x="34032" y="5423"/>
                  <a:pt x="34207" y="5787"/>
                </a:cubicBezTo>
                <a:cubicBezTo>
                  <a:pt x="34193" y="5816"/>
                  <a:pt x="34178" y="5845"/>
                  <a:pt x="34163" y="5874"/>
                </a:cubicBezTo>
                <a:cubicBezTo>
                  <a:pt x="34047" y="5831"/>
                  <a:pt x="33945" y="5787"/>
                  <a:pt x="33857" y="5758"/>
                </a:cubicBezTo>
                <a:cubicBezTo>
                  <a:pt x="33785" y="5350"/>
                  <a:pt x="33697" y="5000"/>
                  <a:pt x="33624" y="4709"/>
                </a:cubicBezTo>
                <a:close/>
                <a:moveTo>
                  <a:pt x="55632" y="4854"/>
                </a:moveTo>
                <a:cubicBezTo>
                  <a:pt x="55778" y="5015"/>
                  <a:pt x="55894" y="5146"/>
                  <a:pt x="55982" y="5291"/>
                </a:cubicBezTo>
                <a:cubicBezTo>
                  <a:pt x="55880" y="5481"/>
                  <a:pt x="55792" y="5670"/>
                  <a:pt x="55705" y="5889"/>
                </a:cubicBezTo>
                <a:cubicBezTo>
                  <a:pt x="55661" y="5583"/>
                  <a:pt x="55617" y="5262"/>
                  <a:pt x="55588" y="4913"/>
                </a:cubicBezTo>
                <a:cubicBezTo>
                  <a:pt x="55603" y="4898"/>
                  <a:pt x="55617" y="4869"/>
                  <a:pt x="55632" y="4854"/>
                </a:cubicBezTo>
                <a:close/>
                <a:moveTo>
                  <a:pt x="70935" y="5670"/>
                </a:moveTo>
                <a:lnTo>
                  <a:pt x="70935" y="5685"/>
                </a:lnTo>
                <a:cubicBezTo>
                  <a:pt x="70935" y="5700"/>
                  <a:pt x="70935" y="5729"/>
                  <a:pt x="70950" y="5743"/>
                </a:cubicBezTo>
                <a:cubicBezTo>
                  <a:pt x="70906" y="5802"/>
                  <a:pt x="70862" y="5860"/>
                  <a:pt x="70819" y="5904"/>
                </a:cubicBezTo>
                <a:cubicBezTo>
                  <a:pt x="70804" y="5904"/>
                  <a:pt x="70804" y="5904"/>
                  <a:pt x="70804" y="5889"/>
                </a:cubicBezTo>
                <a:cubicBezTo>
                  <a:pt x="70848" y="5816"/>
                  <a:pt x="70877" y="5743"/>
                  <a:pt x="70935" y="5670"/>
                </a:cubicBezTo>
                <a:close/>
                <a:moveTo>
                  <a:pt x="84023" y="5525"/>
                </a:moveTo>
                <a:cubicBezTo>
                  <a:pt x="84052" y="5641"/>
                  <a:pt x="84096" y="5758"/>
                  <a:pt x="84125" y="5904"/>
                </a:cubicBezTo>
                <a:cubicBezTo>
                  <a:pt x="84052" y="5845"/>
                  <a:pt x="83979" y="5787"/>
                  <a:pt x="83921" y="5743"/>
                </a:cubicBezTo>
                <a:cubicBezTo>
                  <a:pt x="83907" y="5714"/>
                  <a:pt x="83907" y="5700"/>
                  <a:pt x="83907" y="5670"/>
                </a:cubicBezTo>
                <a:cubicBezTo>
                  <a:pt x="83936" y="5627"/>
                  <a:pt x="83979" y="5568"/>
                  <a:pt x="84023" y="5525"/>
                </a:cubicBezTo>
                <a:close/>
                <a:moveTo>
                  <a:pt x="105652" y="5743"/>
                </a:moveTo>
                <a:cubicBezTo>
                  <a:pt x="105667" y="5802"/>
                  <a:pt x="105681" y="5860"/>
                  <a:pt x="105681" y="5918"/>
                </a:cubicBezTo>
                <a:cubicBezTo>
                  <a:pt x="105652" y="5874"/>
                  <a:pt x="105623" y="5816"/>
                  <a:pt x="105594" y="5772"/>
                </a:cubicBezTo>
                <a:lnTo>
                  <a:pt x="105652" y="5743"/>
                </a:lnTo>
                <a:close/>
                <a:moveTo>
                  <a:pt x="61505" y="5248"/>
                </a:moveTo>
                <a:cubicBezTo>
                  <a:pt x="61564" y="5364"/>
                  <a:pt x="61622" y="5481"/>
                  <a:pt x="61666" y="5612"/>
                </a:cubicBezTo>
                <a:cubicBezTo>
                  <a:pt x="61578" y="5714"/>
                  <a:pt x="61491" y="5831"/>
                  <a:pt x="61374" y="5947"/>
                </a:cubicBezTo>
                <a:cubicBezTo>
                  <a:pt x="61374" y="5831"/>
                  <a:pt x="61389" y="5700"/>
                  <a:pt x="61403" y="5568"/>
                </a:cubicBezTo>
                <a:cubicBezTo>
                  <a:pt x="61433" y="5466"/>
                  <a:pt x="61462" y="5364"/>
                  <a:pt x="61505" y="5248"/>
                </a:cubicBezTo>
                <a:close/>
                <a:moveTo>
                  <a:pt x="89518" y="5758"/>
                </a:moveTo>
                <a:cubicBezTo>
                  <a:pt x="89532" y="5772"/>
                  <a:pt x="89547" y="5802"/>
                  <a:pt x="89562" y="5816"/>
                </a:cubicBezTo>
                <a:cubicBezTo>
                  <a:pt x="89503" y="5860"/>
                  <a:pt x="89430" y="5904"/>
                  <a:pt x="89372" y="5947"/>
                </a:cubicBezTo>
                <a:cubicBezTo>
                  <a:pt x="89416" y="5874"/>
                  <a:pt x="89460" y="5816"/>
                  <a:pt x="89518" y="5758"/>
                </a:cubicBezTo>
                <a:close/>
                <a:moveTo>
                  <a:pt x="94400" y="4198"/>
                </a:moveTo>
                <a:cubicBezTo>
                  <a:pt x="94459" y="4300"/>
                  <a:pt x="94532" y="4402"/>
                  <a:pt x="94590" y="4490"/>
                </a:cubicBezTo>
                <a:cubicBezTo>
                  <a:pt x="94575" y="4665"/>
                  <a:pt x="94575" y="4825"/>
                  <a:pt x="94575" y="5015"/>
                </a:cubicBezTo>
                <a:cubicBezTo>
                  <a:pt x="94357" y="5277"/>
                  <a:pt x="94138" y="5583"/>
                  <a:pt x="93963" y="5947"/>
                </a:cubicBezTo>
                <a:cubicBezTo>
                  <a:pt x="93905" y="5656"/>
                  <a:pt x="93817" y="5379"/>
                  <a:pt x="93715" y="5117"/>
                </a:cubicBezTo>
                <a:lnTo>
                  <a:pt x="93715" y="5029"/>
                </a:lnTo>
                <a:cubicBezTo>
                  <a:pt x="93934" y="4752"/>
                  <a:pt x="94153" y="4461"/>
                  <a:pt x="94400" y="4198"/>
                </a:cubicBezTo>
                <a:close/>
                <a:moveTo>
                  <a:pt x="36918" y="5496"/>
                </a:moveTo>
                <a:cubicBezTo>
                  <a:pt x="36933" y="5641"/>
                  <a:pt x="36947" y="5802"/>
                  <a:pt x="36947" y="5962"/>
                </a:cubicBezTo>
                <a:cubicBezTo>
                  <a:pt x="36947" y="5962"/>
                  <a:pt x="36947" y="5962"/>
                  <a:pt x="36933" y="5976"/>
                </a:cubicBezTo>
                <a:cubicBezTo>
                  <a:pt x="36918" y="5947"/>
                  <a:pt x="36889" y="5933"/>
                  <a:pt x="36874" y="5918"/>
                </a:cubicBezTo>
                <a:cubicBezTo>
                  <a:pt x="36889" y="5772"/>
                  <a:pt x="36903" y="5641"/>
                  <a:pt x="36918" y="5496"/>
                </a:cubicBezTo>
                <a:close/>
                <a:moveTo>
                  <a:pt x="112079" y="3295"/>
                </a:moveTo>
                <a:cubicBezTo>
                  <a:pt x="112313" y="3557"/>
                  <a:pt x="112502" y="3776"/>
                  <a:pt x="112648" y="3994"/>
                </a:cubicBezTo>
                <a:cubicBezTo>
                  <a:pt x="112313" y="4592"/>
                  <a:pt x="112021" y="5291"/>
                  <a:pt x="111875" y="5976"/>
                </a:cubicBezTo>
                <a:cubicBezTo>
                  <a:pt x="111759" y="5510"/>
                  <a:pt x="111628" y="5131"/>
                  <a:pt x="111540" y="4883"/>
                </a:cubicBezTo>
                <a:cubicBezTo>
                  <a:pt x="111467" y="4694"/>
                  <a:pt x="111424" y="4578"/>
                  <a:pt x="111424" y="4577"/>
                </a:cubicBezTo>
                <a:lnTo>
                  <a:pt x="111424" y="4577"/>
                </a:lnTo>
                <a:cubicBezTo>
                  <a:pt x="111453" y="4694"/>
                  <a:pt x="111467" y="4811"/>
                  <a:pt x="111482" y="4942"/>
                </a:cubicBezTo>
                <a:cubicBezTo>
                  <a:pt x="111424" y="5000"/>
                  <a:pt x="111351" y="5087"/>
                  <a:pt x="111249" y="5204"/>
                </a:cubicBezTo>
                <a:cubicBezTo>
                  <a:pt x="111234" y="5029"/>
                  <a:pt x="111205" y="4854"/>
                  <a:pt x="111190" y="4679"/>
                </a:cubicBezTo>
                <a:cubicBezTo>
                  <a:pt x="111365" y="4257"/>
                  <a:pt x="111642" y="3863"/>
                  <a:pt x="112079" y="3295"/>
                </a:cubicBezTo>
                <a:close/>
                <a:moveTo>
                  <a:pt x="85160" y="5743"/>
                </a:moveTo>
                <a:cubicBezTo>
                  <a:pt x="85160" y="5816"/>
                  <a:pt x="85175" y="5889"/>
                  <a:pt x="85189" y="5962"/>
                </a:cubicBezTo>
                <a:cubicBezTo>
                  <a:pt x="85160" y="5962"/>
                  <a:pt x="85145" y="5976"/>
                  <a:pt x="85131" y="5991"/>
                </a:cubicBezTo>
                <a:cubicBezTo>
                  <a:pt x="85131" y="5918"/>
                  <a:pt x="85145" y="5831"/>
                  <a:pt x="85160" y="5743"/>
                </a:cubicBezTo>
                <a:close/>
                <a:moveTo>
                  <a:pt x="89066" y="3921"/>
                </a:moveTo>
                <a:cubicBezTo>
                  <a:pt x="89372" y="4300"/>
                  <a:pt x="89576" y="4621"/>
                  <a:pt x="89722" y="4942"/>
                </a:cubicBezTo>
                <a:cubicBezTo>
                  <a:pt x="89722" y="5073"/>
                  <a:pt x="89707" y="5189"/>
                  <a:pt x="89693" y="5306"/>
                </a:cubicBezTo>
                <a:cubicBezTo>
                  <a:pt x="89620" y="5350"/>
                  <a:pt x="89562" y="5408"/>
                  <a:pt x="89489" y="5452"/>
                </a:cubicBezTo>
                <a:cubicBezTo>
                  <a:pt x="89212" y="5219"/>
                  <a:pt x="89008" y="5088"/>
                  <a:pt x="89008" y="5087"/>
                </a:cubicBezTo>
                <a:lnTo>
                  <a:pt x="89008" y="5087"/>
                </a:lnTo>
                <a:cubicBezTo>
                  <a:pt x="89139" y="5262"/>
                  <a:pt x="89256" y="5408"/>
                  <a:pt x="89372" y="5568"/>
                </a:cubicBezTo>
                <a:cubicBezTo>
                  <a:pt x="89226" y="5700"/>
                  <a:pt x="89081" y="5845"/>
                  <a:pt x="88949" y="6006"/>
                </a:cubicBezTo>
                <a:cubicBezTo>
                  <a:pt x="88906" y="5874"/>
                  <a:pt x="88862" y="5729"/>
                  <a:pt x="88818" y="5598"/>
                </a:cubicBezTo>
                <a:cubicBezTo>
                  <a:pt x="88847" y="5510"/>
                  <a:pt x="88877" y="5408"/>
                  <a:pt x="88906" y="5306"/>
                </a:cubicBezTo>
                <a:lnTo>
                  <a:pt x="88906" y="5306"/>
                </a:lnTo>
                <a:cubicBezTo>
                  <a:pt x="88906" y="5306"/>
                  <a:pt x="88862" y="5379"/>
                  <a:pt x="88789" y="5510"/>
                </a:cubicBezTo>
                <a:cubicBezTo>
                  <a:pt x="88673" y="5204"/>
                  <a:pt x="88527" y="4898"/>
                  <a:pt x="88381" y="4606"/>
                </a:cubicBezTo>
                <a:cubicBezTo>
                  <a:pt x="88556" y="4402"/>
                  <a:pt x="88789" y="4184"/>
                  <a:pt x="89066" y="3921"/>
                </a:cubicBezTo>
                <a:close/>
                <a:moveTo>
                  <a:pt x="71883" y="4723"/>
                </a:moveTo>
                <a:cubicBezTo>
                  <a:pt x="71999" y="4825"/>
                  <a:pt x="72101" y="4927"/>
                  <a:pt x="72189" y="5029"/>
                </a:cubicBezTo>
                <a:cubicBezTo>
                  <a:pt x="71999" y="5321"/>
                  <a:pt x="71824" y="5656"/>
                  <a:pt x="71722" y="6020"/>
                </a:cubicBezTo>
                <a:cubicBezTo>
                  <a:pt x="71649" y="5889"/>
                  <a:pt x="71606" y="5758"/>
                  <a:pt x="71562" y="5627"/>
                </a:cubicBezTo>
                <a:cubicBezTo>
                  <a:pt x="71708" y="5306"/>
                  <a:pt x="71810" y="5000"/>
                  <a:pt x="71883" y="4723"/>
                </a:cubicBezTo>
                <a:close/>
                <a:moveTo>
                  <a:pt x="59392" y="2887"/>
                </a:moveTo>
                <a:cubicBezTo>
                  <a:pt x="59465" y="2974"/>
                  <a:pt x="59538" y="3047"/>
                  <a:pt x="59596" y="3120"/>
                </a:cubicBezTo>
                <a:lnTo>
                  <a:pt x="59596" y="3134"/>
                </a:lnTo>
                <a:cubicBezTo>
                  <a:pt x="59465" y="3062"/>
                  <a:pt x="59392" y="3032"/>
                  <a:pt x="59392" y="3032"/>
                </a:cubicBezTo>
                <a:lnTo>
                  <a:pt x="59392" y="3032"/>
                </a:lnTo>
                <a:cubicBezTo>
                  <a:pt x="59538" y="3149"/>
                  <a:pt x="59669" y="3266"/>
                  <a:pt x="59786" y="3368"/>
                </a:cubicBezTo>
                <a:cubicBezTo>
                  <a:pt x="59844" y="3441"/>
                  <a:pt x="59902" y="3513"/>
                  <a:pt x="59946" y="3586"/>
                </a:cubicBezTo>
                <a:cubicBezTo>
                  <a:pt x="59829" y="3790"/>
                  <a:pt x="59727" y="4009"/>
                  <a:pt x="59625" y="4242"/>
                </a:cubicBezTo>
                <a:cubicBezTo>
                  <a:pt x="59567" y="4315"/>
                  <a:pt x="59494" y="4402"/>
                  <a:pt x="59436" y="4490"/>
                </a:cubicBezTo>
                <a:cubicBezTo>
                  <a:pt x="59378" y="4082"/>
                  <a:pt x="59334" y="3674"/>
                  <a:pt x="59348" y="3266"/>
                </a:cubicBezTo>
                <a:lnTo>
                  <a:pt x="59348" y="3266"/>
                </a:lnTo>
                <a:cubicBezTo>
                  <a:pt x="59348" y="3266"/>
                  <a:pt x="59115" y="4067"/>
                  <a:pt x="59071" y="5117"/>
                </a:cubicBezTo>
                <a:cubicBezTo>
                  <a:pt x="58940" y="5394"/>
                  <a:pt x="58838" y="5700"/>
                  <a:pt x="58780" y="6035"/>
                </a:cubicBezTo>
                <a:cubicBezTo>
                  <a:pt x="58693" y="5700"/>
                  <a:pt x="58634" y="5321"/>
                  <a:pt x="58576" y="4927"/>
                </a:cubicBezTo>
                <a:cubicBezTo>
                  <a:pt x="58707" y="4738"/>
                  <a:pt x="58853" y="4519"/>
                  <a:pt x="59028" y="4271"/>
                </a:cubicBezTo>
                <a:lnTo>
                  <a:pt x="59028" y="4271"/>
                </a:lnTo>
                <a:cubicBezTo>
                  <a:pt x="59028" y="4271"/>
                  <a:pt x="58824" y="4417"/>
                  <a:pt x="58532" y="4679"/>
                </a:cubicBezTo>
                <a:cubicBezTo>
                  <a:pt x="58518" y="4548"/>
                  <a:pt x="58503" y="4402"/>
                  <a:pt x="58503" y="4257"/>
                </a:cubicBezTo>
                <a:cubicBezTo>
                  <a:pt x="58678" y="3849"/>
                  <a:pt x="58940" y="3441"/>
                  <a:pt x="59392" y="2887"/>
                </a:cubicBezTo>
                <a:close/>
                <a:moveTo>
                  <a:pt x="85320" y="4665"/>
                </a:moveTo>
                <a:cubicBezTo>
                  <a:pt x="85335" y="4956"/>
                  <a:pt x="85393" y="5321"/>
                  <a:pt x="85539" y="5714"/>
                </a:cubicBezTo>
                <a:cubicBezTo>
                  <a:pt x="85495" y="5845"/>
                  <a:pt x="85466" y="5976"/>
                  <a:pt x="85437" y="6093"/>
                </a:cubicBezTo>
                <a:cubicBezTo>
                  <a:pt x="85350" y="5845"/>
                  <a:pt x="85262" y="5641"/>
                  <a:pt x="85189" y="5481"/>
                </a:cubicBezTo>
                <a:cubicBezTo>
                  <a:pt x="85218" y="5233"/>
                  <a:pt x="85262" y="4956"/>
                  <a:pt x="85320" y="4665"/>
                </a:cubicBezTo>
                <a:close/>
                <a:moveTo>
                  <a:pt x="91544" y="5802"/>
                </a:moveTo>
                <a:cubicBezTo>
                  <a:pt x="91573" y="5845"/>
                  <a:pt x="91602" y="5904"/>
                  <a:pt x="91617" y="5947"/>
                </a:cubicBezTo>
                <a:cubicBezTo>
                  <a:pt x="91573" y="5991"/>
                  <a:pt x="91515" y="6049"/>
                  <a:pt x="91442" y="6108"/>
                </a:cubicBezTo>
                <a:cubicBezTo>
                  <a:pt x="91485" y="6006"/>
                  <a:pt x="91515" y="5904"/>
                  <a:pt x="91544" y="5802"/>
                </a:cubicBezTo>
                <a:close/>
                <a:moveTo>
                  <a:pt x="33901" y="5860"/>
                </a:moveTo>
                <a:cubicBezTo>
                  <a:pt x="33974" y="5904"/>
                  <a:pt x="34032" y="5947"/>
                  <a:pt x="34105" y="5991"/>
                </a:cubicBezTo>
                <a:cubicBezTo>
                  <a:pt x="34091" y="6035"/>
                  <a:pt x="34061" y="6093"/>
                  <a:pt x="34047" y="6137"/>
                </a:cubicBezTo>
                <a:cubicBezTo>
                  <a:pt x="33989" y="6049"/>
                  <a:pt x="33945" y="5947"/>
                  <a:pt x="33901" y="5860"/>
                </a:cubicBezTo>
                <a:close/>
                <a:moveTo>
                  <a:pt x="81779" y="5204"/>
                </a:moveTo>
                <a:cubicBezTo>
                  <a:pt x="81808" y="5262"/>
                  <a:pt x="81837" y="5321"/>
                  <a:pt x="81866" y="5364"/>
                </a:cubicBezTo>
                <a:cubicBezTo>
                  <a:pt x="81866" y="5525"/>
                  <a:pt x="81866" y="5670"/>
                  <a:pt x="81866" y="5831"/>
                </a:cubicBezTo>
                <a:cubicBezTo>
                  <a:pt x="81808" y="5933"/>
                  <a:pt x="81750" y="6035"/>
                  <a:pt x="81691" y="6137"/>
                </a:cubicBezTo>
                <a:cubicBezTo>
                  <a:pt x="81648" y="6064"/>
                  <a:pt x="81604" y="6006"/>
                  <a:pt x="81560" y="5933"/>
                </a:cubicBezTo>
                <a:cubicBezTo>
                  <a:pt x="81618" y="5670"/>
                  <a:pt x="81677" y="5437"/>
                  <a:pt x="81779" y="5204"/>
                </a:cubicBezTo>
                <a:close/>
                <a:moveTo>
                  <a:pt x="106220" y="5845"/>
                </a:moveTo>
                <a:cubicBezTo>
                  <a:pt x="106177" y="5962"/>
                  <a:pt x="106147" y="6064"/>
                  <a:pt x="106104" y="6166"/>
                </a:cubicBezTo>
                <a:cubicBezTo>
                  <a:pt x="106075" y="6122"/>
                  <a:pt x="106045" y="6079"/>
                  <a:pt x="106016" y="6035"/>
                </a:cubicBezTo>
                <a:cubicBezTo>
                  <a:pt x="106089" y="5976"/>
                  <a:pt x="106147" y="5918"/>
                  <a:pt x="106220" y="5845"/>
                </a:cubicBezTo>
                <a:close/>
                <a:moveTo>
                  <a:pt x="32502" y="4592"/>
                </a:moveTo>
                <a:cubicBezTo>
                  <a:pt x="32604" y="4723"/>
                  <a:pt x="32706" y="4840"/>
                  <a:pt x="32793" y="4956"/>
                </a:cubicBezTo>
                <a:cubicBezTo>
                  <a:pt x="32589" y="5291"/>
                  <a:pt x="32400" y="5714"/>
                  <a:pt x="32312" y="6181"/>
                </a:cubicBezTo>
                <a:cubicBezTo>
                  <a:pt x="32196" y="5874"/>
                  <a:pt x="32050" y="5583"/>
                  <a:pt x="31904" y="5306"/>
                </a:cubicBezTo>
                <a:cubicBezTo>
                  <a:pt x="32050" y="5087"/>
                  <a:pt x="32254" y="4854"/>
                  <a:pt x="32502" y="4592"/>
                </a:cubicBezTo>
                <a:close/>
                <a:moveTo>
                  <a:pt x="74812" y="5641"/>
                </a:moveTo>
                <a:cubicBezTo>
                  <a:pt x="74841" y="5802"/>
                  <a:pt x="74856" y="5976"/>
                  <a:pt x="74885" y="6181"/>
                </a:cubicBezTo>
                <a:cubicBezTo>
                  <a:pt x="74870" y="6195"/>
                  <a:pt x="74870" y="6224"/>
                  <a:pt x="74856" y="6239"/>
                </a:cubicBezTo>
                <a:cubicBezTo>
                  <a:pt x="74841" y="6195"/>
                  <a:pt x="74812" y="6151"/>
                  <a:pt x="74797" y="6093"/>
                </a:cubicBezTo>
                <a:cubicBezTo>
                  <a:pt x="74797" y="5947"/>
                  <a:pt x="74797" y="5802"/>
                  <a:pt x="74812" y="5641"/>
                </a:cubicBezTo>
                <a:close/>
                <a:moveTo>
                  <a:pt x="73879" y="3659"/>
                </a:moveTo>
                <a:cubicBezTo>
                  <a:pt x="74098" y="3936"/>
                  <a:pt x="74258" y="4169"/>
                  <a:pt x="74389" y="4402"/>
                </a:cubicBezTo>
                <a:cubicBezTo>
                  <a:pt x="74010" y="4956"/>
                  <a:pt x="73646" y="5583"/>
                  <a:pt x="73427" y="6253"/>
                </a:cubicBezTo>
                <a:cubicBezTo>
                  <a:pt x="73282" y="5933"/>
                  <a:pt x="73063" y="5656"/>
                  <a:pt x="72844" y="5423"/>
                </a:cubicBezTo>
                <a:cubicBezTo>
                  <a:pt x="72830" y="5262"/>
                  <a:pt x="72830" y="5087"/>
                  <a:pt x="72830" y="4927"/>
                </a:cubicBezTo>
                <a:cubicBezTo>
                  <a:pt x="73063" y="4534"/>
                  <a:pt x="73369" y="4169"/>
                  <a:pt x="73879" y="3659"/>
                </a:cubicBezTo>
                <a:close/>
                <a:moveTo>
                  <a:pt x="109354" y="3790"/>
                </a:moveTo>
                <a:lnTo>
                  <a:pt x="109354" y="3790"/>
                </a:lnTo>
                <a:cubicBezTo>
                  <a:pt x="109252" y="4184"/>
                  <a:pt x="109237" y="4621"/>
                  <a:pt x="109310" y="5087"/>
                </a:cubicBezTo>
                <a:cubicBezTo>
                  <a:pt x="109281" y="5131"/>
                  <a:pt x="109237" y="5160"/>
                  <a:pt x="109208" y="5204"/>
                </a:cubicBezTo>
                <a:cubicBezTo>
                  <a:pt x="109204" y="5213"/>
                  <a:pt x="109199" y="5223"/>
                  <a:pt x="109194" y="5233"/>
                </a:cubicBezTo>
                <a:cubicBezTo>
                  <a:pt x="108975" y="5510"/>
                  <a:pt x="108785" y="5831"/>
                  <a:pt x="108625" y="6181"/>
                </a:cubicBezTo>
                <a:cubicBezTo>
                  <a:pt x="108581" y="6210"/>
                  <a:pt x="108523" y="6239"/>
                  <a:pt x="108465" y="6283"/>
                </a:cubicBezTo>
                <a:cubicBezTo>
                  <a:pt x="108494" y="6166"/>
                  <a:pt x="108538" y="6049"/>
                  <a:pt x="108567" y="5933"/>
                </a:cubicBezTo>
                <a:lnTo>
                  <a:pt x="108567" y="5933"/>
                </a:lnTo>
                <a:cubicBezTo>
                  <a:pt x="108567" y="5933"/>
                  <a:pt x="108509" y="6049"/>
                  <a:pt x="108392" y="6253"/>
                </a:cubicBezTo>
                <a:cubicBezTo>
                  <a:pt x="108348" y="5976"/>
                  <a:pt x="108319" y="5685"/>
                  <a:pt x="108290" y="5394"/>
                </a:cubicBezTo>
                <a:cubicBezTo>
                  <a:pt x="108334" y="5262"/>
                  <a:pt x="108392" y="5146"/>
                  <a:pt x="108450" y="5015"/>
                </a:cubicBezTo>
                <a:cubicBezTo>
                  <a:pt x="108654" y="4636"/>
                  <a:pt x="108917" y="4271"/>
                  <a:pt x="109354" y="3790"/>
                </a:cubicBezTo>
                <a:close/>
                <a:moveTo>
                  <a:pt x="36962" y="6210"/>
                </a:moveTo>
                <a:lnTo>
                  <a:pt x="36962" y="6283"/>
                </a:lnTo>
                <a:lnTo>
                  <a:pt x="36874" y="6355"/>
                </a:lnTo>
                <a:lnTo>
                  <a:pt x="36860" y="6312"/>
                </a:lnTo>
                <a:cubicBezTo>
                  <a:pt x="36889" y="6283"/>
                  <a:pt x="36918" y="6253"/>
                  <a:pt x="36962" y="6210"/>
                </a:cubicBezTo>
                <a:close/>
                <a:moveTo>
                  <a:pt x="83965" y="5947"/>
                </a:moveTo>
                <a:lnTo>
                  <a:pt x="83965" y="5947"/>
                </a:lnTo>
                <a:cubicBezTo>
                  <a:pt x="84052" y="6035"/>
                  <a:pt x="84125" y="6108"/>
                  <a:pt x="84184" y="6181"/>
                </a:cubicBezTo>
                <a:cubicBezTo>
                  <a:pt x="84154" y="6239"/>
                  <a:pt x="84111" y="6297"/>
                  <a:pt x="84067" y="6370"/>
                </a:cubicBezTo>
                <a:cubicBezTo>
                  <a:pt x="84038" y="6239"/>
                  <a:pt x="84009" y="6093"/>
                  <a:pt x="83965" y="5947"/>
                </a:cubicBezTo>
                <a:close/>
                <a:moveTo>
                  <a:pt x="105156" y="6020"/>
                </a:moveTo>
                <a:lnTo>
                  <a:pt x="105156" y="6020"/>
                </a:lnTo>
                <a:cubicBezTo>
                  <a:pt x="105127" y="6137"/>
                  <a:pt x="105098" y="6253"/>
                  <a:pt x="105054" y="6370"/>
                </a:cubicBezTo>
                <a:cubicBezTo>
                  <a:pt x="105025" y="6297"/>
                  <a:pt x="104982" y="6224"/>
                  <a:pt x="104952" y="6151"/>
                </a:cubicBezTo>
                <a:cubicBezTo>
                  <a:pt x="105011" y="6108"/>
                  <a:pt x="105084" y="6064"/>
                  <a:pt x="105156" y="6020"/>
                </a:cubicBezTo>
                <a:close/>
                <a:moveTo>
                  <a:pt x="35533" y="5481"/>
                </a:moveTo>
                <a:cubicBezTo>
                  <a:pt x="35577" y="5568"/>
                  <a:pt x="35621" y="5656"/>
                  <a:pt x="35650" y="5743"/>
                </a:cubicBezTo>
                <a:cubicBezTo>
                  <a:pt x="35635" y="5787"/>
                  <a:pt x="35533" y="6035"/>
                  <a:pt x="35475" y="6399"/>
                </a:cubicBezTo>
                <a:cubicBezTo>
                  <a:pt x="35475" y="6108"/>
                  <a:pt x="35490" y="5787"/>
                  <a:pt x="35533" y="5481"/>
                </a:cubicBezTo>
                <a:close/>
                <a:moveTo>
                  <a:pt x="88090" y="6122"/>
                </a:moveTo>
                <a:cubicBezTo>
                  <a:pt x="88090" y="6195"/>
                  <a:pt x="88104" y="6268"/>
                  <a:pt x="88119" y="6341"/>
                </a:cubicBezTo>
                <a:cubicBezTo>
                  <a:pt x="88075" y="6355"/>
                  <a:pt x="88017" y="6385"/>
                  <a:pt x="87973" y="6414"/>
                </a:cubicBezTo>
                <a:cubicBezTo>
                  <a:pt x="88002" y="6312"/>
                  <a:pt x="88046" y="6210"/>
                  <a:pt x="88090" y="6122"/>
                </a:cubicBezTo>
                <a:close/>
                <a:moveTo>
                  <a:pt x="105477" y="6020"/>
                </a:moveTo>
                <a:cubicBezTo>
                  <a:pt x="105506" y="6108"/>
                  <a:pt x="105535" y="6195"/>
                  <a:pt x="105550" y="6283"/>
                </a:cubicBezTo>
                <a:cubicBezTo>
                  <a:pt x="105506" y="6341"/>
                  <a:pt x="105448" y="6385"/>
                  <a:pt x="105390" y="6443"/>
                </a:cubicBezTo>
                <a:cubicBezTo>
                  <a:pt x="105390" y="6428"/>
                  <a:pt x="105375" y="6428"/>
                  <a:pt x="105375" y="6414"/>
                </a:cubicBezTo>
                <a:cubicBezTo>
                  <a:pt x="105404" y="6283"/>
                  <a:pt x="105433" y="6151"/>
                  <a:pt x="105477" y="6020"/>
                </a:cubicBezTo>
                <a:close/>
                <a:moveTo>
                  <a:pt x="105433" y="5874"/>
                </a:moveTo>
                <a:cubicBezTo>
                  <a:pt x="105433" y="5889"/>
                  <a:pt x="105448" y="5918"/>
                  <a:pt x="105448" y="5933"/>
                </a:cubicBezTo>
                <a:cubicBezTo>
                  <a:pt x="105404" y="6035"/>
                  <a:pt x="105346" y="6151"/>
                  <a:pt x="105273" y="6297"/>
                </a:cubicBezTo>
                <a:cubicBezTo>
                  <a:pt x="105244" y="6355"/>
                  <a:pt x="105229" y="6399"/>
                  <a:pt x="105200" y="6457"/>
                </a:cubicBezTo>
                <a:cubicBezTo>
                  <a:pt x="105200" y="6399"/>
                  <a:pt x="105215" y="6341"/>
                  <a:pt x="105215" y="6283"/>
                </a:cubicBezTo>
                <a:cubicBezTo>
                  <a:pt x="105215" y="6166"/>
                  <a:pt x="105215" y="6064"/>
                  <a:pt x="105215" y="5991"/>
                </a:cubicBezTo>
                <a:cubicBezTo>
                  <a:pt x="105288" y="5947"/>
                  <a:pt x="105360" y="5904"/>
                  <a:pt x="105433" y="5874"/>
                </a:cubicBezTo>
                <a:close/>
                <a:moveTo>
                  <a:pt x="105973" y="6283"/>
                </a:moveTo>
                <a:cubicBezTo>
                  <a:pt x="105987" y="6312"/>
                  <a:pt x="105987" y="6341"/>
                  <a:pt x="106002" y="6370"/>
                </a:cubicBezTo>
                <a:cubicBezTo>
                  <a:pt x="105987" y="6399"/>
                  <a:pt x="105973" y="6428"/>
                  <a:pt x="105958" y="6457"/>
                </a:cubicBezTo>
                <a:cubicBezTo>
                  <a:pt x="105973" y="6399"/>
                  <a:pt x="105973" y="6341"/>
                  <a:pt x="105973" y="6283"/>
                </a:cubicBezTo>
                <a:close/>
                <a:moveTo>
                  <a:pt x="77989" y="5189"/>
                </a:moveTo>
                <a:cubicBezTo>
                  <a:pt x="78252" y="5452"/>
                  <a:pt x="78456" y="5656"/>
                  <a:pt x="78616" y="5831"/>
                </a:cubicBezTo>
                <a:cubicBezTo>
                  <a:pt x="78631" y="6049"/>
                  <a:pt x="78572" y="6268"/>
                  <a:pt x="78485" y="6472"/>
                </a:cubicBezTo>
                <a:cubicBezTo>
                  <a:pt x="78383" y="6181"/>
                  <a:pt x="78237" y="5918"/>
                  <a:pt x="78062" y="5685"/>
                </a:cubicBezTo>
                <a:cubicBezTo>
                  <a:pt x="78018" y="5539"/>
                  <a:pt x="77975" y="5408"/>
                  <a:pt x="77916" y="5291"/>
                </a:cubicBezTo>
                <a:cubicBezTo>
                  <a:pt x="77946" y="5262"/>
                  <a:pt x="77960" y="5233"/>
                  <a:pt x="77989" y="5189"/>
                </a:cubicBezTo>
                <a:close/>
                <a:moveTo>
                  <a:pt x="45663" y="5787"/>
                </a:moveTo>
                <a:cubicBezTo>
                  <a:pt x="45736" y="5933"/>
                  <a:pt x="45809" y="6108"/>
                  <a:pt x="45881" y="6297"/>
                </a:cubicBezTo>
                <a:cubicBezTo>
                  <a:pt x="45867" y="6355"/>
                  <a:pt x="45852" y="6414"/>
                  <a:pt x="45838" y="6487"/>
                </a:cubicBezTo>
                <a:cubicBezTo>
                  <a:pt x="45779" y="6253"/>
                  <a:pt x="45721" y="6020"/>
                  <a:pt x="45663" y="5787"/>
                </a:cubicBezTo>
                <a:close/>
                <a:moveTo>
                  <a:pt x="79636" y="5816"/>
                </a:moveTo>
                <a:cubicBezTo>
                  <a:pt x="79651" y="6049"/>
                  <a:pt x="79651" y="6283"/>
                  <a:pt x="79651" y="6516"/>
                </a:cubicBezTo>
                <a:cubicBezTo>
                  <a:pt x="79607" y="6399"/>
                  <a:pt x="79549" y="6283"/>
                  <a:pt x="79505" y="6166"/>
                </a:cubicBezTo>
                <a:cubicBezTo>
                  <a:pt x="79534" y="6049"/>
                  <a:pt x="79578" y="5933"/>
                  <a:pt x="79636" y="5816"/>
                </a:cubicBezTo>
                <a:close/>
                <a:moveTo>
                  <a:pt x="85189" y="6006"/>
                </a:moveTo>
                <a:cubicBezTo>
                  <a:pt x="85204" y="6181"/>
                  <a:pt x="85218" y="6355"/>
                  <a:pt x="85218" y="6530"/>
                </a:cubicBezTo>
                <a:cubicBezTo>
                  <a:pt x="85175" y="6472"/>
                  <a:pt x="85145" y="6414"/>
                  <a:pt x="85102" y="6355"/>
                </a:cubicBezTo>
                <a:cubicBezTo>
                  <a:pt x="85102" y="6268"/>
                  <a:pt x="85116" y="6166"/>
                  <a:pt x="85116" y="6049"/>
                </a:cubicBezTo>
                <a:cubicBezTo>
                  <a:pt x="85145" y="6035"/>
                  <a:pt x="85160" y="6020"/>
                  <a:pt x="85189" y="6006"/>
                </a:cubicBezTo>
                <a:close/>
                <a:moveTo>
                  <a:pt x="109631" y="6122"/>
                </a:moveTo>
                <a:cubicBezTo>
                  <a:pt x="109675" y="6224"/>
                  <a:pt x="109733" y="6341"/>
                  <a:pt x="109791" y="6443"/>
                </a:cubicBezTo>
                <a:cubicBezTo>
                  <a:pt x="109777" y="6472"/>
                  <a:pt x="109762" y="6516"/>
                  <a:pt x="109747" y="6545"/>
                </a:cubicBezTo>
                <a:cubicBezTo>
                  <a:pt x="109733" y="6516"/>
                  <a:pt x="109718" y="6487"/>
                  <a:pt x="109704" y="6457"/>
                </a:cubicBezTo>
                <a:cubicBezTo>
                  <a:pt x="109718" y="6443"/>
                  <a:pt x="109733" y="6428"/>
                  <a:pt x="109747" y="6414"/>
                </a:cubicBezTo>
                <a:lnTo>
                  <a:pt x="109747" y="6414"/>
                </a:lnTo>
                <a:cubicBezTo>
                  <a:pt x="109747" y="6414"/>
                  <a:pt x="109718" y="6414"/>
                  <a:pt x="109689" y="6443"/>
                </a:cubicBezTo>
                <a:cubicBezTo>
                  <a:pt x="109631" y="6355"/>
                  <a:pt x="109587" y="6283"/>
                  <a:pt x="109543" y="6224"/>
                </a:cubicBezTo>
                <a:cubicBezTo>
                  <a:pt x="109558" y="6195"/>
                  <a:pt x="109602" y="6166"/>
                  <a:pt x="109631" y="6122"/>
                </a:cubicBezTo>
                <a:close/>
                <a:moveTo>
                  <a:pt x="87915" y="5233"/>
                </a:moveTo>
                <a:cubicBezTo>
                  <a:pt x="87988" y="5539"/>
                  <a:pt x="88031" y="5831"/>
                  <a:pt x="88075" y="6093"/>
                </a:cubicBezTo>
                <a:cubicBezTo>
                  <a:pt x="88031" y="6166"/>
                  <a:pt x="87944" y="6297"/>
                  <a:pt x="87827" y="6501"/>
                </a:cubicBezTo>
                <a:cubicBezTo>
                  <a:pt x="87798" y="6516"/>
                  <a:pt x="87754" y="6530"/>
                  <a:pt x="87725" y="6559"/>
                </a:cubicBezTo>
                <a:cubicBezTo>
                  <a:pt x="87681" y="6399"/>
                  <a:pt x="87623" y="6239"/>
                  <a:pt x="87550" y="6079"/>
                </a:cubicBezTo>
                <a:cubicBezTo>
                  <a:pt x="87565" y="6006"/>
                  <a:pt x="87579" y="5947"/>
                  <a:pt x="87594" y="5874"/>
                </a:cubicBezTo>
                <a:cubicBezTo>
                  <a:pt x="87696" y="5641"/>
                  <a:pt x="87798" y="5423"/>
                  <a:pt x="87915" y="5233"/>
                </a:cubicBezTo>
                <a:close/>
                <a:moveTo>
                  <a:pt x="104813" y="6257"/>
                </a:moveTo>
                <a:lnTo>
                  <a:pt x="104813" y="6257"/>
                </a:lnTo>
                <a:cubicBezTo>
                  <a:pt x="104840" y="6336"/>
                  <a:pt x="104866" y="6405"/>
                  <a:pt x="104879" y="6487"/>
                </a:cubicBezTo>
                <a:cubicBezTo>
                  <a:pt x="104850" y="6501"/>
                  <a:pt x="104807" y="6530"/>
                  <a:pt x="104763" y="6574"/>
                </a:cubicBezTo>
                <a:cubicBezTo>
                  <a:pt x="104763" y="6516"/>
                  <a:pt x="104748" y="6472"/>
                  <a:pt x="104748" y="6414"/>
                </a:cubicBezTo>
                <a:cubicBezTo>
                  <a:pt x="104774" y="6361"/>
                  <a:pt x="104789" y="6309"/>
                  <a:pt x="104813" y="6257"/>
                </a:cubicBezTo>
                <a:close/>
                <a:moveTo>
                  <a:pt x="71023" y="6501"/>
                </a:moveTo>
                <a:cubicBezTo>
                  <a:pt x="71037" y="6530"/>
                  <a:pt x="71052" y="6559"/>
                  <a:pt x="71066" y="6589"/>
                </a:cubicBezTo>
                <a:lnTo>
                  <a:pt x="70950" y="6589"/>
                </a:lnTo>
                <a:cubicBezTo>
                  <a:pt x="70964" y="6559"/>
                  <a:pt x="70994" y="6530"/>
                  <a:pt x="71023" y="6501"/>
                </a:cubicBezTo>
                <a:close/>
                <a:moveTo>
                  <a:pt x="69172" y="3761"/>
                </a:moveTo>
                <a:lnTo>
                  <a:pt x="69172" y="3776"/>
                </a:lnTo>
                <a:lnTo>
                  <a:pt x="69172" y="3790"/>
                </a:lnTo>
                <a:cubicBezTo>
                  <a:pt x="68778" y="4534"/>
                  <a:pt x="68414" y="5423"/>
                  <a:pt x="68341" y="6283"/>
                </a:cubicBezTo>
                <a:cubicBezTo>
                  <a:pt x="68283" y="6399"/>
                  <a:pt x="68210" y="6501"/>
                  <a:pt x="68151" y="6603"/>
                </a:cubicBezTo>
                <a:lnTo>
                  <a:pt x="68093" y="6603"/>
                </a:lnTo>
                <a:cubicBezTo>
                  <a:pt x="68064" y="6501"/>
                  <a:pt x="68049" y="6399"/>
                  <a:pt x="68020" y="6297"/>
                </a:cubicBezTo>
                <a:cubicBezTo>
                  <a:pt x="68268" y="5568"/>
                  <a:pt x="68647" y="4636"/>
                  <a:pt x="69172" y="3761"/>
                </a:cubicBezTo>
                <a:close/>
                <a:moveTo>
                  <a:pt x="72874" y="5889"/>
                </a:moveTo>
                <a:cubicBezTo>
                  <a:pt x="72976" y="6093"/>
                  <a:pt x="73049" y="6312"/>
                  <a:pt x="73136" y="6603"/>
                </a:cubicBezTo>
                <a:lnTo>
                  <a:pt x="72932" y="6603"/>
                </a:lnTo>
                <a:cubicBezTo>
                  <a:pt x="72903" y="6370"/>
                  <a:pt x="72888" y="6137"/>
                  <a:pt x="72874" y="5889"/>
                </a:cubicBezTo>
                <a:close/>
                <a:moveTo>
                  <a:pt x="66111" y="5802"/>
                </a:moveTo>
                <a:cubicBezTo>
                  <a:pt x="66213" y="6049"/>
                  <a:pt x="66359" y="6312"/>
                  <a:pt x="66534" y="6574"/>
                </a:cubicBezTo>
                <a:cubicBezTo>
                  <a:pt x="66534" y="6589"/>
                  <a:pt x="66519" y="6603"/>
                  <a:pt x="66519" y="6618"/>
                </a:cubicBezTo>
                <a:lnTo>
                  <a:pt x="66169" y="6618"/>
                </a:lnTo>
                <a:cubicBezTo>
                  <a:pt x="66140" y="6399"/>
                  <a:pt x="66096" y="6137"/>
                  <a:pt x="66082" y="5874"/>
                </a:cubicBezTo>
                <a:cubicBezTo>
                  <a:pt x="66082" y="5860"/>
                  <a:pt x="66096" y="5831"/>
                  <a:pt x="66111" y="5802"/>
                </a:cubicBezTo>
                <a:close/>
                <a:moveTo>
                  <a:pt x="108581" y="6283"/>
                </a:moveTo>
                <a:lnTo>
                  <a:pt x="108581" y="6283"/>
                </a:lnTo>
                <a:cubicBezTo>
                  <a:pt x="108538" y="6385"/>
                  <a:pt x="108494" y="6501"/>
                  <a:pt x="108465" y="6618"/>
                </a:cubicBezTo>
                <a:cubicBezTo>
                  <a:pt x="108450" y="6559"/>
                  <a:pt x="108436" y="6501"/>
                  <a:pt x="108436" y="6443"/>
                </a:cubicBezTo>
                <a:cubicBezTo>
                  <a:pt x="108479" y="6399"/>
                  <a:pt x="108523" y="6341"/>
                  <a:pt x="108581" y="6283"/>
                </a:cubicBezTo>
                <a:close/>
                <a:moveTo>
                  <a:pt x="98700" y="5918"/>
                </a:moveTo>
                <a:cubicBezTo>
                  <a:pt x="98729" y="6064"/>
                  <a:pt x="98744" y="6210"/>
                  <a:pt x="98787" y="6355"/>
                </a:cubicBezTo>
                <a:cubicBezTo>
                  <a:pt x="98714" y="6443"/>
                  <a:pt x="98642" y="6545"/>
                  <a:pt x="98554" y="6632"/>
                </a:cubicBezTo>
                <a:cubicBezTo>
                  <a:pt x="98540" y="6530"/>
                  <a:pt x="98525" y="6428"/>
                  <a:pt x="98525" y="6297"/>
                </a:cubicBezTo>
                <a:cubicBezTo>
                  <a:pt x="98540" y="6253"/>
                  <a:pt x="98554" y="6195"/>
                  <a:pt x="98583" y="6151"/>
                </a:cubicBezTo>
                <a:cubicBezTo>
                  <a:pt x="98612" y="6079"/>
                  <a:pt x="98656" y="5991"/>
                  <a:pt x="98700" y="5918"/>
                </a:cubicBezTo>
                <a:close/>
                <a:moveTo>
                  <a:pt x="111482" y="4971"/>
                </a:moveTo>
                <a:cubicBezTo>
                  <a:pt x="111569" y="5496"/>
                  <a:pt x="111613" y="6035"/>
                  <a:pt x="111613" y="6559"/>
                </a:cubicBezTo>
                <a:cubicBezTo>
                  <a:pt x="111613" y="6574"/>
                  <a:pt x="111598" y="6589"/>
                  <a:pt x="111584" y="6603"/>
                </a:cubicBezTo>
                <a:cubicBezTo>
                  <a:pt x="111569" y="6618"/>
                  <a:pt x="111540" y="6647"/>
                  <a:pt x="111526" y="6676"/>
                </a:cubicBezTo>
                <a:cubicBezTo>
                  <a:pt x="111482" y="6457"/>
                  <a:pt x="111424" y="6210"/>
                  <a:pt x="111365" y="5947"/>
                </a:cubicBezTo>
                <a:cubicBezTo>
                  <a:pt x="111438" y="5860"/>
                  <a:pt x="111496" y="5772"/>
                  <a:pt x="111569" y="5670"/>
                </a:cubicBezTo>
                <a:lnTo>
                  <a:pt x="111569" y="5670"/>
                </a:lnTo>
                <a:cubicBezTo>
                  <a:pt x="111569" y="5671"/>
                  <a:pt x="111482" y="5758"/>
                  <a:pt x="111351" y="5889"/>
                </a:cubicBezTo>
                <a:cubicBezTo>
                  <a:pt x="111321" y="5714"/>
                  <a:pt x="111292" y="5539"/>
                  <a:pt x="111263" y="5350"/>
                </a:cubicBezTo>
                <a:cubicBezTo>
                  <a:pt x="111336" y="5219"/>
                  <a:pt x="111409" y="5102"/>
                  <a:pt x="111482" y="4971"/>
                </a:cubicBezTo>
                <a:close/>
                <a:moveTo>
                  <a:pt x="101178" y="3980"/>
                </a:moveTo>
                <a:cubicBezTo>
                  <a:pt x="101338" y="4257"/>
                  <a:pt x="101454" y="4504"/>
                  <a:pt x="101556" y="4738"/>
                </a:cubicBezTo>
                <a:cubicBezTo>
                  <a:pt x="101440" y="4913"/>
                  <a:pt x="101338" y="5117"/>
                  <a:pt x="101221" y="5321"/>
                </a:cubicBezTo>
                <a:cubicBezTo>
                  <a:pt x="101032" y="4913"/>
                  <a:pt x="100770" y="4665"/>
                  <a:pt x="100769" y="4665"/>
                </a:cubicBezTo>
                <a:lnTo>
                  <a:pt x="100769" y="4665"/>
                </a:lnTo>
                <a:cubicBezTo>
                  <a:pt x="100944" y="5044"/>
                  <a:pt x="101061" y="5306"/>
                  <a:pt x="101119" y="5539"/>
                </a:cubicBezTo>
                <a:cubicBezTo>
                  <a:pt x="100988" y="5772"/>
                  <a:pt x="100886" y="6035"/>
                  <a:pt x="100799" y="6297"/>
                </a:cubicBezTo>
                <a:cubicBezTo>
                  <a:pt x="100770" y="6268"/>
                  <a:pt x="100769" y="6254"/>
                  <a:pt x="100769" y="6253"/>
                </a:cubicBezTo>
                <a:lnTo>
                  <a:pt x="100769" y="6253"/>
                </a:lnTo>
                <a:cubicBezTo>
                  <a:pt x="100769" y="6283"/>
                  <a:pt x="100784" y="6297"/>
                  <a:pt x="100784" y="6312"/>
                </a:cubicBezTo>
                <a:cubicBezTo>
                  <a:pt x="100740" y="6428"/>
                  <a:pt x="100697" y="6559"/>
                  <a:pt x="100667" y="6691"/>
                </a:cubicBezTo>
                <a:cubicBezTo>
                  <a:pt x="100667" y="6691"/>
                  <a:pt x="100667" y="6676"/>
                  <a:pt x="100667" y="6676"/>
                </a:cubicBezTo>
                <a:cubicBezTo>
                  <a:pt x="100740" y="6152"/>
                  <a:pt x="100711" y="5729"/>
                  <a:pt x="100711" y="5729"/>
                </a:cubicBezTo>
                <a:lnTo>
                  <a:pt x="100711" y="5729"/>
                </a:lnTo>
                <a:cubicBezTo>
                  <a:pt x="100667" y="5933"/>
                  <a:pt x="100609" y="6137"/>
                  <a:pt x="100551" y="6341"/>
                </a:cubicBezTo>
                <a:cubicBezTo>
                  <a:pt x="100478" y="6166"/>
                  <a:pt x="100376" y="6006"/>
                  <a:pt x="100288" y="5874"/>
                </a:cubicBezTo>
                <a:cubicBezTo>
                  <a:pt x="100420" y="5802"/>
                  <a:pt x="100551" y="5714"/>
                  <a:pt x="100711" y="5612"/>
                </a:cubicBezTo>
                <a:lnTo>
                  <a:pt x="100711" y="5612"/>
                </a:lnTo>
                <a:cubicBezTo>
                  <a:pt x="100711" y="5612"/>
                  <a:pt x="100522" y="5656"/>
                  <a:pt x="100259" y="5772"/>
                </a:cubicBezTo>
                <a:cubicBezTo>
                  <a:pt x="100259" y="5598"/>
                  <a:pt x="100274" y="5408"/>
                  <a:pt x="100274" y="5219"/>
                </a:cubicBezTo>
                <a:cubicBezTo>
                  <a:pt x="100478" y="4825"/>
                  <a:pt x="100740" y="4475"/>
                  <a:pt x="101178" y="3980"/>
                </a:cubicBezTo>
                <a:close/>
                <a:moveTo>
                  <a:pt x="61870" y="6181"/>
                </a:moveTo>
                <a:lnTo>
                  <a:pt x="61870" y="6195"/>
                </a:lnTo>
                <a:cubicBezTo>
                  <a:pt x="61826" y="6355"/>
                  <a:pt x="61797" y="6530"/>
                  <a:pt x="61768" y="6691"/>
                </a:cubicBezTo>
                <a:cubicBezTo>
                  <a:pt x="61651" y="6691"/>
                  <a:pt x="61549" y="6691"/>
                  <a:pt x="61433" y="6705"/>
                </a:cubicBezTo>
                <a:cubicBezTo>
                  <a:pt x="61607" y="6530"/>
                  <a:pt x="61753" y="6355"/>
                  <a:pt x="61870" y="6181"/>
                </a:cubicBezTo>
                <a:close/>
                <a:moveTo>
                  <a:pt x="37705" y="6006"/>
                </a:moveTo>
                <a:cubicBezTo>
                  <a:pt x="37720" y="6239"/>
                  <a:pt x="37720" y="6487"/>
                  <a:pt x="37720" y="6720"/>
                </a:cubicBezTo>
                <a:cubicBezTo>
                  <a:pt x="37603" y="6589"/>
                  <a:pt x="37486" y="6457"/>
                  <a:pt x="37370" y="6355"/>
                </a:cubicBezTo>
                <a:cubicBezTo>
                  <a:pt x="37355" y="6326"/>
                  <a:pt x="37355" y="6297"/>
                  <a:pt x="37341" y="6268"/>
                </a:cubicBezTo>
                <a:cubicBezTo>
                  <a:pt x="37443" y="6195"/>
                  <a:pt x="37559" y="6093"/>
                  <a:pt x="37705" y="6006"/>
                </a:cubicBezTo>
                <a:close/>
                <a:moveTo>
                  <a:pt x="91646" y="5991"/>
                </a:moveTo>
                <a:cubicBezTo>
                  <a:pt x="91646" y="6006"/>
                  <a:pt x="91660" y="6035"/>
                  <a:pt x="91660" y="6049"/>
                </a:cubicBezTo>
                <a:cubicBezTo>
                  <a:pt x="91719" y="6224"/>
                  <a:pt x="91762" y="6399"/>
                  <a:pt x="91806" y="6559"/>
                </a:cubicBezTo>
                <a:cubicBezTo>
                  <a:pt x="91806" y="6618"/>
                  <a:pt x="91806" y="6676"/>
                  <a:pt x="91806" y="6720"/>
                </a:cubicBezTo>
                <a:cubicBezTo>
                  <a:pt x="91660" y="6574"/>
                  <a:pt x="91529" y="6414"/>
                  <a:pt x="91413" y="6268"/>
                </a:cubicBezTo>
                <a:cubicBezTo>
                  <a:pt x="91485" y="6181"/>
                  <a:pt x="91558" y="6079"/>
                  <a:pt x="91646" y="5991"/>
                </a:cubicBezTo>
                <a:close/>
                <a:moveTo>
                  <a:pt x="105594" y="6487"/>
                </a:moveTo>
                <a:cubicBezTo>
                  <a:pt x="105608" y="6516"/>
                  <a:pt x="105608" y="6545"/>
                  <a:pt x="105623" y="6574"/>
                </a:cubicBezTo>
                <a:cubicBezTo>
                  <a:pt x="105608" y="6618"/>
                  <a:pt x="105608" y="6676"/>
                  <a:pt x="105594" y="6720"/>
                </a:cubicBezTo>
                <a:cubicBezTo>
                  <a:pt x="105565" y="6676"/>
                  <a:pt x="105535" y="6632"/>
                  <a:pt x="105506" y="6589"/>
                </a:cubicBezTo>
                <a:cubicBezTo>
                  <a:pt x="105535" y="6559"/>
                  <a:pt x="105565" y="6516"/>
                  <a:pt x="105594" y="6487"/>
                </a:cubicBezTo>
                <a:close/>
                <a:moveTo>
                  <a:pt x="60310" y="4257"/>
                </a:moveTo>
                <a:cubicBezTo>
                  <a:pt x="60427" y="4548"/>
                  <a:pt x="60500" y="4883"/>
                  <a:pt x="60587" y="5321"/>
                </a:cubicBezTo>
                <a:cubicBezTo>
                  <a:pt x="60412" y="5787"/>
                  <a:pt x="60281" y="6268"/>
                  <a:pt x="60208" y="6734"/>
                </a:cubicBezTo>
                <a:lnTo>
                  <a:pt x="60033" y="6734"/>
                </a:lnTo>
                <a:cubicBezTo>
                  <a:pt x="60004" y="6661"/>
                  <a:pt x="59975" y="6589"/>
                  <a:pt x="59946" y="6516"/>
                </a:cubicBezTo>
                <a:cubicBezTo>
                  <a:pt x="59990" y="6093"/>
                  <a:pt x="60077" y="5233"/>
                  <a:pt x="60310" y="4257"/>
                </a:cubicBezTo>
                <a:close/>
                <a:moveTo>
                  <a:pt x="82347" y="6516"/>
                </a:moveTo>
                <a:cubicBezTo>
                  <a:pt x="82376" y="6589"/>
                  <a:pt x="82391" y="6661"/>
                  <a:pt x="82420" y="6734"/>
                </a:cubicBezTo>
                <a:lnTo>
                  <a:pt x="82376" y="6734"/>
                </a:lnTo>
                <a:cubicBezTo>
                  <a:pt x="82362" y="6661"/>
                  <a:pt x="82362" y="6589"/>
                  <a:pt x="82347" y="6516"/>
                </a:cubicBezTo>
                <a:close/>
                <a:moveTo>
                  <a:pt x="109485" y="6283"/>
                </a:moveTo>
                <a:cubicBezTo>
                  <a:pt x="109529" y="6355"/>
                  <a:pt x="109558" y="6428"/>
                  <a:pt x="109573" y="6501"/>
                </a:cubicBezTo>
                <a:cubicBezTo>
                  <a:pt x="109485" y="6559"/>
                  <a:pt x="109354" y="6647"/>
                  <a:pt x="109208" y="6749"/>
                </a:cubicBezTo>
                <a:cubicBezTo>
                  <a:pt x="109223" y="6691"/>
                  <a:pt x="109252" y="6647"/>
                  <a:pt x="109266" y="6589"/>
                </a:cubicBezTo>
                <a:cubicBezTo>
                  <a:pt x="109325" y="6487"/>
                  <a:pt x="109412" y="6385"/>
                  <a:pt x="109485" y="6283"/>
                </a:cubicBezTo>
                <a:close/>
                <a:moveTo>
                  <a:pt x="89562" y="6093"/>
                </a:moveTo>
                <a:lnTo>
                  <a:pt x="89562" y="6093"/>
                </a:lnTo>
                <a:cubicBezTo>
                  <a:pt x="89532" y="6268"/>
                  <a:pt x="89489" y="6428"/>
                  <a:pt x="89460" y="6574"/>
                </a:cubicBezTo>
                <a:cubicBezTo>
                  <a:pt x="89372" y="6618"/>
                  <a:pt x="89241" y="6676"/>
                  <a:pt x="89081" y="6764"/>
                </a:cubicBezTo>
                <a:cubicBezTo>
                  <a:pt x="89081" y="6705"/>
                  <a:pt x="89081" y="6647"/>
                  <a:pt x="89066" y="6589"/>
                </a:cubicBezTo>
                <a:cubicBezTo>
                  <a:pt x="89212" y="6443"/>
                  <a:pt x="89372" y="6283"/>
                  <a:pt x="89562" y="6093"/>
                </a:cubicBezTo>
                <a:close/>
                <a:moveTo>
                  <a:pt x="57075" y="6006"/>
                </a:moveTo>
                <a:cubicBezTo>
                  <a:pt x="57118" y="6093"/>
                  <a:pt x="57177" y="6195"/>
                  <a:pt x="57250" y="6297"/>
                </a:cubicBezTo>
                <a:cubicBezTo>
                  <a:pt x="57148" y="6457"/>
                  <a:pt x="57031" y="6603"/>
                  <a:pt x="56871" y="6778"/>
                </a:cubicBezTo>
                <a:cubicBezTo>
                  <a:pt x="56856" y="6749"/>
                  <a:pt x="56856" y="6720"/>
                  <a:pt x="56842" y="6691"/>
                </a:cubicBezTo>
                <a:cubicBezTo>
                  <a:pt x="56900" y="6487"/>
                  <a:pt x="56987" y="6253"/>
                  <a:pt x="57075" y="6006"/>
                </a:cubicBezTo>
                <a:close/>
                <a:moveTo>
                  <a:pt x="84519" y="6618"/>
                </a:moveTo>
                <a:cubicBezTo>
                  <a:pt x="84562" y="6676"/>
                  <a:pt x="84606" y="6734"/>
                  <a:pt x="84635" y="6807"/>
                </a:cubicBezTo>
                <a:cubicBezTo>
                  <a:pt x="84593" y="6807"/>
                  <a:pt x="84536" y="6807"/>
                  <a:pt x="84492" y="6794"/>
                </a:cubicBezTo>
                <a:lnTo>
                  <a:pt x="84492" y="6794"/>
                </a:lnTo>
                <a:cubicBezTo>
                  <a:pt x="84506" y="6727"/>
                  <a:pt x="84519" y="6672"/>
                  <a:pt x="84519" y="6618"/>
                </a:cubicBezTo>
                <a:close/>
                <a:moveTo>
                  <a:pt x="84971" y="6559"/>
                </a:moveTo>
                <a:cubicBezTo>
                  <a:pt x="85000" y="6632"/>
                  <a:pt x="85029" y="6705"/>
                  <a:pt x="85058" y="6764"/>
                </a:cubicBezTo>
                <a:lnTo>
                  <a:pt x="85000" y="6822"/>
                </a:lnTo>
                <a:cubicBezTo>
                  <a:pt x="84941" y="6734"/>
                  <a:pt x="84883" y="6647"/>
                  <a:pt x="84825" y="6574"/>
                </a:cubicBezTo>
                <a:lnTo>
                  <a:pt x="84971" y="6559"/>
                </a:lnTo>
                <a:close/>
                <a:moveTo>
                  <a:pt x="37778" y="6020"/>
                </a:moveTo>
                <a:lnTo>
                  <a:pt x="37778" y="6020"/>
                </a:lnTo>
                <a:cubicBezTo>
                  <a:pt x="37924" y="6370"/>
                  <a:pt x="38011" y="6632"/>
                  <a:pt x="38040" y="6895"/>
                </a:cubicBezTo>
                <a:cubicBezTo>
                  <a:pt x="38026" y="6909"/>
                  <a:pt x="38026" y="6924"/>
                  <a:pt x="38011" y="6938"/>
                </a:cubicBezTo>
                <a:cubicBezTo>
                  <a:pt x="37938" y="6559"/>
                  <a:pt x="37851" y="6239"/>
                  <a:pt x="37778" y="6020"/>
                </a:cubicBezTo>
                <a:close/>
                <a:moveTo>
                  <a:pt x="46873" y="6006"/>
                </a:moveTo>
                <a:cubicBezTo>
                  <a:pt x="46945" y="6151"/>
                  <a:pt x="47018" y="6283"/>
                  <a:pt x="47106" y="6428"/>
                </a:cubicBezTo>
                <a:cubicBezTo>
                  <a:pt x="47004" y="6589"/>
                  <a:pt x="46887" y="6764"/>
                  <a:pt x="46756" y="6938"/>
                </a:cubicBezTo>
                <a:cubicBezTo>
                  <a:pt x="46741" y="6895"/>
                  <a:pt x="46727" y="6836"/>
                  <a:pt x="46727" y="6778"/>
                </a:cubicBezTo>
                <a:cubicBezTo>
                  <a:pt x="46741" y="6618"/>
                  <a:pt x="46770" y="6443"/>
                  <a:pt x="46800" y="6253"/>
                </a:cubicBezTo>
                <a:cubicBezTo>
                  <a:pt x="46814" y="6181"/>
                  <a:pt x="46843" y="6093"/>
                  <a:pt x="46873" y="6006"/>
                </a:cubicBezTo>
                <a:close/>
                <a:moveTo>
                  <a:pt x="53970" y="6297"/>
                </a:moveTo>
                <a:cubicBezTo>
                  <a:pt x="54043" y="6501"/>
                  <a:pt x="54131" y="6705"/>
                  <a:pt x="54262" y="6924"/>
                </a:cubicBezTo>
                <a:cubicBezTo>
                  <a:pt x="54102" y="6924"/>
                  <a:pt x="53927" y="6938"/>
                  <a:pt x="53766" y="6938"/>
                </a:cubicBezTo>
                <a:cubicBezTo>
                  <a:pt x="53810" y="6691"/>
                  <a:pt x="53868" y="6501"/>
                  <a:pt x="53970" y="6297"/>
                </a:cubicBezTo>
                <a:close/>
                <a:moveTo>
                  <a:pt x="88119" y="6399"/>
                </a:moveTo>
                <a:cubicBezTo>
                  <a:pt x="88148" y="6589"/>
                  <a:pt x="88162" y="6734"/>
                  <a:pt x="88177" y="6880"/>
                </a:cubicBezTo>
                <a:cubicBezTo>
                  <a:pt x="88177" y="6895"/>
                  <a:pt x="88177" y="6924"/>
                  <a:pt x="88162" y="6938"/>
                </a:cubicBezTo>
                <a:cubicBezTo>
                  <a:pt x="88060" y="6938"/>
                  <a:pt x="87944" y="6924"/>
                  <a:pt x="87842" y="6924"/>
                </a:cubicBezTo>
                <a:lnTo>
                  <a:pt x="87827" y="6880"/>
                </a:lnTo>
                <a:cubicBezTo>
                  <a:pt x="87842" y="6793"/>
                  <a:pt x="87871" y="6691"/>
                  <a:pt x="87900" y="6603"/>
                </a:cubicBezTo>
                <a:cubicBezTo>
                  <a:pt x="87973" y="6545"/>
                  <a:pt x="88046" y="6472"/>
                  <a:pt x="88119" y="6399"/>
                </a:cubicBezTo>
                <a:close/>
                <a:moveTo>
                  <a:pt x="35665" y="5758"/>
                </a:moveTo>
                <a:cubicBezTo>
                  <a:pt x="35796" y="6064"/>
                  <a:pt x="35912" y="6385"/>
                  <a:pt x="36000" y="6691"/>
                </a:cubicBezTo>
                <a:cubicBezTo>
                  <a:pt x="36000" y="6734"/>
                  <a:pt x="36000" y="6793"/>
                  <a:pt x="36014" y="6836"/>
                </a:cubicBezTo>
                <a:cubicBezTo>
                  <a:pt x="35971" y="6880"/>
                  <a:pt x="35942" y="6924"/>
                  <a:pt x="35912" y="6968"/>
                </a:cubicBezTo>
                <a:cubicBezTo>
                  <a:pt x="35840" y="6895"/>
                  <a:pt x="35767" y="6836"/>
                  <a:pt x="35694" y="6778"/>
                </a:cubicBezTo>
                <a:cubicBezTo>
                  <a:pt x="35650" y="6516"/>
                  <a:pt x="35650" y="6195"/>
                  <a:pt x="35665" y="5758"/>
                </a:cubicBezTo>
                <a:close/>
                <a:moveTo>
                  <a:pt x="100259" y="6093"/>
                </a:moveTo>
                <a:lnTo>
                  <a:pt x="100259" y="6093"/>
                </a:lnTo>
                <a:cubicBezTo>
                  <a:pt x="100347" y="6326"/>
                  <a:pt x="100405" y="6516"/>
                  <a:pt x="100420" y="6691"/>
                </a:cubicBezTo>
                <a:cubicBezTo>
                  <a:pt x="100376" y="6778"/>
                  <a:pt x="100347" y="6880"/>
                  <a:pt x="100303" y="6968"/>
                </a:cubicBezTo>
                <a:cubicBezTo>
                  <a:pt x="100288" y="6705"/>
                  <a:pt x="100274" y="6414"/>
                  <a:pt x="100259" y="6093"/>
                </a:cubicBezTo>
                <a:close/>
                <a:moveTo>
                  <a:pt x="89445" y="6618"/>
                </a:moveTo>
                <a:lnTo>
                  <a:pt x="89445" y="6618"/>
                </a:lnTo>
                <a:cubicBezTo>
                  <a:pt x="89416" y="6749"/>
                  <a:pt x="89387" y="6880"/>
                  <a:pt x="89358" y="6997"/>
                </a:cubicBezTo>
                <a:cubicBezTo>
                  <a:pt x="89270" y="6982"/>
                  <a:pt x="89183" y="6982"/>
                  <a:pt x="89095" y="6982"/>
                </a:cubicBezTo>
                <a:cubicBezTo>
                  <a:pt x="89095" y="6953"/>
                  <a:pt x="89095" y="6924"/>
                  <a:pt x="89095" y="6895"/>
                </a:cubicBezTo>
                <a:cubicBezTo>
                  <a:pt x="89197" y="6807"/>
                  <a:pt x="89314" y="6720"/>
                  <a:pt x="89445" y="6618"/>
                </a:cubicBezTo>
                <a:close/>
                <a:moveTo>
                  <a:pt x="109981" y="6764"/>
                </a:moveTo>
                <a:cubicBezTo>
                  <a:pt x="110010" y="6807"/>
                  <a:pt x="110039" y="6851"/>
                  <a:pt x="110068" y="6895"/>
                </a:cubicBezTo>
                <a:cubicBezTo>
                  <a:pt x="110039" y="6938"/>
                  <a:pt x="110010" y="6997"/>
                  <a:pt x="109981" y="7055"/>
                </a:cubicBezTo>
                <a:cubicBezTo>
                  <a:pt x="109951" y="6982"/>
                  <a:pt x="109937" y="6924"/>
                  <a:pt x="109908" y="6866"/>
                </a:cubicBezTo>
                <a:cubicBezTo>
                  <a:pt x="109937" y="6836"/>
                  <a:pt x="109966" y="6807"/>
                  <a:pt x="109981" y="6764"/>
                </a:cubicBezTo>
                <a:close/>
                <a:moveTo>
                  <a:pt x="34397" y="6195"/>
                </a:moveTo>
                <a:cubicBezTo>
                  <a:pt x="34470" y="6355"/>
                  <a:pt x="34528" y="6501"/>
                  <a:pt x="34601" y="6647"/>
                </a:cubicBezTo>
                <a:cubicBezTo>
                  <a:pt x="34528" y="6793"/>
                  <a:pt x="34455" y="6938"/>
                  <a:pt x="34353" y="7084"/>
                </a:cubicBezTo>
                <a:cubicBezTo>
                  <a:pt x="34324" y="6924"/>
                  <a:pt x="34280" y="6749"/>
                  <a:pt x="34236" y="6603"/>
                </a:cubicBezTo>
                <a:cubicBezTo>
                  <a:pt x="34280" y="6472"/>
                  <a:pt x="34338" y="6341"/>
                  <a:pt x="34397" y="6195"/>
                </a:cubicBezTo>
                <a:close/>
                <a:moveTo>
                  <a:pt x="50443" y="4956"/>
                </a:moveTo>
                <a:cubicBezTo>
                  <a:pt x="50604" y="5248"/>
                  <a:pt x="50735" y="5568"/>
                  <a:pt x="50895" y="5991"/>
                </a:cubicBezTo>
                <a:cubicBezTo>
                  <a:pt x="50793" y="6355"/>
                  <a:pt x="50735" y="6720"/>
                  <a:pt x="50691" y="7084"/>
                </a:cubicBezTo>
                <a:cubicBezTo>
                  <a:pt x="50589" y="7084"/>
                  <a:pt x="50487" y="7084"/>
                  <a:pt x="50385" y="7099"/>
                </a:cubicBezTo>
                <a:cubicBezTo>
                  <a:pt x="50356" y="6661"/>
                  <a:pt x="50341" y="5860"/>
                  <a:pt x="50443" y="4956"/>
                </a:cubicBezTo>
                <a:close/>
                <a:moveTo>
                  <a:pt x="91106" y="6764"/>
                </a:moveTo>
                <a:cubicBezTo>
                  <a:pt x="91179" y="6866"/>
                  <a:pt x="91267" y="6982"/>
                  <a:pt x="91354" y="7099"/>
                </a:cubicBezTo>
                <a:cubicBezTo>
                  <a:pt x="91238" y="7084"/>
                  <a:pt x="91121" y="7084"/>
                  <a:pt x="91019" y="7070"/>
                </a:cubicBezTo>
                <a:cubicBezTo>
                  <a:pt x="91004" y="7040"/>
                  <a:pt x="90990" y="6997"/>
                  <a:pt x="90975" y="6968"/>
                </a:cubicBezTo>
                <a:cubicBezTo>
                  <a:pt x="91019" y="6895"/>
                  <a:pt x="91063" y="6822"/>
                  <a:pt x="91106" y="6764"/>
                </a:cubicBezTo>
                <a:close/>
                <a:moveTo>
                  <a:pt x="104909" y="6589"/>
                </a:moveTo>
                <a:cubicBezTo>
                  <a:pt x="104923" y="6632"/>
                  <a:pt x="104923" y="6676"/>
                  <a:pt x="104923" y="6720"/>
                </a:cubicBezTo>
                <a:cubicBezTo>
                  <a:pt x="104879" y="6851"/>
                  <a:pt x="104821" y="6982"/>
                  <a:pt x="104763" y="7099"/>
                </a:cubicBezTo>
                <a:cubicBezTo>
                  <a:pt x="104763" y="6968"/>
                  <a:pt x="104763" y="6851"/>
                  <a:pt x="104763" y="6720"/>
                </a:cubicBezTo>
                <a:lnTo>
                  <a:pt x="104909" y="6589"/>
                </a:lnTo>
                <a:close/>
                <a:moveTo>
                  <a:pt x="103014" y="5729"/>
                </a:moveTo>
                <a:cubicBezTo>
                  <a:pt x="103014" y="5758"/>
                  <a:pt x="103014" y="5802"/>
                  <a:pt x="103014" y="5831"/>
                </a:cubicBezTo>
                <a:cubicBezTo>
                  <a:pt x="102970" y="5962"/>
                  <a:pt x="102839" y="6326"/>
                  <a:pt x="102868" y="6807"/>
                </a:cubicBezTo>
                <a:cubicBezTo>
                  <a:pt x="102781" y="6909"/>
                  <a:pt x="102679" y="7026"/>
                  <a:pt x="102577" y="7142"/>
                </a:cubicBezTo>
                <a:cubicBezTo>
                  <a:pt x="102562" y="7040"/>
                  <a:pt x="102548" y="6938"/>
                  <a:pt x="102548" y="6836"/>
                </a:cubicBezTo>
                <a:cubicBezTo>
                  <a:pt x="102679" y="6501"/>
                  <a:pt x="102839" y="6122"/>
                  <a:pt x="103014" y="5729"/>
                </a:cubicBezTo>
                <a:close/>
                <a:moveTo>
                  <a:pt x="49306" y="3630"/>
                </a:moveTo>
                <a:cubicBezTo>
                  <a:pt x="49583" y="3878"/>
                  <a:pt x="49802" y="4096"/>
                  <a:pt x="49991" y="4300"/>
                </a:cubicBezTo>
                <a:cubicBezTo>
                  <a:pt x="49627" y="5160"/>
                  <a:pt x="49350" y="6181"/>
                  <a:pt x="49496" y="7142"/>
                </a:cubicBezTo>
                <a:lnTo>
                  <a:pt x="49263" y="7157"/>
                </a:lnTo>
                <a:cubicBezTo>
                  <a:pt x="49030" y="6589"/>
                  <a:pt x="48767" y="5845"/>
                  <a:pt x="48578" y="5015"/>
                </a:cubicBezTo>
                <a:cubicBezTo>
                  <a:pt x="48709" y="4606"/>
                  <a:pt x="48928" y="4198"/>
                  <a:pt x="49306" y="3630"/>
                </a:cubicBezTo>
                <a:close/>
                <a:moveTo>
                  <a:pt x="106526" y="7040"/>
                </a:moveTo>
                <a:cubicBezTo>
                  <a:pt x="106526" y="7084"/>
                  <a:pt x="106541" y="7113"/>
                  <a:pt x="106556" y="7142"/>
                </a:cubicBezTo>
                <a:cubicBezTo>
                  <a:pt x="106541" y="7172"/>
                  <a:pt x="106512" y="7186"/>
                  <a:pt x="106497" y="7215"/>
                </a:cubicBezTo>
                <a:cubicBezTo>
                  <a:pt x="106512" y="7157"/>
                  <a:pt x="106512" y="7099"/>
                  <a:pt x="106526" y="7040"/>
                </a:cubicBezTo>
                <a:close/>
                <a:moveTo>
                  <a:pt x="47441" y="6924"/>
                </a:moveTo>
                <a:cubicBezTo>
                  <a:pt x="47528" y="7026"/>
                  <a:pt x="47616" y="7128"/>
                  <a:pt x="47718" y="7244"/>
                </a:cubicBezTo>
                <a:cubicBezTo>
                  <a:pt x="47558" y="7244"/>
                  <a:pt x="47397" y="7259"/>
                  <a:pt x="47251" y="7259"/>
                </a:cubicBezTo>
                <a:cubicBezTo>
                  <a:pt x="47324" y="7157"/>
                  <a:pt x="47383" y="7040"/>
                  <a:pt x="47441" y="6924"/>
                </a:cubicBezTo>
                <a:close/>
                <a:moveTo>
                  <a:pt x="94634" y="5539"/>
                </a:moveTo>
                <a:cubicBezTo>
                  <a:pt x="94648" y="5598"/>
                  <a:pt x="94663" y="5656"/>
                  <a:pt x="94663" y="5700"/>
                </a:cubicBezTo>
                <a:cubicBezTo>
                  <a:pt x="94546" y="6297"/>
                  <a:pt x="94386" y="6836"/>
                  <a:pt x="94240" y="7259"/>
                </a:cubicBezTo>
                <a:cubicBezTo>
                  <a:pt x="94196" y="7259"/>
                  <a:pt x="94167" y="7259"/>
                  <a:pt x="94123" y="7244"/>
                </a:cubicBezTo>
                <a:cubicBezTo>
                  <a:pt x="94269" y="6487"/>
                  <a:pt x="94386" y="6006"/>
                  <a:pt x="94634" y="5539"/>
                </a:cubicBezTo>
                <a:close/>
                <a:moveTo>
                  <a:pt x="32968" y="5204"/>
                </a:moveTo>
                <a:cubicBezTo>
                  <a:pt x="33143" y="5466"/>
                  <a:pt x="33274" y="5685"/>
                  <a:pt x="33376" y="5933"/>
                </a:cubicBezTo>
                <a:cubicBezTo>
                  <a:pt x="33347" y="6283"/>
                  <a:pt x="33289" y="6618"/>
                  <a:pt x="33216" y="6938"/>
                </a:cubicBezTo>
                <a:cubicBezTo>
                  <a:pt x="33143" y="7026"/>
                  <a:pt x="33056" y="7142"/>
                  <a:pt x="32968" y="7274"/>
                </a:cubicBezTo>
                <a:cubicBezTo>
                  <a:pt x="32983" y="6953"/>
                  <a:pt x="33041" y="6618"/>
                  <a:pt x="33129" y="6297"/>
                </a:cubicBezTo>
                <a:lnTo>
                  <a:pt x="33129" y="6297"/>
                </a:lnTo>
                <a:cubicBezTo>
                  <a:pt x="33129" y="6297"/>
                  <a:pt x="32997" y="6545"/>
                  <a:pt x="32852" y="6924"/>
                </a:cubicBezTo>
                <a:cubicBezTo>
                  <a:pt x="32721" y="6224"/>
                  <a:pt x="32735" y="5831"/>
                  <a:pt x="32968" y="5204"/>
                </a:cubicBezTo>
                <a:close/>
                <a:moveTo>
                  <a:pt x="98802" y="7084"/>
                </a:moveTo>
                <a:lnTo>
                  <a:pt x="98802" y="7230"/>
                </a:lnTo>
                <a:cubicBezTo>
                  <a:pt x="98802" y="7259"/>
                  <a:pt x="98787" y="7274"/>
                  <a:pt x="98787" y="7303"/>
                </a:cubicBezTo>
                <a:cubicBezTo>
                  <a:pt x="98758" y="7274"/>
                  <a:pt x="98744" y="7230"/>
                  <a:pt x="98714" y="7186"/>
                </a:cubicBezTo>
                <a:cubicBezTo>
                  <a:pt x="98744" y="7157"/>
                  <a:pt x="98773" y="7128"/>
                  <a:pt x="98802" y="7084"/>
                </a:cubicBezTo>
                <a:close/>
                <a:moveTo>
                  <a:pt x="105433" y="6676"/>
                </a:moveTo>
                <a:cubicBezTo>
                  <a:pt x="105477" y="6778"/>
                  <a:pt x="105506" y="6866"/>
                  <a:pt x="105535" y="6938"/>
                </a:cubicBezTo>
                <a:cubicBezTo>
                  <a:pt x="105477" y="7113"/>
                  <a:pt x="105360" y="7259"/>
                  <a:pt x="105215" y="7390"/>
                </a:cubicBezTo>
                <a:cubicBezTo>
                  <a:pt x="105229" y="7347"/>
                  <a:pt x="105229" y="7303"/>
                  <a:pt x="105229" y="7259"/>
                </a:cubicBezTo>
                <a:cubicBezTo>
                  <a:pt x="105244" y="7142"/>
                  <a:pt x="105258" y="7026"/>
                  <a:pt x="105273" y="6909"/>
                </a:cubicBezTo>
                <a:cubicBezTo>
                  <a:pt x="105331" y="6822"/>
                  <a:pt x="105375" y="6749"/>
                  <a:pt x="105433" y="6676"/>
                </a:cubicBezTo>
                <a:close/>
                <a:moveTo>
                  <a:pt x="44191" y="3980"/>
                </a:moveTo>
                <a:cubicBezTo>
                  <a:pt x="44482" y="4228"/>
                  <a:pt x="44715" y="4432"/>
                  <a:pt x="44905" y="4636"/>
                </a:cubicBezTo>
                <a:cubicBezTo>
                  <a:pt x="44584" y="5481"/>
                  <a:pt x="44366" y="6501"/>
                  <a:pt x="44526" y="7434"/>
                </a:cubicBezTo>
                <a:cubicBezTo>
                  <a:pt x="44453" y="7449"/>
                  <a:pt x="44366" y="7449"/>
                  <a:pt x="44293" y="7449"/>
                </a:cubicBezTo>
                <a:cubicBezTo>
                  <a:pt x="44030" y="6909"/>
                  <a:pt x="43739" y="6181"/>
                  <a:pt x="43520" y="5394"/>
                </a:cubicBezTo>
                <a:cubicBezTo>
                  <a:pt x="43637" y="4971"/>
                  <a:pt x="43841" y="4563"/>
                  <a:pt x="44191" y="3980"/>
                </a:cubicBezTo>
                <a:close/>
                <a:moveTo>
                  <a:pt x="96587" y="5860"/>
                </a:moveTo>
                <a:cubicBezTo>
                  <a:pt x="96616" y="5918"/>
                  <a:pt x="96645" y="5991"/>
                  <a:pt x="96674" y="6064"/>
                </a:cubicBezTo>
                <a:cubicBezTo>
                  <a:pt x="96557" y="6501"/>
                  <a:pt x="96485" y="6953"/>
                  <a:pt x="96499" y="7405"/>
                </a:cubicBezTo>
                <a:lnTo>
                  <a:pt x="96951" y="7419"/>
                </a:lnTo>
                <a:cubicBezTo>
                  <a:pt x="96951" y="7419"/>
                  <a:pt x="96951" y="7434"/>
                  <a:pt x="96951" y="7449"/>
                </a:cubicBezTo>
                <a:cubicBezTo>
                  <a:pt x="96761" y="7434"/>
                  <a:pt x="96572" y="7419"/>
                  <a:pt x="96382" y="7405"/>
                </a:cubicBezTo>
                <a:cubicBezTo>
                  <a:pt x="96353" y="7157"/>
                  <a:pt x="96310" y="6851"/>
                  <a:pt x="96266" y="6501"/>
                </a:cubicBezTo>
                <a:cubicBezTo>
                  <a:pt x="96397" y="6283"/>
                  <a:pt x="96499" y="6064"/>
                  <a:pt x="96587" y="5860"/>
                </a:cubicBezTo>
                <a:close/>
                <a:moveTo>
                  <a:pt x="109777" y="7244"/>
                </a:moveTo>
                <a:cubicBezTo>
                  <a:pt x="109777" y="7317"/>
                  <a:pt x="109777" y="7376"/>
                  <a:pt x="109777" y="7449"/>
                </a:cubicBezTo>
                <a:cubicBezTo>
                  <a:pt x="109762" y="7463"/>
                  <a:pt x="109747" y="7492"/>
                  <a:pt x="109747" y="7521"/>
                </a:cubicBezTo>
                <a:lnTo>
                  <a:pt x="109747" y="7507"/>
                </a:lnTo>
                <a:cubicBezTo>
                  <a:pt x="109747" y="7419"/>
                  <a:pt x="109762" y="7332"/>
                  <a:pt x="109777" y="7244"/>
                </a:cubicBezTo>
                <a:close/>
                <a:moveTo>
                  <a:pt x="98510" y="7419"/>
                </a:moveTo>
                <a:cubicBezTo>
                  <a:pt x="98525" y="7478"/>
                  <a:pt x="98554" y="7521"/>
                  <a:pt x="98583" y="7565"/>
                </a:cubicBezTo>
                <a:cubicBezTo>
                  <a:pt x="98510" y="7565"/>
                  <a:pt x="98452" y="7551"/>
                  <a:pt x="98379" y="7551"/>
                </a:cubicBezTo>
                <a:cubicBezTo>
                  <a:pt x="98423" y="7507"/>
                  <a:pt x="98467" y="7463"/>
                  <a:pt x="98510" y="7419"/>
                </a:cubicBezTo>
                <a:close/>
                <a:moveTo>
                  <a:pt x="112327" y="7215"/>
                </a:moveTo>
                <a:cubicBezTo>
                  <a:pt x="112283" y="7347"/>
                  <a:pt x="112225" y="7463"/>
                  <a:pt x="112181" y="7565"/>
                </a:cubicBezTo>
                <a:cubicBezTo>
                  <a:pt x="112167" y="7449"/>
                  <a:pt x="112152" y="7347"/>
                  <a:pt x="112138" y="7230"/>
                </a:cubicBezTo>
                <a:lnTo>
                  <a:pt x="112327" y="7215"/>
                </a:lnTo>
                <a:close/>
                <a:moveTo>
                  <a:pt x="41873" y="6414"/>
                </a:moveTo>
                <a:cubicBezTo>
                  <a:pt x="42063" y="6793"/>
                  <a:pt x="42340" y="7172"/>
                  <a:pt x="42704" y="7565"/>
                </a:cubicBezTo>
                <a:cubicBezTo>
                  <a:pt x="42369" y="7594"/>
                  <a:pt x="42034" y="7623"/>
                  <a:pt x="41713" y="7638"/>
                </a:cubicBezTo>
                <a:cubicBezTo>
                  <a:pt x="41713" y="7157"/>
                  <a:pt x="41757" y="6793"/>
                  <a:pt x="41873" y="6414"/>
                </a:cubicBezTo>
                <a:close/>
                <a:moveTo>
                  <a:pt x="104005" y="6982"/>
                </a:moveTo>
                <a:lnTo>
                  <a:pt x="104005" y="6982"/>
                </a:lnTo>
                <a:cubicBezTo>
                  <a:pt x="103990" y="7113"/>
                  <a:pt x="103961" y="7230"/>
                  <a:pt x="103947" y="7347"/>
                </a:cubicBezTo>
                <a:cubicBezTo>
                  <a:pt x="103874" y="7449"/>
                  <a:pt x="103801" y="7551"/>
                  <a:pt x="103728" y="7667"/>
                </a:cubicBezTo>
                <a:cubicBezTo>
                  <a:pt x="103743" y="7551"/>
                  <a:pt x="103757" y="7419"/>
                  <a:pt x="103757" y="7303"/>
                </a:cubicBezTo>
                <a:cubicBezTo>
                  <a:pt x="103845" y="7186"/>
                  <a:pt x="103918" y="7070"/>
                  <a:pt x="104005" y="6982"/>
                </a:cubicBezTo>
                <a:close/>
                <a:moveTo>
                  <a:pt x="109602" y="6545"/>
                </a:moveTo>
                <a:cubicBezTo>
                  <a:pt x="109616" y="6618"/>
                  <a:pt x="109645" y="6676"/>
                  <a:pt x="109660" y="6734"/>
                </a:cubicBezTo>
                <a:cubicBezTo>
                  <a:pt x="109645" y="6793"/>
                  <a:pt x="109616" y="6851"/>
                  <a:pt x="109587" y="6924"/>
                </a:cubicBezTo>
                <a:cubicBezTo>
                  <a:pt x="109500" y="7040"/>
                  <a:pt x="109398" y="7186"/>
                  <a:pt x="109310" y="7332"/>
                </a:cubicBezTo>
                <a:cubicBezTo>
                  <a:pt x="109310" y="7186"/>
                  <a:pt x="109310" y="7113"/>
                  <a:pt x="109310" y="7113"/>
                </a:cubicBezTo>
                <a:cubicBezTo>
                  <a:pt x="109281" y="7244"/>
                  <a:pt x="109252" y="7390"/>
                  <a:pt x="109208" y="7521"/>
                </a:cubicBezTo>
                <a:cubicBezTo>
                  <a:pt x="109194" y="7580"/>
                  <a:pt x="109179" y="7623"/>
                  <a:pt x="109150" y="7667"/>
                </a:cubicBezTo>
                <a:cubicBezTo>
                  <a:pt x="109106" y="7492"/>
                  <a:pt x="109092" y="7303"/>
                  <a:pt x="109121" y="7113"/>
                </a:cubicBezTo>
                <a:cubicBezTo>
                  <a:pt x="109179" y="7070"/>
                  <a:pt x="109237" y="7026"/>
                  <a:pt x="109310" y="6982"/>
                </a:cubicBezTo>
                <a:lnTo>
                  <a:pt x="109310" y="6982"/>
                </a:lnTo>
                <a:cubicBezTo>
                  <a:pt x="109310" y="6982"/>
                  <a:pt x="109237" y="7011"/>
                  <a:pt x="109121" y="7055"/>
                </a:cubicBezTo>
                <a:cubicBezTo>
                  <a:pt x="109121" y="7040"/>
                  <a:pt x="109121" y="7026"/>
                  <a:pt x="109135" y="7026"/>
                </a:cubicBezTo>
                <a:cubicBezTo>
                  <a:pt x="109252" y="6880"/>
                  <a:pt x="109412" y="6734"/>
                  <a:pt x="109602" y="6545"/>
                </a:cubicBezTo>
                <a:close/>
                <a:moveTo>
                  <a:pt x="33099" y="7478"/>
                </a:moveTo>
                <a:lnTo>
                  <a:pt x="33099" y="7478"/>
                </a:lnTo>
                <a:cubicBezTo>
                  <a:pt x="33085" y="7551"/>
                  <a:pt x="33056" y="7609"/>
                  <a:pt x="33041" y="7682"/>
                </a:cubicBezTo>
                <a:cubicBezTo>
                  <a:pt x="33041" y="7682"/>
                  <a:pt x="33027" y="7667"/>
                  <a:pt x="33027" y="7667"/>
                </a:cubicBezTo>
                <a:cubicBezTo>
                  <a:pt x="33041" y="7609"/>
                  <a:pt x="33070" y="7536"/>
                  <a:pt x="33099" y="7478"/>
                </a:cubicBezTo>
                <a:close/>
                <a:moveTo>
                  <a:pt x="101775" y="5437"/>
                </a:moveTo>
                <a:cubicBezTo>
                  <a:pt x="101833" y="5743"/>
                  <a:pt x="101863" y="6093"/>
                  <a:pt x="101892" y="6530"/>
                </a:cubicBezTo>
                <a:cubicBezTo>
                  <a:pt x="101702" y="6909"/>
                  <a:pt x="101556" y="7303"/>
                  <a:pt x="101440" y="7711"/>
                </a:cubicBezTo>
                <a:cubicBezTo>
                  <a:pt x="101425" y="7507"/>
                  <a:pt x="101382" y="7303"/>
                  <a:pt x="101309" y="7142"/>
                </a:cubicBezTo>
                <a:cubicBezTo>
                  <a:pt x="101411" y="6691"/>
                  <a:pt x="101556" y="6093"/>
                  <a:pt x="101775" y="5437"/>
                </a:cubicBezTo>
                <a:close/>
                <a:moveTo>
                  <a:pt x="31511" y="5976"/>
                </a:moveTo>
                <a:cubicBezTo>
                  <a:pt x="31584" y="6283"/>
                  <a:pt x="31642" y="6574"/>
                  <a:pt x="31686" y="6851"/>
                </a:cubicBezTo>
                <a:cubicBezTo>
                  <a:pt x="31598" y="6822"/>
                  <a:pt x="31555" y="6807"/>
                  <a:pt x="31555" y="6807"/>
                </a:cubicBezTo>
                <a:lnTo>
                  <a:pt x="31555" y="6807"/>
                </a:lnTo>
                <a:cubicBezTo>
                  <a:pt x="31598" y="6836"/>
                  <a:pt x="31642" y="6866"/>
                  <a:pt x="31686" y="6895"/>
                </a:cubicBezTo>
                <a:cubicBezTo>
                  <a:pt x="31729" y="7157"/>
                  <a:pt x="31759" y="7390"/>
                  <a:pt x="31773" y="7580"/>
                </a:cubicBezTo>
                <a:cubicBezTo>
                  <a:pt x="31744" y="7638"/>
                  <a:pt x="31729" y="7682"/>
                  <a:pt x="31700" y="7725"/>
                </a:cubicBezTo>
                <a:cubicBezTo>
                  <a:pt x="31627" y="7478"/>
                  <a:pt x="31584" y="7215"/>
                  <a:pt x="31555" y="6968"/>
                </a:cubicBezTo>
                <a:cubicBezTo>
                  <a:pt x="31555" y="6968"/>
                  <a:pt x="31525" y="7128"/>
                  <a:pt x="31511" y="7390"/>
                </a:cubicBezTo>
                <a:cubicBezTo>
                  <a:pt x="31438" y="7157"/>
                  <a:pt x="31380" y="6909"/>
                  <a:pt x="31336" y="6676"/>
                </a:cubicBezTo>
                <a:cubicBezTo>
                  <a:pt x="31336" y="6676"/>
                  <a:pt x="31307" y="6997"/>
                  <a:pt x="31336" y="7478"/>
                </a:cubicBezTo>
                <a:cubicBezTo>
                  <a:pt x="31292" y="7332"/>
                  <a:pt x="31249" y="7186"/>
                  <a:pt x="31190" y="7040"/>
                </a:cubicBezTo>
                <a:cubicBezTo>
                  <a:pt x="31292" y="6603"/>
                  <a:pt x="31380" y="6268"/>
                  <a:pt x="31511" y="5976"/>
                </a:cubicBezTo>
                <a:close/>
                <a:moveTo>
                  <a:pt x="38346" y="6895"/>
                </a:moveTo>
                <a:cubicBezTo>
                  <a:pt x="38478" y="7070"/>
                  <a:pt x="38594" y="7215"/>
                  <a:pt x="38711" y="7347"/>
                </a:cubicBezTo>
                <a:cubicBezTo>
                  <a:pt x="38623" y="7492"/>
                  <a:pt x="38521" y="7623"/>
                  <a:pt x="38390" y="7740"/>
                </a:cubicBezTo>
                <a:cubicBezTo>
                  <a:pt x="38434" y="7434"/>
                  <a:pt x="38405" y="7157"/>
                  <a:pt x="38346" y="6895"/>
                </a:cubicBezTo>
                <a:close/>
                <a:moveTo>
                  <a:pt x="113100" y="4942"/>
                </a:moveTo>
                <a:cubicBezTo>
                  <a:pt x="113172" y="5160"/>
                  <a:pt x="113231" y="5423"/>
                  <a:pt x="113289" y="5729"/>
                </a:cubicBezTo>
                <a:cubicBezTo>
                  <a:pt x="113216" y="5933"/>
                  <a:pt x="113143" y="6137"/>
                  <a:pt x="113085" y="6326"/>
                </a:cubicBezTo>
                <a:cubicBezTo>
                  <a:pt x="113027" y="6108"/>
                  <a:pt x="112968" y="5962"/>
                  <a:pt x="112968" y="5962"/>
                </a:cubicBezTo>
                <a:lnTo>
                  <a:pt x="112968" y="5962"/>
                </a:lnTo>
                <a:cubicBezTo>
                  <a:pt x="112998" y="6195"/>
                  <a:pt x="112998" y="6428"/>
                  <a:pt x="112998" y="6661"/>
                </a:cubicBezTo>
                <a:cubicBezTo>
                  <a:pt x="112939" y="6909"/>
                  <a:pt x="112896" y="7142"/>
                  <a:pt x="112866" y="7376"/>
                </a:cubicBezTo>
                <a:lnTo>
                  <a:pt x="112954" y="7376"/>
                </a:lnTo>
                <a:cubicBezTo>
                  <a:pt x="112939" y="7405"/>
                  <a:pt x="112939" y="7419"/>
                  <a:pt x="112939" y="7449"/>
                </a:cubicBezTo>
                <a:cubicBezTo>
                  <a:pt x="112779" y="7580"/>
                  <a:pt x="112589" y="7696"/>
                  <a:pt x="112400" y="7784"/>
                </a:cubicBezTo>
                <a:lnTo>
                  <a:pt x="112385" y="7784"/>
                </a:lnTo>
                <a:cubicBezTo>
                  <a:pt x="112458" y="7580"/>
                  <a:pt x="112502" y="7376"/>
                  <a:pt x="112531" y="7215"/>
                </a:cubicBezTo>
                <a:lnTo>
                  <a:pt x="112633" y="7201"/>
                </a:lnTo>
                <a:cubicBezTo>
                  <a:pt x="112633" y="7201"/>
                  <a:pt x="112648" y="6414"/>
                  <a:pt x="112852" y="5335"/>
                </a:cubicBezTo>
                <a:lnTo>
                  <a:pt x="112866" y="5321"/>
                </a:lnTo>
                <a:cubicBezTo>
                  <a:pt x="112881" y="5291"/>
                  <a:pt x="112910" y="5248"/>
                  <a:pt x="112939" y="5204"/>
                </a:cubicBezTo>
                <a:cubicBezTo>
                  <a:pt x="112954" y="5175"/>
                  <a:pt x="112968" y="5160"/>
                  <a:pt x="112998" y="5131"/>
                </a:cubicBezTo>
                <a:lnTo>
                  <a:pt x="112998" y="5131"/>
                </a:lnTo>
                <a:cubicBezTo>
                  <a:pt x="112997" y="5132"/>
                  <a:pt x="112983" y="5146"/>
                  <a:pt x="112954" y="5160"/>
                </a:cubicBezTo>
                <a:cubicBezTo>
                  <a:pt x="112998" y="5087"/>
                  <a:pt x="113056" y="5015"/>
                  <a:pt x="113100" y="4942"/>
                </a:cubicBezTo>
                <a:close/>
                <a:moveTo>
                  <a:pt x="102897" y="7478"/>
                </a:moveTo>
                <a:lnTo>
                  <a:pt x="102897" y="7478"/>
                </a:lnTo>
                <a:cubicBezTo>
                  <a:pt x="102883" y="7580"/>
                  <a:pt x="102868" y="7667"/>
                  <a:pt x="102868" y="7755"/>
                </a:cubicBezTo>
                <a:lnTo>
                  <a:pt x="102854" y="7755"/>
                </a:lnTo>
                <a:cubicBezTo>
                  <a:pt x="102839" y="7798"/>
                  <a:pt x="102824" y="7842"/>
                  <a:pt x="102810" y="7886"/>
                </a:cubicBezTo>
                <a:cubicBezTo>
                  <a:pt x="102766" y="7827"/>
                  <a:pt x="102752" y="7755"/>
                  <a:pt x="102722" y="7696"/>
                </a:cubicBezTo>
                <a:cubicBezTo>
                  <a:pt x="102781" y="7623"/>
                  <a:pt x="102839" y="7551"/>
                  <a:pt x="102897" y="7478"/>
                </a:cubicBezTo>
                <a:close/>
                <a:moveTo>
                  <a:pt x="37501" y="6953"/>
                </a:moveTo>
                <a:cubicBezTo>
                  <a:pt x="37559" y="7070"/>
                  <a:pt x="37618" y="7172"/>
                  <a:pt x="37676" y="7288"/>
                </a:cubicBezTo>
                <a:cubicBezTo>
                  <a:pt x="37647" y="7478"/>
                  <a:pt x="37618" y="7653"/>
                  <a:pt x="37588" y="7827"/>
                </a:cubicBezTo>
                <a:cubicBezTo>
                  <a:pt x="37559" y="7886"/>
                  <a:pt x="37530" y="7944"/>
                  <a:pt x="37501" y="8002"/>
                </a:cubicBezTo>
                <a:lnTo>
                  <a:pt x="37443" y="8002"/>
                </a:lnTo>
                <a:cubicBezTo>
                  <a:pt x="37530" y="7623"/>
                  <a:pt x="37530" y="7259"/>
                  <a:pt x="37501" y="6953"/>
                </a:cubicBezTo>
                <a:close/>
                <a:moveTo>
                  <a:pt x="117793" y="7740"/>
                </a:moveTo>
                <a:cubicBezTo>
                  <a:pt x="117836" y="7842"/>
                  <a:pt x="117851" y="7944"/>
                  <a:pt x="117880" y="8032"/>
                </a:cubicBezTo>
                <a:cubicBezTo>
                  <a:pt x="117793" y="8075"/>
                  <a:pt x="117691" y="8104"/>
                  <a:pt x="117589" y="8148"/>
                </a:cubicBezTo>
                <a:cubicBezTo>
                  <a:pt x="117661" y="8002"/>
                  <a:pt x="117734" y="7871"/>
                  <a:pt x="117793" y="7740"/>
                </a:cubicBezTo>
                <a:close/>
                <a:moveTo>
                  <a:pt x="34907" y="7434"/>
                </a:moveTo>
                <a:cubicBezTo>
                  <a:pt x="34907" y="7463"/>
                  <a:pt x="34921" y="7492"/>
                  <a:pt x="34921" y="7507"/>
                </a:cubicBezTo>
                <a:cubicBezTo>
                  <a:pt x="34907" y="7755"/>
                  <a:pt x="34921" y="8002"/>
                  <a:pt x="34950" y="8250"/>
                </a:cubicBezTo>
                <a:cubicBezTo>
                  <a:pt x="34921" y="8265"/>
                  <a:pt x="34892" y="8265"/>
                  <a:pt x="34863" y="8265"/>
                </a:cubicBezTo>
                <a:cubicBezTo>
                  <a:pt x="34776" y="8148"/>
                  <a:pt x="34703" y="8017"/>
                  <a:pt x="34630" y="7871"/>
                </a:cubicBezTo>
                <a:cubicBezTo>
                  <a:pt x="34732" y="7725"/>
                  <a:pt x="34819" y="7580"/>
                  <a:pt x="34892" y="7434"/>
                </a:cubicBezTo>
                <a:close/>
                <a:moveTo>
                  <a:pt x="114193" y="7784"/>
                </a:moveTo>
                <a:cubicBezTo>
                  <a:pt x="114222" y="7915"/>
                  <a:pt x="114236" y="8032"/>
                  <a:pt x="114251" y="8148"/>
                </a:cubicBezTo>
                <a:cubicBezTo>
                  <a:pt x="114178" y="8206"/>
                  <a:pt x="114105" y="8265"/>
                  <a:pt x="114032" y="8338"/>
                </a:cubicBezTo>
                <a:cubicBezTo>
                  <a:pt x="114076" y="8148"/>
                  <a:pt x="114134" y="7959"/>
                  <a:pt x="114193" y="7784"/>
                </a:cubicBezTo>
                <a:close/>
                <a:moveTo>
                  <a:pt x="110432" y="7886"/>
                </a:moveTo>
                <a:cubicBezTo>
                  <a:pt x="110462" y="7959"/>
                  <a:pt x="110491" y="8032"/>
                  <a:pt x="110534" y="8119"/>
                </a:cubicBezTo>
                <a:cubicBezTo>
                  <a:pt x="110505" y="8177"/>
                  <a:pt x="110491" y="8250"/>
                  <a:pt x="110462" y="8308"/>
                </a:cubicBezTo>
                <a:cubicBezTo>
                  <a:pt x="110462" y="8308"/>
                  <a:pt x="110462" y="8323"/>
                  <a:pt x="110462" y="8323"/>
                </a:cubicBezTo>
                <a:lnTo>
                  <a:pt x="110272" y="8352"/>
                </a:lnTo>
                <a:cubicBezTo>
                  <a:pt x="110301" y="8221"/>
                  <a:pt x="110360" y="8061"/>
                  <a:pt x="110418" y="7886"/>
                </a:cubicBezTo>
                <a:close/>
                <a:moveTo>
                  <a:pt x="107386" y="7798"/>
                </a:moveTo>
                <a:cubicBezTo>
                  <a:pt x="107386" y="7842"/>
                  <a:pt x="107401" y="7900"/>
                  <a:pt x="107401" y="7944"/>
                </a:cubicBezTo>
                <a:cubicBezTo>
                  <a:pt x="107415" y="8119"/>
                  <a:pt x="107415" y="8279"/>
                  <a:pt x="107415" y="8425"/>
                </a:cubicBezTo>
                <a:cubicBezTo>
                  <a:pt x="107357" y="8410"/>
                  <a:pt x="107313" y="8410"/>
                  <a:pt x="107255" y="8396"/>
                </a:cubicBezTo>
                <a:cubicBezTo>
                  <a:pt x="107226" y="8323"/>
                  <a:pt x="107211" y="8250"/>
                  <a:pt x="107197" y="8177"/>
                </a:cubicBezTo>
                <a:cubicBezTo>
                  <a:pt x="107241" y="8046"/>
                  <a:pt x="107313" y="7915"/>
                  <a:pt x="107386" y="7798"/>
                </a:cubicBezTo>
                <a:close/>
                <a:moveTo>
                  <a:pt x="115548" y="7667"/>
                </a:moveTo>
                <a:cubicBezTo>
                  <a:pt x="115548" y="7740"/>
                  <a:pt x="115548" y="7827"/>
                  <a:pt x="115534" y="7915"/>
                </a:cubicBezTo>
                <a:cubicBezTo>
                  <a:pt x="115490" y="8075"/>
                  <a:pt x="115432" y="8250"/>
                  <a:pt x="115373" y="8454"/>
                </a:cubicBezTo>
                <a:cubicBezTo>
                  <a:pt x="115315" y="8367"/>
                  <a:pt x="115271" y="8279"/>
                  <a:pt x="115227" y="8192"/>
                </a:cubicBezTo>
                <a:cubicBezTo>
                  <a:pt x="115315" y="8017"/>
                  <a:pt x="115432" y="7842"/>
                  <a:pt x="115548" y="7667"/>
                </a:cubicBezTo>
                <a:close/>
                <a:moveTo>
                  <a:pt x="118755" y="7813"/>
                </a:moveTo>
                <a:cubicBezTo>
                  <a:pt x="118623" y="8017"/>
                  <a:pt x="118463" y="8265"/>
                  <a:pt x="118303" y="8556"/>
                </a:cubicBezTo>
                <a:cubicBezTo>
                  <a:pt x="118259" y="8454"/>
                  <a:pt x="118215" y="8367"/>
                  <a:pt x="118186" y="8279"/>
                </a:cubicBezTo>
                <a:cubicBezTo>
                  <a:pt x="118259" y="8221"/>
                  <a:pt x="118346" y="8163"/>
                  <a:pt x="118434" y="8104"/>
                </a:cubicBezTo>
                <a:lnTo>
                  <a:pt x="118434" y="8104"/>
                </a:lnTo>
                <a:cubicBezTo>
                  <a:pt x="118434" y="8104"/>
                  <a:pt x="118332" y="8134"/>
                  <a:pt x="118142" y="8206"/>
                </a:cubicBezTo>
                <a:cubicBezTo>
                  <a:pt x="118128" y="8177"/>
                  <a:pt x="118113" y="8148"/>
                  <a:pt x="118099" y="8134"/>
                </a:cubicBezTo>
                <a:cubicBezTo>
                  <a:pt x="118288" y="8032"/>
                  <a:pt x="118507" y="7929"/>
                  <a:pt x="118755" y="7813"/>
                </a:cubicBezTo>
                <a:close/>
                <a:moveTo>
                  <a:pt x="117938" y="8221"/>
                </a:moveTo>
                <a:cubicBezTo>
                  <a:pt x="117938" y="8236"/>
                  <a:pt x="117953" y="8265"/>
                  <a:pt x="117953" y="8294"/>
                </a:cubicBezTo>
                <a:cubicBezTo>
                  <a:pt x="117793" y="8367"/>
                  <a:pt x="117603" y="8454"/>
                  <a:pt x="117385" y="8571"/>
                </a:cubicBezTo>
                <a:cubicBezTo>
                  <a:pt x="117399" y="8542"/>
                  <a:pt x="117414" y="8527"/>
                  <a:pt x="117414" y="8498"/>
                </a:cubicBezTo>
                <a:cubicBezTo>
                  <a:pt x="117574" y="8410"/>
                  <a:pt x="117734" y="8323"/>
                  <a:pt x="117938" y="8221"/>
                </a:cubicBezTo>
                <a:close/>
                <a:moveTo>
                  <a:pt x="31948" y="8483"/>
                </a:moveTo>
                <a:lnTo>
                  <a:pt x="32400" y="8498"/>
                </a:lnTo>
                <a:cubicBezTo>
                  <a:pt x="32400" y="8512"/>
                  <a:pt x="32400" y="8527"/>
                  <a:pt x="32385" y="8542"/>
                </a:cubicBezTo>
                <a:cubicBezTo>
                  <a:pt x="32254" y="8556"/>
                  <a:pt x="32138" y="8571"/>
                  <a:pt x="32006" y="8585"/>
                </a:cubicBezTo>
                <a:cubicBezTo>
                  <a:pt x="31992" y="8542"/>
                  <a:pt x="31977" y="8512"/>
                  <a:pt x="31948" y="8483"/>
                </a:cubicBezTo>
                <a:close/>
                <a:moveTo>
                  <a:pt x="26774" y="7303"/>
                </a:moveTo>
                <a:cubicBezTo>
                  <a:pt x="26818" y="7536"/>
                  <a:pt x="26862" y="7740"/>
                  <a:pt x="26891" y="7944"/>
                </a:cubicBezTo>
                <a:cubicBezTo>
                  <a:pt x="26803" y="8163"/>
                  <a:pt x="26730" y="8381"/>
                  <a:pt x="26658" y="8614"/>
                </a:cubicBezTo>
                <a:cubicBezTo>
                  <a:pt x="26614" y="8469"/>
                  <a:pt x="26570" y="8308"/>
                  <a:pt x="26512" y="8163"/>
                </a:cubicBezTo>
                <a:cubicBezTo>
                  <a:pt x="26585" y="7813"/>
                  <a:pt x="26658" y="7551"/>
                  <a:pt x="26774" y="7303"/>
                </a:cubicBezTo>
                <a:close/>
                <a:moveTo>
                  <a:pt x="114703" y="8308"/>
                </a:moveTo>
                <a:cubicBezTo>
                  <a:pt x="114732" y="8381"/>
                  <a:pt x="114747" y="8440"/>
                  <a:pt x="114761" y="8512"/>
                </a:cubicBezTo>
                <a:cubicBezTo>
                  <a:pt x="114747" y="8542"/>
                  <a:pt x="114717" y="8585"/>
                  <a:pt x="114688" y="8614"/>
                </a:cubicBezTo>
                <a:cubicBezTo>
                  <a:pt x="114688" y="8556"/>
                  <a:pt x="114674" y="8483"/>
                  <a:pt x="114674" y="8425"/>
                </a:cubicBezTo>
                <a:lnTo>
                  <a:pt x="114703" y="8308"/>
                </a:lnTo>
                <a:close/>
                <a:moveTo>
                  <a:pt x="30461" y="8600"/>
                </a:moveTo>
                <a:cubicBezTo>
                  <a:pt x="30476" y="8629"/>
                  <a:pt x="30505" y="8644"/>
                  <a:pt x="30534" y="8658"/>
                </a:cubicBezTo>
                <a:cubicBezTo>
                  <a:pt x="30520" y="8687"/>
                  <a:pt x="30520" y="8717"/>
                  <a:pt x="30505" y="8760"/>
                </a:cubicBezTo>
                <a:cubicBezTo>
                  <a:pt x="30491" y="8702"/>
                  <a:pt x="30476" y="8658"/>
                  <a:pt x="30461" y="8600"/>
                </a:cubicBezTo>
                <a:close/>
                <a:moveTo>
                  <a:pt x="119993" y="8425"/>
                </a:moveTo>
                <a:cubicBezTo>
                  <a:pt x="120037" y="8542"/>
                  <a:pt x="120081" y="8644"/>
                  <a:pt x="120110" y="8746"/>
                </a:cubicBezTo>
                <a:cubicBezTo>
                  <a:pt x="120052" y="8804"/>
                  <a:pt x="119993" y="8862"/>
                  <a:pt x="119935" y="8906"/>
                </a:cubicBezTo>
                <a:cubicBezTo>
                  <a:pt x="119979" y="8746"/>
                  <a:pt x="119993" y="8585"/>
                  <a:pt x="119993" y="8425"/>
                </a:cubicBezTo>
                <a:close/>
                <a:moveTo>
                  <a:pt x="29733" y="7973"/>
                </a:moveTo>
                <a:cubicBezTo>
                  <a:pt x="29762" y="8046"/>
                  <a:pt x="29791" y="8104"/>
                  <a:pt x="29820" y="8163"/>
                </a:cubicBezTo>
                <a:cubicBezTo>
                  <a:pt x="29806" y="8367"/>
                  <a:pt x="29820" y="8600"/>
                  <a:pt x="29835" y="8848"/>
                </a:cubicBezTo>
                <a:cubicBezTo>
                  <a:pt x="29631" y="8877"/>
                  <a:pt x="29427" y="8906"/>
                  <a:pt x="29223" y="8921"/>
                </a:cubicBezTo>
                <a:cubicBezTo>
                  <a:pt x="29456" y="8600"/>
                  <a:pt x="29616" y="8279"/>
                  <a:pt x="29733" y="7973"/>
                </a:cubicBezTo>
                <a:close/>
                <a:moveTo>
                  <a:pt x="115125" y="8396"/>
                </a:moveTo>
                <a:cubicBezTo>
                  <a:pt x="115155" y="8512"/>
                  <a:pt x="115198" y="8629"/>
                  <a:pt x="115227" y="8746"/>
                </a:cubicBezTo>
                <a:cubicBezTo>
                  <a:pt x="115198" y="8804"/>
                  <a:pt x="115155" y="8862"/>
                  <a:pt x="115125" y="8921"/>
                </a:cubicBezTo>
                <a:cubicBezTo>
                  <a:pt x="115111" y="8819"/>
                  <a:pt x="115082" y="8717"/>
                  <a:pt x="115038" y="8614"/>
                </a:cubicBezTo>
                <a:cubicBezTo>
                  <a:pt x="115053" y="8585"/>
                  <a:pt x="115053" y="8542"/>
                  <a:pt x="115053" y="8512"/>
                </a:cubicBezTo>
                <a:cubicBezTo>
                  <a:pt x="115082" y="8469"/>
                  <a:pt x="115096" y="8425"/>
                  <a:pt x="115125" y="8396"/>
                </a:cubicBezTo>
                <a:close/>
                <a:moveTo>
                  <a:pt x="114266" y="8367"/>
                </a:moveTo>
                <a:lnTo>
                  <a:pt x="114266" y="8425"/>
                </a:lnTo>
                <a:cubicBezTo>
                  <a:pt x="114149" y="8614"/>
                  <a:pt x="114032" y="8804"/>
                  <a:pt x="113916" y="8979"/>
                </a:cubicBezTo>
                <a:cubicBezTo>
                  <a:pt x="113930" y="8921"/>
                  <a:pt x="113945" y="8848"/>
                  <a:pt x="113959" y="8775"/>
                </a:cubicBezTo>
                <a:cubicBezTo>
                  <a:pt x="114032" y="8644"/>
                  <a:pt x="114134" y="8512"/>
                  <a:pt x="114266" y="8367"/>
                </a:cubicBezTo>
                <a:close/>
                <a:moveTo>
                  <a:pt x="116933" y="7128"/>
                </a:moveTo>
                <a:lnTo>
                  <a:pt x="116933" y="7128"/>
                </a:lnTo>
                <a:cubicBezTo>
                  <a:pt x="116947" y="7507"/>
                  <a:pt x="116904" y="7871"/>
                  <a:pt x="116860" y="8236"/>
                </a:cubicBezTo>
                <a:cubicBezTo>
                  <a:pt x="116802" y="8352"/>
                  <a:pt x="116758" y="8469"/>
                  <a:pt x="116729" y="8585"/>
                </a:cubicBezTo>
                <a:cubicBezTo>
                  <a:pt x="116510" y="8717"/>
                  <a:pt x="116291" y="8862"/>
                  <a:pt x="116102" y="9037"/>
                </a:cubicBezTo>
                <a:cubicBezTo>
                  <a:pt x="116204" y="8717"/>
                  <a:pt x="116233" y="8483"/>
                  <a:pt x="116233" y="8483"/>
                </a:cubicBezTo>
                <a:lnTo>
                  <a:pt x="116233" y="8483"/>
                </a:lnTo>
                <a:cubicBezTo>
                  <a:pt x="116175" y="8600"/>
                  <a:pt x="116131" y="8687"/>
                  <a:pt x="116087" y="8775"/>
                </a:cubicBezTo>
                <a:cubicBezTo>
                  <a:pt x="116087" y="8644"/>
                  <a:pt x="116073" y="8498"/>
                  <a:pt x="116058" y="8367"/>
                </a:cubicBezTo>
                <a:cubicBezTo>
                  <a:pt x="116321" y="7959"/>
                  <a:pt x="116612" y="7536"/>
                  <a:pt x="116933" y="7128"/>
                </a:cubicBezTo>
                <a:close/>
                <a:moveTo>
                  <a:pt x="27561" y="6195"/>
                </a:moveTo>
                <a:cubicBezTo>
                  <a:pt x="27926" y="6632"/>
                  <a:pt x="28130" y="6938"/>
                  <a:pt x="28275" y="7274"/>
                </a:cubicBezTo>
                <a:cubicBezTo>
                  <a:pt x="28188" y="7988"/>
                  <a:pt x="28028" y="8644"/>
                  <a:pt x="27882" y="9110"/>
                </a:cubicBezTo>
                <a:cubicBezTo>
                  <a:pt x="27838" y="9110"/>
                  <a:pt x="27780" y="9125"/>
                  <a:pt x="27721" y="9125"/>
                </a:cubicBezTo>
                <a:cubicBezTo>
                  <a:pt x="27780" y="8512"/>
                  <a:pt x="27590" y="7857"/>
                  <a:pt x="27343" y="7274"/>
                </a:cubicBezTo>
                <a:cubicBezTo>
                  <a:pt x="27401" y="7011"/>
                  <a:pt x="27488" y="6749"/>
                  <a:pt x="27590" y="6487"/>
                </a:cubicBezTo>
                <a:lnTo>
                  <a:pt x="27590" y="6487"/>
                </a:lnTo>
                <a:cubicBezTo>
                  <a:pt x="27590" y="6487"/>
                  <a:pt x="27444" y="6720"/>
                  <a:pt x="27255" y="7113"/>
                </a:cubicBezTo>
                <a:cubicBezTo>
                  <a:pt x="27197" y="6997"/>
                  <a:pt x="27138" y="6880"/>
                  <a:pt x="27080" y="6764"/>
                </a:cubicBezTo>
                <a:cubicBezTo>
                  <a:pt x="27211" y="6589"/>
                  <a:pt x="27357" y="6399"/>
                  <a:pt x="27561" y="6195"/>
                </a:cubicBezTo>
                <a:close/>
                <a:moveTo>
                  <a:pt x="114032" y="7244"/>
                </a:moveTo>
                <a:cubicBezTo>
                  <a:pt x="114091" y="7419"/>
                  <a:pt x="114134" y="7580"/>
                  <a:pt x="114178" y="7725"/>
                </a:cubicBezTo>
                <a:cubicBezTo>
                  <a:pt x="114076" y="7900"/>
                  <a:pt x="113901" y="8250"/>
                  <a:pt x="113741" y="8673"/>
                </a:cubicBezTo>
                <a:cubicBezTo>
                  <a:pt x="113610" y="8833"/>
                  <a:pt x="113493" y="9008"/>
                  <a:pt x="113406" y="9197"/>
                </a:cubicBezTo>
                <a:cubicBezTo>
                  <a:pt x="113362" y="9197"/>
                  <a:pt x="113318" y="9197"/>
                  <a:pt x="113274" y="9183"/>
                </a:cubicBezTo>
                <a:cubicBezTo>
                  <a:pt x="113318" y="9023"/>
                  <a:pt x="113333" y="8862"/>
                  <a:pt x="113347" y="8702"/>
                </a:cubicBezTo>
                <a:cubicBezTo>
                  <a:pt x="113493" y="8542"/>
                  <a:pt x="113668" y="8381"/>
                  <a:pt x="113887" y="8163"/>
                </a:cubicBezTo>
                <a:lnTo>
                  <a:pt x="113887" y="8163"/>
                </a:lnTo>
                <a:cubicBezTo>
                  <a:pt x="113886" y="8163"/>
                  <a:pt x="113668" y="8279"/>
                  <a:pt x="113362" y="8498"/>
                </a:cubicBezTo>
                <a:lnTo>
                  <a:pt x="113362" y="8454"/>
                </a:lnTo>
                <a:cubicBezTo>
                  <a:pt x="113377" y="8440"/>
                  <a:pt x="113377" y="8440"/>
                  <a:pt x="113377" y="8425"/>
                </a:cubicBezTo>
                <a:cubicBezTo>
                  <a:pt x="113566" y="8090"/>
                  <a:pt x="113712" y="7755"/>
                  <a:pt x="113814" y="7449"/>
                </a:cubicBezTo>
                <a:cubicBezTo>
                  <a:pt x="113828" y="7419"/>
                  <a:pt x="113857" y="7390"/>
                  <a:pt x="113872" y="7361"/>
                </a:cubicBezTo>
                <a:cubicBezTo>
                  <a:pt x="113901" y="7332"/>
                  <a:pt x="113930" y="7303"/>
                  <a:pt x="113959" y="7288"/>
                </a:cubicBezTo>
                <a:cubicBezTo>
                  <a:pt x="113989" y="7274"/>
                  <a:pt x="114018" y="7259"/>
                  <a:pt x="114032" y="7244"/>
                </a:cubicBezTo>
                <a:close/>
                <a:moveTo>
                  <a:pt x="27007" y="9008"/>
                </a:moveTo>
                <a:cubicBezTo>
                  <a:pt x="27022" y="9095"/>
                  <a:pt x="27022" y="9183"/>
                  <a:pt x="27022" y="9227"/>
                </a:cubicBezTo>
                <a:cubicBezTo>
                  <a:pt x="27007" y="9227"/>
                  <a:pt x="26993" y="9227"/>
                  <a:pt x="26978" y="9241"/>
                </a:cubicBezTo>
                <a:cubicBezTo>
                  <a:pt x="26993" y="9154"/>
                  <a:pt x="27007" y="9081"/>
                  <a:pt x="27007" y="9008"/>
                </a:cubicBezTo>
                <a:close/>
                <a:moveTo>
                  <a:pt x="123783" y="8498"/>
                </a:moveTo>
                <a:lnTo>
                  <a:pt x="123783" y="8498"/>
                </a:lnTo>
                <a:cubicBezTo>
                  <a:pt x="123724" y="8702"/>
                  <a:pt x="123637" y="8964"/>
                  <a:pt x="123564" y="9285"/>
                </a:cubicBezTo>
                <a:cubicBezTo>
                  <a:pt x="123506" y="9314"/>
                  <a:pt x="123462" y="9343"/>
                  <a:pt x="123418" y="9372"/>
                </a:cubicBezTo>
                <a:cubicBezTo>
                  <a:pt x="123520" y="9081"/>
                  <a:pt x="123637" y="8789"/>
                  <a:pt x="123783" y="8498"/>
                </a:cubicBezTo>
                <a:close/>
                <a:moveTo>
                  <a:pt x="124832" y="8775"/>
                </a:moveTo>
                <a:cubicBezTo>
                  <a:pt x="125007" y="8979"/>
                  <a:pt x="125167" y="9154"/>
                  <a:pt x="125284" y="9329"/>
                </a:cubicBezTo>
                <a:cubicBezTo>
                  <a:pt x="125226" y="9372"/>
                  <a:pt x="125167" y="9431"/>
                  <a:pt x="125109" y="9474"/>
                </a:cubicBezTo>
                <a:cubicBezTo>
                  <a:pt x="124992" y="9241"/>
                  <a:pt x="124861" y="9023"/>
                  <a:pt x="124730" y="8833"/>
                </a:cubicBezTo>
                <a:cubicBezTo>
                  <a:pt x="124759" y="8819"/>
                  <a:pt x="124803" y="8789"/>
                  <a:pt x="124832" y="8775"/>
                </a:cubicBezTo>
                <a:close/>
                <a:moveTo>
                  <a:pt x="11880" y="9493"/>
                </a:moveTo>
                <a:cubicBezTo>
                  <a:pt x="11880" y="9497"/>
                  <a:pt x="11879" y="9500"/>
                  <a:pt x="11879" y="9504"/>
                </a:cubicBezTo>
                <a:cubicBezTo>
                  <a:pt x="11881" y="9507"/>
                  <a:pt x="11884" y="9511"/>
                  <a:pt x="11888" y="9516"/>
                </a:cubicBezTo>
                <a:lnTo>
                  <a:pt x="11888" y="9516"/>
                </a:lnTo>
                <a:cubicBezTo>
                  <a:pt x="11885" y="9508"/>
                  <a:pt x="11883" y="9501"/>
                  <a:pt x="11880" y="9493"/>
                </a:cubicBezTo>
                <a:close/>
                <a:moveTo>
                  <a:pt x="25215" y="8571"/>
                </a:moveTo>
                <a:cubicBezTo>
                  <a:pt x="25331" y="8775"/>
                  <a:pt x="25477" y="8964"/>
                  <a:pt x="25652" y="9154"/>
                </a:cubicBezTo>
                <a:cubicBezTo>
                  <a:pt x="25637" y="9256"/>
                  <a:pt x="25608" y="9343"/>
                  <a:pt x="25608" y="9445"/>
                </a:cubicBezTo>
                <a:cubicBezTo>
                  <a:pt x="25404" y="9474"/>
                  <a:pt x="25200" y="9504"/>
                  <a:pt x="25011" y="9533"/>
                </a:cubicBezTo>
                <a:cubicBezTo>
                  <a:pt x="24981" y="9474"/>
                  <a:pt x="24967" y="9416"/>
                  <a:pt x="24938" y="9358"/>
                </a:cubicBezTo>
                <a:cubicBezTo>
                  <a:pt x="24981" y="9110"/>
                  <a:pt x="25069" y="8877"/>
                  <a:pt x="25215" y="8571"/>
                </a:cubicBezTo>
                <a:close/>
                <a:moveTo>
                  <a:pt x="24398" y="9110"/>
                </a:moveTo>
                <a:lnTo>
                  <a:pt x="24398" y="9110"/>
                </a:lnTo>
                <a:cubicBezTo>
                  <a:pt x="24384" y="9299"/>
                  <a:pt x="24384" y="9474"/>
                  <a:pt x="24355" y="9635"/>
                </a:cubicBezTo>
                <a:lnTo>
                  <a:pt x="24194" y="9664"/>
                </a:lnTo>
                <a:cubicBezTo>
                  <a:pt x="24180" y="9635"/>
                  <a:pt x="24180" y="9620"/>
                  <a:pt x="24165" y="9591"/>
                </a:cubicBezTo>
                <a:cubicBezTo>
                  <a:pt x="24224" y="9445"/>
                  <a:pt x="24296" y="9285"/>
                  <a:pt x="24398" y="9110"/>
                </a:cubicBezTo>
                <a:close/>
                <a:moveTo>
                  <a:pt x="9591" y="9664"/>
                </a:moveTo>
                <a:cubicBezTo>
                  <a:pt x="9591" y="9664"/>
                  <a:pt x="9605" y="9678"/>
                  <a:pt x="9605" y="9678"/>
                </a:cubicBezTo>
                <a:cubicBezTo>
                  <a:pt x="9605" y="9664"/>
                  <a:pt x="9591" y="9664"/>
                  <a:pt x="9591" y="9664"/>
                </a:cubicBezTo>
                <a:close/>
                <a:moveTo>
                  <a:pt x="117982" y="8410"/>
                </a:moveTo>
                <a:cubicBezTo>
                  <a:pt x="118026" y="8600"/>
                  <a:pt x="118070" y="8760"/>
                  <a:pt x="118084" y="8906"/>
                </a:cubicBezTo>
                <a:cubicBezTo>
                  <a:pt x="117807" y="9168"/>
                  <a:pt x="117545" y="9474"/>
                  <a:pt x="117341" y="9824"/>
                </a:cubicBezTo>
                <a:cubicBezTo>
                  <a:pt x="117297" y="9810"/>
                  <a:pt x="117253" y="9810"/>
                  <a:pt x="117224" y="9795"/>
                </a:cubicBezTo>
                <a:cubicBezTo>
                  <a:pt x="117210" y="9737"/>
                  <a:pt x="117195" y="9664"/>
                  <a:pt x="117195" y="9591"/>
                </a:cubicBezTo>
                <a:cubicBezTo>
                  <a:pt x="117210" y="9387"/>
                  <a:pt x="117224" y="9168"/>
                  <a:pt x="117224" y="8979"/>
                </a:cubicBezTo>
                <a:cubicBezTo>
                  <a:pt x="117443" y="8804"/>
                  <a:pt x="117691" y="8629"/>
                  <a:pt x="117982" y="8410"/>
                </a:cubicBezTo>
                <a:close/>
                <a:moveTo>
                  <a:pt x="22416" y="9489"/>
                </a:moveTo>
                <a:lnTo>
                  <a:pt x="22416" y="9489"/>
                </a:lnTo>
                <a:cubicBezTo>
                  <a:pt x="22518" y="9620"/>
                  <a:pt x="22620" y="9751"/>
                  <a:pt x="22722" y="9897"/>
                </a:cubicBezTo>
                <a:cubicBezTo>
                  <a:pt x="22635" y="9912"/>
                  <a:pt x="22547" y="9926"/>
                  <a:pt x="22475" y="9941"/>
                </a:cubicBezTo>
                <a:cubicBezTo>
                  <a:pt x="22445" y="9795"/>
                  <a:pt x="22431" y="9649"/>
                  <a:pt x="22416" y="9489"/>
                </a:cubicBezTo>
                <a:close/>
                <a:moveTo>
                  <a:pt x="119571" y="8134"/>
                </a:moveTo>
                <a:cubicBezTo>
                  <a:pt x="119542" y="8512"/>
                  <a:pt x="119425" y="8891"/>
                  <a:pt x="119206" y="9460"/>
                </a:cubicBezTo>
                <a:cubicBezTo>
                  <a:pt x="119031" y="9081"/>
                  <a:pt x="118842" y="8833"/>
                  <a:pt x="118784" y="8789"/>
                </a:cubicBezTo>
                <a:lnTo>
                  <a:pt x="118784" y="8789"/>
                </a:lnTo>
                <a:cubicBezTo>
                  <a:pt x="118915" y="9197"/>
                  <a:pt x="119002" y="9518"/>
                  <a:pt x="119061" y="9795"/>
                </a:cubicBezTo>
                <a:cubicBezTo>
                  <a:pt x="119002" y="9897"/>
                  <a:pt x="118929" y="9999"/>
                  <a:pt x="118842" y="10087"/>
                </a:cubicBezTo>
                <a:cubicBezTo>
                  <a:pt x="118725" y="10072"/>
                  <a:pt x="118609" y="10043"/>
                  <a:pt x="118507" y="10028"/>
                </a:cubicBezTo>
                <a:cubicBezTo>
                  <a:pt x="118521" y="9810"/>
                  <a:pt x="118521" y="9606"/>
                  <a:pt x="118507" y="9416"/>
                </a:cubicBezTo>
                <a:cubicBezTo>
                  <a:pt x="118565" y="9241"/>
                  <a:pt x="118609" y="9081"/>
                  <a:pt x="118638" y="8935"/>
                </a:cubicBezTo>
                <a:cubicBezTo>
                  <a:pt x="118682" y="8891"/>
                  <a:pt x="118740" y="8833"/>
                  <a:pt x="118784" y="8789"/>
                </a:cubicBezTo>
                <a:cubicBezTo>
                  <a:pt x="119002" y="8585"/>
                  <a:pt x="119250" y="8367"/>
                  <a:pt x="119571" y="8134"/>
                </a:cubicBezTo>
                <a:close/>
                <a:moveTo>
                  <a:pt x="21134" y="8396"/>
                </a:moveTo>
                <a:cubicBezTo>
                  <a:pt x="21440" y="8600"/>
                  <a:pt x="21673" y="8775"/>
                  <a:pt x="21877" y="8935"/>
                </a:cubicBezTo>
                <a:cubicBezTo>
                  <a:pt x="21804" y="9299"/>
                  <a:pt x="21746" y="9678"/>
                  <a:pt x="21731" y="10072"/>
                </a:cubicBezTo>
                <a:cubicBezTo>
                  <a:pt x="21469" y="10116"/>
                  <a:pt x="21192" y="10159"/>
                  <a:pt x="20930" y="10218"/>
                </a:cubicBezTo>
                <a:cubicBezTo>
                  <a:pt x="20857" y="10057"/>
                  <a:pt x="20784" y="9912"/>
                  <a:pt x="20711" y="9751"/>
                </a:cubicBezTo>
                <a:cubicBezTo>
                  <a:pt x="20755" y="9343"/>
                  <a:pt x="20886" y="8950"/>
                  <a:pt x="21134" y="8396"/>
                </a:cubicBezTo>
                <a:close/>
                <a:moveTo>
                  <a:pt x="120256" y="9955"/>
                </a:moveTo>
                <a:cubicBezTo>
                  <a:pt x="120241" y="10072"/>
                  <a:pt x="120241" y="10189"/>
                  <a:pt x="120227" y="10305"/>
                </a:cubicBezTo>
                <a:cubicBezTo>
                  <a:pt x="120227" y="10320"/>
                  <a:pt x="120212" y="10334"/>
                  <a:pt x="120212" y="10349"/>
                </a:cubicBezTo>
                <a:cubicBezTo>
                  <a:pt x="120197" y="10334"/>
                  <a:pt x="120168" y="10334"/>
                  <a:pt x="120154" y="10334"/>
                </a:cubicBezTo>
                <a:cubicBezTo>
                  <a:pt x="120183" y="10203"/>
                  <a:pt x="120212" y="10087"/>
                  <a:pt x="120256" y="9955"/>
                </a:cubicBezTo>
                <a:close/>
                <a:moveTo>
                  <a:pt x="121946" y="9882"/>
                </a:moveTo>
                <a:cubicBezTo>
                  <a:pt x="121946" y="9999"/>
                  <a:pt x="121946" y="10101"/>
                  <a:pt x="121946" y="10218"/>
                </a:cubicBezTo>
                <a:cubicBezTo>
                  <a:pt x="121917" y="10261"/>
                  <a:pt x="121874" y="10320"/>
                  <a:pt x="121830" y="10363"/>
                </a:cubicBezTo>
                <a:cubicBezTo>
                  <a:pt x="121830" y="10203"/>
                  <a:pt x="121859" y="10057"/>
                  <a:pt x="121903" y="9912"/>
                </a:cubicBezTo>
                <a:cubicBezTo>
                  <a:pt x="121917" y="9897"/>
                  <a:pt x="121932" y="9897"/>
                  <a:pt x="121946" y="9882"/>
                </a:cubicBezTo>
                <a:close/>
                <a:moveTo>
                  <a:pt x="10582" y="10276"/>
                </a:moveTo>
                <a:lnTo>
                  <a:pt x="10582" y="10276"/>
                </a:lnTo>
                <a:cubicBezTo>
                  <a:pt x="10640" y="10305"/>
                  <a:pt x="10684" y="10334"/>
                  <a:pt x="10727" y="10363"/>
                </a:cubicBezTo>
                <a:cubicBezTo>
                  <a:pt x="10727" y="10378"/>
                  <a:pt x="10727" y="10393"/>
                  <a:pt x="10742" y="10407"/>
                </a:cubicBezTo>
                <a:cubicBezTo>
                  <a:pt x="10698" y="10393"/>
                  <a:pt x="10655" y="10363"/>
                  <a:pt x="10611" y="10349"/>
                </a:cubicBezTo>
                <a:cubicBezTo>
                  <a:pt x="10596" y="10320"/>
                  <a:pt x="10596" y="10291"/>
                  <a:pt x="10582" y="10276"/>
                </a:cubicBezTo>
                <a:close/>
                <a:moveTo>
                  <a:pt x="121232" y="10465"/>
                </a:moveTo>
                <a:cubicBezTo>
                  <a:pt x="121232" y="10495"/>
                  <a:pt x="121232" y="10524"/>
                  <a:pt x="121232" y="10538"/>
                </a:cubicBezTo>
                <a:lnTo>
                  <a:pt x="121174" y="10538"/>
                </a:lnTo>
                <a:lnTo>
                  <a:pt x="121232" y="10465"/>
                </a:lnTo>
                <a:close/>
                <a:moveTo>
                  <a:pt x="124526" y="9023"/>
                </a:moveTo>
                <a:cubicBezTo>
                  <a:pt x="124643" y="9299"/>
                  <a:pt x="124730" y="9533"/>
                  <a:pt x="124803" y="9751"/>
                </a:cubicBezTo>
                <a:cubicBezTo>
                  <a:pt x="124497" y="10028"/>
                  <a:pt x="124205" y="10334"/>
                  <a:pt x="123943" y="10655"/>
                </a:cubicBezTo>
                <a:cubicBezTo>
                  <a:pt x="123914" y="10465"/>
                  <a:pt x="123899" y="10276"/>
                  <a:pt x="123885" y="10072"/>
                </a:cubicBezTo>
                <a:cubicBezTo>
                  <a:pt x="124016" y="9737"/>
                  <a:pt x="124220" y="9416"/>
                  <a:pt x="124526" y="9023"/>
                </a:cubicBezTo>
                <a:close/>
                <a:moveTo>
                  <a:pt x="125687" y="10079"/>
                </a:moveTo>
                <a:cubicBezTo>
                  <a:pt x="125739" y="10201"/>
                  <a:pt x="125767" y="10313"/>
                  <a:pt x="125809" y="10451"/>
                </a:cubicBezTo>
                <a:cubicBezTo>
                  <a:pt x="125721" y="10538"/>
                  <a:pt x="125634" y="10611"/>
                  <a:pt x="125546" y="10699"/>
                </a:cubicBezTo>
                <a:cubicBezTo>
                  <a:pt x="125589" y="10501"/>
                  <a:pt x="125631" y="10303"/>
                  <a:pt x="125687" y="10079"/>
                </a:cubicBezTo>
                <a:close/>
                <a:moveTo>
                  <a:pt x="13803" y="7915"/>
                </a:moveTo>
                <a:cubicBezTo>
                  <a:pt x="13803" y="8279"/>
                  <a:pt x="13846" y="8717"/>
                  <a:pt x="13919" y="9212"/>
                </a:cubicBezTo>
                <a:cubicBezTo>
                  <a:pt x="13788" y="9678"/>
                  <a:pt x="13744" y="10189"/>
                  <a:pt x="13817" y="10728"/>
                </a:cubicBezTo>
                <a:cubicBezTo>
                  <a:pt x="13657" y="10597"/>
                  <a:pt x="13511" y="10451"/>
                  <a:pt x="13395" y="10291"/>
                </a:cubicBezTo>
                <a:cubicBezTo>
                  <a:pt x="13467" y="9533"/>
                  <a:pt x="13584" y="8717"/>
                  <a:pt x="13803" y="7915"/>
                </a:cubicBezTo>
                <a:close/>
                <a:moveTo>
                  <a:pt x="123448" y="9795"/>
                </a:moveTo>
                <a:lnTo>
                  <a:pt x="123418" y="9970"/>
                </a:lnTo>
                <a:cubicBezTo>
                  <a:pt x="123258" y="10232"/>
                  <a:pt x="123127" y="10524"/>
                  <a:pt x="123025" y="10815"/>
                </a:cubicBezTo>
                <a:cubicBezTo>
                  <a:pt x="123069" y="10567"/>
                  <a:pt x="123127" y="10305"/>
                  <a:pt x="123214" y="10028"/>
                </a:cubicBezTo>
                <a:cubicBezTo>
                  <a:pt x="123287" y="9955"/>
                  <a:pt x="123360" y="9868"/>
                  <a:pt x="123448" y="9795"/>
                </a:cubicBezTo>
                <a:close/>
                <a:moveTo>
                  <a:pt x="10786" y="10815"/>
                </a:moveTo>
                <a:cubicBezTo>
                  <a:pt x="10786" y="10815"/>
                  <a:pt x="10800" y="10830"/>
                  <a:pt x="10815" y="10844"/>
                </a:cubicBezTo>
                <a:cubicBezTo>
                  <a:pt x="10829" y="10874"/>
                  <a:pt x="10829" y="10917"/>
                  <a:pt x="10844" y="10961"/>
                </a:cubicBezTo>
                <a:cubicBezTo>
                  <a:pt x="10815" y="10917"/>
                  <a:pt x="10800" y="10859"/>
                  <a:pt x="10786" y="10815"/>
                </a:cubicBezTo>
                <a:close/>
                <a:moveTo>
                  <a:pt x="9664" y="10174"/>
                </a:moveTo>
                <a:lnTo>
                  <a:pt x="9664" y="10174"/>
                </a:lnTo>
                <a:cubicBezTo>
                  <a:pt x="9882" y="10261"/>
                  <a:pt x="10057" y="10349"/>
                  <a:pt x="10203" y="10436"/>
                </a:cubicBezTo>
                <a:cubicBezTo>
                  <a:pt x="10101" y="10597"/>
                  <a:pt x="9999" y="10786"/>
                  <a:pt x="9911" y="10976"/>
                </a:cubicBezTo>
                <a:cubicBezTo>
                  <a:pt x="9824" y="10713"/>
                  <a:pt x="9736" y="10451"/>
                  <a:pt x="9664" y="10174"/>
                </a:cubicBezTo>
                <a:close/>
                <a:moveTo>
                  <a:pt x="16616" y="8921"/>
                </a:moveTo>
                <a:lnTo>
                  <a:pt x="16616" y="8921"/>
                </a:lnTo>
                <a:cubicBezTo>
                  <a:pt x="16863" y="9227"/>
                  <a:pt x="17097" y="9591"/>
                  <a:pt x="17359" y="10057"/>
                </a:cubicBezTo>
                <a:cubicBezTo>
                  <a:pt x="17344" y="10349"/>
                  <a:pt x="17344" y="10626"/>
                  <a:pt x="17359" y="10917"/>
                </a:cubicBezTo>
                <a:cubicBezTo>
                  <a:pt x="17213" y="10946"/>
                  <a:pt x="17082" y="10976"/>
                  <a:pt x="16951" y="11005"/>
                </a:cubicBezTo>
                <a:cubicBezTo>
                  <a:pt x="16834" y="10495"/>
                  <a:pt x="16688" y="9751"/>
                  <a:pt x="16616" y="8921"/>
                </a:cubicBezTo>
                <a:close/>
                <a:moveTo>
                  <a:pt x="124759" y="10684"/>
                </a:moveTo>
                <a:cubicBezTo>
                  <a:pt x="124686" y="10874"/>
                  <a:pt x="124628" y="11063"/>
                  <a:pt x="124584" y="11267"/>
                </a:cubicBezTo>
                <a:cubicBezTo>
                  <a:pt x="124541" y="11252"/>
                  <a:pt x="124482" y="11238"/>
                  <a:pt x="124439" y="11223"/>
                </a:cubicBezTo>
                <a:cubicBezTo>
                  <a:pt x="124526" y="11048"/>
                  <a:pt x="124643" y="10874"/>
                  <a:pt x="124759" y="10684"/>
                </a:cubicBezTo>
                <a:close/>
                <a:moveTo>
                  <a:pt x="9591" y="10203"/>
                </a:moveTo>
                <a:cubicBezTo>
                  <a:pt x="9591" y="10465"/>
                  <a:pt x="9605" y="10844"/>
                  <a:pt x="9649" y="11296"/>
                </a:cubicBezTo>
                <a:cubicBezTo>
                  <a:pt x="9634" y="11282"/>
                  <a:pt x="9634" y="11267"/>
                  <a:pt x="9620" y="11252"/>
                </a:cubicBezTo>
                <a:cubicBezTo>
                  <a:pt x="9547" y="10946"/>
                  <a:pt x="9547" y="10640"/>
                  <a:pt x="9591" y="10203"/>
                </a:cubicBezTo>
                <a:close/>
                <a:moveTo>
                  <a:pt x="15012" y="7565"/>
                </a:moveTo>
                <a:cubicBezTo>
                  <a:pt x="15391" y="7813"/>
                  <a:pt x="15697" y="8032"/>
                  <a:pt x="15945" y="8236"/>
                </a:cubicBezTo>
                <a:cubicBezTo>
                  <a:pt x="15756" y="9168"/>
                  <a:pt x="15668" y="10232"/>
                  <a:pt x="15931" y="11238"/>
                </a:cubicBezTo>
                <a:cubicBezTo>
                  <a:pt x="15814" y="11252"/>
                  <a:pt x="15712" y="11282"/>
                  <a:pt x="15595" y="11311"/>
                </a:cubicBezTo>
                <a:cubicBezTo>
                  <a:pt x="15246" y="10728"/>
                  <a:pt x="14837" y="10014"/>
                  <a:pt x="14502" y="9241"/>
                </a:cubicBezTo>
                <a:cubicBezTo>
                  <a:pt x="14546" y="8746"/>
                  <a:pt x="14706" y="8265"/>
                  <a:pt x="15012" y="7565"/>
                </a:cubicBezTo>
                <a:close/>
                <a:moveTo>
                  <a:pt x="125867" y="11427"/>
                </a:moveTo>
                <a:lnTo>
                  <a:pt x="125867" y="11427"/>
                </a:lnTo>
                <a:cubicBezTo>
                  <a:pt x="125852" y="11471"/>
                  <a:pt x="125838" y="11515"/>
                  <a:pt x="125823" y="11559"/>
                </a:cubicBezTo>
                <a:cubicBezTo>
                  <a:pt x="125809" y="11544"/>
                  <a:pt x="125794" y="11544"/>
                  <a:pt x="125780" y="11544"/>
                </a:cubicBezTo>
                <a:cubicBezTo>
                  <a:pt x="125809" y="11500"/>
                  <a:pt x="125838" y="11457"/>
                  <a:pt x="125867" y="11427"/>
                </a:cubicBezTo>
                <a:close/>
                <a:moveTo>
                  <a:pt x="13335" y="11252"/>
                </a:moveTo>
                <a:lnTo>
                  <a:pt x="13335" y="11252"/>
                </a:lnTo>
                <a:cubicBezTo>
                  <a:pt x="13477" y="11393"/>
                  <a:pt x="13619" y="11534"/>
                  <a:pt x="13788" y="11675"/>
                </a:cubicBezTo>
                <a:cubicBezTo>
                  <a:pt x="13774" y="11704"/>
                  <a:pt x="13774" y="11719"/>
                  <a:pt x="13774" y="11748"/>
                </a:cubicBezTo>
                <a:cubicBezTo>
                  <a:pt x="13613" y="11777"/>
                  <a:pt x="13467" y="11821"/>
                  <a:pt x="13307" y="11865"/>
                </a:cubicBezTo>
                <a:cubicBezTo>
                  <a:pt x="13307" y="11665"/>
                  <a:pt x="13321" y="11465"/>
                  <a:pt x="13335" y="11252"/>
                </a:cubicBezTo>
                <a:close/>
                <a:moveTo>
                  <a:pt x="134116" y="11748"/>
                </a:moveTo>
                <a:cubicBezTo>
                  <a:pt x="134116" y="11763"/>
                  <a:pt x="134131" y="11777"/>
                  <a:pt x="134145" y="11806"/>
                </a:cubicBezTo>
                <a:cubicBezTo>
                  <a:pt x="134072" y="11835"/>
                  <a:pt x="134000" y="11865"/>
                  <a:pt x="133927" y="11908"/>
                </a:cubicBezTo>
                <a:cubicBezTo>
                  <a:pt x="133985" y="11850"/>
                  <a:pt x="134043" y="11792"/>
                  <a:pt x="134116" y="11748"/>
                </a:cubicBezTo>
                <a:close/>
                <a:moveTo>
                  <a:pt x="9270" y="11311"/>
                </a:moveTo>
                <a:cubicBezTo>
                  <a:pt x="9285" y="11617"/>
                  <a:pt x="9357" y="11937"/>
                  <a:pt x="9503" y="12258"/>
                </a:cubicBezTo>
                <a:cubicBezTo>
                  <a:pt x="9314" y="12142"/>
                  <a:pt x="9153" y="12025"/>
                  <a:pt x="9022" y="11894"/>
                </a:cubicBezTo>
                <a:cubicBezTo>
                  <a:pt x="9095" y="11719"/>
                  <a:pt x="9168" y="11529"/>
                  <a:pt x="9270" y="11311"/>
                </a:cubicBezTo>
                <a:close/>
                <a:moveTo>
                  <a:pt x="129583" y="11704"/>
                </a:moveTo>
                <a:cubicBezTo>
                  <a:pt x="129642" y="11879"/>
                  <a:pt x="129671" y="12040"/>
                  <a:pt x="129686" y="12185"/>
                </a:cubicBezTo>
                <a:cubicBezTo>
                  <a:pt x="129569" y="12273"/>
                  <a:pt x="129452" y="12375"/>
                  <a:pt x="129350" y="12477"/>
                </a:cubicBezTo>
                <a:cubicBezTo>
                  <a:pt x="129146" y="12418"/>
                  <a:pt x="128928" y="12360"/>
                  <a:pt x="128724" y="12302"/>
                </a:cubicBezTo>
                <a:cubicBezTo>
                  <a:pt x="128928" y="12112"/>
                  <a:pt x="129190" y="11923"/>
                  <a:pt x="129583" y="11704"/>
                </a:cubicBezTo>
                <a:close/>
                <a:moveTo>
                  <a:pt x="10319" y="10917"/>
                </a:moveTo>
                <a:cubicBezTo>
                  <a:pt x="10421" y="11442"/>
                  <a:pt x="10596" y="12010"/>
                  <a:pt x="10931" y="12506"/>
                </a:cubicBezTo>
                <a:cubicBezTo>
                  <a:pt x="10873" y="12520"/>
                  <a:pt x="10829" y="12535"/>
                  <a:pt x="10771" y="12550"/>
                </a:cubicBezTo>
                <a:cubicBezTo>
                  <a:pt x="10669" y="12448"/>
                  <a:pt x="10567" y="12331"/>
                  <a:pt x="10451" y="12214"/>
                </a:cubicBezTo>
                <a:cubicBezTo>
                  <a:pt x="10349" y="12025"/>
                  <a:pt x="10261" y="11821"/>
                  <a:pt x="10159" y="11617"/>
                </a:cubicBezTo>
                <a:cubicBezTo>
                  <a:pt x="10188" y="11398"/>
                  <a:pt x="10232" y="11165"/>
                  <a:pt x="10319" y="10917"/>
                </a:cubicBezTo>
                <a:close/>
                <a:moveTo>
                  <a:pt x="6472" y="11180"/>
                </a:moveTo>
                <a:lnTo>
                  <a:pt x="6472" y="11180"/>
                </a:lnTo>
                <a:cubicBezTo>
                  <a:pt x="6661" y="11340"/>
                  <a:pt x="6836" y="11500"/>
                  <a:pt x="7040" y="11719"/>
                </a:cubicBezTo>
                <a:cubicBezTo>
                  <a:pt x="7055" y="11981"/>
                  <a:pt x="7084" y="12316"/>
                  <a:pt x="7142" y="12652"/>
                </a:cubicBezTo>
                <a:cubicBezTo>
                  <a:pt x="6953" y="12273"/>
                  <a:pt x="6705" y="11763"/>
                  <a:pt x="6472" y="11180"/>
                </a:cubicBezTo>
                <a:close/>
                <a:moveTo>
                  <a:pt x="134349" y="12273"/>
                </a:moveTo>
                <a:cubicBezTo>
                  <a:pt x="134379" y="12346"/>
                  <a:pt x="134408" y="12433"/>
                  <a:pt x="134437" y="12506"/>
                </a:cubicBezTo>
                <a:cubicBezTo>
                  <a:pt x="134335" y="12550"/>
                  <a:pt x="134233" y="12608"/>
                  <a:pt x="134131" y="12666"/>
                </a:cubicBezTo>
                <a:cubicBezTo>
                  <a:pt x="134189" y="12535"/>
                  <a:pt x="134262" y="12404"/>
                  <a:pt x="134349" y="12273"/>
                </a:cubicBezTo>
                <a:close/>
                <a:moveTo>
                  <a:pt x="131260" y="12185"/>
                </a:moveTo>
                <a:lnTo>
                  <a:pt x="131260" y="12200"/>
                </a:lnTo>
                <a:cubicBezTo>
                  <a:pt x="131187" y="12360"/>
                  <a:pt x="131114" y="12550"/>
                  <a:pt x="131056" y="12739"/>
                </a:cubicBezTo>
                <a:cubicBezTo>
                  <a:pt x="130997" y="12797"/>
                  <a:pt x="130939" y="12870"/>
                  <a:pt x="130881" y="12914"/>
                </a:cubicBezTo>
                <a:cubicBezTo>
                  <a:pt x="130779" y="12885"/>
                  <a:pt x="130691" y="12856"/>
                  <a:pt x="130589" y="12827"/>
                </a:cubicBezTo>
                <a:cubicBezTo>
                  <a:pt x="130793" y="12622"/>
                  <a:pt x="131026" y="12404"/>
                  <a:pt x="131260" y="12185"/>
                </a:cubicBezTo>
                <a:close/>
                <a:moveTo>
                  <a:pt x="4213" y="10801"/>
                </a:moveTo>
                <a:lnTo>
                  <a:pt x="4213" y="10801"/>
                </a:lnTo>
                <a:cubicBezTo>
                  <a:pt x="4300" y="11078"/>
                  <a:pt x="4431" y="11413"/>
                  <a:pt x="4592" y="11777"/>
                </a:cubicBezTo>
                <a:cubicBezTo>
                  <a:pt x="4621" y="12156"/>
                  <a:pt x="4694" y="12564"/>
                  <a:pt x="4883" y="12972"/>
                </a:cubicBezTo>
                <a:cubicBezTo>
                  <a:pt x="4737" y="12885"/>
                  <a:pt x="4592" y="12797"/>
                  <a:pt x="4475" y="12695"/>
                </a:cubicBezTo>
                <a:cubicBezTo>
                  <a:pt x="4344" y="12098"/>
                  <a:pt x="4242" y="11442"/>
                  <a:pt x="4213" y="10801"/>
                </a:cubicBezTo>
                <a:close/>
                <a:moveTo>
                  <a:pt x="132076" y="12579"/>
                </a:moveTo>
                <a:lnTo>
                  <a:pt x="132076" y="12579"/>
                </a:lnTo>
                <a:cubicBezTo>
                  <a:pt x="131945" y="12754"/>
                  <a:pt x="131799" y="12958"/>
                  <a:pt x="131668" y="13162"/>
                </a:cubicBezTo>
                <a:cubicBezTo>
                  <a:pt x="131639" y="13162"/>
                  <a:pt x="131595" y="13147"/>
                  <a:pt x="131566" y="13133"/>
                </a:cubicBezTo>
                <a:cubicBezTo>
                  <a:pt x="131580" y="13060"/>
                  <a:pt x="131595" y="12972"/>
                  <a:pt x="131624" y="12899"/>
                </a:cubicBezTo>
                <a:cubicBezTo>
                  <a:pt x="131755" y="12797"/>
                  <a:pt x="131915" y="12695"/>
                  <a:pt x="132076" y="12579"/>
                </a:cubicBezTo>
                <a:close/>
                <a:moveTo>
                  <a:pt x="134495" y="12666"/>
                </a:moveTo>
                <a:cubicBezTo>
                  <a:pt x="134495" y="12695"/>
                  <a:pt x="134510" y="12725"/>
                  <a:pt x="134510" y="12754"/>
                </a:cubicBezTo>
                <a:cubicBezTo>
                  <a:pt x="134262" y="12987"/>
                  <a:pt x="134000" y="13249"/>
                  <a:pt x="133766" y="13526"/>
                </a:cubicBezTo>
                <a:cubicBezTo>
                  <a:pt x="133810" y="13380"/>
                  <a:pt x="133868" y="13235"/>
                  <a:pt x="133941" y="13074"/>
                </a:cubicBezTo>
                <a:cubicBezTo>
                  <a:pt x="134087" y="12929"/>
                  <a:pt x="134262" y="12812"/>
                  <a:pt x="134495" y="12666"/>
                </a:cubicBezTo>
                <a:close/>
                <a:moveTo>
                  <a:pt x="134218" y="11981"/>
                </a:moveTo>
                <a:cubicBezTo>
                  <a:pt x="134262" y="12054"/>
                  <a:pt x="134291" y="12127"/>
                  <a:pt x="134320" y="12200"/>
                </a:cubicBezTo>
                <a:cubicBezTo>
                  <a:pt x="134160" y="12375"/>
                  <a:pt x="133941" y="12622"/>
                  <a:pt x="133708" y="12943"/>
                </a:cubicBezTo>
                <a:cubicBezTo>
                  <a:pt x="133460" y="13118"/>
                  <a:pt x="133227" y="13337"/>
                  <a:pt x="133038" y="13584"/>
                </a:cubicBezTo>
                <a:cubicBezTo>
                  <a:pt x="133023" y="13380"/>
                  <a:pt x="133052" y="13176"/>
                  <a:pt x="133140" y="12972"/>
                </a:cubicBezTo>
                <a:cubicBezTo>
                  <a:pt x="133358" y="12841"/>
                  <a:pt x="133635" y="12681"/>
                  <a:pt x="133985" y="12477"/>
                </a:cubicBezTo>
                <a:lnTo>
                  <a:pt x="133985" y="12477"/>
                </a:lnTo>
                <a:cubicBezTo>
                  <a:pt x="133985" y="12477"/>
                  <a:pt x="133693" y="12550"/>
                  <a:pt x="133285" y="12739"/>
                </a:cubicBezTo>
                <a:cubicBezTo>
                  <a:pt x="133315" y="12681"/>
                  <a:pt x="133358" y="12637"/>
                  <a:pt x="133387" y="12579"/>
                </a:cubicBezTo>
                <a:cubicBezTo>
                  <a:pt x="133621" y="12404"/>
                  <a:pt x="133883" y="12200"/>
                  <a:pt x="134218" y="11981"/>
                </a:cubicBezTo>
                <a:close/>
                <a:moveTo>
                  <a:pt x="5000" y="10363"/>
                </a:moveTo>
                <a:lnTo>
                  <a:pt x="5000" y="10363"/>
                </a:lnTo>
                <a:cubicBezTo>
                  <a:pt x="5335" y="10495"/>
                  <a:pt x="5597" y="10626"/>
                  <a:pt x="5830" y="10757"/>
                </a:cubicBezTo>
                <a:cubicBezTo>
                  <a:pt x="5918" y="11690"/>
                  <a:pt x="6195" y="12783"/>
                  <a:pt x="6894" y="13614"/>
                </a:cubicBezTo>
                <a:lnTo>
                  <a:pt x="7317" y="13424"/>
                </a:lnTo>
                <a:cubicBezTo>
                  <a:pt x="7346" y="13497"/>
                  <a:pt x="7361" y="13555"/>
                  <a:pt x="7375" y="13628"/>
                </a:cubicBezTo>
                <a:cubicBezTo>
                  <a:pt x="7259" y="13672"/>
                  <a:pt x="7142" y="13716"/>
                  <a:pt x="7026" y="13759"/>
                </a:cubicBezTo>
                <a:cubicBezTo>
                  <a:pt x="6967" y="13745"/>
                  <a:pt x="6923" y="13730"/>
                  <a:pt x="6865" y="13716"/>
                </a:cubicBezTo>
                <a:cubicBezTo>
                  <a:pt x="6413" y="13307"/>
                  <a:pt x="5685" y="12579"/>
                  <a:pt x="5029" y="11733"/>
                </a:cubicBezTo>
                <a:cubicBezTo>
                  <a:pt x="4941" y="11340"/>
                  <a:pt x="4941" y="10932"/>
                  <a:pt x="5000" y="10363"/>
                </a:cubicBezTo>
                <a:close/>
                <a:moveTo>
                  <a:pt x="3630" y="13730"/>
                </a:moveTo>
                <a:cubicBezTo>
                  <a:pt x="3688" y="13788"/>
                  <a:pt x="3746" y="13832"/>
                  <a:pt x="3805" y="13890"/>
                </a:cubicBezTo>
                <a:cubicBezTo>
                  <a:pt x="3819" y="13963"/>
                  <a:pt x="3848" y="14022"/>
                  <a:pt x="3863" y="14095"/>
                </a:cubicBezTo>
                <a:cubicBezTo>
                  <a:pt x="3805" y="14036"/>
                  <a:pt x="3746" y="13978"/>
                  <a:pt x="3702" y="13905"/>
                </a:cubicBezTo>
                <a:cubicBezTo>
                  <a:pt x="3673" y="13847"/>
                  <a:pt x="3644" y="13788"/>
                  <a:pt x="3630" y="13730"/>
                </a:cubicBezTo>
                <a:close/>
                <a:moveTo>
                  <a:pt x="134612" y="13788"/>
                </a:moveTo>
                <a:cubicBezTo>
                  <a:pt x="134612" y="13905"/>
                  <a:pt x="134597" y="14036"/>
                  <a:pt x="134583" y="14167"/>
                </a:cubicBezTo>
                <a:cubicBezTo>
                  <a:pt x="134510" y="14138"/>
                  <a:pt x="134451" y="14124"/>
                  <a:pt x="134393" y="14095"/>
                </a:cubicBezTo>
                <a:cubicBezTo>
                  <a:pt x="134451" y="14007"/>
                  <a:pt x="134524" y="13890"/>
                  <a:pt x="134612" y="13788"/>
                </a:cubicBezTo>
                <a:close/>
                <a:moveTo>
                  <a:pt x="5422" y="13905"/>
                </a:moveTo>
                <a:lnTo>
                  <a:pt x="5422" y="13905"/>
                </a:lnTo>
                <a:cubicBezTo>
                  <a:pt x="5451" y="13920"/>
                  <a:pt x="5481" y="13934"/>
                  <a:pt x="5510" y="13949"/>
                </a:cubicBezTo>
                <a:cubicBezTo>
                  <a:pt x="5597" y="14051"/>
                  <a:pt x="5685" y="14138"/>
                  <a:pt x="5772" y="14226"/>
                </a:cubicBezTo>
                <a:cubicBezTo>
                  <a:pt x="5670" y="14269"/>
                  <a:pt x="5568" y="14313"/>
                  <a:pt x="5481" y="14357"/>
                </a:cubicBezTo>
                <a:cubicBezTo>
                  <a:pt x="5466" y="14197"/>
                  <a:pt x="5451" y="14051"/>
                  <a:pt x="5422" y="13905"/>
                </a:cubicBezTo>
                <a:close/>
                <a:moveTo>
                  <a:pt x="4650" y="13439"/>
                </a:moveTo>
                <a:lnTo>
                  <a:pt x="4650" y="13439"/>
                </a:lnTo>
                <a:cubicBezTo>
                  <a:pt x="4781" y="13526"/>
                  <a:pt x="4927" y="13628"/>
                  <a:pt x="5087" y="13716"/>
                </a:cubicBezTo>
                <a:cubicBezTo>
                  <a:pt x="5116" y="13993"/>
                  <a:pt x="5116" y="14240"/>
                  <a:pt x="5058" y="14517"/>
                </a:cubicBezTo>
                <a:lnTo>
                  <a:pt x="4985" y="14561"/>
                </a:lnTo>
                <a:cubicBezTo>
                  <a:pt x="4970" y="14546"/>
                  <a:pt x="4970" y="14532"/>
                  <a:pt x="4970" y="14532"/>
                </a:cubicBezTo>
                <a:cubicBezTo>
                  <a:pt x="4868" y="14226"/>
                  <a:pt x="4752" y="13861"/>
                  <a:pt x="4650" y="13439"/>
                </a:cubicBezTo>
                <a:close/>
                <a:moveTo>
                  <a:pt x="2449" y="13074"/>
                </a:moveTo>
                <a:cubicBezTo>
                  <a:pt x="2493" y="13089"/>
                  <a:pt x="2537" y="13103"/>
                  <a:pt x="2580" y="13118"/>
                </a:cubicBezTo>
                <a:cubicBezTo>
                  <a:pt x="2770" y="13541"/>
                  <a:pt x="3003" y="13993"/>
                  <a:pt x="3309" y="14415"/>
                </a:cubicBezTo>
                <a:cubicBezTo>
                  <a:pt x="3382" y="14678"/>
                  <a:pt x="3484" y="14925"/>
                  <a:pt x="3615" y="15173"/>
                </a:cubicBezTo>
                <a:cubicBezTo>
                  <a:pt x="3557" y="15202"/>
                  <a:pt x="3484" y="15231"/>
                  <a:pt x="3426" y="15275"/>
                </a:cubicBezTo>
                <a:cubicBezTo>
                  <a:pt x="3120" y="14969"/>
                  <a:pt x="2784" y="14590"/>
                  <a:pt x="2464" y="14167"/>
                </a:cubicBezTo>
                <a:cubicBezTo>
                  <a:pt x="2391" y="13861"/>
                  <a:pt x="2391" y="13541"/>
                  <a:pt x="2434" y="13074"/>
                </a:cubicBezTo>
                <a:close/>
                <a:moveTo>
                  <a:pt x="84198" y="1"/>
                </a:moveTo>
                <a:cubicBezTo>
                  <a:pt x="84198" y="1"/>
                  <a:pt x="81516" y="1663"/>
                  <a:pt x="81706" y="4184"/>
                </a:cubicBezTo>
                <a:cubicBezTo>
                  <a:pt x="81444" y="4490"/>
                  <a:pt x="81167" y="4811"/>
                  <a:pt x="80890" y="5146"/>
                </a:cubicBezTo>
                <a:cubicBezTo>
                  <a:pt x="80846" y="5087"/>
                  <a:pt x="80788" y="5029"/>
                  <a:pt x="80744" y="4971"/>
                </a:cubicBezTo>
                <a:cubicBezTo>
                  <a:pt x="80700" y="4563"/>
                  <a:pt x="80671" y="4126"/>
                  <a:pt x="80686" y="3688"/>
                </a:cubicBezTo>
                <a:cubicBezTo>
                  <a:pt x="80802" y="3499"/>
                  <a:pt x="80948" y="3309"/>
                  <a:pt x="81094" y="3120"/>
                </a:cubicBezTo>
                <a:lnTo>
                  <a:pt x="81094" y="3120"/>
                </a:lnTo>
                <a:cubicBezTo>
                  <a:pt x="81094" y="3120"/>
                  <a:pt x="80933" y="3251"/>
                  <a:pt x="80686" y="3484"/>
                </a:cubicBezTo>
                <a:cubicBezTo>
                  <a:pt x="80700" y="3236"/>
                  <a:pt x="80715" y="2974"/>
                  <a:pt x="80759" y="2712"/>
                </a:cubicBezTo>
                <a:lnTo>
                  <a:pt x="80759" y="2712"/>
                </a:lnTo>
                <a:cubicBezTo>
                  <a:pt x="80758" y="2712"/>
                  <a:pt x="80598" y="3120"/>
                  <a:pt x="80438" y="3747"/>
                </a:cubicBezTo>
                <a:cubicBezTo>
                  <a:pt x="80380" y="3805"/>
                  <a:pt x="80321" y="3863"/>
                  <a:pt x="80263" y="3921"/>
                </a:cubicBezTo>
                <a:cubicBezTo>
                  <a:pt x="79665" y="2916"/>
                  <a:pt x="78718" y="2260"/>
                  <a:pt x="78368" y="2041"/>
                </a:cubicBezTo>
                <a:cubicBezTo>
                  <a:pt x="78558" y="1866"/>
                  <a:pt x="78776" y="1677"/>
                  <a:pt x="79024" y="1458"/>
                </a:cubicBezTo>
                <a:lnTo>
                  <a:pt x="79024" y="1458"/>
                </a:lnTo>
                <a:cubicBezTo>
                  <a:pt x="79024" y="1458"/>
                  <a:pt x="78820" y="1546"/>
                  <a:pt x="78529" y="1706"/>
                </a:cubicBezTo>
                <a:lnTo>
                  <a:pt x="78631" y="1590"/>
                </a:lnTo>
                <a:lnTo>
                  <a:pt x="78631" y="1590"/>
                </a:lnTo>
                <a:cubicBezTo>
                  <a:pt x="78630" y="1590"/>
                  <a:pt x="78558" y="1663"/>
                  <a:pt x="78427" y="1779"/>
                </a:cubicBezTo>
                <a:cubicBezTo>
                  <a:pt x="77800" y="2143"/>
                  <a:pt x="76838" y="2843"/>
                  <a:pt x="76299" y="3863"/>
                </a:cubicBezTo>
                <a:cubicBezTo>
                  <a:pt x="76080" y="3601"/>
                  <a:pt x="75934" y="3441"/>
                  <a:pt x="75934" y="3441"/>
                </a:cubicBezTo>
                <a:lnTo>
                  <a:pt x="75934" y="3441"/>
                </a:lnTo>
                <a:cubicBezTo>
                  <a:pt x="76036" y="3615"/>
                  <a:pt x="76138" y="3805"/>
                  <a:pt x="76226" y="3994"/>
                </a:cubicBezTo>
                <a:cubicBezTo>
                  <a:pt x="76182" y="4096"/>
                  <a:pt x="76124" y="4198"/>
                  <a:pt x="76095" y="4315"/>
                </a:cubicBezTo>
                <a:cubicBezTo>
                  <a:pt x="76051" y="4359"/>
                  <a:pt x="76022" y="4402"/>
                  <a:pt x="75993" y="4446"/>
                </a:cubicBezTo>
                <a:cubicBezTo>
                  <a:pt x="75876" y="4330"/>
                  <a:pt x="75803" y="4257"/>
                  <a:pt x="75803" y="4257"/>
                </a:cubicBezTo>
                <a:lnTo>
                  <a:pt x="75803" y="4257"/>
                </a:lnTo>
                <a:cubicBezTo>
                  <a:pt x="75861" y="4330"/>
                  <a:pt x="75905" y="4402"/>
                  <a:pt x="75963" y="4475"/>
                </a:cubicBezTo>
                <a:cubicBezTo>
                  <a:pt x="75818" y="4665"/>
                  <a:pt x="75687" y="4854"/>
                  <a:pt x="75555" y="5044"/>
                </a:cubicBezTo>
                <a:cubicBezTo>
                  <a:pt x="75380" y="4767"/>
                  <a:pt x="75191" y="4504"/>
                  <a:pt x="75016" y="4257"/>
                </a:cubicBezTo>
                <a:cubicBezTo>
                  <a:pt x="75264" y="3703"/>
                  <a:pt x="75570" y="3134"/>
                  <a:pt x="75934" y="2610"/>
                </a:cubicBezTo>
                <a:lnTo>
                  <a:pt x="75934" y="2610"/>
                </a:lnTo>
                <a:cubicBezTo>
                  <a:pt x="75934" y="2610"/>
                  <a:pt x="75366" y="3135"/>
                  <a:pt x="74754" y="3907"/>
                </a:cubicBezTo>
                <a:cubicBezTo>
                  <a:pt x="74579" y="3688"/>
                  <a:pt x="74419" y="3484"/>
                  <a:pt x="74258" y="3295"/>
                </a:cubicBezTo>
                <a:cubicBezTo>
                  <a:pt x="74346" y="3207"/>
                  <a:pt x="74433" y="3134"/>
                  <a:pt x="74521" y="3047"/>
                </a:cubicBezTo>
                <a:lnTo>
                  <a:pt x="74521" y="3047"/>
                </a:lnTo>
                <a:cubicBezTo>
                  <a:pt x="74520" y="3047"/>
                  <a:pt x="74389" y="3105"/>
                  <a:pt x="74200" y="3222"/>
                </a:cubicBezTo>
                <a:cubicBezTo>
                  <a:pt x="73705" y="2624"/>
                  <a:pt x="73355" y="2275"/>
                  <a:pt x="73355" y="2275"/>
                </a:cubicBezTo>
                <a:lnTo>
                  <a:pt x="73355" y="2275"/>
                </a:lnTo>
                <a:cubicBezTo>
                  <a:pt x="73588" y="2610"/>
                  <a:pt x="73806" y="2960"/>
                  <a:pt x="74025" y="3324"/>
                </a:cubicBezTo>
                <a:cubicBezTo>
                  <a:pt x="73996" y="3338"/>
                  <a:pt x="73952" y="3368"/>
                  <a:pt x="73923" y="3382"/>
                </a:cubicBezTo>
                <a:cubicBezTo>
                  <a:pt x="73500" y="3003"/>
                  <a:pt x="73151" y="2799"/>
                  <a:pt x="73151" y="2799"/>
                </a:cubicBezTo>
                <a:lnTo>
                  <a:pt x="73151" y="2799"/>
                </a:lnTo>
                <a:cubicBezTo>
                  <a:pt x="73369" y="3076"/>
                  <a:pt x="73559" y="3309"/>
                  <a:pt x="73734" y="3513"/>
                </a:cubicBezTo>
                <a:cubicBezTo>
                  <a:pt x="73457" y="3703"/>
                  <a:pt x="73151" y="3951"/>
                  <a:pt x="72859" y="4242"/>
                </a:cubicBezTo>
                <a:cubicBezTo>
                  <a:pt x="72888" y="3834"/>
                  <a:pt x="72947" y="3426"/>
                  <a:pt x="73049" y="3018"/>
                </a:cubicBezTo>
                <a:lnTo>
                  <a:pt x="73049" y="3018"/>
                </a:lnTo>
                <a:cubicBezTo>
                  <a:pt x="73048" y="3018"/>
                  <a:pt x="72640" y="3776"/>
                  <a:pt x="72349" y="4811"/>
                </a:cubicBezTo>
                <a:cubicBezTo>
                  <a:pt x="72320" y="4854"/>
                  <a:pt x="72291" y="4898"/>
                  <a:pt x="72247" y="4942"/>
                </a:cubicBezTo>
                <a:cubicBezTo>
                  <a:pt x="72101" y="4840"/>
                  <a:pt x="71970" y="4752"/>
                  <a:pt x="71883" y="4694"/>
                </a:cubicBezTo>
                <a:cubicBezTo>
                  <a:pt x="71883" y="4650"/>
                  <a:pt x="71897" y="4592"/>
                  <a:pt x="71912" y="4548"/>
                </a:cubicBezTo>
                <a:cubicBezTo>
                  <a:pt x="72087" y="4373"/>
                  <a:pt x="72276" y="4184"/>
                  <a:pt x="72509" y="3980"/>
                </a:cubicBezTo>
                <a:lnTo>
                  <a:pt x="72509" y="3980"/>
                </a:lnTo>
                <a:cubicBezTo>
                  <a:pt x="72509" y="3980"/>
                  <a:pt x="72276" y="4082"/>
                  <a:pt x="71955" y="4286"/>
                </a:cubicBezTo>
                <a:cubicBezTo>
                  <a:pt x="72028" y="3718"/>
                  <a:pt x="71970" y="3324"/>
                  <a:pt x="71970" y="3324"/>
                </a:cubicBezTo>
                <a:lnTo>
                  <a:pt x="71970" y="3324"/>
                </a:lnTo>
                <a:cubicBezTo>
                  <a:pt x="71824" y="3819"/>
                  <a:pt x="71708" y="4213"/>
                  <a:pt x="71591" y="4534"/>
                </a:cubicBezTo>
                <a:cubicBezTo>
                  <a:pt x="71562" y="4548"/>
                  <a:pt x="71547" y="4577"/>
                  <a:pt x="71518" y="4592"/>
                </a:cubicBezTo>
                <a:cubicBezTo>
                  <a:pt x="71912" y="2916"/>
                  <a:pt x="72116" y="2595"/>
                  <a:pt x="73792" y="1007"/>
                </a:cubicBezTo>
                <a:lnTo>
                  <a:pt x="73792" y="1007"/>
                </a:lnTo>
                <a:cubicBezTo>
                  <a:pt x="73792" y="1007"/>
                  <a:pt x="72815" y="1473"/>
                  <a:pt x="71985" y="2333"/>
                </a:cubicBezTo>
                <a:cubicBezTo>
                  <a:pt x="72291" y="1735"/>
                  <a:pt x="72626" y="1123"/>
                  <a:pt x="73005" y="555"/>
                </a:cubicBezTo>
                <a:lnTo>
                  <a:pt x="73005" y="555"/>
                </a:lnTo>
                <a:cubicBezTo>
                  <a:pt x="73004" y="555"/>
                  <a:pt x="71270" y="2435"/>
                  <a:pt x="70192" y="4636"/>
                </a:cubicBezTo>
                <a:cubicBezTo>
                  <a:pt x="70104" y="4432"/>
                  <a:pt x="69988" y="4228"/>
                  <a:pt x="69857" y="4053"/>
                </a:cubicBezTo>
                <a:cubicBezTo>
                  <a:pt x="69886" y="3805"/>
                  <a:pt x="69930" y="3572"/>
                  <a:pt x="69988" y="3338"/>
                </a:cubicBezTo>
                <a:lnTo>
                  <a:pt x="69988" y="3338"/>
                </a:lnTo>
                <a:cubicBezTo>
                  <a:pt x="69988" y="3339"/>
                  <a:pt x="69886" y="3543"/>
                  <a:pt x="69740" y="3892"/>
                </a:cubicBezTo>
                <a:cubicBezTo>
                  <a:pt x="69726" y="3863"/>
                  <a:pt x="69711" y="3849"/>
                  <a:pt x="69682" y="3819"/>
                </a:cubicBezTo>
                <a:cubicBezTo>
                  <a:pt x="69886" y="3164"/>
                  <a:pt x="70148" y="2479"/>
                  <a:pt x="70498" y="1837"/>
                </a:cubicBezTo>
                <a:lnTo>
                  <a:pt x="70498" y="1837"/>
                </a:lnTo>
                <a:cubicBezTo>
                  <a:pt x="70498" y="1838"/>
                  <a:pt x="69915" y="2493"/>
                  <a:pt x="69361" y="3455"/>
                </a:cubicBezTo>
                <a:cubicBezTo>
                  <a:pt x="69157" y="3236"/>
                  <a:pt x="68953" y="3062"/>
                  <a:pt x="68764" y="2901"/>
                </a:cubicBezTo>
                <a:cubicBezTo>
                  <a:pt x="68880" y="2756"/>
                  <a:pt x="69026" y="2595"/>
                  <a:pt x="69172" y="2406"/>
                </a:cubicBezTo>
                <a:lnTo>
                  <a:pt x="69172" y="2406"/>
                </a:lnTo>
                <a:cubicBezTo>
                  <a:pt x="69172" y="2406"/>
                  <a:pt x="68938" y="2552"/>
                  <a:pt x="68632" y="2814"/>
                </a:cubicBezTo>
                <a:cubicBezTo>
                  <a:pt x="68181" y="2464"/>
                  <a:pt x="67816" y="2304"/>
                  <a:pt x="67816" y="2304"/>
                </a:cubicBezTo>
                <a:lnTo>
                  <a:pt x="67816" y="2304"/>
                </a:lnTo>
                <a:cubicBezTo>
                  <a:pt x="68064" y="2551"/>
                  <a:pt x="68268" y="2756"/>
                  <a:pt x="68458" y="2960"/>
                </a:cubicBezTo>
                <a:cubicBezTo>
                  <a:pt x="68210" y="3178"/>
                  <a:pt x="67933" y="3441"/>
                  <a:pt x="67670" y="3776"/>
                </a:cubicBezTo>
                <a:cubicBezTo>
                  <a:pt x="67670" y="3368"/>
                  <a:pt x="67685" y="2945"/>
                  <a:pt x="67743" y="2537"/>
                </a:cubicBezTo>
                <a:lnTo>
                  <a:pt x="67743" y="2537"/>
                </a:lnTo>
                <a:cubicBezTo>
                  <a:pt x="67743" y="2537"/>
                  <a:pt x="67423" y="3324"/>
                  <a:pt x="67248" y="4388"/>
                </a:cubicBezTo>
                <a:cubicBezTo>
                  <a:pt x="67117" y="4606"/>
                  <a:pt x="67000" y="4840"/>
                  <a:pt x="66898" y="5087"/>
                </a:cubicBezTo>
                <a:cubicBezTo>
                  <a:pt x="66840" y="5029"/>
                  <a:pt x="66767" y="4971"/>
                  <a:pt x="66709" y="4927"/>
                </a:cubicBezTo>
                <a:cubicBezTo>
                  <a:pt x="66781" y="4825"/>
                  <a:pt x="66869" y="4723"/>
                  <a:pt x="66971" y="4606"/>
                </a:cubicBezTo>
                <a:lnTo>
                  <a:pt x="66971" y="4606"/>
                </a:lnTo>
                <a:cubicBezTo>
                  <a:pt x="66971" y="4607"/>
                  <a:pt x="66825" y="4694"/>
                  <a:pt x="66636" y="4869"/>
                </a:cubicBezTo>
                <a:cubicBezTo>
                  <a:pt x="66548" y="4796"/>
                  <a:pt x="66461" y="4738"/>
                  <a:pt x="66388" y="4694"/>
                </a:cubicBezTo>
                <a:cubicBezTo>
                  <a:pt x="66621" y="4373"/>
                  <a:pt x="66927" y="4009"/>
                  <a:pt x="67306" y="3543"/>
                </a:cubicBezTo>
                <a:lnTo>
                  <a:pt x="67306" y="3543"/>
                </a:lnTo>
                <a:cubicBezTo>
                  <a:pt x="67306" y="3543"/>
                  <a:pt x="66913" y="3790"/>
                  <a:pt x="66417" y="4242"/>
                </a:cubicBezTo>
                <a:cubicBezTo>
                  <a:pt x="66650" y="2537"/>
                  <a:pt x="66811" y="2202"/>
                  <a:pt x="68268" y="438"/>
                </a:cubicBezTo>
                <a:lnTo>
                  <a:pt x="68268" y="438"/>
                </a:lnTo>
                <a:cubicBezTo>
                  <a:pt x="68268" y="438"/>
                  <a:pt x="66126" y="1779"/>
                  <a:pt x="65805" y="3863"/>
                </a:cubicBezTo>
                <a:cubicBezTo>
                  <a:pt x="65397" y="4257"/>
                  <a:pt x="64916" y="4883"/>
                  <a:pt x="64858" y="5670"/>
                </a:cubicBezTo>
                <a:cubicBezTo>
                  <a:pt x="64741" y="4883"/>
                  <a:pt x="64712" y="3994"/>
                  <a:pt x="64828" y="3149"/>
                </a:cubicBezTo>
                <a:lnTo>
                  <a:pt x="64828" y="3149"/>
                </a:lnTo>
                <a:cubicBezTo>
                  <a:pt x="64828" y="3149"/>
                  <a:pt x="64289" y="4490"/>
                  <a:pt x="64216" y="6006"/>
                </a:cubicBezTo>
                <a:cubicBezTo>
                  <a:pt x="64202" y="5700"/>
                  <a:pt x="64216" y="5379"/>
                  <a:pt x="64260" y="5073"/>
                </a:cubicBezTo>
                <a:lnTo>
                  <a:pt x="64260" y="5073"/>
                </a:lnTo>
                <a:cubicBezTo>
                  <a:pt x="64260" y="5073"/>
                  <a:pt x="63954" y="5802"/>
                  <a:pt x="63881" y="6676"/>
                </a:cubicBezTo>
                <a:cubicBezTo>
                  <a:pt x="63750" y="6691"/>
                  <a:pt x="63619" y="6691"/>
                  <a:pt x="63488" y="6691"/>
                </a:cubicBezTo>
                <a:cubicBezTo>
                  <a:pt x="64187" y="5277"/>
                  <a:pt x="63808" y="3936"/>
                  <a:pt x="63808" y="3936"/>
                </a:cubicBezTo>
                <a:lnTo>
                  <a:pt x="63808" y="3936"/>
                </a:lnTo>
                <a:cubicBezTo>
                  <a:pt x="63560" y="5394"/>
                  <a:pt x="63400" y="5962"/>
                  <a:pt x="62817" y="6705"/>
                </a:cubicBezTo>
                <a:lnTo>
                  <a:pt x="62671" y="6705"/>
                </a:lnTo>
                <a:lnTo>
                  <a:pt x="62671" y="6691"/>
                </a:lnTo>
                <a:cubicBezTo>
                  <a:pt x="62919" y="5379"/>
                  <a:pt x="63444" y="3105"/>
                  <a:pt x="64493" y="1167"/>
                </a:cubicBezTo>
                <a:lnTo>
                  <a:pt x="64493" y="1167"/>
                </a:lnTo>
                <a:cubicBezTo>
                  <a:pt x="64493" y="1167"/>
                  <a:pt x="63546" y="2348"/>
                  <a:pt x="62744" y="3936"/>
                </a:cubicBezTo>
                <a:cubicBezTo>
                  <a:pt x="62788" y="3441"/>
                  <a:pt x="62744" y="3120"/>
                  <a:pt x="62744" y="3120"/>
                </a:cubicBezTo>
                <a:cubicBezTo>
                  <a:pt x="62467" y="4053"/>
                  <a:pt x="62278" y="4621"/>
                  <a:pt x="62016" y="5087"/>
                </a:cubicBezTo>
                <a:cubicBezTo>
                  <a:pt x="61914" y="4942"/>
                  <a:pt x="61797" y="4811"/>
                  <a:pt x="61680" y="4679"/>
                </a:cubicBezTo>
                <a:cubicBezTo>
                  <a:pt x="62147" y="3397"/>
                  <a:pt x="62832" y="1779"/>
                  <a:pt x="63764" y="351"/>
                </a:cubicBezTo>
                <a:lnTo>
                  <a:pt x="63764" y="351"/>
                </a:lnTo>
                <a:cubicBezTo>
                  <a:pt x="63764" y="351"/>
                  <a:pt x="62919" y="1269"/>
                  <a:pt x="62045" y="2581"/>
                </a:cubicBezTo>
                <a:cubicBezTo>
                  <a:pt x="62059" y="2551"/>
                  <a:pt x="62059" y="2537"/>
                  <a:pt x="62074" y="2508"/>
                </a:cubicBezTo>
                <a:lnTo>
                  <a:pt x="62074" y="2508"/>
                </a:lnTo>
                <a:cubicBezTo>
                  <a:pt x="62074" y="2508"/>
                  <a:pt x="61622" y="3120"/>
                  <a:pt x="61199" y="3994"/>
                </a:cubicBezTo>
                <a:cubicBezTo>
                  <a:pt x="61170" y="4038"/>
                  <a:pt x="61141" y="4082"/>
                  <a:pt x="61112" y="4140"/>
                </a:cubicBezTo>
                <a:cubicBezTo>
                  <a:pt x="60908" y="3965"/>
                  <a:pt x="60704" y="3805"/>
                  <a:pt x="60500" y="3674"/>
                </a:cubicBezTo>
                <a:cubicBezTo>
                  <a:pt x="60485" y="3659"/>
                  <a:pt x="60471" y="3645"/>
                  <a:pt x="60456" y="3615"/>
                </a:cubicBezTo>
                <a:cubicBezTo>
                  <a:pt x="60471" y="3601"/>
                  <a:pt x="60471" y="3572"/>
                  <a:pt x="60485" y="3543"/>
                </a:cubicBezTo>
                <a:cubicBezTo>
                  <a:pt x="60573" y="3411"/>
                  <a:pt x="60675" y="3280"/>
                  <a:pt x="60791" y="3120"/>
                </a:cubicBezTo>
                <a:lnTo>
                  <a:pt x="60791" y="3120"/>
                </a:lnTo>
                <a:cubicBezTo>
                  <a:pt x="60791" y="3120"/>
                  <a:pt x="60704" y="3178"/>
                  <a:pt x="60573" y="3295"/>
                </a:cubicBezTo>
                <a:cubicBezTo>
                  <a:pt x="60748" y="2741"/>
                  <a:pt x="60981" y="2173"/>
                  <a:pt x="61272" y="1633"/>
                </a:cubicBezTo>
                <a:lnTo>
                  <a:pt x="61272" y="1633"/>
                </a:lnTo>
                <a:cubicBezTo>
                  <a:pt x="61272" y="1634"/>
                  <a:pt x="60689" y="2304"/>
                  <a:pt x="60135" y="3251"/>
                </a:cubicBezTo>
                <a:cubicBezTo>
                  <a:pt x="59931" y="3032"/>
                  <a:pt x="59727" y="2858"/>
                  <a:pt x="59538" y="2712"/>
                </a:cubicBezTo>
                <a:cubicBezTo>
                  <a:pt x="59654" y="2551"/>
                  <a:pt x="59800" y="2391"/>
                  <a:pt x="59946" y="2202"/>
                </a:cubicBezTo>
                <a:lnTo>
                  <a:pt x="59946" y="2202"/>
                </a:lnTo>
                <a:cubicBezTo>
                  <a:pt x="59946" y="2202"/>
                  <a:pt x="59713" y="2347"/>
                  <a:pt x="59407" y="2610"/>
                </a:cubicBezTo>
                <a:cubicBezTo>
                  <a:pt x="59203" y="2449"/>
                  <a:pt x="59013" y="2333"/>
                  <a:pt x="58882" y="2245"/>
                </a:cubicBezTo>
                <a:cubicBezTo>
                  <a:pt x="59057" y="1954"/>
                  <a:pt x="59290" y="1619"/>
                  <a:pt x="59582" y="1211"/>
                </a:cubicBezTo>
                <a:lnTo>
                  <a:pt x="59582" y="1211"/>
                </a:lnTo>
                <a:cubicBezTo>
                  <a:pt x="59581" y="1211"/>
                  <a:pt x="59115" y="1531"/>
                  <a:pt x="58620" y="2100"/>
                </a:cubicBezTo>
                <a:lnTo>
                  <a:pt x="58591" y="2100"/>
                </a:lnTo>
                <a:lnTo>
                  <a:pt x="58605" y="2114"/>
                </a:lnTo>
                <a:cubicBezTo>
                  <a:pt x="58270" y="2508"/>
                  <a:pt x="57920" y="3003"/>
                  <a:pt x="57701" y="3601"/>
                </a:cubicBezTo>
                <a:cubicBezTo>
                  <a:pt x="57556" y="3717"/>
                  <a:pt x="57381" y="3863"/>
                  <a:pt x="57191" y="4053"/>
                </a:cubicBezTo>
                <a:cubicBezTo>
                  <a:pt x="57425" y="2333"/>
                  <a:pt x="57585" y="1998"/>
                  <a:pt x="59042" y="234"/>
                </a:cubicBezTo>
                <a:lnTo>
                  <a:pt x="59042" y="234"/>
                </a:lnTo>
                <a:cubicBezTo>
                  <a:pt x="59042" y="234"/>
                  <a:pt x="56375" y="1896"/>
                  <a:pt x="56550" y="4402"/>
                </a:cubicBezTo>
                <a:cubicBezTo>
                  <a:pt x="56506" y="4461"/>
                  <a:pt x="56463" y="4519"/>
                  <a:pt x="56419" y="4592"/>
                </a:cubicBezTo>
                <a:cubicBezTo>
                  <a:pt x="56404" y="4402"/>
                  <a:pt x="56390" y="4198"/>
                  <a:pt x="56404" y="4009"/>
                </a:cubicBezTo>
                <a:lnTo>
                  <a:pt x="56404" y="4009"/>
                </a:lnTo>
                <a:cubicBezTo>
                  <a:pt x="56404" y="4009"/>
                  <a:pt x="56302" y="4359"/>
                  <a:pt x="56215" y="4883"/>
                </a:cubicBezTo>
                <a:cubicBezTo>
                  <a:pt x="56186" y="4956"/>
                  <a:pt x="56142" y="5015"/>
                  <a:pt x="56098" y="5087"/>
                </a:cubicBezTo>
                <a:cubicBezTo>
                  <a:pt x="55982" y="4956"/>
                  <a:pt x="55850" y="4840"/>
                  <a:pt x="55719" y="4752"/>
                </a:cubicBezTo>
                <a:cubicBezTo>
                  <a:pt x="55807" y="4650"/>
                  <a:pt x="55880" y="4548"/>
                  <a:pt x="55982" y="4432"/>
                </a:cubicBezTo>
                <a:lnTo>
                  <a:pt x="55982" y="4432"/>
                </a:lnTo>
                <a:cubicBezTo>
                  <a:pt x="55982" y="4432"/>
                  <a:pt x="55836" y="4519"/>
                  <a:pt x="55646" y="4679"/>
                </a:cubicBezTo>
                <a:cubicBezTo>
                  <a:pt x="55603" y="4665"/>
                  <a:pt x="55574" y="4636"/>
                  <a:pt x="55544" y="4606"/>
                </a:cubicBezTo>
                <a:cubicBezTo>
                  <a:pt x="55515" y="4067"/>
                  <a:pt x="55530" y="3499"/>
                  <a:pt x="55603" y="2945"/>
                </a:cubicBezTo>
                <a:lnTo>
                  <a:pt x="55603" y="2945"/>
                </a:lnTo>
                <a:cubicBezTo>
                  <a:pt x="55603" y="2945"/>
                  <a:pt x="55369" y="3543"/>
                  <a:pt x="55180" y="4388"/>
                </a:cubicBezTo>
                <a:cubicBezTo>
                  <a:pt x="55151" y="4373"/>
                  <a:pt x="55137" y="4359"/>
                  <a:pt x="55136" y="4359"/>
                </a:cubicBezTo>
                <a:lnTo>
                  <a:pt x="55136" y="4359"/>
                </a:lnTo>
                <a:cubicBezTo>
                  <a:pt x="55151" y="4373"/>
                  <a:pt x="55165" y="4388"/>
                  <a:pt x="55180" y="4402"/>
                </a:cubicBezTo>
                <a:cubicBezTo>
                  <a:pt x="55122" y="4636"/>
                  <a:pt x="55078" y="4883"/>
                  <a:pt x="55049" y="5146"/>
                </a:cubicBezTo>
                <a:cubicBezTo>
                  <a:pt x="55049" y="4942"/>
                  <a:pt x="55063" y="4723"/>
                  <a:pt x="55093" y="4519"/>
                </a:cubicBezTo>
                <a:lnTo>
                  <a:pt x="55093" y="4519"/>
                </a:lnTo>
                <a:cubicBezTo>
                  <a:pt x="55093" y="4519"/>
                  <a:pt x="54889" y="5015"/>
                  <a:pt x="54772" y="5670"/>
                </a:cubicBezTo>
                <a:cubicBezTo>
                  <a:pt x="54626" y="5918"/>
                  <a:pt x="54510" y="6181"/>
                  <a:pt x="54466" y="6487"/>
                </a:cubicBezTo>
                <a:cubicBezTo>
                  <a:pt x="54335" y="6297"/>
                  <a:pt x="54262" y="6079"/>
                  <a:pt x="54247" y="5860"/>
                </a:cubicBezTo>
                <a:cubicBezTo>
                  <a:pt x="54393" y="5656"/>
                  <a:pt x="54582" y="5437"/>
                  <a:pt x="54816" y="5146"/>
                </a:cubicBezTo>
                <a:lnTo>
                  <a:pt x="54816" y="5146"/>
                </a:lnTo>
                <a:cubicBezTo>
                  <a:pt x="54816" y="5146"/>
                  <a:pt x="54568" y="5292"/>
                  <a:pt x="54262" y="5583"/>
                </a:cubicBezTo>
                <a:cubicBezTo>
                  <a:pt x="54408" y="4519"/>
                  <a:pt x="54510" y="4300"/>
                  <a:pt x="55428" y="3207"/>
                </a:cubicBezTo>
                <a:lnTo>
                  <a:pt x="55428" y="3207"/>
                </a:lnTo>
                <a:cubicBezTo>
                  <a:pt x="55427" y="3208"/>
                  <a:pt x="53621" y="4315"/>
                  <a:pt x="53883" y="5991"/>
                </a:cubicBezTo>
                <a:cubicBezTo>
                  <a:pt x="53679" y="6253"/>
                  <a:pt x="53475" y="6574"/>
                  <a:pt x="53358" y="6953"/>
                </a:cubicBezTo>
                <a:cubicBezTo>
                  <a:pt x="53242" y="6355"/>
                  <a:pt x="53169" y="5612"/>
                  <a:pt x="53271" y="4898"/>
                </a:cubicBezTo>
                <a:lnTo>
                  <a:pt x="53271" y="4898"/>
                </a:lnTo>
                <a:cubicBezTo>
                  <a:pt x="53271" y="4898"/>
                  <a:pt x="52848" y="5918"/>
                  <a:pt x="52877" y="6997"/>
                </a:cubicBezTo>
                <a:cubicBezTo>
                  <a:pt x="52644" y="7011"/>
                  <a:pt x="52411" y="7026"/>
                  <a:pt x="52192" y="7026"/>
                </a:cubicBezTo>
                <a:cubicBezTo>
                  <a:pt x="53314" y="5437"/>
                  <a:pt x="52819" y="3761"/>
                  <a:pt x="52819" y="3761"/>
                </a:cubicBezTo>
                <a:lnTo>
                  <a:pt x="52819" y="3761"/>
                </a:lnTo>
                <a:cubicBezTo>
                  <a:pt x="52557" y="5321"/>
                  <a:pt x="52396" y="5860"/>
                  <a:pt x="51711" y="6676"/>
                </a:cubicBezTo>
                <a:cubicBezTo>
                  <a:pt x="51711" y="6632"/>
                  <a:pt x="51697" y="6574"/>
                  <a:pt x="51697" y="6516"/>
                </a:cubicBezTo>
                <a:cubicBezTo>
                  <a:pt x="51930" y="5204"/>
                  <a:pt x="52455" y="2930"/>
                  <a:pt x="53504" y="992"/>
                </a:cubicBezTo>
                <a:lnTo>
                  <a:pt x="53504" y="992"/>
                </a:lnTo>
                <a:cubicBezTo>
                  <a:pt x="53504" y="992"/>
                  <a:pt x="51974" y="2902"/>
                  <a:pt x="51157" y="5117"/>
                </a:cubicBezTo>
                <a:cubicBezTo>
                  <a:pt x="50968" y="4825"/>
                  <a:pt x="50749" y="4563"/>
                  <a:pt x="50516" y="4330"/>
                </a:cubicBezTo>
                <a:cubicBezTo>
                  <a:pt x="50633" y="3674"/>
                  <a:pt x="50808" y="2989"/>
                  <a:pt x="51085" y="2347"/>
                </a:cubicBezTo>
                <a:lnTo>
                  <a:pt x="51085" y="2347"/>
                </a:lnTo>
                <a:cubicBezTo>
                  <a:pt x="51084" y="2348"/>
                  <a:pt x="50589" y="3018"/>
                  <a:pt x="50137" y="3965"/>
                </a:cubicBezTo>
                <a:cubicBezTo>
                  <a:pt x="49904" y="3776"/>
                  <a:pt x="49656" y="3601"/>
                  <a:pt x="49438" y="3455"/>
                </a:cubicBezTo>
                <a:cubicBezTo>
                  <a:pt x="49540" y="3295"/>
                  <a:pt x="49656" y="3134"/>
                  <a:pt x="49787" y="2945"/>
                </a:cubicBezTo>
                <a:lnTo>
                  <a:pt x="49787" y="2945"/>
                </a:lnTo>
                <a:cubicBezTo>
                  <a:pt x="49787" y="2945"/>
                  <a:pt x="49583" y="3091"/>
                  <a:pt x="49292" y="3353"/>
                </a:cubicBezTo>
                <a:cubicBezTo>
                  <a:pt x="48782" y="3047"/>
                  <a:pt x="48388" y="2887"/>
                  <a:pt x="48388" y="2887"/>
                </a:cubicBezTo>
                <a:lnTo>
                  <a:pt x="48388" y="2887"/>
                </a:lnTo>
                <a:cubicBezTo>
                  <a:pt x="48665" y="3120"/>
                  <a:pt x="48913" y="3324"/>
                  <a:pt x="49132" y="3513"/>
                </a:cubicBezTo>
                <a:cubicBezTo>
                  <a:pt x="48913" y="3732"/>
                  <a:pt x="48665" y="4009"/>
                  <a:pt x="48432" y="4344"/>
                </a:cubicBezTo>
                <a:cubicBezTo>
                  <a:pt x="48374" y="3936"/>
                  <a:pt x="48345" y="3528"/>
                  <a:pt x="48345" y="3120"/>
                </a:cubicBezTo>
                <a:cubicBezTo>
                  <a:pt x="48345" y="3120"/>
                  <a:pt x="48126" y="3907"/>
                  <a:pt x="48068" y="4956"/>
                </a:cubicBezTo>
                <a:cubicBezTo>
                  <a:pt x="47980" y="5160"/>
                  <a:pt x="47893" y="5379"/>
                  <a:pt x="47834" y="5612"/>
                </a:cubicBezTo>
                <a:cubicBezTo>
                  <a:pt x="47878" y="5146"/>
                  <a:pt x="47849" y="4723"/>
                  <a:pt x="47805" y="4446"/>
                </a:cubicBezTo>
                <a:cubicBezTo>
                  <a:pt x="47878" y="4344"/>
                  <a:pt x="47951" y="4228"/>
                  <a:pt x="48024" y="4126"/>
                </a:cubicBezTo>
                <a:lnTo>
                  <a:pt x="48024" y="4126"/>
                </a:lnTo>
                <a:cubicBezTo>
                  <a:pt x="48024" y="4126"/>
                  <a:pt x="47936" y="4184"/>
                  <a:pt x="47776" y="4315"/>
                </a:cubicBezTo>
                <a:cubicBezTo>
                  <a:pt x="47732" y="4126"/>
                  <a:pt x="47703" y="4009"/>
                  <a:pt x="47703" y="4009"/>
                </a:cubicBezTo>
                <a:cubicBezTo>
                  <a:pt x="47689" y="4155"/>
                  <a:pt x="47674" y="4286"/>
                  <a:pt x="47645" y="4417"/>
                </a:cubicBezTo>
                <a:cubicBezTo>
                  <a:pt x="47514" y="4534"/>
                  <a:pt x="47368" y="4679"/>
                  <a:pt x="47208" y="4854"/>
                </a:cubicBezTo>
                <a:cubicBezTo>
                  <a:pt x="47208" y="4592"/>
                  <a:pt x="47208" y="4359"/>
                  <a:pt x="47222" y="4155"/>
                </a:cubicBezTo>
                <a:cubicBezTo>
                  <a:pt x="47383" y="3484"/>
                  <a:pt x="47601" y="2785"/>
                  <a:pt x="47878" y="2100"/>
                </a:cubicBezTo>
                <a:cubicBezTo>
                  <a:pt x="48053" y="1794"/>
                  <a:pt x="48301" y="1458"/>
                  <a:pt x="48607" y="1036"/>
                </a:cubicBezTo>
                <a:lnTo>
                  <a:pt x="48607" y="1036"/>
                </a:lnTo>
                <a:cubicBezTo>
                  <a:pt x="48607" y="1036"/>
                  <a:pt x="48432" y="1152"/>
                  <a:pt x="48199" y="1356"/>
                </a:cubicBezTo>
                <a:cubicBezTo>
                  <a:pt x="48213" y="1313"/>
                  <a:pt x="48228" y="1269"/>
                  <a:pt x="48257" y="1225"/>
                </a:cubicBezTo>
                <a:lnTo>
                  <a:pt x="48257" y="1225"/>
                </a:lnTo>
                <a:cubicBezTo>
                  <a:pt x="48257" y="1225"/>
                  <a:pt x="48199" y="1298"/>
                  <a:pt x="48111" y="1444"/>
                </a:cubicBezTo>
                <a:cubicBezTo>
                  <a:pt x="47528" y="1968"/>
                  <a:pt x="46639" y="2974"/>
                  <a:pt x="46537" y="4286"/>
                </a:cubicBezTo>
                <a:cubicBezTo>
                  <a:pt x="46377" y="4650"/>
                  <a:pt x="46231" y="5029"/>
                  <a:pt x="46115" y="5408"/>
                </a:cubicBezTo>
                <a:cubicBezTo>
                  <a:pt x="45911" y="5131"/>
                  <a:pt x="45692" y="4883"/>
                  <a:pt x="45459" y="4650"/>
                </a:cubicBezTo>
                <a:cubicBezTo>
                  <a:pt x="45444" y="4636"/>
                  <a:pt x="45444" y="4606"/>
                  <a:pt x="45444" y="4592"/>
                </a:cubicBezTo>
                <a:cubicBezTo>
                  <a:pt x="45532" y="3951"/>
                  <a:pt x="45663" y="3280"/>
                  <a:pt x="45911" y="2639"/>
                </a:cubicBezTo>
                <a:lnTo>
                  <a:pt x="45911" y="2639"/>
                </a:lnTo>
                <a:cubicBezTo>
                  <a:pt x="45910" y="2639"/>
                  <a:pt x="45444" y="3324"/>
                  <a:pt x="45036" y="4300"/>
                </a:cubicBezTo>
                <a:cubicBezTo>
                  <a:pt x="44788" y="4096"/>
                  <a:pt x="44541" y="3936"/>
                  <a:pt x="44307" y="3805"/>
                </a:cubicBezTo>
                <a:cubicBezTo>
                  <a:pt x="44409" y="3645"/>
                  <a:pt x="44526" y="3470"/>
                  <a:pt x="44643" y="3280"/>
                </a:cubicBezTo>
                <a:lnTo>
                  <a:pt x="44643" y="3280"/>
                </a:lnTo>
                <a:cubicBezTo>
                  <a:pt x="44642" y="3280"/>
                  <a:pt x="44438" y="3441"/>
                  <a:pt x="44162" y="3717"/>
                </a:cubicBezTo>
                <a:cubicBezTo>
                  <a:pt x="43637" y="3411"/>
                  <a:pt x="43229" y="3266"/>
                  <a:pt x="43229" y="3266"/>
                </a:cubicBezTo>
                <a:lnTo>
                  <a:pt x="43229" y="3266"/>
                </a:lnTo>
                <a:cubicBezTo>
                  <a:pt x="43535" y="3484"/>
                  <a:pt x="43783" y="3688"/>
                  <a:pt x="44016" y="3863"/>
                </a:cubicBezTo>
                <a:cubicBezTo>
                  <a:pt x="43797" y="4096"/>
                  <a:pt x="43564" y="4373"/>
                  <a:pt x="43345" y="4723"/>
                </a:cubicBezTo>
                <a:cubicBezTo>
                  <a:pt x="43273" y="4315"/>
                  <a:pt x="43214" y="3907"/>
                  <a:pt x="43200" y="3499"/>
                </a:cubicBezTo>
                <a:cubicBezTo>
                  <a:pt x="43200" y="3499"/>
                  <a:pt x="43010" y="4300"/>
                  <a:pt x="43025" y="5350"/>
                </a:cubicBezTo>
                <a:cubicBezTo>
                  <a:pt x="42850" y="5743"/>
                  <a:pt x="42733" y="6181"/>
                  <a:pt x="42733" y="6661"/>
                </a:cubicBezTo>
                <a:cubicBezTo>
                  <a:pt x="42471" y="6355"/>
                  <a:pt x="42282" y="6049"/>
                  <a:pt x="42194" y="5700"/>
                </a:cubicBezTo>
                <a:cubicBezTo>
                  <a:pt x="42384" y="5379"/>
                  <a:pt x="42617" y="5000"/>
                  <a:pt x="42937" y="4504"/>
                </a:cubicBezTo>
                <a:lnTo>
                  <a:pt x="42937" y="4504"/>
                </a:lnTo>
                <a:cubicBezTo>
                  <a:pt x="42937" y="4505"/>
                  <a:pt x="42558" y="4781"/>
                  <a:pt x="42150" y="5262"/>
                </a:cubicBezTo>
                <a:cubicBezTo>
                  <a:pt x="42063" y="3572"/>
                  <a:pt x="42165" y="3222"/>
                  <a:pt x="43360" y="1415"/>
                </a:cubicBezTo>
                <a:lnTo>
                  <a:pt x="43360" y="1415"/>
                </a:lnTo>
                <a:cubicBezTo>
                  <a:pt x="43360" y="1415"/>
                  <a:pt x="40722" y="3339"/>
                  <a:pt x="41640" y="5933"/>
                </a:cubicBezTo>
                <a:cubicBezTo>
                  <a:pt x="41363" y="6385"/>
                  <a:pt x="41130" y="6909"/>
                  <a:pt x="41057" y="7492"/>
                </a:cubicBezTo>
                <a:cubicBezTo>
                  <a:pt x="40693" y="6559"/>
                  <a:pt x="40343" y="5408"/>
                  <a:pt x="40299" y="4286"/>
                </a:cubicBezTo>
                <a:cubicBezTo>
                  <a:pt x="40299" y="4286"/>
                  <a:pt x="40095" y="5160"/>
                  <a:pt x="40124" y="6297"/>
                </a:cubicBezTo>
                <a:cubicBezTo>
                  <a:pt x="40095" y="6224"/>
                  <a:pt x="40081" y="6195"/>
                  <a:pt x="40081" y="6195"/>
                </a:cubicBezTo>
                <a:lnTo>
                  <a:pt x="40081" y="6195"/>
                </a:lnTo>
                <a:cubicBezTo>
                  <a:pt x="40154" y="6720"/>
                  <a:pt x="40139" y="7274"/>
                  <a:pt x="40066" y="7798"/>
                </a:cubicBezTo>
                <a:cubicBezTo>
                  <a:pt x="40037" y="7813"/>
                  <a:pt x="39993" y="7813"/>
                  <a:pt x="39950" y="7813"/>
                </a:cubicBezTo>
                <a:cubicBezTo>
                  <a:pt x="40081" y="7041"/>
                  <a:pt x="40037" y="6414"/>
                  <a:pt x="40037" y="6414"/>
                </a:cubicBezTo>
                <a:lnTo>
                  <a:pt x="40037" y="6414"/>
                </a:lnTo>
                <a:cubicBezTo>
                  <a:pt x="39950" y="6909"/>
                  <a:pt x="39789" y="7405"/>
                  <a:pt x="39585" y="7842"/>
                </a:cubicBezTo>
                <a:cubicBezTo>
                  <a:pt x="39527" y="7842"/>
                  <a:pt x="39483" y="7857"/>
                  <a:pt x="39425" y="7857"/>
                </a:cubicBezTo>
                <a:cubicBezTo>
                  <a:pt x="39367" y="7769"/>
                  <a:pt x="39294" y="7682"/>
                  <a:pt x="39235" y="7609"/>
                </a:cubicBezTo>
                <a:cubicBezTo>
                  <a:pt x="39279" y="7361"/>
                  <a:pt x="39279" y="7128"/>
                  <a:pt x="39265" y="6909"/>
                </a:cubicBezTo>
                <a:cubicBezTo>
                  <a:pt x="39600" y="5525"/>
                  <a:pt x="38463" y="4403"/>
                  <a:pt x="38463" y="4402"/>
                </a:cubicBezTo>
                <a:lnTo>
                  <a:pt x="38463" y="4402"/>
                </a:lnTo>
                <a:cubicBezTo>
                  <a:pt x="38769" y="5073"/>
                  <a:pt x="38915" y="5452"/>
                  <a:pt x="38944" y="5831"/>
                </a:cubicBezTo>
                <a:cubicBezTo>
                  <a:pt x="38390" y="4738"/>
                  <a:pt x="37283" y="4097"/>
                  <a:pt x="37282" y="4096"/>
                </a:cubicBezTo>
                <a:lnTo>
                  <a:pt x="37282" y="4096"/>
                </a:lnTo>
                <a:cubicBezTo>
                  <a:pt x="38332" y="5321"/>
                  <a:pt x="38550" y="5656"/>
                  <a:pt x="38682" y="6661"/>
                </a:cubicBezTo>
                <a:cubicBezTo>
                  <a:pt x="38550" y="6487"/>
                  <a:pt x="38448" y="6385"/>
                  <a:pt x="38448" y="6385"/>
                </a:cubicBezTo>
                <a:lnTo>
                  <a:pt x="38448" y="6385"/>
                </a:lnTo>
                <a:cubicBezTo>
                  <a:pt x="38565" y="6647"/>
                  <a:pt x="38652" y="6851"/>
                  <a:pt x="38740" y="7040"/>
                </a:cubicBezTo>
                <a:cubicBezTo>
                  <a:pt x="38740" y="7055"/>
                  <a:pt x="38740" y="7084"/>
                  <a:pt x="38740" y="7099"/>
                </a:cubicBezTo>
                <a:cubicBezTo>
                  <a:pt x="38594" y="6968"/>
                  <a:pt x="38463" y="6866"/>
                  <a:pt x="38346" y="6778"/>
                </a:cubicBezTo>
                <a:cubicBezTo>
                  <a:pt x="38419" y="6181"/>
                  <a:pt x="38376" y="5729"/>
                  <a:pt x="38376" y="5729"/>
                </a:cubicBezTo>
                <a:lnTo>
                  <a:pt x="38376" y="5729"/>
                </a:lnTo>
                <a:cubicBezTo>
                  <a:pt x="38332" y="5991"/>
                  <a:pt x="38259" y="6239"/>
                  <a:pt x="38186" y="6501"/>
                </a:cubicBezTo>
                <a:cubicBezTo>
                  <a:pt x="38084" y="6268"/>
                  <a:pt x="37967" y="6079"/>
                  <a:pt x="37865" y="5918"/>
                </a:cubicBezTo>
                <a:cubicBezTo>
                  <a:pt x="38011" y="5816"/>
                  <a:pt x="38186" y="5714"/>
                  <a:pt x="38376" y="5583"/>
                </a:cubicBezTo>
                <a:lnTo>
                  <a:pt x="38376" y="5583"/>
                </a:lnTo>
                <a:cubicBezTo>
                  <a:pt x="38375" y="5583"/>
                  <a:pt x="38128" y="5656"/>
                  <a:pt x="37778" y="5802"/>
                </a:cubicBezTo>
                <a:cubicBezTo>
                  <a:pt x="37720" y="5714"/>
                  <a:pt x="37647" y="5641"/>
                  <a:pt x="37603" y="5583"/>
                </a:cubicBezTo>
                <a:cubicBezTo>
                  <a:pt x="37559" y="5539"/>
                  <a:pt x="37530" y="5510"/>
                  <a:pt x="37530" y="5510"/>
                </a:cubicBezTo>
                <a:lnTo>
                  <a:pt x="37530" y="5510"/>
                </a:lnTo>
                <a:cubicBezTo>
                  <a:pt x="37545" y="5539"/>
                  <a:pt x="37559" y="5568"/>
                  <a:pt x="37574" y="5598"/>
                </a:cubicBezTo>
                <a:lnTo>
                  <a:pt x="37574" y="5598"/>
                </a:lnTo>
                <a:cubicBezTo>
                  <a:pt x="37579" y="5593"/>
                  <a:pt x="37584" y="5588"/>
                  <a:pt x="37588" y="5583"/>
                </a:cubicBezTo>
                <a:cubicBezTo>
                  <a:pt x="37618" y="5656"/>
                  <a:pt x="37661" y="5729"/>
                  <a:pt x="37691" y="5802"/>
                </a:cubicBezTo>
                <a:cubicBezTo>
                  <a:pt x="37691" y="5802"/>
                  <a:pt x="37691" y="5816"/>
                  <a:pt x="37691" y="5831"/>
                </a:cubicBezTo>
                <a:cubicBezTo>
                  <a:pt x="37559" y="5889"/>
                  <a:pt x="37414" y="5976"/>
                  <a:pt x="37268" y="6064"/>
                </a:cubicBezTo>
                <a:cubicBezTo>
                  <a:pt x="37239" y="5991"/>
                  <a:pt x="37224" y="5947"/>
                  <a:pt x="37224" y="5947"/>
                </a:cubicBezTo>
                <a:cubicBezTo>
                  <a:pt x="37224" y="5991"/>
                  <a:pt x="37224" y="6035"/>
                  <a:pt x="37224" y="6079"/>
                </a:cubicBezTo>
                <a:cubicBezTo>
                  <a:pt x="37210" y="6049"/>
                  <a:pt x="37210" y="6006"/>
                  <a:pt x="37195" y="5976"/>
                </a:cubicBezTo>
                <a:cubicBezTo>
                  <a:pt x="37308" y="5850"/>
                  <a:pt x="37434" y="5737"/>
                  <a:pt x="37574" y="5598"/>
                </a:cubicBezTo>
                <a:lnTo>
                  <a:pt x="37574" y="5598"/>
                </a:lnTo>
                <a:cubicBezTo>
                  <a:pt x="37501" y="5641"/>
                  <a:pt x="37341" y="5714"/>
                  <a:pt x="37137" y="5860"/>
                </a:cubicBezTo>
                <a:cubicBezTo>
                  <a:pt x="37078" y="5627"/>
                  <a:pt x="37005" y="5423"/>
                  <a:pt x="36947" y="5291"/>
                </a:cubicBezTo>
                <a:cubicBezTo>
                  <a:pt x="37035" y="4767"/>
                  <a:pt x="37151" y="4228"/>
                  <a:pt x="37312" y="3717"/>
                </a:cubicBezTo>
                <a:lnTo>
                  <a:pt x="37312" y="3717"/>
                </a:lnTo>
                <a:cubicBezTo>
                  <a:pt x="37311" y="3718"/>
                  <a:pt x="36962" y="4359"/>
                  <a:pt x="36627" y="5291"/>
                </a:cubicBezTo>
                <a:cubicBezTo>
                  <a:pt x="36495" y="4840"/>
                  <a:pt x="36379" y="4548"/>
                  <a:pt x="36379" y="4548"/>
                </a:cubicBezTo>
                <a:lnTo>
                  <a:pt x="36379" y="4548"/>
                </a:lnTo>
                <a:cubicBezTo>
                  <a:pt x="36437" y="4985"/>
                  <a:pt x="36452" y="5437"/>
                  <a:pt x="36423" y="5874"/>
                </a:cubicBezTo>
                <a:cubicBezTo>
                  <a:pt x="36393" y="5947"/>
                  <a:pt x="36379" y="6035"/>
                  <a:pt x="36350" y="6122"/>
                </a:cubicBezTo>
                <a:cubicBezTo>
                  <a:pt x="36058" y="4942"/>
                  <a:pt x="35563" y="3966"/>
                  <a:pt x="35563" y="3965"/>
                </a:cubicBezTo>
                <a:lnTo>
                  <a:pt x="35563" y="3965"/>
                </a:lnTo>
                <a:cubicBezTo>
                  <a:pt x="35752" y="4621"/>
                  <a:pt x="35869" y="5321"/>
                  <a:pt x="35942" y="5962"/>
                </a:cubicBezTo>
                <a:cubicBezTo>
                  <a:pt x="35781" y="5729"/>
                  <a:pt x="35635" y="5554"/>
                  <a:pt x="35533" y="5437"/>
                </a:cubicBezTo>
                <a:cubicBezTo>
                  <a:pt x="35548" y="5291"/>
                  <a:pt x="35577" y="5146"/>
                  <a:pt x="35606" y="5015"/>
                </a:cubicBezTo>
                <a:lnTo>
                  <a:pt x="35606" y="5015"/>
                </a:lnTo>
                <a:cubicBezTo>
                  <a:pt x="35606" y="5015"/>
                  <a:pt x="35548" y="5131"/>
                  <a:pt x="35461" y="5335"/>
                </a:cubicBezTo>
                <a:cubicBezTo>
                  <a:pt x="35417" y="5292"/>
                  <a:pt x="35402" y="5277"/>
                  <a:pt x="35402" y="5277"/>
                </a:cubicBezTo>
                <a:lnTo>
                  <a:pt x="35402" y="5277"/>
                </a:lnTo>
                <a:lnTo>
                  <a:pt x="35446" y="5364"/>
                </a:lnTo>
                <a:cubicBezTo>
                  <a:pt x="35417" y="5423"/>
                  <a:pt x="35402" y="5481"/>
                  <a:pt x="35373" y="5554"/>
                </a:cubicBezTo>
                <a:cubicBezTo>
                  <a:pt x="35271" y="3339"/>
                  <a:pt x="32896" y="1969"/>
                  <a:pt x="32895" y="1968"/>
                </a:cubicBezTo>
                <a:lnTo>
                  <a:pt x="32895" y="1968"/>
                </a:lnTo>
                <a:cubicBezTo>
                  <a:pt x="34367" y="3659"/>
                  <a:pt x="34528" y="3994"/>
                  <a:pt x="34703" y="5685"/>
                </a:cubicBezTo>
                <a:lnTo>
                  <a:pt x="34659" y="5641"/>
                </a:lnTo>
                <a:cubicBezTo>
                  <a:pt x="34659" y="5627"/>
                  <a:pt x="34674" y="5612"/>
                  <a:pt x="34674" y="5612"/>
                </a:cubicBezTo>
                <a:lnTo>
                  <a:pt x="34674" y="5612"/>
                </a:lnTo>
                <a:cubicBezTo>
                  <a:pt x="34674" y="5612"/>
                  <a:pt x="34659" y="5612"/>
                  <a:pt x="34644" y="5627"/>
                </a:cubicBezTo>
                <a:cubicBezTo>
                  <a:pt x="34572" y="5554"/>
                  <a:pt x="34499" y="5496"/>
                  <a:pt x="34426" y="5437"/>
                </a:cubicBezTo>
                <a:cubicBezTo>
                  <a:pt x="34426" y="5394"/>
                  <a:pt x="34440" y="5364"/>
                  <a:pt x="34455" y="5321"/>
                </a:cubicBezTo>
                <a:lnTo>
                  <a:pt x="34455" y="5321"/>
                </a:lnTo>
                <a:cubicBezTo>
                  <a:pt x="34455" y="5321"/>
                  <a:pt x="34440" y="5365"/>
                  <a:pt x="34397" y="5423"/>
                </a:cubicBezTo>
                <a:cubicBezTo>
                  <a:pt x="34280" y="5335"/>
                  <a:pt x="34178" y="5262"/>
                  <a:pt x="34091" y="5189"/>
                </a:cubicBezTo>
                <a:cubicBezTo>
                  <a:pt x="33887" y="4927"/>
                  <a:pt x="33697" y="4709"/>
                  <a:pt x="33566" y="4548"/>
                </a:cubicBezTo>
                <a:cubicBezTo>
                  <a:pt x="33464" y="4228"/>
                  <a:pt x="33376" y="4024"/>
                  <a:pt x="33376" y="4023"/>
                </a:cubicBezTo>
                <a:lnTo>
                  <a:pt x="33376" y="4023"/>
                </a:lnTo>
                <a:cubicBezTo>
                  <a:pt x="33390" y="4079"/>
                  <a:pt x="33391" y="4134"/>
                  <a:pt x="33404" y="4190"/>
                </a:cubicBezTo>
                <a:lnTo>
                  <a:pt x="33404" y="4190"/>
                </a:lnTo>
                <a:cubicBezTo>
                  <a:pt x="33404" y="4188"/>
                  <a:pt x="33405" y="4186"/>
                  <a:pt x="33406" y="4184"/>
                </a:cubicBezTo>
                <a:cubicBezTo>
                  <a:pt x="33420" y="4242"/>
                  <a:pt x="33420" y="4300"/>
                  <a:pt x="33420" y="4359"/>
                </a:cubicBezTo>
                <a:cubicBezTo>
                  <a:pt x="33391" y="4330"/>
                  <a:pt x="33376" y="4300"/>
                  <a:pt x="33362" y="4300"/>
                </a:cubicBezTo>
                <a:cubicBezTo>
                  <a:pt x="33391" y="4330"/>
                  <a:pt x="33406" y="4373"/>
                  <a:pt x="33435" y="4402"/>
                </a:cubicBezTo>
                <a:cubicBezTo>
                  <a:pt x="33449" y="4679"/>
                  <a:pt x="33449" y="4942"/>
                  <a:pt x="33435" y="5219"/>
                </a:cubicBezTo>
                <a:cubicBezTo>
                  <a:pt x="33333" y="5087"/>
                  <a:pt x="33216" y="4971"/>
                  <a:pt x="33099" y="4854"/>
                </a:cubicBezTo>
                <a:cubicBezTo>
                  <a:pt x="33172" y="4694"/>
                  <a:pt x="33260" y="4504"/>
                  <a:pt x="33362" y="4300"/>
                </a:cubicBezTo>
                <a:cubicBezTo>
                  <a:pt x="33374" y="4265"/>
                  <a:pt x="33386" y="4239"/>
                  <a:pt x="33398" y="4206"/>
                </a:cubicBezTo>
                <a:lnTo>
                  <a:pt x="33398" y="4206"/>
                </a:lnTo>
                <a:cubicBezTo>
                  <a:pt x="33332" y="4273"/>
                  <a:pt x="33149" y="4458"/>
                  <a:pt x="32954" y="4738"/>
                </a:cubicBezTo>
                <a:cubicBezTo>
                  <a:pt x="32837" y="4636"/>
                  <a:pt x="32735" y="4548"/>
                  <a:pt x="32633" y="4461"/>
                </a:cubicBezTo>
                <a:cubicBezTo>
                  <a:pt x="32837" y="4257"/>
                  <a:pt x="33056" y="4038"/>
                  <a:pt x="33318" y="3790"/>
                </a:cubicBezTo>
                <a:lnTo>
                  <a:pt x="33318" y="3790"/>
                </a:lnTo>
                <a:cubicBezTo>
                  <a:pt x="33318" y="3790"/>
                  <a:pt x="32939" y="3980"/>
                  <a:pt x="32458" y="4315"/>
                </a:cubicBezTo>
                <a:cubicBezTo>
                  <a:pt x="32152" y="4067"/>
                  <a:pt x="31919" y="3936"/>
                  <a:pt x="31919" y="3936"/>
                </a:cubicBezTo>
                <a:lnTo>
                  <a:pt x="31919" y="3936"/>
                </a:lnTo>
                <a:cubicBezTo>
                  <a:pt x="32065" y="4111"/>
                  <a:pt x="32196" y="4271"/>
                  <a:pt x="32327" y="4417"/>
                </a:cubicBezTo>
                <a:cubicBezTo>
                  <a:pt x="32123" y="4577"/>
                  <a:pt x="31904" y="4767"/>
                  <a:pt x="31686" y="4985"/>
                </a:cubicBezTo>
                <a:cubicBezTo>
                  <a:pt x="31132" y="4053"/>
                  <a:pt x="30564" y="3412"/>
                  <a:pt x="30564" y="3411"/>
                </a:cubicBezTo>
                <a:lnTo>
                  <a:pt x="30564" y="3411"/>
                </a:lnTo>
                <a:cubicBezTo>
                  <a:pt x="30913" y="4038"/>
                  <a:pt x="31161" y="4709"/>
                  <a:pt x="31351" y="5350"/>
                </a:cubicBezTo>
                <a:cubicBezTo>
                  <a:pt x="31132" y="5598"/>
                  <a:pt x="30957" y="5874"/>
                  <a:pt x="30797" y="6181"/>
                </a:cubicBezTo>
                <a:cubicBezTo>
                  <a:pt x="29747" y="4024"/>
                  <a:pt x="28013" y="2217"/>
                  <a:pt x="28013" y="2216"/>
                </a:cubicBezTo>
                <a:lnTo>
                  <a:pt x="28013" y="2216"/>
                </a:lnTo>
                <a:cubicBezTo>
                  <a:pt x="29266" y="4082"/>
                  <a:pt x="30039" y="6312"/>
                  <a:pt x="30418" y="7609"/>
                </a:cubicBezTo>
                <a:cubicBezTo>
                  <a:pt x="30418" y="7667"/>
                  <a:pt x="30418" y="7725"/>
                  <a:pt x="30418" y="7769"/>
                </a:cubicBezTo>
                <a:cubicBezTo>
                  <a:pt x="30199" y="7551"/>
                  <a:pt x="30024" y="7347"/>
                  <a:pt x="29879" y="7142"/>
                </a:cubicBezTo>
                <a:cubicBezTo>
                  <a:pt x="29908" y="6283"/>
                  <a:pt x="29485" y="5568"/>
                  <a:pt x="29033" y="5044"/>
                </a:cubicBezTo>
                <a:cubicBezTo>
                  <a:pt x="29019" y="5000"/>
                  <a:pt x="29004" y="4971"/>
                  <a:pt x="29004" y="4927"/>
                </a:cubicBezTo>
                <a:cubicBezTo>
                  <a:pt x="29004" y="4927"/>
                  <a:pt x="28989" y="4956"/>
                  <a:pt x="28989" y="5000"/>
                </a:cubicBezTo>
                <a:cubicBezTo>
                  <a:pt x="28465" y="4403"/>
                  <a:pt x="27897" y="4082"/>
                  <a:pt x="27896" y="4082"/>
                </a:cubicBezTo>
                <a:lnTo>
                  <a:pt x="27896" y="4082"/>
                </a:lnTo>
                <a:cubicBezTo>
                  <a:pt x="28450" y="4723"/>
                  <a:pt x="28771" y="5131"/>
                  <a:pt x="28975" y="5510"/>
                </a:cubicBezTo>
                <a:cubicBezTo>
                  <a:pt x="28975" y="5904"/>
                  <a:pt x="29048" y="6443"/>
                  <a:pt x="29296" y="7026"/>
                </a:cubicBezTo>
                <a:cubicBezTo>
                  <a:pt x="28931" y="6705"/>
                  <a:pt x="28625" y="6530"/>
                  <a:pt x="28625" y="6530"/>
                </a:cubicBezTo>
                <a:lnTo>
                  <a:pt x="28625" y="6530"/>
                </a:lnTo>
                <a:cubicBezTo>
                  <a:pt x="28931" y="6895"/>
                  <a:pt x="29179" y="7186"/>
                  <a:pt x="29368" y="7434"/>
                </a:cubicBezTo>
                <a:cubicBezTo>
                  <a:pt x="29339" y="7711"/>
                  <a:pt x="29223" y="7973"/>
                  <a:pt x="29062" y="8236"/>
                </a:cubicBezTo>
                <a:cubicBezTo>
                  <a:pt x="28989" y="7857"/>
                  <a:pt x="28844" y="7507"/>
                  <a:pt x="28654" y="7201"/>
                </a:cubicBezTo>
                <a:cubicBezTo>
                  <a:pt x="28538" y="6370"/>
                  <a:pt x="28275" y="5744"/>
                  <a:pt x="28275" y="5743"/>
                </a:cubicBezTo>
                <a:lnTo>
                  <a:pt x="28275" y="5743"/>
                </a:lnTo>
                <a:cubicBezTo>
                  <a:pt x="28319" y="6064"/>
                  <a:pt x="28334" y="6399"/>
                  <a:pt x="28319" y="6720"/>
                </a:cubicBezTo>
                <a:cubicBezTo>
                  <a:pt x="28100" y="6472"/>
                  <a:pt x="27882" y="6268"/>
                  <a:pt x="27678" y="6093"/>
                </a:cubicBezTo>
                <a:cubicBezTo>
                  <a:pt x="27838" y="5933"/>
                  <a:pt x="28013" y="5758"/>
                  <a:pt x="28232" y="5554"/>
                </a:cubicBezTo>
                <a:lnTo>
                  <a:pt x="28232" y="5554"/>
                </a:lnTo>
                <a:cubicBezTo>
                  <a:pt x="28231" y="5554"/>
                  <a:pt x="27925" y="5700"/>
                  <a:pt x="27547" y="5976"/>
                </a:cubicBezTo>
                <a:cubicBezTo>
                  <a:pt x="27284" y="5787"/>
                  <a:pt x="27095" y="5670"/>
                  <a:pt x="27095" y="5670"/>
                </a:cubicBezTo>
                <a:lnTo>
                  <a:pt x="27095" y="5670"/>
                </a:lnTo>
                <a:cubicBezTo>
                  <a:pt x="27226" y="5816"/>
                  <a:pt x="27328" y="5947"/>
                  <a:pt x="27430" y="6064"/>
                </a:cubicBezTo>
                <a:cubicBezTo>
                  <a:pt x="27270" y="6195"/>
                  <a:pt x="27095" y="6341"/>
                  <a:pt x="26920" y="6516"/>
                </a:cubicBezTo>
                <a:cubicBezTo>
                  <a:pt x="26468" y="5773"/>
                  <a:pt x="26002" y="5248"/>
                  <a:pt x="26002" y="5248"/>
                </a:cubicBezTo>
                <a:lnTo>
                  <a:pt x="26002" y="5248"/>
                </a:lnTo>
                <a:cubicBezTo>
                  <a:pt x="26293" y="5758"/>
                  <a:pt x="26497" y="6297"/>
                  <a:pt x="26643" y="6822"/>
                </a:cubicBezTo>
                <a:cubicBezTo>
                  <a:pt x="26468" y="7011"/>
                  <a:pt x="26322" y="7230"/>
                  <a:pt x="26191" y="7478"/>
                </a:cubicBezTo>
                <a:cubicBezTo>
                  <a:pt x="25346" y="5744"/>
                  <a:pt x="23947" y="4286"/>
                  <a:pt x="23947" y="4286"/>
                </a:cubicBezTo>
                <a:lnTo>
                  <a:pt x="23947" y="4286"/>
                </a:lnTo>
                <a:cubicBezTo>
                  <a:pt x="24909" y="5714"/>
                  <a:pt x="25521" y="7405"/>
                  <a:pt x="25841" y="8454"/>
                </a:cubicBezTo>
                <a:cubicBezTo>
                  <a:pt x="25827" y="8498"/>
                  <a:pt x="25812" y="8556"/>
                  <a:pt x="25798" y="8600"/>
                </a:cubicBezTo>
                <a:cubicBezTo>
                  <a:pt x="25754" y="8571"/>
                  <a:pt x="25696" y="8527"/>
                  <a:pt x="25652" y="8498"/>
                </a:cubicBezTo>
                <a:cubicBezTo>
                  <a:pt x="25564" y="8396"/>
                  <a:pt x="25477" y="8294"/>
                  <a:pt x="25404" y="8177"/>
                </a:cubicBezTo>
                <a:cubicBezTo>
                  <a:pt x="25448" y="8119"/>
                  <a:pt x="25477" y="8046"/>
                  <a:pt x="25521" y="7973"/>
                </a:cubicBezTo>
                <a:lnTo>
                  <a:pt x="25521" y="7973"/>
                </a:lnTo>
                <a:cubicBezTo>
                  <a:pt x="25521" y="7973"/>
                  <a:pt x="25462" y="8032"/>
                  <a:pt x="25375" y="8119"/>
                </a:cubicBezTo>
                <a:cubicBezTo>
                  <a:pt x="25127" y="7725"/>
                  <a:pt x="24967" y="7274"/>
                  <a:pt x="24748" y="6472"/>
                </a:cubicBezTo>
                <a:lnTo>
                  <a:pt x="24748" y="6472"/>
                </a:lnTo>
                <a:cubicBezTo>
                  <a:pt x="24748" y="6472"/>
                  <a:pt x="24603" y="7245"/>
                  <a:pt x="24967" y="8134"/>
                </a:cubicBezTo>
                <a:cubicBezTo>
                  <a:pt x="24792" y="8061"/>
                  <a:pt x="24661" y="8017"/>
                  <a:pt x="24661" y="8017"/>
                </a:cubicBezTo>
                <a:lnTo>
                  <a:pt x="24661" y="8017"/>
                </a:lnTo>
                <a:cubicBezTo>
                  <a:pt x="24807" y="8119"/>
                  <a:pt x="24923" y="8206"/>
                  <a:pt x="25040" y="8279"/>
                </a:cubicBezTo>
                <a:cubicBezTo>
                  <a:pt x="25054" y="8338"/>
                  <a:pt x="25083" y="8381"/>
                  <a:pt x="25113" y="8440"/>
                </a:cubicBezTo>
                <a:cubicBezTo>
                  <a:pt x="25011" y="8571"/>
                  <a:pt x="24909" y="8746"/>
                  <a:pt x="24807" y="8935"/>
                </a:cubicBezTo>
                <a:cubicBezTo>
                  <a:pt x="24734" y="8687"/>
                  <a:pt x="24690" y="8425"/>
                  <a:pt x="24661" y="8177"/>
                </a:cubicBezTo>
                <a:cubicBezTo>
                  <a:pt x="24661" y="8177"/>
                  <a:pt x="24617" y="8440"/>
                  <a:pt x="24617" y="8848"/>
                </a:cubicBezTo>
                <a:cubicBezTo>
                  <a:pt x="24515" y="8411"/>
                  <a:pt x="24384" y="8148"/>
                  <a:pt x="24384" y="8148"/>
                </a:cubicBezTo>
                <a:lnTo>
                  <a:pt x="24384" y="8148"/>
                </a:lnTo>
                <a:cubicBezTo>
                  <a:pt x="24398" y="8469"/>
                  <a:pt x="24398" y="8746"/>
                  <a:pt x="24398" y="8979"/>
                </a:cubicBezTo>
                <a:cubicBezTo>
                  <a:pt x="24311" y="9066"/>
                  <a:pt x="24209" y="9197"/>
                  <a:pt x="24107" y="9343"/>
                </a:cubicBezTo>
                <a:cubicBezTo>
                  <a:pt x="23990" y="8265"/>
                  <a:pt x="24034" y="8046"/>
                  <a:pt x="24661" y="6836"/>
                </a:cubicBezTo>
                <a:lnTo>
                  <a:pt x="24661" y="6836"/>
                </a:lnTo>
                <a:cubicBezTo>
                  <a:pt x="24661" y="6837"/>
                  <a:pt x="24311" y="7157"/>
                  <a:pt x="24034" y="7653"/>
                </a:cubicBezTo>
                <a:cubicBezTo>
                  <a:pt x="24136" y="6953"/>
                  <a:pt x="24282" y="6224"/>
                  <a:pt x="24500" y="5525"/>
                </a:cubicBezTo>
                <a:lnTo>
                  <a:pt x="24500" y="5525"/>
                </a:lnTo>
                <a:cubicBezTo>
                  <a:pt x="24500" y="5525"/>
                  <a:pt x="23451" y="7449"/>
                  <a:pt x="23101" y="9562"/>
                </a:cubicBezTo>
                <a:cubicBezTo>
                  <a:pt x="23043" y="9314"/>
                  <a:pt x="22985" y="9052"/>
                  <a:pt x="22970" y="8804"/>
                </a:cubicBezTo>
                <a:cubicBezTo>
                  <a:pt x="22970" y="8804"/>
                  <a:pt x="22926" y="9023"/>
                  <a:pt x="22926" y="9372"/>
                </a:cubicBezTo>
                <a:cubicBezTo>
                  <a:pt x="22752" y="9197"/>
                  <a:pt x="22562" y="9037"/>
                  <a:pt x="22373" y="8906"/>
                </a:cubicBezTo>
                <a:cubicBezTo>
                  <a:pt x="22358" y="8294"/>
                  <a:pt x="22402" y="7638"/>
                  <a:pt x="22533" y="7026"/>
                </a:cubicBezTo>
                <a:lnTo>
                  <a:pt x="22533" y="7026"/>
                </a:lnTo>
                <a:cubicBezTo>
                  <a:pt x="22533" y="7026"/>
                  <a:pt x="22198" y="7696"/>
                  <a:pt x="21950" y="8614"/>
                </a:cubicBezTo>
                <a:cubicBezTo>
                  <a:pt x="21702" y="8454"/>
                  <a:pt x="21454" y="8323"/>
                  <a:pt x="21221" y="8206"/>
                </a:cubicBezTo>
                <a:cubicBezTo>
                  <a:pt x="21294" y="8061"/>
                  <a:pt x="21367" y="7900"/>
                  <a:pt x="21454" y="7711"/>
                </a:cubicBezTo>
                <a:lnTo>
                  <a:pt x="21454" y="7711"/>
                </a:lnTo>
                <a:cubicBezTo>
                  <a:pt x="21454" y="7711"/>
                  <a:pt x="21279" y="7871"/>
                  <a:pt x="21075" y="8148"/>
                </a:cubicBezTo>
                <a:cubicBezTo>
                  <a:pt x="20536" y="7900"/>
                  <a:pt x="20143" y="7798"/>
                  <a:pt x="20143" y="7798"/>
                </a:cubicBezTo>
                <a:lnTo>
                  <a:pt x="20143" y="7798"/>
                </a:lnTo>
                <a:cubicBezTo>
                  <a:pt x="20449" y="7988"/>
                  <a:pt x="20711" y="8148"/>
                  <a:pt x="20944" y="8294"/>
                </a:cubicBezTo>
                <a:cubicBezTo>
                  <a:pt x="20784" y="8527"/>
                  <a:pt x="20609" y="8804"/>
                  <a:pt x="20463" y="9139"/>
                </a:cubicBezTo>
                <a:cubicBezTo>
                  <a:pt x="20332" y="8760"/>
                  <a:pt x="20216" y="8396"/>
                  <a:pt x="20157" y="8017"/>
                </a:cubicBezTo>
                <a:lnTo>
                  <a:pt x="20157" y="8017"/>
                </a:lnTo>
                <a:cubicBezTo>
                  <a:pt x="20157" y="8017"/>
                  <a:pt x="20084" y="8775"/>
                  <a:pt x="20245" y="9737"/>
                </a:cubicBezTo>
                <a:cubicBezTo>
                  <a:pt x="20186" y="9941"/>
                  <a:pt x="20157" y="10159"/>
                  <a:pt x="20143" y="10378"/>
                </a:cubicBezTo>
                <a:cubicBezTo>
                  <a:pt x="19997" y="10407"/>
                  <a:pt x="19851" y="10436"/>
                  <a:pt x="19720" y="10465"/>
                </a:cubicBezTo>
                <a:cubicBezTo>
                  <a:pt x="19647" y="10349"/>
                  <a:pt x="19589" y="10247"/>
                  <a:pt x="19531" y="10130"/>
                </a:cubicBezTo>
                <a:cubicBezTo>
                  <a:pt x="19662" y="9810"/>
                  <a:pt x="19822" y="9445"/>
                  <a:pt x="20055" y="8964"/>
                </a:cubicBezTo>
                <a:lnTo>
                  <a:pt x="20055" y="8964"/>
                </a:lnTo>
                <a:cubicBezTo>
                  <a:pt x="20055" y="8964"/>
                  <a:pt x="19764" y="9227"/>
                  <a:pt x="19472" y="9664"/>
                </a:cubicBezTo>
                <a:cubicBezTo>
                  <a:pt x="19531" y="8964"/>
                  <a:pt x="19414" y="8338"/>
                  <a:pt x="19297" y="7900"/>
                </a:cubicBezTo>
                <a:cubicBezTo>
                  <a:pt x="19385" y="7419"/>
                  <a:pt x="19603" y="6909"/>
                  <a:pt x="19997" y="6079"/>
                </a:cubicBezTo>
                <a:lnTo>
                  <a:pt x="19997" y="6079"/>
                </a:lnTo>
                <a:cubicBezTo>
                  <a:pt x="19997" y="6079"/>
                  <a:pt x="19487" y="6560"/>
                  <a:pt x="19093" y="7317"/>
                </a:cubicBezTo>
                <a:cubicBezTo>
                  <a:pt x="19064" y="7274"/>
                  <a:pt x="19064" y="7244"/>
                  <a:pt x="19064" y="7244"/>
                </a:cubicBezTo>
                <a:cubicBezTo>
                  <a:pt x="19064" y="7303"/>
                  <a:pt x="19064" y="7347"/>
                  <a:pt x="19064" y="7390"/>
                </a:cubicBezTo>
                <a:cubicBezTo>
                  <a:pt x="18729" y="8061"/>
                  <a:pt x="18525" y="8950"/>
                  <a:pt x="18846" y="9912"/>
                </a:cubicBezTo>
                <a:cubicBezTo>
                  <a:pt x="18758" y="10174"/>
                  <a:pt x="18641" y="10422"/>
                  <a:pt x="18481" y="10713"/>
                </a:cubicBezTo>
                <a:lnTo>
                  <a:pt x="18467" y="10713"/>
                </a:lnTo>
                <a:cubicBezTo>
                  <a:pt x="18437" y="10655"/>
                  <a:pt x="18423" y="10597"/>
                  <a:pt x="18408" y="10538"/>
                </a:cubicBezTo>
                <a:cubicBezTo>
                  <a:pt x="18379" y="9008"/>
                  <a:pt x="18452" y="6355"/>
                  <a:pt x="19195" y="4009"/>
                </a:cubicBezTo>
                <a:lnTo>
                  <a:pt x="19195" y="4009"/>
                </a:lnTo>
                <a:cubicBezTo>
                  <a:pt x="19195" y="4009"/>
                  <a:pt x="17898" y="6385"/>
                  <a:pt x="17476" y="9008"/>
                </a:cubicBezTo>
                <a:cubicBezTo>
                  <a:pt x="17199" y="8702"/>
                  <a:pt x="16893" y="8425"/>
                  <a:pt x="16572" y="8192"/>
                </a:cubicBezTo>
                <a:cubicBezTo>
                  <a:pt x="16543" y="7434"/>
                  <a:pt x="16586" y="6632"/>
                  <a:pt x="16761" y="5860"/>
                </a:cubicBezTo>
                <a:lnTo>
                  <a:pt x="16761" y="5860"/>
                </a:lnTo>
                <a:cubicBezTo>
                  <a:pt x="16761" y="5860"/>
                  <a:pt x="16339" y="6691"/>
                  <a:pt x="16047" y="7827"/>
                </a:cubicBezTo>
                <a:cubicBezTo>
                  <a:pt x="15727" y="7638"/>
                  <a:pt x="15420" y="7478"/>
                  <a:pt x="15129" y="7332"/>
                </a:cubicBezTo>
                <a:cubicBezTo>
                  <a:pt x="15216" y="7142"/>
                  <a:pt x="15318" y="6938"/>
                  <a:pt x="15420" y="6720"/>
                </a:cubicBezTo>
                <a:lnTo>
                  <a:pt x="15420" y="6720"/>
                </a:lnTo>
                <a:cubicBezTo>
                  <a:pt x="15420" y="6720"/>
                  <a:pt x="15216" y="6909"/>
                  <a:pt x="14940" y="7244"/>
                </a:cubicBezTo>
                <a:cubicBezTo>
                  <a:pt x="14284" y="6953"/>
                  <a:pt x="13788" y="6822"/>
                  <a:pt x="13788" y="6822"/>
                </a:cubicBezTo>
                <a:lnTo>
                  <a:pt x="13788" y="6822"/>
                </a:lnTo>
                <a:cubicBezTo>
                  <a:pt x="14182" y="7055"/>
                  <a:pt x="14502" y="7259"/>
                  <a:pt x="14794" y="7449"/>
                </a:cubicBezTo>
                <a:cubicBezTo>
                  <a:pt x="14590" y="7725"/>
                  <a:pt x="14371" y="8075"/>
                  <a:pt x="14182" y="8469"/>
                </a:cubicBezTo>
                <a:cubicBezTo>
                  <a:pt x="14080" y="8177"/>
                  <a:pt x="13978" y="7857"/>
                  <a:pt x="13905" y="7551"/>
                </a:cubicBezTo>
                <a:cubicBezTo>
                  <a:pt x="13919" y="7507"/>
                  <a:pt x="13934" y="7449"/>
                  <a:pt x="13948" y="7405"/>
                </a:cubicBezTo>
                <a:lnTo>
                  <a:pt x="13948" y="7405"/>
                </a:lnTo>
                <a:cubicBezTo>
                  <a:pt x="13948" y="7406"/>
                  <a:pt x="13933" y="7449"/>
                  <a:pt x="13890" y="7507"/>
                </a:cubicBezTo>
                <a:cubicBezTo>
                  <a:pt x="13861" y="7376"/>
                  <a:pt x="13832" y="7230"/>
                  <a:pt x="13803" y="7099"/>
                </a:cubicBezTo>
                <a:cubicBezTo>
                  <a:pt x="13803" y="7099"/>
                  <a:pt x="13774" y="7332"/>
                  <a:pt x="13788" y="7725"/>
                </a:cubicBezTo>
                <a:cubicBezTo>
                  <a:pt x="13686" y="7915"/>
                  <a:pt x="13555" y="8206"/>
                  <a:pt x="13409" y="8556"/>
                </a:cubicBezTo>
                <a:cubicBezTo>
                  <a:pt x="13263" y="8717"/>
                  <a:pt x="13089" y="8935"/>
                  <a:pt x="12899" y="9212"/>
                </a:cubicBezTo>
                <a:cubicBezTo>
                  <a:pt x="12506" y="7288"/>
                  <a:pt x="12564" y="6880"/>
                  <a:pt x="13613" y="4679"/>
                </a:cubicBezTo>
                <a:lnTo>
                  <a:pt x="13613" y="4679"/>
                </a:lnTo>
                <a:cubicBezTo>
                  <a:pt x="13613" y="4680"/>
                  <a:pt x="10932" y="7157"/>
                  <a:pt x="12433" y="10043"/>
                </a:cubicBezTo>
                <a:cubicBezTo>
                  <a:pt x="12404" y="10116"/>
                  <a:pt x="12374" y="10203"/>
                  <a:pt x="12331" y="10276"/>
                </a:cubicBezTo>
                <a:cubicBezTo>
                  <a:pt x="12154" y="9869"/>
                  <a:pt x="11940" y="9588"/>
                  <a:pt x="11888" y="9516"/>
                </a:cubicBezTo>
                <a:lnTo>
                  <a:pt x="11888" y="9516"/>
                </a:lnTo>
                <a:cubicBezTo>
                  <a:pt x="12043" y="9997"/>
                  <a:pt x="12157" y="10340"/>
                  <a:pt x="12214" y="10640"/>
                </a:cubicBezTo>
                <a:cubicBezTo>
                  <a:pt x="12170" y="10757"/>
                  <a:pt x="12141" y="10874"/>
                  <a:pt x="12127" y="10990"/>
                </a:cubicBezTo>
                <a:cubicBezTo>
                  <a:pt x="12039" y="10917"/>
                  <a:pt x="11952" y="10844"/>
                  <a:pt x="11879" y="10786"/>
                </a:cubicBezTo>
                <a:cubicBezTo>
                  <a:pt x="11864" y="10728"/>
                  <a:pt x="11850" y="10670"/>
                  <a:pt x="11821" y="10611"/>
                </a:cubicBezTo>
                <a:cubicBezTo>
                  <a:pt x="11821" y="10247"/>
                  <a:pt x="11835" y="9868"/>
                  <a:pt x="11879" y="9489"/>
                </a:cubicBezTo>
                <a:cubicBezTo>
                  <a:pt x="11879" y="9490"/>
                  <a:pt x="11880" y="9492"/>
                  <a:pt x="11880" y="9493"/>
                </a:cubicBezTo>
                <a:lnTo>
                  <a:pt x="11880" y="9493"/>
                </a:lnTo>
                <a:cubicBezTo>
                  <a:pt x="11909" y="9293"/>
                  <a:pt x="11938" y="9092"/>
                  <a:pt x="11981" y="8891"/>
                </a:cubicBezTo>
                <a:lnTo>
                  <a:pt x="11981" y="8891"/>
                </a:lnTo>
                <a:cubicBezTo>
                  <a:pt x="11981" y="8892"/>
                  <a:pt x="11806" y="9241"/>
                  <a:pt x="11617" y="9780"/>
                </a:cubicBezTo>
                <a:cubicBezTo>
                  <a:pt x="11456" y="9037"/>
                  <a:pt x="11340" y="8236"/>
                  <a:pt x="11340" y="7463"/>
                </a:cubicBezTo>
                <a:cubicBezTo>
                  <a:pt x="11340" y="7463"/>
                  <a:pt x="11092" y="8760"/>
                  <a:pt x="11223" y="10232"/>
                </a:cubicBezTo>
                <a:cubicBezTo>
                  <a:pt x="10961" y="9606"/>
                  <a:pt x="10742" y="8935"/>
                  <a:pt x="10611" y="8279"/>
                </a:cubicBezTo>
                <a:lnTo>
                  <a:pt x="10611" y="8279"/>
                </a:lnTo>
                <a:cubicBezTo>
                  <a:pt x="10611" y="8279"/>
                  <a:pt x="10567" y="8921"/>
                  <a:pt x="10655" y="9839"/>
                </a:cubicBezTo>
                <a:cubicBezTo>
                  <a:pt x="10611" y="9897"/>
                  <a:pt x="10567" y="9955"/>
                  <a:pt x="10509" y="10014"/>
                </a:cubicBezTo>
                <a:cubicBezTo>
                  <a:pt x="10509" y="10014"/>
                  <a:pt x="10494" y="9999"/>
                  <a:pt x="10494" y="9999"/>
                </a:cubicBezTo>
                <a:cubicBezTo>
                  <a:pt x="10392" y="9635"/>
                  <a:pt x="10305" y="9270"/>
                  <a:pt x="10276" y="8891"/>
                </a:cubicBezTo>
                <a:cubicBezTo>
                  <a:pt x="10276" y="8891"/>
                  <a:pt x="10217" y="9299"/>
                  <a:pt x="10217" y="9882"/>
                </a:cubicBezTo>
                <a:cubicBezTo>
                  <a:pt x="9955" y="9780"/>
                  <a:pt x="9736" y="9708"/>
                  <a:pt x="9649" y="9678"/>
                </a:cubicBezTo>
                <a:lnTo>
                  <a:pt x="9649" y="9678"/>
                </a:lnTo>
                <a:cubicBezTo>
                  <a:pt x="9868" y="9810"/>
                  <a:pt x="10057" y="9926"/>
                  <a:pt x="10232" y="10043"/>
                </a:cubicBezTo>
                <a:cubicBezTo>
                  <a:pt x="10232" y="10087"/>
                  <a:pt x="10232" y="10130"/>
                  <a:pt x="10232" y="10189"/>
                </a:cubicBezTo>
                <a:cubicBezTo>
                  <a:pt x="10028" y="10101"/>
                  <a:pt x="9809" y="10028"/>
                  <a:pt x="9620" y="9984"/>
                </a:cubicBezTo>
                <a:cubicBezTo>
                  <a:pt x="9620" y="9970"/>
                  <a:pt x="9620" y="9955"/>
                  <a:pt x="9620" y="9941"/>
                </a:cubicBezTo>
                <a:cubicBezTo>
                  <a:pt x="9620" y="9868"/>
                  <a:pt x="9634" y="9780"/>
                  <a:pt x="9649" y="9678"/>
                </a:cubicBezTo>
                <a:cubicBezTo>
                  <a:pt x="9649" y="9649"/>
                  <a:pt x="9664" y="9620"/>
                  <a:pt x="9664" y="9576"/>
                </a:cubicBezTo>
                <a:lnTo>
                  <a:pt x="9664" y="9576"/>
                </a:lnTo>
                <a:cubicBezTo>
                  <a:pt x="9663" y="9576"/>
                  <a:pt x="9634" y="9606"/>
                  <a:pt x="9605" y="9678"/>
                </a:cubicBezTo>
                <a:cubicBezTo>
                  <a:pt x="9576" y="9737"/>
                  <a:pt x="9532" y="9839"/>
                  <a:pt x="9489" y="9955"/>
                </a:cubicBezTo>
                <a:cubicBezTo>
                  <a:pt x="9051" y="9853"/>
                  <a:pt x="8745" y="9824"/>
                  <a:pt x="8745" y="9824"/>
                </a:cubicBezTo>
                <a:lnTo>
                  <a:pt x="8745" y="9824"/>
                </a:lnTo>
                <a:cubicBezTo>
                  <a:pt x="9008" y="9926"/>
                  <a:pt x="9241" y="10014"/>
                  <a:pt x="9430" y="10101"/>
                </a:cubicBezTo>
                <a:cubicBezTo>
                  <a:pt x="9372" y="10291"/>
                  <a:pt x="9314" y="10538"/>
                  <a:pt x="9285" y="10815"/>
                </a:cubicBezTo>
                <a:cubicBezTo>
                  <a:pt x="9095" y="10553"/>
                  <a:pt x="8935" y="10276"/>
                  <a:pt x="8804" y="9984"/>
                </a:cubicBezTo>
                <a:lnTo>
                  <a:pt x="8804" y="9984"/>
                </a:lnTo>
                <a:cubicBezTo>
                  <a:pt x="8804" y="9985"/>
                  <a:pt x="8906" y="10495"/>
                  <a:pt x="9197" y="11165"/>
                </a:cubicBezTo>
                <a:cubicBezTo>
                  <a:pt x="9095" y="11282"/>
                  <a:pt x="8993" y="11427"/>
                  <a:pt x="8876" y="11602"/>
                </a:cubicBezTo>
                <a:cubicBezTo>
                  <a:pt x="8862" y="11573"/>
                  <a:pt x="8862" y="11559"/>
                  <a:pt x="8862" y="11529"/>
                </a:cubicBezTo>
                <a:cubicBezTo>
                  <a:pt x="8876" y="11311"/>
                  <a:pt x="8906" y="11048"/>
                  <a:pt x="8949" y="10742"/>
                </a:cubicBezTo>
                <a:lnTo>
                  <a:pt x="8949" y="10742"/>
                </a:lnTo>
                <a:cubicBezTo>
                  <a:pt x="8949" y="10742"/>
                  <a:pt x="8862" y="10874"/>
                  <a:pt x="8774" y="11107"/>
                </a:cubicBezTo>
                <a:cubicBezTo>
                  <a:pt x="8585" y="9941"/>
                  <a:pt x="8702" y="9518"/>
                  <a:pt x="9445" y="7944"/>
                </a:cubicBezTo>
                <a:lnTo>
                  <a:pt x="9445" y="7944"/>
                </a:lnTo>
                <a:cubicBezTo>
                  <a:pt x="9445" y="7944"/>
                  <a:pt x="8483" y="8833"/>
                  <a:pt x="8206" y="10101"/>
                </a:cubicBezTo>
                <a:cubicBezTo>
                  <a:pt x="8191" y="10072"/>
                  <a:pt x="8162" y="10043"/>
                  <a:pt x="8148" y="10014"/>
                </a:cubicBezTo>
                <a:cubicBezTo>
                  <a:pt x="8104" y="9635"/>
                  <a:pt x="8148" y="9212"/>
                  <a:pt x="8235" y="8512"/>
                </a:cubicBezTo>
                <a:lnTo>
                  <a:pt x="8235" y="8512"/>
                </a:lnTo>
                <a:cubicBezTo>
                  <a:pt x="8235" y="8513"/>
                  <a:pt x="7973" y="8950"/>
                  <a:pt x="7871" y="9606"/>
                </a:cubicBezTo>
                <a:cubicBezTo>
                  <a:pt x="7842" y="9562"/>
                  <a:pt x="7827" y="9547"/>
                  <a:pt x="7827" y="9547"/>
                </a:cubicBezTo>
                <a:lnTo>
                  <a:pt x="7827" y="9547"/>
                </a:lnTo>
                <a:cubicBezTo>
                  <a:pt x="7842" y="9591"/>
                  <a:pt x="7856" y="9620"/>
                  <a:pt x="7871" y="9649"/>
                </a:cubicBezTo>
                <a:cubicBezTo>
                  <a:pt x="7798" y="10189"/>
                  <a:pt x="7827" y="10830"/>
                  <a:pt x="8206" y="11486"/>
                </a:cubicBezTo>
                <a:cubicBezTo>
                  <a:pt x="8235" y="11588"/>
                  <a:pt x="8264" y="11690"/>
                  <a:pt x="8293" y="11792"/>
                </a:cubicBezTo>
                <a:cubicBezTo>
                  <a:pt x="8279" y="11952"/>
                  <a:pt x="8264" y="12127"/>
                  <a:pt x="8221" y="12316"/>
                </a:cubicBezTo>
                <a:cubicBezTo>
                  <a:pt x="8191" y="12273"/>
                  <a:pt x="8162" y="12229"/>
                  <a:pt x="8133" y="12185"/>
                </a:cubicBezTo>
                <a:cubicBezTo>
                  <a:pt x="7754" y="11005"/>
                  <a:pt x="7186" y="8935"/>
                  <a:pt x="7171" y="7011"/>
                </a:cubicBezTo>
                <a:cubicBezTo>
                  <a:pt x="7171" y="7011"/>
                  <a:pt x="6795" y="9020"/>
                  <a:pt x="7095" y="11110"/>
                </a:cubicBezTo>
                <a:lnTo>
                  <a:pt x="7095" y="11110"/>
                </a:lnTo>
                <a:cubicBezTo>
                  <a:pt x="7068" y="11025"/>
                  <a:pt x="7054" y="10928"/>
                  <a:pt x="7040" y="10844"/>
                </a:cubicBezTo>
                <a:cubicBezTo>
                  <a:pt x="7040" y="10844"/>
                  <a:pt x="7026" y="10932"/>
                  <a:pt x="7026" y="11078"/>
                </a:cubicBezTo>
                <a:cubicBezTo>
                  <a:pt x="6778" y="10903"/>
                  <a:pt x="6515" y="10757"/>
                  <a:pt x="6268" y="10626"/>
                </a:cubicBezTo>
                <a:cubicBezTo>
                  <a:pt x="6064" y="10043"/>
                  <a:pt x="5903" y="9416"/>
                  <a:pt x="5845" y="8789"/>
                </a:cubicBezTo>
                <a:cubicBezTo>
                  <a:pt x="5845" y="8789"/>
                  <a:pt x="5743" y="9489"/>
                  <a:pt x="5801" y="10422"/>
                </a:cubicBezTo>
                <a:cubicBezTo>
                  <a:pt x="5524" y="10320"/>
                  <a:pt x="5262" y="10232"/>
                  <a:pt x="5029" y="10159"/>
                </a:cubicBezTo>
                <a:cubicBezTo>
                  <a:pt x="5043" y="9999"/>
                  <a:pt x="5058" y="9839"/>
                  <a:pt x="5087" y="9649"/>
                </a:cubicBezTo>
                <a:lnTo>
                  <a:pt x="5087" y="9649"/>
                </a:lnTo>
                <a:cubicBezTo>
                  <a:pt x="5087" y="9649"/>
                  <a:pt x="4985" y="9824"/>
                  <a:pt x="4868" y="10116"/>
                </a:cubicBezTo>
                <a:cubicBezTo>
                  <a:pt x="4329" y="9985"/>
                  <a:pt x="3950" y="9955"/>
                  <a:pt x="3950" y="9955"/>
                </a:cubicBezTo>
                <a:lnTo>
                  <a:pt x="3950" y="9955"/>
                </a:lnTo>
                <a:cubicBezTo>
                  <a:pt x="4271" y="10072"/>
                  <a:pt x="4562" y="10189"/>
                  <a:pt x="4810" y="10291"/>
                </a:cubicBezTo>
                <a:cubicBezTo>
                  <a:pt x="4723" y="10538"/>
                  <a:pt x="4650" y="10844"/>
                  <a:pt x="4621" y="11180"/>
                </a:cubicBezTo>
                <a:cubicBezTo>
                  <a:pt x="4460" y="10961"/>
                  <a:pt x="4329" y="10728"/>
                  <a:pt x="4198" y="10509"/>
                </a:cubicBezTo>
                <a:cubicBezTo>
                  <a:pt x="4198" y="10465"/>
                  <a:pt x="4198" y="10422"/>
                  <a:pt x="4198" y="10378"/>
                </a:cubicBezTo>
                <a:cubicBezTo>
                  <a:pt x="4198" y="10378"/>
                  <a:pt x="4183" y="10422"/>
                  <a:pt x="4183" y="10465"/>
                </a:cubicBezTo>
                <a:cubicBezTo>
                  <a:pt x="4125" y="10363"/>
                  <a:pt x="4067" y="10261"/>
                  <a:pt x="4023" y="10159"/>
                </a:cubicBezTo>
                <a:lnTo>
                  <a:pt x="4023" y="10159"/>
                </a:lnTo>
                <a:cubicBezTo>
                  <a:pt x="4023" y="10160"/>
                  <a:pt x="4052" y="10349"/>
                  <a:pt x="4154" y="10655"/>
                </a:cubicBezTo>
                <a:cubicBezTo>
                  <a:pt x="4125" y="10815"/>
                  <a:pt x="4096" y="11048"/>
                  <a:pt x="4081" y="11340"/>
                </a:cubicBezTo>
                <a:cubicBezTo>
                  <a:pt x="4009" y="11486"/>
                  <a:pt x="3936" y="11690"/>
                  <a:pt x="3863" y="11937"/>
                </a:cubicBezTo>
                <a:cubicBezTo>
                  <a:pt x="3134" y="10495"/>
                  <a:pt x="3076" y="10174"/>
                  <a:pt x="3324" y="8323"/>
                </a:cubicBezTo>
                <a:lnTo>
                  <a:pt x="3324" y="8323"/>
                </a:lnTo>
                <a:cubicBezTo>
                  <a:pt x="3323" y="8323"/>
                  <a:pt x="1968" y="10611"/>
                  <a:pt x="3732" y="12637"/>
                </a:cubicBezTo>
                <a:cubicBezTo>
                  <a:pt x="3702" y="12885"/>
                  <a:pt x="3702" y="13147"/>
                  <a:pt x="3732" y="13424"/>
                </a:cubicBezTo>
                <a:cubicBezTo>
                  <a:pt x="3644" y="13380"/>
                  <a:pt x="3557" y="13337"/>
                  <a:pt x="3455" y="13293"/>
                </a:cubicBezTo>
                <a:cubicBezTo>
                  <a:pt x="3309" y="12812"/>
                  <a:pt x="3178" y="12316"/>
                  <a:pt x="3134" y="11821"/>
                </a:cubicBezTo>
                <a:cubicBezTo>
                  <a:pt x="3134" y="11821"/>
                  <a:pt x="3047" y="12375"/>
                  <a:pt x="3090" y="13133"/>
                </a:cubicBezTo>
                <a:cubicBezTo>
                  <a:pt x="3061" y="13118"/>
                  <a:pt x="3032" y="13103"/>
                  <a:pt x="3003" y="13089"/>
                </a:cubicBezTo>
                <a:cubicBezTo>
                  <a:pt x="2624" y="12608"/>
                  <a:pt x="2274" y="12069"/>
                  <a:pt x="1997" y="11529"/>
                </a:cubicBezTo>
                <a:lnTo>
                  <a:pt x="1997" y="11529"/>
                </a:lnTo>
                <a:cubicBezTo>
                  <a:pt x="1997" y="11530"/>
                  <a:pt x="2114" y="12040"/>
                  <a:pt x="2405" y="12739"/>
                </a:cubicBezTo>
                <a:cubicBezTo>
                  <a:pt x="2376" y="12783"/>
                  <a:pt x="2362" y="12827"/>
                  <a:pt x="2347" y="12885"/>
                </a:cubicBezTo>
                <a:cubicBezTo>
                  <a:pt x="1895" y="12768"/>
                  <a:pt x="1589" y="12754"/>
                  <a:pt x="1589" y="12754"/>
                </a:cubicBezTo>
                <a:lnTo>
                  <a:pt x="1589" y="12754"/>
                </a:lnTo>
                <a:cubicBezTo>
                  <a:pt x="1866" y="12856"/>
                  <a:pt x="2085" y="12943"/>
                  <a:pt x="2289" y="13031"/>
                </a:cubicBezTo>
                <a:cubicBezTo>
                  <a:pt x="2230" y="13220"/>
                  <a:pt x="2158" y="13468"/>
                  <a:pt x="2128" y="13730"/>
                </a:cubicBezTo>
                <a:cubicBezTo>
                  <a:pt x="1954" y="13468"/>
                  <a:pt x="1793" y="13191"/>
                  <a:pt x="1647" y="12914"/>
                </a:cubicBezTo>
                <a:lnTo>
                  <a:pt x="1647" y="12914"/>
                </a:lnTo>
                <a:cubicBezTo>
                  <a:pt x="1648" y="12914"/>
                  <a:pt x="1779" y="13512"/>
                  <a:pt x="2128" y="14240"/>
                </a:cubicBezTo>
                <a:cubicBezTo>
                  <a:pt x="2143" y="14546"/>
                  <a:pt x="2201" y="14867"/>
                  <a:pt x="2347" y="15202"/>
                </a:cubicBezTo>
                <a:cubicBezTo>
                  <a:pt x="2099" y="15042"/>
                  <a:pt x="1866" y="14852"/>
                  <a:pt x="1706" y="14634"/>
                </a:cubicBezTo>
                <a:cubicBezTo>
                  <a:pt x="1720" y="14371"/>
                  <a:pt x="1749" y="14065"/>
                  <a:pt x="1808" y="13672"/>
                </a:cubicBezTo>
                <a:lnTo>
                  <a:pt x="1808" y="13672"/>
                </a:lnTo>
                <a:cubicBezTo>
                  <a:pt x="1808" y="13672"/>
                  <a:pt x="1647" y="13934"/>
                  <a:pt x="1531" y="14342"/>
                </a:cubicBezTo>
                <a:cubicBezTo>
                  <a:pt x="933" y="13176"/>
                  <a:pt x="904" y="12929"/>
                  <a:pt x="1094" y="11442"/>
                </a:cubicBezTo>
                <a:lnTo>
                  <a:pt x="1094" y="11442"/>
                </a:lnTo>
                <a:cubicBezTo>
                  <a:pt x="1093" y="11442"/>
                  <a:pt x="1" y="13278"/>
                  <a:pt x="1414" y="14911"/>
                </a:cubicBezTo>
                <a:cubicBezTo>
                  <a:pt x="1385" y="15202"/>
                  <a:pt x="1400" y="15523"/>
                  <a:pt x="1473" y="15873"/>
                </a:cubicBezTo>
                <a:lnTo>
                  <a:pt x="1473" y="15843"/>
                </a:lnTo>
                <a:lnTo>
                  <a:pt x="1910" y="15843"/>
                </a:lnTo>
                <a:cubicBezTo>
                  <a:pt x="1822" y="15610"/>
                  <a:pt x="1764" y="15406"/>
                  <a:pt x="1735" y="15202"/>
                </a:cubicBezTo>
                <a:lnTo>
                  <a:pt x="1735" y="15202"/>
                </a:lnTo>
                <a:cubicBezTo>
                  <a:pt x="1939" y="15392"/>
                  <a:pt x="2201" y="15581"/>
                  <a:pt x="2493" y="15756"/>
                </a:cubicBezTo>
                <a:cubicBezTo>
                  <a:pt x="2434" y="15785"/>
                  <a:pt x="2391" y="15814"/>
                  <a:pt x="2347" y="15843"/>
                </a:cubicBezTo>
                <a:lnTo>
                  <a:pt x="138416" y="15843"/>
                </a:lnTo>
                <a:cubicBezTo>
                  <a:pt x="138357" y="15814"/>
                  <a:pt x="138299" y="15785"/>
                  <a:pt x="138226" y="15741"/>
                </a:cubicBezTo>
                <a:cubicBezTo>
                  <a:pt x="138285" y="15610"/>
                  <a:pt x="138343" y="15465"/>
                  <a:pt x="138401" y="15319"/>
                </a:cubicBezTo>
                <a:cubicBezTo>
                  <a:pt x="138620" y="15115"/>
                  <a:pt x="138882" y="14925"/>
                  <a:pt x="139290" y="14692"/>
                </a:cubicBezTo>
                <a:cubicBezTo>
                  <a:pt x="139348" y="14867"/>
                  <a:pt x="139392" y="15027"/>
                  <a:pt x="139407" y="15173"/>
                </a:cubicBezTo>
                <a:cubicBezTo>
                  <a:pt x="139159" y="15377"/>
                  <a:pt x="138897" y="15596"/>
                  <a:pt x="138663" y="15843"/>
                </a:cubicBezTo>
                <a:lnTo>
                  <a:pt x="139217" y="15843"/>
                </a:lnTo>
                <a:cubicBezTo>
                  <a:pt x="139276" y="15771"/>
                  <a:pt x="139334" y="15683"/>
                  <a:pt x="139407" y="15596"/>
                </a:cubicBezTo>
                <a:lnTo>
                  <a:pt x="139407" y="15596"/>
                </a:lnTo>
                <a:cubicBezTo>
                  <a:pt x="139407" y="15683"/>
                  <a:pt x="139378" y="15756"/>
                  <a:pt x="139363" y="15843"/>
                </a:cubicBezTo>
                <a:lnTo>
                  <a:pt x="140281" y="15843"/>
                </a:lnTo>
                <a:cubicBezTo>
                  <a:pt x="140879" y="15246"/>
                  <a:pt x="141651" y="14561"/>
                  <a:pt x="142497" y="13978"/>
                </a:cubicBezTo>
                <a:lnTo>
                  <a:pt x="142497" y="13978"/>
                </a:lnTo>
                <a:cubicBezTo>
                  <a:pt x="142496" y="13978"/>
                  <a:pt x="140981" y="14751"/>
                  <a:pt x="139742" y="15800"/>
                </a:cubicBezTo>
                <a:cubicBezTo>
                  <a:pt x="139757" y="15610"/>
                  <a:pt x="139727" y="15435"/>
                  <a:pt x="139698" y="15275"/>
                </a:cubicBezTo>
                <a:cubicBezTo>
                  <a:pt x="139990" y="14940"/>
                  <a:pt x="140340" y="14590"/>
                  <a:pt x="140718" y="14299"/>
                </a:cubicBezTo>
                <a:lnTo>
                  <a:pt x="140718" y="14299"/>
                </a:lnTo>
                <a:cubicBezTo>
                  <a:pt x="140718" y="14299"/>
                  <a:pt x="140208" y="14576"/>
                  <a:pt x="139625" y="15013"/>
                </a:cubicBezTo>
                <a:cubicBezTo>
                  <a:pt x="139567" y="14852"/>
                  <a:pt x="139509" y="14721"/>
                  <a:pt x="139451" y="14605"/>
                </a:cubicBezTo>
                <a:cubicBezTo>
                  <a:pt x="139567" y="14546"/>
                  <a:pt x="139684" y="14473"/>
                  <a:pt x="139815" y="14401"/>
                </a:cubicBezTo>
                <a:lnTo>
                  <a:pt x="139815" y="14401"/>
                </a:lnTo>
                <a:cubicBezTo>
                  <a:pt x="139815" y="14401"/>
                  <a:pt x="139654" y="14444"/>
                  <a:pt x="139407" y="14532"/>
                </a:cubicBezTo>
                <a:cubicBezTo>
                  <a:pt x="139247" y="14270"/>
                  <a:pt x="139101" y="14109"/>
                  <a:pt x="139101" y="14109"/>
                </a:cubicBezTo>
                <a:lnTo>
                  <a:pt x="139101" y="14109"/>
                </a:lnTo>
                <a:cubicBezTo>
                  <a:pt x="139174" y="14299"/>
                  <a:pt x="139217" y="14444"/>
                  <a:pt x="139261" y="14590"/>
                </a:cubicBezTo>
                <a:cubicBezTo>
                  <a:pt x="139072" y="14663"/>
                  <a:pt x="138838" y="14780"/>
                  <a:pt x="138591" y="14911"/>
                </a:cubicBezTo>
                <a:cubicBezTo>
                  <a:pt x="138707" y="14678"/>
                  <a:pt x="138838" y="14459"/>
                  <a:pt x="138999" y="14240"/>
                </a:cubicBezTo>
                <a:lnTo>
                  <a:pt x="138999" y="14240"/>
                </a:lnTo>
                <a:cubicBezTo>
                  <a:pt x="138998" y="14240"/>
                  <a:pt x="138590" y="14619"/>
                  <a:pt x="138168" y="15188"/>
                </a:cubicBezTo>
                <a:cubicBezTo>
                  <a:pt x="138037" y="15290"/>
                  <a:pt x="137906" y="15392"/>
                  <a:pt x="137774" y="15523"/>
                </a:cubicBezTo>
                <a:cubicBezTo>
                  <a:pt x="137702" y="15479"/>
                  <a:pt x="137629" y="15450"/>
                  <a:pt x="137541" y="15406"/>
                </a:cubicBezTo>
                <a:cubicBezTo>
                  <a:pt x="137556" y="15348"/>
                  <a:pt x="137585" y="15275"/>
                  <a:pt x="137614" y="15217"/>
                </a:cubicBezTo>
                <a:cubicBezTo>
                  <a:pt x="137833" y="15071"/>
                  <a:pt x="138110" y="14925"/>
                  <a:pt x="138459" y="14721"/>
                </a:cubicBezTo>
                <a:lnTo>
                  <a:pt x="138459" y="14721"/>
                </a:lnTo>
                <a:cubicBezTo>
                  <a:pt x="138459" y="14721"/>
                  <a:pt x="138153" y="14794"/>
                  <a:pt x="137760" y="14969"/>
                </a:cubicBezTo>
                <a:cubicBezTo>
                  <a:pt x="138372" y="14051"/>
                  <a:pt x="138561" y="13890"/>
                  <a:pt x="139888" y="13147"/>
                </a:cubicBezTo>
                <a:lnTo>
                  <a:pt x="139888" y="13147"/>
                </a:lnTo>
                <a:cubicBezTo>
                  <a:pt x="139887" y="13147"/>
                  <a:pt x="137774" y="13687"/>
                  <a:pt x="137235" y="15246"/>
                </a:cubicBezTo>
                <a:lnTo>
                  <a:pt x="137206" y="15246"/>
                </a:lnTo>
                <a:cubicBezTo>
                  <a:pt x="137046" y="15173"/>
                  <a:pt x="136871" y="15100"/>
                  <a:pt x="136681" y="15013"/>
                </a:cubicBezTo>
                <a:cubicBezTo>
                  <a:pt x="136812" y="14707"/>
                  <a:pt x="136987" y="14401"/>
                  <a:pt x="137191" y="14109"/>
                </a:cubicBezTo>
                <a:lnTo>
                  <a:pt x="137191" y="14109"/>
                </a:lnTo>
                <a:cubicBezTo>
                  <a:pt x="137191" y="14109"/>
                  <a:pt x="136842" y="14430"/>
                  <a:pt x="136463" y="14925"/>
                </a:cubicBezTo>
                <a:cubicBezTo>
                  <a:pt x="136404" y="14896"/>
                  <a:pt x="136346" y="14867"/>
                  <a:pt x="136273" y="14838"/>
                </a:cubicBezTo>
                <a:cubicBezTo>
                  <a:pt x="137118" y="13891"/>
                  <a:pt x="137323" y="12973"/>
                  <a:pt x="137323" y="12972"/>
                </a:cubicBezTo>
                <a:lnTo>
                  <a:pt x="137323" y="12972"/>
                </a:lnTo>
                <a:cubicBezTo>
                  <a:pt x="136710" y="13803"/>
                  <a:pt x="136332" y="14284"/>
                  <a:pt x="135880" y="14678"/>
                </a:cubicBezTo>
                <a:cubicBezTo>
                  <a:pt x="135763" y="14619"/>
                  <a:pt x="135632" y="14575"/>
                  <a:pt x="135501" y="14517"/>
                </a:cubicBezTo>
                <a:cubicBezTo>
                  <a:pt x="136244" y="13978"/>
                  <a:pt x="136550" y="13337"/>
                  <a:pt x="136638" y="13162"/>
                </a:cubicBezTo>
                <a:cubicBezTo>
                  <a:pt x="137031" y="12710"/>
                  <a:pt x="137468" y="12244"/>
                  <a:pt x="137949" y="11792"/>
                </a:cubicBezTo>
                <a:cubicBezTo>
                  <a:pt x="137978" y="11777"/>
                  <a:pt x="138008" y="11748"/>
                  <a:pt x="138037" y="11733"/>
                </a:cubicBezTo>
                <a:lnTo>
                  <a:pt x="138037" y="11733"/>
                </a:lnTo>
                <a:cubicBezTo>
                  <a:pt x="138035" y="11734"/>
                  <a:pt x="138007" y="11748"/>
                  <a:pt x="137978" y="11763"/>
                </a:cubicBezTo>
                <a:cubicBezTo>
                  <a:pt x="138372" y="11384"/>
                  <a:pt x="138780" y="11019"/>
                  <a:pt x="139217" y="10684"/>
                </a:cubicBezTo>
                <a:lnTo>
                  <a:pt x="139217" y="10684"/>
                </a:lnTo>
                <a:cubicBezTo>
                  <a:pt x="139217" y="10684"/>
                  <a:pt x="137643" y="11602"/>
                  <a:pt x="136098" y="12929"/>
                </a:cubicBezTo>
                <a:cubicBezTo>
                  <a:pt x="135821" y="13118"/>
                  <a:pt x="135545" y="13337"/>
                  <a:pt x="135282" y="13555"/>
                </a:cubicBezTo>
                <a:cubicBezTo>
                  <a:pt x="135282" y="13366"/>
                  <a:pt x="135268" y="13191"/>
                  <a:pt x="135238" y="13031"/>
                </a:cubicBezTo>
                <a:cubicBezTo>
                  <a:pt x="135530" y="12695"/>
                  <a:pt x="135880" y="12346"/>
                  <a:pt x="136259" y="12054"/>
                </a:cubicBezTo>
                <a:lnTo>
                  <a:pt x="136259" y="12054"/>
                </a:lnTo>
                <a:cubicBezTo>
                  <a:pt x="136258" y="12054"/>
                  <a:pt x="135748" y="12331"/>
                  <a:pt x="135166" y="12768"/>
                </a:cubicBezTo>
                <a:cubicBezTo>
                  <a:pt x="135151" y="12739"/>
                  <a:pt x="135151" y="12725"/>
                  <a:pt x="135136" y="12710"/>
                </a:cubicBezTo>
                <a:cubicBezTo>
                  <a:pt x="135515" y="12214"/>
                  <a:pt x="135953" y="11719"/>
                  <a:pt x="136434" y="11267"/>
                </a:cubicBezTo>
                <a:lnTo>
                  <a:pt x="136434" y="11267"/>
                </a:lnTo>
                <a:cubicBezTo>
                  <a:pt x="136433" y="11267"/>
                  <a:pt x="135836" y="11632"/>
                  <a:pt x="135107" y="12229"/>
                </a:cubicBezTo>
                <a:cubicBezTo>
                  <a:pt x="135064" y="12244"/>
                  <a:pt x="135005" y="12273"/>
                  <a:pt x="134947" y="12287"/>
                </a:cubicBezTo>
                <a:cubicBezTo>
                  <a:pt x="134787" y="12025"/>
                  <a:pt x="134641" y="11879"/>
                  <a:pt x="134641" y="11879"/>
                </a:cubicBezTo>
                <a:lnTo>
                  <a:pt x="134641" y="11879"/>
                </a:lnTo>
                <a:cubicBezTo>
                  <a:pt x="134699" y="12054"/>
                  <a:pt x="134757" y="12200"/>
                  <a:pt x="134801" y="12346"/>
                </a:cubicBezTo>
                <a:cubicBezTo>
                  <a:pt x="134787" y="12346"/>
                  <a:pt x="134787" y="12346"/>
                  <a:pt x="134772" y="12360"/>
                </a:cubicBezTo>
                <a:cubicBezTo>
                  <a:pt x="134670" y="12171"/>
                  <a:pt x="134553" y="11981"/>
                  <a:pt x="134451" y="11835"/>
                </a:cubicBezTo>
                <a:cubicBezTo>
                  <a:pt x="134612" y="11719"/>
                  <a:pt x="134801" y="11602"/>
                  <a:pt x="134991" y="11471"/>
                </a:cubicBezTo>
                <a:lnTo>
                  <a:pt x="134991" y="11471"/>
                </a:lnTo>
                <a:cubicBezTo>
                  <a:pt x="134991" y="11471"/>
                  <a:pt x="134743" y="11544"/>
                  <a:pt x="134364" y="11704"/>
                </a:cubicBezTo>
                <a:cubicBezTo>
                  <a:pt x="134335" y="11675"/>
                  <a:pt x="134306" y="11646"/>
                  <a:pt x="134277" y="11617"/>
                </a:cubicBezTo>
                <a:cubicBezTo>
                  <a:pt x="134553" y="11413"/>
                  <a:pt x="134903" y="11209"/>
                  <a:pt x="135428" y="10917"/>
                </a:cubicBezTo>
                <a:lnTo>
                  <a:pt x="135428" y="10917"/>
                </a:lnTo>
                <a:cubicBezTo>
                  <a:pt x="135428" y="10917"/>
                  <a:pt x="134816" y="11063"/>
                  <a:pt x="134160" y="11457"/>
                </a:cubicBezTo>
                <a:cubicBezTo>
                  <a:pt x="133941" y="11194"/>
                  <a:pt x="133767" y="11049"/>
                  <a:pt x="133766" y="11048"/>
                </a:cubicBezTo>
                <a:lnTo>
                  <a:pt x="133766" y="11048"/>
                </a:lnTo>
                <a:cubicBezTo>
                  <a:pt x="133868" y="11223"/>
                  <a:pt x="133941" y="11384"/>
                  <a:pt x="134014" y="11544"/>
                </a:cubicBezTo>
                <a:cubicBezTo>
                  <a:pt x="133708" y="11733"/>
                  <a:pt x="133402" y="11981"/>
                  <a:pt x="133169" y="12287"/>
                </a:cubicBezTo>
                <a:cubicBezTo>
                  <a:pt x="133285" y="11937"/>
                  <a:pt x="133446" y="11588"/>
                  <a:pt x="133621" y="11252"/>
                </a:cubicBezTo>
                <a:lnTo>
                  <a:pt x="133621" y="11252"/>
                </a:lnTo>
                <a:cubicBezTo>
                  <a:pt x="133620" y="11253"/>
                  <a:pt x="133052" y="11894"/>
                  <a:pt x="132528" y="12827"/>
                </a:cubicBezTo>
                <a:cubicBezTo>
                  <a:pt x="132367" y="12972"/>
                  <a:pt x="132207" y="13118"/>
                  <a:pt x="132061" y="13293"/>
                </a:cubicBezTo>
                <a:lnTo>
                  <a:pt x="132003" y="13278"/>
                </a:lnTo>
                <a:cubicBezTo>
                  <a:pt x="132119" y="12972"/>
                  <a:pt x="132251" y="12666"/>
                  <a:pt x="132426" y="12360"/>
                </a:cubicBezTo>
                <a:cubicBezTo>
                  <a:pt x="132557" y="12273"/>
                  <a:pt x="132717" y="12171"/>
                  <a:pt x="132877" y="12069"/>
                </a:cubicBezTo>
                <a:lnTo>
                  <a:pt x="132877" y="12069"/>
                </a:lnTo>
                <a:cubicBezTo>
                  <a:pt x="132877" y="12069"/>
                  <a:pt x="132746" y="12098"/>
                  <a:pt x="132528" y="12185"/>
                </a:cubicBezTo>
                <a:cubicBezTo>
                  <a:pt x="132586" y="12083"/>
                  <a:pt x="132659" y="11967"/>
                  <a:pt x="132732" y="11865"/>
                </a:cubicBezTo>
                <a:lnTo>
                  <a:pt x="132732" y="11865"/>
                </a:lnTo>
                <a:cubicBezTo>
                  <a:pt x="132731" y="11865"/>
                  <a:pt x="132571" y="12010"/>
                  <a:pt x="132367" y="12244"/>
                </a:cubicBezTo>
                <a:cubicBezTo>
                  <a:pt x="132207" y="12316"/>
                  <a:pt x="132017" y="12404"/>
                  <a:pt x="131799" y="12506"/>
                </a:cubicBezTo>
                <a:cubicBezTo>
                  <a:pt x="132163" y="11821"/>
                  <a:pt x="132411" y="11384"/>
                  <a:pt x="132761" y="11005"/>
                </a:cubicBezTo>
                <a:cubicBezTo>
                  <a:pt x="132775" y="10990"/>
                  <a:pt x="132775" y="10990"/>
                  <a:pt x="132775" y="10990"/>
                </a:cubicBezTo>
                <a:cubicBezTo>
                  <a:pt x="133198" y="10538"/>
                  <a:pt x="133752" y="10145"/>
                  <a:pt x="134830" y="9460"/>
                </a:cubicBezTo>
                <a:lnTo>
                  <a:pt x="134830" y="9460"/>
                </a:lnTo>
                <a:cubicBezTo>
                  <a:pt x="134830" y="9460"/>
                  <a:pt x="132629" y="10101"/>
                  <a:pt x="131551" y="11704"/>
                </a:cubicBezTo>
                <a:cubicBezTo>
                  <a:pt x="131114" y="11981"/>
                  <a:pt x="130618" y="12331"/>
                  <a:pt x="130166" y="12710"/>
                </a:cubicBezTo>
                <a:cubicBezTo>
                  <a:pt x="130123" y="12695"/>
                  <a:pt x="130094" y="12681"/>
                  <a:pt x="130050" y="12666"/>
                </a:cubicBezTo>
                <a:cubicBezTo>
                  <a:pt x="130123" y="12418"/>
                  <a:pt x="130210" y="12171"/>
                  <a:pt x="130312" y="11923"/>
                </a:cubicBezTo>
                <a:cubicBezTo>
                  <a:pt x="130531" y="11704"/>
                  <a:pt x="130764" y="11500"/>
                  <a:pt x="131012" y="11296"/>
                </a:cubicBezTo>
                <a:lnTo>
                  <a:pt x="131012" y="11296"/>
                </a:lnTo>
                <a:cubicBezTo>
                  <a:pt x="131012" y="11296"/>
                  <a:pt x="130764" y="11427"/>
                  <a:pt x="130429" y="11661"/>
                </a:cubicBezTo>
                <a:cubicBezTo>
                  <a:pt x="130502" y="11471"/>
                  <a:pt x="130589" y="11296"/>
                  <a:pt x="130691" y="11121"/>
                </a:cubicBezTo>
                <a:lnTo>
                  <a:pt x="130691" y="11121"/>
                </a:lnTo>
                <a:cubicBezTo>
                  <a:pt x="130691" y="11121"/>
                  <a:pt x="130429" y="11413"/>
                  <a:pt x="130108" y="11865"/>
                </a:cubicBezTo>
                <a:cubicBezTo>
                  <a:pt x="130050" y="11908"/>
                  <a:pt x="129977" y="11967"/>
                  <a:pt x="129919" y="12010"/>
                </a:cubicBezTo>
                <a:cubicBezTo>
                  <a:pt x="129860" y="11865"/>
                  <a:pt x="129802" y="11733"/>
                  <a:pt x="129744" y="11617"/>
                </a:cubicBezTo>
                <a:cubicBezTo>
                  <a:pt x="129846" y="11544"/>
                  <a:pt x="129977" y="11471"/>
                  <a:pt x="130108" y="11398"/>
                </a:cubicBezTo>
                <a:lnTo>
                  <a:pt x="130108" y="11398"/>
                </a:lnTo>
                <a:cubicBezTo>
                  <a:pt x="130108" y="11398"/>
                  <a:pt x="129948" y="11442"/>
                  <a:pt x="129700" y="11529"/>
                </a:cubicBezTo>
                <a:cubicBezTo>
                  <a:pt x="129540" y="11267"/>
                  <a:pt x="129394" y="11121"/>
                  <a:pt x="129394" y="11121"/>
                </a:cubicBezTo>
                <a:lnTo>
                  <a:pt x="129394" y="11121"/>
                </a:lnTo>
                <a:cubicBezTo>
                  <a:pt x="129452" y="11296"/>
                  <a:pt x="129511" y="11457"/>
                  <a:pt x="129554" y="11588"/>
                </a:cubicBezTo>
                <a:cubicBezTo>
                  <a:pt x="129350" y="11675"/>
                  <a:pt x="129117" y="11777"/>
                  <a:pt x="128884" y="11923"/>
                </a:cubicBezTo>
                <a:cubicBezTo>
                  <a:pt x="129001" y="11690"/>
                  <a:pt x="129132" y="11457"/>
                  <a:pt x="129277" y="11238"/>
                </a:cubicBezTo>
                <a:lnTo>
                  <a:pt x="129277" y="11238"/>
                </a:lnTo>
                <a:cubicBezTo>
                  <a:pt x="129277" y="11238"/>
                  <a:pt x="128869" y="11632"/>
                  <a:pt x="128461" y="12185"/>
                </a:cubicBezTo>
                <a:cubicBezTo>
                  <a:pt x="128447" y="12200"/>
                  <a:pt x="128447" y="12200"/>
                  <a:pt x="128432" y="12214"/>
                </a:cubicBezTo>
                <a:cubicBezTo>
                  <a:pt x="128315" y="12185"/>
                  <a:pt x="128199" y="12156"/>
                  <a:pt x="128068" y="12112"/>
                </a:cubicBezTo>
                <a:cubicBezTo>
                  <a:pt x="128257" y="12010"/>
                  <a:pt x="128476" y="11879"/>
                  <a:pt x="128753" y="11733"/>
                </a:cubicBezTo>
                <a:lnTo>
                  <a:pt x="128753" y="11733"/>
                </a:lnTo>
                <a:cubicBezTo>
                  <a:pt x="128753" y="11733"/>
                  <a:pt x="128447" y="11806"/>
                  <a:pt x="128039" y="11981"/>
                </a:cubicBezTo>
                <a:cubicBezTo>
                  <a:pt x="128665" y="11063"/>
                  <a:pt x="128855" y="10903"/>
                  <a:pt x="130181" y="10159"/>
                </a:cubicBezTo>
                <a:lnTo>
                  <a:pt x="130181" y="10159"/>
                </a:lnTo>
                <a:cubicBezTo>
                  <a:pt x="130181" y="10159"/>
                  <a:pt x="128286" y="10640"/>
                  <a:pt x="127616" y="11996"/>
                </a:cubicBezTo>
                <a:cubicBezTo>
                  <a:pt x="127514" y="11967"/>
                  <a:pt x="127426" y="11952"/>
                  <a:pt x="127324" y="11923"/>
                </a:cubicBezTo>
                <a:cubicBezTo>
                  <a:pt x="128374" y="10436"/>
                  <a:pt x="128155" y="8906"/>
                  <a:pt x="128155" y="8906"/>
                </a:cubicBezTo>
                <a:lnTo>
                  <a:pt x="128155" y="8906"/>
                </a:lnTo>
                <a:cubicBezTo>
                  <a:pt x="127689" y="10451"/>
                  <a:pt x="127470" y="11005"/>
                  <a:pt x="126741" y="11777"/>
                </a:cubicBezTo>
                <a:cubicBezTo>
                  <a:pt x="126727" y="11777"/>
                  <a:pt x="126712" y="11763"/>
                  <a:pt x="126698" y="11763"/>
                </a:cubicBezTo>
                <a:lnTo>
                  <a:pt x="126698" y="11690"/>
                </a:lnTo>
                <a:cubicBezTo>
                  <a:pt x="127426" y="10801"/>
                  <a:pt x="127601" y="9985"/>
                  <a:pt x="127601" y="9984"/>
                </a:cubicBezTo>
                <a:lnTo>
                  <a:pt x="127601" y="9984"/>
                </a:lnTo>
                <a:cubicBezTo>
                  <a:pt x="127368" y="10305"/>
                  <a:pt x="127164" y="10582"/>
                  <a:pt x="126975" y="10830"/>
                </a:cubicBezTo>
                <a:cubicBezTo>
                  <a:pt x="127091" y="10465"/>
                  <a:pt x="127237" y="10057"/>
                  <a:pt x="127397" y="9649"/>
                </a:cubicBezTo>
                <a:cubicBezTo>
                  <a:pt x="128024" y="8979"/>
                  <a:pt x="128738" y="8294"/>
                  <a:pt x="129496" y="7682"/>
                </a:cubicBezTo>
                <a:lnTo>
                  <a:pt x="129496" y="7682"/>
                </a:lnTo>
                <a:cubicBezTo>
                  <a:pt x="129496" y="7682"/>
                  <a:pt x="128723" y="8148"/>
                  <a:pt x="127718" y="8877"/>
                </a:cubicBezTo>
                <a:cubicBezTo>
                  <a:pt x="128111" y="7973"/>
                  <a:pt x="128592" y="7026"/>
                  <a:pt x="129175" y="6137"/>
                </a:cubicBezTo>
                <a:lnTo>
                  <a:pt x="129175" y="6137"/>
                </a:lnTo>
                <a:cubicBezTo>
                  <a:pt x="129175" y="6137"/>
                  <a:pt x="127703" y="7755"/>
                  <a:pt x="126625" y="9737"/>
                </a:cubicBezTo>
                <a:cubicBezTo>
                  <a:pt x="126508" y="9824"/>
                  <a:pt x="126392" y="9926"/>
                  <a:pt x="126275" y="10028"/>
                </a:cubicBezTo>
                <a:cubicBezTo>
                  <a:pt x="126158" y="9810"/>
                  <a:pt x="126013" y="9606"/>
                  <a:pt x="125867" y="9416"/>
                </a:cubicBezTo>
                <a:cubicBezTo>
                  <a:pt x="125896" y="9285"/>
                  <a:pt x="125940" y="9154"/>
                  <a:pt x="125984" y="9037"/>
                </a:cubicBezTo>
                <a:cubicBezTo>
                  <a:pt x="126217" y="8775"/>
                  <a:pt x="126465" y="8512"/>
                  <a:pt x="126727" y="8279"/>
                </a:cubicBezTo>
                <a:lnTo>
                  <a:pt x="126727" y="8279"/>
                </a:lnTo>
                <a:cubicBezTo>
                  <a:pt x="126727" y="8279"/>
                  <a:pt x="126464" y="8425"/>
                  <a:pt x="126100" y="8702"/>
                </a:cubicBezTo>
                <a:cubicBezTo>
                  <a:pt x="126260" y="8265"/>
                  <a:pt x="126450" y="7842"/>
                  <a:pt x="126669" y="7434"/>
                </a:cubicBezTo>
                <a:lnTo>
                  <a:pt x="126669" y="7434"/>
                </a:lnTo>
                <a:cubicBezTo>
                  <a:pt x="126668" y="7434"/>
                  <a:pt x="126100" y="8090"/>
                  <a:pt x="125532" y="9037"/>
                </a:cubicBezTo>
                <a:cubicBezTo>
                  <a:pt x="125386" y="8877"/>
                  <a:pt x="125226" y="8746"/>
                  <a:pt x="125080" y="8614"/>
                </a:cubicBezTo>
                <a:cubicBezTo>
                  <a:pt x="125138" y="8571"/>
                  <a:pt x="125211" y="8527"/>
                  <a:pt x="125284" y="8483"/>
                </a:cubicBezTo>
                <a:lnTo>
                  <a:pt x="125284" y="8483"/>
                </a:lnTo>
                <a:cubicBezTo>
                  <a:pt x="125284" y="8483"/>
                  <a:pt x="125182" y="8512"/>
                  <a:pt x="125022" y="8571"/>
                </a:cubicBezTo>
                <a:cubicBezTo>
                  <a:pt x="124992" y="8542"/>
                  <a:pt x="124963" y="8512"/>
                  <a:pt x="124934" y="8498"/>
                </a:cubicBezTo>
                <a:cubicBezTo>
                  <a:pt x="125051" y="8338"/>
                  <a:pt x="125197" y="8177"/>
                  <a:pt x="125342" y="8002"/>
                </a:cubicBezTo>
                <a:lnTo>
                  <a:pt x="125342" y="8002"/>
                </a:lnTo>
                <a:cubicBezTo>
                  <a:pt x="125342" y="8002"/>
                  <a:pt x="125124" y="8134"/>
                  <a:pt x="124803" y="8396"/>
                </a:cubicBezTo>
                <a:cubicBezTo>
                  <a:pt x="124351" y="8061"/>
                  <a:pt x="123987" y="7886"/>
                  <a:pt x="123987" y="7886"/>
                </a:cubicBezTo>
                <a:lnTo>
                  <a:pt x="123987" y="7886"/>
                </a:lnTo>
                <a:cubicBezTo>
                  <a:pt x="124235" y="8134"/>
                  <a:pt x="124453" y="8352"/>
                  <a:pt x="124628" y="8542"/>
                </a:cubicBezTo>
                <a:cubicBezTo>
                  <a:pt x="124599" y="8571"/>
                  <a:pt x="124584" y="8585"/>
                  <a:pt x="124555" y="8614"/>
                </a:cubicBezTo>
                <a:cubicBezTo>
                  <a:pt x="124278" y="8265"/>
                  <a:pt x="124060" y="8061"/>
                  <a:pt x="124060" y="8061"/>
                </a:cubicBezTo>
                <a:lnTo>
                  <a:pt x="124060" y="8061"/>
                </a:lnTo>
                <a:cubicBezTo>
                  <a:pt x="124191" y="8323"/>
                  <a:pt x="124307" y="8542"/>
                  <a:pt x="124395" y="8760"/>
                </a:cubicBezTo>
                <a:cubicBezTo>
                  <a:pt x="124351" y="8804"/>
                  <a:pt x="124307" y="8848"/>
                  <a:pt x="124264" y="8891"/>
                </a:cubicBezTo>
                <a:cubicBezTo>
                  <a:pt x="124133" y="8950"/>
                  <a:pt x="123987" y="9023"/>
                  <a:pt x="123841" y="9110"/>
                </a:cubicBezTo>
                <a:cubicBezTo>
                  <a:pt x="123856" y="8833"/>
                  <a:pt x="123870" y="8556"/>
                  <a:pt x="123899" y="8279"/>
                </a:cubicBezTo>
                <a:cubicBezTo>
                  <a:pt x="123899" y="8265"/>
                  <a:pt x="123914" y="8265"/>
                  <a:pt x="123914" y="8265"/>
                </a:cubicBezTo>
                <a:lnTo>
                  <a:pt x="123899" y="8265"/>
                </a:lnTo>
                <a:cubicBezTo>
                  <a:pt x="123914" y="8221"/>
                  <a:pt x="123914" y="8163"/>
                  <a:pt x="123914" y="8119"/>
                </a:cubicBezTo>
                <a:lnTo>
                  <a:pt x="123914" y="8119"/>
                </a:lnTo>
                <a:cubicBezTo>
                  <a:pt x="123914" y="8119"/>
                  <a:pt x="123885" y="8206"/>
                  <a:pt x="123841" y="8338"/>
                </a:cubicBezTo>
                <a:cubicBezTo>
                  <a:pt x="123695" y="8512"/>
                  <a:pt x="123389" y="8906"/>
                  <a:pt x="123039" y="9445"/>
                </a:cubicBezTo>
                <a:cubicBezTo>
                  <a:pt x="122908" y="9547"/>
                  <a:pt x="122763" y="9678"/>
                  <a:pt x="122588" y="9839"/>
                </a:cubicBezTo>
                <a:cubicBezTo>
                  <a:pt x="122588" y="9824"/>
                  <a:pt x="122588" y="9824"/>
                  <a:pt x="122588" y="9810"/>
                </a:cubicBezTo>
                <a:cubicBezTo>
                  <a:pt x="122690" y="9620"/>
                  <a:pt x="122763" y="9445"/>
                  <a:pt x="122806" y="9299"/>
                </a:cubicBezTo>
                <a:cubicBezTo>
                  <a:pt x="122923" y="9227"/>
                  <a:pt x="123039" y="9154"/>
                  <a:pt x="123156" y="9066"/>
                </a:cubicBezTo>
                <a:lnTo>
                  <a:pt x="123156" y="9066"/>
                </a:lnTo>
                <a:cubicBezTo>
                  <a:pt x="123156" y="9066"/>
                  <a:pt x="123039" y="9110"/>
                  <a:pt x="122850" y="9183"/>
                </a:cubicBezTo>
                <a:cubicBezTo>
                  <a:pt x="122908" y="9008"/>
                  <a:pt x="122923" y="8891"/>
                  <a:pt x="122923" y="8891"/>
                </a:cubicBezTo>
                <a:lnTo>
                  <a:pt x="122923" y="8891"/>
                </a:lnTo>
                <a:cubicBezTo>
                  <a:pt x="122835" y="9023"/>
                  <a:pt x="122763" y="9139"/>
                  <a:pt x="122690" y="9241"/>
                </a:cubicBezTo>
                <a:lnTo>
                  <a:pt x="122675" y="9241"/>
                </a:lnTo>
                <a:cubicBezTo>
                  <a:pt x="122733" y="8906"/>
                  <a:pt x="122792" y="8614"/>
                  <a:pt x="122894" y="8352"/>
                </a:cubicBezTo>
                <a:cubicBezTo>
                  <a:pt x="123229" y="7973"/>
                  <a:pt x="123579" y="7594"/>
                  <a:pt x="123972" y="7230"/>
                </a:cubicBezTo>
                <a:cubicBezTo>
                  <a:pt x="124264" y="7011"/>
                  <a:pt x="124643" y="6764"/>
                  <a:pt x="125109" y="6472"/>
                </a:cubicBezTo>
                <a:lnTo>
                  <a:pt x="125109" y="6472"/>
                </a:lnTo>
                <a:cubicBezTo>
                  <a:pt x="125109" y="6472"/>
                  <a:pt x="124905" y="6530"/>
                  <a:pt x="124584" y="6661"/>
                </a:cubicBezTo>
                <a:cubicBezTo>
                  <a:pt x="124628" y="6618"/>
                  <a:pt x="124672" y="6589"/>
                  <a:pt x="124701" y="6559"/>
                </a:cubicBezTo>
                <a:lnTo>
                  <a:pt x="124701" y="6559"/>
                </a:lnTo>
                <a:cubicBezTo>
                  <a:pt x="124701" y="6560"/>
                  <a:pt x="124628" y="6603"/>
                  <a:pt x="124482" y="6705"/>
                </a:cubicBezTo>
                <a:cubicBezTo>
                  <a:pt x="124205" y="6822"/>
                  <a:pt x="123870" y="6982"/>
                  <a:pt x="123520" y="7186"/>
                </a:cubicBezTo>
                <a:cubicBezTo>
                  <a:pt x="123754" y="6866"/>
                  <a:pt x="124045" y="6501"/>
                  <a:pt x="124439" y="6020"/>
                </a:cubicBezTo>
                <a:lnTo>
                  <a:pt x="124439" y="6020"/>
                </a:lnTo>
                <a:cubicBezTo>
                  <a:pt x="124438" y="6020"/>
                  <a:pt x="123375" y="6691"/>
                  <a:pt x="122631" y="7827"/>
                </a:cubicBezTo>
                <a:cubicBezTo>
                  <a:pt x="122296" y="8104"/>
                  <a:pt x="121990" y="8440"/>
                  <a:pt x="121757" y="8833"/>
                </a:cubicBezTo>
                <a:cubicBezTo>
                  <a:pt x="121465" y="9081"/>
                  <a:pt x="121189" y="9358"/>
                  <a:pt x="120926" y="9635"/>
                </a:cubicBezTo>
                <a:cubicBezTo>
                  <a:pt x="120941" y="9343"/>
                  <a:pt x="120955" y="9037"/>
                  <a:pt x="120999" y="8746"/>
                </a:cubicBezTo>
                <a:lnTo>
                  <a:pt x="120999" y="8746"/>
                </a:lnTo>
                <a:cubicBezTo>
                  <a:pt x="120999" y="8746"/>
                  <a:pt x="120941" y="8877"/>
                  <a:pt x="120868" y="9110"/>
                </a:cubicBezTo>
                <a:cubicBezTo>
                  <a:pt x="120882" y="9008"/>
                  <a:pt x="120882" y="8964"/>
                  <a:pt x="120882" y="8964"/>
                </a:cubicBezTo>
                <a:lnTo>
                  <a:pt x="120882" y="8964"/>
                </a:lnTo>
                <a:cubicBezTo>
                  <a:pt x="120839" y="9066"/>
                  <a:pt x="120795" y="9183"/>
                  <a:pt x="120751" y="9299"/>
                </a:cubicBezTo>
                <a:cubicBezTo>
                  <a:pt x="120708" y="9154"/>
                  <a:pt x="120664" y="9023"/>
                  <a:pt x="120606" y="8891"/>
                </a:cubicBezTo>
                <a:cubicBezTo>
                  <a:pt x="120620" y="8862"/>
                  <a:pt x="120635" y="8848"/>
                  <a:pt x="120635" y="8819"/>
                </a:cubicBezTo>
                <a:cubicBezTo>
                  <a:pt x="121014" y="8279"/>
                  <a:pt x="121451" y="7711"/>
                  <a:pt x="121946" y="7215"/>
                </a:cubicBezTo>
                <a:lnTo>
                  <a:pt x="121946" y="7215"/>
                </a:lnTo>
                <a:cubicBezTo>
                  <a:pt x="121946" y="7216"/>
                  <a:pt x="121218" y="7696"/>
                  <a:pt x="120401" y="8454"/>
                </a:cubicBezTo>
                <a:cubicBezTo>
                  <a:pt x="120270" y="8221"/>
                  <a:pt x="120139" y="8017"/>
                  <a:pt x="119993" y="7827"/>
                </a:cubicBezTo>
                <a:cubicBezTo>
                  <a:pt x="120154" y="7711"/>
                  <a:pt x="120329" y="7594"/>
                  <a:pt x="120533" y="7463"/>
                </a:cubicBezTo>
                <a:lnTo>
                  <a:pt x="120533" y="7463"/>
                </a:lnTo>
                <a:cubicBezTo>
                  <a:pt x="120533" y="7463"/>
                  <a:pt x="120270" y="7536"/>
                  <a:pt x="119906" y="7711"/>
                </a:cubicBezTo>
                <a:cubicBezTo>
                  <a:pt x="119702" y="6880"/>
                  <a:pt x="119221" y="6297"/>
                  <a:pt x="119221" y="6297"/>
                </a:cubicBezTo>
                <a:lnTo>
                  <a:pt x="119221" y="6297"/>
                </a:lnTo>
                <a:cubicBezTo>
                  <a:pt x="119338" y="6676"/>
                  <a:pt x="119425" y="6982"/>
                  <a:pt x="119483" y="7244"/>
                </a:cubicBezTo>
                <a:cubicBezTo>
                  <a:pt x="119352" y="7128"/>
                  <a:pt x="119279" y="7070"/>
                  <a:pt x="119279" y="7070"/>
                </a:cubicBezTo>
                <a:lnTo>
                  <a:pt x="119279" y="7070"/>
                </a:lnTo>
                <a:cubicBezTo>
                  <a:pt x="119367" y="7230"/>
                  <a:pt x="119454" y="7376"/>
                  <a:pt x="119527" y="7521"/>
                </a:cubicBezTo>
                <a:cubicBezTo>
                  <a:pt x="119556" y="7638"/>
                  <a:pt x="119571" y="7755"/>
                  <a:pt x="119571" y="7871"/>
                </a:cubicBezTo>
                <a:cubicBezTo>
                  <a:pt x="119323" y="8002"/>
                  <a:pt x="119046" y="8163"/>
                  <a:pt x="118769" y="8352"/>
                </a:cubicBezTo>
                <a:cubicBezTo>
                  <a:pt x="118784" y="8250"/>
                  <a:pt x="118798" y="8163"/>
                  <a:pt x="118798" y="8104"/>
                </a:cubicBezTo>
                <a:cubicBezTo>
                  <a:pt x="118900" y="7813"/>
                  <a:pt x="119017" y="7536"/>
                  <a:pt x="119148" y="7274"/>
                </a:cubicBezTo>
                <a:lnTo>
                  <a:pt x="119148" y="7274"/>
                </a:lnTo>
                <a:cubicBezTo>
                  <a:pt x="119148" y="7274"/>
                  <a:pt x="118988" y="7463"/>
                  <a:pt x="118769" y="7784"/>
                </a:cubicBezTo>
                <a:cubicBezTo>
                  <a:pt x="118638" y="7798"/>
                  <a:pt x="118361" y="7871"/>
                  <a:pt x="118011" y="7988"/>
                </a:cubicBezTo>
                <a:cubicBezTo>
                  <a:pt x="117938" y="7857"/>
                  <a:pt x="117865" y="7755"/>
                  <a:pt x="117822" y="7696"/>
                </a:cubicBezTo>
                <a:cubicBezTo>
                  <a:pt x="118303" y="6866"/>
                  <a:pt x="118784" y="6457"/>
                  <a:pt x="120256" y="5452"/>
                </a:cubicBezTo>
                <a:lnTo>
                  <a:pt x="120256" y="5452"/>
                </a:lnTo>
                <a:cubicBezTo>
                  <a:pt x="120255" y="5452"/>
                  <a:pt x="118142" y="6137"/>
                  <a:pt x="117108" y="7740"/>
                </a:cubicBezTo>
                <a:cubicBezTo>
                  <a:pt x="117064" y="7449"/>
                  <a:pt x="117006" y="7215"/>
                  <a:pt x="116962" y="7084"/>
                </a:cubicBezTo>
                <a:cubicBezTo>
                  <a:pt x="117020" y="7011"/>
                  <a:pt x="117078" y="6953"/>
                  <a:pt x="117122" y="6895"/>
                </a:cubicBezTo>
                <a:lnTo>
                  <a:pt x="117122" y="6895"/>
                </a:lnTo>
                <a:cubicBezTo>
                  <a:pt x="117122" y="6895"/>
                  <a:pt x="117064" y="6953"/>
                  <a:pt x="116962" y="7040"/>
                </a:cubicBezTo>
                <a:cubicBezTo>
                  <a:pt x="116933" y="6968"/>
                  <a:pt x="116918" y="6924"/>
                  <a:pt x="116918" y="6924"/>
                </a:cubicBezTo>
                <a:lnTo>
                  <a:pt x="116918" y="6924"/>
                </a:lnTo>
                <a:cubicBezTo>
                  <a:pt x="116918" y="6968"/>
                  <a:pt x="116933" y="7026"/>
                  <a:pt x="116933" y="7070"/>
                </a:cubicBezTo>
                <a:cubicBezTo>
                  <a:pt x="116729" y="7259"/>
                  <a:pt x="116408" y="7580"/>
                  <a:pt x="116058" y="7973"/>
                </a:cubicBezTo>
                <a:cubicBezTo>
                  <a:pt x="116087" y="7798"/>
                  <a:pt x="116102" y="7609"/>
                  <a:pt x="116087" y="7449"/>
                </a:cubicBezTo>
                <a:cubicBezTo>
                  <a:pt x="116131" y="7376"/>
                  <a:pt x="116160" y="7303"/>
                  <a:pt x="116189" y="7230"/>
                </a:cubicBezTo>
                <a:lnTo>
                  <a:pt x="116189" y="7230"/>
                </a:lnTo>
                <a:cubicBezTo>
                  <a:pt x="116189" y="7230"/>
                  <a:pt x="116160" y="7274"/>
                  <a:pt x="116087" y="7361"/>
                </a:cubicBezTo>
                <a:cubicBezTo>
                  <a:pt x="116058" y="6647"/>
                  <a:pt x="115738" y="6049"/>
                  <a:pt x="115504" y="5670"/>
                </a:cubicBezTo>
                <a:cubicBezTo>
                  <a:pt x="115461" y="5554"/>
                  <a:pt x="115446" y="5496"/>
                  <a:pt x="115446" y="5496"/>
                </a:cubicBezTo>
                <a:lnTo>
                  <a:pt x="115446" y="5496"/>
                </a:lnTo>
                <a:cubicBezTo>
                  <a:pt x="115446" y="5525"/>
                  <a:pt x="115461" y="5568"/>
                  <a:pt x="115461" y="5612"/>
                </a:cubicBezTo>
                <a:cubicBezTo>
                  <a:pt x="115367" y="5472"/>
                  <a:pt x="115292" y="5378"/>
                  <a:pt x="115251" y="5332"/>
                </a:cubicBezTo>
                <a:lnTo>
                  <a:pt x="115251" y="5332"/>
                </a:lnTo>
                <a:cubicBezTo>
                  <a:pt x="115377" y="5684"/>
                  <a:pt x="115462" y="5968"/>
                  <a:pt x="115534" y="6224"/>
                </a:cubicBezTo>
                <a:cubicBezTo>
                  <a:pt x="115563" y="6676"/>
                  <a:pt x="115577" y="7142"/>
                  <a:pt x="115548" y="7594"/>
                </a:cubicBezTo>
                <a:cubicBezTo>
                  <a:pt x="115446" y="7696"/>
                  <a:pt x="115300" y="7857"/>
                  <a:pt x="115140" y="8046"/>
                </a:cubicBezTo>
                <a:cubicBezTo>
                  <a:pt x="115155" y="7944"/>
                  <a:pt x="115169" y="7842"/>
                  <a:pt x="115198" y="7740"/>
                </a:cubicBezTo>
                <a:lnTo>
                  <a:pt x="115198" y="7740"/>
                </a:lnTo>
                <a:cubicBezTo>
                  <a:pt x="115198" y="7740"/>
                  <a:pt x="115140" y="7813"/>
                  <a:pt x="115067" y="7959"/>
                </a:cubicBezTo>
                <a:cubicBezTo>
                  <a:pt x="114980" y="7842"/>
                  <a:pt x="114907" y="7769"/>
                  <a:pt x="114907" y="7769"/>
                </a:cubicBezTo>
                <a:lnTo>
                  <a:pt x="114907" y="7769"/>
                </a:lnTo>
                <a:cubicBezTo>
                  <a:pt x="114951" y="7871"/>
                  <a:pt x="114980" y="7973"/>
                  <a:pt x="115009" y="8061"/>
                </a:cubicBezTo>
                <a:cubicBezTo>
                  <a:pt x="114980" y="8119"/>
                  <a:pt x="114936" y="8192"/>
                  <a:pt x="114907" y="8279"/>
                </a:cubicBezTo>
                <a:cubicBezTo>
                  <a:pt x="114863" y="8192"/>
                  <a:pt x="114819" y="8104"/>
                  <a:pt x="114761" y="8032"/>
                </a:cubicBezTo>
                <a:cubicBezTo>
                  <a:pt x="114790" y="7944"/>
                  <a:pt x="114790" y="7886"/>
                  <a:pt x="114805" y="7813"/>
                </a:cubicBezTo>
                <a:cubicBezTo>
                  <a:pt x="114863" y="7755"/>
                  <a:pt x="114921" y="7711"/>
                  <a:pt x="114980" y="7653"/>
                </a:cubicBezTo>
                <a:lnTo>
                  <a:pt x="114980" y="7653"/>
                </a:lnTo>
                <a:cubicBezTo>
                  <a:pt x="114980" y="7653"/>
                  <a:pt x="114921" y="7682"/>
                  <a:pt x="114819" y="7740"/>
                </a:cubicBezTo>
                <a:cubicBezTo>
                  <a:pt x="114907" y="7259"/>
                  <a:pt x="114921" y="6953"/>
                  <a:pt x="114921" y="6953"/>
                </a:cubicBezTo>
                <a:lnTo>
                  <a:pt x="114921" y="6953"/>
                </a:lnTo>
                <a:cubicBezTo>
                  <a:pt x="114834" y="7230"/>
                  <a:pt x="114717" y="7507"/>
                  <a:pt x="114601" y="7769"/>
                </a:cubicBezTo>
                <a:cubicBezTo>
                  <a:pt x="114528" y="7667"/>
                  <a:pt x="114455" y="7594"/>
                  <a:pt x="114411" y="7536"/>
                </a:cubicBezTo>
                <a:cubicBezTo>
                  <a:pt x="114338" y="7390"/>
                  <a:pt x="114280" y="7259"/>
                  <a:pt x="114207" y="7142"/>
                </a:cubicBezTo>
                <a:cubicBezTo>
                  <a:pt x="114426" y="7026"/>
                  <a:pt x="114659" y="6909"/>
                  <a:pt x="114951" y="6764"/>
                </a:cubicBezTo>
                <a:lnTo>
                  <a:pt x="114951" y="6764"/>
                </a:lnTo>
                <a:cubicBezTo>
                  <a:pt x="114950" y="6764"/>
                  <a:pt x="114688" y="6807"/>
                  <a:pt x="114295" y="6938"/>
                </a:cubicBezTo>
                <a:cubicBezTo>
                  <a:pt x="114397" y="6822"/>
                  <a:pt x="114513" y="6691"/>
                  <a:pt x="114601" y="6559"/>
                </a:cubicBezTo>
                <a:cubicBezTo>
                  <a:pt x="114659" y="6501"/>
                  <a:pt x="114732" y="6428"/>
                  <a:pt x="114805" y="6355"/>
                </a:cubicBezTo>
                <a:lnTo>
                  <a:pt x="114805" y="6355"/>
                </a:lnTo>
                <a:cubicBezTo>
                  <a:pt x="114805" y="6355"/>
                  <a:pt x="114761" y="6385"/>
                  <a:pt x="114703" y="6414"/>
                </a:cubicBezTo>
                <a:cubicBezTo>
                  <a:pt x="114948" y="6053"/>
                  <a:pt x="115122" y="5678"/>
                  <a:pt x="115238" y="5317"/>
                </a:cubicBezTo>
                <a:lnTo>
                  <a:pt x="115238" y="5317"/>
                </a:lnTo>
                <a:cubicBezTo>
                  <a:pt x="115242" y="5322"/>
                  <a:pt x="115247" y="5326"/>
                  <a:pt x="115251" y="5332"/>
                </a:cubicBezTo>
                <a:lnTo>
                  <a:pt x="115251" y="5332"/>
                </a:lnTo>
                <a:cubicBezTo>
                  <a:pt x="115248" y="5323"/>
                  <a:pt x="115245" y="5315"/>
                  <a:pt x="115242" y="5306"/>
                </a:cubicBezTo>
                <a:cubicBezTo>
                  <a:pt x="115241" y="5310"/>
                  <a:pt x="115240" y="5314"/>
                  <a:pt x="115238" y="5317"/>
                </a:cubicBezTo>
                <a:lnTo>
                  <a:pt x="115238" y="5317"/>
                </a:lnTo>
                <a:cubicBezTo>
                  <a:pt x="115234" y="5313"/>
                  <a:pt x="115230" y="5309"/>
                  <a:pt x="115227" y="5306"/>
                </a:cubicBezTo>
                <a:cubicBezTo>
                  <a:pt x="115563" y="4301"/>
                  <a:pt x="115446" y="3514"/>
                  <a:pt x="115446" y="3513"/>
                </a:cubicBezTo>
                <a:lnTo>
                  <a:pt x="115446" y="3513"/>
                </a:lnTo>
                <a:cubicBezTo>
                  <a:pt x="114980" y="5087"/>
                  <a:pt x="114761" y="5627"/>
                  <a:pt x="113989" y="6428"/>
                </a:cubicBezTo>
                <a:cubicBezTo>
                  <a:pt x="113989" y="6370"/>
                  <a:pt x="114003" y="6326"/>
                  <a:pt x="114003" y="6268"/>
                </a:cubicBezTo>
                <a:cubicBezTo>
                  <a:pt x="114397" y="4942"/>
                  <a:pt x="115213" y="2668"/>
                  <a:pt x="116481" y="744"/>
                </a:cubicBezTo>
                <a:lnTo>
                  <a:pt x="116481" y="744"/>
                </a:lnTo>
                <a:cubicBezTo>
                  <a:pt x="116480" y="745"/>
                  <a:pt x="114746" y="2625"/>
                  <a:pt x="113668" y="4825"/>
                </a:cubicBezTo>
                <a:cubicBezTo>
                  <a:pt x="113595" y="4679"/>
                  <a:pt x="113522" y="4534"/>
                  <a:pt x="113435" y="4388"/>
                </a:cubicBezTo>
                <a:cubicBezTo>
                  <a:pt x="113551" y="4228"/>
                  <a:pt x="113668" y="4067"/>
                  <a:pt x="113785" y="3907"/>
                </a:cubicBezTo>
                <a:lnTo>
                  <a:pt x="113785" y="3907"/>
                </a:lnTo>
                <a:cubicBezTo>
                  <a:pt x="113784" y="3907"/>
                  <a:pt x="113624" y="4053"/>
                  <a:pt x="113391" y="4315"/>
                </a:cubicBezTo>
                <a:cubicBezTo>
                  <a:pt x="113318" y="4213"/>
                  <a:pt x="113245" y="4111"/>
                  <a:pt x="113158" y="4009"/>
                </a:cubicBezTo>
                <a:cubicBezTo>
                  <a:pt x="113362" y="3353"/>
                  <a:pt x="113624" y="2668"/>
                  <a:pt x="113974" y="2027"/>
                </a:cubicBezTo>
                <a:lnTo>
                  <a:pt x="113974" y="2027"/>
                </a:lnTo>
                <a:cubicBezTo>
                  <a:pt x="113974" y="2027"/>
                  <a:pt x="113391" y="2697"/>
                  <a:pt x="112837" y="3645"/>
                </a:cubicBezTo>
                <a:cubicBezTo>
                  <a:pt x="112633" y="3426"/>
                  <a:pt x="112429" y="3251"/>
                  <a:pt x="112240" y="3091"/>
                </a:cubicBezTo>
                <a:cubicBezTo>
                  <a:pt x="112356" y="2945"/>
                  <a:pt x="112487" y="2785"/>
                  <a:pt x="112648" y="2595"/>
                </a:cubicBezTo>
                <a:lnTo>
                  <a:pt x="112648" y="2595"/>
                </a:lnTo>
                <a:cubicBezTo>
                  <a:pt x="112648" y="2595"/>
                  <a:pt x="112414" y="2741"/>
                  <a:pt x="112109" y="3003"/>
                </a:cubicBezTo>
                <a:cubicBezTo>
                  <a:pt x="111657" y="2654"/>
                  <a:pt x="111292" y="2493"/>
                  <a:pt x="111292" y="2493"/>
                </a:cubicBezTo>
                <a:lnTo>
                  <a:pt x="111292" y="2493"/>
                </a:lnTo>
                <a:cubicBezTo>
                  <a:pt x="111540" y="2741"/>
                  <a:pt x="111744" y="2945"/>
                  <a:pt x="111934" y="3149"/>
                </a:cubicBezTo>
                <a:cubicBezTo>
                  <a:pt x="111686" y="3368"/>
                  <a:pt x="111409" y="3630"/>
                  <a:pt x="111147" y="3965"/>
                </a:cubicBezTo>
                <a:cubicBezTo>
                  <a:pt x="111147" y="3557"/>
                  <a:pt x="111161" y="3134"/>
                  <a:pt x="111219" y="2726"/>
                </a:cubicBezTo>
                <a:lnTo>
                  <a:pt x="111219" y="2726"/>
                </a:lnTo>
                <a:cubicBezTo>
                  <a:pt x="111219" y="2727"/>
                  <a:pt x="110899" y="3514"/>
                  <a:pt x="110724" y="4577"/>
                </a:cubicBezTo>
                <a:cubicBezTo>
                  <a:pt x="110505" y="4942"/>
                  <a:pt x="110330" y="5335"/>
                  <a:pt x="110228" y="5772"/>
                </a:cubicBezTo>
                <a:cubicBezTo>
                  <a:pt x="110185" y="5729"/>
                  <a:pt x="110156" y="5700"/>
                  <a:pt x="110156" y="5700"/>
                </a:cubicBezTo>
                <a:lnTo>
                  <a:pt x="110156" y="5700"/>
                </a:lnTo>
                <a:cubicBezTo>
                  <a:pt x="110185" y="5743"/>
                  <a:pt x="110199" y="5787"/>
                  <a:pt x="110214" y="5816"/>
                </a:cubicBezTo>
                <a:cubicBezTo>
                  <a:pt x="110214" y="5845"/>
                  <a:pt x="110214" y="5860"/>
                  <a:pt x="110214" y="5874"/>
                </a:cubicBezTo>
                <a:cubicBezTo>
                  <a:pt x="110156" y="5787"/>
                  <a:pt x="110097" y="5700"/>
                  <a:pt x="110068" y="5612"/>
                </a:cubicBezTo>
                <a:cubicBezTo>
                  <a:pt x="110170" y="5496"/>
                  <a:pt x="110272" y="5379"/>
                  <a:pt x="110389" y="5248"/>
                </a:cubicBezTo>
                <a:lnTo>
                  <a:pt x="110389" y="5248"/>
                </a:lnTo>
                <a:cubicBezTo>
                  <a:pt x="110389" y="5248"/>
                  <a:pt x="110243" y="5321"/>
                  <a:pt x="110010" y="5496"/>
                </a:cubicBezTo>
                <a:cubicBezTo>
                  <a:pt x="109981" y="5437"/>
                  <a:pt x="109966" y="5379"/>
                  <a:pt x="109951" y="5321"/>
                </a:cubicBezTo>
                <a:cubicBezTo>
                  <a:pt x="110126" y="5117"/>
                  <a:pt x="110345" y="4898"/>
                  <a:pt x="110651" y="4606"/>
                </a:cubicBezTo>
                <a:lnTo>
                  <a:pt x="110651" y="4606"/>
                </a:lnTo>
                <a:cubicBezTo>
                  <a:pt x="110651" y="4607"/>
                  <a:pt x="110301" y="4781"/>
                  <a:pt x="109893" y="5131"/>
                </a:cubicBezTo>
                <a:cubicBezTo>
                  <a:pt x="109879" y="5044"/>
                  <a:pt x="109879" y="4971"/>
                  <a:pt x="109864" y="4883"/>
                </a:cubicBezTo>
                <a:cubicBezTo>
                  <a:pt x="110097" y="4563"/>
                  <a:pt x="110403" y="4198"/>
                  <a:pt x="110782" y="3732"/>
                </a:cubicBezTo>
                <a:lnTo>
                  <a:pt x="110782" y="3732"/>
                </a:lnTo>
                <a:cubicBezTo>
                  <a:pt x="110782" y="3732"/>
                  <a:pt x="110389" y="3980"/>
                  <a:pt x="109893" y="4432"/>
                </a:cubicBezTo>
                <a:cubicBezTo>
                  <a:pt x="110126" y="2726"/>
                  <a:pt x="110287" y="2391"/>
                  <a:pt x="111744" y="628"/>
                </a:cubicBezTo>
                <a:lnTo>
                  <a:pt x="111744" y="628"/>
                </a:lnTo>
                <a:cubicBezTo>
                  <a:pt x="111744" y="628"/>
                  <a:pt x="109981" y="1721"/>
                  <a:pt x="109412" y="3484"/>
                </a:cubicBezTo>
                <a:cubicBezTo>
                  <a:pt x="109092" y="3732"/>
                  <a:pt x="108640" y="4111"/>
                  <a:pt x="108232" y="4650"/>
                </a:cubicBezTo>
                <a:cubicBezTo>
                  <a:pt x="108217" y="4213"/>
                  <a:pt x="108246" y="3776"/>
                  <a:pt x="108305" y="3338"/>
                </a:cubicBezTo>
                <a:lnTo>
                  <a:pt x="108305" y="3338"/>
                </a:lnTo>
                <a:cubicBezTo>
                  <a:pt x="108304" y="3339"/>
                  <a:pt x="107955" y="4228"/>
                  <a:pt x="107765" y="5364"/>
                </a:cubicBezTo>
                <a:cubicBezTo>
                  <a:pt x="107678" y="5539"/>
                  <a:pt x="107605" y="5729"/>
                  <a:pt x="107532" y="5918"/>
                </a:cubicBezTo>
                <a:cubicBezTo>
                  <a:pt x="107518" y="5933"/>
                  <a:pt x="107503" y="5962"/>
                  <a:pt x="107474" y="5976"/>
                </a:cubicBezTo>
                <a:cubicBezTo>
                  <a:pt x="107415" y="4796"/>
                  <a:pt x="106614" y="3922"/>
                  <a:pt x="106614" y="3921"/>
                </a:cubicBezTo>
                <a:lnTo>
                  <a:pt x="106614" y="3921"/>
                </a:lnTo>
                <a:cubicBezTo>
                  <a:pt x="106905" y="4767"/>
                  <a:pt x="107051" y="5248"/>
                  <a:pt x="107051" y="5700"/>
                </a:cubicBezTo>
                <a:cubicBezTo>
                  <a:pt x="107051" y="5700"/>
                  <a:pt x="107051" y="5700"/>
                  <a:pt x="107051" y="5714"/>
                </a:cubicBezTo>
                <a:cubicBezTo>
                  <a:pt x="107051" y="6006"/>
                  <a:pt x="106993" y="6312"/>
                  <a:pt x="106876" y="6705"/>
                </a:cubicBezTo>
                <a:cubicBezTo>
                  <a:pt x="106803" y="6778"/>
                  <a:pt x="106745" y="6866"/>
                  <a:pt x="106672" y="6953"/>
                </a:cubicBezTo>
                <a:cubicBezTo>
                  <a:pt x="106628" y="6866"/>
                  <a:pt x="106570" y="6793"/>
                  <a:pt x="106526" y="6720"/>
                </a:cubicBezTo>
                <a:cubicBezTo>
                  <a:pt x="106526" y="6603"/>
                  <a:pt x="106526" y="6516"/>
                  <a:pt x="106526" y="6443"/>
                </a:cubicBezTo>
                <a:cubicBezTo>
                  <a:pt x="106541" y="6399"/>
                  <a:pt x="106541" y="6341"/>
                  <a:pt x="106541" y="6297"/>
                </a:cubicBezTo>
                <a:cubicBezTo>
                  <a:pt x="106687" y="6049"/>
                  <a:pt x="106847" y="5802"/>
                  <a:pt x="107022" y="5568"/>
                </a:cubicBezTo>
                <a:lnTo>
                  <a:pt x="107022" y="5568"/>
                </a:lnTo>
                <a:cubicBezTo>
                  <a:pt x="107022" y="5569"/>
                  <a:pt x="106847" y="5729"/>
                  <a:pt x="106599" y="6006"/>
                </a:cubicBezTo>
                <a:cubicBezTo>
                  <a:pt x="106628" y="5816"/>
                  <a:pt x="106672" y="5612"/>
                  <a:pt x="106716" y="5423"/>
                </a:cubicBezTo>
                <a:lnTo>
                  <a:pt x="106716" y="5423"/>
                </a:lnTo>
                <a:cubicBezTo>
                  <a:pt x="106716" y="5423"/>
                  <a:pt x="106556" y="5743"/>
                  <a:pt x="106366" y="6268"/>
                </a:cubicBezTo>
                <a:cubicBezTo>
                  <a:pt x="106322" y="6326"/>
                  <a:pt x="106279" y="6385"/>
                  <a:pt x="106235" y="6443"/>
                </a:cubicBezTo>
                <a:cubicBezTo>
                  <a:pt x="106220" y="6414"/>
                  <a:pt x="106206" y="6399"/>
                  <a:pt x="106206" y="6385"/>
                </a:cubicBezTo>
                <a:cubicBezTo>
                  <a:pt x="106250" y="6137"/>
                  <a:pt x="106264" y="5918"/>
                  <a:pt x="106279" y="5787"/>
                </a:cubicBezTo>
                <a:cubicBezTo>
                  <a:pt x="106293" y="5656"/>
                  <a:pt x="106293" y="5583"/>
                  <a:pt x="106293" y="5583"/>
                </a:cubicBezTo>
                <a:lnTo>
                  <a:pt x="106293" y="5583"/>
                </a:lnTo>
                <a:cubicBezTo>
                  <a:pt x="106264" y="5656"/>
                  <a:pt x="106250" y="5743"/>
                  <a:pt x="106220" y="5816"/>
                </a:cubicBezTo>
                <a:cubicBezTo>
                  <a:pt x="106162" y="5845"/>
                  <a:pt x="106075" y="5904"/>
                  <a:pt x="105958" y="5976"/>
                </a:cubicBezTo>
                <a:lnTo>
                  <a:pt x="105914" y="5918"/>
                </a:lnTo>
                <a:cubicBezTo>
                  <a:pt x="105885" y="5816"/>
                  <a:pt x="105871" y="5729"/>
                  <a:pt x="105841" y="5641"/>
                </a:cubicBezTo>
                <a:cubicBezTo>
                  <a:pt x="105987" y="5568"/>
                  <a:pt x="106147" y="5481"/>
                  <a:pt x="106322" y="5394"/>
                </a:cubicBezTo>
                <a:lnTo>
                  <a:pt x="106322" y="5394"/>
                </a:lnTo>
                <a:cubicBezTo>
                  <a:pt x="106322" y="5394"/>
                  <a:pt x="106104" y="5437"/>
                  <a:pt x="105798" y="5539"/>
                </a:cubicBezTo>
                <a:cubicBezTo>
                  <a:pt x="105725" y="5350"/>
                  <a:pt x="105623" y="5189"/>
                  <a:pt x="105535" y="5058"/>
                </a:cubicBezTo>
                <a:cubicBezTo>
                  <a:pt x="105696" y="4898"/>
                  <a:pt x="105871" y="4709"/>
                  <a:pt x="106118" y="4490"/>
                </a:cubicBezTo>
                <a:lnTo>
                  <a:pt x="106118" y="4490"/>
                </a:lnTo>
                <a:cubicBezTo>
                  <a:pt x="106118" y="4490"/>
                  <a:pt x="105812" y="4636"/>
                  <a:pt x="105448" y="4927"/>
                </a:cubicBezTo>
                <a:cubicBezTo>
                  <a:pt x="105346" y="4796"/>
                  <a:pt x="105259" y="4709"/>
                  <a:pt x="105258" y="4709"/>
                </a:cubicBezTo>
                <a:lnTo>
                  <a:pt x="105258" y="4709"/>
                </a:lnTo>
                <a:cubicBezTo>
                  <a:pt x="105302" y="4811"/>
                  <a:pt x="105346" y="4898"/>
                  <a:pt x="105390" y="4985"/>
                </a:cubicBezTo>
                <a:cubicBezTo>
                  <a:pt x="105142" y="5189"/>
                  <a:pt x="104894" y="5452"/>
                  <a:pt x="104690" y="5787"/>
                </a:cubicBezTo>
                <a:cubicBezTo>
                  <a:pt x="104675" y="5758"/>
                  <a:pt x="104661" y="5743"/>
                  <a:pt x="104646" y="5729"/>
                </a:cubicBezTo>
                <a:cubicBezTo>
                  <a:pt x="104515" y="5073"/>
                  <a:pt x="104340" y="4607"/>
                  <a:pt x="104340" y="4606"/>
                </a:cubicBezTo>
                <a:lnTo>
                  <a:pt x="104340" y="4606"/>
                </a:lnTo>
                <a:cubicBezTo>
                  <a:pt x="104399" y="5087"/>
                  <a:pt x="104369" y="5583"/>
                  <a:pt x="104311" y="6049"/>
                </a:cubicBezTo>
                <a:cubicBezTo>
                  <a:pt x="104297" y="6064"/>
                  <a:pt x="104282" y="6079"/>
                  <a:pt x="104267" y="6093"/>
                </a:cubicBezTo>
                <a:cubicBezTo>
                  <a:pt x="104136" y="5583"/>
                  <a:pt x="103961" y="5204"/>
                  <a:pt x="103961" y="5204"/>
                </a:cubicBezTo>
                <a:lnTo>
                  <a:pt x="103961" y="5204"/>
                </a:lnTo>
                <a:cubicBezTo>
                  <a:pt x="104034" y="5539"/>
                  <a:pt x="104063" y="5904"/>
                  <a:pt x="104049" y="6239"/>
                </a:cubicBezTo>
                <a:cubicBezTo>
                  <a:pt x="103976" y="6297"/>
                  <a:pt x="103918" y="6355"/>
                  <a:pt x="103845" y="6414"/>
                </a:cubicBezTo>
                <a:cubicBezTo>
                  <a:pt x="103888" y="6210"/>
                  <a:pt x="103947" y="6006"/>
                  <a:pt x="104020" y="5816"/>
                </a:cubicBezTo>
                <a:lnTo>
                  <a:pt x="104020" y="5816"/>
                </a:lnTo>
                <a:cubicBezTo>
                  <a:pt x="104019" y="5816"/>
                  <a:pt x="103859" y="6093"/>
                  <a:pt x="103670" y="6516"/>
                </a:cubicBezTo>
                <a:cubicBezTo>
                  <a:pt x="103641" y="6414"/>
                  <a:pt x="103626" y="6312"/>
                  <a:pt x="103597" y="6195"/>
                </a:cubicBezTo>
                <a:cubicBezTo>
                  <a:pt x="103932" y="5335"/>
                  <a:pt x="103932" y="4621"/>
                  <a:pt x="103932" y="4621"/>
                </a:cubicBezTo>
                <a:lnTo>
                  <a:pt x="103932" y="4621"/>
                </a:lnTo>
                <a:cubicBezTo>
                  <a:pt x="103757" y="5058"/>
                  <a:pt x="103626" y="5408"/>
                  <a:pt x="103495" y="5700"/>
                </a:cubicBezTo>
                <a:cubicBezTo>
                  <a:pt x="103451" y="5452"/>
                  <a:pt x="103407" y="5219"/>
                  <a:pt x="103349" y="4985"/>
                </a:cubicBezTo>
                <a:cubicBezTo>
                  <a:pt x="103830" y="4023"/>
                  <a:pt x="104413" y="2960"/>
                  <a:pt x="105098" y="2027"/>
                </a:cubicBezTo>
                <a:lnTo>
                  <a:pt x="105098" y="2027"/>
                </a:lnTo>
                <a:cubicBezTo>
                  <a:pt x="105098" y="2027"/>
                  <a:pt x="104136" y="2974"/>
                  <a:pt x="103174" y="4330"/>
                </a:cubicBezTo>
                <a:cubicBezTo>
                  <a:pt x="102985" y="3659"/>
                  <a:pt x="102795" y="3222"/>
                  <a:pt x="102795" y="3222"/>
                </a:cubicBezTo>
                <a:lnTo>
                  <a:pt x="102795" y="3222"/>
                </a:lnTo>
                <a:cubicBezTo>
                  <a:pt x="102882" y="3597"/>
                  <a:pt x="102926" y="4000"/>
                  <a:pt x="102955" y="4390"/>
                </a:cubicBezTo>
                <a:lnTo>
                  <a:pt x="102955" y="4390"/>
                </a:lnTo>
                <a:cubicBezTo>
                  <a:pt x="102952" y="4369"/>
                  <a:pt x="102941" y="4359"/>
                  <a:pt x="102941" y="4359"/>
                </a:cubicBezTo>
                <a:lnTo>
                  <a:pt x="102941" y="4359"/>
                </a:lnTo>
                <a:cubicBezTo>
                  <a:pt x="102948" y="4372"/>
                  <a:pt x="102952" y="4383"/>
                  <a:pt x="102955" y="4393"/>
                </a:cubicBezTo>
                <a:lnTo>
                  <a:pt x="102955" y="4393"/>
                </a:lnTo>
                <a:cubicBezTo>
                  <a:pt x="102955" y="4396"/>
                  <a:pt x="102955" y="4399"/>
                  <a:pt x="102956" y="4402"/>
                </a:cubicBezTo>
                <a:cubicBezTo>
                  <a:pt x="102956" y="4399"/>
                  <a:pt x="102955" y="4397"/>
                  <a:pt x="102955" y="4394"/>
                </a:cubicBezTo>
                <a:lnTo>
                  <a:pt x="102955" y="4394"/>
                </a:lnTo>
                <a:cubicBezTo>
                  <a:pt x="102959" y="4405"/>
                  <a:pt x="102963" y="4416"/>
                  <a:pt x="102970" y="4432"/>
                </a:cubicBezTo>
                <a:cubicBezTo>
                  <a:pt x="102970" y="4490"/>
                  <a:pt x="102970" y="4548"/>
                  <a:pt x="102985" y="4606"/>
                </a:cubicBezTo>
                <a:cubicBezTo>
                  <a:pt x="102752" y="4956"/>
                  <a:pt x="102518" y="5321"/>
                  <a:pt x="102300" y="5700"/>
                </a:cubicBezTo>
                <a:cubicBezTo>
                  <a:pt x="102227" y="5379"/>
                  <a:pt x="102110" y="5087"/>
                  <a:pt x="101979" y="4825"/>
                </a:cubicBezTo>
                <a:cubicBezTo>
                  <a:pt x="102212" y="4198"/>
                  <a:pt x="102504" y="3557"/>
                  <a:pt x="102883" y="2974"/>
                </a:cubicBezTo>
                <a:lnTo>
                  <a:pt x="102883" y="2974"/>
                </a:lnTo>
                <a:cubicBezTo>
                  <a:pt x="102883" y="2974"/>
                  <a:pt x="102329" y="3557"/>
                  <a:pt x="101746" y="4417"/>
                </a:cubicBezTo>
                <a:cubicBezTo>
                  <a:pt x="101615" y="4184"/>
                  <a:pt x="101454" y="3980"/>
                  <a:pt x="101323" y="3805"/>
                </a:cubicBezTo>
                <a:cubicBezTo>
                  <a:pt x="101440" y="3674"/>
                  <a:pt x="101571" y="3528"/>
                  <a:pt x="101717" y="3368"/>
                </a:cubicBezTo>
                <a:lnTo>
                  <a:pt x="101717" y="3368"/>
                </a:lnTo>
                <a:cubicBezTo>
                  <a:pt x="101717" y="3368"/>
                  <a:pt x="101513" y="3484"/>
                  <a:pt x="101221" y="3688"/>
                </a:cubicBezTo>
                <a:cubicBezTo>
                  <a:pt x="100886" y="3309"/>
                  <a:pt x="100609" y="3091"/>
                  <a:pt x="100609" y="3091"/>
                </a:cubicBezTo>
                <a:lnTo>
                  <a:pt x="100609" y="3091"/>
                </a:lnTo>
                <a:cubicBezTo>
                  <a:pt x="100784" y="3368"/>
                  <a:pt x="100930" y="3601"/>
                  <a:pt x="101061" y="3819"/>
                </a:cubicBezTo>
                <a:cubicBezTo>
                  <a:pt x="100828" y="3994"/>
                  <a:pt x="100565" y="4242"/>
                  <a:pt x="100318" y="4519"/>
                </a:cubicBezTo>
                <a:cubicBezTo>
                  <a:pt x="100361" y="4111"/>
                  <a:pt x="100420" y="3703"/>
                  <a:pt x="100522" y="3309"/>
                </a:cubicBezTo>
                <a:lnTo>
                  <a:pt x="100522" y="3309"/>
                </a:lnTo>
                <a:cubicBezTo>
                  <a:pt x="100522" y="3310"/>
                  <a:pt x="100172" y="4053"/>
                  <a:pt x="99895" y="5073"/>
                </a:cubicBezTo>
                <a:cubicBezTo>
                  <a:pt x="99793" y="5219"/>
                  <a:pt x="99691" y="5379"/>
                  <a:pt x="99603" y="5554"/>
                </a:cubicBezTo>
                <a:lnTo>
                  <a:pt x="99603" y="5510"/>
                </a:lnTo>
                <a:cubicBezTo>
                  <a:pt x="99720" y="5117"/>
                  <a:pt x="99764" y="4781"/>
                  <a:pt x="99793" y="4519"/>
                </a:cubicBezTo>
                <a:cubicBezTo>
                  <a:pt x="99880" y="4432"/>
                  <a:pt x="99953" y="4344"/>
                  <a:pt x="100055" y="4242"/>
                </a:cubicBezTo>
                <a:lnTo>
                  <a:pt x="100055" y="4242"/>
                </a:lnTo>
                <a:cubicBezTo>
                  <a:pt x="100055" y="4242"/>
                  <a:pt x="99953" y="4300"/>
                  <a:pt x="99808" y="4388"/>
                </a:cubicBezTo>
                <a:cubicBezTo>
                  <a:pt x="99822" y="4198"/>
                  <a:pt x="99808" y="4082"/>
                  <a:pt x="99808" y="4082"/>
                </a:cubicBezTo>
                <a:cubicBezTo>
                  <a:pt x="99764" y="4228"/>
                  <a:pt x="99720" y="4359"/>
                  <a:pt x="99676" y="4475"/>
                </a:cubicBezTo>
                <a:cubicBezTo>
                  <a:pt x="99545" y="4563"/>
                  <a:pt x="99399" y="4679"/>
                  <a:pt x="99225" y="4825"/>
                </a:cubicBezTo>
                <a:cubicBezTo>
                  <a:pt x="99283" y="4577"/>
                  <a:pt x="99341" y="4344"/>
                  <a:pt x="99399" y="4155"/>
                </a:cubicBezTo>
                <a:cubicBezTo>
                  <a:pt x="99691" y="3528"/>
                  <a:pt x="100012" y="2872"/>
                  <a:pt x="100391" y="2245"/>
                </a:cubicBezTo>
                <a:cubicBezTo>
                  <a:pt x="100609" y="1983"/>
                  <a:pt x="100871" y="1677"/>
                  <a:pt x="101207" y="1313"/>
                </a:cubicBezTo>
                <a:lnTo>
                  <a:pt x="101207" y="1313"/>
                </a:lnTo>
                <a:cubicBezTo>
                  <a:pt x="101207" y="1313"/>
                  <a:pt x="101046" y="1400"/>
                  <a:pt x="100799" y="1575"/>
                </a:cubicBezTo>
                <a:cubicBezTo>
                  <a:pt x="100827" y="1532"/>
                  <a:pt x="100856" y="1489"/>
                  <a:pt x="100885" y="1460"/>
                </a:cubicBezTo>
                <a:lnTo>
                  <a:pt x="100885" y="1460"/>
                </a:lnTo>
                <a:cubicBezTo>
                  <a:pt x="100876" y="1469"/>
                  <a:pt x="100819" y="1527"/>
                  <a:pt x="100726" y="1633"/>
                </a:cubicBezTo>
                <a:cubicBezTo>
                  <a:pt x="100143" y="2056"/>
                  <a:pt x="99210" y="2916"/>
                  <a:pt x="98831" y="4169"/>
                </a:cubicBezTo>
                <a:cubicBezTo>
                  <a:pt x="98744" y="4315"/>
                  <a:pt x="98656" y="4461"/>
                  <a:pt x="98569" y="4592"/>
                </a:cubicBezTo>
                <a:cubicBezTo>
                  <a:pt x="98496" y="4432"/>
                  <a:pt x="98452" y="4330"/>
                  <a:pt x="98452" y="4330"/>
                </a:cubicBezTo>
                <a:lnTo>
                  <a:pt x="98452" y="4330"/>
                </a:lnTo>
                <a:cubicBezTo>
                  <a:pt x="98481" y="4446"/>
                  <a:pt x="98510" y="4548"/>
                  <a:pt x="98540" y="4665"/>
                </a:cubicBezTo>
                <a:cubicBezTo>
                  <a:pt x="98438" y="4840"/>
                  <a:pt x="98335" y="5015"/>
                  <a:pt x="98233" y="5204"/>
                </a:cubicBezTo>
                <a:cubicBezTo>
                  <a:pt x="98161" y="4738"/>
                  <a:pt x="98073" y="4330"/>
                  <a:pt x="97986" y="4038"/>
                </a:cubicBezTo>
                <a:cubicBezTo>
                  <a:pt x="98175" y="3513"/>
                  <a:pt x="98408" y="2974"/>
                  <a:pt x="98700" y="2479"/>
                </a:cubicBezTo>
                <a:lnTo>
                  <a:pt x="98700" y="2479"/>
                </a:lnTo>
                <a:cubicBezTo>
                  <a:pt x="98700" y="2479"/>
                  <a:pt x="98306" y="2916"/>
                  <a:pt x="97855" y="3615"/>
                </a:cubicBezTo>
                <a:cubicBezTo>
                  <a:pt x="97840" y="3601"/>
                  <a:pt x="97840" y="3601"/>
                  <a:pt x="97840" y="3601"/>
                </a:cubicBezTo>
                <a:lnTo>
                  <a:pt x="97840" y="3615"/>
                </a:lnTo>
                <a:cubicBezTo>
                  <a:pt x="97782" y="3732"/>
                  <a:pt x="97709" y="3834"/>
                  <a:pt x="97636" y="3951"/>
                </a:cubicBezTo>
                <a:cubicBezTo>
                  <a:pt x="97476" y="3717"/>
                  <a:pt x="97330" y="3528"/>
                  <a:pt x="97170" y="3353"/>
                </a:cubicBezTo>
                <a:cubicBezTo>
                  <a:pt x="97286" y="3207"/>
                  <a:pt x="97417" y="3062"/>
                  <a:pt x="97548" y="2901"/>
                </a:cubicBezTo>
                <a:lnTo>
                  <a:pt x="97548" y="2901"/>
                </a:lnTo>
                <a:cubicBezTo>
                  <a:pt x="97548" y="2901"/>
                  <a:pt x="97359" y="3018"/>
                  <a:pt x="97068" y="3236"/>
                </a:cubicBezTo>
                <a:cubicBezTo>
                  <a:pt x="96718" y="2858"/>
                  <a:pt x="96441" y="2654"/>
                  <a:pt x="96441" y="2653"/>
                </a:cubicBezTo>
                <a:lnTo>
                  <a:pt x="96441" y="2653"/>
                </a:lnTo>
                <a:cubicBezTo>
                  <a:pt x="96616" y="2930"/>
                  <a:pt x="96776" y="3164"/>
                  <a:pt x="96907" y="3368"/>
                </a:cubicBezTo>
                <a:cubicBezTo>
                  <a:pt x="96820" y="3441"/>
                  <a:pt x="96732" y="3528"/>
                  <a:pt x="96630" y="3630"/>
                </a:cubicBezTo>
                <a:cubicBezTo>
                  <a:pt x="96557" y="3382"/>
                  <a:pt x="96455" y="3164"/>
                  <a:pt x="96339" y="2960"/>
                </a:cubicBezTo>
                <a:cubicBezTo>
                  <a:pt x="96353" y="2930"/>
                  <a:pt x="96353" y="2901"/>
                  <a:pt x="96353" y="2887"/>
                </a:cubicBezTo>
                <a:lnTo>
                  <a:pt x="96353" y="2887"/>
                </a:lnTo>
                <a:cubicBezTo>
                  <a:pt x="96353" y="2887"/>
                  <a:pt x="96353" y="2902"/>
                  <a:pt x="96339" y="2945"/>
                </a:cubicBezTo>
                <a:cubicBezTo>
                  <a:pt x="96193" y="2683"/>
                  <a:pt x="96033" y="2464"/>
                  <a:pt x="95872" y="2245"/>
                </a:cubicBezTo>
                <a:cubicBezTo>
                  <a:pt x="96106" y="1881"/>
                  <a:pt x="96455" y="1458"/>
                  <a:pt x="96951" y="861"/>
                </a:cubicBezTo>
                <a:lnTo>
                  <a:pt x="96951" y="861"/>
                </a:lnTo>
                <a:cubicBezTo>
                  <a:pt x="96951" y="861"/>
                  <a:pt x="96280" y="1254"/>
                  <a:pt x="95654" y="1998"/>
                </a:cubicBezTo>
                <a:cubicBezTo>
                  <a:pt x="95042" y="1342"/>
                  <a:pt x="94415" y="963"/>
                  <a:pt x="94415" y="963"/>
                </a:cubicBezTo>
                <a:lnTo>
                  <a:pt x="94415" y="963"/>
                </a:lnTo>
                <a:cubicBezTo>
                  <a:pt x="94881" y="1517"/>
                  <a:pt x="95202" y="1925"/>
                  <a:pt x="95435" y="2275"/>
                </a:cubicBezTo>
                <a:cubicBezTo>
                  <a:pt x="95231" y="2551"/>
                  <a:pt x="95056" y="2843"/>
                  <a:pt x="94910" y="3193"/>
                </a:cubicBezTo>
                <a:cubicBezTo>
                  <a:pt x="94867" y="3091"/>
                  <a:pt x="94852" y="3033"/>
                  <a:pt x="94852" y="3032"/>
                </a:cubicBezTo>
                <a:lnTo>
                  <a:pt x="94852" y="3032"/>
                </a:lnTo>
                <a:cubicBezTo>
                  <a:pt x="94852" y="3105"/>
                  <a:pt x="94867" y="3193"/>
                  <a:pt x="94867" y="3266"/>
                </a:cubicBezTo>
                <a:cubicBezTo>
                  <a:pt x="94779" y="3499"/>
                  <a:pt x="94692" y="3732"/>
                  <a:pt x="94648" y="3994"/>
                </a:cubicBezTo>
                <a:cubicBezTo>
                  <a:pt x="94459" y="3790"/>
                  <a:pt x="94269" y="3615"/>
                  <a:pt x="94094" y="3455"/>
                </a:cubicBezTo>
                <a:cubicBezTo>
                  <a:pt x="94298" y="3266"/>
                  <a:pt x="94517" y="3047"/>
                  <a:pt x="94794" y="2799"/>
                </a:cubicBezTo>
                <a:lnTo>
                  <a:pt x="94794" y="2799"/>
                </a:lnTo>
                <a:cubicBezTo>
                  <a:pt x="94794" y="2799"/>
                  <a:pt x="94415" y="2974"/>
                  <a:pt x="93919" y="3309"/>
                </a:cubicBezTo>
                <a:cubicBezTo>
                  <a:pt x="93905" y="3295"/>
                  <a:pt x="93890" y="3280"/>
                  <a:pt x="93861" y="3266"/>
                </a:cubicBezTo>
                <a:cubicBezTo>
                  <a:pt x="93584" y="3047"/>
                  <a:pt x="93380" y="2930"/>
                  <a:pt x="93380" y="2930"/>
                </a:cubicBezTo>
                <a:lnTo>
                  <a:pt x="93380" y="2930"/>
                </a:lnTo>
                <a:cubicBezTo>
                  <a:pt x="93526" y="3105"/>
                  <a:pt x="93657" y="3266"/>
                  <a:pt x="93788" y="3411"/>
                </a:cubicBezTo>
                <a:cubicBezTo>
                  <a:pt x="93570" y="3572"/>
                  <a:pt x="93351" y="3747"/>
                  <a:pt x="93132" y="3965"/>
                </a:cubicBezTo>
                <a:cubicBezTo>
                  <a:pt x="92608" y="3033"/>
                  <a:pt x="92039" y="2377"/>
                  <a:pt x="92039" y="2377"/>
                </a:cubicBezTo>
                <a:lnTo>
                  <a:pt x="92039" y="2377"/>
                </a:lnTo>
                <a:cubicBezTo>
                  <a:pt x="92360" y="2989"/>
                  <a:pt x="92593" y="3645"/>
                  <a:pt x="92753" y="4286"/>
                </a:cubicBezTo>
                <a:cubicBezTo>
                  <a:pt x="92753" y="4300"/>
                  <a:pt x="92753" y="4330"/>
                  <a:pt x="92768" y="4344"/>
                </a:cubicBezTo>
                <a:cubicBezTo>
                  <a:pt x="92549" y="4592"/>
                  <a:pt x="92360" y="4854"/>
                  <a:pt x="92200" y="5146"/>
                </a:cubicBezTo>
                <a:cubicBezTo>
                  <a:pt x="92039" y="4767"/>
                  <a:pt x="91835" y="4402"/>
                  <a:pt x="91631" y="4053"/>
                </a:cubicBezTo>
                <a:cubicBezTo>
                  <a:pt x="91354" y="2770"/>
                  <a:pt x="90334" y="1823"/>
                  <a:pt x="89693" y="1342"/>
                </a:cubicBezTo>
                <a:cubicBezTo>
                  <a:pt x="89591" y="1211"/>
                  <a:pt x="89518" y="1138"/>
                  <a:pt x="89518" y="1138"/>
                </a:cubicBezTo>
                <a:lnTo>
                  <a:pt x="89518" y="1138"/>
                </a:lnTo>
                <a:cubicBezTo>
                  <a:pt x="89547" y="1181"/>
                  <a:pt x="89576" y="1225"/>
                  <a:pt x="89605" y="1269"/>
                </a:cubicBezTo>
                <a:cubicBezTo>
                  <a:pt x="89328" y="1079"/>
                  <a:pt x="89154" y="977"/>
                  <a:pt x="89153" y="977"/>
                </a:cubicBezTo>
                <a:lnTo>
                  <a:pt x="89153" y="977"/>
                </a:lnTo>
                <a:cubicBezTo>
                  <a:pt x="89503" y="1386"/>
                  <a:pt x="89795" y="1706"/>
                  <a:pt x="90013" y="1983"/>
                </a:cubicBezTo>
                <a:cubicBezTo>
                  <a:pt x="90378" y="2653"/>
                  <a:pt x="90684" y="3324"/>
                  <a:pt x="90932" y="3980"/>
                </a:cubicBezTo>
                <a:cubicBezTo>
                  <a:pt x="90975" y="4184"/>
                  <a:pt x="91004" y="4417"/>
                  <a:pt x="91048" y="4679"/>
                </a:cubicBezTo>
                <a:cubicBezTo>
                  <a:pt x="90859" y="4519"/>
                  <a:pt x="90684" y="4388"/>
                  <a:pt x="90538" y="4286"/>
                </a:cubicBezTo>
                <a:cubicBezTo>
                  <a:pt x="90509" y="4155"/>
                  <a:pt x="90465" y="4023"/>
                  <a:pt x="90436" y="3878"/>
                </a:cubicBezTo>
                <a:cubicBezTo>
                  <a:pt x="90436" y="3878"/>
                  <a:pt x="90407" y="3994"/>
                  <a:pt x="90407" y="4184"/>
                </a:cubicBezTo>
                <a:cubicBezTo>
                  <a:pt x="90232" y="4067"/>
                  <a:pt x="90130" y="4009"/>
                  <a:pt x="90130" y="4009"/>
                </a:cubicBezTo>
                <a:lnTo>
                  <a:pt x="90130" y="4009"/>
                </a:lnTo>
                <a:cubicBezTo>
                  <a:pt x="90217" y="4111"/>
                  <a:pt x="90305" y="4213"/>
                  <a:pt x="90392" y="4315"/>
                </a:cubicBezTo>
                <a:cubicBezTo>
                  <a:pt x="90392" y="4461"/>
                  <a:pt x="90392" y="4650"/>
                  <a:pt x="90421" y="4869"/>
                </a:cubicBezTo>
                <a:cubicBezTo>
                  <a:pt x="90363" y="4898"/>
                  <a:pt x="90319" y="4927"/>
                  <a:pt x="90261" y="4956"/>
                </a:cubicBezTo>
                <a:cubicBezTo>
                  <a:pt x="90232" y="4913"/>
                  <a:pt x="90217" y="4883"/>
                  <a:pt x="90188" y="4854"/>
                </a:cubicBezTo>
                <a:cubicBezTo>
                  <a:pt x="90013" y="3805"/>
                  <a:pt x="89678" y="3033"/>
                  <a:pt x="89678" y="3032"/>
                </a:cubicBezTo>
                <a:lnTo>
                  <a:pt x="89678" y="3032"/>
                </a:lnTo>
                <a:cubicBezTo>
                  <a:pt x="89693" y="3134"/>
                  <a:pt x="89707" y="3235"/>
                  <a:pt x="89722" y="3336"/>
                </a:cubicBezTo>
                <a:lnTo>
                  <a:pt x="89722" y="3336"/>
                </a:lnTo>
                <a:cubicBezTo>
                  <a:pt x="89727" y="3332"/>
                  <a:pt x="89731" y="3328"/>
                  <a:pt x="89736" y="3324"/>
                </a:cubicBezTo>
                <a:lnTo>
                  <a:pt x="89736" y="3309"/>
                </a:lnTo>
                <a:cubicBezTo>
                  <a:pt x="89766" y="3615"/>
                  <a:pt x="89780" y="3936"/>
                  <a:pt x="89766" y="4242"/>
                </a:cubicBezTo>
                <a:cubicBezTo>
                  <a:pt x="89605" y="4053"/>
                  <a:pt x="89430" y="3878"/>
                  <a:pt x="89270" y="3732"/>
                </a:cubicBezTo>
                <a:cubicBezTo>
                  <a:pt x="89411" y="3605"/>
                  <a:pt x="89552" y="3479"/>
                  <a:pt x="89719" y="3339"/>
                </a:cubicBezTo>
                <a:lnTo>
                  <a:pt x="89719" y="3339"/>
                </a:lnTo>
                <a:cubicBezTo>
                  <a:pt x="89678" y="3346"/>
                  <a:pt x="89450" y="3461"/>
                  <a:pt x="89139" y="3645"/>
                </a:cubicBezTo>
                <a:cubicBezTo>
                  <a:pt x="89066" y="3586"/>
                  <a:pt x="89008" y="3528"/>
                  <a:pt x="88949" y="3484"/>
                </a:cubicBezTo>
                <a:cubicBezTo>
                  <a:pt x="89139" y="3280"/>
                  <a:pt x="89358" y="3062"/>
                  <a:pt x="89605" y="2799"/>
                </a:cubicBezTo>
                <a:lnTo>
                  <a:pt x="89605" y="2799"/>
                </a:lnTo>
                <a:cubicBezTo>
                  <a:pt x="89605" y="2799"/>
                  <a:pt x="89241" y="2989"/>
                  <a:pt x="88775" y="3338"/>
                </a:cubicBezTo>
                <a:cubicBezTo>
                  <a:pt x="88439" y="3105"/>
                  <a:pt x="88221" y="2974"/>
                  <a:pt x="88221" y="2974"/>
                </a:cubicBezTo>
                <a:lnTo>
                  <a:pt x="88221" y="2974"/>
                </a:lnTo>
                <a:cubicBezTo>
                  <a:pt x="88366" y="3149"/>
                  <a:pt x="88512" y="3295"/>
                  <a:pt x="88629" y="3441"/>
                </a:cubicBezTo>
                <a:cubicBezTo>
                  <a:pt x="88425" y="3601"/>
                  <a:pt x="88221" y="3790"/>
                  <a:pt x="88002" y="4009"/>
                </a:cubicBezTo>
                <a:cubicBezTo>
                  <a:pt x="87973" y="3936"/>
                  <a:pt x="87929" y="3878"/>
                  <a:pt x="87885" y="3805"/>
                </a:cubicBezTo>
                <a:cubicBezTo>
                  <a:pt x="87958" y="3251"/>
                  <a:pt x="87900" y="2887"/>
                  <a:pt x="87900" y="2887"/>
                </a:cubicBezTo>
                <a:lnTo>
                  <a:pt x="87900" y="2887"/>
                </a:lnTo>
                <a:cubicBezTo>
                  <a:pt x="87827" y="3134"/>
                  <a:pt x="87769" y="3338"/>
                  <a:pt x="87696" y="3543"/>
                </a:cubicBezTo>
                <a:cubicBezTo>
                  <a:pt x="87579" y="3382"/>
                  <a:pt x="87477" y="3222"/>
                  <a:pt x="87375" y="3091"/>
                </a:cubicBezTo>
                <a:cubicBezTo>
                  <a:pt x="87783" y="2114"/>
                  <a:pt x="88294" y="1065"/>
                  <a:pt x="88920" y="118"/>
                </a:cubicBezTo>
                <a:lnTo>
                  <a:pt x="88920" y="118"/>
                </a:lnTo>
                <a:cubicBezTo>
                  <a:pt x="88920" y="118"/>
                  <a:pt x="87944" y="1182"/>
                  <a:pt x="87011" y="2639"/>
                </a:cubicBezTo>
                <a:cubicBezTo>
                  <a:pt x="86909" y="2522"/>
                  <a:pt x="86851" y="2464"/>
                  <a:pt x="86851" y="2464"/>
                </a:cubicBezTo>
                <a:lnTo>
                  <a:pt x="86851" y="2464"/>
                </a:lnTo>
                <a:cubicBezTo>
                  <a:pt x="86894" y="2537"/>
                  <a:pt x="86938" y="2610"/>
                  <a:pt x="86967" y="2697"/>
                </a:cubicBezTo>
                <a:cubicBezTo>
                  <a:pt x="86749" y="3047"/>
                  <a:pt x="86515" y="3426"/>
                  <a:pt x="86311" y="3819"/>
                </a:cubicBezTo>
                <a:cubicBezTo>
                  <a:pt x="86122" y="3543"/>
                  <a:pt x="85918" y="3266"/>
                  <a:pt x="85728" y="3018"/>
                </a:cubicBezTo>
                <a:cubicBezTo>
                  <a:pt x="85903" y="2479"/>
                  <a:pt x="86137" y="1925"/>
                  <a:pt x="86413" y="1400"/>
                </a:cubicBezTo>
                <a:lnTo>
                  <a:pt x="86413" y="1400"/>
                </a:lnTo>
                <a:cubicBezTo>
                  <a:pt x="86413" y="1400"/>
                  <a:pt x="85976" y="1910"/>
                  <a:pt x="85481" y="2697"/>
                </a:cubicBezTo>
                <a:cubicBezTo>
                  <a:pt x="85306" y="2464"/>
                  <a:pt x="85145" y="2275"/>
                  <a:pt x="84985" y="2100"/>
                </a:cubicBezTo>
                <a:cubicBezTo>
                  <a:pt x="85029" y="2056"/>
                  <a:pt x="85058" y="2012"/>
                  <a:pt x="85087" y="1968"/>
                </a:cubicBezTo>
                <a:lnTo>
                  <a:pt x="85087" y="1968"/>
                </a:lnTo>
                <a:cubicBezTo>
                  <a:pt x="85087" y="1969"/>
                  <a:pt x="85043" y="1998"/>
                  <a:pt x="84956" y="2056"/>
                </a:cubicBezTo>
                <a:cubicBezTo>
                  <a:pt x="84548" y="1575"/>
                  <a:pt x="84271" y="1284"/>
                  <a:pt x="84271" y="1283"/>
                </a:cubicBezTo>
                <a:lnTo>
                  <a:pt x="84271" y="1283"/>
                </a:lnTo>
                <a:cubicBezTo>
                  <a:pt x="84460" y="1575"/>
                  <a:pt x="84650" y="1866"/>
                  <a:pt x="84825" y="2158"/>
                </a:cubicBezTo>
                <a:cubicBezTo>
                  <a:pt x="84752" y="2216"/>
                  <a:pt x="84650" y="2289"/>
                  <a:pt x="84562" y="2362"/>
                </a:cubicBezTo>
                <a:cubicBezTo>
                  <a:pt x="84096" y="2027"/>
                  <a:pt x="83746" y="1852"/>
                  <a:pt x="83746" y="1852"/>
                </a:cubicBezTo>
                <a:lnTo>
                  <a:pt x="83746" y="1852"/>
                </a:lnTo>
                <a:cubicBezTo>
                  <a:pt x="83994" y="2100"/>
                  <a:pt x="84198" y="2318"/>
                  <a:pt x="84388" y="2508"/>
                </a:cubicBezTo>
                <a:cubicBezTo>
                  <a:pt x="84140" y="2726"/>
                  <a:pt x="83863" y="3003"/>
                  <a:pt x="83601" y="3324"/>
                </a:cubicBezTo>
                <a:cubicBezTo>
                  <a:pt x="83601" y="3018"/>
                  <a:pt x="83601" y="2697"/>
                  <a:pt x="83644" y="2377"/>
                </a:cubicBezTo>
                <a:cubicBezTo>
                  <a:pt x="83703" y="2304"/>
                  <a:pt x="83761" y="2231"/>
                  <a:pt x="83819" y="2173"/>
                </a:cubicBezTo>
                <a:lnTo>
                  <a:pt x="83819" y="2173"/>
                </a:lnTo>
                <a:cubicBezTo>
                  <a:pt x="83819" y="2173"/>
                  <a:pt x="83761" y="2216"/>
                  <a:pt x="83644" y="2318"/>
                </a:cubicBezTo>
                <a:cubicBezTo>
                  <a:pt x="83659" y="2245"/>
                  <a:pt x="83659" y="2173"/>
                  <a:pt x="83673" y="2085"/>
                </a:cubicBezTo>
                <a:lnTo>
                  <a:pt x="83673" y="2085"/>
                </a:lnTo>
                <a:cubicBezTo>
                  <a:pt x="83673" y="2085"/>
                  <a:pt x="83630" y="2202"/>
                  <a:pt x="83571" y="2391"/>
                </a:cubicBezTo>
                <a:cubicBezTo>
                  <a:pt x="83309" y="2610"/>
                  <a:pt x="82886" y="2989"/>
                  <a:pt x="82391" y="3484"/>
                </a:cubicBezTo>
                <a:cubicBezTo>
                  <a:pt x="82595" y="2041"/>
                  <a:pt x="82828" y="1633"/>
                  <a:pt x="841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
          <p:cNvSpPr/>
          <p:nvPr/>
        </p:nvSpPr>
        <p:spPr>
          <a:xfrm>
            <a:off x="6809630" y="445013"/>
            <a:ext cx="4755245" cy="929056"/>
          </a:xfrm>
          <a:custGeom>
            <a:rect b="b" l="l" r="r" t="t"/>
            <a:pathLst>
              <a:path extrusionOk="0" h="12090" w="61881">
                <a:moveTo>
                  <a:pt x="31820" y="0"/>
                </a:moveTo>
                <a:cubicBezTo>
                  <a:pt x="22046" y="0"/>
                  <a:pt x="7533" y="425"/>
                  <a:pt x="4448" y="2857"/>
                </a:cubicBezTo>
                <a:cubicBezTo>
                  <a:pt x="2668" y="4275"/>
                  <a:pt x="11798" y="7525"/>
                  <a:pt x="5544" y="7847"/>
                </a:cubicBezTo>
                <a:cubicBezTo>
                  <a:pt x="1" y="8132"/>
                  <a:pt x="471" y="12089"/>
                  <a:pt x="28521" y="12089"/>
                </a:cubicBezTo>
                <a:cubicBezTo>
                  <a:pt x="32183" y="12089"/>
                  <a:pt x="36315" y="12022"/>
                  <a:pt x="40965" y="11870"/>
                </a:cubicBezTo>
                <a:cubicBezTo>
                  <a:pt x="61880" y="11200"/>
                  <a:pt x="40965" y="123"/>
                  <a:pt x="40965" y="123"/>
                </a:cubicBezTo>
                <a:cubicBezTo>
                  <a:pt x="40965" y="123"/>
                  <a:pt x="37078" y="0"/>
                  <a:pt x="31820" y="0"/>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
          <p:cNvSpPr/>
          <p:nvPr/>
        </p:nvSpPr>
        <p:spPr>
          <a:xfrm flipH="1">
            <a:off x="313068" y="3759239"/>
            <a:ext cx="682367" cy="1239801"/>
          </a:xfrm>
          <a:custGeom>
            <a:rect b="b" l="l" r="r" t="t"/>
            <a:pathLst>
              <a:path extrusionOk="0" h="30228" w="16637">
                <a:moveTo>
                  <a:pt x="10880" y="1"/>
                </a:moveTo>
                <a:cubicBezTo>
                  <a:pt x="10845" y="1"/>
                  <a:pt x="10811" y="5"/>
                  <a:pt x="10778" y="15"/>
                </a:cubicBezTo>
                <a:cubicBezTo>
                  <a:pt x="9888" y="248"/>
                  <a:pt x="11113" y="3090"/>
                  <a:pt x="11565" y="4052"/>
                </a:cubicBezTo>
                <a:cubicBezTo>
                  <a:pt x="11925" y="4815"/>
                  <a:pt x="11705" y="7322"/>
                  <a:pt x="11016" y="7322"/>
                </a:cubicBezTo>
                <a:cubicBezTo>
                  <a:pt x="10982" y="7322"/>
                  <a:pt x="10946" y="7316"/>
                  <a:pt x="10909" y="7302"/>
                </a:cubicBezTo>
                <a:cubicBezTo>
                  <a:pt x="10136" y="7025"/>
                  <a:pt x="9743" y="4693"/>
                  <a:pt x="9612" y="4198"/>
                </a:cubicBezTo>
                <a:cubicBezTo>
                  <a:pt x="9393" y="3294"/>
                  <a:pt x="7484" y="2463"/>
                  <a:pt x="7484" y="2463"/>
                </a:cubicBezTo>
                <a:cubicBezTo>
                  <a:pt x="7484" y="2463"/>
                  <a:pt x="6508" y="2233"/>
                  <a:pt x="5685" y="2233"/>
                </a:cubicBezTo>
                <a:cubicBezTo>
                  <a:pt x="5042" y="2233"/>
                  <a:pt x="4492" y="2373"/>
                  <a:pt x="4569" y="2872"/>
                </a:cubicBezTo>
                <a:cubicBezTo>
                  <a:pt x="4685" y="3600"/>
                  <a:pt x="6478" y="3353"/>
                  <a:pt x="6974" y="3600"/>
                </a:cubicBezTo>
                <a:cubicBezTo>
                  <a:pt x="7484" y="3863"/>
                  <a:pt x="8183" y="4285"/>
                  <a:pt x="8431" y="4635"/>
                </a:cubicBezTo>
                <a:cubicBezTo>
                  <a:pt x="8825" y="5174"/>
                  <a:pt x="8752" y="7113"/>
                  <a:pt x="8227" y="7273"/>
                </a:cubicBezTo>
                <a:cubicBezTo>
                  <a:pt x="8162" y="7292"/>
                  <a:pt x="8099" y="7301"/>
                  <a:pt x="8038" y="7301"/>
                </a:cubicBezTo>
                <a:cubicBezTo>
                  <a:pt x="7221" y="7301"/>
                  <a:pt x="6733" y="5682"/>
                  <a:pt x="6245" y="5262"/>
                </a:cubicBezTo>
                <a:cubicBezTo>
                  <a:pt x="5735" y="4810"/>
                  <a:pt x="3855" y="4300"/>
                  <a:pt x="3432" y="4256"/>
                </a:cubicBezTo>
                <a:cubicBezTo>
                  <a:pt x="3406" y="4254"/>
                  <a:pt x="3375" y="4252"/>
                  <a:pt x="3338" y="4252"/>
                </a:cubicBezTo>
                <a:cubicBezTo>
                  <a:pt x="2761" y="4252"/>
                  <a:pt x="948" y="4573"/>
                  <a:pt x="852" y="4970"/>
                </a:cubicBezTo>
                <a:cubicBezTo>
                  <a:pt x="773" y="5300"/>
                  <a:pt x="1119" y="5683"/>
                  <a:pt x="2155" y="5683"/>
                </a:cubicBezTo>
                <a:cubicBezTo>
                  <a:pt x="2446" y="5683"/>
                  <a:pt x="2792" y="5653"/>
                  <a:pt x="3199" y="5582"/>
                </a:cubicBezTo>
                <a:cubicBezTo>
                  <a:pt x="3302" y="5564"/>
                  <a:pt x="3407" y="5556"/>
                  <a:pt x="3514" y="5556"/>
                </a:cubicBezTo>
                <a:cubicBezTo>
                  <a:pt x="4081" y="5556"/>
                  <a:pt x="4669" y="5792"/>
                  <a:pt x="5050" y="5976"/>
                </a:cubicBezTo>
                <a:cubicBezTo>
                  <a:pt x="5297" y="6107"/>
                  <a:pt x="5487" y="6326"/>
                  <a:pt x="5560" y="6603"/>
                </a:cubicBezTo>
                <a:lnTo>
                  <a:pt x="5866" y="7696"/>
                </a:lnTo>
                <a:cubicBezTo>
                  <a:pt x="5866" y="7696"/>
                  <a:pt x="5839" y="8429"/>
                  <a:pt x="5314" y="8429"/>
                </a:cubicBezTo>
                <a:cubicBezTo>
                  <a:pt x="5290" y="8429"/>
                  <a:pt x="5265" y="8428"/>
                  <a:pt x="5239" y="8424"/>
                </a:cubicBezTo>
                <a:cubicBezTo>
                  <a:pt x="4292" y="8322"/>
                  <a:pt x="3403" y="7448"/>
                  <a:pt x="2849" y="7331"/>
                </a:cubicBezTo>
                <a:cubicBezTo>
                  <a:pt x="2607" y="7275"/>
                  <a:pt x="2261" y="7246"/>
                  <a:pt x="1895" y="7246"/>
                </a:cubicBezTo>
                <a:cubicBezTo>
                  <a:pt x="1028" y="7246"/>
                  <a:pt x="42" y="7410"/>
                  <a:pt x="21" y="7769"/>
                </a:cubicBezTo>
                <a:cubicBezTo>
                  <a:pt x="1" y="8120"/>
                  <a:pt x="1318" y="8171"/>
                  <a:pt x="2089" y="8171"/>
                </a:cubicBezTo>
                <a:cubicBezTo>
                  <a:pt x="2406" y="8171"/>
                  <a:pt x="2630" y="8162"/>
                  <a:pt x="2630" y="8162"/>
                </a:cubicBezTo>
                <a:cubicBezTo>
                  <a:pt x="2630" y="8162"/>
                  <a:pt x="3913" y="8701"/>
                  <a:pt x="4394" y="9518"/>
                </a:cubicBezTo>
                <a:cubicBezTo>
                  <a:pt x="4889" y="10334"/>
                  <a:pt x="5560" y="12476"/>
                  <a:pt x="6274" y="13190"/>
                </a:cubicBezTo>
                <a:cubicBezTo>
                  <a:pt x="6988" y="13904"/>
                  <a:pt x="7396" y="14138"/>
                  <a:pt x="7629" y="14254"/>
                </a:cubicBezTo>
                <a:cubicBezTo>
                  <a:pt x="7848" y="14371"/>
                  <a:pt x="7571" y="15887"/>
                  <a:pt x="7119" y="16921"/>
                </a:cubicBezTo>
                <a:cubicBezTo>
                  <a:pt x="6667" y="17942"/>
                  <a:pt x="4773" y="24194"/>
                  <a:pt x="4831" y="24558"/>
                </a:cubicBezTo>
                <a:cubicBezTo>
                  <a:pt x="4904" y="24923"/>
                  <a:pt x="3811" y="26905"/>
                  <a:pt x="3957" y="28100"/>
                </a:cubicBezTo>
                <a:cubicBezTo>
                  <a:pt x="4102" y="29310"/>
                  <a:pt x="9029" y="30228"/>
                  <a:pt x="9029" y="30228"/>
                </a:cubicBezTo>
                <a:cubicBezTo>
                  <a:pt x="9029" y="30228"/>
                  <a:pt x="10967" y="26278"/>
                  <a:pt x="11229" y="24500"/>
                </a:cubicBezTo>
                <a:cubicBezTo>
                  <a:pt x="11477" y="22722"/>
                  <a:pt x="11419" y="20011"/>
                  <a:pt x="11229" y="18860"/>
                </a:cubicBezTo>
                <a:cubicBezTo>
                  <a:pt x="11040" y="17708"/>
                  <a:pt x="10938" y="14794"/>
                  <a:pt x="10938" y="14794"/>
                </a:cubicBezTo>
                <a:lnTo>
                  <a:pt x="10952" y="14794"/>
                </a:lnTo>
                <a:cubicBezTo>
                  <a:pt x="10952" y="14794"/>
                  <a:pt x="13168" y="13861"/>
                  <a:pt x="14188" y="12782"/>
                </a:cubicBezTo>
                <a:cubicBezTo>
                  <a:pt x="14229" y="12739"/>
                  <a:pt x="14267" y="12719"/>
                  <a:pt x="14302" y="12719"/>
                </a:cubicBezTo>
                <a:cubicBezTo>
                  <a:pt x="14720" y="12719"/>
                  <a:pt x="14798" y="15486"/>
                  <a:pt x="15801" y="15486"/>
                </a:cubicBezTo>
                <a:cubicBezTo>
                  <a:pt x="15831" y="15486"/>
                  <a:pt x="15862" y="15484"/>
                  <a:pt x="15893" y="15479"/>
                </a:cubicBezTo>
                <a:cubicBezTo>
                  <a:pt x="16637" y="15362"/>
                  <a:pt x="15747" y="12826"/>
                  <a:pt x="15908" y="12185"/>
                </a:cubicBezTo>
                <a:cubicBezTo>
                  <a:pt x="16060" y="11589"/>
                  <a:pt x="15739" y="10573"/>
                  <a:pt x="15056" y="10573"/>
                </a:cubicBezTo>
                <a:cubicBezTo>
                  <a:pt x="15021" y="10573"/>
                  <a:pt x="14984" y="10576"/>
                  <a:pt x="14946" y="10581"/>
                </a:cubicBezTo>
                <a:cubicBezTo>
                  <a:pt x="14712" y="10618"/>
                  <a:pt x="14494" y="10635"/>
                  <a:pt x="14290" y="10635"/>
                </a:cubicBezTo>
                <a:cubicBezTo>
                  <a:pt x="12959" y="10635"/>
                  <a:pt x="12306" y="9895"/>
                  <a:pt x="12672" y="9022"/>
                </a:cubicBezTo>
                <a:cubicBezTo>
                  <a:pt x="13007" y="8250"/>
                  <a:pt x="13532" y="5568"/>
                  <a:pt x="12876" y="3484"/>
                </a:cubicBezTo>
                <a:cubicBezTo>
                  <a:pt x="12215" y="1404"/>
                  <a:pt x="11476" y="1"/>
                  <a:pt x="108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5"/>
          <p:cNvSpPr/>
          <p:nvPr/>
        </p:nvSpPr>
        <p:spPr>
          <a:xfrm flipH="1">
            <a:off x="8122150" y="3899350"/>
            <a:ext cx="479465" cy="1099694"/>
          </a:xfrm>
          <a:custGeom>
            <a:rect b="b" l="l" r="r" t="t"/>
            <a:pathLst>
              <a:path extrusionOk="0" h="26812" w="11690">
                <a:moveTo>
                  <a:pt x="5088" y="1"/>
                </a:moveTo>
                <a:cubicBezTo>
                  <a:pt x="3987" y="1"/>
                  <a:pt x="1794" y="388"/>
                  <a:pt x="1794" y="388"/>
                </a:cubicBezTo>
                <a:cubicBezTo>
                  <a:pt x="1794" y="388"/>
                  <a:pt x="1" y="3799"/>
                  <a:pt x="30" y="5052"/>
                </a:cubicBezTo>
                <a:cubicBezTo>
                  <a:pt x="45" y="6320"/>
                  <a:pt x="2989" y="10823"/>
                  <a:pt x="3601" y="11989"/>
                </a:cubicBezTo>
                <a:cubicBezTo>
                  <a:pt x="4213" y="13155"/>
                  <a:pt x="5102" y="14409"/>
                  <a:pt x="5160" y="17601"/>
                </a:cubicBezTo>
                <a:cubicBezTo>
                  <a:pt x="5175" y="18956"/>
                  <a:pt x="5204" y="22410"/>
                  <a:pt x="5364" y="26025"/>
                </a:cubicBezTo>
                <a:lnTo>
                  <a:pt x="11690" y="26812"/>
                </a:lnTo>
                <a:cubicBezTo>
                  <a:pt x="10451" y="23489"/>
                  <a:pt x="8716" y="18359"/>
                  <a:pt x="8512" y="17076"/>
                </a:cubicBezTo>
                <a:cubicBezTo>
                  <a:pt x="8235" y="15312"/>
                  <a:pt x="8323" y="12572"/>
                  <a:pt x="8716" y="11057"/>
                </a:cubicBezTo>
                <a:cubicBezTo>
                  <a:pt x="9110" y="9526"/>
                  <a:pt x="8629" y="5999"/>
                  <a:pt x="8542" y="5416"/>
                </a:cubicBezTo>
                <a:cubicBezTo>
                  <a:pt x="8441" y="4825"/>
                  <a:pt x="7200" y="4192"/>
                  <a:pt x="6214" y="4192"/>
                </a:cubicBezTo>
                <a:cubicBezTo>
                  <a:pt x="6203" y="4192"/>
                  <a:pt x="6192" y="4192"/>
                  <a:pt x="6180" y="4192"/>
                </a:cubicBezTo>
                <a:cubicBezTo>
                  <a:pt x="5204" y="4207"/>
                  <a:pt x="6093" y="5373"/>
                  <a:pt x="6865" y="6451"/>
                </a:cubicBezTo>
                <a:cubicBezTo>
                  <a:pt x="7653" y="7530"/>
                  <a:pt x="6137" y="7981"/>
                  <a:pt x="5466" y="7996"/>
                </a:cubicBezTo>
                <a:cubicBezTo>
                  <a:pt x="5464" y="7996"/>
                  <a:pt x="5462" y="7996"/>
                  <a:pt x="5460" y="7996"/>
                </a:cubicBezTo>
                <a:cubicBezTo>
                  <a:pt x="4791" y="7996"/>
                  <a:pt x="4082" y="5735"/>
                  <a:pt x="4067" y="5241"/>
                </a:cubicBezTo>
                <a:cubicBezTo>
                  <a:pt x="4067" y="4731"/>
                  <a:pt x="5131" y="2866"/>
                  <a:pt x="5131" y="2866"/>
                </a:cubicBezTo>
                <a:cubicBezTo>
                  <a:pt x="5131" y="2866"/>
                  <a:pt x="7303" y="2487"/>
                  <a:pt x="7550" y="2224"/>
                </a:cubicBezTo>
                <a:cubicBezTo>
                  <a:pt x="7718" y="2057"/>
                  <a:pt x="6759" y="1249"/>
                  <a:pt x="5583" y="1249"/>
                </a:cubicBezTo>
                <a:cubicBezTo>
                  <a:pt x="5021" y="1249"/>
                  <a:pt x="4410" y="1434"/>
                  <a:pt x="3849" y="1962"/>
                </a:cubicBezTo>
                <a:cubicBezTo>
                  <a:pt x="2100" y="3594"/>
                  <a:pt x="2508" y="7282"/>
                  <a:pt x="2508" y="7282"/>
                </a:cubicBezTo>
                <a:lnTo>
                  <a:pt x="1619" y="4265"/>
                </a:lnTo>
                <a:cubicBezTo>
                  <a:pt x="1619" y="4265"/>
                  <a:pt x="2172" y="2414"/>
                  <a:pt x="2406" y="1729"/>
                </a:cubicBezTo>
                <a:cubicBezTo>
                  <a:pt x="2653" y="1058"/>
                  <a:pt x="4679" y="1102"/>
                  <a:pt x="5583" y="330"/>
                </a:cubicBezTo>
                <a:cubicBezTo>
                  <a:pt x="5874" y="85"/>
                  <a:pt x="5599" y="1"/>
                  <a:pt x="5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a:off x="7754258" y="465629"/>
            <a:ext cx="753189" cy="531491"/>
          </a:xfrm>
          <a:custGeom>
            <a:rect b="b" l="l" r="r" t="t"/>
            <a:pathLst>
              <a:path extrusionOk="0" h="12754" w="18074">
                <a:moveTo>
                  <a:pt x="1" y="0"/>
                </a:moveTo>
                <a:lnTo>
                  <a:pt x="1" y="0"/>
                </a:lnTo>
                <a:cubicBezTo>
                  <a:pt x="1983" y="1108"/>
                  <a:pt x="744" y="3702"/>
                  <a:pt x="744" y="3702"/>
                </a:cubicBezTo>
                <a:cubicBezTo>
                  <a:pt x="2974" y="4504"/>
                  <a:pt x="2668" y="8147"/>
                  <a:pt x="2668" y="8147"/>
                </a:cubicBezTo>
                <a:cubicBezTo>
                  <a:pt x="2668" y="8147"/>
                  <a:pt x="2717" y="8131"/>
                  <a:pt x="2813" y="8131"/>
                </a:cubicBezTo>
                <a:cubicBezTo>
                  <a:pt x="2989" y="8131"/>
                  <a:pt x="3324" y="8186"/>
                  <a:pt x="3805" y="8497"/>
                </a:cubicBezTo>
                <a:cubicBezTo>
                  <a:pt x="4592" y="9007"/>
                  <a:pt x="4388" y="12753"/>
                  <a:pt x="4388" y="12753"/>
                </a:cubicBezTo>
                <a:cubicBezTo>
                  <a:pt x="4388" y="12753"/>
                  <a:pt x="6341" y="10421"/>
                  <a:pt x="7434" y="10275"/>
                </a:cubicBezTo>
                <a:cubicBezTo>
                  <a:pt x="7557" y="10258"/>
                  <a:pt x="7672" y="10250"/>
                  <a:pt x="7780" y="10250"/>
                </a:cubicBezTo>
                <a:cubicBezTo>
                  <a:pt x="8764" y="10250"/>
                  <a:pt x="9095" y="10902"/>
                  <a:pt x="9095" y="10902"/>
                </a:cubicBezTo>
                <a:cubicBezTo>
                  <a:pt x="10013" y="10180"/>
                  <a:pt x="10910" y="9953"/>
                  <a:pt x="11675" y="9953"/>
                </a:cubicBezTo>
                <a:cubicBezTo>
                  <a:pt x="12963" y="9953"/>
                  <a:pt x="13876" y="10596"/>
                  <a:pt x="13876" y="10596"/>
                </a:cubicBezTo>
                <a:cubicBezTo>
                  <a:pt x="14226" y="8949"/>
                  <a:pt x="18073" y="8381"/>
                  <a:pt x="18073" y="8381"/>
                </a:cubicBezTo>
                <a:cubicBezTo>
                  <a:pt x="18073" y="8381"/>
                  <a:pt x="17039" y="7419"/>
                  <a:pt x="14182" y="7404"/>
                </a:cubicBezTo>
                <a:cubicBezTo>
                  <a:pt x="14164" y="7404"/>
                  <a:pt x="14147" y="7404"/>
                  <a:pt x="14130" y="7404"/>
                </a:cubicBezTo>
                <a:cubicBezTo>
                  <a:pt x="11298" y="7404"/>
                  <a:pt x="7944" y="8570"/>
                  <a:pt x="7944" y="8570"/>
                </a:cubicBezTo>
                <a:lnTo>
                  <a:pt x="8629" y="6180"/>
                </a:lnTo>
                <a:lnTo>
                  <a:pt x="6574" y="7914"/>
                </a:lnTo>
                <a:lnTo>
                  <a:pt x="6006" y="7550"/>
                </a:lnTo>
                <a:lnTo>
                  <a:pt x="6501" y="5145"/>
                </a:lnTo>
                <a:lnTo>
                  <a:pt x="4723" y="6952"/>
                </a:lnTo>
                <a:cubicBezTo>
                  <a:pt x="5350" y="904"/>
                  <a:pt x="1"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p:nvPr/>
        </p:nvSpPr>
        <p:spPr>
          <a:xfrm>
            <a:off x="8424000" y="969491"/>
            <a:ext cx="374761" cy="307960"/>
          </a:xfrm>
          <a:custGeom>
            <a:rect b="b" l="l" r="r" t="t"/>
            <a:pathLst>
              <a:path extrusionOk="0" h="7390" w="8993">
                <a:moveTo>
                  <a:pt x="0" y="0"/>
                </a:moveTo>
                <a:cubicBezTo>
                  <a:pt x="962" y="787"/>
                  <a:pt x="30" y="2084"/>
                  <a:pt x="30" y="2084"/>
                </a:cubicBezTo>
                <a:cubicBezTo>
                  <a:pt x="1166" y="2755"/>
                  <a:pt x="627" y="4708"/>
                  <a:pt x="627" y="4708"/>
                </a:cubicBezTo>
                <a:cubicBezTo>
                  <a:pt x="627" y="4708"/>
                  <a:pt x="636" y="4706"/>
                  <a:pt x="655" y="4706"/>
                </a:cubicBezTo>
                <a:cubicBezTo>
                  <a:pt x="724" y="4706"/>
                  <a:pt x="921" y="4733"/>
                  <a:pt x="1210" y="4999"/>
                </a:cubicBezTo>
                <a:cubicBezTo>
                  <a:pt x="1589" y="5364"/>
                  <a:pt x="1093" y="7389"/>
                  <a:pt x="1093" y="7389"/>
                </a:cubicBezTo>
                <a:cubicBezTo>
                  <a:pt x="1093" y="7389"/>
                  <a:pt x="2356" y="6339"/>
                  <a:pt x="2978" y="6339"/>
                </a:cubicBezTo>
                <a:cubicBezTo>
                  <a:pt x="2986" y="6339"/>
                  <a:pt x="2995" y="6340"/>
                  <a:pt x="3003" y="6340"/>
                </a:cubicBezTo>
                <a:cubicBezTo>
                  <a:pt x="3702" y="6384"/>
                  <a:pt x="3848" y="6850"/>
                  <a:pt x="3848" y="6850"/>
                </a:cubicBezTo>
                <a:cubicBezTo>
                  <a:pt x="4251" y="6639"/>
                  <a:pt x="4623" y="6562"/>
                  <a:pt x="4953" y="6562"/>
                </a:cubicBezTo>
                <a:cubicBezTo>
                  <a:pt x="5878" y="6562"/>
                  <a:pt x="6472" y="7171"/>
                  <a:pt x="6472" y="7171"/>
                </a:cubicBezTo>
                <a:cubicBezTo>
                  <a:pt x="6782" y="6450"/>
                  <a:pt x="8397" y="6397"/>
                  <a:pt x="8866" y="6397"/>
                </a:cubicBezTo>
                <a:cubicBezTo>
                  <a:pt x="8946" y="6397"/>
                  <a:pt x="8993" y="6398"/>
                  <a:pt x="8993" y="6398"/>
                </a:cubicBezTo>
                <a:cubicBezTo>
                  <a:pt x="8993" y="6398"/>
                  <a:pt x="8527" y="5772"/>
                  <a:pt x="6982" y="5466"/>
                </a:cubicBezTo>
                <a:cubicBezTo>
                  <a:pt x="6462" y="5368"/>
                  <a:pt x="5897" y="5336"/>
                  <a:pt x="5374" y="5336"/>
                </a:cubicBezTo>
                <a:cubicBezTo>
                  <a:pt x="4329" y="5336"/>
                  <a:pt x="3455" y="5466"/>
                  <a:pt x="3455" y="5466"/>
                </a:cubicBezTo>
                <a:lnTo>
                  <a:pt x="4067" y="4241"/>
                </a:lnTo>
                <a:lnTo>
                  <a:pt x="2770" y="4970"/>
                </a:lnTo>
                <a:lnTo>
                  <a:pt x="2493" y="4722"/>
                </a:lnTo>
                <a:lnTo>
                  <a:pt x="3017" y="3454"/>
                </a:lnTo>
                <a:lnTo>
                  <a:pt x="1866" y="4256"/>
                </a:lnTo>
                <a:cubicBezTo>
                  <a:pt x="2828" y="1021"/>
                  <a:pt x="1"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rot="-1164052">
            <a:off x="485724" y="607346"/>
            <a:ext cx="618100" cy="307950"/>
          </a:xfrm>
          <a:custGeom>
            <a:rect b="b" l="l" r="r" t="t"/>
            <a:pathLst>
              <a:path extrusionOk="0" h="2368" w="4753">
                <a:moveTo>
                  <a:pt x="330" y="0"/>
                </a:moveTo>
                <a:cubicBezTo>
                  <a:pt x="134" y="0"/>
                  <a:pt x="1" y="36"/>
                  <a:pt x="1" y="36"/>
                </a:cubicBezTo>
                <a:cubicBezTo>
                  <a:pt x="540" y="79"/>
                  <a:pt x="526" y="764"/>
                  <a:pt x="526" y="764"/>
                </a:cubicBezTo>
                <a:cubicBezTo>
                  <a:pt x="540" y="763"/>
                  <a:pt x="555" y="763"/>
                  <a:pt x="569" y="763"/>
                </a:cubicBezTo>
                <a:cubicBezTo>
                  <a:pt x="1109" y="763"/>
                  <a:pt x="1385" y="1537"/>
                  <a:pt x="1385" y="1537"/>
                </a:cubicBezTo>
                <a:cubicBezTo>
                  <a:pt x="1385" y="1537"/>
                  <a:pt x="1432" y="1500"/>
                  <a:pt x="1555" y="1500"/>
                </a:cubicBezTo>
                <a:cubicBezTo>
                  <a:pt x="1586" y="1500"/>
                  <a:pt x="1622" y="1502"/>
                  <a:pt x="1662" y="1508"/>
                </a:cubicBezTo>
                <a:cubicBezTo>
                  <a:pt x="1881" y="1537"/>
                  <a:pt x="2216" y="2368"/>
                  <a:pt x="2216" y="2368"/>
                </a:cubicBezTo>
                <a:cubicBezTo>
                  <a:pt x="2216" y="2368"/>
                  <a:pt x="2406" y="1668"/>
                  <a:pt x="2624" y="1537"/>
                </a:cubicBezTo>
                <a:cubicBezTo>
                  <a:pt x="2724" y="1476"/>
                  <a:pt x="2809" y="1457"/>
                  <a:pt x="2876" y="1457"/>
                </a:cubicBezTo>
                <a:cubicBezTo>
                  <a:pt x="2985" y="1457"/>
                  <a:pt x="3047" y="1508"/>
                  <a:pt x="3047" y="1508"/>
                </a:cubicBezTo>
                <a:cubicBezTo>
                  <a:pt x="3298" y="1026"/>
                  <a:pt x="3708" y="958"/>
                  <a:pt x="3918" y="958"/>
                </a:cubicBezTo>
                <a:cubicBezTo>
                  <a:pt x="4001" y="958"/>
                  <a:pt x="4053" y="968"/>
                  <a:pt x="4053" y="968"/>
                </a:cubicBezTo>
                <a:cubicBezTo>
                  <a:pt x="3980" y="575"/>
                  <a:pt x="4752" y="65"/>
                  <a:pt x="4752" y="65"/>
                </a:cubicBezTo>
                <a:cubicBezTo>
                  <a:pt x="4752" y="65"/>
                  <a:pt x="4694" y="46"/>
                  <a:pt x="4581" y="46"/>
                </a:cubicBezTo>
                <a:cubicBezTo>
                  <a:pt x="4428" y="46"/>
                  <a:pt x="4172" y="80"/>
                  <a:pt x="3819" y="240"/>
                </a:cubicBezTo>
                <a:cubicBezTo>
                  <a:pt x="3193" y="517"/>
                  <a:pt x="2566" y="1114"/>
                  <a:pt x="2566" y="1114"/>
                </a:cubicBezTo>
                <a:lnTo>
                  <a:pt x="2479" y="531"/>
                </a:lnTo>
                <a:lnTo>
                  <a:pt x="2202" y="1100"/>
                </a:lnTo>
                <a:lnTo>
                  <a:pt x="2041" y="1085"/>
                </a:lnTo>
                <a:lnTo>
                  <a:pt x="1925" y="517"/>
                </a:lnTo>
                <a:lnTo>
                  <a:pt x="1706" y="1085"/>
                </a:lnTo>
                <a:cubicBezTo>
                  <a:pt x="1402" y="152"/>
                  <a:pt x="733"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4" name="Shape 134"/>
        <p:cNvGrpSpPr/>
        <p:nvPr/>
      </p:nvGrpSpPr>
      <p:grpSpPr>
        <a:xfrm>
          <a:off x="0" y="0"/>
          <a:ext cx="0" cy="0"/>
          <a:chOff x="0" y="0"/>
          <a:chExt cx="0" cy="0"/>
        </a:xfrm>
      </p:grpSpPr>
      <p:sp>
        <p:nvSpPr>
          <p:cNvPr id="135" name="Google Shape;135;p6"/>
          <p:cNvSpPr/>
          <p:nvPr/>
        </p:nvSpPr>
        <p:spPr>
          <a:xfrm>
            <a:off x="6456855" y="4214450"/>
            <a:ext cx="4755245" cy="929056"/>
          </a:xfrm>
          <a:custGeom>
            <a:rect b="b" l="l" r="r" t="t"/>
            <a:pathLst>
              <a:path extrusionOk="0" h="12090" w="61881">
                <a:moveTo>
                  <a:pt x="31820" y="0"/>
                </a:moveTo>
                <a:cubicBezTo>
                  <a:pt x="22046" y="0"/>
                  <a:pt x="7533" y="425"/>
                  <a:pt x="4448" y="2857"/>
                </a:cubicBezTo>
                <a:cubicBezTo>
                  <a:pt x="2668" y="4275"/>
                  <a:pt x="11798" y="7525"/>
                  <a:pt x="5544" y="7847"/>
                </a:cubicBezTo>
                <a:cubicBezTo>
                  <a:pt x="1" y="8132"/>
                  <a:pt x="471" y="12089"/>
                  <a:pt x="28521" y="12089"/>
                </a:cubicBezTo>
                <a:cubicBezTo>
                  <a:pt x="32183" y="12089"/>
                  <a:pt x="36315" y="12022"/>
                  <a:pt x="40965" y="11870"/>
                </a:cubicBezTo>
                <a:cubicBezTo>
                  <a:pt x="61880" y="11200"/>
                  <a:pt x="40965" y="123"/>
                  <a:pt x="40965" y="123"/>
                </a:cubicBezTo>
                <a:cubicBezTo>
                  <a:pt x="40965" y="123"/>
                  <a:pt x="37078" y="0"/>
                  <a:pt x="31820" y="0"/>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6"/>
          <p:cNvSpPr/>
          <p:nvPr/>
        </p:nvSpPr>
        <p:spPr>
          <a:xfrm flipH="1">
            <a:off x="-2377644" y="3945298"/>
            <a:ext cx="7912540" cy="2090659"/>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6"/>
          <p:cNvSpPr/>
          <p:nvPr/>
        </p:nvSpPr>
        <p:spPr>
          <a:xfrm>
            <a:off x="-1503950" y="-393475"/>
            <a:ext cx="5149563" cy="1360633"/>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6"/>
          <p:cNvSpPr/>
          <p:nvPr/>
        </p:nvSpPr>
        <p:spPr>
          <a:xfrm>
            <a:off x="6176363" y="-750575"/>
            <a:ext cx="6142522" cy="1800198"/>
          </a:xfrm>
          <a:custGeom>
            <a:rect b="b" l="l" r="r" t="t"/>
            <a:pathLst>
              <a:path extrusionOk="0" h="12709" w="52625">
                <a:moveTo>
                  <a:pt x="30491" y="1"/>
                </a:moveTo>
                <a:cubicBezTo>
                  <a:pt x="26558" y="1"/>
                  <a:pt x="21926" y="118"/>
                  <a:pt x="16498" y="393"/>
                </a:cubicBezTo>
                <a:cubicBezTo>
                  <a:pt x="0" y="1243"/>
                  <a:pt x="3330" y="12708"/>
                  <a:pt x="12898" y="12708"/>
                </a:cubicBezTo>
                <a:cubicBezTo>
                  <a:pt x="14069" y="12708"/>
                  <a:pt x="15333" y="12537"/>
                  <a:pt x="16666" y="12153"/>
                </a:cubicBezTo>
                <a:cubicBezTo>
                  <a:pt x="23035" y="10319"/>
                  <a:pt x="28416" y="9855"/>
                  <a:pt x="32894" y="9855"/>
                </a:cubicBezTo>
                <a:cubicBezTo>
                  <a:pt x="37488" y="9855"/>
                  <a:pt x="41132" y="10344"/>
                  <a:pt x="43921" y="10344"/>
                </a:cubicBezTo>
                <a:cubicBezTo>
                  <a:pt x="46119" y="10344"/>
                  <a:pt x="47786" y="10040"/>
                  <a:pt x="48966" y="8955"/>
                </a:cubicBezTo>
                <a:cubicBezTo>
                  <a:pt x="50540" y="7524"/>
                  <a:pt x="42390" y="4378"/>
                  <a:pt x="47935" y="3978"/>
                </a:cubicBezTo>
                <a:cubicBezTo>
                  <a:pt x="52625" y="3639"/>
                  <a:pt x="52393" y="1"/>
                  <a:pt x="30491"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6"/>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0" name="Google Shape;140;p6"/>
          <p:cNvSpPr/>
          <p:nvPr/>
        </p:nvSpPr>
        <p:spPr>
          <a:xfrm>
            <a:off x="-59625" y="4027600"/>
            <a:ext cx="9263374" cy="1115912"/>
          </a:xfrm>
          <a:custGeom>
            <a:rect b="b" l="l" r="r" t="t"/>
            <a:pathLst>
              <a:path extrusionOk="0" h="15873" w="142497">
                <a:moveTo>
                  <a:pt x="100886" y="1458"/>
                </a:moveTo>
                <a:lnTo>
                  <a:pt x="100886" y="1458"/>
                </a:lnTo>
                <a:cubicBezTo>
                  <a:pt x="100886" y="1459"/>
                  <a:pt x="100885" y="1459"/>
                  <a:pt x="100885" y="1460"/>
                </a:cubicBezTo>
                <a:lnTo>
                  <a:pt x="100885" y="1460"/>
                </a:lnTo>
                <a:cubicBezTo>
                  <a:pt x="100886" y="1459"/>
                  <a:pt x="100886" y="1459"/>
                  <a:pt x="100886" y="1458"/>
                </a:cubicBezTo>
                <a:close/>
                <a:moveTo>
                  <a:pt x="84883" y="2216"/>
                </a:moveTo>
                <a:cubicBezTo>
                  <a:pt x="85043" y="2479"/>
                  <a:pt x="85175" y="2726"/>
                  <a:pt x="85306" y="2989"/>
                </a:cubicBezTo>
                <a:cubicBezTo>
                  <a:pt x="85102" y="2785"/>
                  <a:pt x="84898" y="2595"/>
                  <a:pt x="84708" y="2449"/>
                </a:cubicBezTo>
                <a:cubicBezTo>
                  <a:pt x="84767" y="2377"/>
                  <a:pt x="84825" y="2304"/>
                  <a:pt x="84883" y="2216"/>
                </a:cubicBezTo>
                <a:close/>
                <a:moveTo>
                  <a:pt x="93876" y="3207"/>
                </a:moveTo>
                <a:cubicBezTo>
                  <a:pt x="93876" y="3208"/>
                  <a:pt x="93875" y="3222"/>
                  <a:pt x="93861" y="3266"/>
                </a:cubicBezTo>
                <a:cubicBezTo>
                  <a:pt x="93876" y="3251"/>
                  <a:pt x="93876" y="3222"/>
                  <a:pt x="93876" y="3207"/>
                </a:cubicBezTo>
                <a:close/>
                <a:moveTo>
                  <a:pt x="89722" y="3336"/>
                </a:moveTo>
                <a:cubicBezTo>
                  <a:pt x="89721" y="3337"/>
                  <a:pt x="89720" y="3338"/>
                  <a:pt x="89719" y="3339"/>
                </a:cubicBezTo>
                <a:lnTo>
                  <a:pt x="89719" y="3339"/>
                </a:lnTo>
                <a:cubicBezTo>
                  <a:pt x="89720" y="3339"/>
                  <a:pt x="89721" y="3338"/>
                  <a:pt x="89722" y="3338"/>
                </a:cubicBezTo>
                <a:cubicBezTo>
                  <a:pt x="89722" y="3338"/>
                  <a:pt x="89722" y="3337"/>
                  <a:pt x="89722" y="3336"/>
                </a:cubicBezTo>
                <a:close/>
                <a:moveTo>
                  <a:pt x="58838" y="2304"/>
                </a:moveTo>
                <a:cubicBezTo>
                  <a:pt x="58984" y="2464"/>
                  <a:pt x="59130" y="2610"/>
                  <a:pt x="59246" y="2741"/>
                </a:cubicBezTo>
                <a:cubicBezTo>
                  <a:pt x="58999" y="2945"/>
                  <a:pt x="58722" y="3222"/>
                  <a:pt x="58459" y="3543"/>
                </a:cubicBezTo>
                <a:cubicBezTo>
                  <a:pt x="58459" y="3368"/>
                  <a:pt x="58459" y="3193"/>
                  <a:pt x="58474" y="3018"/>
                </a:cubicBezTo>
                <a:cubicBezTo>
                  <a:pt x="58561" y="2799"/>
                  <a:pt x="58678" y="2566"/>
                  <a:pt x="58838" y="2304"/>
                </a:cubicBezTo>
                <a:close/>
                <a:moveTo>
                  <a:pt x="74112" y="3426"/>
                </a:moveTo>
                <a:cubicBezTo>
                  <a:pt x="74142" y="3484"/>
                  <a:pt x="74171" y="3543"/>
                  <a:pt x="74200" y="3586"/>
                </a:cubicBezTo>
                <a:cubicBezTo>
                  <a:pt x="74189" y="3581"/>
                  <a:pt x="74181" y="3576"/>
                  <a:pt x="74174" y="3571"/>
                </a:cubicBezTo>
                <a:lnTo>
                  <a:pt x="74174" y="3571"/>
                </a:lnTo>
                <a:cubicBezTo>
                  <a:pt x="74177" y="3576"/>
                  <a:pt x="74180" y="3581"/>
                  <a:pt x="74185" y="3586"/>
                </a:cubicBezTo>
                <a:cubicBezTo>
                  <a:pt x="74178" y="3579"/>
                  <a:pt x="74171" y="3571"/>
                  <a:pt x="74164" y="3564"/>
                </a:cubicBezTo>
                <a:lnTo>
                  <a:pt x="74164" y="3564"/>
                </a:lnTo>
                <a:cubicBezTo>
                  <a:pt x="74167" y="3566"/>
                  <a:pt x="74170" y="3568"/>
                  <a:pt x="74174" y="3571"/>
                </a:cubicBezTo>
                <a:lnTo>
                  <a:pt x="74174" y="3571"/>
                </a:lnTo>
                <a:cubicBezTo>
                  <a:pt x="74169" y="3564"/>
                  <a:pt x="74166" y="3558"/>
                  <a:pt x="74158" y="3557"/>
                </a:cubicBezTo>
                <a:lnTo>
                  <a:pt x="74158" y="3557"/>
                </a:lnTo>
                <a:cubicBezTo>
                  <a:pt x="74160" y="3559"/>
                  <a:pt x="74162" y="3562"/>
                  <a:pt x="74164" y="3564"/>
                </a:cubicBezTo>
                <a:lnTo>
                  <a:pt x="74164" y="3564"/>
                </a:lnTo>
                <a:cubicBezTo>
                  <a:pt x="74159" y="3560"/>
                  <a:pt x="74156" y="3557"/>
                  <a:pt x="74156" y="3557"/>
                </a:cubicBezTo>
                <a:cubicBezTo>
                  <a:pt x="74157" y="3557"/>
                  <a:pt x="74157" y="3557"/>
                  <a:pt x="74158" y="3557"/>
                </a:cubicBezTo>
                <a:lnTo>
                  <a:pt x="74158" y="3557"/>
                </a:lnTo>
                <a:cubicBezTo>
                  <a:pt x="74128" y="3524"/>
                  <a:pt x="74103" y="3492"/>
                  <a:pt x="74069" y="3470"/>
                </a:cubicBezTo>
                <a:cubicBezTo>
                  <a:pt x="74083" y="3455"/>
                  <a:pt x="74098" y="3441"/>
                  <a:pt x="74112" y="3426"/>
                </a:cubicBezTo>
                <a:close/>
                <a:moveTo>
                  <a:pt x="83542" y="2508"/>
                </a:moveTo>
                <a:lnTo>
                  <a:pt x="83542" y="2508"/>
                </a:lnTo>
                <a:cubicBezTo>
                  <a:pt x="83440" y="2828"/>
                  <a:pt x="83294" y="3338"/>
                  <a:pt x="83192" y="3936"/>
                </a:cubicBezTo>
                <a:cubicBezTo>
                  <a:pt x="83178" y="3936"/>
                  <a:pt x="83178" y="3936"/>
                  <a:pt x="83178" y="3951"/>
                </a:cubicBezTo>
                <a:cubicBezTo>
                  <a:pt x="83003" y="3819"/>
                  <a:pt x="82857" y="3732"/>
                  <a:pt x="82770" y="3674"/>
                </a:cubicBezTo>
                <a:cubicBezTo>
                  <a:pt x="82916" y="3499"/>
                  <a:pt x="83076" y="3295"/>
                  <a:pt x="83265" y="3076"/>
                </a:cubicBezTo>
                <a:lnTo>
                  <a:pt x="83265" y="3076"/>
                </a:lnTo>
                <a:cubicBezTo>
                  <a:pt x="83265" y="3076"/>
                  <a:pt x="83105" y="3178"/>
                  <a:pt x="82857" y="3368"/>
                </a:cubicBezTo>
                <a:cubicBezTo>
                  <a:pt x="83076" y="3076"/>
                  <a:pt x="83309" y="2785"/>
                  <a:pt x="83542" y="2508"/>
                </a:cubicBezTo>
                <a:close/>
                <a:moveTo>
                  <a:pt x="88818" y="3615"/>
                </a:moveTo>
                <a:cubicBezTo>
                  <a:pt x="88862" y="3674"/>
                  <a:pt x="88891" y="3717"/>
                  <a:pt x="88935" y="3761"/>
                </a:cubicBezTo>
                <a:cubicBezTo>
                  <a:pt x="88745" y="3878"/>
                  <a:pt x="88556" y="4023"/>
                  <a:pt x="88352" y="4184"/>
                </a:cubicBezTo>
                <a:cubicBezTo>
                  <a:pt x="88483" y="4009"/>
                  <a:pt x="88629" y="3819"/>
                  <a:pt x="88818" y="3615"/>
                </a:cubicBezTo>
                <a:close/>
                <a:moveTo>
                  <a:pt x="33404" y="4190"/>
                </a:moveTo>
                <a:lnTo>
                  <a:pt x="33404" y="4190"/>
                </a:lnTo>
                <a:cubicBezTo>
                  <a:pt x="33402" y="4196"/>
                  <a:pt x="33400" y="4201"/>
                  <a:pt x="33398" y="4206"/>
                </a:cubicBezTo>
                <a:lnTo>
                  <a:pt x="33398" y="4206"/>
                </a:lnTo>
                <a:cubicBezTo>
                  <a:pt x="33401" y="4203"/>
                  <a:pt x="33403" y="4201"/>
                  <a:pt x="33406" y="4198"/>
                </a:cubicBezTo>
                <a:cubicBezTo>
                  <a:pt x="33405" y="4196"/>
                  <a:pt x="33404" y="4193"/>
                  <a:pt x="33404" y="4190"/>
                </a:cubicBezTo>
                <a:close/>
                <a:moveTo>
                  <a:pt x="78354" y="2056"/>
                </a:moveTo>
                <a:cubicBezTo>
                  <a:pt x="78937" y="2697"/>
                  <a:pt x="79301" y="3134"/>
                  <a:pt x="79549" y="3543"/>
                </a:cubicBezTo>
                <a:cubicBezTo>
                  <a:pt x="79447" y="3601"/>
                  <a:pt x="79272" y="3688"/>
                  <a:pt x="79068" y="3819"/>
                </a:cubicBezTo>
                <a:cubicBezTo>
                  <a:pt x="78645" y="3426"/>
                  <a:pt x="78310" y="3207"/>
                  <a:pt x="78310" y="3207"/>
                </a:cubicBezTo>
                <a:lnTo>
                  <a:pt x="78310" y="3207"/>
                </a:lnTo>
                <a:cubicBezTo>
                  <a:pt x="78529" y="3484"/>
                  <a:pt x="78703" y="3732"/>
                  <a:pt x="78864" y="3936"/>
                </a:cubicBezTo>
                <a:cubicBezTo>
                  <a:pt x="78835" y="3965"/>
                  <a:pt x="78806" y="3980"/>
                  <a:pt x="78791" y="3994"/>
                </a:cubicBezTo>
                <a:cubicBezTo>
                  <a:pt x="78645" y="4082"/>
                  <a:pt x="78514" y="4184"/>
                  <a:pt x="78368" y="4300"/>
                </a:cubicBezTo>
                <a:cubicBezTo>
                  <a:pt x="78339" y="4271"/>
                  <a:pt x="78310" y="4228"/>
                  <a:pt x="78281" y="4198"/>
                </a:cubicBezTo>
                <a:cubicBezTo>
                  <a:pt x="78412" y="4067"/>
                  <a:pt x="78558" y="3921"/>
                  <a:pt x="78718" y="3761"/>
                </a:cubicBezTo>
                <a:lnTo>
                  <a:pt x="78718" y="3761"/>
                </a:lnTo>
                <a:cubicBezTo>
                  <a:pt x="78718" y="3761"/>
                  <a:pt x="78499" y="3878"/>
                  <a:pt x="78179" y="4082"/>
                </a:cubicBezTo>
                <a:cubicBezTo>
                  <a:pt x="78135" y="4053"/>
                  <a:pt x="78106" y="4009"/>
                  <a:pt x="78062" y="3980"/>
                </a:cubicBezTo>
                <a:cubicBezTo>
                  <a:pt x="78106" y="3790"/>
                  <a:pt x="78150" y="3615"/>
                  <a:pt x="78208" y="3441"/>
                </a:cubicBezTo>
                <a:lnTo>
                  <a:pt x="78208" y="3441"/>
                </a:lnTo>
                <a:cubicBezTo>
                  <a:pt x="78208" y="3441"/>
                  <a:pt x="78106" y="3601"/>
                  <a:pt x="77975" y="3892"/>
                </a:cubicBezTo>
                <a:cubicBezTo>
                  <a:pt x="77727" y="3674"/>
                  <a:pt x="77494" y="3513"/>
                  <a:pt x="77333" y="3411"/>
                </a:cubicBezTo>
                <a:cubicBezTo>
                  <a:pt x="77552" y="3062"/>
                  <a:pt x="77785" y="2712"/>
                  <a:pt x="78033" y="2362"/>
                </a:cubicBezTo>
                <a:cubicBezTo>
                  <a:pt x="78135" y="2260"/>
                  <a:pt x="78237" y="2158"/>
                  <a:pt x="78354" y="2056"/>
                </a:cubicBezTo>
                <a:close/>
                <a:moveTo>
                  <a:pt x="95654" y="2610"/>
                </a:moveTo>
                <a:cubicBezTo>
                  <a:pt x="95858" y="2989"/>
                  <a:pt x="95974" y="3324"/>
                  <a:pt x="96047" y="3776"/>
                </a:cubicBezTo>
                <a:cubicBezTo>
                  <a:pt x="95974" y="3965"/>
                  <a:pt x="95916" y="4198"/>
                  <a:pt x="95858" y="4432"/>
                </a:cubicBezTo>
                <a:cubicBezTo>
                  <a:pt x="95756" y="4359"/>
                  <a:pt x="95668" y="4286"/>
                  <a:pt x="95581" y="4228"/>
                </a:cubicBezTo>
                <a:cubicBezTo>
                  <a:pt x="95683" y="4096"/>
                  <a:pt x="95800" y="3965"/>
                  <a:pt x="95931" y="3805"/>
                </a:cubicBezTo>
                <a:lnTo>
                  <a:pt x="95931" y="3805"/>
                </a:lnTo>
                <a:cubicBezTo>
                  <a:pt x="95931" y="3805"/>
                  <a:pt x="95741" y="3922"/>
                  <a:pt x="95464" y="4140"/>
                </a:cubicBezTo>
                <a:cubicBezTo>
                  <a:pt x="95333" y="4053"/>
                  <a:pt x="95260" y="3994"/>
                  <a:pt x="95260" y="3994"/>
                </a:cubicBezTo>
                <a:lnTo>
                  <a:pt x="95260" y="3994"/>
                </a:lnTo>
                <a:cubicBezTo>
                  <a:pt x="95319" y="4067"/>
                  <a:pt x="95362" y="4126"/>
                  <a:pt x="95406" y="4184"/>
                </a:cubicBezTo>
                <a:cubicBezTo>
                  <a:pt x="95348" y="4228"/>
                  <a:pt x="95275" y="4286"/>
                  <a:pt x="95217" y="4344"/>
                </a:cubicBezTo>
                <a:cubicBezTo>
                  <a:pt x="95202" y="4286"/>
                  <a:pt x="95187" y="4228"/>
                  <a:pt x="95173" y="4184"/>
                </a:cubicBezTo>
                <a:cubicBezTo>
                  <a:pt x="95319" y="3484"/>
                  <a:pt x="95435" y="3047"/>
                  <a:pt x="95654" y="2610"/>
                </a:cubicBezTo>
                <a:close/>
                <a:moveTo>
                  <a:pt x="78106" y="4388"/>
                </a:moveTo>
                <a:cubicBezTo>
                  <a:pt x="78120" y="4417"/>
                  <a:pt x="78135" y="4432"/>
                  <a:pt x="78150" y="4461"/>
                </a:cubicBezTo>
                <a:cubicBezTo>
                  <a:pt x="78135" y="4475"/>
                  <a:pt x="78135" y="4490"/>
                  <a:pt x="78120" y="4490"/>
                </a:cubicBezTo>
                <a:lnTo>
                  <a:pt x="78048" y="4446"/>
                </a:lnTo>
                <a:cubicBezTo>
                  <a:pt x="78062" y="4417"/>
                  <a:pt x="78091" y="4402"/>
                  <a:pt x="78106" y="4388"/>
                </a:cubicBezTo>
                <a:close/>
                <a:moveTo>
                  <a:pt x="93599" y="3980"/>
                </a:moveTo>
                <a:lnTo>
                  <a:pt x="93599" y="3980"/>
                </a:lnTo>
                <a:cubicBezTo>
                  <a:pt x="93555" y="4140"/>
                  <a:pt x="93497" y="4315"/>
                  <a:pt x="93438" y="4504"/>
                </a:cubicBezTo>
                <a:cubicBezTo>
                  <a:pt x="93409" y="4432"/>
                  <a:pt x="93380" y="4373"/>
                  <a:pt x="93336" y="4300"/>
                </a:cubicBezTo>
                <a:cubicBezTo>
                  <a:pt x="93424" y="4198"/>
                  <a:pt x="93497" y="4082"/>
                  <a:pt x="93599" y="3980"/>
                </a:cubicBezTo>
                <a:close/>
                <a:moveTo>
                  <a:pt x="79563" y="3586"/>
                </a:moveTo>
                <a:cubicBezTo>
                  <a:pt x="79636" y="3688"/>
                  <a:pt x="79695" y="3805"/>
                  <a:pt x="79738" y="3907"/>
                </a:cubicBezTo>
                <a:cubicBezTo>
                  <a:pt x="79797" y="4053"/>
                  <a:pt x="79855" y="4184"/>
                  <a:pt x="79899" y="4330"/>
                </a:cubicBezTo>
                <a:cubicBezTo>
                  <a:pt x="79840" y="4388"/>
                  <a:pt x="79782" y="4461"/>
                  <a:pt x="79724" y="4534"/>
                </a:cubicBezTo>
                <a:cubicBezTo>
                  <a:pt x="79549" y="4315"/>
                  <a:pt x="79359" y="4096"/>
                  <a:pt x="79184" y="3921"/>
                </a:cubicBezTo>
                <a:cubicBezTo>
                  <a:pt x="79301" y="3819"/>
                  <a:pt x="79432" y="3703"/>
                  <a:pt x="79563" y="3586"/>
                </a:cubicBezTo>
                <a:close/>
                <a:moveTo>
                  <a:pt x="93963" y="3601"/>
                </a:moveTo>
                <a:cubicBezTo>
                  <a:pt x="94123" y="3805"/>
                  <a:pt x="94255" y="3994"/>
                  <a:pt x="94371" y="4169"/>
                </a:cubicBezTo>
                <a:cubicBezTo>
                  <a:pt x="94225" y="4286"/>
                  <a:pt x="93992" y="4490"/>
                  <a:pt x="93715" y="4752"/>
                </a:cubicBezTo>
                <a:cubicBezTo>
                  <a:pt x="93730" y="4417"/>
                  <a:pt x="93759" y="4096"/>
                  <a:pt x="93803" y="3761"/>
                </a:cubicBezTo>
                <a:cubicBezTo>
                  <a:pt x="93847" y="3703"/>
                  <a:pt x="93905" y="3659"/>
                  <a:pt x="93963" y="3601"/>
                </a:cubicBezTo>
                <a:close/>
                <a:moveTo>
                  <a:pt x="57629" y="3892"/>
                </a:moveTo>
                <a:lnTo>
                  <a:pt x="57629" y="3892"/>
                </a:lnTo>
                <a:cubicBezTo>
                  <a:pt x="57599" y="4023"/>
                  <a:pt x="57570" y="4155"/>
                  <a:pt x="57556" y="4300"/>
                </a:cubicBezTo>
                <a:cubicBezTo>
                  <a:pt x="57439" y="4446"/>
                  <a:pt x="57337" y="4606"/>
                  <a:pt x="57220" y="4781"/>
                </a:cubicBezTo>
                <a:cubicBezTo>
                  <a:pt x="57206" y="4679"/>
                  <a:pt x="57191" y="4577"/>
                  <a:pt x="57177" y="4475"/>
                </a:cubicBezTo>
                <a:cubicBezTo>
                  <a:pt x="57308" y="4286"/>
                  <a:pt x="57454" y="4096"/>
                  <a:pt x="57629" y="3892"/>
                </a:cubicBezTo>
                <a:close/>
                <a:moveTo>
                  <a:pt x="77290" y="3455"/>
                </a:moveTo>
                <a:cubicBezTo>
                  <a:pt x="77538" y="3703"/>
                  <a:pt x="77727" y="3892"/>
                  <a:pt x="77873" y="4067"/>
                </a:cubicBezTo>
                <a:cubicBezTo>
                  <a:pt x="77844" y="4126"/>
                  <a:pt x="77814" y="4184"/>
                  <a:pt x="77785" y="4242"/>
                </a:cubicBezTo>
                <a:cubicBezTo>
                  <a:pt x="77508" y="4038"/>
                  <a:pt x="77319" y="3922"/>
                  <a:pt x="77319" y="3921"/>
                </a:cubicBezTo>
                <a:lnTo>
                  <a:pt x="77319" y="3921"/>
                </a:lnTo>
                <a:cubicBezTo>
                  <a:pt x="77465" y="4096"/>
                  <a:pt x="77596" y="4242"/>
                  <a:pt x="77727" y="4388"/>
                </a:cubicBezTo>
                <a:cubicBezTo>
                  <a:pt x="77727" y="4402"/>
                  <a:pt x="77712" y="4417"/>
                  <a:pt x="77712" y="4417"/>
                </a:cubicBezTo>
                <a:cubicBezTo>
                  <a:pt x="77567" y="4534"/>
                  <a:pt x="77421" y="4665"/>
                  <a:pt x="77275" y="4796"/>
                </a:cubicBezTo>
                <a:cubicBezTo>
                  <a:pt x="77290" y="4767"/>
                  <a:pt x="77290" y="4738"/>
                  <a:pt x="77290" y="4709"/>
                </a:cubicBezTo>
                <a:cubicBezTo>
                  <a:pt x="77333" y="4650"/>
                  <a:pt x="77377" y="4592"/>
                  <a:pt x="77435" y="4519"/>
                </a:cubicBezTo>
                <a:cubicBezTo>
                  <a:pt x="77494" y="4475"/>
                  <a:pt x="77552" y="4417"/>
                  <a:pt x="77610" y="4359"/>
                </a:cubicBezTo>
                <a:lnTo>
                  <a:pt x="77610" y="4359"/>
                </a:lnTo>
                <a:cubicBezTo>
                  <a:pt x="77610" y="4359"/>
                  <a:pt x="77494" y="4417"/>
                  <a:pt x="77319" y="4519"/>
                </a:cubicBezTo>
                <a:cubicBezTo>
                  <a:pt x="77333" y="4315"/>
                  <a:pt x="77319" y="4213"/>
                  <a:pt x="77319" y="4213"/>
                </a:cubicBezTo>
                <a:cubicBezTo>
                  <a:pt x="77261" y="4344"/>
                  <a:pt x="77217" y="4475"/>
                  <a:pt x="77159" y="4592"/>
                </a:cubicBezTo>
                <a:cubicBezTo>
                  <a:pt x="77100" y="4636"/>
                  <a:pt x="77042" y="4665"/>
                  <a:pt x="76984" y="4709"/>
                </a:cubicBezTo>
                <a:cubicBezTo>
                  <a:pt x="76955" y="4694"/>
                  <a:pt x="76940" y="4679"/>
                  <a:pt x="76911" y="4665"/>
                </a:cubicBezTo>
                <a:cubicBezTo>
                  <a:pt x="76867" y="4577"/>
                  <a:pt x="76809" y="4504"/>
                  <a:pt x="76750" y="4432"/>
                </a:cubicBezTo>
                <a:cubicBezTo>
                  <a:pt x="76780" y="4373"/>
                  <a:pt x="76794" y="4315"/>
                  <a:pt x="76809" y="4271"/>
                </a:cubicBezTo>
                <a:cubicBezTo>
                  <a:pt x="76955" y="4009"/>
                  <a:pt x="77115" y="3732"/>
                  <a:pt x="77290" y="3455"/>
                </a:cubicBezTo>
                <a:close/>
                <a:moveTo>
                  <a:pt x="112998" y="4665"/>
                </a:moveTo>
                <a:cubicBezTo>
                  <a:pt x="113012" y="4679"/>
                  <a:pt x="113012" y="4709"/>
                  <a:pt x="113027" y="4723"/>
                </a:cubicBezTo>
                <a:cubicBezTo>
                  <a:pt x="113012" y="4752"/>
                  <a:pt x="112983" y="4767"/>
                  <a:pt x="112968" y="4796"/>
                </a:cubicBezTo>
                <a:cubicBezTo>
                  <a:pt x="112983" y="4752"/>
                  <a:pt x="112998" y="4709"/>
                  <a:pt x="112998" y="4665"/>
                </a:cubicBezTo>
                <a:close/>
                <a:moveTo>
                  <a:pt x="111569" y="4840"/>
                </a:moveTo>
                <a:cubicBezTo>
                  <a:pt x="111567" y="4842"/>
                  <a:pt x="111566" y="4844"/>
                  <a:pt x="111564" y="4846"/>
                </a:cubicBezTo>
                <a:lnTo>
                  <a:pt x="111564" y="4846"/>
                </a:lnTo>
                <a:cubicBezTo>
                  <a:pt x="111567" y="4842"/>
                  <a:pt x="111569" y="4840"/>
                  <a:pt x="111569" y="4840"/>
                </a:cubicBezTo>
                <a:close/>
                <a:moveTo>
                  <a:pt x="56585" y="4569"/>
                </a:moveTo>
                <a:lnTo>
                  <a:pt x="56585" y="4569"/>
                </a:lnTo>
                <a:cubicBezTo>
                  <a:pt x="56594" y="4605"/>
                  <a:pt x="56596" y="4642"/>
                  <a:pt x="56608" y="4679"/>
                </a:cubicBezTo>
                <a:cubicBezTo>
                  <a:pt x="56550" y="4738"/>
                  <a:pt x="56506" y="4796"/>
                  <a:pt x="56463" y="4854"/>
                </a:cubicBezTo>
                <a:cubicBezTo>
                  <a:pt x="56503" y="4759"/>
                  <a:pt x="56544" y="4664"/>
                  <a:pt x="56585" y="4569"/>
                </a:cubicBezTo>
                <a:close/>
                <a:moveTo>
                  <a:pt x="111564" y="4846"/>
                </a:moveTo>
                <a:lnTo>
                  <a:pt x="111564" y="4846"/>
                </a:lnTo>
                <a:cubicBezTo>
                  <a:pt x="111559" y="4852"/>
                  <a:pt x="111549" y="4865"/>
                  <a:pt x="111540" y="4883"/>
                </a:cubicBezTo>
                <a:cubicBezTo>
                  <a:pt x="111553" y="4871"/>
                  <a:pt x="111554" y="4858"/>
                  <a:pt x="111564" y="4846"/>
                </a:cubicBezTo>
                <a:close/>
                <a:moveTo>
                  <a:pt x="66432" y="4811"/>
                </a:moveTo>
                <a:lnTo>
                  <a:pt x="66432" y="4811"/>
                </a:lnTo>
                <a:cubicBezTo>
                  <a:pt x="66475" y="4854"/>
                  <a:pt x="66505" y="4883"/>
                  <a:pt x="66548" y="4927"/>
                </a:cubicBezTo>
                <a:cubicBezTo>
                  <a:pt x="66519" y="4956"/>
                  <a:pt x="66490" y="4971"/>
                  <a:pt x="66461" y="5000"/>
                </a:cubicBezTo>
                <a:cubicBezTo>
                  <a:pt x="66446" y="4927"/>
                  <a:pt x="66432" y="4869"/>
                  <a:pt x="66432" y="4811"/>
                </a:cubicBezTo>
                <a:close/>
                <a:moveTo>
                  <a:pt x="87288" y="3295"/>
                </a:moveTo>
                <a:cubicBezTo>
                  <a:pt x="87390" y="3528"/>
                  <a:pt x="87477" y="3747"/>
                  <a:pt x="87565" y="3980"/>
                </a:cubicBezTo>
                <a:cubicBezTo>
                  <a:pt x="87405" y="4402"/>
                  <a:pt x="87259" y="4738"/>
                  <a:pt x="87069" y="5029"/>
                </a:cubicBezTo>
                <a:cubicBezTo>
                  <a:pt x="86982" y="4869"/>
                  <a:pt x="86894" y="4723"/>
                  <a:pt x="86807" y="4563"/>
                </a:cubicBezTo>
                <a:cubicBezTo>
                  <a:pt x="86953" y="4169"/>
                  <a:pt x="87113" y="3747"/>
                  <a:pt x="87288" y="3295"/>
                </a:cubicBezTo>
                <a:close/>
                <a:moveTo>
                  <a:pt x="80030" y="4883"/>
                </a:moveTo>
                <a:cubicBezTo>
                  <a:pt x="80044" y="4942"/>
                  <a:pt x="80059" y="5000"/>
                  <a:pt x="80059" y="5058"/>
                </a:cubicBezTo>
                <a:cubicBezTo>
                  <a:pt x="80044" y="5029"/>
                  <a:pt x="80015" y="4985"/>
                  <a:pt x="80001" y="4956"/>
                </a:cubicBezTo>
                <a:cubicBezTo>
                  <a:pt x="80001" y="4927"/>
                  <a:pt x="80015" y="4913"/>
                  <a:pt x="80030" y="4883"/>
                </a:cubicBezTo>
                <a:close/>
                <a:moveTo>
                  <a:pt x="84548" y="2653"/>
                </a:moveTo>
                <a:cubicBezTo>
                  <a:pt x="84781" y="2916"/>
                  <a:pt x="84956" y="3134"/>
                  <a:pt x="85102" y="3353"/>
                </a:cubicBezTo>
                <a:cubicBezTo>
                  <a:pt x="84839" y="3849"/>
                  <a:pt x="84592" y="4402"/>
                  <a:pt x="84431" y="4971"/>
                </a:cubicBezTo>
                <a:cubicBezTo>
                  <a:pt x="84373" y="5000"/>
                  <a:pt x="84300" y="5044"/>
                  <a:pt x="84242" y="5087"/>
                </a:cubicBezTo>
                <a:cubicBezTo>
                  <a:pt x="84082" y="4811"/>
                  <a:pt x="83892" y="4577"/>
                  <a:pt x="83688" y="4373"/>
                </a:cubicBezTo>
                <a:cubicBezTo>
                  <a:pt x="83673" y="4257"/>
                  <a:pt x="83659" y="4140"/>
                  <a:pt x="83659" y="4023"/>
                </a:cubicBezTo>
                <a:cubicBezTo>
                  <a:pt x="83834" y="3615"/>
                  <a:pt x="84096" y="3207"/>
                  <a:pt x="84548" y="2653"/>
                </a:cubicBezTo>
                <a:close/>
                <a:moveTo>
                  <a:pt x="82755" y="3703"/>
                </a:moveTo>
                <a:cubicBezTo>
                  <a:pt x="82886" y="3834"/>
                  <a:pt x="83003" y="3951"/>
                  <a:pt x="83105" y="4067"/>
                </a:cubicBezTo>
                <a:cubicBezTo>
                  <a:pt x="82945" y="4359"/>
                  <a:pt x="82814" y="4679"/>
                  <a:pt x="82726" y="5029"/>
                </a:cubicBezTo>
                <a:cubicBezTo>
                  <a:pt x="82697" y="5058"/>
                  <a:pt x="82668" y="5087"/>
                  <a:pt x="82639" y="5102"/>
                </a:cubicBezTo>
                <a:cubicBezTo>
                  <a:pt x="82624" y="5102"/>
                  <a:pt x="82609" y="5087"/>
                  <a:pt x="82595" y="5073"/>
                </a:cubicBezTo>
                <a:cubicBezTo>
                  <a:pt x="82449" y="4811"/>
                  <a:pt x="82347" y="4534"/>
                  <a:pt x="82333" y="4242"/>
                </a:cubicBezTo>
                <a:cubicBezTo>
                  <a:pt x="82449" y="4067"/>
                  <a:pt x="82595" y="3892"/>
                  <a:pt x="82755" y="3703"/>
                </a:cubicBezTo>
                <a:close/>
                <a:moveTo>
                  <a:pt x="78820" y="4271"/>
                </a:moveTo>
                <a:cubicBezTo>
                  <a:pt x="78849" y="4563"/>
                  <a:pt x="78864" y="4840"/>
                  <a:pt x="78864" y="5131"/>
                </a:cubicBezTo>
                <a:cubicBezTo>
                  <a:pt x="78776" y="4913"/>
                  <a:pt x="78674" y="4723"/>
                  <a:pt x="78543" y="4534"/>
                </a:cubicBezTo>
                <a:cubicBezTo>
                  <a:pt x="78631" y="4446"/>
                  <a:pt x="78718" y="4359"/>
                  <a:pt x="78820" y="4271"/>
                </a:cubicBezTo>
                <a:close/>
                <a:moveTo>
                  <a:pt x="85452" y="4023"/>
                </a:moveTo>
                <a:cubicBezTo>
                  <a:pt x="85568" y="4315"/>
                  <a:pt x="85656" y="4650"/>
                  <a:pt x="85743" y="5087"/>
                </a:cubicBezTo>
                <a:cubicBezTo>
                  <a:pt x="85743" y="5102"/>
                  <a:pt x="85728" y="5131"/>
                  <a:pt x="85728" y="5146"/>
                </a:cubicBezTo>
                <a:cubicBezTo>
                  <a:pt x="85626" y="4898"/>
                  <a:pt x="85524" y="4592"/>
                  <a:pt x="85408" y="4242"/>
                </a:cubicBezTo>
                <a:cubicBezTo>
                  <a:pt x="85422" y="4169"/>
                  <a:pt x="85437" y="4096"/>
                  <a:pt x="85452" y="4023"/>
                </a:cubicBezTo>
                <a:close/>
                <a:moveTo>
                  <a:pt x="109223" y="5175"/>
                </a:moveTo>
                <a:lnTo>
                  <a:pt x="109223" y="5175"/>
                </a:lnTo>
                <a:cubicBezTo>
                  <a:pt x="109208" y="5189"/>
                  <a:pt x="109208" y="5204"/>
                  <a:pt x="109208" y="5204"/>
                </a:cubicBezTo>
                <a:cubicBezTo>
                  <a:pt x="109217" y="5187"/>
                  <a:pt x="109223" y="5175"/>
                  <a:pt x="109223" y="5175"/>
                </a:cubicBezTo>
                <a:close/>
                <a:moveTo>
                  <a:pt x="95508" y="4315"/>
                </a:moveTo>
                <a:cubicBezTo>
                  <a:pt x="95610" y="4432"/>
                  <a:pt x="95712" y="4548"/>
                  <a:pt x="95800" y="4665"/>
                </a:cubicBezTo>
                <a:cubicBezTo>
                  <a:pt x="95683" y="4840"/>
                  <a:pt x="95581" y="5044"/>
                  <a:pt x="95493" y="5248"/>
                </a:cubicBezTo>
                <a:cubicBezTo>
                  <a:pt x="95435" y="5102"/>
                  <a:pt x="95362" y="4971"/>
                  <a:pt x="95289" y="4840"/>
                </a:cubicBezTo>
                <a:cubicBezTo>
                  <a:pt x="95275" y="4767"/>
                  <a:pt x="95275" y="4694"/>
                  <a:pt x="95260" y="4621"/>
                </a:cubicBezTo>
                <a:cubicBezTo>
                  <a:pt x="95333" y="4534"/>
                  <a:pt x="95421" y="4417"/>
                  <a:pt x="95508" y="4315"/>
                </a:cubicBezTo>
                <a:close/>
                <a:moveTo>
                  <a:pt x="78995" y="4111"/>
                </a:moveTo>
                <a:cubicBezTo>
                  <a:pt x="79184" y="4402"/>
                  <a:pt x="79345" y="4636"/>
                  <a:pt x="79461" y="4869"/>
                </a:cubicBezTo>
                <a:cubicBezTo>
                  <a:pt x="79418" y="4927"/>
                  <a:pt x="79388" y="4985"/>
                  <a:pt x="79345" y="5029"/>
                </a:cubicBezTo>
                <a:cubicBezTo>
                  <a:pt x="79272" y="4985"/>
                  <a:pt x="79228" y="4971"/>
                  <a:pt x="79228" y="4971"/>
                </a:cubicBezTo>
                <a:lnTo>
                  <a:pt x="79228" y="4971"/>
                </a:lnTo>
                <a:cubicBezTo>
                  <a:pt x="79257" y="5000"/>
                  <a:pt x="79286" y="5029"/>
                  <a:pt x="79316" y="5073"/>
                </a:cubicBezTo>
                <a:cubicBezTo>
                  <a:pt x="79272" y="5131"/>
                  <a:pt x="79228" y="5189"/>
                  <a:pt x="79184" y="5262"/>
                </a:cubicBezTo>
                <a:cubicBezTo>
                  <a:pt x="79068" y="4796"/>
                  <a:pt x="78951" y="4432"/>
                  <a:pt x="78878" y="4213"/>
                </a:cubicBezTo>
                <a:cubicBezTo>
                  <a:pt x="78908" y="4184"/>
                  <a:pt x="78951" y="4155"/>
                  <a:pt x="78995" y="4111"/>
                </a:cubicBezTo>
                <a:close/>
                <a:moveTo>
                  <a:pt x="83746" y="4854"/>
                </a:moveTo>
                <a:lnTo>
                  <a:pt x="83746" y="4854"/>
                </a:lnTo>
                <a:cubicBezTo>
                  <a:pt x="83834" y="4985"/>
                  <a:pt x="83892" y="5131"/>
                  <a:pt x="83950" y="5306"/>
                </a:cubicBezTo>
                <a:cubicBezTo>
                  <a:pt x="83921" y="5321"/>
                  <a:pt x="83877" y="5350"/>
                  <a:pt x="83848" y="5394"/>
                </a:cubicBezTo>
                <a:cubicBezTo>
                  <a:pt x="83805" y="5219"/>
                  <a:pt x="83775" y="5044"/>
                  <a:pt x="83746" y="4854"/>
                </a:cubicBezTo>
                <a:close/>
                <a:moveTo>
                  <a:pt x="57527" y="4854"/>
                </a:moveTo>
                <a:cubicBezTo>
                  <a:pt x="57541" y="4985"/>
                  <a:pt x="57556" y="5117"/>
                  <a:pt x="57570" y="5248"/>
                </a:cubicBezTo>
                <a:cubicBezTo>
                  <a:pt x="57556" y="5321"/>
                  <a:pt x="57541" y="5394"/>
                  <a:pt x="57527" y="5466"/>
                </a:cubicBezTo>
                <a:cubicBezTo>
                  <a:pt x="57468" y="5379"/>
                  <a:pt x="57425" y="5291"/>
                  <a:pt x="57381" y="5204"/>
                </a:cubicBezTo>
                <a:cubicBezTo>
                  <a:pt x="57425" y="5087"/>
                  <a:pt x="57483" y="4971"/>
                  <a:pt x="57527" y="4854"/>
                </a:cubicBezTo>
                <a:close/>
                <a:moveTo>
                  <a:pt x="90436" y="4927"/>
                </a:moveTo>
                <a:cubicBezTo>
                  <a:pt x="90465" y="5102"/>
                  <a:pt x="90494" y="5277"/>
                  <a:pt x="90538" y="5466"/>
                </a:cubicBezTo>
                <a:cubicBezTo>
                  <a:pt x="90480" y="5306"/>
                  <a:pt x="90407" y="5160"/>
                  <a:pt x="90319" y="5015"/>
                </a:cubicBezTo>
                <a:cubicBezTo>
                  <a:pt x="90363" y="4985"/>
                  <a:pt x="90407" y="4956"/>
                  <a:pt x="90436" y="4927"/>
                </a:cubicBezTo>
                <a:close/>
                <a:moveTo>
                  <a:pt x="97038" y="3528"/>
                </a:moveTo>
                <a:cubicBezTo>
                  <a:pt x="97213" y="3805"/>
                  <a:pt x="97344" y="4038"/>
                  <a:pt x="97446" y="4271"/>
                </a:cubicBezTo>
                <a:cubicBezTo>
                  <a:pt x="97228" y="4650"/>
                  <a:pt x="97024" y="5058"/>
                  <a:pt x="96863" y="5496"/>
                </a:cubicBezTo>
                <a:cubicBezTo>
                  <a:pt x="96820" y="5437"/>
                  <a:pt x="96776" y="5379"/>
                  <a:pt x="96747" y="5335"/>
                </a:cubicBezTo>
                <a:cubicBezTo>
                  <a:pt x="96849" y="4825"/>
                  <a:pt x="96834" y="4344"/>
                  <a:pt x="96732" y="3907"/>
                </a:cubicBezTo>
                <a:cubicBezTo>
                  <a:pt x="96820" y="3790"/>
                  <a:pt x="96922" y="3659"/>
                  <a:pt x="97038" y="3528"/>
                </a:cubicBezTo>
                <a:close/>
                <a:moveTo>
                  <a:pt x="68618" y="3091"/>
                </a:moveTo>
                <a:cubicBezTo>
                  <a:pt x="68822" y="3309"/>
                  <a:pt x="68997" y="3513"/>
                  <a:pt x="69128" y="3717"/>
                </a:cubicBezTo>
                <a:cubicBezTo>
                  <a:pt x="68836" y="4082"/>
                  <a:pt x="68312" y="4752"/>
                  <a:pt x="67875" y="5525"/>
                </a:cubicBezTo>
                <a:cubicBezTo>
                  <a:pt x="67816" y="5189"/>
                  <a:pt x="67758" y="4840"/>
                  <a:pt x="67729" y="4461"/>
                </a:cubicBezTo>
                <a:cubicBezTo>
                  <a:pt x="67904" y="4038"/>
                  <a:pt x="68181" y="3645"/>
                  <a:pt x="68618" y="3091"/>
                </a:cubicBezTo>
                <a:close/>
                <a:moveTo>
                  <a:pt x="78179" y="4942"/>
                </a:moveTo>
                <a:cubicBezTo>
                  <a:pt x="78310" y="5102"/>
                  <a:pt x="78412" y="5248"/>
                  <a:pt x="78514" y="5379"/>
                </a:cubicBezTo>
                <a:cubicBezTo>
                  <a:pt x="78529" y="5437"/>
                  <a:pt x="78543" y="5496"/>
                  <a:pt x="78558" y="5554"/>
                </a:cubicBezTo>
                <a:cubicBezTo>
                  <a:pt x="78295" y="5364"/>
                  <a:pt x="78091" y="5233"/>
                  <a:pt x="77989" y="5175"/>
                </a:cubicBezTo>
                <a:cubicBezTo>
                  <a:pt x="78048" y="5102"/>
                  <a:pt x="78106" y="5015"/>
                  <a:pt x="78179" y="4942"/>
                </a:cubicBezTo>
                <a:close/>
                <a:moveTo>
                  <a:pt x="90640" y="4548"/>
                </a:moveTo>
                <a:lnTo>
                  <a:pt x="90640" y="4548"/>
                </a:lnTo>
                <a:cubicBezTo>
                  <a:pt x="90815" y="4752"/>
                  <a:pt x="90961" y="4927"/>
                  <a:pt x="91092" y="5102"/>
                </a:cubicBezTo>
                <a:cubicBezTo>
                  <a:pt x="91077" y="5262"/>
                  <a:pt x="91048" y="5408"/>
                  <a:pt x="90990" y="5568"/>
                </a:cubicBezTo>
                <a:cubicBezTo>
                  <a:pt x="90859" y="5277"/>
                  <a:pt x="90757" y="4956"/>
                  <a:pt x="90640" y="4548"/>
                </a:cubicBezTo>
                <a:close/>
                <a:moveTo>
                  <a:pt x="37618" y="5568"/>
                </a:moveTo>
                <a:lnTo>
                  <a:pt x="37603" y="5583"/>
                </a:lnTo>
                <a:cubicBezTo>
                  <a:pt x="37618" y="5583"/>
                  <a:pt x="37618" y="5568"/>
                  <a:pt x="37618" y="5568"/>
                </a:cubicBezTo>
                <a:close/>
                <a:moveTo>
                  <a:pt x="37574" y="5598"/>
                </a:moveTo>
                <a:cubicBezTo>
                  <a:pt x="37574" y="5598"/>
                  <a:pt x="37574" y="5598"/>
                  <a:pt x="37574" y="5598"/>
                </a:cubicBezTo>
                <a:lnTo>
                  <a:pt x="37574" y="5598"/>
                </a:lnTo>
                <a:cubicBezTo>
                  <a:pt x="37574" y="5598"/>
                  <a:pt x="37574" y="5598"/>
                  <a:pt x="37574" y="5598"/>
                </a:cubicBezTo>
                <a:cubicBezTo>
                  <a:pt x="37574" y="5598"/>
                  <a:pt x="37574" y="5598"/>
                  <a:pt x="37574" y="5598"/>
                </a:cubicBezTo>
                <a:close/>
                <a:moveTo>
                  <a:pt x="69784" y="5321"/>
                </a:moveTo>
                <a:cubicBezTo>
                  <a:pt x="69798" y="5394"/>
                  <a:pt x="69813" y="5452"/>
                  <a:pt x="69828" y="5525"/>
                </a:cubicBezTo>
                <a:cubicBezTo>
                  <a:pt x="69813" y="5554"/>
                  <a:pt x="69798" y="5583"/>
                  <a:pt x="69784" y="5612"/>
                </a:cubicBezTo>
                <a:cubicBezTo>
                  <a:pt x="69784" y="5525"/>
                  <a:pt x="69784" y="5423"/>
                  <a:pt x="69784" y="5321"/>
                </a:cubicBezTo>
                <a:close/>
                <a:moveTo>
                  <a:pt x="105477" y="5146"/>
                </a:moveTo>
                <a:cubicBezTo>
                  <a:pt x="105550" y="5321"/>
                  <a:pt x="105594" y="5466"/>
                  <a:pt x="105623" y="5598"/>
                </a:cubicBezTo>
                <a:cubicBezTo>
                  <a:pt x="105594" y="5612"/>
                  <a:pt x="105550" y="5627"/>
                  <a:pt x="105506" y="5641"/>
                </a:cubicBezTo>
                <a:cubicBezTo>
                  <a:pt x="105433" y="5510"/>
                  <a:pt x="105360" y="5408"/>
                  <a:pt x="105302" y="5350"/>
                </a:cubicBezTo>
                <a:cubicBezTo>
                  <a:pt x="105360" y="5277"/>
                  <a:pt x="105404" y="5219"/>
                  <a:pt x="105477" y="5146"/>
                </a:cubicBezTo>
                <a:close/>
                <a:moveTo>
                  <a:pt x="66636" y="5029"/>
                </a:moveTo>
                <a:cubicBezTo>
                  <a:pt x="66709" y="5117"/>
                  <a:pt x="66781" y="5204"/>
                  <a:pt x="66854" y="5277"/>
                </a:cubicBezTo>
                <a:cubicBezTo>
                  <a:pt x="66811" y="5408"/>
                  <a:pt x="66781" y="5525"/>
                  <a:pt x="66752" y="5656"/>
                </a:cubicBezTo>
                <a:cubicBezTo>
                  <a:pt x="66650" y="5496"/>
                  <a:pt x="66577" y="5335"/>
                  <a:pt x="66519" y="5160"/>
                </a:cubicBezTo>
                <a:cubicBezTo>
                  <a:pt x="66548" y="5117"/>
                  <a:pt x="66592" y="5073"/>
                  <a:pt x="66636" y="5029"/>
                </a:cubicBezTo>
                <a:close/>
                <a:moveTo>
                  <a:pt x="47616" y="4694"/>
                </a:moveTo>
                <a:lnTo>
                  <a:pt x="47616" y="4694"/>
                </a:lnTo>
                <a:cubicBezTo>
                  <a:pt x="47558" y="5102"/>
                  <a:pt x="47499" y="5437"/>
                  <a:pt x="47412" y="5729"/>
                </a:cubicBezTo>
                <a:cubicBezTo>
                  <a:pt x="47339" y="5583"/>
                  <a:pt x="47281" y="5423"/>
                  <a:pt x="47251" y="5262"/>
                </a:cubicBezTo>
                <a:cubicBezTo>
                  <a:pt x="47353" y="5087"/>
                  <a:pt x="47470" y="4913"/>
                  <a:pt x="47616" y="4694"/>
                </a:cubicBezTo>
                <a:close/>
                <a:moveTo>
                  <a:pt x="65805" y="4155"/>
                </a:moveTo>
                <a:lnTo>
                  <a:pt x="65805" y="4155"/>
                </a:lnTo>
                <a:cubicBezTo>
                  <a:pt x="65790" y="4388"/>
                  <a:pt x="65790" y="4621"/>
                  <a:pt x="65834" y="4869"/>
                </a:cubicBezTo>
                <a:cubicBezTo>
                  <a:pt x="65630" y="5131"/>
                  <a:pt x="65426" y="5423"/>
                  <a:pt x="65266" y="5729"/>
                </a:cubicBezTo>
                <a:cubicBezTo>
                  <a:pt x="65368" y="4985"/>
                  <a:pt x="65455" y="4650"/>
                  <a:pt x="65805" y="4155"/>
                </a:cubicBezTo>
                <a:close/>
                <a:moveTo>
                  <a:pt x="99589" y="4752"/>
                </a:moveTo>
                <a:cubicBezTo>
                  <a:pt x="99443" y="5146"/>
                  <a:pt x="99327" y="5452"/>
                  <a:pt x="99181" y="5729"/>
                </a:cubicBezTo>
                <a:cubicBezTo>
                  <a:pt x="99166" y="5568"/>
                  <a:pt x="99152" y="5408"/>
                  <a:pt x="99166" y="5248"/>
                </a:cubicBezTo>
                <a:cubicBezTo>
                  <a:pt x="99283" y="5102"/>
                  <a:pt x="99429" y="4942"/>
                  <a:pt x="99589" y="4752"/>
                </a:cubicBezTo>
                <a:close/>
                <a:moveTo>
                  <a:pt x="86457" y="5612"/>
                </a:moveTo>
                <a:cubicBezTo>
                  <a:pt x="86472" y="5656"/>
                  <a:pt x="86486" y="5700"/>
                  <a:pt x="86501" y="5729"/>
                </a:cubicBezTo>
                <a:cubicBezTo>
                  <a:pt x="86486" y="5758"/>
                  <a:pt x="86472" y="5772"/>
                  <a:pt x="86457" y="5787"/>
                </a:cubicBezTo>
                <a:cubicBezTo>
                  <a:pt x="86457" y="5729"/>
                  <a:pt x="86457" y="5670"/>
                  <a:pt x="86457" y="5612"/>
                </a:cubicBezTo>
                <a:close/>
                <a:moveTo>
                  <a:pt x="56725" y="5204"/>
                </a:moveTo>
                <a:cubicBezTo>
                  <a:pt x="56754" y="5291"/>
                  <a:pt x="56783" y="5379"/>
                  <a:pt x="56812" y="5452"/>
                </a:cubicBezTo>
                <a:cubicBezTo>
                  <a:pt x="56754" y="5568"/>
                  <a:pt x="56696" y="5685"/>
                  <a:pt x="56638" y="5802"/>
                </a:cubicBezTo>
                <a:cubicBezTo>
                  <a:pt x="56623" y="5787"/>
                  <a:pt x="56608" y="5758"/>
                  <a:pt x="56594" y="5729"/>
                </a:cubicBezTo>
                <a:lnTo>
                  <a:pt x="56565" y="5568"/>
                </a:lnTo>
                <a:cubicBezTo>
                  <a:pt x="56608" y="5452"/>
                  <a:pt x="56667" y="5321"/>
                  <a:pt x="56725" y="5204"/>
                </a:cubicBezTo>
                <a:close/>
                <a:moveTo>
                  <a:pt x="92739" y="5496"/>
                </a:moveTo>
                <a:lnTo>
                  <a:pt x="92739" y="5496"/>
                </a:lnTo>
                <a:cubicBezTo>
                  <a:pt x="92724" y="5583"/>
                  <a:pt x="92710" y="5656"/>
                  <a:pt x="92710" y="5743"/>
                </a:cubicBezTo>
                <a:lnTo>
                  <a:pt x="92637" y="5816"/>
                </a:lnTo>
                <a:cubicBezTo>
                  <a:pt x="92666" y="5700"/>
                  <a:pt x="92695" y="5598"/>
                  <a:pt x="92739" y="5496"/>
                </a:cubicBezTo>
                <a:close/>
                <a:moveTo>
                  <a:pt x="105273" y="5379"/>
                </a:moveTo>
                <a:cubicBezTo>
                  <a:pt x="105302" y="5496"/>
                  <a:pt x="105346" y="5598"/>
                  <a:pt x="105375" y="5685"/>
                </a:cubicBezTo>
                <a:cubicBezTo>
                  <a:pt x="105244" y="5729"/>
                  <a:pt x="105113" y="5787"/>
                  <a:pt x="104982" y="5860"/>
                </a:cubicBezTo>
                <a:cubicBezTo>
                  <a:pt x="104996" y="5831"/>
                  <a:pt x="105011" y="5802"/>
                  <a:pt x="105025" y="5772"/>
                </a:cubicBezTo>
                <a:cubicBezTo>
                  <a:pt x="105084" y="5729"/>
                  <a:pt x="105142" y="5700"/>
                  <a:pt x="105215" y="5656"/>
                </a:cubicBezTo>
                <a:lnTo>
                  <a:pt x="105215" y="5656"/>
                </a:lnTo>
                <a:cubicBezTo>
                  <a:pt x="105215" y="5656"/>
                  <a:pt x="105156" y="5670"/>
                  <a:pt x="105054" y="5700"/>
                </a:cubicBezTo>
                <a:cubicBezTo>
                  <a:pt x="105127" y="5598"/>
                  <a:pt x="105186" y="5496"/>
                  <a:pt x="105273" y="5379"/>
                </a:cubicBezTo>
                <a:close/>
                <a:moveTo>
                  <a:pt x="33624" y="4709"/>
                </a:moveTo>
                <a:lnTo>
                  <a:pt x="33624" y="4709"/>
                </a:lnTo>
                <a:cubicBezTo>
                  <a:pt x="33843" y="5058"/>
                  <a:pt x="34032" y="5423"/>
                  <a:pt x="34207" y="5787"/>
                </a:cubicBezTo>
                <a:cubicBezTo>
                  <a:pt x="34193" y="5816"/>
                  <a:pt x="34178" y="5845"/>
                  <a:pt x="34163" y="5874"/>
                </a:cubicBezTo>
                <a:cubicBezTo>
                  <a:pt x="34047" y="5831"/>
                  <a:pt x="33945" y="5787"/>
                  <a:pt x="33857" y="5758"/>
                </a:cubicBezTo>
                <a:cubicBezTo>
                  <a:pt x="33785" y="5350"/>
                  <a:pt x="33697" y="5000"/>
                  <a:pt x="33624" y="4709"/>
                </a:cubicBezTo>
                <a:close/>
                <a:moveTo>
                  <a:pt x="55632" y="4854"/>
                </a:moveTo>
                <a:cubicBezTo>
                  <a:pt x="55778" y="5015"/>
                  <a:pt x="55894" y="5146"/>
                  <a:pt x="55982" y="5291"/>
                </a:cubicBezTo>
                <a:cubicBezTo>
                  <a:pt x="55880" y="5481"/>
                  <a:pt x="55792" y="5670"/>
                  <a:pt x="55705" y="5889"/>
                </a:cubicBezTo>
                <a:cubicBezTo>
                  <a:pt x="55661" y="5583"/>
                  <a:pt x="55617" y="5262"/>
                  <a:pt x="55588" y="4913"/>
                </a:cubicBezTo>
                <a:cubicBezTo>
                  <a:pt x="55603" y="4898"/>
                  <a:pt x="55617" y="4869"/>
                  <a:pt x="55632" y="4854"/>
                </a:cubicBezTo>
                <a:close/>
                <a:moveTo>
                  <a:pt x="70935" y="5670"/>
                </a:moveTo>
                <a:lnTo>
                  <a:pt x="70935" y="5685"/>
                </a:lnTo>
                <a:cubicBezTo>
                  <a:pt x="70935" y="5700"/>
                  <a:pt x="70935" y="5729"/>
                  <a:pt x="70950" y="5743"/>
                </a:cubicBezTo>
                <a:cubicBezTo>
                  <a:pt x="70906" y="5802"/>
                  <a:pt x="70862" y="5860"/>
                  <a:pt x="70819" y="5904"/>
                </a:cubicBezTo>
                <a:cubicBezTo>
                  <a:pt x="70804" y="5904"/>
                  <a:pt x="70804" y="5904"/>
                  <a:pt x="70804" y="5889"/>
                </a:cubicBezTo>
                <a:cubicBezTo>
                  <a:pt x="70848" y="5816"/>
                  <a:pt x="70877" y="5743"/>
                  <a:pt x="70935" y="5670"/>
                </a:cubicBezTo>
                <a:close/>
                <a:moveTo>
                  <a:pt x="84023" y="5525"/>
                </a:moveTo>
                <a:cubicBezTo>
                  <a:pt x="84052" y="5641"/>
                  <a:pt x="84096" y="5758"/>
                  <a:pt x="84125" y="5904"/>
                </a:cubicBezTo>
                <a:cubicBezTo>
                  <a:pt x="84052" y="5845"/>
                  <a:pt x="83979" y="5787"/>
                  <a:pt x="83921" y="5743"/>
                </a:cubicBezTo>
                <a:cubicBezTo>
                  <a:pt x="83907" y="5714"/>
                  <a:pt x="83907" y="5700"/>
                  <a:pt x="83907" y="5670"/>
                </a:cubicBezTo>
                <a:cubicBezTo>
                  <a:pt x="83936" y="5627"/>
                  <a:pt x="83979" y="5568"/>
                  <a:pt x="84023" y="5525"/>
                </a:cubicBezTo>
                <a:close/>
                <a:moveTo>
                  <a:pt x="105652" y="5743"/>
                </a:moveTo>
                <a:cubicBezTo>
                  <a:pt x="105667" y="5802"/>
                  <a:pt x="105681" y="5860"/>
                  <a:pt x="105681" y="5918"/>
                </a:cubicBezTo>
                <a:cubicBezTo>
                  <a:pt x="105652" y="5874"/>
                  <a:pt x="105623" y="5816"/>
                  <a:pt x="105594" y="5772"/>
                </a:cubicBezTo>
                <a:lnTo>
                  <a:pt x="105652" y="5743"/>
                </a:lnTo>
                <a:close/>
                <a:moveTo>
                  <a:pt x="61505" y="5248"/>
                </a:moveTo>
                <a:cubicBezTo>
                  <a:pt x="61564" y="5364"/>
                  <a:pt x="61622" y="5481"/>
                  <a:pt x="61666" y="5612"/>
                </a:cubicBezTo>
                <a:cubicBezTo>
                  <a:pt x="61578" y="5714"/>
                  <a:pt x="61491" y="5831"/>
                  <a:pt x="61374" y="5947"/>
                </a:cubicBezTo>
                <a:cubicBezTo>
                  <a:pt x="61374" y="5831"/>
                  <a:pt x="61389" y="5700"/>
                  <a:pt x="61403" y="5568"/>
                </a:cubicBezTo>
                <a:cubicBezTo>
                  <a:pt x="61433" y="5466"/>
                  <a:pt x="61462" y="5364"/>
                  <a:pt x="61505" y="5248"/>
                </a:cubicBezTo>
                <a:close/>
                <a:moveTo>
                  <a:pt x="89518" y="5758"/>
                </a:moveTo>
                <a:cubicBezTo>
                  <a:pt x="89532" y="5772"/>
                  <a:pt x="89547" y="5802"/>
                  <a:pt x="89562" y="5816"/>
                </a:cubicBezTo>
                <a:cubicBezTo>
                  <a:pt x="89503" y="5860"/>
                  <a:pt x="89430" y="5904"/>
                  <a:pt x="89372" y="5947"/>
                </a:cubicBezTo>
                <a:cubicBezTo>
                  <a:pt x="89416" y="5874"/>
                  <a:pt x="89460" y="5816"/>
                  <a:pt x="89518" y="5758"/>
                </a:cubicBezTo>
                <a:close/>
                <a:moveTo>
                  <a:pt x="94400" y="4198"/>
                </a:moveTo>
                <a:cubicBezTo>
                  <a:pt x="94459" y="4300"/>
                  <a:pt x="94532" y="4402"/>
                  <a:pt x="94590" y="4490"/>
                </a:cubicBezTo>
                <a:cubicBezTo>
                  <a:pt x="94575" y="4665"/>
                  <a:pt x="94575" y="4825"/>
                  <a:pt x="94575" y="5015"/>
                </a:cubicBezTo>
                <a:cubicBezTo>
                  <a:pt x="94357" y="5277"/>
                  <a:pt x="94138" y="5583"/>
                  <a:pt x="93963" y="5947"/>
                </a:cubicBezTo>
                <a:cubicBezTo>
                  <a:pt x="93905" y="5656"/>
                  <a:pt x="93817" y="5379"/>
                  <a:pt x="93715" y="5117"/>
                </a:cubicBezTo>
                <a:lnTo>
                  <a:pt x="93715" y="5029"/>
                </a:lnTo>
                <a:cubicBezTo>
                  <a:pt x="93934" y="4752"/>
                  <a:pt x="94153" y="4461"/>
                  <a:pt x="94400" y="4198"/>
                </a:cubicBezTo>
                <a:close/>
                <a:moveTo>
                  <a:pt x="36918" y="5496"/>
                </a:moveTo>
                <a:cubicBezTo>
                  <a:pt x="36933" y="5641"/>
                  <a:pt x="36947" y="5802"/>
                  <a:pt x="36947" y="5962"/>
                </a:cubicBezTo>
                <a:cubicBezTo>
                  <a:pt x="36947" y="5962"/>
                  <a:pt x="36947" y="5962"/>
                  <a:pt x="36933" y="5976"/>
                </a:cubicBezTo>
                <a:cubicBezTo>
                  <a:pt x="36918" y="5947"/>
                  <a:pt x="36889" y="5933"/>
                  <a:pt x="36874" y="5918"/>
                </a:cubicBezTo>
                <a:cubicBezTo>
                  <a:pt x="36889" y="5772"/>
                  <a:pt x="36903" y="5641"/>
                  <a:pt x="36918" y="5496"/>
                </a:cubicBezTo>
                <a:close/>
                <a:moveTo>
                  <a:pt x="112079" y="3295"/>
                </a:moveTo>
                <a:cubicBezTo>
                  <a:pt x="112313" y="3557"/>
                  <a:pt x="112502" y="3776"/>
                  <a:pt x="112648" y="3994"/>
                </a:cubicBezTo>
                <a:cubicBezTo>
                  <a:pt x="112313" y="4592"/>
                  <a:pt x="112021" y="5291"/>
                  <a:pt x="111875" y="5976"/>
                </a:cubicBezTo>
                <a:cubicBezTo>
                  <a:pt x="111759" y="5510"/>
                  <a:pt x="111628" y="5131"/>
                  <a:pt x="111540" y="4883"/>
                </a:cubicBezTo>
                <a:cubicBezTo>
                  <a:pt x="111467" y="4694"/>
                  <a:pt x="111424" y="4578"/>
                  <a:pt x="111424" y="4577"/>
                </a:cubicBezTo>
                <a:lnTo>
                  <a:pt x="111424" y="4577"/>
                </a:lnTo>
                <a:cubicBezTo>
                  <a:pt x="111453" y="4694"/>
                  <a:pt x="111467" y="4811"/>
                  <a:pt x="111482" y="4942"/>
                </a:cubicBezTo>
                <a:cubicBezTo>
                  <a:pt x="111424" y="5000"/>
                  <a:pt x="111351" y="5087"/>
                  <a:pt x="111249" y="5204"/>
                </a:cubicBezTo>
                <a:cubicBezTo>
                  <a:pt x="111234" y="5029"/>
                  <a:pt x="111205" y="4854"/>
                  <a:pt x="111190" y="4679"/>
                </a:cubicBezTo>
                <a:cubicBezTo>
                  <a:pt x="111365" y="4257"/>
                  <a:pt x="111642" y="3863"/>
                  <a:pt x="112079" y="3295"/>
                </a:cubicBezTo>
                <a:close/>
                <a:moveTo>
                  <a:pt x="85160" y="5743"/>
                </a:moveTo>
                <a:cubicBezTo>
                  <a:pt x="85160" y="5816"/>
                  <a:pt x="85175" y="5889"/>
                  <a:pt x="85189" y="5962"/>
                </a:cubicBezTo>
                <a:cubicBezTo>
                  <a:pt x="85160" y="5962"/>
                  <a:pt x="85145" y="5976"/>
                  <a:pt x="85131" y="5991"/>
                </a:cubicBezTo>
                <a:cubicBezTo>
                  <a:pt x="85131" y="5918"/>
                  <a:pt x="85145" y="5831"/>
                  <a:pt x="85160" y="5743"/>
                </a:cubicBezTo>
                <a:close/>
                <a:moveTo>
                  <a:pt x="89066" y="3921"/>
                </a:moveTo>
                <a:cubicBezTo>
                  <a:pt x="89372" y="4300"/>
                  <a:pt x="89576" y="4621"/>
                  <a:pt x="89722" y="4942"/>
                </a:cubicBezTo>
                <a:cubicBezTo>
                  <a:pt x="89722" y="5073"/>
                  <a:pt x="89707" y="5189"/>
                  <a:pt x="89693" y="5306"/>
                </a:cubicBezTo>
                <a:cubicBezTo>
                  <a:pt x="89620" y="5350"/>
                  <a:pt x="89562" y="5408"/>
                  <a:pt x="89489" y="5452"/>
                </a:cubicBezTo>
                <a:cubicBezTo>
                  <a:pt x="89212" y="5219"/>
                  <a:pt x="89008" y="5088"/>
                  <a:pt x="89008" y="5087"/>
                </a:cubicBezTo>
                <a:lnTo>
                  <a:pt x="89008" y="5087"/>
                </a:lnTo>
                <a:cubicBezTo>
                  <a:pt x="89139" y="5262"/>
                  <a:pt x="89256" y="5408"/>
                  <a:pt x="89372" y="5568"/>
                </a:cubicBezTo>
                <a:cubicBezTo>
                  <a:pt x="89226" y="5700"/>
                  <a:pt x="89081" y="5845"/>
                  <a:pt x="88949" y="6006"/>
                </a:cubicBezTo>
                <a:cubicBezTo>
                  <a:pt x="88906" y="5874"/>
                  <a:pt x="88862" y="5729"/>
                  <a:pt x="88818" y="5598"/>
                </a:cubicBezTo>
                <a:cubicBezTo>
                  <a:pt x="88847" y="5510"/>
                  <a:pt x="88877" y="5408"/>
                  <a:pt x="88906" y="5306"/>
                </a:cubicBezTo>
                <a:lnTo>
                  <a:pt x="88906" y="5306"/>
                </a:lnTo>
                <a:cubicBezTo>
                  <a:pt x="88906" y="5306"/>
                  <a:pt x="88862" y="5379"/>
                  <a:pt x="88789" y="5510"/>
                </a:cubicBezTo>
                <a:cubicBezTo>
                  <a:pt x="88673" y="5204"/>
                  <a:pt x="88527" y="4898"/>
                  <a:pt x="88381" y="4606"/>
                </a:cubicBezTo>
                <a:cubicBezTo>
                  <a:pt x="88556" y="4402"/>
                  <a:pt x="88789" y="4184"/>
                  <a:pt x="89066" y="3921"/>
                </a:cubicBezTo>
                <a:close/>
                <a:moveTo>
                  <a:pt x="71883" y="4723"/>
                </a:moveTo>
                <a:cubicBezTo>
                  <a:pt x="71999" y="4825"/>
                  <a:pt x="72101" y="4927"/>
                  <a:pt x="72189" y="5029"/>
                </a:cubicBezTo>
                <a:cubicBezTo>
                  <a:pt x="71999" y="5321"/>
                  <a:pt x="71824" y="5656"/>
                  <a:pt x="71722" y="6020"/>
                </a:cubicBezTo>
                <a:cubicBezTo>
                  <a:pt x="71649" y="5889"/>
                  <a:pt x="71606" y="5758"/>
                  <a:pt x="71562" y="5627"/>
                </a:cubicBezTo>
                <a:cubicBezTo>
                  <a:pt x="71708" y="5306"/>
                  <a:pt x="71810" y="5000"/>
                  <a:pt x="71883" y="4723"/>
                </a:cubicBezTo>
                <a:close/>
                <a:moveTo>
                  <a:pt x="59392" y="2887"/>
                </a:moveTo>
                <a:cubicBezTo>
                  <a:pt x="59465" y="2974"/>
                  <a:pt x="59538" y="3047"/>
                  <a:pt x="59596" y="3120"/>
                </a:cubicBezTo>
                <a:lnTo>
                  <a:pt x="59596" y="3134"/>
                </a:lnTo>
                <a:cubicBezTo>
                  <a:pt x="59465" y="3062"/>
                  <a:pt x="59392" y="3032"/>
                  <a:pt x="59392" y="3032"/>
                </a:cubicBezTo>
                <a:lnTo>
                  <a:pt x="59392" y="3032"/>
                </a:lnTo>
                <a:cubicBezTo>
                  <a:pt x="59538" y="3149"/>
                  <a:pt x="59669" y="3266"/>
                  <a:pt x="59786" y="3368"/>
                </a:cubicBezTo>
                <a:cubicBezTo>
                  <a:pt x="59844" y="3441"/>
                  <a:pt x="59902" y="3513"/>
                  <a:pt x="59946" y="3586"/>
                </a:cubicBezTo>
                <a:cubicBezTo>
                  <a:pt x="59829" y="3790"/>
                  <a:pt x="59727" y="4009"/>
                  <a:pt x="59625" y="4242"/>
                </a:cubicBezTo>
                <a:cubicBezTo>
                  <a:pt x="59567" y="4315"/>
                  <a:pt x="59494" y="4402"/>
                  <a:pt x="59436" y="4490"/>
                </a:cubicBezTo>
                <a:cubicBezTo>
                  <a:pt x="59378" y="4082"/>
                  <a:pt x="59334" y="3674"/>
                  <a:pt x="59348" y="3266"/>
                </a:cubicBezTo>
                <a:lnTo>
                  <a:pt x="59348" y="3266"/>
                </a:lnTo>
                <a:cubicBezTo>
                  <a:pt x="59348" y="3266"/>
                  <a:pt x="59115" y="4067"/>
                  <a:pt x="59071" y="5117"/>
                </a:cubicBezTo>
                <a:cubicBezTo>
                  <a:pt x="58940" y="5394"/>
                  <a:pt x="58838" y="5700"/>
                  <a:pt x="58780" y="6035"/>
                </a:cubicBezTo>
                <a:cubicBezTo>
                  <a:pt x="58693" y="5700"/>
                  <a:pt x="58634" y="5321"/>
                  <a:pt x="58576" y="4927"/>
                </a:cubicBezTo>
                <a:cubicBezTo>
                  <a:pt x="58707" y="4738"/>
                  <a:pt x="58853" y="4519"/>
                  <a:pt x="59028" y="4271"/>
                </a:cubicBezTo>
                <a:lnTo>
                  <a:pt x="59028" y="4271"/>
                </a:lnTo>
                <a:cubicBezTo>
                  <a:pt x="59028" y="4271"/>
                  <a:pt x="58824" y="4417"/>
                  <a:pt x="58532" y="4679"/>
                </a:cubicBezTo>
                <a:cubicBezTo>
                  <a:pt x="58518" y="4548"/>
                  <a:pt x="58503" y="4402"/>
                  <a:pt x="58503" y="4257"/>
                </a:cubicBezTo>
                <a:cubicBezTo>
                  <a:pt x="58678" y="3849"/>
                  <a:pt x="58940" y="3441"/>
                  <a:pt x="59392" y="2887"/>
                </a:cubicBezTo>
                <a:close/>
                <a:moveTo>
                  <a:pt x="85320" y="4665"/>
                </a:moveTo>
                <a:cubicBezTo>
                  <a:pt x="85335" y="4956"/>
                  <a:pt x="85393" y="5321"/>
                  <a:pt x="85539" y="5714"/>
                </a:cubicBezTo>
                <a:cubicBezTo>
                  <a:pt x="85495" y="5845"/>
                  <a:pt x="85466" y="5976"/>
                  <a:pt x="85437" y="6093"/>
                </a:cubicBezTo>
                <a:cubicBezTo>
                  <a:pt x="85350" y="5845"/>
                  <a:pt x="85262" y="5641"/>
                  <a:pt x="85189" y="5481"/>
                </a:cubicBezTo>
                <a:cubicBezTo>
                  <a:pt x="85218" y="5233"/>
                  <a:pt x="85262" y="4956"/>
                  <a:pt x="85320" y="4665"/>
                </a:cubicBezTo>
                <a:close/>
                <a:moveTo>
                  <a:pt x="91544" y="5802"/>
                </a:moveTo>
                <a:cubicBezTo>
                  <a:pt x="91573" y="5845"/>
                  <a:pt x="91602" y="5904"/>
                  <a:pt x="91617" y="5947"/>
                </a:cubicBezTo>
                <a:cubicBezTo>
                  <a:pt x="91573" y="5991"/>
                  <a:pt x="91515" y="6049"/>
                  <a:pt x="91442" y="6108"/>
                </a:cubicBezTo>
                <a:cubicBezTo>
                  <a:pt x="91485" y="6006"/>
                  <a:pt x="91515" y="5904"/>
                  <a:pt x="91544" y="5802"/>
                </a:cubicBezTo>
                <a:close/>
                <a:moveTo>
                  <a:pt x="33901" y="5860"/>
                </a:moveTo>
                <a:cubicBezTo>
                  <a:pt x="33974" y="5904"/>
                  <a:pt x="34032" y="5947"/>
                  <a:pt x="34105" y="5991"/>
                </a:cubicBezTo>
                <a:cubicBezTo>
                  <a:pt x="34091" y="6035"/>
                  <a:pt x="34061" y="6093"/>
                  <a:pt x="34047" y="6137"/>
                </a:cubicBezTo>
                <a:cubicBezTo>
                  <a:pt x="33989" y="6049"/>
                  <a:pt x="33945" y="5947"/>
                  <a:pt x="33901" y="5860"/>
                </a:cubicBezTo>
                <a:close/>
                <a:moveTo>
                  <a:pt x="81779" y="5204"/>
                </a:moveTo>
                <a:cubicBezTo>
                  <a:pt x="81808" y="5262"/>
                  <a:pt x="81837" y="5321"/>
                  <a:pt x="81866" y="5364"/>
                </a:cubicBezTo>
                <a:cubicBezTo>
                  <a:pt x="81866" y="5525"/>
                  <a:pt x="81866" y="5670"/>
                  <a:pt x="81866" y="5831"/>
                </a:cubicBezTo>
                <a:cubicBezTo>
                  <a:pt x="81808" y="5933"/>
                  <a:pt x="81750" y="6035"/>
                  <a:pt x="81691" y="6137"/>
                </a:cubicBezTo>
                <a:cubicBezTo>
                  <a:pt x="81648" y="6064"/>
                  <a:pt x="81604" y="6006"/>
                  <a:pt x="81560" y="5933"/>
                </a:cubicBezTo>
                <a:cubicBezTo>
                  <a:pt x="81618" y="5670"/>
                  <a:pt x="81677" y="5437"/>
                  <a:pt x="81779" y="5204"/>
                </a:cubicBezTo>
                <a:close/>
                <a:moveTo>
                  <a:pt x="106220" y="5845"/>
                </a:moveTo>
                <a:cubicBezTo>
                  <a:pt x="106177" y="5962"/>
                  <a:pt x="106147" y="6064"/>
                  <a:pt x="106104" y="6166"/>
                </a:cubicBezTo>
                <a:cubicBezTo>
                  <a:pt x="106075" y="6122"/>
                  <a:pt x="106045" y="6079"/>
                  <a:pt x="106016" y="6035"/>
                </a:cubicBezTo>
                <a:cubicBezTo>
                  <a:pt x="106089" y="5976"/>
                  <a:pt x="106147" y="5918"/>
                  <a:pt x="106220" y="5845"/>
                </a:cubicBezTo>
                <a:close/>
                <a:moveTo>
                  <a:pt x="32502" y="4592"/>
                </a:moveTo>
                <a:cubicBezTo>
                  <a:pt x="32604" y="4723"/>
                  <a:pt x="32706" y="4840"/>
                  <a:pt x="32793" y="4956"/>
                </a:cubicBezTo>
                <a:cubicBezTo>
                  <a:pt x="32589" y="5291"/>
                  <a:pt x="32400" y="5714"/>
                  <a:pt x="32312" y="6181"/>
                </a:cubicBezTo>
                <a:cubicBezTo>
                  <a:pt x="32196" y="5874"/>
                  <a:pt x="32050" y="5583"/>
                  <a:pt x="31904" y="5306"/>
                </a:cubicBezTo>
                <a:cubicBezTo>
                  <a:pt x="32050" y="5087"/>
                  <a:pt x="32254" y="4854"/>
                  <a:pt x="32502" y="4592"/>
                </a:cubicBezTo>
                <a:close/>
                <a:moveTo>
                  <a:pt x="74812" y="5641"/>
                </a:moveTo>
                <a:cubicBezTo>
                  <a:pt x="74841" y="5802"/>
                  <a:pt x="74856" y="5976"/>
                  <a:pt x="74885" y="6181"/>
                </a:cubicBezTo>
                <a:cubicBezTo>
                  <a:pt x="74870" y="6195"/>
                  <a:pt x="74870" y="6224"/>
                  <a:pt x="74856" y="6239"/>
                </a:cubicBezTo>
                <a:cubicBezTo>
                  <a:pt x="74841" y="6195"/>
                  <a:pt x="74812" y="6151"/>
                  <a:pt x="74797" y="6093"/>
                </a:cubicBezTo>
                <a:cubicBezTo>
                  <a:pt x="74797" y="5947"/>
                  <a:pt x="74797" y="5802"/>
                  <a:pt x="74812" y="5641"/>
                </a:cubicBezTo>
                <a:close/>
                <a:moveTo>
                  <a:pt x="73879" y="3659"/>
                </a:moveTo>
                <a:cubicBezTo>
                  <a:pt x="74098" y="3936"/>
                  <a:pt x="74258" y="4169"/>
                  <a:pt x="74389" y="4402"/>
                </a:cubicBezTo>
                <a:cubicBezTo>
                  <a:pt x="74010" y="4956"/>
                  <a:pt x="73646" y="5583"/>
                  <a:pt x="73427" y="6253"/>
                </a:cubicBezTo>
                <a:cubicBezTo>
                  <a:pt x="73282" y="5933"/>
                  <a:pt x="73063" y="5656"/>
                  <a:pt x="72844" y="5423"/>
                </a:cubicBezTo>
                <a:cubicBezTo>
                  <a:pt x="72830" y="5262"/>
                  <a:pt x="72830" y="5087"/>
                  <a:pt x="72830" y="4927"/>
                </a:cubicBezTo>
                <a:cubicBezTo>
                  <a:pt x="73063" y="4534"/>
                  <a:pt x="73369" y="4169"/>
                  <a:pt x="73879" y="3659"/>
                </a:cubicBezTo>
                <a:close/>
                <a:moveTo>
                  <a:pt x="109354" y="3790"/>
                </a:moveTo>
                <a:lnTo>
                  <a:pt x="109354" y="3790"/>
                </a:lnTo>
                <a:cubicBezTo>
                  <a:pt x="109252" y="4184"/>
                  <a:pt x="109237" y="4621"/>
                  <a:pt x="109310" y="5087"/>
                </a:cubicBezTo>
                <a:cubicBezTo>
                  <a:pt x="109281" y="5131"/>
                  <a:pt x="109237" y="5160"/>
                  <a:pt x="109208" y="5204"/>
                </a:cubicBezTo>
                <a:cubicBezTo>
                  <a:pt x="109204" y="5213"/>
                  <a:pt x="109199" y="5223"/>
                  <a:pt x="109194" y="5233"/>
                </a:cubicBezTo>
                <a:cubicBezTo>
                  <a:pt x="108975" y="5510"/>
                  <a:pt x="108785" y="5831"/>
                  <a:pt x="108625" y="6181"/>
                </a:cubicBezTo>
                <a:cubicBezTo>
                  <a:pt x="108581" y="6210"/>
                  <a:pt x="108523" y="6239"/>
                  <a:pt x="108465" y="6283"/>
                </a:cubicBezTo>
                <a:cubicBezTo>
                  <a:pt x="108494" y="6166"/>
                  <a:pt x="108538" y="6049"/>
                  <a:pt x="108567" y="5933"/>
                </a:cubicBezTo>
                <a:lnTo>
                  <a:pt x="108567" y="5933"/>
                </a:lnTo>
                <a:cubicBezTo>
                  <a:pt x="108567" y="5933"/>
                  <a:pt x="108509" y="6049"/>
                  <a:pt x="108392" y="6253"/>
                </a:cubicBezTo>
                <a:cubicBezTo>
                  <a:pt x="108348" y="5976"/>
                  <a:pt x="108319" y="5685"/>
                  <a:pt x="108290" y="5394"/>
                </a:cubicBezTo>
                <a:cubicBezTo>
                  <a:pt x="108334" y="5262"/>
                  <a:pt x="108392" y="5146"/>
                  <a:pt x="108450" y="5015"/>
                </a:cubicBezTo>
                <a:cubicBezTo>
                  <a:pt x="108654" y="4636"/>
                  <a:pt x="108917" y="4271"/>
                  <a:pt x="109354" y="3790"/>
                </a:cubicBezTo>
                <a:close/>
                <a:moveTo>
                  <a:pt x="36962" y="6210"/>
                </a:moveTo>
                <a:lnTo>
                  <a:pt x="36962" y="6283"/>
                </a:lnTo>
                <a:lnTo>
                  <a:pt x="36874" y="6355"/>
                </a:lnTo>
                <a:lnTo>
                  <a:pt x="36860" y="6312"/>
                </a:lnTo>
                <a:cubicBezTo>
                  <a:pt x="36889" y="6283"/>
                  <a:pt x="36918" y="6253"/>
                  <a:pt x="36962" y="6210"/>
                </a:cubicBezTo>
                <a:close/>
                <a:moveTo>
                  <a:pt x="83965" y="5947"/>
                </a:moveTo>
                <a:lnTo>
                  <a:pt x="83965" y="5947"/>
                </a:lnTo>
                <a:cubicBezTo>
                  <a:pt x="84052" y="6035"/>
                  <a:pt x="84125" y="6108"/>
                  <a:pt x="84184" y="6181"/>
                </a:cubicBezTo>
                <a:cubicBezTo>
                  <a:pt x="84154" y="6239"/>
                  <a:pt x="84111" y="6297"/>
                  <a:pt x="84067" y="6370"/>
                </a:cubicBezTo>
                <a:cubicBezTo>
                  <a:pt x="84038" y="6239"/>
                  <a:pt x="84009" y="6093"/>
                  <a:pt x="83965" y="5947"/>
                </a:cubicBezTo>
                <a:close/>
                <a:moveTo>
                  <a:pt x="105156" y="6020"/>
                </a:moveTo>
                <a:lnTo>
                  <a:pt x="105156" y="6020"/>
                </a:lnTo>
                <a:cubicBezTo>
                  <a:pt x="105127" y="6137"/>
                  <a:pt x="105098" y="6253"/>
                  <a:pt x="105054" y="6370"/>
                </a:cubicBezTo>
                <a:cubicBezTo>
                  <a:pt x="105025" y="6297"/>
                  <a:pt x="104982" y="6224"/>
                  <a:pt x="104952" y="6151"/>
                </a:cubicBezTo>
                <a:cubicBezTo>
                  <a:pt x="105011" y="6108"/>
                  <a:pt x="105084" y="6064"/>
                  <a:pt x="105156" y="6020"/>
                </a:cubicBezTo>
                <a:close/>
                <a:moveTo>
                  <a:pt x="35533" y="5481"/>
                </a:moveTo>
                <a:cubicBezTo>
                  <a:pt x="35577" y="5568"/>
                  <a:pt x="35621" y="5656"/>
                  <a:pt x="35650" y="5743"/>
                </a:cubicBezTo>
                <a:cubicBezTo>
                  <a:pt x="35635" y="5787"/>
                  <a:pt x="35533" y="6035"/>
                  <a:pt x="35475" y="6399"/>
                </a:cubicBezTo>
                <a:cubicBezTo>
                  <a:pt x="35475" y="6108"/>
                  <a:pt x="35490" y="5787"/>
                  <a:pt x="35533" y="5481"/>
                </a:cubicBezTo>
                <a:close/>
                <a:moveTo>
                  <a:pt x="88090" y="6122"/>
                </a:moveTo>
                <a:cubicBezTo>
                  <a:pt x="88090" y="6195"/>
                  <a:pt x="88104" y="6268"/>
                  <a:pt x="88119" y="6341"/>
                </a:cubicBezTo>
                <a:cubicBezTo>
                  <a:pt x="88075" y="6355"/>
                  <a:pt x="88017" y="6385"/>
                  <a:pt x="87973" y="6414"/>
                </a:cubicBezTo>
                <a:cubicBezTo>
                  <a:pt x="88002" y="6312"/>
                  <a:pt x="88046" y="6210"/>
                  <a:pt x="88090" y="6122"/>
                </a:cubicBezTo>
                <a:close/>
                <a:moveTo>
                  <a:pt x="105477" y="6020"/>
                </a:moveTo>
                <a:cubicBezTo>
                  <a:pt x="105506" y="6108"/>
                  <a:pt x="105535" y="6195"/>
                  <a:pt x="105550" y="6283"/>
                </a:cubicBezTo>
                <a:cubicBezTo>
                  <a:pt x="105506" y="6341"/>
                  <a:pt x="105448" y="6385"/>
                  <a:pt x="105390" y="6443"/>
                </a:cubicBezTo>
                <a:cubicBezTo>
                  <a:pt x="105390" y="6428"/>
                  <a:pt x="105375" y="6428"/>
                  <a:pt x="105375" y="6414"/>
                </a:cubicBezTo>
                <a:cubicBezTo>
                  <a:pt x="105404" y="6283"/>
                  <a:pt x="105433" y="6151"/>
                  <a:pt x="105477" y="6020"/>
                </a:cubicBezTo>
                <a:close/>
                <a:moveTo>
                  <a:pt x="105433" y="5874"/>
                </a:moveTo>
                <a:cubicBezTo>
                  <a:pt x="105433" y="5889"/>
                  <a:pt x="105448" y="5918"/>
                  <a:pt x="105448" y="5933"/>
                </a:cubicBezTo>
                <a:cubicBezTo>
                  <a:pt x="105404" y="6035"/>
                  <a:pt x="105346" y="6151"/>
                  <a:pt x="105273" y="6297"/>
                </a:cubicBezTo>
                <a:cubicBezTo>
                  <a:pt x="105244" y="6355"/>
                  <a:pt x="105229" y="6399"/>
                  <a:pt x="105200" y="6457"/>
                </a:cubicBezTo>
                <a:cubicBezTo>
                  <a:pt x="105200" y="6399"/>
                  <a:pt x="105215" y="6341"/>
                  <a:pt x="105215" y="6283"/>
                </a:cubicBezTo>
                <a:cubicBezTo>
                  <a:pt x="105215" y="6166"/>
                  <a:pt x="105215" y="6064"/>
                  <a:pt x="105215" y="5991"/>
                </a:cubicBezTo>
                <a:cubicBezTo>
                  <a:pt x="105288" y="5947"/>
                  <a:pt x="105360" y="5904"/>
                  <a:pt x="105433" y="5874"/>
                </a:cubicBezTo>
                <a:close/>
                <a:moveTo>
                  <a:pt x="105973" y="6283"/>
                </a:moveTo>
                <a:cubicBezTo>
                  <a:pt x="105987" y="6312"/>
                  <a:pt x="105987" y="6341"/>
                  <a:pt x="106002" y="6370"/>
                </a:cubicBezTo>
                <a:cubicBezTo>
                  <a:pt x="105987" y="6399"/>
                  <a:pt x="105973" y="6428"/>
                  <a:pt x="105958" y="6457"/>
                </a:cubicBezTo>
                <a:cubicBezTo>
                  <a:pt x="105973" y="6399"/>
                  <a:pt x="105973" y="6341"/>
                  <a:pt x="105973" y="6283"/>
                </a:cubicBezTo>
                <a:close/>
                <a:moveTo>
                  <a:pt x="77989" y="5189"/>
                </a:moveTo>
                <a:cubicBezTo>
                  <a:pt x="78252" y="5452"/>
                  <a:pt x="78456" y="5656"/>
                  <a:pt x="78616" y="5831"/>
                </a:cubicBezTo>
                <a:cubicBezTo>
                  <a:pt x="78631" y="6049"/>
                  <a:pt x="78572" y="6268"/>
                  <a:pt x="78485" y="6472"/>
                </a:cubicBezTo>
                <a:cubicBezTo>
                  <a:pt x="78383" y="6181"/>
                  <a:pt x="78237" y="5918"/>
                  <a:pt x="78062" y="5685"/>
                </a:cubicBezTo>
                <a:cubicBezTo>
                  <a:pt x="78018" y="5539"/>
                  <a:pt x="77975" y="5408"/>
                  <a:pt x="77916" y="5291"/>
                </a:cubicBezTo>
                <a:cubicBezTo>
                  <a:pt x="77946" y="5262"/>
                  <a:pt x="77960" y="5233"/>
                  <a:pt x="77989" y="5189"/>
                </a:cubicBezTo>
                <a:close/>
                <a:moveTo>
                  <a:pt x="45663" y="5787"/>
                </a:moveTo>
                <a:cubicBezTo>
                  <a:pt x="45736" y="5933"/>
                  <a:pt x="45809" y="6108"/>
                  <a:pt x="45881" y="6297"/>
                </a:cubicBezTo>
                <a:cubicBezTo>
                  <a:pt x="45867" y="6355"/>
                  <a:pt x="45852" y="6414"/>
                  <a:pt x="45838" y="6487"/>
                </a:cubicBezTo>
                <a:cubicBezTo>
                  <a:pt x="45779" y="6253"/>
                  <a:pt x="45721" y="6020"/>
                  <a:pt x="45663" y="5787"/>
                </a:cubicBezTo>
                <a:close/>
                <a:moveTo>
                  <a:pt x="79636" y="5816"/>
                </a:moveTo>
                <a:cubicBezTo>
                  <a:pt x="79651" y="6049"/>
                  <a:pt x="79651" y="6283"/>
                  <a:pt x="79651" y="6516"/>
                </a:cubicBezTo>
                <a:cubicBezTo>
                  <a:pt x="79607" y="6399"/>
                  <a:pt x="79549" y="6283"/>
                  <a:pt x="79505" y="6166"/>
                </a:cubicBezTo>
                <a:cubicBezTo>
                  <a:pt x="79534" y="6049"/>
                  <a:pt x="79578" y="5933"/>
                  <a:pt x="79636" y="5816"/>
                </a:cubicBezTo>
                <a:close/>
                <a:moveTo>
                  <a:pt x="85189" y="6006"/>
                </a:moveTo>
                <a:cubicBezTo>
                  <a:pt x="85204" y="6181"/>
                  <a:pt x="85218" y="6355"/>
                  <a:pt x="85218" y="6530"/>
                </a:cubicBezTo>
                <a:cubicBezTo>
                  <a:pt x="85175" y="6472"/>
                  <a:pt x="85145" y="6414"/>
                  <a:pt x="85102" y="6355"/>
                </a:cubicBezTo>
                <a:cubicBezTo>
                  <a:pt x="85102" y="6268"/>
                  <a:pt x="85116" y="6166"/>
                  <a:pt x="85116" y="6049"/>
                </a:cubicBezTo>
                <a:cubicBezTo>
                  <a:pt x="85145" y="6035"/>
                  <a:pt x="85160" y="6020"/>
                  <a:pt x="85189" y="6006"/>
                </a:cubicBezTo>
                <a:close/>
                <a:moveTo>
                  <a:pt x="109631" y="6122"/>
                </a:moveTo>
                <a:cubicBezTo>
                  <a:pt x="109675" y="6224"/>
                  <a:pt x="109733" y="6341"/>
                  <a:pt x="109791" y="6443"/>
                </a:cubicBezTo>
                <a:cubicBezTo>
                  <a:pt x="109777" y="6472"/>
                  <a:pt x="109762" y="6516"/>
                  <a:pt x="109747" y="6545"/>
                </a:cubicBezTo>
                <a:cubicBezTo>
                  <a:pt x="109733" y="6516"/>
                  <a:pt x="109718" y="6487"/>
                  <a:pt x="109704" y="6457"/>
                </a:cubicBezTo>
                <a:cubicBezTo>
                  <a:pt x="109718" y="6443"/>
                  <a:pt x="109733" y="6428"/>
                  <a:pt x="109747" y="6414"/>
                </a:cubicBezTo>
                <a:lnTo>
                  <a:pt x="109747" y="6414"/>
                </a:lnTo>
                <a:cubicBezTo>
                  <a:pt x="109747" y="6414"/>
                  <a:pt x="109718" y="6414"/>
                  <a:pt x="109689" y="6443"/>
                </a:cubicBezTo>
                <a:cubicBezTo>
                  <a:pt x="109631" y="6355"/>
                  <a:pt x="109587" y="6283"/>
                  <a:pt x="109543" y="6224"/>
                </a:cubicBezTo>
                <a:cubicBezTo>
                  <a:pt x="109558" y="6195"/>
                  <a:pt x="109602" y="6166"/>
                  <a:pt x="109631" y="6122"/>
                </a:cubicBezTo>
                <a:close/>
                <a:moveTo>
                  <a:pt x="87915" y="5233"/>
                </a:moveTo>
                <a:cubicBezTo>
                  <a:pt x="87988" y="5539"/>
                  <a:pt x="88031" y="5831"/>
                  <a:pt x="88075" y="6093"/>
                </a:cubicBezTo>
                <a:cubicBezTo>
                  <a:pt x="88031" y="6166"/>
                  <a:pt x="87944" y="6297"/>
                  <a:pt x="87827" y="6501"/>
                </a:cubicBezTo>
                <a:cubicBezTo>
                  <a:pt x="87798" y="6516"/>
                  <a:pt x="87754" y="6530"/>
                  <a:pt x="87725" y="6559"/>
                </a:cubicBezTo>
                <a:cubicBezTo>
                  <a:pt x="87681" y="6399"/>
                  <a:pt x="87623" y="6239"/>
                  <a:pt x="87550" y="6079"/>
                </a:cubicBezTo>
                <a:cubicBezTo>
                  <a:pt x="87565" y="6006"/>
                  <a:pt x="87579" y="5947"/>
                  <a:pt x="87594" y="5874"/>
                </a:cubicBezTo>
                <a:cubicBezTo>
                  <a:pt x="87696" y="5641"/>
                  <a:pt x="87798" y="5423"/>
                  <a:pt x="87915" y="5233"/>
                </a:cubicBezTo>
                <a:close/>
                <a:moveTo>
                  <a:pt x="104813" y="6257"/>
                </a:moveTo>
                <a:lnTo>
                  <a:pt x="104813" y="6257"/>
                </a:lnTo>
                <a:cubicBezTo>
                  <a:pt x="104840" y="6336"/>
                  <a:pt x="104866" y="6405"/>
                  <a:pt x="104879" y="6487"/>
                </a:cubicBezTo>
                <a:cubicBezTo>
                  <a:pt x="104850" y="6501"/>
                  <a:pt x="104807" y="6530"/>
                  <a:pt x="104763" y="6574"/>
                </a:cubicBezTo>
                <a:cubicBezTo>
                  <a:pt x="104763" y="6516"/>
                  <a:pt x="104748" y="6472"/>
                  <a:pt x="104748" y="6414"/>
                </a:cubicBezTo>
                <a:cubicBezTo>
                  <a:pt x="104774" y="6361"/>
                  <a:pt x="104789" y="6309"/>
                  <a:pt x="104813" y="6257"/>
                </a:cubicBezTo>
                <a:close/>
                <a:moveTo>
                  <a:pt x="71023" y="6501"/>
                </a:moveTo>
                <a:cubicBezTo>
                  <a:pt x="71037" y="6530"/>
                  <a:pt x="71052" y="6559"/>
                  <a:pt x="71066" y="6589"/>
                </a:cubicBezTo>
                <a:lnTo>
                  <a:pt x="70950" y="6589"/>
                </a:lnTo>
                <a:cubicBezTo>
                  <a:pt x="70964" y="6559"/>
                  <a:pt x="70994" y="6530"/>
                  <a:pt x="71023" y="6501"/>
                </a:cubicBezTo>
                <a:close/>
                <a:moveTo>
                  <a:pt x="69172" y="3761"/>
                </a:moveTo>
                <a:lnTo>
                  <a:pt x="69172" y="3776"/>
                </a:lnTo>
                <a:lnTo>
                  <a:pt x="69172" y="3790"/>
                </a:lnTo>
                <a:cubicBezTo>
                  <a:pt x="68778" y="4534"/>
                  <a:pt x="68414" y="5423"/>
                  <a:pt x="68341" y="6283"/>
                </a:cubicBezTo>
                <a:cubicBezTo>
                  <a:pt x="68283" y="6399"/>
                  <a:pt x="68210" y="6501"/>
                  <a:pt x="68151" y="6603"/>
                </a:cubicBezTo>
                <a:lnTo>
                  <a:pt x="68093" y="6603"/>
                </a:lnTo>
                <a:cubicBezTo>
                  <a:pt x="68064" y="6501"/>
                  <a:pt x="68049" y="6399"/>
                  <a:pt x="68020" y="6297"/>
                </a:cubicBezTo>
                <a:cubicBezTo>
                  <a:pt x="68268" y="5568"/>
                  <a:pt x="68647" y="4636"/>
                  <a:pt x="69172" y="3761"/>
                </a:cubicBezTo>
                <a:close/>
                <a:moveTo>
                  <a:pt x="72874" y="5889"/>
                </a:moveTo>
                <a:cubicBezTo>
                  <a:pt x="72976" y="6093"/>
                  <a:pt x="73049" y="6312"/>
                  <a:pt x="73136" y="6603"/>
                </a:cubicBezTo>
                <a:lnTo>
                  <a:pt x="72932" y="6603"/>
                </a:lnTo>
                <a:cubicBezTo>
                  <a:pt x="72903" y="6370"/>
                  <a:pt x="72888" y="6137"/>
                  <a:pt x="72874" y="5889"/>
                </a:cubicBezTo>
                <a:close/>
                <a:moveTo>
                  <a:pt x="66111" y="5802"/>
                </a:moveTo>
                <a:cubicBezTo>
                  <a:pt x="66213" y="6049"/>
                  <a:pt x="66359" y="6312"/>
                  <a:pt x="66534" y="6574"/>
                </a:cubicBezTo>
                <a:cubicBezTo>
                  <a:pt x="66534" y="6589"/>
                  <a:pt x="66519" y="6603"/>
                  <a:pt x="66519" y="6618"/>
                </a:cubicBezTo>
                <a:lnTo>
                  <a:pt x="66169" y="6618"/>
                </a:lnTo>
                <a:cubicBezTo>
                  <a:pt x="66140" y="6399"/>
                  <a:pt x="66096" y="6137"/>
                  <a:pt x="66082" y="5874"/>
                </a:cubicBezTo>
                <a:cubicBezTo>
                  <a:pt x="66082" y="5860"/>
                  <a:pt x="66096" y="5831"/>
                  <a:pt x="66111" y="5802"/>
                </a:cubicBezTo>
                <a:close/>
                <a:moveTo>
                  <a:pt x="108581" y="6283"/>
                </a:moveTo>
                <a:lnTo>
                  <a:pt x="108581" y="6283"/>
                </a:lnTo>
                <a:cubicBezTo>
                  <a:pt x="108538" y="6385"/>
                  <a:pt x="108494" y="6501"/>
                  <a:pt x="108465" y="6618"/>
                </a:cubicBezTo>
                <a:cubicBezTo>
                  <a:pt x="108450" y="6559"/>
                  <a:pt x="108436" y="6501"/>
                  <a:pt x="108436" y="6443"/>
                </a:cubicBezTo>
                <a:cubicBezTo>
                  <a:pt x="108479" y="6399"/>
                  <a:pt x="108523" y="6341"/>
                  <a:pt x="108581" y="6283"/>
                </a:cubicBezTo>
                <a:close/>
                <a:moveTo>
                  <a:pt x="98700" y="5918"/>
                </a:moveTo>
                <a:cubicBezTo>
                  <a:pt x="98729" y="6064"/>
                  <a:pt x="98744" y="6210"/>
                  <a:pt x="98787" y="6355"/>
                </a:cubicBezTo>
                <a:cubicBezTo>
                  <a:pt x="98714" y="6443"/>
                  <a:pt x="98642" y="6545"/>
                  <a:pt x="98554" y="6632"/>
                </a:cubicBezTo>
                <a:cubicBezTo>
                  <a:pt x="98540" y="6530"/>
                  <a:pt x="98525" y="6428"/>
                  <a:pt x="98525" y="6297"/>
                </a:cubicBezTo>
                <a:cubicBezTo>
                  <a:pt x="98540" y="6253"/>
                  <a:pt x="98554" y="6195"/>
                  <a:pt x="98583" y="6151"/>
                </a:cubicBezTo>
                <a:cubicBezTo>
                  <a:pt x="98612" y="6079"/>
                  <a:pt x="98656" y="5991"/>
                  <a:pt x="98700" y="5918"/>
                </a:cubicBezTo>
                <a:close/>
                <a:moveTo>
                  <a:pt x="111482" y="4971"/>
                </a:moveTo>
                <a:cubicBezTo>
                  <a:pt x="111569" y="5496"/>
                  <a:pt x="111613" y="6035"/>
                  <a:pt x="111613" y="6559"/>
                </a:cubicBezTo>
                <a:cubicBezTo>
                  <a:pt x="111613" y="6574"/>
                  <a:pt x="111598" y="6589"/>
                  <a:pt x="111584" y="6603"/>
                </a:cubicBezTo>
                <a:cubicBezTo>
                  <a:pt x="111569" y="6618"/>
                  <a:pt x="111540" y="6647"/>
                  <a:pt x="111526" y="6676"/>
                </a:cubicBezTo>
                <a:cubicBezTo>
                  <a:pt x="111482" y="6457"/>
                  <a:pt x="111424" y="6210"/>
                  <a:pt x="111365" y="5947"/>
                </a:cubicBezTo>
                <a:cubicBezTo>
                  <a:pt x="111438" y="5860"/>
                  <a:pt x="111496" y="5772"/>
                  <a:pt x="111569" y="5670"/>
                </a:cubicBezTo>
                <a:lnTo>
                  <a:pt x="111569" y="5670"/>
                </a:lnTo>
                <a:cubicBezTo>
                  <a:pt x="111569" y="5671"/>
                  <a:pt x="111482" y="5758"/>
                  <a:pt x="111351" y="5889"/>
                </a:cubicBezTo>
                <a:cubicBezTo>
                  <a:pt x="111321" y="5714"/>
                  <a:pt x="111292" y="5539"/>
                  <a:pt x="111263" y="5350"/>
                </a:cubicBezTo>
                <a:cubicBezTo>
                  <a:pt x="111336" y="5219"/>
                  <a:pt x="111409" y="5102"/>
                  <a:pt x="111482" y="4971"/>
                </a:cubicBezTo>
                <a:close/>
                <a:moveTo>
                  <a:pt x="101178" y="3980"/>
                </a:moveTo>
                <a:cubicBezTo>
                  <a:pt x="101338" y="4257"/>
                  <a:pt x="101454" y="4504"/>
                  <a:pt x="101556" y="4738"/>
                </a:cubicBezTo>
                <a:cubicBezTo>
                  <a:pt x="101440" y="4913"/>
                  <a:pt x="101338" y="5117"/>
                  <a:pt x="101221" y="5321"/>
                </a:cubicBezTo>
                <a:cubicBezTo>
                  <a:pt x="101032" y="4913"/>
                  <a:pt x="100770" y="4665"/>
                  <a:pt x="100769" y="4665"/>
                </a:cubicBezTo>
                <a:lnTo>
                  <a:pt x="100769" y="4665"/>
                </a:lnTo>
                <a:cubicBezTo>
                  <a:pt x="100944" y="5044"/>
                  <a:pt x="101061" y="5306"/>
                  <a:pt x="101119" y="5539"/>
                </a:cubicBezTo>
                <a:cubicBezTo>
                  <a:pt x="100988" y="5772"/>
                  <a:pt x="100886" y="6035"/>
                  <a:pt x="100799" y="6297"/>
                </a:cubicBezTo>
                <a:cubicBezTo>
                  <a:pt x="100770" y="6268"/>
                  <a:pt x="100769" y="6254"/>
                  <a:pt x="100769" y="6253"/>
                </a:cubicBezTo>
                <a:lnTo>
                  <a:pt x="100769" y="6253"/>
                </a:lnTo>
                <a:cubicBezTo>
                  <a:pt x="100769" y="6283"/>
                  <a:pt x="100784" y="6297"/>
                  <a:pt x="100784" y="6312"/>
                </a:cubicBezTo>
                <a:cubicBezTo>
                  <a:pt x="100740" y="6428"/>
                  <a:pt x="100697" y="6559"/>
                  <a:pt x="100667" y="6691"/>
                </a:cubicBezTo>
                <a:cubicBezTo>
                  <a:pt x="100667" y="6691"/>
                  <a:pt x="100667" y="6676"/>
                  <a:pt x="100667" y="6676"/>
                </a:cubicBezTo>
                <a:cubicBezTo>
                  <a:pt x="100740" y="6152"/>
                  <a:pt x="100711" y="5729"/>
                  <a:pt x="100711" y="5729"/>
                </a:cubicBezTo>
                <a:lnTo>
                  <a:pt x="100711" y="5729"/>
                </a:lnTo>
                <a:cubicBezTo>
                  <a:pt x="100667" y="5933"/>
                  <a:pt x="100609" y="6137"/>
                  <a:pt x="100551" y="6341"/>
                </a:cubicBezTo>
                <a:cubicBezTo>
                  <a:pt x="100478" y="6166"/>
                  <a:pt x="100376" y="6006"/>
                  <a:pt x="100288" y="5874"/>
                </a:cubicBezTo>
                <a:cubicBezTo>
                  <a:pt x="100420" y="5802"/>
                  <a:pt x="100551" y="5714"/>
                  <a:pt x="100711" y="5612"/>
                </a:cubicBezTo>
                <a:lnTo>
                  <a:pt x="100711" y="5612"/>
                </a:lnTo>
                <a:cubicBezTo>
                  <a:pt x="100711" y="5612"/>
                  <a:pt x="100522" y="5656"/>
                  <a:pt x="100259" y="5772"/>
                </a:cubicBezTo>
                <a:cubicBezTo>
                  <a:pt x="100259" y="5598"/>
                  <a:pt x="100274" y="5408"/>
                  <a:pt x="100274" y="5219"/>
                </a:cubicBezTo>
                <a:cubicBezTo>
                  <a:pt x="100478" y="4825"/>
                  <a:pt x="100740" y="4475"/>
                  <a:pt x="101178" y="3980"/>
                </a:cubicBezTo>
                <a:close/>
                <a:moveTo>
                  <a:pt x="61870" y="6181"/>
                </a:moveTo>
                <a:lnTo>
                  <a:pt x="61870" y="6195"/>
                </a:lnTo>
                <a:cubicBezTo>
                  <a:pt x="61826" y="6355"/>
                  <a:pt x="61797" y="6530"/>
                  <a:pt x="61768" y="6691"/>
                </a:cubicBezTo>
                <a:cubicBezTo>
                  <a:pt x="61651" y="6691"/>
                  <a:pt x="61549" y="6691"/>
                  <a:pt x="61433" y="6705"/>
                </a:cubicBezTo>
                <a:cubicBezTo>
                  <a:pt x="61607" y="6530"/>
                  <a:pt x="61753" y="6355"/>
                  <a:pt x="61870" y="6181"/>
                </a:cubicBezTo>
                <a:close/>
                <a:moveTo>
                  <a:pt x="37705" y="6006"/>
                </a:moveTo>
                <a:cubicBezTo>
                  <a:pt x="37720" y="6239"/>
                  <a:pt x="37720" y="6487"/>
                  <a:pt x="37720" y="6720"/>
                </a:cubicBezTo>
                <a:cubicBezTo>
                  <a:pt x="37603" y="6589"/>
                  <a:pt x="37486" y="6457"/>
                  <a:pt x="37370" y="6355"/>
                </a:cubicBezTo>
                <a:cubicBezTo>
                  <a:pt x="37355" y="6326"/>
                  <a:pt x="37355" y="6297"/>
                  <a:pt x="37341" y="6268"/>
                </a:cubicBezTo>
                <a:cubicBezTo>
                  <a:pt x="37443" y="6195"/>
                  <a:pt x="37559" y="6093"/>
                  <a:pt x="37705" y="6006"/>
                </a:cubicBezTo>
                <a:close/>
                <a:moveTo>
                  <a:pt x="91646" y="5991"/>
                </a:moveTo>
                <a:cubicBezTo>
                  <a:pt x="91646" y="6006"/>
                  <a:pt x="91660" y="6035"/>
                  <a:pt x="91660" y="6049"/>
                </a:cubicBezTo>
                <a:cubicBezTo>
                  <a:pt x="91719" y="6224"/>
                  <a:pt x="91762" y="6399"/>
                  <a:pt x="91806" y="6559"/>
                </a:cubicBezTo>
                <a:cubicBezTo>
                  <a:pt x="91806" y="6618"/>
                  <a:pt x="91806" y="6676"/>
                  <a:pt x="91806" y="6720"/>
                </a:cubicBezTo>
                <a:cubicBezTo>
                  <a:pt x="91660" y="6574"/>
                  <a:pt x="91529" y="6414"/>
                  <a:pt x="91413" y="6268"/>
                </a:cubicBezTo>
                <a:cubicBezTo>
                  <a:pt x="91485" y="6181"/>
                  <a:pt x="91558" y="6079"/>
                  <a:pt x="91646" y="5991"/>
                </a:cubicBezTo>
                <a:close/>
                <a:moveTo>
                  <a:pt x="105594" y="6487"/>
                </a:moveTo>
                <a:cubicBezTo>
                  <a:pt x="105608" y="6516"/>
                  <a:pt x="105608" y="6545"/>
                  <a:pt x="105623" y="6574"/>
                </a:cubicBezTo>
                <a:cubicBezTo>
                  <a:pt x="105608" y="6618"/>
                  <a:pt x="105608" y="6676"/>
                  <a:pt x="105594" y="6720"/>
                </a:cubicBezTo>
                <a:cubicBezTo>
                  <a:pt x="105565" y="6676"/>
                  <a:pt x="105535" y="6632"/>
                  <a:pt x="105506" y="6589"/>
                </a:cubicBezTo>
                <a:cubicBezTo>
                  <a:pt x="105535" y="6559"/>
                  <a:pt x="105565" y="6516"/>
                  <a:pt x="105594" y="6487"/>
                </a:cubicBezTo>
                <a:close/>
                <a:moveTo>
                  <a:pt x="60310" y="4257"/>
                </a:moveTo>
                <a:cubicBezTo>
                  <a:pt x="60427" y="4548"/>
                  <a:pt x="60500" y="4883"/>
                  <a:pt x="60587" y="5321"/>
                </a:cubicBezTo>
                <a:cubicBezTo>
                  <a:pt x="60412" y="5787"/>
                  <a:pt x="60281" y="6268"/>
                  <a:pt x="60208" y="6734"/>
                </a:cubicBezTo>
                <a:lnTo>
                  <a:pt x="60033" y="6734"/>
                </a:lnTo>
                <a:cubicBezTo>
                  <a:pt x="60004" y="6661"/>
                  <a:pt x="59975" y="6589"/>
                  <a:pt x="59946" y="6516"/>
                </a:cubicBezTo>
                <a:cubicBezTo>
                  <a:pt x="59990" y="6093"/>
                  <a:pt x="60077" y="5233"/>
                  <a:pt x="60310" y="4257"/>
                </a:cubicBezTo>
                <a:close/>
                <a:moveTo>
                  <a:pt x="82347" y="6516"/>
                </a:moveTo>
                <a:cubicBezTo>
                  <a:pt x="82376" y="6589"/>
                  <a:pt x="82391" y="6661"/>
                  <a:pt x="82420" y="6734"/>
                </a:cubicBezTo>
                <a:lnTo>
                  <a:pt x="82376" y="6734"/>
                </a:lnTo>
                <a:cubicBezTo>
                  <a:pt x="82362" y="6661"/>
                  <a:pt x="82362" y="6589"/>
                  <a:pt x="82347" y="6516"/>
                </a:cubicBezTo>
                <a:close/>
                <a:moveTo>
                  <a:pt x="109485" y="6283"/>
                </a:moveTo>
                <a:cubicBezTo>
                  <a:pt x="109529" y="6355"/>
                  <a:pt x="109558" y="6428"/>
                  <a:pt x="109573" y="6501"/>
                </a:cubicBezTo>
                <a:cubicBezTo>
                  <a:pt x="109485" y="6559"/>
                  <a:pt x="109354" y="6647"/>
                  <a:pt x="109208" y="6749"/>
                </a:cubicBezTo>
                <a:cubicBezTo>
                  <a:pt x="109223" y="6691"/>
                  <a:pt x="109252" y="6647"/>
                  <a:pt x="109266" y="6589"/>
                </a:cubicBezTo>
                <a:cubicBezTo>
                  <a:pt x="109325" y="6487"/>
                  <a:pt x="109412" y="6385"/>
                  <a:pt x="109485" y="6283"/>
                </a:cubicBezTo>
                <a:close/>
                <a:moveTo>
                  <a:pt x="89562" y="6093"/>
                </a:moveTo>
                <a:lnTo>
                  <a:pt x="89562" y="6093"/>
                </a:lnTo>
                <a:cubicBezTo>
                  <a:pt x="89532" y="6268"/>
                  <a:pt x="89489" y="6428"/>
                  <a:pt x="89460" y="6574"/>
                </a:cubicBezTo>
                <a:cubicBezTo>
                  <a:pt x="89372" y="6618"/>
                  <a:pt x="89241" y="6676"/>
                  <a:pt x="89081" y="6764"/>
                </a:cubicBezTo>
                <a:cubicBezTo>
                  <a:pt x="89081" y="6705"/>
                  <a:pt x="89081" y="6647"/>
                  <a:pt x="89066" y="6589"/>
                </a:cubicBezTo>
                <a:cubicBezTo>
                  <a:pt x="89212" y="6443"/>
                  <a:pt x="89372" y="6283"/>
                  <a:pt x="89562" y="6093"/>
                </a:cubicBezTo>
                <a:close/>
                <a:moveTo>
                  <a:pt x="57075" y="6006"/>
                </a:moveTo>
                <a:cubicBezTo>
                  <a:pt x="57118" y="6093"/>
                  <a:pt x="57177" y="6195"/>
                  <a:pt x="57250" y="6297"/>
                </a:cubicBezTo>
                <a:cubicBezTo>
                  <a:pt x="57148" y="6457"/>
                  <a:pt x="57031" y="6603"/>
                  <a:pt x="56871" y="6778"/>
                </a:cubicBezTo>
                <a:cubicBezTo>
                  <a:pt x="56856" y="6749"/>
                  <a:pt x="56856" y="6720"/>
                  <a:pt x="56842" y="6691"/>
                </a:cubicBezTo>
                <a:cubicBezTo>
                  <a:pt x="56900" y="6487"/>
                  <a:pt x="56987" y="6253"/>
                  <a:pt x="57075" y="6006"/>
                </a:cubicBezTo>
                <a:close/>
                <a:moveTo>
                  <a:pt x="84519" y="6618"/>
                </a:moveTo>
                <a:cubicBezTo>
                  <a:pt x="84562" y="6676"/>
                  <a:pt x="84606" y="6734"/>
                  <a:pt x="84635" y="6807"/>
                </a:cubicBezTo>
                <a:cubicBezTo>
                  <a:pt x="84593" y="6807"/>
                  <a:pt x="84536" y="6807"/>
                  <a:pt x="84492" y="6794"/>
                </a:cubicBezTo>
                <a:lnTo>
                  <a:pt x="84492" y="6794"/>
                </a:lnTo>
                <a:cubicBezTo>
                  <a:pt x="84506" y="6727"/>
                  <a:pt x="84519" y="6672"/>
                  <a:pt x="84519" y="6618"/>
                </a:cubicBezTo>
                <a:close/>
                <a:moveTo>
                  <a:pt x="84971" y="6559"/>
                </a:moveTo>
                <a:cubicBezTo>
                  <a:pt x="85000" y="6632"/>
                  <a:pt x="85029" y="6705"/>
                  <a:pt x="85058" y="6764"/>
                </a:cubicBezTo>
                <a:lnTo>
                  <a:pt x="85000" y="6822"/>
                </a:lnTo>
                <a:cubicBezTo>
                  <a:pt x="84941" y="6734"/>
                  <a:pt x="84883" y="6647"/>
                  <a:pt x="84825" y="6574"/>
                </a:cubicBezTo>
                <a:lnTo>
                  <a:pt x="84971" y="6559"/>
                </a:lnTo>
                <a:close/>
                <a:moveTo>
                  <a:pt x="37778" y="6020"/>
                </a:moveTo>
                <a:lnTo>
                  <a:pt x="37778" y="6020"/>
                </a:lnTo>
                <a:cubicBezTo>
                  <a:pt x="37924" y="6370"/>
                  <a:pt x="38011" y="6632"/>
                  <a:pt x="38040" y="6895"/>
                </a:cubicBezTo>
                <a:cubicBezTo>
                  <a:pt x="38026" y="6909"/>
                  <a:pt x="38026" y="6924"/>
                  <a:pt x="38011" y="6938"/>
                </a:cubicBezTo>
                <a:cubicBezTo>
                  <a:pt x="37938" y="6559"/>
                  <a:pt x="37851" y="6239"/>
                  <a:pt x="37778" y="6020"/>
                </a:cubicBezTo>
                <a:close/>
                <a:moveTo>
                  <a:pt x="46873" y="6006"/>
                </a:moveTo>
                <a:cubicBezTo>
                  <a:pt x="46945" y="6151"/>
                  <a:pt x="47018" y="6283"/>
                  <a:pt x="47106" y="6428"/>
                </a:cubicBezTo>
                <a:cubicBezTo>
                  <a:pt x="47004" y="6589"/>
                  <a:pt x="46887" y="6764"/>
                  <a:pt x="46756" y="6938"/>
                </a:cubicBezTo>
                <a:cubicBezTo>
                  <a:pt x="46741" y="6895"/>
                  <a:pt x="46727" y="6836"/>
                  <a:pt x="46727" y="6778"/>
                </a:cubicBezTo>
                <a:cubicBezTo>
                  <a:pt x="46741" y="6618"/>
                  <a:pt x="46770" y="6443"/>
                  <a:pt x="46800" y="6253"/>
                </a:cubicBezTo>
                <a:cubicBezTo>
                  <a:pt x="46814" y="6181"/>
                  <a:pt x="46843" y="6093"/>
                  <a:pt x="46873" y="6006"/>
                </a:cubicBezTo>
                <a:close/>
                <a:moveTo>
                  <a:pt x="53970" y="6297"/>
                </a:moveTo>
                <a:cubicBezTo>
                  <a:pt x="54043" y="6501"/>
                  <a:pt x="54131" y="6705"/>
                  <a:pt x="54262" y="6924"/>
                </a:cubicBezTo>
                <a:cubicBezTo>
                  <a:pt x="54102" y="6924"/>
                  <a:pt x="53927" y="6938"/>
                  <a:pt x="53766" y="6938"/>
                </a:cubicBezTo>
                <a:cubicBezTo>
                  <a:pt x="53810" y="6691"/>
                  <a:pt x="53868" y="6501"/>
                  <a:pt x="53970" y="6297"/>
                </a:cubicBezTo>
                <a:close/>
                <a:moveTo>
                  <a:pt x="88119" y="6399"/>
                </a:moveTo>
                <a:cubicBezTo>
                  <a:pt x="88148" y="6589"/>
                  <a:pt x="88162" y="6734"/>
                  <a:pt x="88177" y="6880"/>
                </a:cubicBezTo>
                <a:cubicBezTo>
                  <a:pt x="88177" y="6895"/>
                  <a:pt x="88177" y="6924"/>
                  <a:pt x="88162" y="6938"/>
                </a:cubicBezTo>
                <a:cubicBezTo>
                  <a:pt x="88060" y="6938"/>
                  <a:pt x="87944" y="6924"/>
                  <a:pt x="87842" y="6924"/>
                </a:cubicBezTo>
                <a:lnTo>
                  <a:pt x="87827" y="6880"/>
                </a:lnTo>
                <a:cubicBezTo>
                  <a:pt x="87842" y="6793"/>
                  <a:pt x="87871" y="6691"/>
                  <a:pt x="87900" y="6603"/>
                </a:cubicBezTo>
                <a:cubicBezTo>
                  <a:pt x="87973" y="6545"/>
                  <a:pt x="88046" y="6472"/>
                  <a:pt x="88119" y="6399"/>
                </a:cubicBezTo>
                <a:close/>
                <a:moveTo>
                  <a:pt x="35665" y="5758"/>
                </a:moveTo>
                <a:cubicBezTo>
                  <a:pt x="35796" y="6064"/>
                  <a:pt x="35912" y="6385"/>
                  <a:pt x="36000" y="6691"/>
                </a:cubicBezTo>
                <a:cubicBezTo>
                  <a:pt x="36000" y="6734"/>
                  <a:pt x="36000" y="6793"/>
                  <a:pt x="36014" y="6836"/>
                </a:cubicBezTo>
                <a:cubicBezTo>
                  <a:pt x="35971" y="6880"/>
                  <a:pt x="35942" y="6924"/>
                  <a:pt x="35912" y="6968"/>
                </a:cubicBezTo>
                <a:cubicBezTo>
                  <a:pt x="35840" y="6895"/>
                  <a:pt x="35767" y="6836"/>
                  <a:pt x="35694" y="6778"/>
                </a:cubicBezTo>
                <a:cubicBezTo>
                  <a:pt x="35650" y="6516"/>
                  <a:pt x="35650" y="6195"/>
                  <a:pt x="35665" y="5758"/>
                </a:cubicBezTo>
                <a:close/>
                <a:moveTo>
                  <a:pt x="100259" y="6093"/>
                </a:moveTo>
                <a:lnTo>
                  <a:pt x="100259" y="6093"/>
                </a:lnTo>
                <a:cubicBezTo>
                  <a:pt x="100347" y="6326"/>
                  <a:pt x="100405" y="6516"/>
                  <a:pt x="100420" y="6691"/>
                </a:cubicBezTo>
                <a:cubicBezTo>
                  <a:pt x="100376" y="6778"/>
                  <a:pt x="100347" y="6880"/>
                  <a:pt x="100303" y="6968"/>
                </a:cubicBezTo>
                <a:cubicBezTo>
                  <a:pt x="100288" y="6705"/>
                  <a:pt x="100274" y="6414"/>
                  <a:pt x="100259" y="6093"/>
                </a:cubicBezTo>
                <a:close/>
                <a:moveTo>
                  <a:pt x="89445" y="6618"/>
                </a:moveTo>
                <a:lnTo>
                  <a:pt x="89445" y="6618"/>
                </a:lnTo>
                <a:cubicBezTo>
                  <a:pt x="89416" y="6749"/>
                  <a:pt x="89387" y="6880"/>
                  <a:pt x="89358" y="6997"/>
                </a:cubicBezTo>
                <a:cubicBezTo>
                  <a:pt x="89270" y="6982"/>
                  <a:pt x="89183" y="6982"/>
                  <a:pt x="89095" y="6982"/>
                </a:cubicBezTo>
                <a:cubicBezTo>
                  <a:pt x="89095" y="6953"/>
                  <a:pt x="89095" y="6924"/>
                  <a:pt x="89095" y="6895"/>
                </a:cubicBezTo>
                <a:cubicBezTo>
                  <a:pt x="89197" y="6807"/>
                  <a:pt x="89314" y="6720"/>
                  <a:pt x="89445" y="6618"/>
                </a:cubicBezTo>
                <a:close/>
                <a:moveTo>
                  <a:pt x="109981" y="6764"/>
                </a:moveTo>
                <a:cubicBezTo>
                  <a:pt x="110010" y="6807"/>
                  <a:pt x="110039" y="6851"/>
                  <a:pt x="110068" y="6895"/>
                </a:cubicBezTo>
                <a:cubicBezTo>
                  <a:pt x="110039" y="6938"/>
                  <a:pt x="110010" y="6997"/>
                  <a:pt x="109981" y="7055"/>
                </a:cubicBezTo>
                <a:cubicBezTo>
                  <a:pt x="109951" y="6982"/>
                  <a:pt x="109937" y="6924"/>
                  <a:pt x="109908" y="6866"/>
                </a:cubicBezTo>
                <a:cubicBezTo>
                  <a:pt x="109937" y="6836"/>
                  <a:pt x="109966" y="6807"/>
                  <a:pt x="109981" y="6764"/>
                </a:cubicBezTo>
                <a:close/>
                <a:moveTo>
                  <a:pt x="34397" y="6195"/>
                </a:moveTo>
                <a:cubicBezTo>
                  <a:pt x="34470" y="6355"/>
                  <a:pt x="34528" y="6501"/>
                  <a:pt x="34601" y="6647"/>
                </a:cubicBezTo>
                <a:cubicBezTo>
                  <a:pt x="34528" y="6793"/>
                  <a:pt x="34455" y="6938"/>
                  <a:pt x="34353" y="7084"/>
                </a:cubicBezTo>
                <a:cubicBezTo>
                  <a:pt x="34324" y="6924"/>
                  <a:pt x="34280" y="6749"/>
                  <a:pt x="34236" y="6603"/>
                </a:cubicBezTo>
                <a:cubicBezTo>
                  <a:pt x="34280" y="6472"/>
                  <a:pt x="34338" y="6341"/>
                  <a:pt x="34397" y="6195"/>
                </a:cubicBezTo>
                <a:close/>
                <a:moveTo>
                  <a:pt x="50443" y="4956"/>
                </a:moveTo>
                <a:cubicBezTo>
                  <a:pt x="50604" y="5248"/>
                  <a:pt x="50735" y="5568"/>
                  <a:pt x="50895" y="5991"/>
                </a:cubicBezTo>
                <a:cubicBezTo>
                  <a:pt x="50793" y="6355"/>
                  <a:pt x="50735" y="6720"/>
                  <a:pt x="50691" y="7084"/>
                </a:cubicBezTo>
                <a:cubicBezTo>
                  <a:pt x="50589" y="7084"/>
                  <a:pt x="50487" y="7084"/>
                  <a:pt x="50385" y="7099"/>
                </a:cubicBezTo>
                <a:cubicBezTo>
                  <a:pt x="50356" y="6661"/>
                  <a:pt x="50341" y="5860"/>
                  <a:pt x="50443" y="4956"/>
                </a:cubicBezTo>
                <a:close/>
                <a:moveTo>
                  <a:pt x="91106" y="6764"/>
                </a:moveTo>
                <a:cubicBezTo>
                  <a:pt x="91179" y="6866"/>
                  <a:pt x="91267" y="6982"/>
                  <a:pt x="91354" y="7099"/>
                </a:cubicBezTo>
                <a:cubicBezTo>
                  <a:pt x="91238" y="7084"/>
                  <a:pt x="91121" y="7084"/>
                  <a:pt x="91019" y="7070"/>
                </a:cubicBezTo>
                <a:cubicBezTo>
                  <a:pt x="91004" y="7040"/>
                  <a:pt x="90990" y="6997"/>
                  <a:pt x="90975" y="6968"/>
                </a:cubicBezTo>
                <a:cubicBezTo>
                  <a:pt x="91019" y="6895"/>
                  <a:pt x="91063" y="6822"/>
                  <a:pt x="91106" y="6764"/>
                </a:cubicBezTo>
                <a:close/>
                <a:moveTo>
                  <a:pt x="104909" y="6589"/>
                </a:moveTo>
                <a:cubicBezTo>
                  <a:pt x="104923" y="6632"/>
                  <a:pt x="104923" y="6676"/>
                  <a:pt x="104923" y="6720"/>
                </a:cubicBezTo>
                <a:cubicBezTo>
                  <a:pt x="104879" y="6851"/>
                  <a:pt x="104821" y="6982"/>
                  <a:pt x="104763" y="7099"/>
                </a:cubicBezTo>
                <a:cubicBezTo>
                  <a:pt x="104763" y="6968"/>
                  <a:pt x="104763" y="6851"/>
                  <a:pt x="104763" y="6720"/>
                </a:cubicBezTo>
                <a:lnTo>
                  <a:pt x="104909" y="6589"/>
                </a:lnTo>
                <a:close/>
                <a:moveTo>
                  <a:pt x="103014" y="5729"/>
                </a:moveTo>
                <a:cubicBezTo>
                  <a:pt x="103014" y="5758"/>
                  <a:pt x="103014" y="5802"/>
                  <a:pt x="103014" y="5831"/>
                </a:cubicBezTo>
                <a:cubicBezTo>
                  <a:pt x="102970" y="5962"/>
                  <a:pt x="102839" y="6326"/>
                  <a:pt x="102868" y="6807"/>
                </a:cubicBezTo>
                <a:cubicBezTo>
                  <a:pt x="102781" y="6909"/>
                  <a:pt x="102679" y="7026"/>
                  <a:pt x="102577" y="7142"/>
                </a:cubicBezTo>
                <a:cubicBezTo>
                  <a:pt x="102562" y="7040"/>
                  <a:pt x="102548" y="6938"/>
                  <a:pt x="102548" y="6836"/>
                </a:cubicBezTo>
                <a:cubicBezTo>
                  <a:pt x="102679" y="6501"/>
                  <a:pt x="102839" y="6122"/>
                  <a:pt x="103014" y="5729"/>
                </a:cubicBezTo>
                <a:close/>
                <a:moveTo>
                  <a:pt x="49306" y="3630"/>
                </a:moveTo>
                <a:cubicBezTo>
                  <a:pt x="49583" y="3878"/>
                  <a:pt x="49802" y="4096"/>
                  <a:pt x="49991" y="4300"/>
                </a:cubicBezTo>
                <a:cubicBezTo>
                  <a:pt x="49627" y="5160"/>
                  <a:pt x="49350" y="6181"/>
                  <a:pt x="49496" y="7142"/>
                </a:cubicBezTo>
                <a:lnTo>
                  <a:pt x="49263" y="7157"/>
                </a:lnTo>
                <a:cubicBezTo>
                  <a:pt x="49030" y="6589"/>
                  <a:pt x="48767" y="5845"/>
                  <a:pt x="48578" y="5015"/>
                </a:cubicBezTo>
                <a:cubicBezTo>
                  <a:pt x="48709" y="4606"/>
                  <a:pt x="48928" y="4198"/>
                  <a:pt x="49306" y="3630"/>
                </a:cubicBezTo>
                <a:close/>
                <a:moveTo>
                  <a:pt x="106526" y="7040"/>
                </a:moveTo>
                <a:cubicBezTo>
                  <a:pt x="106526" y="7084"/>
                  <a:pt x="106541" y="7113"/>
                  <a:pt x="106556" y="7142"/>
                </a:cubicBezTo>
                <a:cubicBezTo>
                  <a:pt x="106541" y="7172"/>
                  <a:pt x="106512" y="7186"/>
                  <a:pt x="106497" y="7215"/>
                </a:cubicBezTo>
                <a:cubicBezTo>
                  <a:pt x="106512" y="7157"/>
                  <a:pt x="106512" y="7099"/>
                  <a:pt x="106526" y="7040"/>
                </a:cubicBezTo>
                <a:close/>
                <a:moveTo>
                  <a:pt x="47441" y="6924"/>
                </a:moveTo>
                <a:cubicBezTo>
                  <a:pt x="47528" y="7026"/>
                  <a:pt x="47616" y="7128"/>
                  <a:pt x="47718" y="7244"/>
                </a:cubicBezTo>
                <a:cubicBezTo>
                  <a:pt x="47558" y="7244"/>
                  <a:pt x="47397" y="7259"/>
                  <a:pt x="47251" y="7259"/>
                </a:cubicBezTo>
                <a:cubicBezTo>
                  <a:pt x="47324" y="7157"/>
                  <a:pt x="47383" y="7040"/>
                  <a:pt x="47441" y="6924"/>
                </a:cubicBezTo>
                <a:close/>
                <a:moveTo>
                  <a:pt x="94634" y="5539"/>
                </a:moveTo>
                <a:cubicBezTo>
                  <a:pt x="94648" y="5598"/>
                  <a:pt x="94663" y="5656"/>
                  <a:pt x="94663" y="5700"/>
                </a:cubicBezTo>
                <a:cubicBezTo>
                  <a:pt x="94546" y="6297"/>
                  <a:pt x="94386" y="6836"/>
                  <a:pt x="94240" y="7259"/>
                </a:cubicBezTo>
                <a:cubicBezTo>
                  <a:pt x="94196" y="7259"/>
                  <a:pt x="94167" y="7259"/>
                  <a:pt x="94123" y="7244"/>
                </a:cubicBezTo>
                <a:cubicBezTo>
                  <a:pt x="94269" y="6487"/>
                  <a:pt x="94386" y="6006"/>
                  <a:pt x="94634" y="5539"/>
                </a:cubicBezTo>
                <a:close/>
                <a:moveTo>
                  <a:pt x="32968" y="5204"/>
                </a:moveTo>
                <a:cubicBezTo>
                  <a:pt x="33143" y="5466"/>
                  <a:pt x="33274" y="5685"/>
                  <a:pt x="33376" y="5933"/>
                </a:cubicBezTo>
                <a:cubicBezTo>
                  <a:pt x="33347" y="6283"/>
                  <a:pt x="33289" y="6618"/>
                  <a:pt x="33216" y="6938"/>
                </a:cubicBezTo>
                <a:cubicBezTo>
                  <a:pt x="33143" y="7026"/>
                  <a:pt x="33056" y="7142"/>
                  <a:pt x="32968" y="7274"/>
                </a:cubicBezTo>
                <a:cubicBezTo>
                  <a:pt x="32983" y="6953"/>
                  <a:pt x="33041" y="6618"/>
                  <a:pt x="33129" y="6297"/>
                </a:cubicBezTo>
                <a:lnTo>
                  <a:pt x="33129" y="6297"/>
                </a:lnTo>
                <a:cubicBezTo>
                  <a:pt x="33129" y="6297"/>
                  <a:pt x="32997" y="6545"/>
                  <a:pt x="32852" y="6924"/>
                </a:cubicBezTo>
                <a:cubicBezTo>
                  <a:pt x="32721" y="6224"/>
                  <a:pt x="32735" y="5831"/>
                  <a:pt x="32968" y="5204"/>
                </a:cubicBezTo>
                <a:close/>
                <a:moveTo>
                  <a:pt x="98802" y="7084"/>
                </a:moveTo>
                <a:lnTo>
                  <a:pt x="98802" y="7230"/>
                </a:lnTo>
                <a:cubicBezTo>
                  <a:pt x="98802" y="7259"/>
                  <a:pt x="98787" y="7274"/>
                  <a:pt x="98787" y="7303"/>
                </a:cubicBezTo>
                <a:cubicBezTo>
                  <a:pt x="98758" y="7274"/>
                  <a:pt x="98744" y="7230"/>
                  <a:pt x="98714" y="7186"/>
                </a:cubicBezTo>
                <a:cubicBezTo>
                  <a:pt x="98744" y="7157"/>
                  <a:pt x="98773" y="7128"/>
                  <a:pt x="98802" y="7084"/>
                </a:cubicBezTo>
                <a:close/>
                <a:moveTo>
                  <a:pt x="105433" y="6676"/>
                </a:moveTo>
                <a:cubicBezTo>
                  <a:pt x="105477" y="6778"/>
                  <a:pt x="105506" y="6866"/>
                  <a:pt x="105535" y="6938"/>
                </a:cubicBezTo>
                <a:cubicBezTo>
                  <a:pt x="105477" y="7113"/>
                  <a:pt x="105360" y="7259"/>
                  <a:pt x="105215" y="7390"/>
                </a:cubicBezTo>
                <a:cubicBezTo>
                  <a:pt x="105229" y="7347"/>
                  <a:pt x="105229" y="7303"/>
                  <a:pt x="105229" y="7259"/>
                </a:cubicBezTo>
                <a:cubicBezTo>
                  <a:pt x="105244" y="7142"/>
                  <a:pt x="105258" y="7026"/>
                  <a:pt x="105273" y="6909"/>
                </a:cubicBezTo>
                <a:cubicBezTo>
                  <a:pt x="105331" y="6822"/>
                  <a:pt x="105375" y="6749"/>
                  <a:pt x="105433" y="6676"/>
                </a:cubicBezTo>
                <a:close/>
                <a:moveTo>
                  <a:pt x="44191" y="3980"/>
                </a:moveTo>
                <a:cubicBezTo>
                  <a:pt x="44482" y="4228"/>
                  <a:pt x="44715" y="4432"/>
                  <a:pt x="44905" y="4636"/>
                </a:cubicBezTo>
                <a:cubicBezTo>
                  <a:pt x="44584" y="5481"/>
                  <a:pt x="44366" y="6501"/>
                  <a:pt x="44526" y="7434"/>
                </a:cubicBezTo>
                <a:cubicBezTo>
                  <a:pt x="44453" y="7449"/>
                  <a:pt x="44366" y="7449"/>
                  <a:pt x="44293" y="7449"/>
                </a:cubicBezTo>
                <a:cubicBezTo>
                  <a:pt x="44030" y="6909"/>
                  <a:pt x="43739" y="6181"/>
                  <a:pt x="43520" y="5394"/>
                </a:cubicBezTo>
                <a:cubicBezTo>
                  <a:pt x="43637" y="4971"/>
                  <a:pt x="43841" y="4563"/>
                  <a:pt x="44191" y="3980"/>
                </a:cubicBezTo>
                <a:close/>
                <a:moveTo>
                  <a:pt x="96587" y="5860"/>
                </a:moveTo>
                <a:cubicBezTo>
                  <a:pt x="96616" y="5918"/>
                  <a:pt x="96645" y="5991"/>
                  <a:pt x="96674" y="6064"/>
                </a:cubicBezTo>
                <a:cubicBezTo>
                  <a:pt x="96557" y="6501"/>
                  <a:pt x="96485" y="6953"/>
                  <a:pt x="96499" y="7405"/>
                </a:cubicBezTo>
                <a:lnTo>
                  <a:pt x="96951" y="7419"/>
                </a:lnTo>
                <a:cubicBezTo>
                  <a:pt x="96951" y="7419"/>
                  <a:pt x="96951" y="7434"/>
                  <a:pt x="96951" y="7449"/>
                </a:cubicBezTo>
                <a:cubicBezTo>
                  <a:pt x="96761" y="7434"/>
                  <a:pt x="96572" y="7419"/>
                  <a:pt x="96382" y="7405"/>
                </a:cubicBezTo>
                <a:cubicBezTo>
                  <a:pt x="96353" y="7157"/>
                  <a:pt x="96310" y="6851"/>
                  <a:pt x="96266" y="6501"/>
                </a:cubicBezTo>
                <a:cubicBezTo>
                  <a:pt x="96397" y="6283"/>
                  <a:pt x="96499" y="6064"/>
                  <a:pt x="96587" y="5860"/>
                </a:cubicBezTo>
                <a:close/>
                <a:moveTo>
                  <a:pt x="109777" y="7244"/>
                </a:moveTo>
                <a:cubicBezTo>
                  <a:pt x="109777" y="7317"/>
                  <a:pt x="109777" y="7376"/>
                  <a:pt x="109777" y="7449"/>
                </a:cubicBezTo>
                <a:cubicBezTo>
                  <a:pt x="109762" y="7463"/>
                  <a:pt x="109747" y="7492"/>
                  <a:pt x="109747" y="7521"/>
                </a:cubicBezTo>
                <a:lnTo>
                  <a:pt x="109747" y="7507"/>
                </a:lnTo>
                <a:cubicBezTo>
                  <a:pt x="109747" y="7419"/>
                  <a:pt x="109762" y="7332"/>
                  <a:pt x="109777" y="7244"/>
                </a:cubicBezTo>
                <a:close/>
                <a:moveTo>
                  <a:pt x="98510" y="7419"/>
                </a:moveTo>
                <a:cubicBezTo>
                  <a:pt x="98525" y="7478"/>
                  <a:pt x="98554" y="7521"/>
                  <a:pt x="98583" y="7565"/>
                </a:cubicBezTo>
                <a:cubicBezTo>
                  <a:pt x="98510" y="7565"/>
                  <a:pt x="98452" y="7551"/>
                  <a:pt x="98379" y="7551"/>
                </a:cubicBezTo>
                <a:cubicBezTo>
                  <a:pt x="98423" y="7507"/>
                  <a:pt x="98467" y="7463"/>
                  <a:pt x="98510" y="7419"/>
                </a:cubicBezTo>
                <a:close/>
                <a:moveTo>
                  <a:pt x="112327" y="7215"/>
                </a:moveTo>
                <a:cubicBezTo>
                  <a:pt x="112283" y="7347"/>
                  <a:pt x="112225" y="7463"/>
                  <a:pt x="112181" y="7565"/>
                </a:cubicBezTo>
                <a:cubicBezTo>
                  <a:pt x="112167" y="7449"/>
                  <a:pt x="112152" y="7347"/>
                  <a:pt x="112138" y="7230"/>
                </a:cubicBezTo>
                <a:lnTo>
                  <a:pt x="112327" y="7215"/>
                </a:lnTo>
                <a:close/>
                <a:moveTo>
                  <a:pt x="41873" y="6414"/>
                </a:moveTo>
                <a:cubicBezTo>
                  <a:pt x="42063" y="6793"/>
                  <a:pt x="42340" y="7172"/>
                  <a:pt x="42704" y="7565"/>
                </a:cubicBezTo>
                <a:cubicBezTo>
                  <a:pt x="42369" y="7594"/>
                  <a:pt x="42034" y="7623"/>
                  <a:pt x="41713" y="7638"/>
                </a:cubicBezTo>
                <a:cubicBezTo>
                  <a:pt x="41713" y="7157"/>
                  <a:pt x="41757" y="6793"/>
                  <a:pt x="41873" y="6414"/>
                </a:cubicBezTo>
                <a:close/>
                <a:moveTo>
                  <a:pt x="104005" y="6982"/>
                </a:moveTo>
                <a:lnTo>
                  <a:pt x="104005" y="6982"/>
                </a:lnTo>
                <a:cubicBezTo>
                  <a:pt x="103990" y="7113"/>
                  <a:pt x="103961" y="7230"/>
                  <a:pt x="103947" y="7347"/>
                </a:cubicBezTo>
                <a:cubicBezTo>
                  <a:pt x="103874" y="7449"/>
                  <a:pt x="103801" y="7551"/>
                  <a:pt x="103728" y="7667"/>
                </a:cubicBezTo>
                <a:cubicBezTo>
                  <a:pt x="103743" y="7551"/>
                  <a:pt x="103757" y="7419"/>
                  <a:pt x="103757" y="7303"/>
                </a:cubicBezTo>
                <a:cubicBezTo>
                  <a:pt x="103845" y="7186"/>
                  <a:pt x="103918" y="7070"/>
                  <a:pt x="104005" y="6982"/>
                </a:cubicBezTo>
                <a:close/>
                <a:moveTo>
                  <a:pt x="109602" y="6545"/>
                </a:moveTo>
                <a:cubicBezTo>
                  <a:pt x="109616" y="6618"/>
                  <a:pt x="109645" y="6676"/>
                  <a:pt x="109660" y="6734"/>
                </a:cubicBezTo>
                <a:cubicBezTo>
                  <a:pt x="109645" y="6793"/>
                  <a:pt x="109616" y="6851"/>
                  <a:pt x="109587" y="6924"/>
                </a:cubicBezTo>
                <a:cubicBezTo>
                  <a:pt x="109500" y="7040"/>
                  <a:pt x="109398" y="7186"/>
                  <a:pt x="109310" y="7332"/>
                </a:cubicBezTo>
                <a:cubicBezTo>
                  <a:pt x="109310" y="7186"/>
                  <a:pt x="109310" y="7113"/>
                  <a:pt x="109310" y="7113"/>
                </a:cubicBezTo>
                <a:cubicBezTo>
                  <a:pt x="109281" y="7244"/>
                  <a:pt x="109252" y="7390"/>
                  <a:pt x="109208" y="7521"/>
                </a:cubicBezTo>
                <a:cubicBezTo>
                  <a:pt x="109194" y="7580"/>
                  <a:pt x="109179" y="7623"/>
                  <a:pt x="109150" y="7667"/>
                </a:cubicBezTo>
                <a:cubicBezTo>
                  <a:pt x="109106" y="7492"/>
                  <a:pt x="109092" y="7303"/>
                  <a:pt x="109121" y="7113"/>
                </a:cubicBezTo>
                <a:cubicBezTo>
                  <a:pt x="109179" y="7070"/>
                  <a:pt x="109237" y="7026"/>
                  <a:pt x="109310" y="6982"/>
                </a:cubicBezTo>
                <a:lnTo>
                  <a:pt x="109310" y="6982"/>
                </a:lnTo>
                <a:cubicBezTo>
                  <a:pt x="109310" y="6982"/>
                  <a:pt x="109237" y="7011"/>
                  <a:pt x="109121" y="7055"/>
                </a:cubicBezTo>
                <a:cubicBezTo>
                  <a:pt x="109121" y="7040"/>
                  <a:pt x="109121" y="7026"/>
                  <a:pt x="109135" y="7026"/>
                </a:cubicBezTo>
                <a:cubicBezTo>
                  <a:pt x="109252" y="6880"/>
                  <a:pt x="109412" y="6734"/>
                  <a:pt x="109602" y="6545"/>
                </a:cubicBezTo>
                <a:close/>
                <a:moveTo>
                  <a:pt x="33099" y="7478"/>
                </a:moveTo>
                <a:lnTo>
                  <a:pt x="33099" y="7478"/>
                </a:lnTo>
                <a:cubicBezTo>
                  <a:pt x="33085" y="7551"/>
                  <a:pt x="33056" y="7609"/>
                  <a:pt x="33041" y="7682"/>
                </a:cubicBezTo>
                <a:cubicBezTo>
                  <a:pt x="33041" y="7682"/>
                  <a:pt x="33027" y="7667"/>
                  <a:pt x="33027" y="7667"/>
                </a:cubicBezTo>
                <a:cubicBezTo>
                  <a:pt x="33041" y="7609"/>
                  <a:pt x="33070" y="7536"/>
                  <a:pt x="33099" y="7478"/>
                </a:cubicBezTo>
                <a:close/>
                <a:moveTo>
                  <a:pt x="101775" y="5437"/>
                </a:moveTo>
                <a:cubicBezTo>
                  <a:pt x="101833" y="5743"/>
                  <a:pt x="101863" y="6093"/>
                  <a:pt x="101892" y="6530"/>
                </a:cubicBezTo>
                <a:cubicBezTo>
                  <a:pt x="101702" y="6909"/>
                  <a:pt x="101556" y="7303"/>
                  <a:pt x="101440" y="7711"/>
                </a:cubicBezTo>
                <a:cubicBezTo>
                  <a:pt x="101425" y="7507"/>
                  <a:pt x="101382" y="7303"/>
                  <a:pt x="101309" y="7142"/>
                </a:cubicBezTo>
                <a:cubicBezTo>
                  <a:pt x="101411" y="6691"/>
                  <a:pt x="101556" y="6093"/>
                  <a:pt x="101775" y="5437"/>
                </a:cubicBezTo>
                <a:close/>
                <a:moveTo>
                  <a:pt x="31511" y="5976"/>
                </a:moveTo>
                <a:cubicBezTo>
                  <a:pt x="31584" y="6283"/>
                  <a:pt x="31642" y="6574"/>
                  <a:pt x="31686" y="6851"/>
                </a:cubicBezTo>
                <a:cubicBezTo>
                  <a:pt x="31598" y="6822"/>
                  <a:pt x="31555" y="6807"/>
                  <a:pt x="31555" y="6807"/>
                </a:cubicBezTo>
                <a:lnTo>
                  <a:pt x="31555" y="6807"/>
                </a:lnTo>
                <a:cubicBezTo>
                  <a:pt x="31598" y="6836"/>
                  <a:pt x="31642" y="6866"/>
                  <a:pt x="31686" y="6895"/>
                </a:cubicBezTo>
                <a:cubicBezTo>
                  <a:pt x="31729" y="7157"/>
                  <a:pt x="31759" y="7390"/>
                  <a:pt x="31773" y="7580"/>
                </a:cubicBezTo>
                <a:cubicBezTo>
                  <a:pt x="31744" y="7638"/>
                  <a:pt x="31729" y="7682"/>
                  <a:pt x="31700" y="7725"/>
                </a:cubicBezTo>
                <a:cubicBezTo>
                  <a:pt x="31627" y="7478"/>
                  <a:pt x="31584" y="7215"/>
                  <a:pt x="31555" y="6968"/>
                </a:cubicBezTo>
                <a:cubicBezTo>
                  <a:pt x="31555" y="6968"/>
                  <a:pt x="31525" y="7128"/>
                  <a:pt x="31511" y="7390"/>
                </a:cubicBezTo>
                <a:cubicBezTo>
                  <a:pt x="31438" y="7157"/>
                  <a:pt x="31380" y="6909"/>
                  <a:pt x="31336" y="6676"/>
                </a:cubicBezTo>
                <a:cubicBezTo>
                  <a:pt x="31336" y="6676"/>
                  <a:pt x="31307" y="6997"/>
                  <a:pt x="31336" y="7478"/>
                </a:cubicBezTo>
                <a:cubicBezTo>
                  <a:pt x="31292" y="7332"/>
                  <a:pt x="31249" y="7186"/>
                  <a:pt x="31190" y="7040"/>
                </a:cubicBezTo>
                <a:cubicBezTo>
                  <a:pt x="31292" y="6603"/>
                  <a:pt x="31380" y="6268"/>
                  <a:pt x="31511" y="5976"/>
                </a:cubicBezTo>
                <a:close/>
                <a:moveTo>
                  <a:pt x="38346" y="6895"/>
                </a:moveTo>
                <a:cubicBezTo>
                  <a:pt x="38478" y="7070"/>
                  <a:pt x="38594" y="7215"/>
                  <a:pt x="38711" y="7347"/>
                </a:cubicBezTo>
                <a:cubicBezTo>
                  <a:pt x="38623" y="7492"/>
                  <a:pt x="38521" y="7623"/>
                  <a:pt x="38390" y="7740"/>
                </a:cubicBezTo>
                <a:cubicBezTo>
                  <a:pt x="38434" y="7434"/>
                  <a:pt x="38405" y="7157"/>
                  <a:pt x="38346" y="6895"/>
                </a:cubicBezTo>
                <a:close/>
                <a:moveTo>
                  <a:pt x="113100" y="4942"/>
                </a:moveTo>
                <a:cubicBezTo>
                  <a:pt x="113172" y="5160"/>
                  <a:pt x="113231" y="5423"/>
                  <a:pt x="113289" y="5729"/>
                </a:cubicBezTo>
                <a:cubicBezTo>
                  <a:pt x="113216" y="5933"/>
                  <a:pt x="113143" y="6137"/>
                  <a:pt x="113085" y="6326"/>
                </a:cubicBezTo>
                <a:cubicBezTo>
                  <a:pt x="113027" y="6108"/>
                  <a:pt x="112968" y="5962"/>
                  <a:pt x="112968" y="5962"/>
                </a:cubicBezTo>
                <a:lnTo>
                  <a:pt x="112968" y="5962"/>
                </a:lnTo>
                <a:cubicBezTo>
                  <a:pt x="112998" y="6195"/>
                  <a:pt x="112998" y="6428"/>
                  <a:pt x="112998" y="6661"/>
                </a:cubicBezTo>
                <a:cubicBezTo>
                  <a:pt x="112939" y="6909"/>
                  <a:pt x="112896" y="7142"/>
                  <a:pt x="112866" y="7376"/>
                </a:cubicBezTo>
                <a:lnTo>
                  <a:pt x="112954" y="7376"/>
                </a:lnTo>
                <a:cubicBezTo>
                  <a:pt x="112939" y="7405"/>
                  <a:pt x="112939" y="7419"/>
                  <a:pt x="112939" y="7449"/>
                </a:cubicBezTo>
                <a:cubicBezTo>
                  <a:pt x="112779" y="7580"/>
                  <a:pt x="112589" y="7696"/>
                  <a:pt x="112400" y="7784"/>
                </a:cubicBezTo>
                <a:lnTo>
                  <a:pt x="112385" y="7784"/>
                </a:lnTo>
                <a:cubicBezTo>
                  <a:pt x="112458" y="7580"/>
                  <a:pt x="112502" y="7376"/>
                  <a:pt x="112531" y="7215"/>
                </a:cubicBezTo>
                <a:lnTo>
                  <a:pt x="112633" y="7201"/>
                </a:lnTo>
                <a:cubicBezTo>
                  <a:pt x="112633" y="7201"/>
                  <a:pt x="112648" y="6414"/>
                  <a:pt x="112852" y="5335"/>
                </a:cubicBezTo>
                <a:lnTo>
                  <a:pt x="112866" y="5321"/>
                </a:lnTo>
                <a:cubicBezTo>
                  <a:pt x="112881" y="5291"/>
                  <a:pt x="112910" y="5248"/>
                  <a:pt x="112939" y="5204"/>
                </a:cubicBezTo>
                <a:cubicBezTo>
                  <a:pt x="112954" y="5175"/>
                  <a:pt x="112968" y="5160"/>
                  <a:pt x="112998" y="5131"/>
                </a:cubicBezTo>
                <a:lnTo>
                  <a:pt x="112998" y="5131"/>
                </a:lnTo>
                <a:cubicBezTo>
                  <a:pt x="112997" y="5132"/>
                  <a:pt x="112983" y="5146"/>
                  <a:pt x="112954" y="5160"/>
                </a:cubicBezTo>
                <a:cubicBezTo>
                  <a:pt x="112998" y="5087"/>
                  <a:pt x="113056" y="5015"/>
                  <a:pt x="113100" y="4942"/>
                </a:cubicBezTo>
                <a:close/>
                <a:moveTo>
                  <a:pt x="102897" y="7478"/>
                </a:moveTo>
                <a:lnTo>
                  <a:pt x="102897" y="7478"/>
                </a:lnTo>
                <a:cubicBezTo>
                  <a:pt x="102883" y="7580"/>
                  <a:pt x="102868" y="7667"/>
                  <a:pt x="102868" y="7755"/>
                </a:cubicBezTo>
                <a:lnTo>
                  <a:pt x="102854" y="7755"/>
                </a:lnTo>
                <a:cubicBezTo>
                  <a:pt x="102839" y="7798"/>
                  <a:pt x="102824" y="7842"/>
                  <a:pt x="102810" y="7886"/>
                </a:cubicBezTo>
                <a:cubicBezTo>
                  <a:pt x="102766" y="7827"/>
                  <a:pt x="102752" y="7755"/>
                  <a:pt x="102722" y="7696"/>
                </a:cubicBezTo>
                <a:cubicBezTo>
                  <a:pt x="102781" y="7623"/>
                  <a:pt x="102839" y="7551"/>
                  <a:pt x="102897" y="7478"/>
                </a:cubicBezTo>
                <a:close/>
                <a:moveTo>
                  <a:pt x="37501" y="6953"/>
                </a:moveTo>
                <a:cubicBezTo>
                  <a:pt x="37559" y="7070"/>
                  <a:pt x="37618" y="7172"/>
                  <a:pt x="37676" y="7288"/>
                </a:cubicBezTo>
                <a:cubicBezTo>
                  <a:pt x="37647" y="7478"/>
                  <a:pt x="37618" y="7653"/>
                  <a:pt x="37588" y="7827"/>
                </a:cubicBezTo>
                <a:cubicBezTo>
                  <a:pt x="37559" y="7886"/>
                  <a:pt x="37530" y="7944"/>
                  <a:pt x="37501" y="8002"/>
                </a:cubicBezTo>
                <a:lnTo>
                  <a:pt x="37443" y="8002"/>
                </a:lnTo>
                <a:cubicBezTo>
                  <a:pt x="37530" y="7623"/>
                  <a:pt x="37530" y="7259"/>
                  <a:pt x="37501" y="6953"/>
                </a:cubicBezTo>
                <a:close/>
                <a:moveTo>
                  <a:pt x="117793" y="7740"/>
                </a:moveTo>
                <a:cubicBezTo>
                  <a:pt x="117836" y="7842"/>
                  <a:pt x="117851" y="7944"/>
                  <a:pt x="117880" y="8032"/>
                </a:cubicBezTo>
                <a:cubicBezTo>
                  <a:pt x="117793" y="8075"/>
                  <a:pt x="117691" y="8104"/>
                  <a:pt x="117589" y="8148"/>
                </a:cubicBezTo>
                <a:cubicBezTo>
                  <a:pt x="117661" y="8002"/>
                  <a:pt x="117734" y="7871"/>
                  <a:pt x="117793" y="7740"/>
                </a:cubicBezTo>
                <a:close/>
                <a:moveTo>
                  <a:pt x="34907" y="7434"/>
                </a:moveTo>
                <a:cubicBezTo>
                  <a:pt x="34907" y="7463"/>
                  <a:pt x="34921" y="7492"/>
                  <a:pt x="34921" y="7507"/>
                </a:cubicBezTo>
                <a:cubicBezTo>
                  <a:pt x="34907" y="7755"/>
                  <a:pt x="34921" y="8002"/>
                  <a:pt x="34950" y="8250"/>
                </a:cubicBezTo>
                <a:cubicBezTo>
                  <a:pt x="34921" y="8265"/>
                  <a:pt x="34892" y="8265"/>
                  <a:pt x="34863" y="8265"/>
                </a:cubicBezTo>
                <a:cubicBezTo>
                  <a:pt x="34776" y="8148"/>
                  <a:pt x="34703" y="8017"/>
                  <a:pt x="34630" y="7871"/>
                </a:cubicBezTo>
                <a:cubicBezTo>
                  <a:pt x="34732" y="7725"/>
                  <a:pt x="34819" y="7580"/>
                  <a:pt x="34892" y="7434"/>
                </a:cubicBezTo>
                <a:close/>
                <a:moveTo>
                  <a:pt x="114193" y="7784"/>
                </a:moveTo>
                <a:cubicBezTo>
                  <a:pt x="114222" y="7915"/>
                  <a:pt x="114236" y="8032"/>
                  <a:pt x="114251" y="8148"/>
                </a:cubicBezTo>
                <a:cubicBezTo>
                  <a:pt x="114178" y="8206"/>
                  <a:pt x="114105" y="8265"/>
                  <a:pt x="114032" y="8338"/>
                </a:cubicBezTo>
                <a:cubicBezTo>
                  <a:pt x="114076" y="8148"/>
                  <a:pt x="114134" y="7959"/>
                  <a:pt x="114193" y="7784"/>
                </a:cubicBezTo>
                <a:close/>
                <a:moveTo>
                  <a:pt x="110432" y="7886"/>
                </a:moveTo>
                <a:cubicBezTo>
                  <a:pt x="110462" y="7959"/>
                  <a:pt x="110491" y="8032"/>
                  <a:pt x="110534" y="8119"/>
                </a:cubicBezTo>
                <a:cubicBezTo>
                  <a:pt x="110505" y="8177"/>
                  <a:pt x="110491" y="8250"/>
                  <a:pt x="110462" y="8308"/>
                </a:cubicBezTo>
                <a:cubicBezTo>
                  <a:pt x="110462" y="8308"/>
                  <a:pt x="110462" y="8323"/>
                  <a:pt x="110462" y="8323"/>
                </a:cubicBezTo>
                <a:lnTo>
                  <a:pt x="110272" y="8352"/>
                </a:lnTo>
                <a:cubicBezTo>
                  <a:pt x="110301" y="8221"/>
                  <a:pt x="110360" y="8061"/>
                  <a:pt x="110418" y="7886"/>
                </a:cubicBezTo>
                <a:close/>
                <a:moveTo>
                  <a:pt x="107386" y="7798"/>
                </a:moveTo>
                <a:cubicBezTo>
                  <a:pt x="107386" y="7842"/>
                  <a:pt x="107401" y="7900"/>
                  <a:pt x="107401" y="7944"/>
                </a:cubicBezTo>
                <a:cubicBezTo>
                  <a:pt x="107415" y="8119"/>
                  <a:pt x="107415" y="8279"/>
                  <a:pt x="107415" y="8425"/>
                </a:cubicBezTo>
                <a:cubicBezTo>
                  <a:pt x="107357" y="8410"/>
                  <a:pt x="107313" y="8410"/>
                  <a:pt x="107255" y="8396"/>
                </a:cubicBezTo>
                <a:cubicBezTo>
                  <a:pt x="107226" y="8323"/>
                  <a:pt x="107211" y="8250"/>
                  <a:pt x="107197" y="8177"/>
                </a:cubicBezTo>
                <a:cubicBezTo>
                  <a:pt x="107241" y="8046"/>
                  <a:pt x="107313" y="7915"/>
                  <a:pt x="107386" y="7798"/>
                </a:cubicBezTo>
                <a:close/>
                <a:moveTo>
                  <a:pt x="115548" y="7667"/>
                </a:moveTo>
                <a:cubicBezTo>
                  <a:pt x="115548" y="7740"/>
                  <a:pt x="115548" y="7827"/>
                  <a:pt x="115534" y="7915"/>
                </a:cubicBezTo>
                <a:cubicBezTo>
                  <a:pt x="115490" y="8075"/>
                  <a:pt x="115432" y="8250"/>
                  <a:pt x="115373" y="8454"/>
                </a:cubicBezTo>
                <a:cubicBezTo>
                  <a:pt x="115315" y="8367"/>
                  <a:pt x="115271" y="8279"/>
                  <a:pt x="115227" y="8192"/>
                </a:cubicBezTo>
                <a:cubicBezTo>
                  <a:pt x="115315" y="8017"/>
                  <a:pt x="115432" y="7842"/>
                  <a:pt x="115548" y="7667"/>
                </a:cubicBezTo>
                <a:close/>
                <a:moveTo>
                  <a:pt x="118755" y="7813"/>
                </a:moveTo>
                <a:cubicBezTo>
                  <a:pt x="118623" y="8017"/>
                  <a:pt x="118463" y="8265"/>
                  <a:pt x="118303" y="8556"/>
                </a:cubicBezTo>
                <a:cubicBezTo>
                  <a:pt x="118259" y="8454"/>
                  <a:pt x="118215" y="8367"/>
                  <a:pt x="118186" y="8279"/>
                </a:cubicBezTo>
                <a:cubicBezTo>
                  <a:pt x="118259" y="8221"/>
                  <a:pt x="118346" y="8163"/>
                  <a:pt x="118434" y="8104"/>
                </a:cubicBezTo>
                <a:lnTo>
                  <a:pt x="118434" y="8104"/>
                </a:lnTo>
                <a:cubicBezTo>
                  <a:pt x="118434" y="8104"/>
                  <a:pt x="118332" y="8134"/>
                  <a:pt x="118142" y="8206"/>
                </a:cubicBezTo>
                <a:cubicBezTo>
                  <a:pt x="118128" y="8177"/>
                  <a:pt x="118113" y="8148"/>
                  <a:pt x="118099" y="8134"/>
                </a:cubicBezTo>
                <a:cubicBezTo>
                  <a:pt x="118288" y="8032"/>
                  <a:pt x="118507" y="7929"/>
                  <a:pt x="118755" y="7813"/>
                </a:cubicBezTo>
                <a:close/>
                <a:moveTo>
                  <a:pt x="117938" y="8221"/>
                </a:moveTo>
                <a:cubicBezTo>
                  <a:pt x="117938" y="8236"/>
                  <a:pt x="117953" y="8265"/>
                  <a:pt x="117953" y="8294"/>
                </a:cubicBezTo>
                <a:cubicBezTo>
                  <a:pt x="117793" y="8367"/>
                  <a:pt x="117603" y="8454"/>
                  <a:pt x="117385" y="8571"/>
                </a:cubicBezTo>
                <a:cubicBezTo>
                  <a:pt x="117399" y="8542"/>
                  <a:pt x="117414" y="8527"/>
                  <a:pt x="117414" y="8498"/>
                </a:cubicBezTo>
                <a:cubicBezTo>
                  <a:pt x="117574" y="8410"/>
                  <a:pt x="117734" y="8323"/>
                  <a:pt x="117938" y="8221"/>
                </a:cubicBezTo>
                <a:close/>
                <a:moveTo>
                  <a:pt x="31948" y="8483"/>
                </a:moveTo>
                <a:lnTo>
                  <a:pt x="32400" y="8498"/>
                </a:lnTo>
                <a:cubicBezTo>
                  <a:pt x="32400" y="8512"/>
                  <a:pt x="32400" y="8527"/>
                  <a:pt x="32385" y="8542"/>
                </a:cubicBezTo>
                <a:cubicBezTo>
                  <a:pt x="32254" y="8556"/>
                  <a:pt x="32138" y="8571"/>
                  <a:pt x="32006" y="8585"/>
                </a:cubicBezTo>
                <a:cubicBezTo>
                  <a:pt x="31992" y="8542"/>
                  <a:pt x="31977" y="8512"/>
                  <a:pt x="31948" y="8483"/>
                </a:cubicBezTo>
                <a:close/>
                <a:moveTo>
                  <a:pt x="26774" y="7303"/>
                </a:moveTo>
                <a:cubicBezTo>
                  <a:pt x="26818" y="7536"/>
                  <a:pt x="26862" y="7740"/>
                  <a:pt x="26891" y="7944"/>
                </a:cubicBezTo>
                <a:cubicBezTo>
                  <a:pt x="26803" y="8163"/>
                  <a:pt x="26730" y="8381"/>
                  <a:pt x="26658" y="8614"/>
                </a:cubicBezTo>
                <a:cubicBezTo>
                  <a:pt x="26614" y="8469"/>
                  <a:pt x="26570" y="8308"/>
                  <a:pt x="26512" y="8163"/>
                </a:cubicBezTo>
                <a:cubicBezTo>
                  <a:pt x="26585" y="7813"/>
                  <a:pt x="26658" y="7551"/>
                  <a:pt x="26774" y="7303"/>
                </a:cubicBezTo>
                <a:close/>
                <a:moveTo>
                  <a:pt x="114703" y="8308"/>
                </a:moveTo>
                <a:cubicBezTo>
                  <a:pt x="114732" y="8381"/>
                  <a:pt x="114747" y="8440"/>
                  <a:pt x="114761" y="8512"/>
                </a:cubicBezTo>
                <a:cubicBezTo>
                  <a:pt x="114747" y="8542"/>
                  <a:pt x="114717" y="8585"/>
                  <a:pt x="114688" y="8614"/>
                </a:cubicBezTo>
                <a:cubicBezTo>
                  <a:pt x="114688" y="8556"/>
                  <a:pt x="114674" y="8483"/>
                  <a:pt x="114674" y="8425"/>
                </a:cubicBezTo>
                <a:lnTo>
                  <a:pt x="114703" y="8308"/>
                </a:lnTo>
                <a:close/>
                <a:moveTo>
                  <a:pt x="30461" y="8600"/>
                </a:moveTo>
                <a:cubicBezTo>
                  <a:pt x="30476" y="8629"/>
                  <a:pt x="30505" y="8644"/>
                  <a:pt x="30534" y="8658"/>
                </a:cubicBezTo>
                <a:cubicBezTo>
                  <a:pt x="30520" y="8687"/>
                  <a:pt x="30520" y="8717"/>
                  <a:pt x="30505" y="8760"/>
                </a:cubicBezTo>
                <a:cubicBezTo>
                  <a:pt x="30491" y="8702"/>
                  <a:pt x="30476" y="8658"/>
                  <a:pt x="30461" y="8600"/>
                </a:cubicBezTo>
                <a:close/>
                <a:moveTo>
                  <a:pt x="119993" y="8425"/>
                </a:moveTo>
                <a:cubicBezTo>
                  <a:pt x="120037" y="8542"/>
                  <a:pt x="120081" y="8644"/>
                  <a:pt x="120110" y="8746"/>
                </a:cubicBezTo>
                <a:cubicBezTo>
                  <a:pt x="120052" y="8804"/>
                  <a:pt x="119993" y="8862"/>
                  <a:pt x="119935" y="8906"/>
                </a:cubicBezTo>
                <a:cubicBezTo>
                  <a:pt x="119979" y="8746"/>
                  <a:pt x="119993" y="8585"/>
                  <a:pt x="119993" y="8425"/>
                </a:cubicBezTo>
                <a:close/>
                <a:moveTo>
                  <a:pt x="29733" y="7973"/>
                </a:moveTo>
                <a:cubicBezTo>
                  <a:pt x="29762" y="8046"/>
                  <a:pt x="29791" y="8104"/>
                  <a:pt x="29820" y="8163"/>
                </a:cubicBezTo>
                <a:cubicBezTo>
                  <a:pt x="29806" y="8367"/>
                  <a:pt x="29820" y="8600"/>
                  <a:pt x="29835" y="8848"/>
                </a:cubicBezTo>
                <a:cubicBezTo>
                  <a:pt x="29631" y="8877"/>
                  <a:pt x="29427" y="8906"/>
                  <a:pt x="29223" y="8921"/>
                </a:cubicBezTo>
                <a:cubicBezTo>
                  <a:pt x="29456" y="8600"/>
                  <a:pt x="29616" y="8279"/>
                  <a:pt x="29733" y="7973"/>
                </a:cubicBezTo>
                <a:close/>
                <a:moveTo>
                  <a:pt x="115125" y="8396"/>
                </a:moveTo>
                <a:cubicBezTo>
                  <a:pt x="115155" y="8512"/>
                  <a:pt x="115198" y="8629"/>
                  <a:pt x="115227" y="8746"/>
                </a:cubicBezTo>
                <a:cubicBezTo>
                  <a:pt x="115198" y="8804"/>
                  <a:pt x="115155" y="8862"/>
                  <a:pt x="115125" y="8921"/>
                </a:cubicBezTo>
                <a:cubicBezTo>
                  <a:pt x="115111" y="8819"/>
                  <a:pt x="115082" y="8717"/>
                  <a:pt x="115038" y="8614"/>
                </a:cubicBezTo>
                <a:cubicBezTo>
                  <a:pt x="115053" y="8585"/>
                  <a:pt x="115053" y="8542"/>
                  <a:pt x="115053" y="8512"/>
                </a:cubicBezTo>
                <a:cubicBezTo>
                  <a:pt x="115082" y="8469"/>
                  <a:pt x="115096" y="8425"/>
                  <a:pt x="115125" y="8396"/>
                </a:cubicBezTo>
                <a:close/>
                <a:moveTo>
                  <a:pt x="114266" y="8367"/>
                </a:moveTo>
                <a:lnTo>
                  <a:pt x="114266" y="8425"/>
                </a:lnTo>
                <a:cubicBezTo>
                  <a:pt x="114149" y="8614"/>
                  <a:pt x="114032" y="8804"/>
                  <a:pt x="113916" y="8979"/>
                </a:cubicBezTo>
                <a:cubicBezTo>
                  <a:pt x="113930" y="8921"/>
                  <a:pt x="113945" y="8848"/>
                  <a:pt x="113959" y="8775"/>
                </a:cubicBezTo>
                <a:cubicBezTo>
                  <a:pt x="114032" y="8644"/>
                  <a:pt x="114134" y="8512"/>
                  <a:pt x="114266" y="8367"/>
                </a:cubicBezTo>
                <a:close/>
                <a:moveTo>
                  <a:pt x="116933" y="7128"/>
                </a:moveTo>
                <a:lnTo>
                  <a:pt x="116933" y="7128"/>
                </a:lnTo>
                <a:cubicBezTo>
                  <a:pt x="116947" y="7507"/>
                  <a:pt x="116904" y="7871"/>
                  <a:pt x="116860" y="8236"/>
                </a:cubicBezTo>
                <a:cubicBezTo>
                  <a:pt x="116802" y="8352"/>
                  <a:pt x="116758" y="8469"/>
                  <a:pt x="116729" y="8585"/>
                </a:cubicBezTo>
                <a:cubicBezTo>
                  <a:pt x="116510" y="8717"/>
                  <a:pt x="116291" y="8862"/>
                  <a:pt x="116102" y="9037"/>
                </a:cubicBezTo>
                <a:cubicBezTo>
                  <a:pt x="116204" y="8717"/>
                  <a:pt x="116233" y="8483"/>
                  <a:pt x="116233" y="8483"/>
                </a:cubicBezTo>
                <a:lnTo>
                  <a:pt x="116233" y="8483"/>
                </a:lnTo>
                <a:cubicBezTo>
                  <a:pt x="116175" y="8600"/>
                  <a:pt x="116131" y="8687"/>
                  <a:pt x="116087" y="8775"/>
                </a:cubicBezTo>
                <a:cubicBezTo>
                  <a:pt x="116087" y="8644"/>
                  <a:pt x="116073" y="8498"/>
                  <a:pt x="116058" y="8367"/>
                </a:cubicBezTo>
                <a:cubicBezTo>
                  <a:pt x="116321" y="7959"/>
                  <a:pt x="116612" y="7536"/>
                  <a:pt x="116933" y="7128"/>
                </a:cubicBezTo>
                <a:close/>
                <a:moveTo>
                  <a:pt x="27561" y="6195"/>
                </a:moveTo>
                <a:cubicBezTo>
                  <a:pt x="27926" y="6632"/>
                  <a:pt x="28130" y="6938"/>
                  <a:pt x="28275" y="7274"/>
                </a:cubicBezTo>
                <a:cubicBezTo>
                  <a:pt x="28188" y="7988"/>
                  <a:pt x="28028" y="8644"/>
                  <a:pt x="27882" y="9110"/>
                </a:cubicBezTo>
                <a:cubicBezTo>
                  <a:pt x="27838" y="9110"/>
                  <a:pt x="27780" y="9125"/>
                  <a:pt x="27721" y="9125"/>
                </a:cubicBezTo>
                <a:cubicBezTo>
                  <a:pt x="27780" y="8512"/>
                  <a:pt x="27590" y="7857"/>
                  <a:pt x="27343" y="7274"/>
                </a:cubicBezTo>
                <a:cubicBezTo>
                  <a:pt x="27401" y="7011"/>
                  <a:pt x="27488" y="6749"/>
                  <a:pt x="27590" y="6487"/>
                </a:cubicBezTo>
                <a:lnTo>
                  <a:pt x="27590" y="6487"/>
                </a:lnTo>
                <a:cubicBezTo>
                  <a:pt x="27590" y="6487"/>
                  <a:pt x="27444" y="6720"/>
                  <a:pt x="27255" y="7113"/>
                </a:cubicBezTo>
                <a:cubicBezTo>
                  <a:pt x="27197" y="6997"/>
                  <a:pt x="27138" y="6880"/>
                  <a:pt x="27080" y="6764"/>
                </a:cubicBezTo>
                <a:cubicBezTo>
                  <a:pt x="27211" y="6589"/>
                  <a:pt x="27357" y="6399"/>
                  <a:pt x="27561" y="6195"/>
                </a:cubicBezTo>
                <a:close/>
                <a:moveTo>
                  <a:pt x="114032" y="7244"/>
                </a:moveTo>
                <a:cubicBezTo>
                  <a:pt x="114091" y="7419"/>
                  <a:pt x="114134" y="7580"/>
                  <a:pt x="114178" y="7725"/>
                </a:cubicBezTo>
                <a:cubicBezTo>
                  <a:pt x="114076" y="7900"/>
                  <a:pt x="113901" y="8250"/>
                  <a:pt x="113741" y="8673"/>
                </a:cubicBezTo>
                <a:cubicBezTo>
                  <a:pt x="113610" y="8833"/>
                  <a:pt x="113493" y="9008"/>
                  <a:pt x="113406" y="9197"/>
                </a:cubicBezTo>
                <a:cubicBezTo>
                  <a:pt x="113362" y="9197"/>
                  <a:pt x="113318" y="9197"/>
                  <a:pt x="113274" y="9183"/>
                </a:cubicBezTo>
                <a:cubicBezTo>
                  <a:pt x="113318" y="9023"/>
                  <a:pt x="113333" y="8862"/>
                  <a:pt x="113347" y="8702"/>
                </a:cubicBezTo>
                <a:cubicBezTo>
                  <a:pt x="113493" y="8542"/>
                  <a:pt x="113668" y="8381"/>
                  <a:pt x="113887" y="8163"/>
                </a:cubicBezTo>
                <a:lnTo>
                  <a:pt x="113887" y="8163"/>
                </a:lnTo>
                <a:cubicBezTo>
                  <a:pt x="113886" y="8163"/>
                  <a:pt x="113668" y="8279"/>
                  <a:pt x="113362" y="8498"/>
                </a:cubicBezTo>
                <a:lnTo>
                  <a:pt x="113362" y="8454"/>
                </a:lnTo>
                <a:cubicBezTo>
                  <a:pt x="113377" y="8440"/>
                  <a:pt x="113377" y="8440"/>
                  <a:pt x="113377" y="8425"/>
                </a:cubicBezTo>
                <a:cubicBezTo>
                  <a:pt x="113566" y="8090"/>
                  <a:pt x="113712" y="7755"/>
                  <a:pt x="113814" y="7449"/>
                </a:cubicBezTo>
                <a:cubicBezTo>
                  <a:pt x="113828" y="7419"/>
                  <a:pt x="113857" y="7390"/>
                  <a:pt x="113872" y="7361"/>
                </a:cubicBezTo>
                <a:cubicBezTo>
                  <a:pt x="113901" y="7332"/>
                  <a:pt x="113930" y="7303"/>
                  <a:pt x="113959" y="7288"/>
                </a:cubicBezTo>
                <a:cubicBezTo>
                  <a:pt x="113989" y="7274"/>
                  <a:pt x="114018" y="7259"/>
                  <a:pt x="114032" y="7244"/>
                </a:cubicBezTo>
                <a:close/>
                <a:moveTo>
                  <a:pt x="27007" y="9008"/>
                </a:moveTo>
                <a:cubicBezTo>
                  <a:pt x="27022" y="9095"/>
                  <a:pt x="27022" y="9183"/>
                  <a:pt x="27022" y="9227"/>
                </a:cubicBezTo>
                <a:cubicBezTo>
                  <a:pt x="27007" y="9227"/>
                  <a:pt x="26993" y="9227"/>
                  <a:pt x="26978" y="9241"/>
                </a:cubicBezTo>
                <a:cubicBezTo>
                  <a:pt x="26993" y="9154"/>
                  <a:pt x="27007" y="9081"/>
                  <a:pt x="27007" y="9008"/>
                </a:cubicBezTo>
                <a:close/>
                <a:moveTo>
                  <a:pt x="123783" y="8498"/>
                </a:moveTo>
                <a:lnTo>
                  <a:pt x="123783" y="8498"/>
                </a:lnTo>
                <a:cubicBezTo>
                  <a:pt x="123724" y="8702"/>
                  <a:pt x="123637" y="8964"/>
                  <a:pt x="123564" y="9285"/>
                </a:cubicBezTo>
                <a:cubicBezTo>
                  <a:pt x="123506" y="9314"/>
                  <a:pt x="123462" y="9343"/>
                  <a:pt x="123418" y="9372"/>
                </a:cubicBezTo>
                <a:cubicBezTo>
                  <a:pt x="123520" y="9081"/>
                  <a:pt x="123637" y="8789"/>
                  <a:pt x="123783" y="8498"/>
                </a:cubicBezTo>
                <a:close/>
                <a:moveTo>
                  <a:pt x="124832" y="8775"/>
                </a:moveTo>
                <a:cubicBezTo>
                  <a:pt x="125007" y="8979"/>
                  <a:pt x="125167" y="9154"/>
                  <a:pt x="125284" y="9329"/>
                </a:cubicBezTo>
                <a:cubicBezTo>
                  <a:pt x="125226" y="9372"/>
                  <a:pt x="125167" y="9431"/>
                  <a:pt x="125109" y="9474"/>
                </a:cubicBezTo>
                <a:cubicBezTo>
                  <a:pt x="124992" y="9241"/>
                  <a:pt x="124861" y="9023"/>
                  <a:pt x="124730" y="8833"/>
                </a:cubicBezTo>
                <a:cubicBezTo>
                  <a:pt x="124759" y="8819"/>
                  <a:pt x="124803" y="8789"/>
                  <a:pt x="124832" y="8775"/>
                </a:cubicBezTo>
                <a:close/>
                <a:moveTo>
                  <a:pt x="11880" y="9493"/>
                </a:moveTo>
                <a:cubicBezTo>
                  <a:pt x="11880" y="9497"/>
                  <a:pt x="11879" y="9500"/>
                  <a:pt x="11879" y="9504"/>
                </a:cubicBezTo>
                <a:cubicBezTo>
                  <a:pt x="11881" y="9507"/>
                  <a:pt x="11884" y="9511"/>
                  <a:pt x="11888" y="9516"/>
                </a:cubicBezTo>
                <a:lnTo>
                  <a:pt x="11888" y="9516"/>
                </a:lnTo>
                <a:cubicBezTo>
                  <a:pt x="11885" y="9508"/>
                  <a:pt x="11883" y="9501"/>
                  <a:pt x="11880" y="9493"/>
                </a:cubicBezTo>
                <a:close/>
                <a:moveTo>
                  <a:pt x="25215" y="8571"/>
                </a:moveTo>
                <a:cubicBezTo>
                  <a:pt x="25331" y="8775"/>
                  <a:pt x="25477" y="8964"/>
                  <a:pt x="25652" y="9154"/>
                </a:cubicBezTo>
                <a:cubicBezTo>
                  <a:pt x="25637" y="9256"/>
                  <a:pt x="25608" y="9343"/>
                  <a:pt x="25608" y="9445"/>
                </a:cubicBezTo>
                <a:cubicBezTo>
                  <a:pt x="25404" y="9474"/>
                  <a:pt x="25200" y="9504"/>
                  <a:pt x="25011" y="9533"/>
                </a:cubicBezTo>
                <a:cubicBezTo>
                  <a:pt x="24981" y="9474"/>
                  <a:pt x="24967" y="9416"/>
                  <a:pt x="24938" y="9358"/>
                </a:cubicBezTo>
                <a:cubicBezTo>
                  <a:pt x="24981" y="9110"/>
                  <a:pt x="25069" y="8877"/>
                  <a:pt x="25215" y="8571"/>
                </a:cubicBezTo>
                <a:close/>
                <a:moveTo>
                  <a:pt x="24398" y="9110"/>
                </a:moveTo>
                <a:lnTo>
                  <a:pt x="24398" y="9110"/>
                </a:lnTo>
                <a:cubicBezTo>
                  <a:pt x="24384" y="9299"/>
                  <a:pt x="24384" y="9474"/>
                  <a:pt x="24355" y="9635"/>
                </a:cubicBezTo>
                <a:lnTo>
                  <a:pt x="24194" y="9664"/>
                </a:lnTo>
                <a:cubicBezTo>
                  <a:pt x="24180" y="9635"/>
                  <a:pt x="24180" y="9620"/>
                  <a:pt x="24165" y="9591"/>
                </a:cubicBezTo>
                <a:cubicBezTo>
                  <a:pt x="24224" y="9445"/>
                  <a:pt x="24296" y="9285"/>
                  <a:pt x="24398" y="9110"/>
                </a:cubicBezTo>
                <a:close/>
                <a:moveTo>
                  <a:pt x="9591" y="9664"/>
                </a:moveTo>
                <a:cubicBezTo>
                  <a:pt x="9591" y="9664"/>
                  <a:pt x="9605" y="9678"/>
                  <a:pt x="9605" y="9678"/>
                </a:cubicBezTo>
                <a:cubicBezTo>
                  <a:pt x="9605" y="9664"/>
                  <a:pt x="9591" y="9664"/>
                  <a:pt x="9591" y="9664"/>
                </a:cubicBezTo>
                <a:close/>
                <a:moveTo>
                  <a:pt x="117982" y="8410"/>
                </a:moveTo>
                <a:cubicBezTo>
                  <a:pt x="118026" y="8600"/>
                  <a:pt x="118070" y="8760"/>
                  <a:pt x="118084" y="8906"/>
                </a:cubicBezTo>
                <a:cubicBezTo>
                  <a:pt x="117807" y="9168"/>
                  <a:pt x="117545" y="9474"/>
                  <a:pt x="117341" y="9824"/>
                </a:cubicBezTo>
                <a:cubicBezTo>
                  <a:pt x="117297" y="9810"/>
                  <a:pt x="117253" y="9810"/>
                  <a:pt x="117224" y="9795"/>
                </a:cubicBezTo>
                <a:cubicBezTo>
                  <a:pt x="117210" y="9737"/>
                  <a:pt x="117195" y="9664"/>
                  <a:pt x="117195" y="9591"/>
                </a:cubicBezTo>
                <a:cubicBezTo>
                  <a:pt x="117210" y="9387"/>
                  <a:pt x="117224" y="9168"/>
                  <a:pt x="117224" y="8979"/>
                </a:cubicBezTo>
                <a:cubicBezTo>
                  <a:pt x="117443" y="8804"/>
                  <a:pt x="117691" y="8629"/>
                  <a:pt x="117982" y="8410"/>
                </a:cubicBezTo>
                <a:close/>
                <a:moveTo>
                  <a:pt x="22416" y="9489"/>
                </a:moveTo>
                <a:lnTo>
                  <a:pt x="22416" y="9489"/>
                </a:lnTo>
                <a:cubicBezTo>
                  <a:pt x="22518" y="9620"/>
                  <a:pt x="22620" y="9751"/>
                  <a:pt x="22722" y="9897"/>
                </a:cubicBezTo>
                <a:cubicBezTo>
                  <a:pt x="22635" y="9912"/>
                  <a:pt x="22547" y="9926"/>
                  <a:pt x="22475" y="9941"/>
                </a:cubicBezTo>
                <a:cubicBezTo>
                  <a:pt x="22445" y="9795"/>
                  <a:pt x="22431" y="9649"/>
                  <a:pt x="22416" y="9489"/>
                </a:cubicBezTo>
                <a:close/>
                <a:moveTo>
                  <a:pt x="119571" y="8134"/>
                </a:moveTo>
                <a:cubicBezTo>
                  <a:pt x="119542" y="8512"/>
                  <a:pt x="119425" y="8891"/>
                  <a:pt x="119206" y="9460"/>
                </a:cubicBezTo>
                <a:cubicBezTo>
                  <a:pt x="119031" y="9081"/>
                  <a:pt x="118842" y="8833"/>
                  <a:pt x="118784" y="8789"/>
                </a:cubicBezTo>
                <a:lnTo>
                  <a:pt x="118784" y="8789"/>
                </a:lnTo>
                <a:cubicBezTo>
                  <a:pt x="118915" y="9197"/>
                  <a:pt x="119002" y="9518"/>
                  <a:pt x="119061" y="9795"/>
                </a:cubicBezTo>
                <a:cubicBezTo>
                  <a:pt x="119002" y="9897"/>
                  <a:pt x="118929" y="9999"/>
                  <a:pt x="118842" y="10087"/>
                </a:cubicBezTo>
                <a:cubicBezTo>
                  <a:pt x="118725" y="10072"/>
                  <a:pt x="118609" y="10043"/>
                  <a:pt x="118507" y="10028"/>
                </a:cubicBezTo>
                <a:cubicBezTo>
                  <a:pt x="118521" y="9810"/>
                  <a:pt x="118521" y="9606"/>
                  <a:pt x="118507" y="9416"/>
                </a:cubicBezTo>
                <a:cubicBezTo>
                  <a:pt x="118565" y="9241"/>
                  <a:pt x="118609" y="9081"/>
                  <a:pt x="118638" y="8935"/>
                </a:cubicBezTo>
                <a:cubicBezTo>
                  <a:pt x="118682" y="8891"/>
                  <a:pt x="118740" y="8833"/>
                  <a:pt x="118784" y="8789"/>
                </a:cubicBezTo>
                <a:cubicBezTo>
                  <a:pt x="119002" y="8585"/>
                  <a:pt x="119250" y="8367"/>
                  <a:pt x="119571" y="8134"/>
                </a:cubicBezTo>
                <a:close/>
                <a:moveTo>
                  <a:pt x="21134" y="8396"/>
                </a:moveTo>
                <a:cubicBezTo>
                  <a:pt x="21440" y="8600"/>
                  <a:pt x="21673" y="8775"/>
                  <a:pt x="21877" y="8935"/>
                </a:cubicBezTo>
                <a:cubicBezTo>
                  <a:pt x="21804" y="9299"/>
                  <a:pt x="21746" y="9678"/>
                  <a:pt x="21731" y="10072"/>
                </a:cubicBezTo>
                <a:cubicBezTo>
                  <a:pt x="21469" y="10116"/>
                  <a:pt x="21192" y="10159"/>
                  <a:pt x="20930" y="10218"/>
                </a:cubicBezTo>
                <a:cubicBezTo>
                  <a:pt x="20857" y="10057"/>
                  <a:pt x="20784" y="9912"/>
                  <a:pt x="20711" y="9751"/>
                </a:cubicBezTo>
                <a:cubicBezTo>
                  <a:pt x="20755" y="9343"/>
                  <a:pt x="20886" y="8950"/>
                  <a:pt x="21134" y="8396"/>
                </a:cubicBezTo>
                <a:close/>
                <a:moveTo>
                  <a:pt x="120256" y="9955"/>
                </a:moveTo>
                <a:cubicBezTo>
                  <a:pt x="120241" y="10072"/>
                  <a:pt x="120241" y="10189"/>
                  <a:pt x="120227" y="10305"/>
                </a:cubicBezTo>
                <a:cubicBezTo>
                  <a:pt x="120227" y="10320"/>
                  <a:pt x="120212" y="10334"/>
                  <a:pt x="120212" y="10349"/>
                </a:cubicBezTo>
                <a:cubicBezTo>
                  <a:pt x="120197" y="10334"/>
                  <a:pt x="120168" y="10334"/>
                  <a:pt x="120154" y="10334"/>
                </a:cubicBezTo>
                <a:cubicBezTo>
                  <a:pt x="120183" y="10203"/>
                  <a:pt x="120212" y="10087"/>
                  <a:pt x="120256" y="9955"/>
                </a:cubicBezTo>
                <a:close/>
                <a:moveTo>
                  <a:pt x="121946" y="9882"/>
                </a:moveTo>
                <a:cubicBezTo>
                  <a:pt x="121946" y="9999"/>
                  <a:pt x="121946" y="10101"/>
                  <a:pt x="121946" y="10218"/>
                </a:cubicBezTo>
                <a:cubicBezTo>
                  <a:pt x="121917" y="10261"/>
                  <a:pt x="121874" y="10320"/>
                  <a:pt x="121830" y="10363"/>
                </a:cubicBezTo>
                <a:cubicBezTo>
                  <a:pt x="121830" y="10203"/>
                  <a:pt x="121859" y="10057"/>
                  <a:pt x="121903" y="9912"/>
                </a:cubicBezTo>
                <a:cubicBezTo>
                  <a:pt x="121917" y="9897"/>
                  <a:pt x="121932" y="9897"/>
                  <a:pt x="121946" y="9882"/>
                </a:cubicBezTo>
                <a:close/>
                <a:moveTo>
                  <a:pt x="10582" y="10276"/>
                </a:moveTo>
                <a:lnTo>
                  <a:pt x="10582" y="10276"/>
                </a:lnTo>
                <a:cubicBezTo>
                  <a:pt x="10640" y="10305"/>
                  <a:pt x="10684" y="10334"/>
                  <a:pt x="10727" y="10363"/>
                </a:cubicBezTo>
                <a:cubicBezTo>
                  <a:pt x="10727" y="10378"/>
                  <a:pt x="10727" y="10393"/>
                  <a:pt x="10742" y="10407"/>
                </a:cubicBezTo>
                <a:cubicBezTo>
                  <a:pt x="10698" y="10393"/>
                  <a:pt x="10655" y="10363"/>
                  <a:pt x="10611" y="10349"/>
                </a:cubicBezTo>
                <a:cubicBezTo>
                  <a:pt x="10596" y="10320"/>
                  <a:pt x="10596" y="10291"/>
                  <a:pt x="10582" y="10276"/>
                </a:cubicBezTo>
                <a:close/>
                <a:moveTo>
                  <a:pt x="121232" y="10465"/>
                </a:moveTo>
                <a:cubicBezTo>
                  <a:pt x="121232" y="10495"/>
                  <a:pt x="121232" y="10524"/>
                  <a:pt x="121232" y="10538"/>
                </a:cubicBezTo>
                <a:lnTo>
                  <a:pt x="121174" y="10538"/>
                </a:lnTo>
                <a:lnTo>
                  <a:pt x="121232" y="10465"/>
                </a:lnTo>
                <a:close/>
                <a:moveTo>
                  <a:pt x="124526" y="9023"/>
                </a:moveTo>
                <a:cubicBezTo>
                  <a:pt x="124643" y="9299"/>
                  <a:pt x="124730" y="9533"/>
                  <a:pt x="124803" y="9751"/>
                </a:cubicBezTo>
                <a:cubicBezTo>
                  <a:pt x="124497" y="10028"/>
                  <a:pt x="124205" y="10334"/>
                  <a:pt x="123943" y="10655"/>
                </a:cubicBezTo>
                <a:cubicBezTo>
                  <a:pt x="123914" y="10465"/>
                  <a:pt x="123899" y="10276"/>
                  <a:pt x="123885" y="10072"/>
                </a:cubicBezTo>
                <a:cubicBezTo>
                  <a:pt x="124016" y="9737"/>
                  <a:pt x="124220" y="9416"/>
                  <a:pt x="124526" y="9023"/>
                </a:cubicBezTo>
                <a:close/>
                <a:moveTo>
                  <a:pt x="125687" y="10079"/>
                </a:moveTo>
                <a:cubicBezTo>
                  <a:pt x="125739" y="10201"/>
                  <a:pt x="125767" y="10313"/>
                  <a:pt x="125809" y="10451"/>
                </a:cubicBezTo>
                <a:cubicBezTo>
                  <a:pt x="125721" y="10538"/>
                  <a:pt x="125634" y="10611"/>
                  <a:pt x="125546" y="10699"/>
                </a:cubicBezTo>
                <a:cubicBezTo>
                  <a:pt x="125589" y="10501"/>
                  <a:pt x="125631" y="10303"/>
                  <a:pt x="125687" y="10079"/>
                </a:cubicBezTo>
                <a:close/>
                <a:moveTo>
                  <a:pt x="13803" y="7915"/>
                </a:moveTo>
                <a:cubicBezTo>
                  <a:pt x="13803" y="8279"/>
                  <a:pt x="13846" y="8717"/>
                  <a:pt x="13919" y="9212"/>
                </a:cubicBezTo>
                <a:cubicBezTo>
                  <a:pt x="13788" y="9678"/>
                  <a:pt x="13744" y="10189"/>
                  <a:pt x="13817" y="10728"/>
                </a:cubicBezTo>
                <a:cubicBezTo>
                  <a:pt x="13657" y="10597"/>
                  <a:pt x="13511" y="10451"/>
                  <a:pt x="13395" y="10291"/>
                </a:cubicBezTo>
                <a:cubicBezTo>
                  <a:pt x="13467" y="9533"/>
                  <a:pt x="13584" y="8717"/>
                  <a:pt x="13803" y="7915"/>
                </a:cubicBezTo>
                <a:close/>
                <a:moveTo>
                  <a:pt x="123448" y="9795"/>
                </a:moveTo>
                <a:lnTo>
                  <a:pt x="123418" y="9970"/>
                </a:lnTo>
                <a:cubicBezTo>
                  <a:pt x="123258" y="10232"/>
                  <a:pt x="123127" y="10524"/>
                  <a:pt x="123025" y="10815"/>
                </a:cubicBezTo>
                <a:cubicBezTo>
                  <a:pt x="123069" y="10567"/>
                  <a:pt x="123127" y="10305"/>
                  <a:pt x="123214" y="10028"/>
                </a:cubicBezTo>
                <a:cubicBezTo>
                  <a:pt x="123287" y="9955"/>
                  <a:pt x="123360" y="9868"/>
                  <a:pt x="123448" y="9795"/>
                </a:cubicBezTo>
                <a:close/>
                <a:moveTo>
                  <a:pt x="10786" y="10815"/>
                </a:moveTo>
                <a:cubicBezTo>
                  <a:pt x="10786" y="10815"/>
                  <a:pt x="10800" y="10830"/>
                  <a:pt x="10815" y="10844"/>
                </a:cubicBezTo>
                <a:cubicBezTo>
                  <a:pt x="10829" y="10874"/>
                  <a:pt x="10829" y="10917"/>
                  <a:pt x="10844" y="10961"/>
                </a:cubicBezTo>
                <a:cubicBezTo>
                  <a:pt x="10815" y="10917"/>
                  <a:pt x="10800" y="10859"/>
                  <a:pt x="10786" y="10815"/>
                </a:cubicBezTo>
                <a:close/>
                <a:moveTo>
                  <a:pt x="9664" y="10174"/>
                </a:moveTo>
                <a:lnTo>
                  <a:pt x="9664" y="10174"/>
                </a:lnTo>
                <a:cubicBezTo>
                  <a:pt x="9882" y="10261"/>
                  <a:pt x="10057" y="10349"/>
                  <a:pt x="10203" y="10436"/>
                </a:cubicBezTo>
                <a:cubicBezTo>
                  <a:pt x="10101" y="10597"/>
                  <a:pt x="9999" y="10786"/>
                  <a:pt x="9911" y="10976"/>
                </a:cubicBezTo>
                <a:cubicBezTo>
                  <a:pt x="9824" y="10713"/>
                  <a:pt x="9736" y="10451"/>
                  <a:pt x="9664" y="10174"/>
                </a:cubicBezTo>
                <a:close/>
                <a:moveTo>
                  <a:pt x="16616" y="8921"/>
                </a:moveTo>
                <a:lnTo>
                  <a:pt x="16616" y="8921"/>
                </a:lnTo>
                <a:cubicBezTo>
                  <a:pt x="16863" y="9227"/>
                  <a:pt x="17097" y="9591"/>
                  <a:pt x="17359" y="10057"/>
                </a:cubicBezTo>
                <a:cubicBezTo>
                  <a:pt x="17344" y="10349"/>
                  <a:pt x="17344" y="10626"/>
                  <a:pt x="17359" y="10917"/>
                </a:cubicBezTo>
                <a:cubicBezTo>
                  <a:pt x="17213" y="10946"/>
                  <a:pt x="17082" y="10976"/>
                  <a:pt x="16951" y="11005"/>
                </a:cubicBezTo>
                <a:cubicBezTo>
                  <a:pt x="16834" y="10495"/>
                  <a:pt x="16688" y="9751"/>
                  <a:pt x="16616" y="8921"/>
                </a:cubicBezTo>
                <a:close/>
                <a:moveTo>
                  <a:pt x="124759" y="10684"/>
                </a:moveTo>
                <a:cubicBezTo>
                  <a:pt x="124686" y="10874"/>
                  <a:pt x="124628" y="11063"/>
                  <a:pt x="124584" y="11267"/>
                </a:cubicBezTo>
                <a:cubicBezTo>
                  <a:pt x="124541" y="11252"/>
                  <a:pt x="124482" y="11238"/>
                  <a:pt x="124439" y="11223"/>
                </a:cubicBezTo>
                <a:cubicBezTo>
                  <a:pt x="124526" y="11048"/>
                  <a:pt x="124643" y="10874"/>
                  <a:pt x="124759" y="10684"/>
                </a:cubicBezTo>
                <a:close/>
                <a:moveTo>
                  <a:pt x="9591" y="10203"/>
                </a:moveTo>
                <a:cubicBezTo>
                  <a:pt x="9591" y="10465"/>
                  <a:pt x="9605" y="10844"/>
                  <a:pt x="9649" y="11296"/>
                </a:cubicBezTo>
                <a:cubicBezTo>
                  <a:pt x="9634" y="11282"/>
                  <a:pt x="9634" y="11267"/>
                  <a:pt x="9620" y="11252"/>
                </a:cubicBezTo>
                <a:cubicBezTo>
                  <a:pt x="9547" y="10946"/>
                  <a:pt x="9547" y="10640"/>
                  <a:pt x="9591" y="10203"/>
                </a:cubicBezTo>
                <a:close/>
                <a:moveTo>
                  <a:pt x="15012" y="7565"/>
                </a:moveTo>
                <a:cubicBezTo>
                  <a:pt x="15391" y="7813"/>
                  <a:pt x="15697" y="8032"/>
                  <a:pt x="15945" y="8236"/>
                </a:cubicBezTo>
                <a:cubicBezTo>
                  <a:pt x="15756" y="9168"/>
                  <a:pt x="15668" y="10232"/>
                  <a:pt x="15931" y="11238"/>
                </a:cubicBezTo>
                <a:cubicBezTo>
                  <a:pt x="15814" y="11252"/>
                  <a:pt x="15712" y="11282"/>
                  <a:pt x="15595" y="11311"/>
                </a:cubicBezTo>
                <a:cubicBezTo>
                  <a:pt x="15246" y="10728"/>
                  <a:pt x="14837" y="10014"/>
                  <a:pt x="14502" y="9241"/>
                </a:cubicBezTo>
                <a:cubicBezTo>
                  <a:pt x="14546" y="8746"/>
                  <a:pt x="14706" y="8265"/>
                  <a:pt x="15012" y="7565"/>
                </a:cubicBezTo>
                <a:close/>
                <a:moveTo>
                  <a:pt x="125867" y="11427"/>
                </a:moveTo>
                <a:lnTo>
                  <a:pt x="125867" y="11427"/>
                </a:lnTo>
                <a:cubicBezTo>
                  <a:pt x="125852" y="11471"/>
                  <a:pt x="125838" y="11515"/>
                  <a:pt x="125823" y="11559"/>
                </a:cubicBezTo>
                <a:cubicBezTo>
                  <a:pt x="125809" y="11544"/>
                  <a:pt x="125794" y="11544"/>
                  <a:pt x="125780" y="11544"/>
                </a:cubicBezTo>
                <a:cubicBezTo>
                  <a:pt x="125809" y="11500"/>
                  <a:pt x="125838" y="11457"/>
                  <a:pt x="125867" y="11427"/>
                </a:cubicBezTo>
                <a:close/>
                <a:moveTo>
                  <a:pt x="13335" y="11252"/>
                </a:moveTo>
                <a:lnTo>
                  <a:pt x="13335" y="11252"/>
                </a:lnTo>
                <a:cubicBezTo>
                  <a:pt x="13477" y="11393"/>
                  <a:pt x="13619" y="11534"/>
                  <a:pt x="13788" y="11675"/>
                </a:cubicBezTo>
                <a:cubicBezTo>
                  <a:pt x="13774" y="11704"/>
                  <a:pt x="13774" y="11719"/>
                  <a:pt x="13774" y="11748"/>
                </a:cubicBezTo>
                <a:cubicBezTo>
                  <a:pt x="13613" y="11777"/>
                  <a:pt x="13467" y="11821"/>
                  <a:pt x="13307" y="11865"/>
                </a:cubicBezTo>
                <a:cubicBezTo>
                  <a:pt x="13307" y="11665"/>
                  <a:pt x="13321" y="11465"/>
                  <a:pt x="13335" y="11252"/>
                </a:cubicBezTo>
                <a:close/>
                <a:moveTo>
                  <a:pt x="134116" y="11748"/>
                </a:moveTo>
                <a:cubicBezTo>
                  <a:pt x="134116" y="11763"/>
                  <a:pt x="134131" y="11777"/>
                  <a:pt x="134145" y="11806"/>
                </a:cubicBezTo>
                <a:cubicBezTo>
                  <a:pt x="134072" y="11835"/>
                  <a:pt x="134000" y="11865"/>
                  <a:pt x="133927" y="11908"/>
                </a:cubicBezTo>
                <a:cubicBezTo>
                  <a:pt x="133985" y="11850"/>
                  <a:pt x="134043" y="11792"/>
                  <a:pt x="134116" y="11748"/>
                </a:cubicBezTo>
                <a:close/>
                <a:moveTo>
                  <a:pt x="9270" y="11311"/>
                </a:moveTo>
                <a:cubicBezTo>
                  <a:pt x="9285" y="11617"/>
                  <a:pt x="9357" y="11937"/>
                  <a:pt x="9503" y="12258"/>
                </a:cubicBezTo>
                <a:cubicBezTo>
                  <a:pt x="9314" y="12142"/>
                  <a:pt x="9153" y="12025"/>
                  <a:pt x="9022" y="11894"/>
                </a:cubicBezTo>
                <a:cubicBezTo>
                  <a:pt x="9095" y="11719"/>
                  <a:pt x="9168" y="11529"/>
                  <a:pt x="9270" y="11311"/>
                </a:cubicBezTo>
                <a:close/>
                <a:moveTo>
                  <a:pt x="129583" y="11704"/>
                </a:moveTo>
                <a:cubicBezTo>
                  <a:pt x="129642" y="11879"/>
                  <a:pt x="129671" y="12040"/>
                  <a:pt x="129686" y="12185"/>
                </a:cubicBezTo>
                <a:cubicBezTo>
                  <a:pt x="129569" y="12273"/>
                  <a:pt x="129452" y="12375"/>
                  <a:pt x="129350" y="12477"/>
                </a:cubicBezTo>
                <a:cubicBezTo>
                  <a:pt x="129146" y="12418"/>
                  <a:pt x="128928" y="12360"/>
                  <a:pt x="128724" y="12302"/>
                </a:cubicBezTo>
                <a:cubicBezTo>
                  <a:pt x="128928" y="12112"/>
                  <a:pt x="129190" y="11923"/>
                  <a:pt x="129583" y="11704"/>
                </a:cubicBezTo>
                <a:close/>
                <a:moveTo>
                  <a:pt x="10319" y="10917"/>
                </a:moveTo>
                <a:cubicBezTo>
                  <a:pt x="10421" y="11442"/>
                  <a:pt x="10596" y="12010"/>
                  <a:pt x="10931" y="12506"/>
                </a:cubicBezTo>
                <a:cubicBezTo>
                  <a:pt x="10873" y="12520"/>
                  <a:pt x="10829" y="12535"/>
                  <a:pt x="10771" y="12550"/>
                </a:cubicBezTo>
                <a:cubicBezTo>
                  <a:pt x="10669" y="12448"/>
                  <a:pt x="10567" y="12331"/>
                  <a:pt x="10451" y="12214"/>
                </a:cubicBezTo>
                <a:cubicBezTo>
                  <a:pt x="10349" y="12025"/>
                  <a:pt x="10261" y="11821"/>
                  <a:pt x="10159" y="11617"/>
                </a:cubicBezTo>
                <a:cubicBezTo>
                  <a:pt x="10188" y="11398"/>
                  <a:pt x="10232" y="11165"/>
                  <a:pt x="10319" y="10917"/>
                </a:cubicBezTo>
                <a:close/>
                <a:moveTo>
                  <a:pt x="6472" y="11180"/>
                </a:moveTo>
                <a:lnTo>
                  <a:pt x="6472" y="11180"/>
                </a:lnTo>
                <a:cubicBezTo>
                  <a:pt x="6661" y="11340"/>
                  <a:pt x="6836" y="11500"/>
                  <a:pt x="7040" y="11719"/>
                </a:cubicBezTo>
                <a:cubicBezTo>
                  <a:pt x="7055" y="11981"/>
                  <a:pt x="7084" y="12316"/>
                  <a:pt x="7142" y="12652"/>
                </a:cubicBezTo>
                <a:cubicBezTo>
                  <a:pt x="6953" y="12273"/>
                  <a:pt x="6705" y="11763"/>
                  <a:pt x="6472" y="11180"/>
                </a:cubicBezTo>
                <a:close/>
                <a:moveTo>
                  <a:pt x="134349" y="12273"/>
                </a:moveTo>
                <a:cubicBezTo>
                  <a:pt x="134379" y="12346"/>
                  <a:pt x="134408" y="12433"/>
                  <a:pt x="134437" y="12506"/>
                </a:cubicBezTo>
                <a:cubicBezTo>
                  <a:pt x="134335" y="12550"/>
                  <a:pt x="134233" y="12608"/>
                  <a:pt x="134131" y="12666"/>
                </a:cubicBezTo>
                <a:cubicBezTo>
                  <a:pt x="134189" y="12535"/>
                  <a:pt x="134262" y="12404"/>
                  <a:pt x="134349" y="12273"/>
                </a:cubicBezTo>
                <a:close/>
                <a:moveTo>
                  <a:pt x="131260" y="12185"/>
                </a:moveTo>
                <a:lnTo>
                  <a:pt x="131260" y="12200"/>
                </a:lnTo>
                <a:cubicBezTo>
                  <a:pt x="131187" y="12360"/>
                  <a:pt x="131114" y="12550"/>
                  <a:pt x="131056" y="12739"/>
                </a:cubicBezTo>
                <a:cubicBezTo>
                  <a:pt x="130997" y="12797"/>
                  <a:pt x="130939" y="12870"/>
                  <a:pt x="130881" y="12914"/>
                </a:cubicBezTo>
                <a:cubicBezTo>
                  <a:pt x="130779" y="12885"/>
                  <a:pt x="130691" y="12856"/>
                  <a:pt x="130589" y="12827"/>
                </a:cubicBezTo>
                <a:cubicBezTo>
                  <a:pt x="130793" y="12622"/>
                  <a:pt x="131026" y="12404"/>
                  <a:pt x="131260" y="12185"/>
                </a:cubicBezTo>
                <a:close/>
                <a:moveTo>
                  <a:pt x="4213" y="10801"/>
                </a:moveTo>
                <a:lnTo>
                  <a:pt x="4213" y="10801"/>
                </a:lnTo>
                <a:cubicBezTo>
                  <a:pt x="4300" y="11078"/>
                  <a:pt x="4431" y="11413"/>
                  <a:pt x="4592" y="11777"/>
                </a:cubicBezTo>
                <a:cubicBezTo>
                  <a:pt x="4621" y="12156"/>
                  <a:pt x="4694" y="12564"/>
                  <a:pt x="4883" y="12972"/>
                </a:cubicBezTo>
                <a:cubicBezTo>
                  <a:pt x="4737" y="12885"/>
                  <a:pt x="4592" y="12797"/>
                  <a:pt x="4475" y="12695"/>
                </a:cubicBezTo>
                <a:cubicBezTo>
                  <a:pt x="4344" y="12098"/>
                  <a:pt x="4242" y="11442"/>
                  <a:pt x="4213" y="10801"/>
                </a:cubicBezTo>
                <a:close/>
                <a:moveTo>
                  <a:pt x="132076" y="12579"/>
                </a:moveTo>
                <a:lnTo>
                  <a:pt x="132076" y="12579"/>
                </a:lnTo>
                <a:cubicBezTo>
                  <a:pt x="131945" y="12754"/>
                  <a:pt x="131799" y="12958"/>
                  <a:pt x="131668" y="13162"/>
                </a:cubicBezTo>
                <a:cubicBezTo>
                  <a:pt x="131639" y="13162"/>
                  <a:pt x="131595" y="13147"/>
                  <a:pt x="131566" y="13133"/>
                </a:cubicBezTo>
                <a:cubicBezTo>
                  <a:pt x="131580" y="13060"/>
                  <a:pt x="131595" y="12972"/>
                  <a:pt x="131624" y="12899"/>
                </a:cubicBezTo>
                <a:cubicBezTo>
                  <a:pt x="131755" y="12797"/>
                  <a:pt x="131915" y="12695"/>
                  <a:pt x="132076" y="12579"/>
                </a:cubicBezTo>
                <a:close/>
                <a:moveTo>
                  <a:pt x="134495" y="12666"/>
                </a:moveTo>
                <a:cubicBezTo>
                  <a:pt x="134495" y="12695"/>
                  <a:pt x="134510" y="12725"/>
                  <a:pt x="134510" y="12754"/>
                </a:cubicBezTo>
                <a:cubicBezTo>
                  <a:pt x="134262" y="12987"/>
                  <a:pt x="134000" y="13249"/>
                  <a:pt x="133766" y="13526"/>
                </a:cubicBezTo>
                <a:cubicBezTo>
                  <a:pt x="133810" y="13380"/>
                  <a:pt x="133868" y="13235"/>
                  <a:pt x="133941" y="13074"/>
                </a:cubicBezTo>
                <a:cubicBezTo>
                  <a:pt x="134087" y="12929"/>
                  <a:pt x="134262" y="12812"/>
                  <a:pt x="134495" y="12666"/>
                </a:cubicBezTo>
                <a:close/>
                <a:moveTo>
                  <a:pt x="134218" y="11981"/>
                </a:moveTo>
                <a:cubicBezTo>
                  <a:pt x="134262" y="12054"/>
                  <a:pt x="134291" y="12127"/>
                  <a:pt x="134320" y="12200"/>
                </a:cubicBezTo>
                <a:cubicBezTo>
                  <a:pt x="134160" y="12375"/>
                  <a:pt x="133941" y="12622"/>
                  <a:pt x="133708" y="12943"/>
                </a:cubicBezTo>
                <a:cubicBezTo>
                  <a:pt x="133460" y="13118"/>
                  <a:pt x="133227" y="13337"/>
                  <a:pt x="133038" y="13584"/>
                </a:cubicBezTo>
                <a:cubicBezTo>
                  <a:pt x="133023" y="13380"/>
                  <a:pt x="133052" y="13176"/>
                  <a:pt x="133140" y="12972"/>
                </a:cubicBezTo>
                <a:cubicBezTo>
                  <a:pt x="133358" y="12841"/>
                  <a:pt x="133635" y="12681"/>
                  <a:pt x="133985" y="12477"/>
                </a:cubicBezTo>
                <a:lnTo>
                  <a:pt x="133985" y="12477"/>
                </a:lnTo>
                <a:cubicBezTo>
                  <a:pt x="133985" y="12477"/>
                  <a:pt x="133693" y="12550"/>
                  <a:pt x="133285" y="12739"/>
                </a:cubicBezTo>
                <a:cubicBezTo>
                  <a:pt x="133315" y="12681"/>
                  <a:pt x="133358" y="12637"/>
                  <a:pt x="133387" y="12579"/>
                </a:cubicBezTo>
                <a:cubicBezTo>
                  <a:pt x="133621" y="12404"/>
                  <a:pt x="133883" y="12200"/>
                  <a:pt x="134218" y="11981"/>
                </a:cubicBezTo>
                <a:close/>
                <a:moveTo>
                  <a:pt x="5000" y="10363"/>
                </a:moveTo>
                <a:lnTo>
                  <a:pt x="5000" y="10363"/>
                </a:lnTo>
                <a:cubicBezTo>
                  <a:pt x="5335" y="10495"/>
                  <a:pt x="5597" y="10626"/>
                  <a:pt x="5830" y="10757"/>
                </a:cubicBezTo>
                <a:cubicBezTo>
                  <a:pt x="5918" y="11690"/>
                  <a:pt x="6195" y="12783"/>
                  <a:pt x="6894" y="13614"/>
                </a:cubicBezTo>
                <a:lnTo>
                  <a:pt x="7317" y="13424"/>
                </a:lnTo>
                <a:cubicBezTo>
                  <a:pt x="7346" y="13497"/>
                  <a:pt x="7361" y="13555"/>
                  <a:pt x="7375" y="13628"/>
                </a:cubicBezTo>
                <a:cubicBezTo>
                  <a:pt x="7259" y="13672"/>
                  <a:pt x="7142" y="13716"/>
                  <a:pt x="7026" y="13759"/>
                </a:cubicBezTo>
                <a:cubicBezTo>
                  <a:pt x="6967" y="13745"/>
                  <a:pt x="6923" y="13730"/>
                  <a:pt x="6865" y="13716"/>
                </a:cubicBezTo>
                <a:cubicBezTo>
                  <a:pt x="6413" y="13307"/>
                  <a:pt x="5685" y="12579"/>
                  <a:pt x="5029" y="11733"/>
                </a:cubicBezTo>
                <a:cubicBezTo>
                  <a:pt x="4941" y="11340"/>
                  <a:pt x="4941" y="10932"/>
                  <a:pt x="5000" y="10363"/>
                </a:cubicBezTo>
                <a:close/>
                <a:moveTo>
                  <a:pt x="3630" y="13730"/>
                </a:moveTo>
                <a:cubicBezTo>
                  <a:pt x="3688" y="13788"/>
                  <a:pt x="3746" y="13832"/>
                  <a:pt x="3805" y="13890"/>
                </a:cubicBezTo>
                <a:cubicBezTo>
                  <a:pt x="3819" y="13963"/>
                  <a:pt x="3848" y="14022"/>
                  <a:pt x="3863" y="14095"/>
                </a:cubicBezTo>
                <a:cubicBezTo>
                  <a:pt x="3805" y="14036"/>
                  <a:pt x="3746" y="13978"/>
                  <a:pt x="3702" y="13905"/>
                </a:cubicBezTo>
                <a:cubicBezTo>
                  <a:pt x="3673" y="13847"/>
                  <a:pt x="3644" y="13788"/>
                  <a:pt x="3630" y="13730"/>
                </a:cubicBezTo>
                <a:close/>
                <a:moveTo>
                  <a:pt x="134612" y="13788"/>
                </a:moveTo>
                <a:cubicBezTo>
                  <a:pt x="134612" y="13905"/>
                  <a:pt x="134597" y="14036"/>
                  <a:pt x="134583" y="14167"/>
                </a:cubicBezTo>
                <a:cubicBezTo>
                  <a:pt x="134510" y="14138"/>
                  <a:pt x="134451" y="14124"/>
                  <a:pt x="134393" y="14095"/>
                </a:cubicBezTo>
                <a:cubicBezTo>
                  <a:pt x="134451" y="14007"/>
                  <a:pt x="134524" y="13890"/>
                  <a:pt x="134612" y="13788"/>
                </a:cubicBezTo>
                <a:close/>
                <a:moveTo>
                  <a:pt x="5422" y="13905"/>
                </a:moveTo>
                <a:lnTo>
                  <a:pt x="5422" y="13905"/>
                </a:lnTo>
                <a:cubicBezTo>
                  <a:pt x="5451" y="13920"/>
                  <a:pt x="5481" y="13934"/>
                  <a:pt x="5510" y="13949"/>
                </a:cubicBezTo>
                <a:cubicBezTo>
                  <a:pt x="5597" y="14051"/>
                  <a:pt x="5685" y="14138"/>
                  <a:pt x="5772" y="14226"/>
                </a:cubicBezTo>
                <a:cubicBezTo>
                  <a:pt x="5670" y="14269"/>
                  <a:pt x="5568" y="14313"/>
                  <a:pt x="5481" y="14357"/>
                </a:cubicBezTo>
                <a:cubicBezTo>
                  <a:pt x="5466" y="14197"/>
                  <a:pt x="5451" y="14051"/>
                  <a:pt x="5422" y="13905"/>
                </a:cubicBezTo>
                <a:close/>
                <a:moveTo>
                  <a:pt x="4650" y="13439"/>
                </a:moveTo>
                <a:lnTo>
                  <a:pt x="4650" y="13439"/>
                </a:lnTo>
                <a:cubicBezTo>
                  <a:pt x="4781" y="13526"/>
                  <a:pt x="4927" y="13628"/>
                  <a:pt x="5087" y="13716"/>
                </a:cubicBezTo>
                <a:cubicBezTo>
                  <a:pt x="5116" y="13993"/>
                  <a:pt x="5116" y="14240"/>
                  <a:pt x="5058" y="14517"/>
                </a:cubicBezTo>
                <a:lnTo>
                  <a:pt x="4985" y="14561"/>
                </a:lnTo>
                <a:cubicBezTo>
                  <a:pt x="4970" y="14546"/>
                  <a:pt x="4970" y="14532"/>
                  <a:pt x="4970" y="14532"/>
                </a:cubicBezTo>
                <a:cubicBezTo>
                  <a:pt x="4868" y="14226"/>
                  <a:pt x="4752" y="13861"/>
                  <a:pt x="4650" y="13439"/>
                </a:cubicBezTo>
                <a:close/>
                <a:moveTo>
                  <a:pt x="2449" y="13074"/>
                </a:moveTo>
                <a:cubicBezTo>
                  <a:pt x="2493" y="13089"/>
                  <a:pt x="2537" y="13103"/>
                  <a:pt x="2580" y="13118"/>
                </a:cubicBezTo>
                <a:cubicBezTo>
                  <a:pt x="2770" y="13541"/>
                  <a:pt x="3003" y="13993"/>
                  <a:pt x="3309" y="14415"/>
                </a:cubicBezTo>
                <a:cubicBezTo>
                  <a:pt x="3382" y="14678"/>
                  <a:pt x="3484" y="14925"/>
                  <a:pt x="3615" y="15173"/>
                </a:cubicBezTo>
                <a:cubicBezTo>
                  <a:pt x="3557" y="15202"/>
                  <a:pt x="3484" y="15231"/>
                  <a:pt x="3426" y="15275"/>
                </a:cubicBezTo>
                <a:cubicBezTo>
                  <a:pt x="3120" y="14969"/>
                  <a:pt x="2784" y="14590"/>
                  <a:pt x="2464" y="14167"/>
                </a:cubicBezTo>
                <a:cubicBezTo>
                  <a:pt x="2391" y="13861"/>
                  <a:pt x="2391" y="13541"/>
                  <a:pt x="2434" y="13074"/>
                </a:cubicBezTo>
                <a:close/>
                <a:moveTo>
                  <a:pt x="84198" y="1"/>
                </a:moveTo>
                <a:cubicBezTo>
                  <a:pt x="84198" y="1"/>
                  <a:pt x="81516" y="1663"/>
                  <a:pt x="81706" y="4184"/>
                </a:cubicBezTo>
                <a:cubicBezTo>
                  <a:pt x="81444" y="4490"/>
                  <a:pt x="81167" y="4811"/>
                  <a:pt x="80890" y="5146"/>
                </a:cubicBezTo>
                <a:cubicBezTo>
                  <a:pt x="80846" y="5087"/>
                  <a:pt x="80788" y="5029"/>
                  <a:pt x="80744" y="4971"/>
                </a:cubicBezTo>
                <a:cubicBezTo>
                  <a:pt x="80700" y="4563"/>
                  <a:pt x="80671" y="4126"/>
                  <a:pt x="80686" y="3688"/>
                </a:cubicBezTo>
                <a:cubicBezTo>
                  <a:pt x="80802" y="3499"/>
                  <a:pt x="80948" y="3309"/>
                  <a:pt x="81094" y="3120"/>
                </a:cubicBezTo>
                <a:lnTo>
                  <a:pt x="81094" y="3120"/>
                </a:lnTo>
                <a:cubicBezTo>
                  <a:pt x="81094" y="3120"/>
                  <a:pt x="80933" y="3251"/>
                  <a:pt x="80686" y="3484"/>
                </a:cubicBezTo>
                <a:cubicBezTo>
                  <a:pt x="80700" y="3236"/>
                  <a:pt x="80715" y="2974"/>
                  <a:pt x="80759" y="2712"/>
                </a:cubicBezTo>
                <a:lnTo>
                  <a:pt x="80759" y="2712"/>
                </a:lnTo>
                <a:cubicBezTo>
                  <a:pt x="80758" y="2712"/>
                  <a:pt x="80598" y="3120"/>
                  <a:pt x="80438" y="3747"/>
                </a:cubicBezTo>
                <a:cubicBezTo>
                  <a:pt x="80380" y="3805"/>
                  <a:pt x="80321" y="3863"/>
                  <a:pt x="80263" y="3921"/>
                </a:cubicBezTo>
                <a:cubicBezTo>
                  <a:pt x="79665" y="2916"/>
                  <a:pt x="78718" y="2260"/>
                  <a:pt x="78368" y="2041"/>
                </a:cubicBezTo>
                <a:cubicBezTo>
                  <a:pt x="78558" y="1866"/>
                  <a:pt x="78776" y="1677"/>
                  <a:pt x="79024" y="1458"/>
                </a:cubicBezTo>
                <a:lnTo>
                  <a:pt x="79024" y="1458"/>
                </a:lnTo>
                <a:cubicBezTo>
                  <a:pt x="79024" y="1458"/>
                  <a:pt x="78820" y="1546"/>
                  <a:pt x="78529" y="1706"/>
                </a:cubicBezTo>
                <a:lnTo>
                  <a:pt x="78631" y="1590"/>
                </a:lnTo>
                <a:lnTo>
                  <a:pt x="78631" y="1590"/>
                </a:lnTo>
                <a:cubicBezTo>
                  <a:pt x="78630" y="1590"/>
                  <a:pt x="78558" y="1663"/>
                  <a:pt x="78427" y="1779"/>
                </a:cubicBezTo>
                <a:cubicBezTo>
                  <a:pt x="77800" y="2143"/>
                  <a:pt x="76838" y="2843"/>
                  <a:pt x="76299" y="3863"/>
                </a:cubicBezTo>
                <a:cubicBezTo>
                  <a:pt x="76080" y="3601"/>
                  <a:pt x="75934" y="3441"/>
                  <a:pt x="75934" y="3441"/>
                </a:cubicBezTo>
                <a:lnTo>
                  <a:pt x="75934" y="3441"/>
                </a:lnTo>
                <a:cubicBezTo>
                  <a:pt x="76036" y="3615"/>
                  <a:pt x="76138" y="3805"/>
                  <a:pt x="76226" y="3994"/>
                </a:cubicBezTo>
                <a:cubicBezTo>
                  <a:pt x="76182" y="4096"/>
                  <a:pt x="76124" y="4198"/>
                  <a:pt x="76095" y="4315"/>
                </a:cubicBezTo>
                <a:cubicBezTo>
                  <a:pt x="76051" y="4359"/>
                  <a:pt x="76022" y="4402"/>
                  <a:pt x="75993" y="4446"/>
                </a:cubicBezTo>
                <a:cubicBezTo>
                  <a:pt x="75876" y="4330"/>
                  <a:pt x="75803" y="4257"/>
                  <a:pt x="75803" y="4257"/>
                </a:cubicBezTo>
                <a:lnTo>
                  <a:pt x="75803" y="4257"/>
                </a:lnTo>
                <a:cubicBezTo>
                  <a:pt x="75861" y="4330"/>
                  <a:pt x="75905" y="4402"/>
                  <a:pt x="75963" y="4475"/>
                </a:cubicBezTo>
                <a:cubicBezTo>
                  <a:pt x="75818" y="4665"/>
                  <a:pt x="75687" y="4854"/>
                  <a:pt x="75555" y="5044"/>
                </a:cubicBezTo>
                <a:cubicBezTo>
                  <a:pt x="75380" y="4767"/>
                  <a:pt x="75191" y="4504"/>
                  <a:pt x="75016" y="4257"/>
                </a:cubicBezTo>
                <a:cubicBezTo>
                  <a:pt x="75264" y="3703"/>
                  <a:pt x="75570" y="3134"/>
                  <a:pt x="75934" y="2610"/>
                </a:cubicBezTo>
                <a:lnTo>
                  <a:pt x="75934" y="2610"/>
                </a:lnTo>
                <a:cubicBezTo>
                  <a:pt x="75934" y="2610"/>
                  <a:pt x="75366" y="3135"/>
                  <a:pt x="74754" y="3907"/>
                </a:cubicBezTo>
                <a:cubicBezTo>
                  <a:pt x="74579" y="3688"/>
                  <a:pt x="74419" y="3484"/>
                  <a:pt x="74258" y="3295"/>
                </a:cubicBezTo>
                <a:cubicBezTo>
                  <a:pt x="74346" y="3207"/>
                  <a:pt x="74433" y="3134"/>
                  <a:pt x="74521" y="3047"/>
                </a:cubicBezTo>
                <a:lnTo>
                  <a:pt x="74521" y="3047"/>
                </a:lnTo>
                <a:cubicBezTo>
                  <a:pt x="74520" y="3047"/>
                  <a:pt x="74389" y="3105"/>
                  <a:pt x="74200" y="3222"/>
                </a:cubicBezTo>
                <a:cubicBezTo>
                  <a:pt x="73705" y="2624"/>
                  <a:pt x="73355" y="2275"/>
                  <a:pt x="73355" y="2275"/>
                </a:cubicBezTo>
                <a:lnTo>
                  <a:pt x="73355" y="2275"/>
                </a:lnTo>
                <a:cubicBezTo>
                  <a:pt x="73588" y="2610"/>
                  <a:pt x="73806" y="2960"/>
                  <a:pt x="74025" y="3324"/>
                </a:cubicBezTo>
                <a:cubicBezTo>
                  <a:pt x="73996" y="3338"/>
                  <a:pt x="73952" y="3368"/>
                  <a:pt x="73923" y="3382"/>
                </a:cubicBezTo>
                <a:cubicBezTo>
                  <a:pt x="73500" y="3003"/>
                  <a:pt x="73151" y="2799"/>
                  <a:pt x="73151" y="2799"/>
                </a:cubicBezTo>
                <a:lnTo>
                  <a:pt x="73151" y="2799"/>
                </a:lnTo>
                <a:cubicBezTo>
                  <a:pt x="73369" y="3076"/>
                  <a:pt x="73559" y="3309"/>
                  <a:pt x="73734" y="3513"/>
                </a:cubicBezTo>
                <a:cubicBezTo>
                  <a:pt x="73457" y="3703"/>
                  <a:pt x="73151" y="3951"/>
                  <a:pt x="72859" y="4242"/>
                </a:cubicBezTo>
                <a:cubicBezTo>
                  <a:pt x="72888" y="3834"/>
                  <a:pt x="72947" y="3426"/>
                  <a:pt x="73049" y="3018"/>
                </a:cubicBezTo>
                <a:lnTo>
                  <a:pt x="73049" y="3018"/>
                </a:lnTo>
                <a:cubicBezTo>
                  <a:pt x="73048" y="3018"/>
                  <a:pt x="72640" y="3776"/>
                  <a:pt x="72349" y="4811"/>
                </a:cubicBezTo>
                <a:cubicBezTo>
                  <a:pt x="72320" y="4854"/>
                  <a:pt x="72291" y="4898"/>
                  <a:pt x="72247" y="4942"/>
                </a:cubicBezTo>
                <a:cubicBezTo>
                  <a:pt x="72101" y="4840"/>
                  <a:pt x="71970" y="4752"/>
                  <a:pt x="71883" y="4694"/>
                </a:cubicBezTo>
                <a:cubicBezTo>
                  <a:pt x="71883" y="4650"/>
                  <a:pt x="71897" y="4592"/>
                  <a:pt x="71912" y="4548"/>
                </a:cubicBezTo>
                <a:cubicBezTo>
                  <a:pt x="72087" y="4373"/>
                  <a:pt x="72276" y="4184"/>
                  <a:pt x="72509" y="3980"/>
                </a:cubicBezTo>
                <a:lnTo>
                  <a:pt x="72509" y="3980"/>
                </a:lnTo>
                <a:cubicBezTo>
                  <a:pt x="72509" y="3980"/>
                  <a:pt x="72276" y="4082"/>
                  <a:pt x="71955" y="4286"/>
                </a:cubicBezTo>
                <a:cubicBezTo>
                  <a:pt x="72028" y="3718"/>
                  <a:pt x="71970" y="3324"/>
                  <a:pt x="71970" y="3324"/>
                </a:cubicBezTo>
                <a:lnTo>
                  <a:pt x="71970" y="3324"/>
                </a:lnTo>
                <a:cubicBezTo>
                  <a:pt x="71824" y="3819"/>
                  <a:pt x="71708" y="4213"/>
                  <a:pt x="71591" y="4534"/>
                </a:cubicBezTo>
                <a:cubicBezTo>
                  <a:pt x="71562" y="4548"/>
                  <a:pt x="71547" y="4577"/>
                  <a:pt x="71518" y="4592"/>
                </a:cubicBezTo>
                <a:cubicBezTo>
                  <a:pt x="71912" y="2916"/>
                  <a:pt x="72116" y="2595"/>
                  <a:pt x="73792" y="1007"/>
                </a:cubicBezTo>
                <a:lnTo>
                  <a:pt x="73792" y="1007"/>
                </a:lnTo>
                <a:cubicBezTo>
                  <a:pt x="73792" y="1007"/>
                  <a:pt x="72815" y="1473"/>
                  <a:pt x="71985" y="2333"/>
                </a:cubicBezTo>
                <a:cubicBezTo>
                  <a:pt x="72291" y="1735"/>
                  <a:pt x="72626" y="1123"/>
                  <a:pt x="73005" y="555"/>
                </a:cubicBezTo>
                <a:lnTo>
                  <a:pt x="73005" y="555"/>
                </a:lnTo>
                <a:cubicBezTo>
                  <a:pt x="73004" y="555"/>
                  <a:pt x="71270" y="2435"/>
                  <a:pt x="70192" y="4636"/>
                </a:cubicBezTo>
                <a:cubicBezTo>
                  <a:pt x="70104" y="4432"/>
                  <a:pt x="69988" y="4228"/>
                  <a:pt x="69857" y="4053"/>
                </a:cubicBezTo>
                <a:cubicBezTo>
                  <a:pt x="69886" y="3805"/>
                  <a:pt x="69930" y="3572"/>
                  <a:pt x="69988" y="3338"/>
                </a:cubicBezTo>
                <a:lnTo>
                  <a:pt x="69988" y="3338"/>
                </a:lnTo>
                <a:cubicBezTo>
                  <a:pt x="69988" y="3339"/>
                  <a:pt x="69886" y="3543"/>
                  <a:pt x="69740" y="3892"/>
                </a:cubicBezTo>
                <a:cubicBezTo>
                  <a:pt x="69726" y="3863"/>
                  <a:pt x="69711" y="3849"/>
                  <a:pt x="69682" y="3819"/>
                </a:cubicBezTo>
                <a:cubicBezTo>
                  <a:pt x="69886" y="3164"/>
                  <a:pt x="70148" y="2479"/>
                  <a:pt x="70498" y="1837"/>
                </a:cubicBezTo>
                <a:lnTo>
                  <a:pt x="70498" y="1837"/>
                </a:lnTo>
                <a:cubicBezTo>
                  <a:pt x="70498" y="1838"/>
                  <a:pt x="69915" y="2493"/>
                  <a:pt x="69361" y="3455"/>
                </a:cubicBezTo>
                <a:cubicBezTo>
                  <a:pt x="69157" y="3236"/>
                  <a:pt x="68953" y="3062"/>
                  <a:pt x="68764" y="2901"/>
                </a:cubicBezTo>
                <a:cubicBezTo>
                  <a:pt x="68880" y="2756"/>
                  <a:pt x="69026" y="2595"/>
                  <a:pt x="69172" y="2406"/>
                </a:cubicBezTo>
                <a:lnTo>
                  <a:pt x="69172" y="2406"/>
                </a:lnTo>
                <a:cubicBezTo>
                  <a:pt x="69172" y="2406"/>
                  <a:pt x="68938" y="2552"/>
                  <a:pt x="68632" y="2814"/>
                </a:cubicBezTo>
                <a:cubicBezTo>
                  <a:pt x="68181" y="2464"/>
                  <a:pt x="67816" y="2304"/>
                  <a:pt x="67816" y="2304"/>
                </a:cubicBezTo>
                <a:lnTo>
                  <a:pt x="67816" y="2304"/>
                </a:lnTo>
                <a:cubicBezTo>
                  <a:pt x="68064" y="2551"/>
                  <a:pt x="68268" y="2756"/>
                  <a:pt x="68458" y="2960"/>
                </a:cubicBezTo>
                <a:cubicBezTo>
                  <a:pt x="68210" y="3178"/>
                  <a:pt x="67933" y="3441"/>
                  <a:pt x="67670" y="3776"/>
                </a:cubicBezTo>
                <a:cubicBezTo>
                  <a:pt x="67670" y="3368"/>
                  <a:pt x="67685" y="2945"/>
                  <a:pt x="67743" y="2537"/>
                </a:cubicBezTo>
                <a:lnTo>
                  <a:pt x="67743" y="2537"/>
                </a:lnTo>
                <a:cubicBezTo>
                  <a:pt x="67743" y="2537"/>
                  <a:pt x="67423" y="3324"/>
                  <a:pt x="67248" y="4388"/>
                </a:cubicBezTo>
                <a:cubicBezTo>
                  <a:pt x="67117" y="4606"/>
                  <a:pt x="67000" y="4840"/>
                  <a:pt x="66898" y="5087"/>
                </a:cubicBezTo>
                <a:cubicBezTo>
                  <a:pt x="66840" y="5029"/>
                  <a:pt x="66767" y="4971"/>
                  <a:pt x="66709" y="4927"/>
                </a:cubicBezTo>
                <a:cubicBezTo>
                  <a:pt x="66781" y="4825"/>
                  <a:pt x="66869" y="4723"/>
                  <a:pt x="66971" y="4606"/>
                </a:cubicBezTo>
                <a:lnTo>
                  <a:pt x="66971" y="4606"/>
                </a:lnTo>
                <a:cubicBezTo>
                  <a:pt x="66971" y="4607"/>
                  <a:pt x="66825" y="4694"/>
                  <a:pt x="66636" y="4869"/>
                </a:cubicBezTo>
                <a:cubicBezTo>
                  <a:pt x="66548" y="4796"/>
                  <a:pt x="66461" y="4738"/>
                  <a:pt x="66388" y="4694"/>
                </a:cubicBezTo>
                <a:cubicBezTo>
                  <a:pt x="66621" y="4373"/>
                  <a:pt x="66927" y="4009"/>
                  <a:pt x="67306" y="3543"/>
                </a:cubicBezTo>
                <a:lnTo>
                  <a:pt x="67306" y="3543"/>
                </a:lnTo>
                <a:cubicBezTo>
                  <a:pt x="67306" y="3543"/>
                  <a:pt x="66913" y="3790"/>
                  <a:pt x="66417" y="4242"/>
                </a:cubicBezTo>
                <a:cubicBezTo>
                  <a:pt x="66650" y="2537"/>
                  <a:pt x="66811" y="2202"/>
                  <a:pt x="68268" y="438"/>
                </a:cubicBezTo>
                <a:lnTo>
                  <a:pt x="68268" y="438"/>
                </a:lnTo>
                <a:cubicBezTo>
                  <a:pt x="68268" y="438"/>
                  <a:pt x="66126" y="1779"/>
                  <a:pt x="65805" y="3863"/>
                </a:cubicBezTo>
                <a:cubicBezTo>
                  <a:pt x="65397" y="4257"/>
                  <a:pt x="64916" y="4883"/>
                  <a:pt x="64858" y="5670"/>
                </a:cubicBezTo>
                <a:cubicBezTo>
                  <a:pt x="64741" y="4883"/>
                  <a:pt x="64712" y="3994"/>
                  <a:pt x="64828" y="3149"/>
                </a:cubicBezTo>
                <a:lnTo>
                  <a:pt x="64828" y="3149"/>
                </a:lnTo>
                <a:cubicBezTo>
                  <a:pt x="64828" y="3149"/>
                  <a:pt x="64289" y="4490"/>
                  <a:pt x="64216" y="6006"/>
                </a:cubicBezTo>
                <a:cubicBezTo>
                  <a:pt x="64202" y="5700"/>
                  <a:pt x="64216" y="5379"/>
                  <a:pt x="64260" y="5073"/>
                </a:cubicBezTo>
                <a:lnTo>
                  <a:pt x="64260" y="5073"/>
                </a:lnTo>
                <a:cubicBezTo>
                  <a:pt x="64260" y="5073"/>
                  <a:pt x="63954" y="5802"/>
                  <a:pt x="63881" y="6676"/>
                </a:cubicBezTo>
                <a:cubicBezTo>
                  <a:pt x="63750" y="6691"/>
                  <a:pt x="63619" y="6691"/>
                  <a:pt x="63488" y="6691"/>
                </a:cubicBezTo>
                <a:cubicBezTo>
                  <a:pt x="64187" y="5277"/>
                  <a:pt x="63808" y="3936"/>
                  <a:pt x="63808" y="3936"/>
                </a:cubicBezTo>
                <a:lnTo>
                  <a:pt x="63808" y="3936"/>
                </a:lnTo>
                <a:cubicBezTo>
                  <a:pt x="63560" y="5394"/>
                  <a:pt x="63400" y="5962"/>
                  <a:pt x="62817" y="6705"/>
                </a:cubicBezTo>
                <a:lnTo>
                  <a:pt x="62671" y="6705"/>
                </a:lnTo>
                <a:lnTo>
                  <a:pt x="62671" y="6691"/>
                </a:lnTo>
                <a:cubicBezTo>
                  <a:pt x="62919" y="5379"/>
                  <a:pt x="63444" y="3105"/>
                  <a:pt x="64493" y="1167"/>
                </a:cubicBezTo>
                <a:lnTo>
                  <a:pt x="64493" y="1167"/>
                </a:lnTo>
                <a:cubicBezTo>
                  <a:pt x="64493" y="1167"/>
                  <a:pt x="63546" y="2348"/>
                  <a:pt x="62744" y="3936"/>
                </a:cubicBezTo>
                <a:cubicBezTo>
                  <a:pt x="62788" y="3441"/>
                  <a:pt x="62744" y="3120"/>
                  <a:pt x="62744" y="3120"/>
                </a:cubicBezTo>
                <a:cubicBezTo>
                  <a:pt x="62467" y="4053"/>
                  <a:pt x="62278" y="4621"/>
                  <a:pt x="62016" y="5087"/>
                </a:cubicBezTo>
                <a:cubicBezTo>
                  <a:pt x="61914" y="4942"/>
                  <a:pt x="61797" y="4811"/>
                  <a:pt x="61680" y="4679"/>
                </a:cubicBezTo>
                <a:cubicBezTo>
                  <a:pt x="62147" y="3397"/>
                  <a:pt x="62832" y="1779"/>
                  <a:pt x="63764" y="351"/>
                </a:cubicBezTo>
                <a:lnTo>
                  <a:pt x="63764" y="351"/>
                </a:lnTo>
                <a:cubicBezTo>
                  <a:pt x="63764" y="351"/>
                  <a:pt x="62919" y="1269"/>
                  <a:pt x="62045" y="2581"/>
                </a:cubicBezTo>
                <a:cubicBezTo>
                  <a:pt x="62059" y="2551"/>
                  <a:pt x="62059" y="2537"/>
                  <a:pt x="62074" y="2508"/>
                </a:cubicBezTo>
                <a:lnTo>
                  <a:pt x="62074" y="2508"/>
                </a:lnTo>
                <a:cubicBezTo>
                  <a:pt x="62074" y="2508"/>
                  <a:pt x="61622" y="3120"/>
                  <a:pt x="61199" y="3994"/>
                </a:cubicBezTo>
                <a:cubicBezTo>
                  <a:pt x="61170" y="4038"/>
                  <a:pt x="61141" y="4082"/>
                  <a:pt x="61112" y="4140"/>
                </a:cubicBezTo>
                <a:cubicBezTo>
                  <a:pt x="60908" y="3965"/>
                  <a:pt x="60704" y="3805"/>
                  <a:pt x="60500" y="3674"/>
                </a:cubicBezTo>
                <a:cubicBezTo>
                  <a:pt x="60485" y="3659"/>
                  <a:pt x="60471" y="3645"/>
                  <a:pt x="60456" y="3615"/>
                </a:cubicBezTo>
                <a:cubicBezTo>
                  <a:pt x="60471" y="3601"/>
                  <a:pt x="60471" y="3572"/>
                  <a:pt x="60485" y="3543"/>
                </a:cubicBezTo>
                <a:cubicBezTo>
                  <a:pt x="60573" y="3411"/>
                  <a:pt x="60675" y="3280"/>
                  <a:pt x="60791" y="3120"/>
                </a:cubicBezTo>
                <a:lnTo>
                  <a:pt x="60791" y="3120"/>
                </a:lnTo>
                <a:cubicBezTo>
                  <a:pt x="60791" y="3120"/>
                  <a:pt x="60704" y="3178"/>
                  <a:pt x="60573" y="3295"/>
                </a:cubicBezTo>
                <a:cubicBezTo>
                  <a:pt x="60748" y="2741"/>
                  <a:pt x="60981" y="2173"/>
                  <a:pt x="61272" y="1633"/>
                </a:cubicBezTo>
                <a:lnTo>
                  <a:pt x="61272" y="1633"/>
                </a:lnTo>
                <a:cubicBezTo>
                  <a:pt x="61272" y="1634"/>
                  <a:pt x="60689" y="2304"/>
                  <a:pt x="60135" y="3251"/>
                </a:cubicBezTo>
                <a:cubicBezTo>
                  <a:pt x="59931" y="3032"/>
                  <a:pt x="59727" y="2858"/>
                  <a:pt x="59538" y="2712"/>
                </a:cubicBezTo>
                <a:cubicBezTo>
                  <a:pt x="59654" y="2551"/>
                  <a:pt x="59800" y="2391"/>
                  <a:pt x="59946" y="2202"/>
                </a:cubicBezTo>
                <a:lnTo>
                  <a:pt x="59946" y="2202"/>
                </a:lnTo>
                <a:cubicBezTo>
                  <a:pt x="59946" y="2202"/>
                  <a:pt x="59713" y="2347"/>
                  <a:pt x="59407" y="2610"/>
                </a:cubicBezTo>
                <a:cubicBezTo>
                  <a:pt x="59203" y="2449"/>
                  <a:pt x="59013" y="2333"/>
                  <a:pt x="58882" y="2245"/>
                </a:cubicBezTo>
                <a:cubicBezTo>
                  <a:pt x="59057" y="1954"/>
                  <a:pt x="59290" y="1619"/>
                  <a:pt x="59582" y="1211"/>
                </a:cubicBezTo>
                <a:lnTo>
                  <a:pt x="59582" y="1211"/>
                </a:lnTo>
                <a:cubicBezTo>
                  <a:pt x="59581" y="1211"/>
                  <a:pt x="59115" y="1531"/>
                  <a:pt x="58620" y="2100"/>
                </a:cubicBezTo>
                <a:lnTo>
                  <a:pt x="58591" y="2100"/>
                </a:lnTo>
                <a:lnTo>
                  <a:pt x="58605" y="2114"/>
                </a:lnTo>
                <a:cubicBezTo>
                  <a:pt x="58270" y="2508"/>
                  <a:pt x="57920" y="3003"/>
                  <a:pt x="57701" y="3601"/>
                </a:cubicBezTo>
                <a:cubicBezTo>
                  <a:pt x="57556" y="3717"/>
                  <a:pt x="57381" y="3863"/>
                  <a:pt x="57191" y="4053"/>
                </a:cubicBezTo>
                <a:cubicBezTo>
                  <a:pt x="57425" y="2333"/>
                  <a:pt x="57585" y="1998"/>
                  <a:pt x="59042" y="234"/>
                </a:cubicBezTo>
                <a:lnTo>
                  <a:pt x="59042" y="234"/>
                </a:lnTo>
                <a:cubicBezTo>
                  <a:pt x="59042" y="234"/>
                  <a:pt x="56375" y="1896"/>
                  <a:pt x="56550" y="4402"/>
                </a:cubicBezTo>
                <a:cubicBezTo>
                  <a:pt x="56506" y="4461"/>
                  <a:pt x="56463" y="4519"/>
                  <a:pt x="56419" y="4592"/>
                </a:cubicBezTo>
                <a:cubicBezTo>
                  <a:pt x="56404" y="4402"/>
                  <a:pt x="56390" y="4198"/>
                  <a:pt x="56404" y="4009"/>
                </a:cubicBezTo>
                <a:lnTo>
                  <a:pt x="56404" y="4009"/>
                </a:lnTo>
                <a:cubicBezTo>
                  <a:pt x="56404" y="4009"/>
                  <a:pt x="56302" y="4359"/>
                  <a:pt x="56215" y="4883"/>
                </a:cubicBezTo>
                <a:cubicBezTo>
                  <a:pt x="56186" y="4956"/>
                  <a:pt x="56142" y="5015"/>
                  <a:pt x="56098" y="5087"/>
                </a:cubicBezTo>
                <a:cubicBezTo>
                  <a:pt x="55982" y="4956"/>
                  <a:pt x="55850" y="4840"/>
                  <a:pt x="55719" y="4752"/>
                </a:cubicBezTo>
                <a:cubicBezTo>
                  <a:pt x="55807" y="4650"/>
                  <a:pt x="55880" y="4548"/>
                  <a:pt x="55982" y="4432"/>
                </a:cubicBezTo>
                <a:lnTo>
                  <a:pt x="55982" y="4432"/>
                </a:lnTo>
                <a:cubicBezTo>
                  <a:pt x="55982" y="4432"/>
                  <a:pt x="55836" y="4519"/>
                  <a:pt x="55646" y="4679"/>
                </a:cubicBezTo>
                <a:cubicBezTo>
                  <a:pt x="55603" y="4665"/>
                  <a:pt x="55574" y="4636"/>
                  <a:pt x="55544" y="4606"/>
                </a:cubicBezTo>
                <a:cubicBezTo>
                  <a:pt x="55515" y="4067"/>
                  <a:pt x="55530" y="3499"/>
                  <a:pt x="55603" y="2945"/>
                </a:cubicBezTo>
                <a:lnTo>
                  <a:pt x="55603" y="2945"/>
                </a:lnTo>
                <a:cubicBezTo>
                  <a:pt x="55603" y="2945"/>
                  <a:pt x="55369" y="3543"/>
                  <a:pt x="55180" y="4388"/>
                </a:cubicBezTo>
                <a:cubicBezTo>
                  <a:pt x="55151" y="4373"/>
                  <a:pt x="55137" y="4359"/>
                  <a:pt x="55136" y="4359"/>
                </a:cubicBezTo>
                <a:lnTo>
                  <a:pt x="55136" y="4359"/>
                </a:lnTo>
                <a:cubicBezTo>
                  <a:pt x="55151" y="4373"/>
                  <a:pt x="55165" y="4388"/>
                  <a:pt x="55180" y="4402"/>
                </a:cubicBezTo>
                <a:cubicBezTo>
                  <a:pt x="55122" y="4636"/>
                  <a:pt x="55078" y="4883"/>
                  <a:pt x="55049" y="5146"/>
                </a:cubicBezTo>
                <a:cubicBezTo>
                  <a:pt x="55049" y="4942"/>
                  <a:pt x="55063" y="4723"/>
                  <a:pt x="55093" y="4519"/>
                </a:cubicBezTo>
                <a:lnTo>
                  <a:pt x="55093" y="4519"/>
                </a:lnTo>
                <a:cubicBezTo>
                  <a:pt x="55093" y="4519"/>
                  <a:pt x="54889" y="5015"/>
                  <a:pt x="54772" y="5670"/>
                </a:cubicBezTo>
                <a:cubicBezTo>
                  <a:pt x="54626" y="5918"/>
                  <a:pt x="54510" y="6181"/>
                  <a:pt x="54466" y="6487"/>
                </a:cubicBezTo>
                <a:cubicBezTo>
                  <a:pt x="54335" y="6297"/>
                  <a:pt x="54262" y="6079"/>
                  <a:pt x="54247" y="5860"/>
                </a:cubicBezTo>
                <a:cubicBezTo>
                  <a:pt x="54393" y="5656"/>
                  <a:pt x="54582" y="5437"/>
                  <a:pt x="54816" y="5146"/>
                </a:cubicBezTo>
                <a:lnTo>
                  <a:pt x="54816" y="5146"/>
                </a:lnTo>
                <a:cubicBezTo>
                  <a:pt x="54816" y="5146"/>
                  <a:pt x="54568" y="5292"/>
                  <a:pt x="54262" y="5583"/>
                </a:cubicBezTo>
                <a:cubicBezTo>
                  <a:pt x="54408" y="4519"/>
                  <a:pt x="54510" y="4300"/>
                  <a:pt x="55428" y="3207"/>
                </a:cubicBezTo>
                <a:lnTo>
                  <a:pt x="55428" y="3207"/>
                </a:lnTo>
                <a:cubicBezTo>
                  <a:pt x="55427" y="3208"/>
                  <a:pt x="53621" y="4315"/>
                  <a:pt x="53883" y="5991"/>
                </a:cubicBezTo>
                <a:cubicBezTo>
                  <a:pt x="53679" y="6253"/>
                  <a:pt x="53475" y="6574"/>
                  <a:pt x="53358" y="6953"/>
                </a:cubicBezTo>
                <a:cubicBezTo>
                  <a:pt x="53242" y="6355"/>
                  <a:pt x="53169" y="5612"/>
                  <a:pt x="53271" y="4898"/>
                </a:cubicBezTo>
                <a:lnTo>
                  <a:pt x="53271" y="4898"/>
                </a:lnTo>
                <a:cubicBezTo>
                  <a:pt x="53271" y="4898"/>
                  <a:pt x="52848" y="5918"/>
                  <a:pt x="52877" y="6997"/>
                </a:cubicBezTo>
                <a:cubicBezTo>
                  <a:pt x="52644" y="7011"/>
                  <a:pt x="52411" y="7026"/>
                  <a:pt x="52192" y="7026"/>
                </a:cubicBezTo>
                <a:cubicBezTo>
                  <a:pt x="53314" y="5437"/>
                  <a:pt x="52819" y="3761"/>
                  <a:pt x="52819" y="3761"/>
                </a:cubicBezTo>
                <a:lnTo>
                  <a:pt x="52819" y="3761"/>
                </a:lnTo>
                <a:cubicBezTo>
                  <a:pt x="52557" y="5321"/>
                  <a:pt x="52396" y="5860"/>
                  <a:pt x="51711" y="6676"/>
                </a:cubicBezTo>
                <a:cubicBezTo>
                  <a:pt x="51711" y="6632"/>
                  <a:pt x="51697" y="6574"/>
                  <a:pt x="51697" y="6516"/>
                </a:cubicBezTo>
                <a:cubicBezTo>
                  <a:pt x="51930" y="5204"/>
                  <a:pt x="52455" y="2930"/>
                  <a:pt x="53504" y="992"/>
                </a:cubicBezTo>
                <a:lnTo>
                  <a:pt x="53504" y="992"/>
                </a:lnTo>
                <a:cubicBezTo>
                  <a:pt x="53504" y="992"/>
                  <a:pt x="51974" y="2902"/>
                  <a:pt x="51157" y="5117"/>
                </a:cubicBezTo>
                <a:cubicBezTo>
                  <a:pt x="50968" y="4825"/>
                  <a:pt x="50749" y="4563"/>
                  <a:pt x="50516" y="4330"/>
                </a:cubicBezTo>
                <a:cubicBezTo>
                  <a:pt x="50633" y="3674"/>
                  <a:pt x="50808" y="2989"/>
                  <a:pt x="51085" y="2347"/>
                </a:cubicBezTo>
                <a:lnTo>
                  <a:pt x="51085" y="2347"/>
                </a:lnTo>
                <a:cubicBezTo>
                  <a:pt x="51084" y="2348"/>
                  <a:pt x="50589" y="3018"/>
                  <a:pt x="50137" y="3965"/>
                </a:cubicBezTo>
                <a:cubicBezTo>
                  <a:pt x="49904" y="3776"/>
                  <a:pt x="49656" y="3601"/>
                  <a:pt x="49438" y="3455"/>
                </a:cubicBezTo>
                <a:cubicBezTo>
                  <a:pt x="49540" y="3295"/>
                  <a:pt x="49656" y="3134"/>
                  <a:pt x="49787" y="2945"/>
                </a:cubicBezTo>
                <a:lnTo>
                  <a:pt x="49787" y="2945"/>
                </a:lnTo>
                <a:cubicBezTo>
                  <a:pt x="49787" y="2945"/>
                  <a:pt x="49583" y="3091"/>
                  <a:pt x="49292" y="3353"/>
                </a:cubicBezTo>
                <a:cubicBezTo>
                  <a:pt x="48782" y="3047"/>
                  <a:pt x="48388" y="2887"/>
                  <a:pt x="48388" y="2887"/>
                </a:cubicBezTo>
                <a:lnTo>
                  <a:pt x="48388" y="2887"/>
                </a:lnTo>
                <a:cubicBezTo>
                  <a:pt x="48665" y="3120"/>
                  <a:pt x="48913" y="3324"/>
                  <a:pt x="49132" y="3513"/>
                </a:cubicBezTo>
                <a:cubicBezTo>
                  <a:pt x="48913" y="3732"/>
                  <a:pt x="48665" y="4009"/>
                  <a:pt x="48432" y="4344"/>
                </a:cubicBezTo>
                <a:cubicBezTo>
                  <a:pt x="48374" y="3936"/>
                  <a:pt x="48345" y="3528"/>
                  <a:pt x="48345" y="3120"/>
                </a:cubicBezTo>
                <a:cubicBezTo>
                  <a:pt x="48345" y="3120"/>
                  <a:pt x="48126" y="3907"/>
                  <a:pt x="48068" y="4956"/>
                </a:cubicBezTo>
                <a:cubicBezTo>
                  <a:pt x="47980" y="5160"/>
                  <a:pt x="47893" y="5379"/>
                  <a:pt x="47834" y="5612"/>
                </a:cubicBezTo>
                <a:cubicBezTo>
                  <a:pt x="47878" y="5146"/>
                  <a:pt x="47849" y="4723"/>
                  <a:pt x="47805" y="4446"/>
                </a:cubicBezTo>
                <a:cubicBezTo>
                  <a:pt x="47878" y="4344"/>
                  <a:pt x="47951" y="4228"/>
                  <a:pt x="48024" y="4126"/>
                </a:cubicBezTo>
                <a:lnTo>
                  <a:pt x="48024" y="4126"/>
                </a:lnTo>
                <a:cubicBezTo>
                  <a:pt x="48024" y="4126"/>
                  <a:pt x="47936" y="4184"/>
                  <a:pt x="47776" y="4315"/>
                </a:cubicBezTo>
                <a:cubicBezTo>
                  <a:pt x="47732" y="4126"/>
                  <a:pt x="47703" y="4009"/>
                  <a:pt x="47703" y="4009"/>
                </a:cubicBezTo>
                <a:cubicBezTo>
                  <a:pt x="47689" y="4155"/>
                  <a:pt x="47674" y="4286"/>
                  <a:pt x="47645" y="4417"/>
                </a:cubicBezTo>
                <a:cubicBezTo>
                  <a:pt x="47514" y="4534"/>
                  <a:pt x="47368" y="4679"/>
                  <a:pt x="47208" y="4854"/>
                </a:cubicBezTo>
                <a:cubicBezTo>
                  <a:pt x="47208" y="4592"/>
                  <a:pt x="47208" y="4359"/>
                  <a:pt x="47222" y="4155"/>
                </a:cubicBezTo>
                <a:cubicBezTo>
                  <a:pt x="47383" y="3484"/>
                  <a:pt x="47601" y="2785"/>
                  <a:pt x="47878" y="2100"/>
                </a:cubicBezTo>
                <a:cubicBezTo>
                  <a:pt x="48053" y="1794"/>
                  <a:pt x="48301" y="1458"/>
                  <a:pt x="48607" y="1036"/>
                </a:cubicBezTo>
                <a:lnTo>
                  <a:pt x="48607" y="1036"/>
                </a:lnTo>
                <a:cubicBezTo>
                  <a:pt x="48607" y="1036"/>
                  <a:pt x="48432" y="1152"/>
                  <a:pt x="48199" y="1356"/>
                </a:cubicBezTo>
                <a:cubicBezTo>
                  <a:pt x="48213" y="1313"/>
                  <a:pt x="48228" y="1269"/>
                  <a:pt x="48257" y="1225"/>
                </a:cubicBezTo>
                <a:lnTo>
                  <a:pt x="48257" y="1225"/>
                </a:lnTo>
                <a:cubicBezTo>
                  <a:pt x="48257" y="1225"/>
                  <a:pt x="48199" y="1298"/>
                  <a:pt x="48111" y="1444"/>
                </a:cubicBezTo>
                <a:cubicBezTo>
                  <a:pt x="47528" y="1968"/>
                  <a:pt x="46639" y="2974"/>
                  <a:pt x="46537" y="4286"/>
                </a:cubicBezTo>
                <a:cubicBezTo>
                  <a:pt x="46377" y="4650"/>
                  <a:pt x="46231" y="5029"/>
                  <a:pt x="46115" y="5408"/>
                </a:cubicBezTo>
                <a:cubicBezTo>
                  <a:pt x="45911" y="5131"/>
                  <a:pt x="45692" y="4883"/>
                  <a:pt x="45459" y="4650"/>
                </a:cubicBezTo>
                <a:cubicBezTo>
                  <a:pt x="45444" y="4636"/>
                  <a:pt x="45444" y="4606"/>
                  <a:pt x="45444" y="4592"/>
                </a:cubicBezTo>
                <a:cubicBezTo>
                  <a:pt x="45532" y="3951"/>
                  <a:pt x="45663" y="3280"/>
                  <a:pt x="45911" y="2639"/>
                </a:cubicBezTo>
                <a:lnTo>
                  <a:pt x="45911" y="2639"/>
                </a:lnTo>
                <a:cubicBezTo>
                  <a:pt x="45910" y="2639"/>
                  <a:pt x="45444" y="3324"/>
                  <a:pt x="45036" y="4300"/>
                </a:cubicBezTo>
                <a:cubicBezTo>
                  <a:pt x="44788" y="4096"/>
                  <a:pt x="44541" y="3936"/>
                  <a:pt x="44307" y="3805"/>
                </a:cubicBezTo>
                <a:cubicBezTo>
                  <a:pt x="44409" y="3645"/>
                  <a:pt x="44526" y="3470"/>
                  <a:pt x="44643" y="3280"/>
                </a:cubicBezTo>
                <a:lnTo>
                  <a:pt x="44643" y="3280"/>
                </a:lnTo>
                <a:cubicBezTo>
                  <a:pt x="44642" y="3280"/>
                  <a:pt x="44438" y="3441"/>
                  <a:pt x="44162" y="3717"/>
                </a:cubicBezTo>
                <a:cubicBezTo>
                  <a:pt x="43637" y="3411"/>
                  <a:pt x="43229" y="3266"/>
                  <a:pt x="43229" y="3266"/>
                </a:cubicBezTo>
                <a:lnTo>
                  <a:pt x="43229" y="3266"/>
                </a:lnTo>
                <a:cubicBezTo>
                  <a:pt x="43535" y="3484"/>
                  <a:pt x="43783" y="3688"/>
                  <a:pt x="44016" y="3863"/>
                </a:cubicBezTo>
                <a:cubicBezTo>
                  <a:pt x="43797" y="4096"/>
                  <a:pt x="43564" y="4373"/>
                  <a:pt x="43345" y="4723"/>
                </a:cubicBezTo>
                <a:cubicBezTo>
                  <a:pt x="43273" y="4315"/>
                  <a:pt x="43214" y="3907"/>
                  <a:pt x="43200" y="3499"/>
                </a:cubicBezTo>
                <a:cubicBezTo>
                  <a:pt x="43200" y="3499"/>
                  <a:pt x="43010" y="4300"/>
                  <a:pt x="43025" y="5350"/>
                </a:cubicBezTo>
                <a:cubicBezTo>
                  <a:pt x="42850" y="5743"/>
                  <a:pt x="42733" y="6181"/>
                  <a:pt x="42733" y="6661"/>
                </a:cubicBezTo>
                <a:cubicBezTo>
                  <a:pt x="42471" y="6355"/>
                  <a:pt x="42282" y="6049"/>
                  <a:pt x="42194" y="5700"/>
                </a:cubicBezTo>
                <a:cubicBezTo>
                  <a:pt x="42384" y="5379"/>
                  <a:pt x="42617" y="5000"/>
                  <a:pt x="42937" y="4504"/>
                </a:cubicBezTo>
                <a:lnTo>
                  <a:pt x="42937" y="4504"/>
                </a:lnTo>
                <a:cubicBezTo>
                  <a:pt x="42937" y="4505"/>
                  <a:pt x="42558" y="4781"/>
                  <a:pt x="42150" y="5262"/>
                </a:cubicBezTo>
                <a:cubicBezTo>
                  <a:pt x="42063" y="3572"/>
                  <a:pt x="42165" y="3222"/>
                  <a:pt x="43360" y="1415"/>
                </a:cubicBezTo>
                <a:lnTo>
                  <a:pt x="43360" y="1415"/>
                </a:lnTo>
                <a:cubicBezTo>
                  <a:pt x="43360" y="1415"/>
                  <a:pt x="40722" y="3339"/>
                  <a:pt x="41640" y="5933"/>
                </a:cubicBezTo>
                <a:cubicBezTo>
                  <a:pt x="41363" y="6385"/>
                  <a:pt x="41130" y="6909"/>
                  <a:pt x="41057" y="7492"/>
                </a:cubicBezTo>
                <a:cubicBezTo>
                  <a:pt x="40693" y="6559"/>
                  <a:pt x="40343" y="5408"/>
                  <a:pt x="40299" y="4286"/>
                </a:cubicBezTo>
                <a:cubicBezTo>
                  <a:pt x="40299" y="4286"/>
                  <a:pt x="40095" y="5160"/>
                  <a:pt x="40124" y="6297"/>
                </a:cubicBezTo>
                <a:cubicBezTo>
                  <a:pt x="40095" y="6224"/>
                  <a:pt x="40081" y="6195"/>
                  <a:pt x="40081" y="6195"/>
                </a:cubicBezTo>
                <a:lnTo>
                  <a:pt x="40081" y="6195"/>
                </a:lnTo>
                <a:cubicBezTo>
                  <a:pt x="40154" y="6720"/>
                  <a:pt x="40139" y="7274"/>
                  <a:pt x="40066" y="7798"/>
                </a:cubicBezTo>
                <a:cubicBezTo>
                  <a:pt x="40037" y="7813"/>
                  <a:pt x="39993" y="7813"/>
                  <a:pt x="39950" y="7813"/>
                </a:cubicBezTo>
                <a:cubicBezTo>
                  <a:pt x="40081" y="7041"/>
                  <a:pt x="40037" y="6414"/>
                  <a:pt x="40037" y="6414"/>
                </a:cubicBezTo>
                <a:lnTo>
                  <a:pt x="40037" y="6414"/>
                </a:lnTo>
                <a:cubicBezTo>
                  <a:pt x="39950" y="6909"/>
                  <a:pt x="39789" y="7405"/>
                  <a:pt x="39585" y="7842"/>
                </a:cubicBezTo>
                <a:cubicBezTo>
                  <a:pt x="39527" y="7842"/>
                  <a:pt x="39483" y="7857"/>
                  <a:pt x="39425" y="7857"/>
                </a:cubicBezTo>
                <a:cubicBezTo>
                  <a:pt x="39367" y="7769"/>
                  <a:pt x="39294" y="7682"/>
                  <a:pt x="39235" y="7609"/>
                </a:cubicBezTo>
                <a:cubicBezTo>
                  <a:pt x="39279" y="7361"/>
                  <a:pt x="39279" y="7128"/>
                  <a:pt x="39265" y="6909"/>
                </a:cubicBezTo>
                <a:cubicBezTo>
                  <a:pt x="39600" y="5525"/>
                  <a:pt x="38463" y="4403"/>
                  <a:pt x="38463" y="4402"/>
                </a:cubicBezTo>
                <a:lnTo>
                  <a:pt x="38463" y="4402"/>
                </a:lnTo>
                <a:cubicBezTo>
                  <a:pt x="38769" y="5073"/>
                  <a:pt x="38915" y="5452"/>
                  <a:pt x="38944" y="5831"/>
                </a:cubicBezTo>
                <a:cubicBezTo>
                  <a:pt x="38390" y="4738"/>
                  <a:pt x="37283" y="4097"/>
                  <a:pt x="37282" y="4096"/>
                </a:cubicBezTo>
                <a:lnTo>
                  <a:pt x="37282" y="4096"/>
                </a:lnTo>
                <a:cubicBezTo>
                  <a:pt x="38332" y="5321"/>
                  <a:pt x="38550" y="5656"/>
                  <a:pt x="38682" y="6661"/>
                </a:cubicBezTo>
                <a:cubicBezTo>
                  <a:pt x="38550" y="6487"/>
                  <a:pt x="38448" y="6385"/>
                  <a:pt x="38448" y="6385"/>
                </a:cubicBezTo>
                <a:lnTo>
                  <a:pt x="38448" y="6385"/>
                </a:lnTo>
                <a:cubicBezTo>
                  <a:pt x="38565" y="6647"/>
                  <a:pt x="38652" y="6851"/>
                  <a:pt x="38740" y="7040"/>
                </a:cubicBezTo>
                <a:cubicBezTo>
                  <a:pt x="38740" y="7055"/>
                  <a:pt x="38740" y="7084"/>
                  <a:pt x="38740" y="7099"/>
                </a:cubicBezTo>
                <a:cubicBezTo>
                  <a:pt x="38594" y="6968"/>
                  <a:pt x="38463" y="6866"/>
                  <a:pt x="38346" y="6778"/>
                </a:cubicBezTo>
                <a:cubicBezTo>
                  <a:pt x="38419" y="6181"/>
                  <a:pt x="38376" y="5729"/>
                  <a:pt x="38376" y="5729"/>
                </a:cubicBezTo>
                <a:lnTo>
                  <a:pt x="38376" y="5729"/>
                </a:lnTo>
                <a:cubicBezTo>
                  <a:pt x="38332" y="5991"/>
                  <a:pt x="38259" y="6239"/>
                  <a:pt x="38186" y="6501"/>
                </a:cubicBezTo>
                <a:cubicBezTo>
                  <a:pt x="38084" y="6268"/>
                  <a:pt x="37967" y="6079"/>
                  <a:pt x="37865" y="5918"/>
                </a:cubicBezTo>
                <a:cubicBezTo>
                  <a:pt x="38011" y="5816"/>
                  <a:pt x="38186" y="5714"/>
                  <a:pt x="38376" y="5583"/>
                </a:cubicBezTo>
                <a:lnTo>
                  <a:pt x="38376" y="5583"/>
                </a:lnTo>
                <a:cubicBezTo>
                  <a:pt x="38375" y="5583"/>
                  <a:pt x="38128" y="5656"/>
                  <a:pt x="37778" y="5802"/>
                </a:cubicBezTo>
                <a:cubicBezTo>
                  <a:pt x="37720" y="5714"/>
                  <a:pt x="37647" y="5641"/>
                  <a:pt x="37603" y="5583"/>
                </a:cubicBezTo>
                <a:cubicBezTo>
                  <a:pt x="37559" y="5539"/>
                  <a:pt x="37530" y="5510"/>
                  <a:pt x="37530" y="5510"/>
                </a:cubicBezTo>
                <a:lnTo>
                  <a:pt x="37530" y="5510"/>
                </a:lnTo>
                <a:cubicBezTo>
                  <a:pt x="37545" y="5539"/>
                  <a:pt x="37559" y="5568"/>
                  <a:pt x="37574" y="5598"/>
                </a:cubicBezTo>
                <a:lnTo>
                  <a:pt x="37574" y="5598"/>
                </a:lnTo>
                <a:cubicBezTo>
                  <a:pt x="37579" y="5593"/>
                  <a:pt x="37584" y="5588"/>
                  <a:pt x="37588" y="5583"/>
                </a:cubicBezTo>
                <a:cubicBezTo>
                  <a:pt x="37618" y="5656"/>
                  <a:pt x="37661" y="5729"/>
                  <a:pt x="37691" y="5802"/>
                </a:cubicBezTo>
                <a:cubicBezTo>
                  <a:pt x="37691" y="5802"/>
                  <a:pt x="37691" y="5816"/>
                  <a:pt x="37691" y="5831"/>
                </a:cubicBezTo>
                <a:cubicBezTo>
                  <a:pt x="37559" y="5889"/>
                  <a:pt x="37414" y="5976"/>
                  <a:pt x="37268" y="6064"/>
                </a:cubicBezTo>
                <a:cubicBezTo>
                  <a:pt x="37239" y="5991"/>
                  <a:pt x="37224" y="5947"/>
                  <a:pt x="37224" y="5947"/>
                </a:cubicBezTo>
                <a:cubicBezTo>
                  <a:pt x="37224" y="5991"/>
                  <a:pt x="37224" y="6035"/>
                  <a:pt x="37224" y="6079"/>
                </a:cubicBezTo>
                <a:cubicBezTo>
                  <a:pt x="37210" y="6049"/>
                  <a:pt x="37210" y="6006"/>
                  <a:pt x="37195" y="5976"/>
                </a:cubicBezTo>
                <a:cubicBezTo>
                  <a:pt x="37308" y="5850"/>
                  <a:pt x="37434" y="5737"/>
                  <a:pt x="37574" y="5598"/>
                </a:cubicBezTo>
                <a:lnTo>
                  <a:pt x="37574" y="5598"/>
                </a:lnTo>
                <a:cubicBezTo>
                  <a:pt x="37501" y="5641"/>
                  <a:pt x="37341" y="5714"/>
                  <a:pt x="37137" y="5860"/>
                </a:cubicBezTo>
                <a:cubicBezTo>
                  <a:pt x="37078" y="5627"/>
                  <a:pt x="37005" y="5423"/>
                  <a:pt x="36947" y="5291"/>
                </a:cubicBezTo>
                <a:cubicBezTo>
                  <a:pt x="37035" y="4767"/>
                  <a:pt x="37151" y="4228"/>
                  <a:pt x="37312" y="3717"/>
                </a:cubicBezTo>
                <a:lnTo>
                  <a:pt x="37312" y="3717"/>
                </a:lnTo>
                <a:cubicBezTo>
                  <a:pt x="37311" y="3718"/>
                  <a:pt x="36962" y="4359"/>
                  <a:pt x="36627" y="5291"/>
                </a:cubicBezTo>
                <a:cubicBezTo>
                  <a:pt x="36495" y="4840"/>
                  <a:pt x="36379" y="4548"/>
                  <a:pt x="36379" y="4548"/>
                </a:cubicBezTo>
                <a:lnTo>
                  <a:pt x="36379" y="4548"/>
                </a:lnTo>
                <a:cubicBezTo>
                  <a:pt x="36437" y="4985"/>
                  <a:pt x="36452" y="5437"/>
                  <a:pt x="36423" y="5874"/>
                </a:cubicBezTo>
                <a:cubicBezTo>
                  <a:pt x="36393" y="5947"/>
                  <a:pt x="36379" y="6035"/>
                  <a:pt x="36350" y="6122"/>
                </a:cubicBezTo>
                <a:cubicBezTo>
                  <a:pt x="36058" y="4942"/>
                  <a:pt x="35563" y="3966"/>
                  <a:pt x="35563" y="3965"/>
                </a:cubicBezTo>
                <a:lnTo>
                  <a:pt x="35563" y="3965"/>
                </a:lnTo>
                <a:cubicBezTo>
                  <a:pt x="35752" y="4621"/>
                  <a:pt x="35869" y="5321"/>
                  <a:pt x="35942" y="5962"/>
                </a:cubicBezTo>
                <a:cubicBezTo>
                  <a:pt x="35781" y="5729"/>
                  <a:pt x="35635" y="5554"/>
                  <a:pt x="35533" y="5437"/>
                </a:cubicBezTo>
                <a:cubicBezTo>
                  <a:pt x="35548" y="5291"/>
                  <a:pt x="35577" y="5146"/>
                  <a:pt x="35606" y="5015"/>
                </a:cubicBezTo>
                <a:lnTo>
                  <a:pt x="35606" y="5015"/>
                </a:lnTo>
                <a:cubicBezTo>
                  <a:pt x="35606" y="5015"/>
                  <a:pt x="35548" y="5131"/>
                  <a:pt x="35461" y="5335"/>
                </a:cubicBezTo>
                <a:cubicBezTo>
                  <a:pt x="35417" y="5292"/>
                  <a:pt x="35402" y="5277"/>
                  <a:pt x="35402" y="5277"/>
                </a:cubicBezTo>
                <a:lnTo>
                  <a:pt x="35402" y="5277"/>
                </a:lnTo>
                <a:lnTo>
                  <a:pt x="35446" y="5364"/>
                </a:lnTo>
                <a:cubicBezTo>
                  <a:pt x="35417" y="5423"/>
                  <a:pt x="35402" y="5481"/>
                  <a:pt x="35373" y="5554"/>
                </a:cubicBezTo>
                <a:cubicBezTo>
                  <a:pt x="35271" y="3339"/>
                  <a:pt x="32896" y="1969"/>
                  <a:pt x="32895" y="1968"/>
                </a:cubicBezTo>
                <a:lnTo>
                  <a:pt x="32895" y="1968"/>
                </a:lnTo>
                <a:cubicBezTo>
                  <a:pt x="34367" y="3659"/>
                  <a:pt x="34528" y="3994"/>
                  <a:pt x="34703" y="5685"/>
                </a:cubicBezTo>
                <a:lnTo>
                  <a:pt x="34659" y="5641"/>
                </a:lnTo>
                <a:cubicBezTo>
                  <a:pt x="34659" y="5627"/>
                  <a:pt x="34674" y="5612"/>
                  <a:pt x="34674" y="5612"/>
                </a:cubicBezTo>
                <a:lnTo>
                  <a:pt x="34674" y="5612"/>
                </a:lnTo>
                <a:cubicBezTo>
                  <a:pt x="34674" y="5612"/>
                  <a:pt x="34659" y="5612"/>
                  <a:pt x="34644" y="5627"/>
                </a:cubicBezTo>
                <a:cubicBezTo>
                  <a:pt x="34572" y="5554"/>
                  <a:pt x="34499" y="5496"/>
                  <a:pt x="34426" y="5437"/>
                </a:cubicBezTo>
                <a:cubicBezTo>
                  <a:pt x="34426" y="5394"/>
                  <a:pt x="34440" y="5364"/>
                  <a:pt x="34455" y="5321"/>
                </a:cubicBezTo>
                <a:lnTo>
                  <a:pt x="34455" y="5321"/>
                </a:lnTo>
                <a:cubicBezTo>
                  <a:pt x="34455" y="5321"/>
                  <a:pt x="34440" y="5365"/>
                  <a:pt x="34397" y="5423"/>
                </a:cubicBezTo>
                <a:cubicBezTo>
                  <a:pt x="34280" y="5335"/>
                  <a:pt x="34178" y="5262"/>
                  <a:pt x="34091" y="5189"/>
                </a:cubicBezTo>
                <a:cubicBezTo>
                  <a:pt x="33887" y="4927"/>
                  <a:pt x="33697" y="4709"/>
                  <a:pt x="33566" y="4548"/>
                </a:cubicBezTo>
                <a:cubicBezTo>
                  <a:pt x="33464" y="4228"/>
                  <a:pt x="33376" y="4024"/>
                  <a:pt x="33376" y="4023"/>
                </a:cubicBezTo>
                <a:lnTo>
                  <a:pt x="33376" y="4023"/>
                </a:lnTo>
                <a:cubicBezTo>
                  <a:pt x="33390" y="4079"/>
                  <a:pt x="33391" y="4134"/>
                  <a:pt x="33404" y="4190"/>
                </a:cubicBezTo>
                <a:lnTo>
                  <a:pt x="33404" y="4190"/>
                </a:lnTo>
                <a:cubicBezTo>
                  <a:pt x="33404" y="4188"/>
                  <a:pt x="33405" y="4186"/>
                  <a:pt x="33406" y="4184"/>
                </a:cubicBezTo>
                <a:cubicBezTo>
                  <a:pt x="33420" y="4242"/>
                  <a:pt x="33420" y="4300"/>
                  <a:pt x="33420" y="4359"/>
                </a:cubicBezTo>
                <a:cubicBezTo>
                  <a:pt x="33391" y="4330"/>
                  <a:pt x="33376" y="4300"/>
                  <a:pt x="33362" y="4300"/>
                </a:cubicBezTo>
                <a:cubicBezTo>
                  <a:pt x="33391" y="4330"/>
                  <a:pt x="33406" y="4373"/>
                  <a:pt x="33435" y="4402"/>
                </a:cubicBezTo>
                <a:cubicBezTo>
                  <a:pt x="33449" y="4679"/>
                  <a:pt x="33449" y="4942"/>
                  <a:pt x="33435" y="5219"/>
                </a:cubicBezTo>
                <a:cubicBezTo>
                  <a:pt x="33333" y="5087"/>
                  <a:pt x="33216" y="4971"/>
                  <a:pt x="33099" y="4854"/>
                </a:cubicBezTo>
                <a:cubicBezTo>
                  <a:pt x="33172" y="4694"/>
                  <a:pt x="33260" y="4504"/>
                  <a:pt x="33362" y="4300"/>
                </a:cubicBezTo>
                <a:cubicBezTo>
                  <a:pt x="33374" y="4265"/>
                  <a:pt x="33386" y="4239"/>
                  <a:pt x="33398" y="4206"/>
                </a:cubicBezTo>
                <a:lnTo>
                  <a:pt x="33398" y="4206"/>
                </a:lnTo>
                <a:cubicBezTo>
                  <a:pt x="33332" y="4273"/>
                  <a:pt x="33149" y="4458"/>
                  <a:pt x="32954" y="4738"/>
                </a:cubicBezTo>
                <a:cubicBezTo>
                  <a:pt x="32837" y="4636"/>
                  <a:pt x="32735" y="4548"/>
                  <a:pt x="32633" y="4461"/>
                </a:cubicBezTo>
                <a:cubicBezTo>
                  <a:pt x="32837" y="4257"/>
                  <a:pt x="33056" y="4038"/>
                  <a:pt x="33318" y="3790"/>
                </a:cubicBezTo>
                <a:lnTo>
                  <a:pt x="33318" y="3790"/>
                </a:lnTo>
                <a:cubicBezTo>
                  <a:pt x="33318" y="3790"/>
                  <a:pt x="32939" y="3980"/>
                  <a:pt x="32458" y="4315"/>
                </a:cubicBezTo>
                <a:cubicBezTo>
                  <a:pt x="32152" y="4067"/>
                  <a:pt x="31919" y="3936"/>
                  <a:pt x="31919" y="3936"/>
                </a:cubicBezTo>
                <a:lnTo>
                  <a:pt x="31919" y="3936"/>
                </a:lnTo>
                <a:cubicBezTo>
                  <a:pt x="32065" y="4111"/>
                  <a:pt x="32196" y="4271"/>
                  <a:pt x="32327" y="4417"/>
                </a:cubicBezTo>
                <a:cubicBezTo>
                  <a:pt x="32123" y="4577"/>
                  <a:pt x="31904" y="4767"/>
                  <a:pt x="31686" y="4985"/>
                </a:cubicBezTo>
                <a:cubicBezTo>
                  <a:pt x="31132" y="4053"/>
                  <a:pt x="30564" y="3412"/>
                  <a:pt x="30564" y="3411"/>
                </a:cubicBezTo>
                <a:lnTo>
                  <a:pt x="30564" y="3411"/>
                </a:lnTo>
                <a:cubicBezTo>
                  <a:pt x="30913" y="4038"/>
                  <a:pt x="31161" y="4709"/>
                  <a:pt x="31351" y="5350"/>
                </a:cubicBezTo>
                <a:cubicBezTo>
                  <a:pt x="31132" y="5598"/>
                  <a:pt x="30957" y="5874"/>
                  <a:pt x="30797" y="6181"/>
                </a:cubicBezTo>
                <a:cubicBezTo>
                  <a:pt x="29747" y="4024"/>
                  <a:pt x="28013" y="2217"/>
                  <a:pt x="28013" y="2216"/>
                </a:cubicBezTo>
                <a:lnTo>
                  <a:pt x="28013" y="2216"/>
                </a:lnTo>
                <a:cubicBezTo>
                  <a:pt x="29266" y="4082"/>
                  <a:pt x="30039" y="6312"/>
                  <a:pt x="30418" y="7609"/>
                </a:cubicBezTo>
                <a:cubicBezTo>
                  <a:pt x="30418" y="7667"/>
                  <a:pt x="30418" y="7725"/>
                  <a:pt x="30418" y="7769"/>
                </a:cubicBezTo>
                <a:cubicBezTo>
                  <a:pt x="30199" y="7551"/>
                  <a:pt x="30024" y="7347"/>
                  <a:pt x="29879" y="7142"/>
                </a:cubicBezTo>
                <a:cubicBezTo>
                  <a:pt x="29908" y="6283"/>
                  <a:pt x="29485" y="5568"/>
                  <a:pt x="29033" y="5044"/>
                </a:cubicBezTo>
                <a:cubicBezTo>
                  <a:pt x="29019" y="5000"/>
                  <a:pt x="29004" y="4971"/>
                  <a:pt x="29004" y="4927"/>
                </a:cubicBezTo>
                <a:cubicBezTo>
                  <a:pt x="29004" y="4927"/>
                  <a:pt x="28989" y="4956"/>
                  <a:pt x="28989" y="5000"/>
                </a:cubicBezTo>
                <a:cubicBezTo>
                  <a:pt x="28465" y="4403"/>
                  <a:pt x="27897" y="4082"/>
                  <a:pt x="27896" y="4082"/>
                </a:cubicBezTo>
                <a:lnTo>
                  <a:pt x="27896" y="4082"/>
                </a:lnTo>
                <a:cubicBezTo>
                  <a:pt x="28450" y="4723"/>
                  <a:pt x="28771" y="5131"/>
                  <a:pt x="28975" y="5510"/>
                </a:cubicBezTo>
                <a:cubicBezTo>
                  <a:pt x="28975" y="5904"/>
                  <a:pt x="29048" y="6443"/>
                  <a:pt x="29296" y="7026"/>
                </a:cubicBezTo>
                <a:cubicBezTo>
                  <a:pt x="28931" y="6705"/>
                  <a:pt x="28625" y="6530"/>
                  <a:pt x="28625" y="6530"/>
                </a:cubicBezTo>
                <a:lnTo>
                  <a:pt x="28625" y="6530"/>
                </a:lnTo>
                <a:cubicBezTo>
                  <a:pt x="28931" y="6895"/>
                  <a:pt x="29179" y="7186"/>
                  <a:pt x="29368" y="7434"/>
                </a:cubicBezTo>
                <a:cubicBezTo>
                  <a:pt x="29339" y="7711"/>
                  <a:pt x="29223" y="7973"/>
                  <a:pt x="29062" y="8236"/>
                </a:cubicBezTo>
                <a:cubicBezTo>
                  <a:pt x="28989" y="7857"/>
                  <a:pt x="28844" y="7507"/>
                  <a:pt x="28654" y="7201"/>
                </a:cubicBezTo>
                <a:cubicBezTo>
                  <a:pt x="28538" y="6370"/>
                  <a:pt x="28275" y="5744"/>
                  <a:pt x="28275" y="5743"/>
                </a:cubicBezTo>
                <a:lnTo>
                  <a:pt x="28275" y="5743"/>
                </a:lnTo>
                <a:cubicBezTo>
                  <a:pt x="28319" y="6064"/>
                  <a:pt x="28334" y="6399"/>
                  <a:pt x="28319" y="6720"/>
                </a:cubicBezTo>
                <a:cubicBezTo>
                  <a:pt x="28100" y="6472"/>
                  <a:pt x="27882" y="6268"/>
                  <a:pt x="27678" y="6093"/>
                </a:cubicBezTo>
                <a:cubicBezTo>
                  <a:pt x="27838" y="5933"/>
                  <a:pt x="28013" y="5758"/>
                  <a:pt x="28232" y="5554"/>
                </a:cubicBezTo>
                <a:lnTo>
                  <a:pt x="28232" y="5554"/>
                </a:lnTo>
                <a:cubicBezTo>
                  <a:pt x="28231" y="5554"/>
                  <a:pt x="27925" y="5700"/>
                  <a:pt x="27547" y="5976"/>
                </a:cubicBezTo>
                <a:cubicBezTo>
                  <a:pt x="27284" y="5787"/>
                  <a:pt x="27095" y="5670"/>
                  <a:pt x="27095" y="5670"/>
                </a:cubicBezTo>
                <a:lnTo>
                  <a:pt x="27095" y="5670"/>
                </a:lnTo>
                <a:cubicBezTo>
                  <a:pt x="27226" y="5816"/>
                  <a:pt x="27328" y="5947"/>
                  <a:pt x="27430" y="6064"/>
                </a:cubicBezTo>
                <a:cubicBezTo>
                  <a:pt x="27270" y="6195"/>
                  <a:pt x="27095" y="6341"/>
                  <a:pt x="26920" y="6516"/>
                </a:cubicBezTo>
                <a:cubicBezTo>
                  <a:pt x="26468" y="5773"/>
                  <a:pt x="26002" y="5248"/>
                  <a:pt x="26002" y="5248"/>
                </a:cubicBezTo>
                <a:lnTo>
                  <a:pt x="26002" y="5248"/>
                </a:lnTo>
                <a:cubicBezTo>
                  <a:pt x="26293" y="5758"/>
                  <a:pt x="26497" y="6297"/>
                  <a:pt x="26643" y="6822"/>
                </a:cubicBezTo>
                <a:cubicBezTo>
                  <a:pt x="26468" y="7011"/>
                  <a:pt x="26322" y="7230"/>
                  <a:pt x="26191" y="7478"/>
                </a:cubicBezTo>
                <a:cubicBezTo>
                  <a:pt x="25346" y="5744"/>
                  <a:pt x="23947" y="4286"/>
                  <a:pt x="23947" y="4286"/>
                </a:cubicBezTo>
                <a:lnTo>
                  <a:pt x="23947" y="4286"/>
                </a:lnTo>
                <a:cubicBezTo>
                  <a:pt x="24909" y="5714"/>
                  <a:pt x="25521" y="7405"/>
                  <a:pt x="25841" y="8454"/>
                </a:cubicBezTo>
                <a:cubicBezTo>
                  <a:pt x="25827" y="8498"/>
                  <a:pt x="25812" y="8556"/>
                  <a:pt x="25798" y="8600"/>
                </a:cubicBezTo>
                <a:cubicBezTo>
                  <a:pt x="25754" y="8571"/>
                  <a:pt x="25696" y="8527"/>
                  <a:pt x="25652" y="8498"/>
                </a:cubicBezTo>
                <a:cubicBezTo>
                  <a:pt x="25564" y="8396"/>
                  <a:pt x="25477" y="8294"/>
                  <a:pt x="25404" y="8177"/>
                </a:cubicBezTo>
                <a:cubicBezTo>
                  <a:pt x="25448" y="8119"/>
                  <a:pt x="25477" y="8046"/>
                  <a:pt x="25521" y="7973"/>
                </a:cubicBezTo>
                <a:lnTo>
                  <a:pt x="25521" y="7973"/>
                </a:lnTo>
                <a:cubicBezTo>
                  <a:pt x="25521" y="7973"/>
                  <a:pt x="25462" y="8032"/>
                  <a:pt x="25375" y="8119"/>
                </a:cubicBezTo>
                <a:cubicBezTo>
                  <a:pt x="25127" y="7725"/>
                  <a:pt x="24967" y="7274"/>
                  <a:pt x="24748" y="6472"/>
                </a:cubicBezTo>
                <a:lnTo>
                  <a:pt x="24748" y="6472"/>
                </a:lnTo>
                <a:cubicBezTo>
                  <a:pt x="24748" y="6472"/>
                  <a:pt x="24603" y="7245"/>
                  <a:pt x="24967" y="8134"/>
                </a:cubicBezTo>
                <a:cubicBezTo>
                  <a:pt x="24792" y="8061"/>
                  <a:pt x="24661" y="8017"/>
                  <a:pt x="24661" y="8017"/>
                </a:cubicBezTo>
                <a:lnTo>
                  <a:pt x="24661" y="8017"/>
                </a:lnTo>
                <a:cubicBezTo>
                  <a:pt x="24807" y="8119"/>
                  <a:pt x="24923" y="8206"/>
                  <a:pt x="25040" y="8279"/>
                </a:cubicBezTo>
                <a:cubicBezTo>
                  <a:pt x="25054" y="8338"/>
                  <a:pt x="25083" y="8381"/>
                  <a:pt x="25113" y="8440"/>
                </a:cubicBezTo>
                <a:cubicBezTo>
                  <a:pt x="25011" y="8571"/>
                  <a:pt x="24909" y="8746"/>
                  <a:pt x="24807" y="8935"/>
                </a:cubicBezTo>
                <a:cubicBezTo>
                  <a:pt x="24734" y="8687"/>
                  <a:pt x="24690" y="8425"/>
                  <a:pt x="24661" y="8177"/>
                </a:cubicBezTo>
                <a:cubicBezTo>
                  <a:pt x="24661" y="8177"/>
                  <a:pt x="24617" y="8440"/>
                  <a:pt x="24617" y="8848"/>
                </a:cubicBezTo>
                <a:cubicBezTo>
                  <a:pt x="24515" y="8411"/>
                  <a:pt x="24384" y="8148"/>
                  <a:pt x="24384" y="8148"/>
                </a:cubicBezTo>
                <a:lnTo>
                  <a:pt x="24384" y="8148"/>
                </a:lnTo>
                <a:cubicBezTo>
                  <a:pt x="24398" y="8469"/>
                  <a:pt x="24398" y="8746"/>
                  <a:pt x="24398" y="8979"/>
                </a:cubicBezTo>
                <a:cubicBezTo>
                  <a:pt x="24311" y="9066"/>
                  <a:pt x="24209" y="9197"/>
                  <a:pt x="24107" y="9343"/>
                </a:cubicBezTo>
                <a:cubicBezTo>
                  <a:pt x="23990" y="8265"/>
                  <a:pt x="24034" y="8046"/>
                  <a:pt x="24661" y="6836"/>
                </a:cubicBezTo>
                <a:lnTo>
                  <a:pt x="24661" y="6836"/>
                </a:lnTo>
                <a:cubicBezTo>
                  <a:pt x="24661" y="6837"/>
                  <a:pt x="24311" y="7157"/>
                  <a:pt x="24034" y="7653"/>
                </a:cubicBezTo>
                <a:cubicBezTo>
                  <a:pt x="24136" y="6953"/>
                  <a:pt x="24282" y="6224"/>
                  <a:pt x="24500" y="5525"/>
                </a:cubicBezTo>
                <a:lnTo>
                  <a:pt x="24500" y="5525"/>
                </a:lnTo>
                <a:cubicBezTo>
                  <a:pt x="24500" y="5525"/>
                  <a:pt x="23451" y="7449"/>
                  <a:pt x="23101" y="9562"/>
                </a:cubicBezTo>
                <a:cubicBezTo>
                  <a:pt x="23043" y="9314"/>
                  <a:pt x="22985" y="9052"/>
                  <a:pt x="22970" y="8804"/>
                </a:cubicBezTo>
                <a:cubicBezTo>
                  <a:pt x="22970" y="8804"/>
                  <a:pt x="22926" y="9023"/>
                  <a:pt x="22926" y="9372"/>
                </a:cubicBezTo>
                <a:cubicBezTo>
                  <a:pt x="22752" y="9197"/>
                  <a:pt x="22562" y="9037"/>
                  <a:pt x="22373" y="8906"/>
                </a:cubicBezTo>
                <a:cubicBezTo>
                  <a:pt x="22358" y="8294"/>
                  <a:pt x="22402" y="7638"/>
                  <a:pt x="22533" y="7026"/>
                </a:cubicBezTo>
                <a:lnTo>
                  <a:pt x="22533" y="7026"/>
                </a:lnTo>
                <a:cubicBezTo>
                  <a:pt x="22533" y="7026"/>
                  <a:pt x="22198" y="7696"/>
                  <a:pt x="21950" y="8614"/>
                </a:cubicBezTo>
                <a:cubicBezTo>
                  <a:pt x="21702" y="8454"/>
                  <a:pt x="21454" y="8323"/>
                  <a:pt x="21221" y="8206"/>
                </a:cubicBezTo>
                <a:cubicBezTo>
                  <a:pt x="21294" y="8061"/>
                  <a:pt x="21367" y="7900"/>
                  <a:pt x="21454" y="7711"/>
                </a:cubicBezTo>
                <a:lnTo>
                  <a:pt x="21454" y="7711"/>
                </a:lnTo>
                <a:cubicBezTo>
                  <a:pt x="21454" y="7711"/>
                  <a:pt x="21279" y="7871"/>
                  <a:pt x="21075" y="8148"/>
                </a:cubicBezTo>
                <a:cubicBezTo>
                  <a:pt x="20536" y="7900"/>
                  <a:pt x="20143" y="7798"/>
                  <a:pt x="20143" y="7798"/>
                </a:cubicBezTo>
                <a:lnTo>
                  <a:pt x="20143" y="7798"/>
                </a:lnTo>
                <a:cubicBezTo>
                  <a:pt x="20449" y="7988"/>
                  <a:pt x="20711" y="8148"/>
                  <a:pt x="20944" y="8294"/>
                </a:cubicBezTo>
                <a:cubicBezTo>
                  <a:pt x="20784" y="8527"/>
                  <a:pt x="20609" y="8804"/>
                  <a:pt x="20463" y="9139"/>
                </a:cubicBezTo>
                <a:cubicBezTo>
                  <a:pt x="20332" y="8760"/>
                  <a:pt x="20216" y="8396"/>
                  <a:pt x="20157" y="8017"/>
                </a:cubicBezTo>
                <a:lnTo>
                  <a:pt x="20157" y="8017"/>
                </a:lnTo>
                <a:cubicBezTo>
                  <a:pt x="20157" y="8017"/>
                  <a:pt x="20084" y="8775"/>
                  <a:pt x="20245" y="9737"/>
                </a:cubicBezTo>
                <a:cubicBezTo>
                  <a:pt x="20186" y="9941"/>
                  <a:pt x="20157" y="10159"/>
                  <a:pt x="20143" y="10378"/>
                </a:cubicBezTo>
                <a:cubicBezTo>
                  <a:pt x="19997" y="10407"/>
                  <a:pt x="19851" y="10436"/>
                  <a:pt x="19720" y="10465"/>
                </a:cubicBezTo>
                <a:cubicBezTo>
                  <a:pt x="19647" y="10349"/>
                  <a:pt x="19589" y="10247"/>
                  <a:pt x="19531" y="10130"/>
                </a:cubicBezTo>
                <a:cubicBezTo>
                  <a:pt x="19662" y="9810"/>
                  <a:pt x="19822" y="9445"/>
                  <a:pt x="20055" y="8964"/>
                </a:cubicBezTo>
                <a:lnTo>
                  <a:pt x="20055" y="8964"/>
                </a:lnTo>
                <a:cubicBezTo>
                  <a:pt x="20055" y="8964"/>
                  <a:pt x="19764" y="9227"/>
                  <a:pt x="19472" y="9664"/>
                </a:cubicBezTo>
                <a:cubicBezTo>
                  <a:pt x="19531" y="8964"/>
                  <a:pt x="19414" y="8338"/>
                  <a:pt x="19297" y="7900"/>
                </a:cubicBezTo>
                <a:cubicBezTo>
                  <a:pt x="19385" y="7419"/>
                  <a:pt x="19603" y="6909"/>
                  <a:pt x="19997" y="6079"/>
                </a:cubicBezTo>
                <a:lnTo>
                  <a:pt x="19997" y="6079"/>
                </a:lnTo>
                <a:cubicBezTo>
                  <a:pt x="19997" y="6079"/>
                  <a:pt x="19487" y="6560"/>
                  <a:pt x="19093" y="7317"/>
                </a:cubicBezTo>
                <a:cubicBezTo>
                  <a:pt x="19064" y="7274"/>
                  <a:pt x="19064" y="7244"/>
                  <a:pt x="19064" y="7244"/>
                </a:cubicBezTo>
                <a:cubicBezTo>
                  <a:pt x="19064" y="7303"/>
                  <a:pt x="19064" y="7347"/>
                  <a:pt x="19064" y="7390"/>
                </a:cubicBezTo>
                <a:cubicBezTo>
                  <a:pt x="18729" y="8061"/>
                  <a:pt x="18525" y="8950"/>
                  <a:pt x="18846" y="9912"/>
                </a:cubicBezTo>
                <a:cubicBezTo>
                  <a:pt x="18758" y="10174"/>
                  <a:pt x="18641" y="10422"/>
                  <a:pt x="18481" y="10713"/>
                </a:cubicBezTo>
                <a:lnTo>
                  <a:pt x="18467" y="10713"/>
                </a:lnTo>
                <a:cubicBezTo>
                  <a:pt x="18437" y="10655"/>
                  <a:pt x="18423" y="10597"/>
                  <a:pt x="18408" y="10538"/>
                </a:cubicBezTo>
                <a:cubicBezTo>
                  <a:pt x="18379" y="9008"/>
                  <a:pt x="18452" y="6355"/>
                  <a:pt x="19195" y="4009"/>
                </a:cubicBezTo>
                <a:lnTo>
                  <a:pt x="19195" y="4009"/>
                </a:lnTo>
                <a:cubicBezTo>
                  <a:pt x="19195" y="4009"/>
                  <a:pt x="17898" y="6385"/>
                  <a:pt x="17476" y="9008"/>
                </a:cubicBezTo>
                <a:cubicBezTo>
                  <a:pt x="17199" y="8702"/>
                  <a:pt x="16893" y="8425"/>
                  <a:pt x="16572" y="8192"/>
                </a:cubicBezTo>
                <a:cubicBezTo>
                  <a:pt x="16543" y="7434"/>
                  <a:pt x="16586" y="6632"/>
                  <a:pt x="16761" y="5860"/>
                </a:cubicBezTo>
                <a:lnTo>
                  <a:pt x="16761" y="5860"/>
                </a:lnTo>
                <a:cubicBezTo>
                  <a:pt x="16761" y="5860"/>
                  <a:pt x="16339" y="6691"/>
                  <a:pt x="16047" y="7827"/>
                </a:cubicBezTo>
                <a:cubicBezTo>
                  <a:pt x="15727" y="7638"/>
                  <a:pt x="15420" y="7478"/>
                  <a:pt x="15129" y="7332"/>
                </a:cubicBezTo>
                <a:cubicBezTo>
                  <a:pt x="15216" y="7142"/>
                  <a:pt x="15318" y="6938"/>
                  <a:pt x="15420" y="6720"/>
                </a:cubicBezTo>
                <a:lnTo>
                  <a:pt x="15420" y="6720"/>
                </a:lnTo>
                <a:cubicBezTo>
                  <a:pt x="15420" y="6720"/>
                  <a:pt x="15216" y="6909"/>
                  <a:pt x="14940" y="7244"/>
                </a:cubicBezTo>
                <a:cubicBezTo>
                  <a:pt x="14284" y="6953"/>
                  <a:pt x="13788" y="6822"/>
                  <a:pt x="13788" y="6822"/>
                </a:cubicBezTo>
                <a:lnTo>
                  <a:pt x="13788" y="6822"/>
                </a:lnTo>
                <a:cubicBezTo>
                  <a:pt x="14182" y="7055"/>
                  <a:pt x="14502" y="7259"/>
                  <a:pt x="14794" y="7449"/>
                </a:cubicBezTo>
                <a:cubicBezTo>
                  <a:pt x="14590" y="7725"/>
                  <a:pt x="14371" y="8075"/>
                  <a:pt x="14182" y="8469"/>
                </a:cubicBezTo>
                <a:cubicBezTo>
                  <a:pt x="14080" y="8177"/>
                  <a:pt x="13978" y="7857"/>
                  <a:pt x="13905" y="7551"/>
                </a:cubicBezTo>
                <a:cubicBezTo>
                  <a:pt x="13919" y="7507"/>
                  <a:pt x="13934" y="7449"/>
                  <a:pt x="13948" y="7405"/>
                </a:cubicBezTo>
                <a:lnTo>
                  <a:pt x="13948" y="7405"/>
                </a:lnTo>
                <a:cubicBezTo>
                  <a:pt x="13948" y="7406"/>
                  <a:pt x="13933" y="7449"/>
                  <a:pt x="13890" y="7507"/>
                </a:cubicBezTo>
                <a:cubicBezTo>
                  <a:pt x="13861" y="7376"/>
                  <a:pt x="13832" y="7230"/>
                  <a:pt x="13803" y="7099"/>
                </a:cubicBezTo>
                <a:cubicBezTo>
                  <a:pt x="13803" y="7099"/>
                  <a:pt x="13774" y="7332"/>
                  <a:pt x="13788" y="7725"/>
                </a:cubicBezTo>
                <a:cubicBezTo>
                  <a:pt x="13686" y="7915"/>
                  <a:pt x="13555" y="8206"/>
                  <a:pt x="13409" y="8556"/>
                </a:cubicBezTo>
                <a:cubicBezTo>
                  <a:pt x="13263" y="8717"/>
                  <a:pt x="13089" y="8935"/>
                  <a:pt x="12899" y="9212"/>
                </a:cubicBezTo>
                <a:cubicBezTo>
                  <a:pt x="12506" y="7288"/>
                  <a:pt x="12564" y="6880"/>
                  <a:pt x="13613" y="4679"/>
                </a:cubicBezTo>
                <a:lnTo>
                  <a:pt x="13613" y="4679"/>
                </a:lnTo>
                <a:cubicBezTo>
                  <a:pt x="13613" y="4680"/>
                  <a:pt x="10932" y="7157"/>
                  <a:pt x="12433" y="10043"/>
                </a:cubicBezTo>
                <a:cubicBezTo>
                  <a:pt x="12404" y="10116"/>
                  <a:pt x="12374" y="10203"/>
                  <a:pt x="12331" y="10276"/>
                </a:cubicBezTo>
                <a:cubicBezTo>
                  <a:pt x="12154" y="9869"/>
                  <a:pt x="11940" y="9588"/>
                  <a:pt x="11888" y="9516"/>
                </a:cubicBezTo>
                <a:lnTo>
                  <a:pt x="11888" y="9516"/>
                </a:lnTo>
                <a:cubicBezTo>
                  <a:pt x="12043" y="9997"/>
                  <a:pt x="12157" y="10340"/>
                  <a:pt x="12214" y="10640"/>
                </a:cubicBezTo>
                <a:cubicBezTo>
                  <a:pt x="12170" y="10757"/>
                  <a:pt x="12141" y="10874"/>
                  <a:pt x="12127" y="10990"/>
                </a:cubicBezTo>
                <a:cubicBezTo>
                  <a:pt x="12039" y="10917"/>
                  <a:pt x="11952" y="10844"/>
                  <a:pt x="11879" y="10786"/>
                </a:cubicBezTo>
                <a:cubicBezTo>
                  <a:pt x="11864" y="10728"/>
                  <a:pt x="11850" y="10670"/>
                  <a:pt x="11821" y="10611"/>
                </a:cubicBezTo>
                <a:cubicBezTo>
                  <a:pt x="11821" y="10247"/>
                  <a:pt x="11835" y="9868"/>
                  <a:pt x="11879" y="9489"/>
                </a:cubicBezTo>
                <a:cubicBezTo>
                  <a:pt x="11879" y="9490"/>
                  <a:pt x="11880" y="9492"/>
                  <a:pt x="11880" y="9493"/>
                </a:cubicBezTo>
                <a:lnTo>
                  <a:pt x="11880" y="9493"/>
                </a:lnTo>
                <a:cubicBezTo>
                  <a:pt x="11909" y="9293"/>
                  <a:pt x="11938" y="9092"/>
                  <a:pt x="11981" y="8891"/>
                </a:cubicBezTo>
                <a:lnTo>
                  <a:pt x="11981" y="8891"/>
                </a:lnTo>
                <a:cubicBezTo>
                  <a:pt x="11981" y="8892"/>
                  <a:pt x="11806" y="9241"/>
                  <a:pt x="11617" y="9780"/>
                </a:cubicBezTo>
                <a:cubicBezTo>
                  <a:pt x="11456" y="9037"/>
                  <a:pt x="11340" y="8236"/>
                  <a:pt x="11340" y="7463"/>
                </a:cubicBezTo>
                <a:cubicBezTo>
                  <a:pt x="11340" y="7463"/>
                  <a:pt x="11092" y="8760"/>
                  <a:pt x="11223" y="10232"/>
                </a:cubicBezTo>
                <a:cubicBezTo>
                  <a:pt x="10961" y="9606"/>
                  <a:pt x="10742" y="8935"/>
                  <a:pt x="10611" y="8279"/>
                </a:cubicBezTo>
                <a:lnTo>
                  <a:pt x="10611" y="8279"/>
                </a:lnTo>
                <a:cubicBezTo>
                  <a:pt x="10611" y="8279"/>
                  <a:pt x="10567" y="8921"/>
                  <a:pt x="10655" y="9839"/>
                </a:cubicBezTo>
                <a:cubicBezTo>
                  <a:pt x="10611" y="9897"/>
                  <a:pt x="10567" y="9955"/>
                  <a:pt x="10509" y="10014"/>
                </a:cubicBezTo>
                <a:cubicBezTo>
                  <a:pt x="10509" y="10014"/>
                  <a:pt x="10494" y="9999"/>
                  <a:pt x="10494" y="9999"/>
                </a:cubicBezTo>
                <a:cubicBezTo>
                  <a:pt x="10392" y="9635"/>
                  <a:pt x="10305" y="9270"/>
                  <a:pt x="10276" y="8891"/>
                </a:cubicBezTo>
                <a:cubicBezTo>
                  <a:pt x="10276" y="8891"/>
                  <a:pt x="10217" y="9299"/>
                  <a:pt x="10217" y="9882"/>
                </a:cubicBezTo>
                <a:cubicBezTo>
                  <a:pt x="9955" y="9780"/>
                  <a:pt x="9736" y="9708"/>
                  <a:pt x="9649" y="9678"/>
                </a:cubicBezTo>
                <a:lnTo>
                  <a:pt x="9649" y="9678"/>
                </a:lnTo>
                <a:cubicBezTo>
                  <a:pt x="9868" y="9810"/>
                  <a:pt x="10057" y="9926"/>
                  <a:pt x="10232" y="10043"/>
                </a:cubicBezTo>
                <a:cubicBezTo>
                  <a:pt x="10232" y="10087"/>
                  <a:pt x="10232" y="10130"/>
                  <a:pt x="10232" y="10189"/>
                </a:cubicBezTo>
                <a:cubicBezTo>
                  <a:pt x="10028" y="10101"/>
                  <a:pt x="9809" y="10028"/>
                  <a:pt x="9620" y="9984"/>
                </a:cubicBezTo>
                <a:cubicBezTo>
                  <a:pt x="9620" y="9970"/>
                  <a:pt x="9620" y="9955"/>
                  <a:pt x="9620" y="9941"/>
                </a:cubicBezTo>
                <a:cubicBezTo>
                  <a:pt x="9620" y="9868"/>
                  <a:pt x="9634" y="9780"/>
                  <a:pt x="9649" y="9678"/>
                </a:cubicBezTo>
                <a:cubicBezTo>
                  <a:pt x="9649" y="9649"/>
                  <a:pt x="9664" y="9620"/>
                  <a:pt x="9664" y="9576"/>
                </a:cubicBezTo>
                <a:lnTo>
                  <a:pt x="9664" y="9576"/>
                </a:lnTo>
                <a:cubicBezTo>
                  <a:pt x="9663" y="9576"/>
                  <a:pt x="9634" y="9606"/>
                  <a:pt x="9605" y="9678"/>
                </a:cubicBezTo>
                <a:cubicBezTo>
                  <a:pt x="9576" y="9737"/>
                  <a:pt x="9532" y="9839"/>
                  <a:pt x="9489" y="9955"/>
                </a:cubicBezTo>
                <a:cubicBezTo>
                  <a:pt x="9051" y="9853"/>
                  <a:pt x="8745" y="9824"/>
                  <a:pt x="8745" y="9824"/>
                </a:cubicBezTo>
                <a:lnTo>
                  <a:pt x="8745" y="9824"/>
                </a:lnTo>
                <a:cubicBezTo>
                  <a:pt x="9008" y="9926"/>
                  <a:pt x="9241" y="10014"/>
                  <a:pt x="9430" y="10101"/>
                </a:cubicBezTo>
                <a:cubicBezTo>
                  <a:pt x="9372" y="10291"/>
                  <a:pt x="9314" y="10538"/>
                  <a:pt x="9285" y="10815"/>
                </a:cubicBezTo>
                <a:cubicBezTo>
                  <a:pt x="9095" y="10553"/>
                  <a:pt x="8935" y="10276"/>
                  <a:pt x="8804" y="9984"/>
                </a:cubicBezTo>
                <a:lnTo>
                  <a:pt x="8804" y="9984"/>
                </a:lnTo>
                <a:cubicBezTo>
                  <a:pt x="8804" y="9985"/>
                  <a:pt x="8906" y="10495"/>
                  <a:pt x="9197" y="11165"/>
                </a:cubicBezTo>
                <a:cubicBezTo>
                  <a:pt x="9095" y="11282"/>
                  <a:pt x="8993" y="11427"/>
                  <a:pt x="8876" y="11602"/>
                </a:cubicBezTo>
                <a:cubicBezTo>
                  <a:pt x="8862" y="11573"/>
                  <a:pt x="8862" y="11559"/>
                  <a:pt x="8862" y="11529"/>
                </a:cubicBezTo>
                <a:cubicBezTo>
                  <a:pt x="8876" y="11311"/>
                  <a:pt x="8906" y="11048"/>
                  <a:pt x="8949" y="10742"/>
                </a:cubicBezTo>
                <a:lnTo>
                  <a:pt x="8949" y="10742"/>
                </a:lnTo>
                <a:cubicBezTo>
                  <a:pt x="8949" y="10742"/>
                  <a:pt x="8862" y="10874"/>
                  <a:pt x="8774" y="11107"/>
                </a:cubicBezTo>
                <a:cubicBezTo>
                  <a:pt x="8585" y="9941"/>
                  <a:pt x="8702" y="9518"/>
                  <a:pt x="9445" y="7944"/>
                </a:cubicBezTo>
                <a:lnTo>
                  <a:pt x="9445" y="7944"/>
                </a:lnTo>
                <a:cubicBezTo>
                  <a:pt x="9445" y="7944"/>
                  <a:pt x="8483" y="8833"/>
                  <a:pt x="8206" y="10101"/>
                </a:cubicBezTo>
                <a:cubicBezTo>
                  <a:pt x="8191" y="10072"/>
                  <a:pt x="8162" y="10043"/>
                  <a:pt x="8148" y="10014"/>
                </a:cubicBezTo>
                <a:cubicBezTo>
                  <a:pt x="8104" y="9635"/>
                  <a:pt x="8148" y="9212"/>
                  <a:pt x="8235" y="8512"/>
                </a:cubicBezTo>
                <a:lnTo>
                  <a:pt x="8235" y="8512"/>
                </a:lnTo>
                <a:cubicBezTo>
                  <a:pt x="8235" y="8513"/>
                  <a:pt x="7973" y="8950"/>
                  <a:pt x="7871" y="9606"/>
                </a:cubicBezTo>
                <a:cubicBezTo>
                  <a:pt x="7842" y="9562"/>
                  <a:pt x="7827" y="9547"/>
                  <a:pt x="7827" y="9547"/>
                </a:cubicBezTo>
                <a:lnTo>
                  <a:pt x="7827" y="9547"/>
                </a:lnTo>
                <a:cubicBezTo>
                  <a:pt x="7842" y="9591"/>
                  <a:pt x="7856" y="9620"/>
                  <a:pt x="7871" y="9649"/>
                </a:cubicBezTo>
                <a:cubicBezTo>
                  <a:pt x="7798" y="10189"/>
                  <a:pt x="7827" y="10830"/>
                  <a:pt x="8206" y="11486"/>
                </a:cubicBezTo>
                <a:cubicBezTo>
                  <a:pt x="8235" y="11588"/>
                  <a:pt x="8264" y="11690"/>
                  <a:pt x="8293" y="11792"/>
                </a:cubicBezTo>
                <a:cubicBezTo>
                  <a:pt x="8279" y="11952"/>
                  <a:pt x="8264" y="12127"/>
                  <a:pt x="8221" y="12316"/>
                </a:cubicBezTo>
                <a:cubicBezTo>
                  <a:pt x="8191" y="12273"/>
                  <a:pt x="8162" y="12229"/>
                  <a:pt x="8133" y="12185"/>
                </a:cubicBezTo>
                <a:cubicBezTo>
                  <a:pt x="7754" y="11005"/>
                  <a:pt x="7186" y="8935"/>
                  <a:pt x="7171" y="7011"/>
                </a:cubicBezTo>
                <a:cubicBezTo>
                  <a:pt x="7171" y="7011"/>
                  <a:pt x="6795" y="9020"/>
                  <a:pt x="7095" y="11110"/>
                </a:cubicBezTo>
                <a:lnTo>
                  <a:pt x="7095" y="11110"/>
                </a:lnTo>
                <a:cubicBezTo>
                  <a:pt x="7068" y="11025"/>
                  <a:pt x="7054" y="10928"/>
                  <a:pt x="7040" y="10844"/>
                </a:cubicBezTo>
                <a:cubicBezTo>
                  <a:pt x="7040" y="10844"/>
                  <a:pt x="7026" y="10932"/>
                  <a:pt x="7026" y="11078"/>
                </a:cubicBezTo>
                <a:cubicBezTo>
                  <a:pt x="6778" y="10903"/>
                  <a:pt x="6515" y="10757"/>
                  <a:pt x="6268" y="10626"/>
                </a:cubicBezTo>
                <a:cubicBezTo>
                  <a:pt x="6064" y="10043"/>
                  <a:pt x="5903" y="9416"/>
                  <a:pt x="5845" y="8789"/>
                </a:cubicBezTo>
                <a:cubicBezTo>
                  <a:pt x="5845" y="8789"/>
                  <a:pt x="5743" y="9489"/>
                  <a:pt x="5801" y="10422"/>
                </a:cubicBezTo>
                <a:cubicBezTo>
                  <a:pt x="5524" y="10320"/>
                  <a:pt x="5262" y="10232"/>
                  <a:pt x="5029" y="10159"/>
                </a:cubicBezTo>
                <a:cubicBezTo>
                  <a:pt x="5043" y="9999"/>
                  <a:pt x="5058" y="9839"/>
                  <a:pt x="5087" y="9649"/>
                </a:cubicBezTo>
                <a:lnTo>
                  <a:pt x="5087" y="9649"/>
                </a:lnTo>
                <a:cubicBezTo>
                  <a:pt x="5087" y="9649"/>
                  <a:pt x="4985" y="9824"/>
                  <a:pt x="4868" y="10116"/>
                </a:cubicBezTo>
                <a:cubicBezTo>
                  <a:pt x="4329" y="9985"/>
                  <a:pt x="3950" y="9955"/>
                  <a:pt x="3950" y="9955"/>
                </a:cubicBezTo>
                <a:lnTo>
                  <a:pt x="3950" y="9955"/>
                </a:lnTo>
                <a:cubicBezTo>
                  <a:pt x="4271" y="10072"/>
                  <a:pt x="4562" y="10189"/>
                  <a:pt x="4810" y="10291"/>
                </a:cubicBezTo>
                <a:cubicBezTo>
                  <a:pt x="4723" y="10538"/>
                  <a:pt x="4650" y="10844"/>
                  <a:pt x="4621" y="11180"/>
                </a:cubicBezTo>
                <a:cubicBezTo>
                  <a:pt x="4460" y="10961"/>
                  <a:pt x="4329" y="10728"/>
                  <a:pt x="4198" y="10509"/>
                </a:cubicBezTo>
                <a:cubicBezTo>
                  <a:pt x="4198" y="10465"/>
                  <a:pt x="4198" y="10422"/>
                  <a:pt x="4198" y="10378"/>
                </a:cubicBezTo>
                <a:cubicBezTo>
                  <a:pt x="4198" y="10378"/>
                  <a:pt x="4183" y="10422"/>
                  <a:pt x="4183" y="10465"/>
                </a:cubicBezTo>
                <a:cubicBezTo>
                  <a:pt x="4125" y="10363"/>
                  <a:pt x="4067" y="10261"/>
                  <a:pt x="4023" y="10159"/>
                </a:cubicBezTo>
                <a:lnTo>
                  <a:pt x="4023" y="10159"/>
                </a:lnTo>
                <a:cubicBezTo>
                  <a:pt x="4023" y="10160"/>
                  <a:pt x="4052" y="10349"/>
                  <a:pt x="4154" y="10655"/>
                </a:cubicBezTo>
                <a:cubicBezTo>
                  <a:pt x="4125" y="10815"/>
                  <a:pt x="4096" y="11048"/>
                  <a:pt x="4081" y="11340"/>
                </a:cubicBezTo>
                <a:cubicBezTo>
                  <a:pt x="4009" y="11486"/>
                  <a:pt x="3936" y="11690"/>
                  <a:pt x="3863" y="11937"/>
                </a:cubicBezTo>
                <a:cubicBezTo>
                  <a:pt x="3134" y="10495"/>
                  <a:pt x="3076" y="10174"/>
                  <a:pt x="3324" y="8323"/>
                </a:cubicBezTo>
                <a:lnTo>
                  <a:pt x="3324" y="8323"/>
                </a:lnTo>
                <a:cubicBezTo>
                  <a:pt x="3323" y="8323"/>
                  <a:pt x="1968" y="10611"/>
                  <a:pt x="3732" y="12637"/>
                </a:cubicBezTo>
                <a:cubicBezTo>
                  <a:pt x="3702" y="12885"/>
                  <a:pt x="3702" y="13147"/>
                  <a:pt x="3732" y="13424"/>
                </a:cubicBezTo>
                <a:cubicBezTo>
                  <a:pt x="3644" y="13380"/>
                  <a:pt x="3557" y="13337"/>
                  <a:pt x="3455" y="13293"/>
                </a:cubicBezTo>
                <a:cubicBezTo>
                  <a:pt x="3309" y="12812"/>
                  <a:pt x="3178" y="12316"/>
                  <a:pt x="3134" y="11821"/>
                </a:cubicBezTo>
                <a:cubicBezTo>
                  <a:pt x="3134" y="11821"/>
                  <a:pt x="3047" y="12375"/>
                  <a:pt x="3090" y="13133"/>
                </a:cubicBezTo>
                <a:cubicBezTo>
                  <a:pt x="3061" y="13118"/>
                  <a:pt x="3032" y="13103"/>
                  <a:pt x="3003" y="13089"/>
                </a:cubicBezTo>
                <a:cubicBezTo>
                  <a:pt x="2624" y="12608"/>
                  <a:pt x="2274" y="12069"/>
                  <a:pt x="1997" y="11529"/>
                </a:cubicBezTo>
                <a:lnTo>
                  <a:pt x="1997" y="11529"/>
                </a:lnTo>
                <a:cubicBezTo>
                  <a:pt x="1997" y="11530"/>
                  <a:pt x="2114" y="12040"/>
                  <a:pt x="2405" y="12739"/>
                </a:cubicBezTo>
                <a:cubicBezTo>
                  <a:pt x="2376" y="12783"/>
                  <a:pt x="2362" y="12827"/>
                  <a:pt x="2347" y="12885"/>
                </a:cubicBezTo>
                <a:cubicBezTo>
                  <a:pt x="1895" y="12768"/>
                  <a:pt x="1589" y="12754"/>
                  <a:pt x="1589" y="12754"/>
                </a:cubicBezTo>
                <a:lnTo>
                  <a:pt x="1589" y="12754"/>
                </a:lnTo>
                <a:cubicBezTo>
                  <a:pt x="1866" y="12856"/>
                  <a:pt x="2085" y="12943"/>
                  <a:pt x="2289" y="13031"/>
                </a:cubicBezTo>
                <a:cubicBezTo>
                  <a:pt x="2230" y="13220"/>
                  <a:pt x="2158" y="13468"/>
                  <a:pt x="2128" y="13730"/>
                </a:cubicBezTo>
                <a:cubicBezTo>
                  <a:pt x="1954" y="13468"/>
                  <a:pt x="1793" y="13191"/>
                  <a:pt x="1647" y="12914"/>
                </a:cubicBezTo>
                <a:lnTo>
                  <a:pt x="1647" y="12914"/>
                </a:lnTo>
                <a:cubicBezTo>
                  <a:pt x="1648" y="12914"/>
                  <a:pt x="1779" y="13512"/>
                  <a:pt x="2128" y="14240"/>
                </a:cubicBezTo>
                <a:cubicBezTo>
                  <a:pt x="2143" y="14546"/>
                  <a:pt x="2201" y="14867"/>
                  <a:pt x="2347" y="15202"/>
                </a:cubicBezTo>
                <a:cubicBezTo>
                  <a:pt x="2099" y="15042"/>
                  <a:pt x="1866" y="14852"/>
                  <a:pt x="1706" y="14634"/>
                </a:cubicBezTo>
                <a:cubicBezTo>
                  <a:pt x="1720" y="14371"/>
                  <a:pt x="1749" y="14065"/>
                  <a:pt x="1808" y="13672"/>
                </a:cubicBezTo>
                <a:lnTo>
                  <a:pt x="1808" y="13672"/>
                </a:lnTo>
                <a:cubicBezTo>
                  <a:pt x="1808" y="13672"/>
                  <a:pt x="1647" y="13934"/>
                  <a:pt x="1531" y="14342"/>
                </a:cubicBezTo>
                <a:cubicBezTo>
                  <a:pt x="933" y="13176"/>
                  <a:pt x="904" y="12929"/>
                  <a:pt x="1094" y="11442"/>
                </a:cubicBezTo>
                <a:lnTo>
                  <a:pt x="1094" y="11442"/>
                </a:lnTo>
                <a:cubicBezTo>
                  <a:pt x="1093" y="11442"/>
                  <a:pt x="1" y="13278"/>
                  <a:pt x="1414" y="14911"/>
                </a:cubicBezTo>
                <a:cubicBezTo>
                  <a:pt x="1385" y="15202"/>
                  <a:pt x="1400" y="15523"/>
                  <a:pt x="1473" y="15873"/>
                </a:cubicBezTo>
                <a:lnTo>
                  <a:pt x="1473" y="15843"/>
                </a:lnTo>
                <a:lnTo>
                  <a:pt x="1910" y="15843"/>
                </a:lnTo>
                <a:cubicBezTo>
                  <a:pt x="1822" y="15610"/>
                  <a:pt x="1764" y="15406"/>
                  <a:pt x="1735" y="15202"/>
                </a:cubicBezTo>
                <a:lnTo>
                  <a:pt x="1735" y="15202"/>
                </a:lnTo>
                <a:cubicBezTo>
                  <a:pt x="1939" y="15392"/>
                  <a:pt x="2201" y="15581"/>
                  <a:pt x="2493" y="15756"/>
                </a:cubicBezTo>
                <a:cubicBezTo>
                  <a:pt x="2434" y="15785"/>
                  <a:pt x="2391" y="15814"/>
                  <a:pt x="2347" y="15843"/>
                </a:cubicBezTo>
                <a:lnTo>
                  <a:pt x="138416" y="15843"/>
                </a:lnTo>
                <a:cubicBezTo>
                  <a:pt x="138357" y="15814"/>
                  <a:pt x="138299" y="15785"/>
                  <a:pt x="138226" y="15741"/>
                </a:cubicBezTo>
                <a:cubicBezTo>
                  <a:pt x="138285" y="15610"/>
                  <a:pt x="138343" y="15465"/>
                  <a:pt x="138401" y="15319"/>
                </a:cubicBezTo>
                <a:cubicBezTo>
                  <a:pt x="138620" y="15115"/>
                  <a:pt x="138882" y="14925"/>
                  <a:pt x="139290" y="14692"/>
                </a:cubicBezTo>
                <a:cubicBezTo>
                  <a:pt x="139348" y="14867"/>
                  <a:pt x="139392" y="15027"/>
                  <a:pt x="139407" y="15173"/>
                </a:cubicBezTo>
                <a:cubicBezTo>
                  <a:pt x="139159" y="15377"/>
                  <a:pt x="138897" y="15596"/>
                  <a:pt x="138663" y="15843"/>
                </a:cubicBezTo>
                <a:lnTo>
                  <a:pt x="139217" y="15843"/>
                </a:lnTo>
                <a:cubicBezTo>
                  <a:pt x="139276" y="15771"/>
                  <a:pt x="139334" y="15683"/>
                  <a:pt x="139407" y="15596"/>
                </a:cubicBezTo>
                <a:lnTo>
                  <a:pt x="139407" y="15596"/>
                </a:lnTo>
                <a:cubicBezTo>
                  <a:pt x="139407" y="15683"/>
                  <a:pt x="139378" y="15756"/>
                  <a:pt x="139363" y="15843"/>
                </a:cubicBezTo>
                <a:lnTo>
                  <a:pt x="140281" y="15843"/>
                </a:lnTo>
                <a:cubicBezTo>
                  <a:pt x="140879" y="15246"/>
                  <a:pt x="141651" y="14561"/>
                  <a:pt x="142497" y="13978"/>
                </a:cubicBezTo>
                <a:lnTo>
                  <a:pt x="142497" y="13978"/>
                </a:lnTo>
                <a:cubicBezTo>
                  <a:pt x="142496" y="13978"/>
                  <a:pt x="140981" y="14751"/>
                  <a:pt x="139742" y="15800"/>
                </a:cubicBezTo>
                <a:cubicBezTo>
                  <a:pt x="139757" y="15610"/>
                  <a:pt x="139727" y="15435"/>
                  <a:pt x="139698" y="15275"/>
                </a:cubicBezTo>
                <a:cubicBezTo>
                  <a:pt x="139990" y="14940"/>
                  <a:pt x="140340" y="14590"/>
                  <a:pt x="140718" y="14299"/>
                </a:cubicBezTo>
                <a:lnTo>
                  <a:pt x="140718" y="14299"/>
                </a:lnTo>
                <a:cubicBezTo>
                  <a:pt x="140718" y="14299"/>
                  <a:pt x="140208" y="14576"/>
                  <a:pt x="139625" y="15013"/>
                </a:cubicBezTo>
                <a:cubicBezTo>
                  <a:pt x="139567" y="14852"/>
                  <a:pt x="139509" y="14721"/>
                  <a:pt x="139451" y="14605"/>
                </a:cubicBezTo>
                <a:cubicBezTo>
                  <a:pt x="139567" y="14546"/>
                  <a:pt x="139684" y="14473"/>
                  <a:pt x="139815" y="14401"/>
                </a:cubicBezTo>
                <a:lnTo>
                  <a:pt x="139815" y="14401"/>
                </a:lnTo>
                <a:cubicBezTo>
                  <a:pt x="139815" y="14401"/>
                  <a:pt x="139654" y="14444"/>
                  <a:pt x="139407" y="14532"/>
                </a:cubicBezTo>
                <a:cubicBezTo>
                  <a:pt x="139247" y="14270"/>
                  <a:pt x="139101" y="14109"/>
                  <a:pt x="139101" y="14109"/>
                </a:cubicBezTo>
                <a:lnTo>
                  <a:pt x="139101" y="14109"/>
                </a:lnTo>
                <a:cubicBezTo>
                  <a:pt x="139174" y="14299"/>
                  <a:pt x="139217" y="14444"/>
                  <a:pt x="139261" y="14590"/>
                </a:cubicBezTo>
                <a:cubicBezTo>
                  <a:pt x="139072" y="14663"/>
                  <a:pt x="138838" y="14780"/>
                  <a:pt x="138591" y="14911"/>
                </a:cubicBezTo>
                <a:cubicBezTo>
                  <a:pt x="138707" y="14678"/>
                  <a:pt x="138838" y="14459"/>
                  <a:pt x="138999" y="14240"/>
                </a:cubicBezTo>
                <a:lnTo>
                  <a:pt x="138999" y="14240"/>
                </a:lnTo>
                <a:cubicBezTo>
                  <a:pt x="138998" y="14240"/>
                  <a:pt x="138590" y="14619"/>
                  <a:pt x="138168" y="15188"/>
                </a:cubicBezTo>
                <a:cubicBezTo>
                  <a:pt x="138037" y="15290"/>
                  <a:pt x="137906" y="15392"/>
                  <a:pt x="137774" y="15523"/>
                </a:cubicBezTo>
                <a:cubicBezTo>
                  <a:pt x="137702" y="15479"/>
                  <a:pt x="137629" y="15450"/>
                  <a:pt x="137541" y="15406"/>
                </a:cubicBezTo>
                <a:cubicBezTo>
                  <a:pt x="137556" y="15348"/>
                  <a:pt x="137585" y="15275"/>
                  <a:pt x="137614" y="15217"/>
                </a:cubicBezTo>
                <a:cubicBezTo>
                  <a:pt x="137833" y="15071"/>
                  <a:pt x="138110" y="14925"/>
                  <a:pt x="138459" y="14721"/>
                </a:cubicBezTo>
                <a:lnTo>
                  <a:pt x="138459" y="14721"/>
                </a:lnTo>
                <a:cubicBezTo>
                  <a:pt x="138459" y="14721"/>
                  <a:pt x="138153" y="14794"/>
                  <a:pt x="137760" y="14969"/>
                </a:cubicBezTo>
                <a:cubicBezTo>
                  <a:pt x="138372" y="14051"/>
                  <a:pt x="138561" y="13890"/>
                  <a:pt x="139888" y="13147"/>
                </a:cubicBezTo>
                <a:lnTo>
                  <a:pt x="139888" y="13147"/>
                </a:lnTo>
                <a:cubicBezTo>
                  <a:pt x="139887" y="13147"/>
                  <a:pt x="137774" y="13687"/>
                  <a:pt x="137235" y="15246"/>
                </a:cubicBezTo>
                <a:lnTo>
                  <a:pt x="137206" y="15246"/>
                </a:lnTo>
                <a:cubicBezTo>
                  <a:pt x="137046" y="15173"/>
                  <a:pt x="136871" y="15100"/>
                  <a:pt x="136681" y="15013"/>
                </a:cubicBezTo>
                <a:cubicBezTo>
                  <a:pt x="136812" y="14707"/>
                  <a:pt x="136987" y="14401"/>
                  <a:pt x="137191" y="14109"/>
                </a:cubicBezTo>
                <a:lnTo>
                  <a:pt x="137191" y="14109"/>
                </a:lnTo>
                <a:cubicBezTo>
                  <a:pt x="137191" y="14109"/>
                  <a:pt x="136842" y="14430"/>
                  <a:pt x="136463" y="14925"/>
                </a:cubicBezTo>
                <a:cubicBezTo>
                  <a:pt x="136404" y="14896"/>
                  <a:pt x="136346" y="14867"/>
                  <a:pt x="136273" y="14838"/>
                </a:cubicBezTo>
                <a:cubicBezTo>
                  <a:pt x="137118" y="13891"/>
                  <a:pt x="137323" y="12973"/>
                  <a:pt x="137323" y="12972"/>
                </a:cubicBezTo>
                <a:lnTo>
                  <a:pt x="137323" y="12972"/>
                </a:lnTo>
                <a:cubicBezTo>
                  <a:pt x="136710" y="13803"/>
                  <a:pt x="136332" y="14284"/>
                  <a:pt x="135880" y="14678"/>
                </a:cubicBezTo>
                <a:cubicBezTo>
                  <a:pt x="135763" y="14619"/>
                  <a:pt x="135632" y="14575"/>
                  <a:pt x="135501" y="14517"/>
                </a:cubicBezTo>
                <a:cubicBezTo>
                  <a:pt x="136244" y="13978"/>
                  <a:pt x="136550" y="13337"/>
                  <a:pt x="136638" y="13162"/>
                </a:cubicBezTo>
                <a:cubicBezTo>
                  <a:pt x="137031" y="12710"/>
                  <a:pt x="137468" y="12244"/>
                  <a:pt x="137949" y="11792"/>
                </a:cubicBezTo>
                <a:cubicBezTo>
                  <a:pt x="137978" y="11777"/>
                  <a:pt x="138008" y="11748"/>
                  <a:pt x="138037" y="11733"/>
                </a:cubicBezTo>
                <a:lnTo>
                  <a:pt x="138037" y="11733"/>
                </a:lnTo>
                <a:cubicBezTo>
                  <a:pt x="138035" y="11734"/>
                  <a:pt x="138007" y="11748"/>
                  <a:pt x="137978" y="11763"/>
                </a:cubicBezTo>
                <a:cubicBezTo>
                  <a:pt x="138372" y="11384"/>
                  <a:pt x="138780" y="11019"/>
                  <a:pt x="139217" y="10684"/>
                </a:cubicBezTo>
                <a:lnTo>
                  <a:pt x="139217" y="10684"/>
                </a:lnTo>
                <a:cubicBezTo>
                  <a:pt x="139217" y="10684"/>
                  <a:pt x="137643" y="11602"/>
                  <a:pt x="136098" y="12929"/>
                </a:cubicBezTo>
                <a:cubicBezTo>
                  <a:pt x="135821" y="13118"/>
                  <a:pt x="135545" y="13337"/>
                  <a:pt x="135282" y="13555"/>
                </a:cubicBezTo>
                <a:cubicBezTo>
                  <a:pt x="135282" y="13366"/>
                  <a:pt x="135268" y="13191"/>
                  <a:pt x="135238" y="13031"/>
                </a:cubicBezTo>
                <a:cubicBezTo>
                  <a:pt x="135530" y="12695"/>
                  <a:pt x="135880" y="12346"/>
                  <a:pt x="136259" y="12054"/>
                </a:cubicBezTo>
                <a:lnTo>
                  <a:pt x="136259" y="12054"/>
                </a:lnTo>
                <a:cubicBezTo>
                  <a:pt x="136258" y="12054"/>
                  <a:pt x="135748" y="12331"/>
                  <a:pt x="135166" y="12768"/>
                </a:cubicBezTo>
                <a:cubicBezTo>
                  <a:pt x="135151" y="12739"/>
                  <a:pt x="135151" y="12725"/>
                  <a:pt x="135136" y="12710"/>
                </a:cubicBezTo>
                <a:cubicBezTo>
                  <a:pt x="135515" y="12214"/>
                  <a:pt x="135953" y="11719"/>
                  <a:pt x="136434" y="11267"/>
                </a:cubicBezTo>
                <a:lnTo>
                  <a:pt x="136434" y="11267"/>
                </a:lnTo>
                <a:cubicBezTo>
                  <a:pt x="136433" y="11267"/>
                  <a:pt x="135836" y="11632"/>
                  <a:pt x="135107" y="12229"/>
                </a:cubicBezTo>
                <a:cubicBezTo>
                  <a:pt x="135064" y="12244"/>
                  <a:pt x="135005" y="12273"/>
                  <a:pt x="134947" y="12287"/>
                </a:cubicBezTo>
                <a:cubicBezTo>
                  <a:pt x="134787" y="12025"/>
                  <a:pt x="134641" y="11879"/>
                  <a:pt x="134641" y="11879"/>
                </a:cubicBezTo>
                <a:lnTo>
                  <a:pt x="134641" y="11879"/>
                </a:lnTo>
                <a:cubicBezTo>
                  <a:pt x="134699" y="12054"/>
                  <a:pt x="134757" y="12200"/>
                  <a:pt x="134801" y="12346"/>
                </a:cubicBezTo>
                <a:cubicBezTo>
                  <a:pt x="134787" y="12346"/>
                  <a:pt x="134787" y="12346"/>
                  <a:pt x="134772" y="12360"/>
                </a:cubicBezTo>
                <a:cubicBezTo>
                  <a:pt x="134670" y="12171"/>
                  <a:pt x="134553" y="11981"/>
                  <a:pt x="134451" y="11835"/>
                </a:cubicBezTo>
                <a:cubicBezTo>
                  <a:pt x="134612" y="11719"/>
                  <a:pt x="134801" y="11602"/>
                  <a:pt x="134991" y="11471"/>
                </a:cubicBezTo>
                <a:lnTo>
                  <a:pt x="134991" y="11471"/>
                </a:lnTo>
                <a:cubicBezTo>
                  <a:pt x="134991" y="11471"/>
                  <a:pt x="134743" y="11544"/>
                  <a:pt x="134364" y="11704"/>
                </a:cubicBezTo>
                <a:cubicBezTo>
                  <a:pt x="134335" y="11675"/>
                  <a:pt x="134306" y="11646"/>
                  <a:pt x="134277" y="11617"/>
                </a:cubicBezTo>
                <a:cubicBezTo>
                  <a:pt x="134553" y="11413"/>
                  <a:pt x="134903" y="11209"/>
                  <a:pt x="135428" y="10917"/>
                </a:cubicBezTo>
                <a:lnTo>
                  <a:pt x="135428" y="10917"/>
                </a:lnTo>
                <a:cubicBezTo>
                  <a:pt x="135428" y="10917"/>
                  <a:pt x="134816" y="11063"/>
                  <a:pt x="134160" y="11457"/>
                </a:cubicBezTo>
                <a:cubicBezTo>
                  <a:pt x="133941" y="11194"/>
                  <a:pt x="133767" y="11049"/>
                  <a:pt x="133766" y="11048"/>
                </a:cubicBezTo>
                <a:lnTo>
                  <a:pt x="133766" y="11048"/>
                </a:lnTo>
                <a:cubicBezTo>
                  <a:pt x="133868" y="11223"/>
                  <a:pt x="133941" y="11384"/>
                  <a:pt x="134014" y="11544"/>
                </a:cubicBezTo>
                <a:cubicBezTo>
                  <a:pt x="133708" y="11733"/>
                  <a:pt x="133402" y="11981"/>
                  <a:pt x="133169" y="12287"/>
                </a:cubicBezTo>
                <a:cubicBezTo>
                  <a:pt x="133285" y="11937"/>
                  <a:pt x="133446" y="11588"/>
                  <a:pt x="133621" y="11252"/>
                </a:cubicBezTo>
                <a:lnTo>
                  <a:pt x="133621" y="11252"/>
                </a:lnTo>
                <a:cubicBezTo>
                  <a:pt x="133620" y="11253"/>
                  <a:pt x="133052" y="11894"/>
                  <a:pt x="132528" y="12827"/>
                </a:cubicBezTo>
                <a:cubicBezTo>
                  <a:pt x="132367" y="12972"/>
                  <a:pt x="132207" y="13118"/>
                  <a:pt x="132061" y="13293"/>
                </a:cubicBezTo>
                <a:lnTo>
                  <a:pt x="132003" y="13278"/>
                </a:lnTo>
                <a:cubicBezTo>
                  <a:pt x="132119" y="12972"/>
                  <a:pt x="132251" y="12666"/>
                  <a:pt x="132426" y="12360"/>
                </a:cubicBezTo>
                <a:cubicBezTo>
                  <a:pt x="132557" y="12273"/>
                  <a:pt x="132717" y="12171"/>
                  <a:pt x="132877" y="12069"/>
                </a:cubicBezTo>
                <a:lnTo>
                  <a:pt x="132877" y="12069"/>
                </a:lnTo>
                <a:cubicBezTo>
                  <a:pt x="132877" y="12069"/>
                  <a:pt x="132746" y="12098"/>
                  <a:pt x="132528" y="12185"/>
                </a:cubicBezTo>
                <a:cubicBezTo>
                  <a:pt x="132586" y="12083"/>
                  <a:pt x="132659" y="11967"/>
                  <a:pt x="132732" y="11865"/>
                </a:cubicBezTo>
                <a:lnTo>
                  <a:pt x="132732" y="11865"/>
                </a:lnTo>
                <a:cubicBezTo>
                  <a:pt x="132731" y="11865"/>
                  <a:pt x="132571" y="12010"/>
                  <a:pt x="132367" y="12244"/>
                </a:cubicBezTo>
                <a:cubicBezTo>
                  <a:pt x="132207" y="12316"/>
                  <a:pt x="132017" y="12404"/>
                  <a:pt x="131799" y="12506"/>
                </a:cubicBezTo>
                <a:cubicBezTo>
                  <a:pt x="132163" y="11821"/>
                  <a:pt x="132411" y="11384"/>
                  <a:pt x="132761" y="11005"/>
                </a:cubicBezTo>
                <a:cubicBezTo>
                  <a:pt x="132775" y="10990"/>
                  <a:pt x="132775" y="10990"/>
                  <a:pt x="132775" y="10990"/>
                </a:cubicBezTo>
                <a:cubicBezTo>
                  <a:pt x="133198" y="10538"/>
                  <a:pt x="133752" y="10145"/>
                  <a:pt x="134830" y="9460"/>
                </a:cubicBezTo>
                <a:lnTo>
                  <a:pt x="134830" y="9460"/>
                </a:lnTo>
                <a:cubicBezTo>
                  <a:pt x="134830" y="9460"/>
                  <a:pt x="132629" y="10101"/>
                  <a:pt x="131551" y="11704"/>
                </a:cubicBezTo>
                <a:cubicBezTo>
                  <a:pt x="131114" y="11981"/>
                  <a:pt x="130618" y="12331"/>
                  <a:pt x="130166" y="12710"/>
                </a:cubicBezTo>
                <a:cubicBezTo>
                  <a:pt x="130123" y="12695"/>
                  <a:pt x="130094" y="12681"/>
                  <a:pt x="130050" y="12666"/>
                </a:cubicBezTo>
                <a:cubicBezTo>
                  <a:pt x="130123" y="12418"/>
                  <a:pt x="130210" y="12171"/>
                  <a:pt x="130312" y="11923"/>
                </a:cubicBezTo>
                <a:cubicBezTo>
                  <a:pt x="130531" y="11704"/>
                  <a:pt x="130764" y="11500"/>
                  <a:pt x="131012" y="11296"/>
                </a:cubicBezTo>
                <a:lnTo>
                  <a:pt x="131012" y="11296"/>
                </a:lnTo>
                <a:cubicBezTo>
                  <a:pt x="131012" y="11296"/>
                  <a:pt x="130764" y="11427"/>
                  <a:pt x="130429" y="11661"/>
                </a:cubicBezTo>
                <a:cubicBezTo>
                  <a:pt x="130502" y="11471"/>
                  <a:pt x="130589" y="11296"/>
                  <a:pt x="130691" y="11121"/>
                </a:cubicBezTo>
                <a:lnTo>
                  <a:pt x="130691" y="11121"/>
                </a:lnTo>
                <a:cubicBezTo>
                  <a:pt x="130691" y="11121"/>
                  <a:pt x="130429" y="11413"/>
                  <a:pt x="130108" y="11865"/>
                </a:cubicBezTo>
                <a:cubicBezTo>
                  <a:pt x="130050" y="11908"/>
                  <a:pt x="129977" y="11967"/>
                  <a:pt x="129919" y="12010"/>
                </a:cubicBezTo>
                <a:cubicBezTo>
                  <a:pt x="129860" y="11865"/>
                  <a:pt x="129802" y="11733"/>
                  <a:pt x="129744" y="11617"/>
                </a:cubicBezTo>
                <a:cubicBezTo>
                  <a:pt x="129846" y="11544"/>
                  <a:pt x="129977" y="11471"/>
                  <a:pt x="130108" y="11398"/>
                </a:cubicBezTo>
                <a:lnTo>
                  <a:pt x="130108" y="11398"/>
                </a:lnTo>
                <a:cubicBezTo>
                  <a:pt x="130108" y="11398"/>
                  <a:pt x="129948" y="11442"/>
                  <a:pt x="129700" y="11529"/>
                </a:cubicBezTo>
                <a:cubicBezTo>
                  <a:pt x="129540" y="11267"/>
                  <a:pt x="129394" y="11121"/>
                  <a:pt x="129394" y="11121"/>
                </a:cubicBezTo>
                <a:lnTo>
                  <a:pt x="129394" y="11121"/>
                </a:lnTo>
                <a:cubicBezTo>
                  <a:pt x="129452" y="11296"/>
                  <a:pt x="129511" y="11457"/>
                  <a:pt x="129554" y="11588"/>
                </a:cubicBezTo>
                <a:cubicBezTo>
                  <a:pt x="129350" y="11675"/>
                  <a:pt x="129117" y="11777"/>
                  <a:pt x="128884" y="11923"/>
                </a:cubicBezTo>
                <a:cubicBezTo>
                  <a:pt x="129001" y="11690"/>
                  <a:pt x="129132" y="11457"/>
                  <a:pt x="129277" y="11238"/>
                </a:cubicBezTo>
                <a:lnTo>
                  <a:pt x="129277" y="11238"/>
                </a:lnTo>
                <a:cubicBezTo>
                  <a:pt x="129277" y="11238"/>
                  <a:pt x="128869" y="11632"/>
                  <a:pt x="128461" y="12185"/>
                </a:cubicBezTo>
                <a:cubicBezTo>
                  <a:pt x="128447" y="12200"/>
                  <a:pt x="128447" y="12200"/>
                  <a:pt x="128432" y="12214"/>
                </a:cubicBezTo>
                <a:cubicBezTo>
                  <a:pt x="128315" y="12185"/>
                  <a:pt x="128199" y="12156"/>
                  <a:pt x="128068" y="12112"/>
                </a:cubicBezTo>
                <a:cubicBezTo>
                  <a:pt x="128257" y="12010"/>
                  <a:pt x="128476" y="11879"/>
                  <a:pt x="128753" y="11733"/>
                </a:cubicBezTo>
                <a:lnTo>
                  <a:pt x="128753" y="11733"/>
                </a:lnTo>
                <a:cubicBezTo>
                  <a:pt x="128753" y="11733"/>
                  <a:pt x="128447" y="11806"/>
                  <a:pt x="128039" y="11981"/>
                </a:cubicBezTo>
                <a:cubicBezTo>
                  <a:pt x="128665" y="11063"/>
                  <a:pt x="128855" y="10903"/>
                  <a:pt x="130181" y="10159"/>
                </a:cubicBezTo>
                <a:lnTo>
                  <a:pt x="130181" y="10159"/>
                </a:lnTo>
                <a:cubicBezTo>
                  <a:pt x="130181" y="10159"/>
                  <a:pt x="128286" y="10640"/>
                  <a:pt x="127616" y="11996"/>
                </a:cubicBezTo>
                <a:cubicBezTo>
                  <a:pt x="127514" y="11967"/>
                  <a:pt x="127426" y="11952"/>
                  <a:pt x="127324" y="11923"/>
                </a:cubicBezTo>
                <a:cubicBezTo>
                  <a:pt x="128374" y="10436"/>
                  <a:pt x="128155" y="8906"/>
                  <a:pt x="128155" y="8906"/>
                </a:cubicBezTo>
                <a:lnTo>
                  <a:pt x="128155" y="8906"/>
                </a:lnTo>
                <a:cubicBezTo>
                  <a:pt x="127689" y="10451"/>
                  <a:pt x="127470" y="11005"/>
                  <a:pt x="126741" y="11777"/>
                </a:cubicBezTo>
                <a:cubicBezTo>
                  <a:pt x="126727" y="11777"/>
                  <a:pt x="126712" y="11763"/>
                  <a:pt x="126698" y="11763"/>
                </a:cubicBezTo>
                <a:lnTo>
                  <a:pt x="126698" y="11690"/>
                </a:lnTo>
                <a:cubicBezTo>
                  <a:pt x="127426" y="10801"/>
                  <a:pt x="127601" y="9985"/>
                  <a:pt x="127601" y="9984"/>
                </a:cubicBezTo>
                <a:lnTo>
                  <a:pt x="127601" y="9984"/>
                </a:lnTo>
                <a:cubicBezTo>
                  <a:pt x="127368" y="10305"/>
                  <a:pt x="127164" y="10582"/>
                  <a:pt x="126975" y="10830"/>
                </a:cubicBezTo>
                <a:cubicBezTo>
                  <a:pt x="127091" y="10465"/>
                  <a:pt x="127237" y="10057"/>
                  <a:pt x="127397" y="9649"/>
                </a:cubicBezTo>
                <a:cubicBezTo>
                  <a:pt x="128024" y="8979"/>
                  <a:pt x="128738" y="8294"/>
                  <a:pt x="129496" y="7682"/>
                </a:cubicBezTo>
                <a:lnTo>
                  <a:pt x="129496" y="7682"/>
                </a:lnTo>
                <a:cubicBezTo>
                  <a:pt x="129496" y="7682"/>
                  <a:pt x="128723" y="8148"/>
                  <a:pt x="127718" y="8877"/>
                </a:cubicBezTo>
                <a:cubicBezTo>
                  <a:pt x="128111" y="7973"/>
                  <a:pt x="128592" y="7026"/>
                  <a:pt x="129175" y="6137"/>
                </a:cubicBezTo>
                <a:lnTo>
                  <a:pt x="129175" y="6137"/>
                </a:lnTo>
                <a:cubicBezTo>
                  <a:pt x="129175" y="6137"/>
                  <a:pt x="127703" y="7755"/>
                  <a:pt x="126625" y="9737"/>
                </a:cubicBezTo>
                <a:cubicBezTo>
                  <a:pt x="126508" y="9824"/>
                  <a:pt x="126392" y="9926"/>
                  <a:pt x="126275" y="10028"/>
                </a:cubicBezTo>
                <a:cubicBezTo>
                  <a:pt x="126158" y="9810"/>
                  <a:pt x="126013" y="9606"/>
                  <a:pt x="125867" y="9416"/>
                </a:cubicBezTo>
                <a:cubicBezTo>
                  <a:pt x="125896" y="9285"/>
                  <a:pt x="125940" y="9154"/>
                  <a:pt x="125984" y="9037"/>
                </a:cubicBezTo>
                <a:cubicBezTo>
                  <a:pt x="126217" y="8775"/>
                  <a:pt x="126465" y="8512"/>
                  <a:pt x="126727" y="8279"/>
                </a:cubicBezTo>
                <a:lnTo>
                  <a:pt x="126727" y="8279"/>
                </a:lnTo>
                <a:cubicBezTo>
                  <a:pt x="126727" y="8279"/>
                  <a:pt x="126464" y="8425"/>
                  <a:pt x="126100" y="8702"/>
                </a:cubicBezTo>
                <a:cubicBezTo>
                  <a:pt x="126260" y="8265"/>
                  <a:pt x="126450" y="7842"/>
                  <a:pt x="126669" y="7434"/>
                </a:cubicBezTo>
                <a:lnTo>
                  <a:pt x="126669" y="7434"/>
                </a:lnTo>
                <a:cubicBezTo>
                  <a:pt x="126668" y="7434"/>
                  <a:pt x="126100" y="8090"/>
                  <a:pt x="125532" y="9037"/>
                </a:cubicBezTo>
                <a:cubicBezTo>
                  <a:pt x="125386" y="8877"/>
                  <a:pt x="125226" y="8746"/>
                  <a:pt x="125080" y="8614"/>
                </a:cubicBezTo>
                <a:cubicBezTo>
                  <a:pt x="125138" y="8571"/>
                  <a:pt x="125211" y="8527"/>
                  <a:pt x="125284" y="8483"/>
                </a:cubicBezTo>
                <a:lnTo>
                  <a:pt x="125284" y="8483"/>
                </a:lnTo>
                <a:cubicBezTo>
                  <a:pt x="125284" y="8483"/>
                  <a:pt x="125182" y="8512"/>
                  <a:pt x="125022" y="8571"/>
                </a:cubicBezTo>
                <a:cubicBezTo>
                  <a:pt x="124992" y="8542"/>
                  <a:pt x="124963" y="8512"/>
                  <a:pt x="124934" y="8498"/>
                </a:cubicBezTo>
                <a:cubicBezTo>
                  <a:pt x="125051" y="8338"/>
                  <a:pt x="125197" y="8177"/>
                  <a:pt x="125342" y="8002"/>
                </a:cubicBezTo>
                <a:lnTo>
                  <a:pt x="125342" y="8002"/>
                </a:lnTo>
                <a:cubicBezTo>
                  <a:pt x="125342" y="8002"/>
                  <a:pt x="125124" y="8134"/>
                  <a:pt x="124803" y="8396"/>
                </a:cubicBezTo>
                <a:cubicBezTo>
                  <a:pt x="124351" y="8061"/>
                  <a:pt x="123987" y="7886"/>
                  <a:pt x="123987" y="7886"/>
                </a:cubicBezTo>
                <a:lnTo>
                  <a:pt x="123987" y="7886"/>
                </a:lnTo>
                <a:cubicBezTo>
                  <a:pt x="124235" y="8134"/>
                  <a:pt x="124453" y="8352"/>
                  <a:pt x="124628" y="8542"/>
                </a:cubicBezTo>
                <a:cubicBezTo>
                  <a:pt x="124599" y="8571"/>
                  <a:pt x="124584" y="8585"/>
                  <a:pt x="124555" y="8614"/>
                </a:cubicBezTo>
                <a:cubicBezTo>
                  <a:pt x="124278" y="8265"/>
                  <a:pt x="124060" y="8061"/>
                  <a:pt x="124060" y="8061"/>
                </a:cubicBezTo>
                <a:lnTo>
                  <a:pt x="124060" y="8061"/>
                </a:lnTo>
                <a:cubicBezTo>
                  <a:pt x="124191" y="8323"/>
                  <a:pt x="124307" y="8542"/>
                  <a:pt x="124395" y="8760"/>
                </a:cubicBezTo>
                <a:cubicBezTo>
                  <a:pt x="124351" y="8804"/>
                  <a:pt x="124307" y="8848"/>
                  <a:pt x="124264" y="8891"/>
                </a:cubicBezTo>
                <a:cubicBezTo>
                  <a:pt x="124133" y="8950"/>
                  <a:pt x="123987" y="9023"/>
                  <a:pt x="123841" y="9110"/>
                </a:cubicBezTo>
                <a:cubicBezTo>
                  <a:pt x="123856" y="8833"/>
                  <a:pt x="123870" y="8556"/>
                  <a:pt x="123899" y="8279"/>
                </a:cubicBezTo>
                <a:cubicBezTo>
                  <a:pt x="123899" y="8265"/>
                  <a:pt x="123914" y="8265"/>
                  <a:pt x="123914" y="8265"/>
                </a:cubicBezTo>
                <a:lnTo>
                  <a:pt x="123899" y="8265"/>
                </a:lnTo>
                <a:cubicBezTo>
                  <a:pt x="123914" y="8221"/>
                  <a:pt x="123914" y="8163"/>
                  <a:pt x="123914" y="8119"/>
                </a:cubicBezTo>
                <a:lnTo>
                  <a:pt x="123914" y="8119"/>
                </a:lnTo>
                <a:cubicBezTo>
                  <a:pt x="123914" y="8119"/>
                  <a:pt x="123885" y="8206"/>
                  <a:pt x="123841" y="8338"/>
                </a:cubicBezTo>
                <a:cubicBezTo>
                  <a:pt x="123695" y="8512"/>
                  <a:pt x="123389" y="8906"/>
                  <a:pt x="123039" y="9445"/>
                </a:cubicBezTo>
                <a:cubicBezTo>
                  <a:pt x="122908" y="9547"/>
                  <a:pt x="122763" y="9678"/>
                  <a:pt x="122588" y="9839"/>
                </a:cubicBezTo>
                <a:cubicBezTo>
                  <a:pt x="122588" y="9824"/>
                  <a:pt x="122588" y="9824"/>
                  <a:pt x="122588" y="9810"/>
                </a:cubicBezTo>
                <a:cubicBezTo>
                  <a:pt x="122690" y="9620"/>
                  <a:pt x="122763" y="9445"/>
                  <a:pt x="122806" y="9299"/>
                </a:cubicBezTo>
                <a:cubicBezTo>
                  <a:pt x="122923" y="9227"/>
                  <a:pt x="123039" y="9154"/>
                  <a:pt x="123156" y="9066"/>
                </a:cubicBezTo>
                <a:lnTo>
                  <a:pt x="123156" y="9066"/>
                </a:lnTo>
                <a:cubicBezTo>
                  <a:pt x="123156" y="9066"/>
                  <a:pt x="123039" y="9110"/>
                  <a:pt x="122850" y="9183"/>
                </a:cubicBezTo>
                <a:cubicBezTo>
                  <a:pt x="122908" y="9008"/>
                  <a:pt x="122923" y="8891"/>
                  <a:pt x="122923" y="8891"/>
                </a:cubicBezTo>
                <a:lnTo>
                  <a:pt x="122923" y="8891"/>
                </a:lnTo>
                <a:cubicBezTo>
                  <a:pt x="122835" y="9023"/>
                  <a:pt x="122763" y="9139"/>
                  <a:pt x="122690" y="9241"/>
                </a:cubicBezTo>
                <a:lnTo>
                  <a:pt x="122675" y="9241"/>
                </a:lnTo>
                <a:cubicBezTo>
                  <a:pt x="122733" y="8906"/>
                  <a:pt x="122792" y="8614"/>
                  <a:pt x="122894" y="8352"/>
                </a:cubicBezTo>
                <a:cubicBezTo>
                  <a:pt x="123229" y="7973"/>
                  <a:pt x="123579" y="7594"/>
                  <a:pt x="123972" y="7230"/>
                </a:cubicBezTo>
                <a:cubicBezTo>
                  <a:pt x="124264" y="7011"/>
                  <a:pt x="124643" y="6764"/>
                  <a:pt x="125109" y="6472"/>
                </a:cubicBezTo>
                <a:lnTo>
                  <a:pt x="125109" y="6472"/>
                </a:lnTo>
                <a:cubicBezTo>
                  <a:pt x="125109" y="6472"/>
                  <a:pt x="124905" y="6530"/>
                  <a:pt x="124584" y="6661"/>
                </a:cubicBezTo>
                <a:cubicBezTo>
                  <a:pt x="124628" y="6618"/>
                  <a:pt x="124672" y="6589"/>
                  <a:pt x="124701" y="6559"/>
                </a:cubicBezTo>
                <a:lnTo>
                  <a:pt x="124701" y="6559"/>
                </a:lnTo>
                <a:cubicBezTo>
                  <a:pt x="124701" y="6560"/>
                  <a:pt x="124628" y="6603"/>
                  <a:pt x="124482" y="6705"/>
                </a:cubicBezTo>
                <a:cubicBezTo>
                  <a:pt x="124205" y="6822"/>
                  <a:pt x="123870" y="6982"/>
                  <a:pt x="123520" y="7186"/>
                </a:cubicBezTo>
                <a:cubicBezTo>
                  <a:pt x="123754" y="6866"/>
                  <a:pt x="124045" y="6501"/>
                  <a:pt x="124439" y="6020"/>
                </a:cubicBezTo>
                <a:lnTo>
                  <a:pt x="124439" y="6020"/>
                </a:lnTo>
                <a:cubicBezTo>
                  <a:pt x="124438" y="6020"/>
                  <a:pt x="123375" y="6691"/>
                  <a:pt x="122631" y="7827"/>
                </a:cubicBezTo>
                <a:cubicBezTo>
                  <a:pt x="122296" y="8104"/>
                  <a:pt x="121990" y="8440"/>
                  <a:pt x="121757" y="8833"/>
                </a:cubicBezTo>
                <a:cubicBezTo>
                  <a:pt x="121465" y="9081"/>
                  <a:pt x="121189" y="9358"/>
                  <a:pt x="120926" y="9635"/>
                </a:cubicBezTo>
                <a:cubicBezTo>
                  <a:pt x="120941" y="9343"/>
                  <a:pt x="120955" y="9037"/>
                  <a:pt x="120999" y="8746"/>
                </a:cubicBezTo>
                <a:lnTo>
                  <a:pt x="120999" y="8746"/>
                </a:lnTo>
                <a:cubicBezTo>
                  <a:pt x="120999" y="8746"/>
                  <a:pt x="120941" y="8877"/>
                  <a:pt x="120868" y="9110"/>
                </a:cubicBezTo>
                <a:cubicBezTo>
                  <a:pt x="120882" y="9008"/>
                  <a:pt x="120882" y="8964"/>
                  <a:pt x="120882" y="8964"/>
                </a:cubicBezTo>
                <a:lnTo>
                  <a:pt x="120882" y="8964"/>
                </a:lnTo>
                <a:cubicBezTo>
                  <a:pt x="120839" y="9066"/>
                  <a:pt x="120795" y="9183"/>
                  <a:pt x="120751" y="9299"/>
                </a:cubicBezTo>
                <a:cubicBezTo>
                  <a:pt x="120708" y="9154"/>
                  <a:pt x="120664" y="9023"/>
                  <a:pt x="120606" y="8891"/>
                </a:cubicBezTo>
                <a:cubicBezTo>
                  <a:pt x="120620" y="8862"/>
                  <a:pt x="120635" y="8848"/>
                  <a:pt x="120635" y="8819"/>
                </a:cubicBezTo>
                <a:cubicBezTo>
                  <a:pt x="121014" y="8279"/>
                  <a:pt x="121451" y="7711"/>
                  <a:pt x="121946" y="7215"/>
                </a:cubicBezTo>
                <a:lnTo>
                  <a:pt x="121946" y="7215"/>
                </a:lnTo>
                <a:cubicBezTo>
                  <a:pt x="121946" y="7216"/>
                  <a:pt x="121218" y="7696"/>
                  <a:pt x="120401" y="8454"/>
                </a:cubicBezTo>
                <a:cubicBezTo>
                  <a:pt x="120270" y="8221"/>
                  <a:pt x="120139" y="8017"/>
                  <a:pt x="119993" y="7827"/>
                </a:cubicBezTo>
                <a:cubicBezTo>
                  <a:pt x="120154" y="7711"/>
                  <a:pt x="120329" y="7594"/>
                  <a:pt x="120533" y="7463"/>
                </a:cubicBezTo>
                <a:lnTo>
                  <a:pt x="120533" y="7463"/>
                </a:lnTo>
                <a:cubicBezTo>
                  <a:pt x="120533" y="7463"/>
                  <a:pt x="120270" y="7536"/>
                  <a:pt x="119906" y="7711"/>
                </a:cubicBezTo>
                <a:cubicBezTo>
                  <a:pt x="119702" y="6880"/>
                  <a:pt x="119221" y="6297"/>
                  <a:pt x="119221" y="6297"/>
                </a:cubicBezTo>
                <a:lnTo>
                  <a:pt x="119221" y="6297"/>
                </a:lnTo>
                <a:cubicBezTo>
                  <a:pt x="119338" y="6676"/>
                  <a:pt x="119425" y="6982"/>
                  <a:pt x="119483" y="7244"/>
                </a:cubicBezTo>
                <a:cubicBezTo>
                  <a:pt x="119352" y="7128"/>
                  <a:pt x="119279" y="7070"/>
                  <a:pt x="119279" y="7070"/>
                </a:cubicBezTo>
                <a:lnTo>
                  <a:pt x="119279" y="7070"/>
                </a:lnTo>
                <a:cubicBezTo>
                  <a:pt x="119367" y="7230"/>
                  <a:pt x="119454" y="7376"/>
                  <a:pt x="119527" y="7521"/>
                </a:cubicBezTo>
                <a:cubicBezTo>
                  <a:pt x="119556" y="7638"/>
                  <a:pt x="119571" y="7755"/>
                  <a:pt x="119571" y="7871"/>
                </a:cubicBezTo>
                <a:cubicBezTo>
                  <a:pt x="119323" y="8002"/>
                  <a:pt x="119046" y="8163"/>
                  <a:pt x="118769" y="8352"/>
                </a:cubicBezTo>
                <a:cubicBezTo>
                  <a:pt x="118784" y="8250"/>
                  <a:pt x="118798" y="8163"/>
                  <a:pt x="118798" y="8104"/>
                </a:cubicBezTo>
                <a:cubicBezTo>
                  <a:pt x="118900" y="7813"/>
                  <a:pt x="119017" y="7536"/>
                  <a:pt x="119148" y="7274"/>
                </a:cubicBezTo>
                <a:lnTo>
                  <a:pt x="119148" y="7274"/>
                </a:lnTo>
                <a:cubicBezTo>
                  <a:pt x="119148" y="7274"/>
                  <a:pt x="118988" y="7463"/>
                  <a:pt x="118769" y="7784"/>
                </a:cubicBezTo>
                <a:cubicBezTo>
                  <a:pt x="118638" y="7798"/>
                  <a:pt x="118361" y="7871"/>
                  <a:pt x="118011" y="7988"/>
                </a:cubicBezTo>
                <a:cubicBezTo>
                  <a:pt x="117938" y="7857"/>
                  <a:pt x="117865" y="7755"/>
                  <a:pt x="117822" y="7696"/>
                </a:cubicBezTo>
                <a:cubicBezTo>
                  <a:pt x="118303" y="6866"/>
                  <a:pt x="118784" y="6457"/>
                  <a:pt x="120256" y="5452"/>
                </a:cubicBezTo>
                <a:lnTo>
                  <a:pt x="120256" y="5452"/>
                </a:lnTo>
                <a:cubicBezTo>
                  <a:pt x="120255" y="5452"/>
                  <a:pt x="118142" y="6137"/>
                  <a:pt x="117108" y="7740"/>
                </a:cubicBezTo>
                <a:cubicBezTo>
                  <a:pt x="117064" y="7449"/>
                  <a:pt x="117006" y="7215"/>
                  <a:pt x="116962" y="7084"/>
                </a:cubicBezTo>
                <a:cubicBezTo>
                  <a:pt x="117020" y="7011"/>
                  <a:pt x="117078" y="6953"/>
                  <a:pt x="117122" y="6895"/>
                </a:cubicBezTo>
                <a:lnTo>
                  <a:pt x="117122" y="6895"/>
                </a:lnTo>
                <a:cubicBezTo>
                  <a:pt x="117122" y="6895"/>
                  <a:pt x="117064" y="6953"/>
                  <a:pt x="116962" y="7040"/>
                </a:cubicBezTo>
                <a:cubicBezTo>
                  <a:pt x="116933" y="6968"/>
                  <a:pt x="116918" y="6924"/>
                  <a:pt x="116918" y="6924"/>
                </a:cubicBezTo>
                <a:lnTo>
                  <a:pt x="116918" y="6924"/>
                </a:lnTo>
                <a:cubicBezTo>
                  <a:pt x="116918" y="6968"/>
                  <a:pt x="116933" y="7026"/>
                  <a:pt x="116933" y="7070"/>
                </a:cubicBezTo>
                <a:cubicBezTo>
                  <a:pt x="116729" y="7259"/>
                  <a:pt x="116408" y="7580"/>
                  <a:pt x="116058" y="7973"/>
                </a:cubicBezTo>
                <a:cubicBezTo>
                  <a:pt x="116087" y="7798"/>
                  <a:pt x="116102" y="7609"/>
                  <a:pt x="116087" y="7449"/>
                </a:cubicBezTo>
                <a:cubicBezTo>
                  <a:pt x="116131" y="7376"/>
                  <a:pt x="116160" y="7303"/>
                  <a:pt x="116189" y="7230"/>
                </a:cubicBezTo>
                <a:lnTo>
                  <a:pt x="116189" y="7230"/>
                </a:lnTo>
                <a:cubicBezTo>
                  <a:pt x="116189" y="7230"/>
                  <a:pt x="116160" y="7274"/>
                  <a:pt x="116087" y="7361"/>
                </a:cubicBezTo>
                <a:cubicBezTo>
                  <a:pt x="116058" y="6647"/>
                  <a:pt x="115738" y="6049"/>
                  <a:pt x="115504" y="5670"/>
                </a:cubicBezTo>
                <a:cubicBezTo>
                  <a:pt x="115461" y="5554"/>
                  <a:pt x="115446" y="5496"/>
                  <a:pt x="115446" y="5496"/>
                </a:cubicBezTo>
                <a:lnTo>
                  <a:pt x="115446" y="5496"/>
                </a:lnTo>
                <a:cubicBezTo>
                  <a:pt x="115446" y="5525"/>
                  <a:pt x="115461" y="5568"/>
                  <a:pt x="115461" y="5612"/>
                </a:cubicBezTo>
                <a:cubicBezTo>
                  <a:pt x="115367" y="5472"/>
                  <a:pt x="115292" y="5378"/>
                  <a:pt x="115251" y="5332"/>
                </a:cubicBezTo>
                <a:lnTo>
                  <a:pt x="115251" y="5332"/>
                </a:lnTo>
                <a:cubicBezTo>
                  <a:pt x="115377" y="5684"/>
                  <a:pt x="115462" y="5968"/>
                  <a:pt x="115534" y="6224"/>
                </a:cubicBezTo>
                <a:cubicBezTo>
                  <a:pt x="115563" y="6676"/>
                  <a:pt x="115577" y="7142"/>
                  <a:pt x="115548" y="7594"/>
                </a:cubicBezTo>
                <a:cubicBezTo>
                  <a:pt x="115446" y="7696"/>
                  <a:pt x="115300" y="7857"/>
                  <a:pt x="115140" y="8046"/>
                </a:cubicBezTo>
                <a:cubicBezTo>
                  <a:pt x="115155" y="7944"/>
                  <a:pt x="115169" y="7842"/>
                  <a:pt x="115198" y="7740"/>
                </a:cubicBezTo>
                <a:lnTo>
                  <a:pt x="115198" y="7740"/>
                </a:lnTo>
                <a:cubicBezTo>
                  <a:pt x="115198" y="7740"/>
                  <a:pt x="115140" y="7813"/>
                  <a:pt x="115067" y="7959"/>
                </a:cubicBezTo>
                <a:cubicBezTo>
                  <a:pt x="114980" y="7842"/>
                  <a:pt x="114907" y="7769"/>
                  <a:pt x="114907" y="7769"/>
                </a:cubicBezTo>
                <a:lnTo>
                  <a:pt x="114907" y="7769"/>
                </a:lnTo>
                <a:cubicBezTo>
                  <a:pt x="114951" y="7871"/>
                  <a:pt x="114980" y="7973"/>
                  <a:pt x="115009" y="8061"/>
                </a:cubicBezTo>
                <a:cubicBezTo>
                  <a:pt x="114980" y="8119"/>
                  <a:pt x="114936" y="8192"/>
                  <a:pt x="114907" y="8279"/>
                </a:cubicBezTo>
                <a:cubicBezTo>
                  <a:pt x="114863" y="8192"/>
                  <a:pt x="114819" y="8104"/>
                  <a:pt x="114761" y="8032"/>
                </a:cubicBezTo>
                <a:cubicBezTo>
                  <a:pt x="114790" y="7944"/>
                  <a:pt x="114790" y="7886"/>
                  <a:pt x="114805" y="7813"/>
                </a:cubicBezTo>
                <a:cubicBezTo>
                  <a:pt x="114863" y="7755"/>
                  <a:pt x="114921" y="7711"/>
                  <a:pt x="114980" y="7653"/>
                </a:cubicBezTo>
                <a:lnTo>
                  <a:pt x="114980" y="7653"/>
                </a:lnTo>
                <a:cubicBezTo>
                  <a:pt x="114980" y="7653"/>
                  <a:pt x="114921" y="7682"/>
                  <a:pt x="114819" y="7740"/>
                </a:cubicBezTo>
                <a:cubicBezTo>
                  <a:pt x="114907" y="7259"/>
                  <a:pt x="114921" y="6953"/>
                  <a:pt x="114921" y="6953"/>
                </a:cubicBezTo>
                <a:lnTo>
                  <a:pt x="114921" y="6953"/>
                </a:lnTo>
                <a:cubicBezTo>
                  <a:pt x="114834" y="7230"/>
                  <a:pt x="114717" y="7507"/>
                  <a:pt x="114601" y="7769"/>
                </a:cubicBezTo>
                <a:cubicBezTo>
                  <a:pt x="114528" y="7667"/>
                  <a:pt x="114455" y="7594"/>
                  <a:pt x="114411" y="7536"/>
                </a:cubicBezTo>
                <a:cubicBezTo>
                  <a:pt x="114338" y="7390"/>
                  <a:pt x="114280" y="7259"/>
                  <a:pt x="114207" y="7142"/>
                </a:cubicBezTo>
                <a:cubicBezTo>
                  <a:pt x="114426" y="7026"/>
                  <a:pt x="114659" y="6909"/>
                  <a:pt x="114951" y="6764"/>
                </a:cubicBezTo>
                <a:lnTo>
                  <a:pt x="114951" y="6764"/>
                </a:lnTo>
                <a:cubicBezTo>
                  <a:pt x="114950" y="6764"/>
                  <a:pt x="114688" y="6807"/>
                  <a:pt x="114295" y="6938"/>
                </a:cubicBezTo>
                <a:cubicBezTo>
                  <a:pt x="114397" y="6822"/>
                  <a:pt x="114513" y="6691"/>
                  <a:pt x="114601" y="6559"/>
                </a:cubicBezTo>
                <a:cubicBezTo>
                  <a:pt x="114659" y="6501"/>
                  <a:pt x="114732" y="6428"/>
                  <a:pt x="114805" y="6355"/>
                </a:cubicBezTo>
                <a:lnTo>
                  <a:pt x="114805" y="6355"/>
                </a:lnTo>
                <a:cubicBezTo>
                  <a:pt x="114805" y="6355"/>
                  <a:pt x="114761" y="6385"/>
                  <a:pt x="114703" y="6414"/>
                </a:cubicBezTo>
                <a:cubicBezTo>
                  <a:pt x="114948" y="6053"/>
                  <a:pt x="115122" y="5678"/>
                  <a:pt x="115238" y="5317"/>
                </a:cubicBezTo>
                <a:lnTo>
                  <a:pt x="115238" y="5317"/>
                </a:lnTo>
                <a:cubicBezTo>
                  <a:pt x="115242" y="5322"/>
                  <a:pt x="115247" y="5326"/>
                  <a:pt x="115251" y="5332"/>
                </a:cubicBezTo>
                <a:lnTo>
                  <a:pt x="115251" y="5332"/>
                </a:lnTo>
                <a:cubicBezTo>
                  <a:pt x="115248" y="5323"/>
                  <a:pt x="115245" y="5315"/>
                  <a:pt x="115242" y="5306"/>
                </a:cubicBezTo>
                <a:cubicBezTo>
                  <a:pt x="115241" y="5310"/>
                  <a:pt x="115240" y="5314"/>
                  <a:pt x="115238" y="5317"/>
                </a:cubicBezTo>
                <a:lnTo>
                  <a:pt x="115238" y="5317"/>
                </a:lnTo>
                <a:cubicBezTo>
                  <a:pt x="115234" y="5313"/>
                  <a:pt x="115230" y="5309"/>
                  <a:pt x="115227" y="5306"/>
                </a:cubicBezTo>
                <a:cubicBezTo>
                  <a:pt x="115563" y="4301"/>
                  <a:pt x="115446" y="3514"/>
                  <a:pt x="115446" y="3513"/>
                </a:cubicBezTo>
                <a:lnTo>
                  <a:pt x="115446" y="3513"/>
                </a:lnTo>
                <a:cubicBezTo>
                  <a:pt x="114980" y="5087"/>
                  <a:pt x="114761" y="5627"/>
                  <a:pt x="113989" y="6428"/>
                </a:cubicBezTo>
                <a:cubicBezTo>
                  <a:pt x="113989" y="6370"/>
                  <a:pt x="114003" y="6326"/>
                  <a:pt x="114003" y="6268"/>
                </a:cubicBezTo>
                <a:cubicBezTo>
                  <a:pt x="114397" y="4942"/>
                  <a:pt x="115213" y="2668"/>
                  <a:pt x="116481" y="744"/>
                </a:cubicBezTo>
                <a:lnTo>
                  <a:pt x="116481" y="744"/>
                </a:lnTo>
                <a:cubicBezTo>
                  <a:pt x="116480" y="745"/>
                  <a:pt x="114746" y="2625"/>
                  <a:pt x="113668" y="4825"/>
                </a:cubicBezTo>
                <a:cubicBezTo>
                  <a:pt x="113595" y="4679"/>
                  <a:pt x="113522" y="4534"/>
                  <a:pt x="113435" y="4388"/>
                </a:cubicBezTo>
                <a:cubicBezTo>
                  <a:pt x="113551" y="4228"/>
                  <a:pt x="113668" y="4067"/>
                  <a:pt x="113785" y="3907"/>
                </a:cubicBezTo>
                <a:lnTo>
                  <a:pt x="113785" y="3907"/>
                </a:lnTo>
                <a:cubicBezTo>
                  <a:pt x="113784" y="3907"/>
                  <a:pt x="113624" y="4053"/>
                  <a:pt x="113391" y="4315"/>
                </a:cubicBezTo>
                <a:cubicBezTo>
                  <a:pt x="113318" y="4213"/>
                  <a:pt x="113245" y="4111"/>
                  <a:pt x="113158" y="4009"/>
                </a:cubicBezTo>
                <a:cubicBezTo>
                  <a:pt x="113362" y="3353"/>
                  <a:pt x="113624" y="2668"/>
                  <a:pt x="113974" y="2027"/>
                </a:cubicBezTo>
                <a:lnTo>
                  <a:pt x="113974" y="2027"/>
                </a:lnTo>
                <a:cubicBezTo>
                  <a:pt x="113974" y="2027"/>
                  <a:pt x="113391" y="2697"/>
                  <a:pt x="112837" y="3645"/>
                </a:cubicBezTo>
                <a:cubicBezTo>
                  <a:pt x="112633" y="3426"/>
                  <a:pt x="112429" y="3251"/>
                  <a:pt x="112240" y="3091"/>
                </a:cubicBezTo>
                <a:cubicBezTo>
                  <a:pt x="112356" y="2945"/>
                  <a:pt x="112487" y="2785"/>
                  <a:pt x="112648" y="2595"/>
                </a:cubicBezTo>
                <a:lnTo>
                  <a:pt x="112648" y="2595"/>
                </a:lnTo>
                <a:cubicBezTo>
                  <a:pt x="112648" y="2595"/>
                  <a:pt x="112414" y="2741"/>
                  <a:pt x="112109" y="3003"/>
                </a:cubicBezTo>
                <a:cubicBezTo>
                  <a:pt x="111657" y="2654"/>
                  <a:pt x="111292" y="2493"/>
                  <a:pt x="111292" y="2493"/>
                </a:cubicBezTo>
                <a:lnTo>
                  <a:pt x="111292" y="2493"/>
                </a:lnTo>
                <a:cubicBezTo>
                  <a:pt x="111540" y="2741"/>
                  <a:pt x="111744" y="2945"/>
                  <a:pt x="111934" y="3149"/>
                </a:cubicBezTo>
                <a:cubicBezTo>
                  <a:pt x="111686" y="3368"/>
                  <a:pt x="111409" y="3630"/>
                  <a:pt x="111147" y="3965"/>
                </a:cubicBezTo>
                <a:cubicBezTo>
                  <a:pt x="111147" y="3557"/>
                  <a:pt x="111161" y="3134"/>
                  <a:pt x="111219" y="2726"/>
                </a:cubicBezTo>
                <a:lnTo>
                  <a:pt x="111219" y="2726"/>
                </a:lnTo>
                <a:cubicBezTo>
                  <a:pt x="111219" y="2727"/>
                  <a:pt x="110899" y="3514"/>
                  <a:pt x="110724" y="4577"/>
                </a:cubicBezTo>
                <a:cubicBezTo>
                  <a:pt x="110505" y="4942"/>
                  <a:pt x="110330" y="5335"/>
                  <a:pt x="110228" y="5772"/>
                </a:cubicBezTo>
                <a:cubicBezTo>
                  <a:pt x="110185" y="5729"/>
                  <a:pt x="110156" y="5700"/>
                  <a:pt x="110156" y="5700"/>
                </a:cubicBezTo>
                <a:lnTo>
                  <a:pt x="110156" y="5700"/>
                </a:lnTo>
                <a:cubicBezTo>
                  <a:pt x="110185" y="5743"/>
                  <a:pt x="110199" y="5787"/>
                  <a:pt x="110214" y="5816"/>
                </a:cubicBezTo>
                <a:cubicBezTo>
                  <a:pt x="110214" y="5845"/>
                  <a:pt x="110214" y="5860"/>
                  <a:pt x="110214" y="5874"/>
                </a:cubicBezTo>
                <a:cubicBezTo>
                  <a:pt x="110156" y="5787"/>
                  <a:pt x="110097" y="5700"/>
                  <a:pt x="110068" y="5612"/>
                </a:cubicBezTo>
                <a:cubicBezTo>
                  <a:pt x="110170" y="5496"/>
                  <a:pt x="110272" y="5379"/>
                  <a:pt x="110389" y="5248"/>
                </a:cubicBezTo>
                <a:lnTo>
                  <a:pt x="110389" y="5248"/>
                </a:lnTo>
                <a:cubicBezTo>
                  <a:pt x="110389" y="5248"/>
                  <a:pt x="110243" y="5321"/>
                  <a:pt x="110010" y="5496"/>
                </a:cubicBezTo>
                <a:cubicBezTo>
                  <a:pt x="109981" y="5437"/>
                  <a:pt x="109966" y="5379"/>
                  <a:pt x="109951" y="5321"/>
                </a:cubicBezTo>
                <a:cubicBezTo>
                  <a:pt x="110126" y="5117"/>
                  <a:pt x="110345" y="4898"/>
                  <a:pt x="110651" y="4606"/>
                </a:cubicBezTo>
                <a:lnTo>
                  <a:pt x="110651" y="4606"/>
                </a:lnTo>
                <a:cubicBezTo>
                  <a:pt x="110651" y="4607"/>
                  <a:pt x="110301" y="4781"/>
                  <a:pt x="109893" y="5131"/>
                </a:cubicBezTo>
                <a:cubicBezTo>
                  <a:pt x="109879" y="5044"/>
                  <a:pt x="109879" y="4971"/>
                  <a:pt x="109864" y="4883"/>
                </a:cubicBezTo>
                <a:cubicBezTo>
                  <a:pt x="110097" y="4563"/>
                  <a:pt x="110403" y="4198"/>
                  <a:pt x="110782" y="3732"/>
                </a:cubicBezTo>
                <a:lnTo>
                  <a:pt x="110782" y="3732"/>
                </a:lnTo>
                <a:cubicBezTo>
                  <a:pt x="110782" y="3732"/>
                  <a:pt x="110389" y="3980"/>
                  <a:pt x="109893" y="4432"/>
                </a:cubicBezTo>
                <a:cubicBezTo>
                  <a:pt x="110126" y="2726"/>
                  <a:pt x="110287" y="2391"/>
                  <a:pt x="111744" y="628"/>
                </a:cubicBezTo>
                <a:lnTo>
                  <a:pt x="111744" y="628"/>
                </a:lnTo>
                <a:cubicBezTo>
                  <a:pt x="111744" y="628"/>
                  <a:pt x="109981" y="1721"/>
                  <a:pt x="109412" y="3484"/>
                </a:cubicBezTo>
                <a:cubicBezTo>
                  <a:pt x="109092" y="3732"/>
                  <a:pt x="108640" y="4111"/>
                  <a:pt x="108232" y="4650"/>
                </a:cubicBezTo>
                <a:cubicBezTo>
                  <a:pt x="108217" y="4213"/>
                  <a:pt x="108246" y="3776"/>
                  <a:pt x="108305" y="3338"/>
                </a:cubicBezTo>
                <a:lnTo>
                  <a:pt x="108305" y="3338"/>
                </a:lnTo>
                <a:cubicBezTo>
                  <a:pt x="108304" y="3339"/>
                  <a:pt x="107955" y="4228"/>
                  <a:pt x="107765" y="5364"/>
                </a:cubicBezTo>
                <a:cubicBezTo>
                  <a:pt x="107678" y="5539"/>
                  <a:pt x="107605" y="5729"/>
                  <a:pt x="107532" y="5918"/>
                </a:cubicBezTo>
                <a:cubicBezTo>
                  <a:pt x="107518" y="5933"/>
                  <a:pt x="107503" y="5962"/>
                  <a:pt x="107474" y="5976"/>
                </a:cubicBezTo>
                <a:cubicBezTo>
                  <a:pt x="107415" y="4796"/>
                  <a:pt x="106614" y="3922"/>
                  <a:pt x="106614" y="3921"/>
                </a:cubicBezTo>
                <a:lnTo>
                  <a:pt x="106614" y="3921"/>
                </a:lnTo>
                <a:cubicBezTo>
                  <a:pt x="106905" y="4767"/>
                  <a:pt x="107051" y="5248"/>
                  <a:pt x="107051" y="5700"/>
                </a:cubicBezTo>
                <a:cubicBezTo>
                  <a:pt x="107051" y="5700"/>
                  <a:pt x="107051" y="5700"/>
                  <a:pt x="107051" y="5714"/>
                </a:cubicBezTo>
                <a:cubicBezTo>
                  <a:pt x="107051" y="6006"/>
                  <a:pt x="106993" y="6312"/>
                  <a:pt x="106876" y="6705"/>
                </a:cubicBezTo>
                <a:cubicBezTo>
                  <a:pt x="106803" y="6778"/>
                  <a:pt x="106745" y="6866"/>
                  <a:pt x="106672" y="6953"/>
                </a:cubicBezTo>
                <a:cubicBezTo>
                  <a:pt x="106628" y="6866"/>
                  <a:pt x="106570" y="6793"/>
                  <a:pt x="106526" y="6720"/>
                </a:cubicBezTo>
                <a:cubicBezTo>
                  <a:pt x="106526" y="6603"/>
                  <a:pt x="106526" y="6516"/>
                  <a:pt x="106526" y="6443"/>
                </a:cubicBezTo>
                <a:cubicBezTo>
                  <a:pt x="106541" y="6399"/>
                  <a:pt x="106541" y="6341"/>
                  <a:pt x="106541" y="6297"/>
                </a:cubicBezTo>
                <a:cubicBezTo>
                  <a:pt x="106687" y="6049"/>
                  <a:pt x="106847" y="5802"/>
                  <a:pt x="107022" y="5568"/>
                </a:cubicBezTo>
                <a:lnTo>
                  <a:pt x="107022" y="5568"/>
                </a:lnTo>
                <a:cubicBezTo>
                  <a:pt x="107022" y="5569"/>
                  <a:pt x="106847" y="5729"/>
                  <a:pt x="106599" y="6006"/>
                </a:cubicBezTo>
                <a:cubicBezTo>
                  <a:pt x="106628" y="5816"/>
                  <a:pt x="106672" y="5612"/>
                  <a:pt x="106716" y="5423"/>
                </a:cubicBezTo>
                <a:lnTo>
                  <a:pt x="106716" y="5423"/>
                </a:lnTo>
                <a:cubicBezTo>
                  <a:pt x="106716" y="5423"/>
                  <a:pt x="106556" y="5743"/>
                  <a:pt x="106366" y="6268"/>
                </a:cubicBezTo>
                <a:cubicBezTo>
                  <a:pt x="106322" y="6326"/>
                  <a:pt x="106279" y="6385"/>
                  <a:pt x="106235" y="6443"/>
                </a:cubicBezTo>
                <a:cubicBezTo>
                  <a:pt x="106220" y="6414"/>
                  <a:pt x="106206" y="6399"/>
                  <a:pt x="106206" y="6385"/>
                </a:cubicBezTo>
                <a:cubicBezTo>
                  <a:pt x="106250" y="6137"/>
                  <a:pt x="106264" y="5918"/>
                  <a:pt x="106279" y="5787"/>
                </a:cubicBezTo>
                <a:cubicBezTo>
                  <a:pt x="106293" y="5656"/>
                  <a:pt x="106293" y="5583"/>
                  <a:pt x="106293" y="5583"/>
                </a:cubicBezTo>
                <a:lnTo>
                  <a:pt x="106293" y="5583"/>
                </a:lnTo>
                <a:cubicBezTo>
                  <a:pt x="106264" y="5656"/>
                  <a:pt x="106250" y="5743"/>
                  <a:pt x="106220" y="5816"/>
                </a:cubicBezTo>
                <a:cubicBezTo>
                  <a:pt x="106162" y="5845"/>
                  <a:pt x="106075" y="5904"/>
                  <a:pt x="105958" y="5976"/>
                </a:cubicBezTo>
                <a:lnTo>
                  <a:pt x="105914" y="5918"/>
                </a:lnTo>
                <a:cubicBezTo>
                  <a:pt x="105885" y="5816"/>
                  <a:pt x="105871" y="5729"/>
                  <a:pt x="105841" y="5641"/>
                </a:cubicBezTo>
                <a:cubicBezTo>
                  <a:pt x="105987" y="5568"/>
                  <a:pt x="106147" y="5481"/>
                  <a:pt x="106322" y="5394"/>
                </a:cubicBezTo>
                <a:lnTo>
                  <a:pt x="106322" y="5394"/>
                </a:lnTo>
                <a:cubicBezTo>
                  <a:pt x="106322" y="5394"/>
                  <a:pt x="106104" y="5437"/>
                  <a:pt x="105798" y="5539"/>
                </a:cubicBezTo>
                <a:cubicBezTo>
                  <a:pt x="105725" y="5350"/>
                  <a:pt x="105623" y="5189"/>
                  <a:pt x="105535" y="5058"/>
                </a:cubicBezTo>
                <a:cubicBezTo>
                  <a:pt x="105696" y="4898"/>
                  <a:pt x="105871" y="4709"/>
                  <a:pt x="106118" y="4490"/>
                </a:cubicBezTo>
                <a:lnTo>
                  <a:pt x="106118" y="4490"/>
                </a:lnTo>
                <a:cubicBezTo>
                  <a:pt x="106118" y="4490"/>
                  <a:pt x="105812" y="4636"/>
                  <a:pt x="105448" y="4927"/>
                </a:cubicBezTo>
                <a:cubicBezTo>
                  <a:pt x="105346" y="4796"/>
                  <a:pt x="105259" y="4709"/>
                  <a:pt x="105258" y="4709"/>
                </a:cubicBezTo>
                <a:lnTo>
                  <a:pt x="105258" y="4709"/>
                </a:lnTo>
                <a:cubicBezTo>
                  <a:pt x="105302" y="4811"/>
                  <a:pt x="105346" y="4898"/>
                  <a:pt x="105390" y="4985"/>
                </a:cubicBezTo>
                <a:cubicBezTo>
                  <a:pt x="105142" y="5189"/>
                  <a:pt x="104894" y="5452"/>
                  <a:pt x="104690" y="5787"/>
                </a:cubicBezTo>
                <a:cubicBezTo>
                  <a:pt x="104675" y="5758"/>
                  <a:pt x="104661" y="5743"/>
                  <a:pt x="104646" y="5729"/>
                </a:cubicBezTo>
                <a:cubicBezTo>
                  <a:pt x="104515" y="5073"/>
                  <a:pt x="104340" y="4607"/>
                  <a:pt x="104340" y="4606"/>
                </a:cubicBezTo>
                <a:lnTo>
                  <a:pt x="104340" y="4606"/>
                </a:lnTo>
                <a:cubicBezTo>
                  <a:pt x="104399" y="5087"/>
                  <a:pt x="104369" y="5583"/>
                  <a:pt x="104311" y="6049"/>
                </a:cubicBezTo>
                <a:cubicBezTo>
                  <a:pt x="104297" y="6064"/>
                  <a:pt x="104282" y="6079"/>
                  <a:pt x="104267" y="6093"/>
                </a:cubicBezTo>
                <a:cubicBezTo>
                  <a:pt x="104136" y="5583"/>
                  <a:pt x="103961" y="5204"/>
                  <a:pt x="103961" y="5204"/>
                </a:cubicBezTo>
                <a:lnTo>
                  <a:pt x="103961" y="5204"/>
                </a:lnTo>
                <a:cubicBezTo>
                  <a:pt x="104034" y="5539"/>
                  <a:pt x="104063" y="5904"/>
                  <a:pt x="104049" y="6239"/>
                </a:cubicBezTo>
                <a:cubicBezTo>
                  <a:pt x="103976" y="6297"/>
                  <a:pt x="103918" y="6355"/>
                  <a:pt x="103845" y="6414"/>
                </a:cubicBezTo>
                <a:cubicBezTo>
                  <a:pt x="103888" y="6210"/>
                  <a:pt x="103947" y="6006"/>
                  <a:pt x="104020" y="5816"/>
                </a:cubicBezTo>
                <a:lnTo>
                  <a:pt x="104020" y="5816"/>
                </a:lnTo>
                <a:cubicBezTo>
                  <a:pt x="104019" y="5816"/>
                  <a:pt x="103859" y="6093"/>
                  <a:pt x="103670" y="6516"/>
                </a:cubicBezTo>
                <a:cubicBezTo>
                  <a:pt x="103641" y="6414"/>
                  <a:pt x="103626" y="6312"/>
                  <a:pt x="103597" y="6195"/>
                </a:cubicBezTo>
                <a:cubicBezTo>
                  <a:pt x="103932" y="5335"/>
                  <a:pt x="103932" y="4621"/>
                  <a:pt x="103932" y="4621"/>
                </a:cubicBezTo>
                <a:lnTo>
                  <a:pt x="103932" y="4621"/>
                </a:lnTo>
                <a:cubicBezTo>
                  <a:pt x="103757" y="5058"/>
                  <a:pt x="103626" y="5408"/>
                  <a:pt x="103495" y="5700"/>
                </a:cubicBezTo>
                <a:cubicBezTo>
                  <a:pt x="103451" y="5452"/>
                  <a:pt x="103407" y="5219"/>
                  <a:pt x="103349" y="4985"/>
                </a:cubicBezTo>
                <a:cubicBezTo>
                  <a:pt x="103830" y="4023"/>
                  <a:pt x="104413" y="2960"/>
                  <a:pt x="105098" y="2027"/>
                </a:cubicBezTo>
                <a:lnTo>
                  <a:pt x="105098" y="2027"/>
                </a:lnTo>
                <a:cubicBezTo>
                  <a:pt x="105098" y="2027"/>
                  <a:pt x="104136" y="2974"/>
                  <a:pt x="103174" y="4330"/>
                </a:cubicBezTo>
                <a:cubicBezTo>
                  <a:pt x="102985" y="3659"/>
                  <a:pt x="102795" y="3222"/>
                  <a:pt x="102795" y="3222"/>
                </a:cubicBezTo>
                <a:lnTo>
                  <a:pt x="102795" y="3222"/>
                </a:lnTo>
                <a:cubicBezTo>
                  <a:pt x="102882" y="3597"/>
                  <a:pt x="102926" y="4000"/>
                  <a:pt x="102955" y="4390"/>
                </a:cubicBezTo>
                <a:lnTo>
                  <a:pt x="102955" y="4390"/>
                </a:lnTo>
                <a:cubicBezTo>
                  <a:pt x="102952" y="4369"/>
                  <a:pt x="102941" y="4359"/>
                  <a:pt x="102941" y="4359"/>
                </a:cubicBezTo>
                <a:lnTo>
                  <a:pt x="102941" y="4359"/>
                </a:lnTo>
                <a:cubicBezTo>
                  <a:pt x="102948" y="4372"/>
                  <a:pt x="102952" y="4383"/>
                  <a:pt x="102955" y="4393"/>
                </a:cubicBezTo>
                <a:lnTo>
                  <a:pt x="102955" y="4393"/>
                </a:lnTo>
                <a:cubicBezTo>
                  <a:pt x="102955" y="4396"/>
                  <a:pt x="102955" y="4399"/>
                  <a:pt x="102956" y="4402"/>
                </a:cubicBezTo>
                <a:cubicBezTo>
                  <a:pt x="102956" y="4399"/>
                  <a:pt x="102955" y="4397"/>
                  <a:pt x="102955" y="4394"/>
                </a:cubicBezTo>
                <a:lnTo>
                  <a:pt x="102955" y="4394"/>
                </a:lnTo>
                <a:cubicBezTo>
                  <a:pt x="102959" y="4405"/>
                  <a:pt x="102963" y="4416"/>
                  <a:pt x="102970" y="4432"/>
                </a:cubicBezTo>
                <a:cubicBezTo>
                  <a:pt x="102970" y="4490"/>
                  <a:pt x="102970" y="4548"/>
                  <a:pt x="102985" y="4606"/>
                </a:cubicBezTo>
                <a:cubicBezTo>
                  <a:pt x="102752" y="4956"/>
                  <a:pt x="102518" y="5321"/>
                  <a:pt x="102300" y="5700"/>
                </a:cubicBezTo>
                <a:cubicBezTo>
                  <a:pt x="102227" y="5379"/>
                  <a:pt x="102110" y="5087"/>
                  <a:pt x="101979" y="4825"/>
                </a:cubicBezTo>
                <a:cubicBezTo>
                  <a:pt x="102212" y="4198"/>
                  <a:pt x="102504" y="3557"/>
                  <a:pt x="102883" y="2974"/>
                </a:cubicBezTo>
                <a:lnTo>
                  <a:pt x="102883" y="2974"/>
                </a:lnTo>
                <a:cubicBezTo>
                  <a:pt x="102883" y="2974"/>
                  <a:pt x="102329" y="3557"/>
                  <a:pt x="101746" y="4417"/>
                </a:cubicBezTo>
                <a:cubicBezTo>
                  <a:pt x="101615" y="4184"/>
                  <a:pt x="101454" y="3980"/>
                  <a:pt x="101323" y="3805"/>
                </a:cubicBezTo>
                <a:cubicBezTo>
                  <a:pt x="101440" y="3674"/>
                  <a:pt x="101571" y="3528"/>
                  <a:pt x="101717" y="3368"/>
                </a:cubicBezTo>
                <a:lnTo>
                  <a:pt x="101717" y="3368"/>
                </a:lnTo>
                <a:cubicBezTo>
                  <a:pt x="101717" y="3368"/>
                  <a:pt x="101513" y="3484"/>
                  <a:pt x="101221" y="3688"/>
                </a:cubicBezTo>
                <a:cubicBezTo>
                  <a:pt x="100886" y="3309"/>
                  <a:pt x="100609" y="3091"/>
                  <a:pt x="100609" y="3091"/>
                </a:cubicBezTo>
                <a:lnTo>
                  <a:pt x="100609" y="3091"/>
                </a:lnTo>
                <a:cubicBezTo>
                  <a:pt x="100784" y="3368"/>
                  <a:pt x="100930" y="3601"/>
                  <a:pt x="101061" y="3819"/>
                </a:cubicBezTo>
                <a:cubicBezTo>
                  <a:pt x="100828" y="3994"/>
                  <a:pt x="100565" y="4242"/>
                  <a:pt x="100318" y="4519"/>
                </a:cubicBezTo>
                <a:cubicBezTo>
                  <a:pt x="100361" y="4111"/>
                  <a:pt x="100420" y="3703"/>
                  <a:pt x="100522" y="3309"/>
                </a:cubicBezTo>
                <a:lnTo>
                  <a:pt x="100522" y="3309"/>
                </a:lnTo>
                <a:cubicBezTo>
                  <a:pt x="100522" y="3310"/>
                  <a:pt x="100172" y="4053"/>
                  <a:pt x="99895" y="5073"/>
                </a:cubicBezTo>
                <a:cubicBezTo>
                  <a:pt x="99793" y="5219"/>
                  <a:pt x="99691" y="5379"/>
                  <a:pt x="99603" y="5554"/>
                </a:cubicBezTo>
                <a:lnTo>
                  <a:pt x="99603" y="5510"/>
                </a:lnTo>
                <a:cubicBezTo>
                  <a:pt x="99720" y="5117"/>
                  <a:pt x="99764" y="4781"/>
                  <a:pt x="99793" y="4519"/>
                </a:cubicBezTo>
                <a:cubicBezTo>
                  <a:pt x="99880" y="4432"/>
                  <a:pt x="99953" y="4344"/>
                  <a:pt x="100055" y="4242"/>
                </a:cubicBezTo>
                <a:lnTo>
                  <a:pt x="100055" y="4242"/>
                </a:lnTo>
                <a:cubicBezTo>
                  <a:pt x="100055" y="4242"/>
                  <a:pt x="99953" y="4300"/>
                  <a:pt x="99808" y="4388"/>
                </a:cubicBezTo>
                <a:cubicBezTo>
                  <a:pt x="99822" y="4198"/>
                  <a:pt x="99808" y="4082"/>
                  <a:pt x="99808" y="4082"/>
                </a:cubicBezTo>
                <a:cubicBezTo>
                  <a:pt x="99764" y="4228"/>
                  <a:pt x="99720" y="4359"/>
                  <a:pt x="99676" y="4475"/>
                </a:cubicBezTo>
                <a:cubicBezTo>
                  <a:pt x="99545" y="4563"/>
                  <a:pt x="99399" y="4679"/>
                  <a:pt x="99225" y="4825"/>
                </a:cubicBezTo>
                <a:cubicBezTo>
                  <a:pt x="99283" y="4577"/>
                  <a:pt x="99341" y="4344"/>
                  <a:pt x="99399" y="4155"/>
                </a:cubicBezTo>
                <a:cubicBezTo>
                  <a:pt x="99691" y="3528"/>
                  <a:pt x="100012" y="2872"/>
                  <a:pt x="100391" y="2245"/>
                </a:cubicBezTo>
                <a:cubicBezTo>
                  <a:pt x="100609" y="1983"/>
                  <a:pt x="100871" y="1677"/>
                  <a:pt x="101207" y="1313"/>
                </a:cubicBezTo>
                <a:lnTo>
                  <a:pt x="101207" y="1313"/>
                </a:lnTo>
                <a:cubicBezTo>
                  <a:pt x="101207" y="1313"/>
                  <a:pt x="101046" y="1400"/>
                  <a:pt x="100799" y="1575"/>
                </a:cubicBezTo>
                <a:cubicBezTo>
                  <a:pt x="100827" y="1532"/>
                  <a:pt x="100856" y="1489"/>
                  <a:pt x="100885" y="1460"/>
                </a:cubicBezTo>
                <a:lnTo>
                  <a:pt x="100885" y="1460"/>
                </a:lnTo>
                <a:cubicBezTo>
                  <a:pt x="100876" y="1469"/>
                  <a:pt x="100819" y="1527"/>
                  <a:pt x="100726" y="1633"/>
                </a:cubicBezTo>
                <a:cubicBezTo>
                  <a:pt x="100143" y="2056"/>
                  <a:pt x="99210" y="2916"/>
                  <a:pt x="98831" y="4169"/>
                </a:cubicBezTo>
                <a:cubicBezTo>
                  <a:pt x="98744" y="4315"/>
                  <a:pt x="98656" y="4461"/>
                  <a:pt x="98569" y="4592"/>
                </a:cubicBezTo>
                <a:cubicBezTo>
                  <a:pt x="98496" y="4432"/>
                  <a:pt x="98452" y="4330"/>
                  <a:pt x="98452" y="4330"/>
                </a:cubicBezTo>
                <a:lnTo>
                  <a:pt x="98452" y="4330"/>
                </a:lnTo>
                <a:cubicBezTo>
                  <a:pt x="98481" y="4446"/>
                  <a:pt x="98510" y="4548"/>
                  <a:pt x="98540" y="4665"/>
                </a:cubicBezTo>
                <a:cubicBezTo>
                  <a:pt x="98438" y="4840"/>
                  <a:pt x="98335" y="5015"/>
                  <a:pt x="98233" y="5204"/>
                </a:cubicBezTo>
                <a:cubicBezTo>
                  <a:pt x="98161" y="4738"/>
                  <a:pt x="98073" y="4330"/>
                  <a:pt x="97986" y="4038"/>
                </a:cubicBezTo>
                <a:cubicBezTo>
                  <a:pt x="98175" y="3513"/>
                  <a:pt x="98408" y="2974"/>
                  <a:pt x="98700" y="2479"/>
                </a:cubicBezTo>
                <a:lnTo>
                  <a:pt x="98700" y="2479"/>
                </a:lnTo>
                <a:cubicBezTo>
                  <a:pt x="98700" y="2479"/>
                  <a:pt x="98306" y="2916"/>
                  <a:pt x="97855" y="3615"/>
                </a:cubicBezTo>
                <a:cubicBezTo>
                  <a:pt x="97840" y="3601"/>
                  <a:pt x="97840" y="3601"/>
                  <a:pt x="97840" y="3601"/>
                </a:cubicBezTo>
                <a:lnTo>
                  <a:pt x="97840" y="3615"/>
                </a:lnTo>
                <a:cubicBezTo>
                  <a:pt x="97782" y="3732"/>
                  <a:pt x="97709" y="3834"/>
                  <a:pt x="97636" y="3951"/>
                </a:cubicBezTo>
                <a:cubicBezTo>
                  <a:pt x="97476" y="3717"/>
                  <a:pt x="97330" y="3528"/>
                  <a:pt x="97170" y="3353"/>
                </a:cubicBezTo>
                <a:cubicBezTo>
                  <a:pt x="97286" y="3207"/>
                  <a:pt x="97417" y="3062"/>
                  <a:pt x="97548" y="2901"/>
                </a:cubicBezTo>
                <a:lnTo>
                  <a:pt x="97548" y="2901"/>
                </a:lnTo>
                <a:cubicBezTo>
                  <a:pt x="97548" y="2901"/>
                  <a:pt x="97359" y="3018"/>
                  <a:pt x="97068" y="3236"/>
                </a:cubicBezTo>
                <a:cubicBezTo>
                  <a:pt x="96718" y="2858"/>
                  <a:pt x="96441" y="2654"/>
                  <a:pt x="96441" y="2653"/>
                </a:cubicBezTo>
                <a:lnTo>
                  <a:pt x="96441" y="2653"/>
                </a:lnTo>
                <a:cubicBezTo>
                  <a:pt x="96616" y="2930"/>
                  <a:pt x="96776" y="3164"/>
                  <a:pt x="96907" y="3368"/>
                </a:cubicBezTo>
                <a:cubicBezTo>
                  <a:pt x="96820" y="3441"/>
                  <a:pt x="96732" y="3528"/>
                  <a:pt x="96630" y="3630"/>
                </a:cubicBezTo>
                <a:cubicBezTo>
                  <a:pt x="96557" y="3382"/>
                  <a:pt x="96455" y="3164"/>
                  <a:pt x="96339" y="2960"/>
                </a:cubicBezTo>
                <a:cubicBezTo>
                  <a:pt x="96353" y="2930"/>
                  <a:pt x="96353" y="2901"/>
                  <a:pt x="96353" y="2887"/>
                </a:cubicBezTo>
                <a:lnTo>
                  <a:pt x="96353" y="2887"/>
                </a:lnTo>
                <a:cubicBezTo>
                  <a:pt x="96353" y="2887"/>
                  <a:pt x="96353" y="2902"/>
                  <a:pt x="96339" y="2945"/>
                </a:cubicBezTo>
                <a:cubicBezTo>
                  <a:pt x="96193" y="2683"/>
                  <a:pt x="96033" y="2464"/>
                  <a:pt x="95872" y="2245"/>
                </a:cubicBezTo>
                <a:cubicBezTo>
                  <a:pt x="96106" y="1881"/>
                  <a:pt x="96455" y="1458"/>
                  <a:pt x="96951" y="861"/>
                </a:cubicBezTo>
                <a:lnTo>
                  <a:pt x="96951" y="861"/>
                </a:lnTo>
                <a:cubicBezTo>
                  <a:pt x="96951" y="861"/>
                  <a:pt x="96280" y="1254"/>
                  <a:pt x="95654" y="1998"/>
                </a:cubicBezTo>
                <a:cubicBezTo>
                  <a:pt x="95042" y="1342"/>
                  <a:pt x="94415" y="963"/>
                  <a:pt x="94415" y="963"/>
                </a:cubicBezTo>
                <a:lnTo>
                  <a:pt x="94415" y="963"/>
                </a:lnTo>
                <a:cubicBezTo>
                  <a:pt x="94881" y="1517"/>
                  <a:pt x="95202" y="1925"/>
                  <a:pt x="95435" y="2275"/>
                </a:cubicBezTo>
                <a:cubicBezTo>
                  <a:pt x="95231" y="2551"/>
                  <a:pt x="95056" y="2843"/>
                  <a:pt x="94910" y="3193"/>
                </a:cubicBezTo>
                <a:cubicBezTo>
                  <a:pt x="94867" y="3091"/>
                  <a:pt x="94852" y="3033"/>
                  <a:pt x="94852" y="3032"/>
                </a:cubicBezTo>
                <a:lnTo>
                  <a:pt x="94852" y="3032"/>
                </a:lnTo>
                <a:cubicBezTo>
                  <a:pt x="94852" y="3105"/>
                  <a:pt x="94867" y="3193"/>
                  <a:pt x="94867" y="3266"/>
                </a:cubicBezTo>
                <a:cubicBezTo>
                  <a:pt x="94779" y="3499"/>
                  <a:pt x="94692" y="3732"/>
                  <a:pt x="94648" y="3994"/>
                </a:cubicBezTo>
                <a:cubicBezTo>
                  <a:pt x="94459" y="3790"/>
                  <a:pt x="94269" y="3615"/>
                  <a:pt x="94094" y="3455"/>
                </a:cubicBezTo>
                <a:cubicBezTo>
                  <a:pt x="94298" y="3266"/>
                  <a:pt x="94517" y="3047"/>
                  <a:pt x="94794" y="2799"/>
                </a:cubicBezTo>
                <a:lnTo>
                  <a:pt x="94794" y="2799"/>
                </a:lnTo>
                <a:cubicBezTo>
                  <a:pt x="94794" y="2799"/>
                  <a:pt x="94415" y="2974"/>
                  <a:pt x="93919" y="3309"/>
                </a:cubicBezTo>
                <a:cubicBezTo>
                  <a:pt x="93905" y="3295"/>
                  <a:pt x="93890" y="3280"/>
                  <a:pt x="93861" y="3266"/>
                </a:cubicBezTo>
                <a:cubicBezTo>
                  <a:pt x="93584" y="3047"/>
                  <a:pt x="93380" y="2930"/>
                  <a:pt x="93380" y="2930"/>
                </a:cubicBezTo>
                <a:lnTo>
                  <a:pt x="93380" y="2930"/>
                </a:lnTo>
                <a:cubicBezTo>
                  <a:pt x="93526" y="3105"/>
                  <a:pt x="93657" y="3266"/>
                  <a:pt x="93788" y="3411"/>
                </a:cubicBezTo>
                <a:cubicBezTo>
                  <a:pt x="93570" y="3572"/>
                  <a:pt x="93351" y="3747"/>
                  <a:pt x="93132" y="3965"/>
                </a:cubicBezTo>
                <a:cubicBezTo>
                  <a:pt x="92608" y="3033"/>
                  <a:pt x="92039" y="2377"/>
                  <a:pt x="92039" y="2377"/>
                </a:cubicBezTo>
                <a:lnTo>
                  <a:pt x="92039" y="2377"/>
                </a:lnTo>
                <a:cubicBezTo>
                  <a:pt x="92360" y="2989"/>
                  <a:pt x="92593" y="3645"/>
                  <a:pt x="92753" y="4286"/>
                </a:cubicBezTo>
                <a:cubicBezTo>
                  <a:pt x="92753" y="4300"/>
                  <a:pt x="92753" y="4330"/>
                  <a:pt x="92768" y="4344"/>
                </a:cubicBezTo>
                <a:cubicBezTo>
                  <a:pt x="92549" y="4592"/>
                  <a:pt x="92360" y="4854"/>
                  <a:pt x="92200" y="5146"/>
                </a:cubicBezTo>
                <a:cubicBezTo>
                  <a:pt x="92039" y="4767"/>
                  <a:pt x="91835" y="4402"/>
                  <a:pt x="91631" y="4053"/>
                </a:cubicBezTo>
                <a:cubicBezTo>
                  <a:pt x="91354" y="2770"/>
                  <a:pt x="90334" y="1823"/>
                  <a:pt x="89693" y="1342"/>
                </a:cubicBezTo>
                <a:cubicBezTo>
                  <a:pt x="89591" y="1211"/>
                  <a:pt x="89518" y="1138"/>
                  <a:pt x="89518" y="1138"/>
                </a:cubicBezTo>
                <a:lnTo>
                  <a:pt x="89518" y="1138"/>
                </a:lnTo>
                <a:cubicBezTo>
                  <a:pt x="89547" y="1181"/>
                  <a:pt x="89576" y="1225"/>
                  <a:pt x="89605" y="1269"/>
                </a:cubicBezTo>
                <a:cubicBezTo>
                  <a:pt x="89328" y="1079"/>
                  <a:pt x="89154" y="977"/>
                  <a:pt x="89153" y="977"/>
                </a:cubicBezTo>
                <a:lnTo>
                  <a:pt x="89153" y="977"/>
                </a:lnTo>
                <a:cubicBezTo>
                  <a:pt x="89503" y="1386"/>
                  <a:pt x="89795" y="1706"/>
                  <a:pt x="90013" y="1983"/>
                </a:cubicBezTo>
                <a:cubicBezTo>
                  <a:pt x="90378" y="2653"/>
                  <a:pt x="90684" y="3324"/>
                  <a:pt x="90932" y="3980"/>
                </a:cubicBezTo>
                <a:cubicBezTo>
                  <a:pt x="90975" y="4184"/>
                  <a:pt x="91004" y="4417"/>
                  <a:pt x="91048" y="4679"/>
                </a:cubicBezTo>
                <a:cubicBezTo>
                  <a:pt x="90859" y="4519"/>
                  <a:pt x="90684" y="4388"/>
                  <a:pt x="90538" y="4286"/>
                </a:cubicBezTo>
                <a:cubicBezTo>
                  <a:pt x="90509" y="4155"/>
                  <a:pt x="90465" y="4023"/>
                  <a:pt x="90436" y="3878"/>
                </a:cubicBezTo>
                <a:cubicBezTo>
                  <a:pt x="90436" y="3878"/>
                  <a:pt x="90407" y="3994"/>
                  <a:pt x="90407" y="4184"/>
                </a:cubicBezTo>
                <a:cubicBezTo>
                  <a:pt x="90232" y="4067"/>
                  <a:pt x="90130" y="4009"/>
                  <a:pt x="90130" y="4009"/>
                </a:cubicBezTo>
                <a:lnTo>
                  <a:pt x="90130" y="4009"/>
                </a:lnTo>
                <a:cubicBezTo>
                  <a:pt x="90217" y="4111"/>
                  <a:pt x="90305" y="4213"/>
                  <a:pt x="90392" y="4315"/>
                </a:cubicBezTo>
                <a:cubicBezTo>
                  <a:pt x="90392" y="4461"/>
                  <a:pt x="90392" y="4650"/>
                  <a:pt x="90421" y="4869"/>
                </a:cubicBezTo>
                <a:cubicBezTo>
                  <a:pt x="90363" y="4898"/>
                  <a:pt x="90319" y="4927"/>
                  <a:pt x="90261" y="4956"/>
                </a:cubicBezTo>
                <a:cubicBezTo>
                  <a:pt x="90232" y="4913"/>
                  <a:pt x="90217" y="4883"/>
                  <a:pt x="90188" y="4854"/>
                </a:cubicBezTo>
                <a:cubicBezTo>
                  <a:pt x="90013" y="3805"/>
                  <a:pt x="89678" y="3033"/>
                  <a:pt x="89678" y="3032"/>
                </a:cubicBezTo>
                <a:lnTo>
                  <a:pt x="89678" y="3032"/>
                </a:lnTo>
                <a:cubicBezTo>
                  <a:pt x="89693" y="3134"/>
                  <a:pt x="89707" y="3235"/>
                  <a:pt x="89722" y="3336"/>
                </a:cubicBezTo>
                <a:lnTo>
                  <a:pt x="89722" y="3336"/>
                </a:lnTo>
                <a:cubicBezTo>
                  <a:pt x="89727" y="3332"/>
                  <a:pt x="89731" y="3328"/>
                  <a:pt x="89736" y="3324"/>
                </a:cubicBezTo>
                <a:lnTo>
                  <a:pt x="89736" y="3309"/>
                </a:lnTo>
                <a:cubicBezTo>
                  <a:pt x="89766" y="3615"/>
                  <a:pt x="89780" y="3936"/>
                  <a:pt x="89766" y="4242"/>
                </a:cubicBezTo>
                <a:cubicBezTo>
                  <a:pt x="89605" y="4053"/>
                  <a:pt x="89430" y="3878"/>
                  <a:pt x="89270" y="3732"/>
                </a:cubicBezTo>
                <a:cubicBezTo>
                  <a:pt x="89411" y="3605"/>
                  <a:pt x="89552" y="3479"/>
                  <a:pt x="89719" y="3339"/>
                </a:cubicBezTo>
                <a:lnTo>
                  <a:pt x="89719" y="3339"/>
                </a:lnTo>
                <a:cubicBezTo>
                  <a:pt x="89678" y="3346"/>
                  <a:pt x="89450" y="3461"/>
                  <a:pt x="89139" y="3645"/>
                </a:cubicBezTo>
                <a:cubicBezTo>
                  <a:pt x="89066" y="3586"/>
                  <a:pt x="89008" y="3528"/>
                  <a:pt x="88949" y="3484"/>
                </a:cubicBezTo>
                <a:cubicBezTo>
                  <a:pt x="89139" y="3280"/>
                  <a:pt x="89358" y="3062"/>
                  <a:pt x="89605" y="2799"/>
                </a:cubicBezTo>
                <a:lnTo>
                  <a:pt x="89605" y="2799"/>
                </a:lnTo>
                <a:cubicBezTo>
                  <a:pt x="89605" y="2799"/>
                  <a:pt x="89241" y="2989"/>
                  <a:pt x="88775" y="3338"/>
                </a:cubicBezTo>
                <a:cubicBezTo>
                  <a:pt x="88439" y="3105"/>
                  <a:pt x="88221" y="2974"/>
                  <a:pt x="88221" y="2974"/>
                </a:cubicBezTo>
                <a:lnTo>
                  <a:pt x="88221" y="2974"/>
                </a:lnTo>
                <a:cubicBezTo>
                  <a:pt x="88366" y="3149"/>
                  <a:pt x="88512" y="3295"/>
                  <a:pt x="88629" y="3441"/>
                </a:cubicBezTo>
                <a:cubicBezTo>
                  <a:pt x="88425" y="3601"/>
                  <a:pt x="88221" y="3790"/>
                  <a:pt x="88002" y="4009"/>
                </a:cubicBezTo>
                <a:cubicBezTo>
                  <a:pt x="87973" y="3936"/>
                  <a:pt x="87929" y="3878"/>
                  <a:pt x="87885" y="3805"/>
                </a:cubicBezTo>
                <a:cubicBezTo>
                  <a:pt x="87958" y="3251"/>
                  <a:pt x="87900" y="2887"/>
                  <a:pt x="87900" y="2887"/>
                </a:cubicBezTo>
                <a:lnTo>
                  <a:pt x="87900" y="2887"/>
                </a:lnTo>
                <a:cubicBezTo>
                  <a:pt x="87827" y="3134"/>
                  <a:pt x="87769" y="3338"/>
                  <a:pt x="87696" y="3543"/>
                </a:cubicBezTo>
                <a:cubicBezTo>
                  <a:pt x="87579" y="3382"/>
                  <a:pt x="87477" y="3222"/>
                  <a:pt x="87375" y="3091"/>
                </a:cubicBezTo>
                <a:cubicBezTo>
                  <a:pt x="87783" y="2114"/>
                  <a:pt x="88294" y="1065"/>
                  <a:pt x="88920" y="118"/>
                </a:cubicBezTo>
                <a:lnTo>
                  <a:pt x="88920" y="118"/>
                </a:lnTo>
                <a:cubicBezTo>
                  <a:pt x="88920" y="118"/>
                  <a:pt x="87944" y="1182"/>
                  <a:pt x="87011" y="2639"/>
                </a:cubicBezTo>
                <a:cubicBezTo>
                  <a:pt x="86909" y="2522"/>
                  <a:pt x="86851" y="2464"/>
                  <a:pt x="86851" y="2464"/>
                </a:cubicBezTo>
                <a:lnTo>
                  <a:pt x="86851" y="2464"/>
                </a:lnTo>
                <a:cubicBezTo>
                  <a:pt x="86894" y="2537"/>
                  <a:pt x="86938" y="2610"/>
                  <a:pt x="86967" y="2697"/>
                </a:cubicBezTo>
                <a:cubicBezTo>
                  <a:pt x="86749" y="3047"/>
                  <a:pt x="86515" y="3426"/>
                  <a:pt x="86311" y="3819"/>
                </a:cubicBezTo>
                <a:cubicBezTo>
                  <a:pt x="86122" y="3543"/>
                  <a:pt x="85918" y="3266"/>
                  <a:pt x="85728" y="3018"/>
                </a:cubicBezTo>
                <a:cubicBezTo>
                  <a:pt x="85903" y="2479"/>
                  <a:pt x="86137" y="1925"/>
                  <a:pt x="86413" y="1400"/>
                </a:cubicBezTo>
                <a:lnTo>
                  <a:pt x="86413" y="1400"/>
                </a:lnTo>
                <a:cubicBezTo>
                  <a:pt x="86413" y="1400"/>
                  <a:pt x="85976" y="1910"/>
                  <a:pt x="85481" y="2697"/>
                </a:cubicBezTo>
                <a:cubicBezTo>
                  <a:pt x="85306" y="2464"/>
                  <a:pt x="85145" y="2275"/>
                  <a:pt x="84985" y="2100"/>
                </a:cubicBezTo>
                <a:cubicBezTo>
                  <a:pt x="85029" y="2056"/>
                  <a:pt x="85058" y="2012"/>
                  <a:pt x="85087" y="1968"/>
                </a:cubicBezTo>
                <a:lnTo>
                  <a:pt x="85087" y="1968"/>
                </a:lnTo>
                <a:cubicBezTo>
                  <a:pt x="85087" y="1969"/>
                  <a:pt x="85043" y="1998"/>
                  <a:pt x="84956" y="2056"/>
                </a:cubicBezTo>
                <a:cubicBezTo>
                  <a:pt x="84548" y="1575"/>
                  <a:pt x="84271" y="1284"/>
                  <a:pt x="84271" y="1283"/>
                </a:cubicBezTo>
                <a:lnTo>
                  <a:pt x="84271" y="1283"/>
                </a:lnTo>
                <a:cubicBezTo>
                  <a:pt x="84460" y="1575"/>
                  <a:pt x="84650" y="1866"/>
                  <a:pt x="84825" y="2158"/>
                </a:cubicBezTo>
                <a:cubicBezTo>
                  <a:pt x="84752" y="2216"/>
                  <a:pt x="84650" y="2289"/>
                  <a:pt x="84562" y="2362"/>
                </a:cubicBezTo>
                <a:cubicBezTo>
                  <a:pt x="84096" y="2027"/>
                  <a:pt x="83746" y="1852"/>
                  <a:pt x="83746" y="1852"/>
                </a:cubicBezTo>
                <a:lnTo>
                  <a:pt x="83746" y="1852"/>
                </a:lnTo>
                <a:cubicBezTo>
                  <a:pt x="83994" y="2100"/>
                  <a:pt x="84198" y="2318"/>
                  <a:pt x="84388" y="2508"/>
                </a:cubicBezTo>
                <a:cubicBezTo>
                  <a:pt x="84140" y="2726"/>
                  <a:pt x="83863" y="3003"/>
                  <a:pt x="83601" y="3324"/>
                </a:cubicBezTo>
                <a:cubicBezTo>
                  <a:pt x="83601" y="3018"/>
                  <a:pt x="83601" y="2697"/>
                  <a:pt x="83644" y="2377"/>
                </a:cubicBezTo>
                <a:cubicBezTo>
                  <a:pt x="83703" y="2304"/>
                  <a:pt x="83761" y="2231"/>
                  <a:pt x="83819" y="2173"/>
                </a:cubicBezTo>
                <a:lnTo>
                  <a:pt x="83819" y="2173"/>
                </a:lnTo>
                <a:cubicBezTo>
                  <a:pt x="83819" y="2173"/>
                  <a:pt x="83761" y="2216"/>
                  <a:pt x="83644" y="2318"/>
                </a:cubicBezTo>
                <a:cubicBezTo>
                  <a:pt x="83659" y="2245"/>
                  <a:pt x="83659" y="2173"/>
                  <a:pt x="83673" y="2085"/>
                </a:cubicBezTo>
                <a:lnTo>
                  <a:pt x="83673" y="2085"/>
                </a:lnTo>
                <a:cubicBezTo>
                  <a:pt x="83673" y="2085"/>
                  <a:pt x="83630" y="2202"/>
                  <a:pt x="83571" y="2391"/>
                </a:cubicBezTo>
                <a:cubicBezTo>
                  <a:pt x="83309" y="2610"/>
                  <a:pt x="82886" y="2989"/>
                  <a:pt x="82391" y="3484"/>
                </a:cubicBezTo>
                <a:cubicBezTo>
                  <a:pt x="82595" y="2041"/>
                  <a:pt x="82828" y="1633"/>
                  <a:pt x="841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6"/>
          <p:cNvSpPr/>
          <p:nvPr/>
        </p:nvSpPr>
        <p:spPr>
          <a:xfrm>
            <a:off x="8424002" y="3900950"/>
            <a:ext cx="545477" cy="1207176"/>
          </a:xfrm>
          <a:custGeom>
            <a:rect b="b" l="l" r="r" t="t"/>
            <a:pathLst>
              <a:path extrusionOk="0" h="16972" w="7669">
                <a:moveTo>
                  <a:pt x="1234" y="1"/>
                </a:moveTo>
                <a:cubicBezTo>
                  <a:pt x="1206" y="1"/>
                  <a:pt x="1184" y="7"/>
                  <a:pt x="1168" y="21"/>
                </a:cubicBezTo>
                <a:cubicBezTo>
                  <a:pt x="906" y="254"/>
                  <a:pt x="1416" y="983"/>
                  <a:pt x="1664" y="1202"/>
                </a:cubicBezTo>
                <a:cubicBezTo>
                  <a:pt x="1912" y="1406"/>
                  <a:pt x="2859" y="2032"/>
                  <a:pt x="2859" y="2032"/>
                </a:cubicBezTo>
                <a:lnTo>
                  <a:pt x="2072" y="2134"/>
                </a:lnTo>
                <a:cubicBezTo>
                  <a:pt x="2072" y="2134"/>
                  <a:pt x="381" y="2149"/>
                  <a:pt x="163" y="2601"/>
                </a:cubicBezTo>
                <a:cubicBezTo>
                  <a:pt x="1" y="2960"/>
                  <a:pt x="768" y="2997"/>
                  <a:pt x="1090" y="2997"/>
                </a:cubicBezTo>
                <a:cubicBezTo>
                  <a:pt x="1173" y="2997"/>
                  <a:pt x="1227" y="2994"/>
                  <a:pt x="1227" y="2994"/>
                </a:cubicBezTo>
                <a:lnTo>
                  <a:pt x="2538" y="2936"/>
                </a:lnTo>
                <a:cubicBezTo>
                  <a:pt x="2538" y="2936"/>
                  <a:pt x="3180" y="3679"/>
                  <a:pt x="3340" y="3898"/>
                </a:cubicBezTo>
                <a:cubicBezTo>
                  <a:pt x="3500" y="4116"/>
                  <a:pt x="3763" y="4801"/>
                  <a:pt x="3282" y="5049"/>
                </a:cubicBezTo>
                <a:cubicBezTo>
                  <a:pt x="3194" y="5099"/>
                  <a:pt x="3106" y="5120"/>
                  <a:pt x="3022" y="5120"/>
                </a:cubicBezTo>
                <a:cubicBezTo>
                  <a:pt x="2660" y="5120"/>
                  <a:pt x="2351" y="4734"/>
                  <a:pt x="2232" y="4568"/>
                </a:cubicBezTo>
                <a:cubicBezTo>
                  <a:pt x="2134" y="4415"/>
                  <a:pt x="1821" y="3808"/>
                  <a:pt x="1572" y="3808"/>
                </a:cubicBezTo>
                <a:cubicBezTo>
                  <a:pt x="1490" y="3808"/>
                  <a:pt x="1416" y="3874"/>
                  <a:pt x="1358" y="4044"/>
                </a:cubicBezTo>
                <a:cubicBezTo>
                  <a:pt x="1139" y="4743"/>
                  <a:pt x="2057" y="5647"/>
                  <a:pt x="2057" y="5647"/>
                </a:cubicBezTo>
                <a:cubicBezTo>
                  <a:pt x="2057" y="5647"/>
                  <a:pt x="3923" y="6492"/>
                  <a:pt x="4375" y="6652"/>
                </a:cubicBezTo>
                <a:cubicBezTo>
                  <a:pt x="4841" y="6798"/>
                  <a:pt x="5133" y="7512"/>
                  <a:pt x="5235" y="7935"/>
                </a:cubicBezTo>
                <a:cubicBezTo>
                  <a:pt x="5322" y="8343"/>
                  <a:pt x="4521" y="10733"/>
                  <a:pt x="4244" y="11316"/>
                </a:cubicBezTo>
                <a:cubicBezTo>
                  <a:pt x="3952" y="11899"/>
                  <a:pt x="1125" y="16694"/>
                  <a:pt x="1125" y="16694"/>
                </a:cubicBezTo>
                <a:lnTo>
                  <a:pt x="6867" y="16971"/>
                </a:lnTo>
                <a:cubicBezTo>
                  <a:pt x="6867" y="16971"/>
                  <a:pt x="6867" y="8868"/>
                  <a:pt x="7013" y="8489"/>
                </a:cubicBezTo>
                <a:cubicBezTo>
                  <a:pt x="7159" y="8110"/>
                  <a:pt x="7669" y="7060"/>
                  <a:pt x="6313" y="5618"/>
                </a:cubicBezTo>
                <a:cubicBezTo>
                  <a:pt x="4943" y="4175"/>
                  <a:pt x="3573" y="1639"/>
                  <a:pt x="3573" y="1639"/>
                </a:cubicBezTo>
                <a:cubicBezTo>
                  <a:pt x="3573" y="1639"/>
                  <a:pt x="1677" y="1"/>
                  <a:pt x="1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6"/>
          <p:cNvSpPr/>
          <p:nvPr/>
        </p:nvSpPr>
        <p:spPr>
          <a:xfrm rot="-2050582">
            <a:off x="48078" y="3592554"/>
            <a:ext cx="881882" cy="1387702"/>
          </a:xfrm>
          <a:custGeom>
            <a:rect b="b" l="l" r="r" t="t"/>
            <a:pathLst>
              <a:path extrusionOk="0" h="16605" w="10552">
                <a:moveTo>
                  <a:pt x="8233" y="1"/>
                </a:moveTo>
                <a:cubicBezTo>
                  <a:pt x="6653" y="1"/>
                  <a:pt x="6506" y="1276"/>
                  <a:pt x="5641" y="2482"/>
                </a:cubicBezTo>
                <a:cubicBezTo>
                  <a:pt x="4766" y="3706"/>
                  <a:pt x="3673" y="6184"/>
                  <a:pt x="3673" y="6184"/>
                </a:cubicBezTo>
                <a:lnTo>
                  <a:pt x="0" y="15001"/>
                </a:lnTo>
                <a:lnTo>
                  <a:pt x="2230" y="16604"/>
                </a:lnTo>
                <a:cubicBezTo>
                  <a:pt x="2230" y="16604"/>
                  <a:pt x="4110" y="11416"/>
                  <a:pt x="4504" y="10541"/>
                </a:cubicBezTo>
                <a:cubicBezTo>
                  <a:pt x="4912" y="9652"/>
                  <a:pt x="5801" y="5979"/>
                  <a:pt x="5801" y="5979"/>
                </a:cubicBezTo>
                <a:cubicBezTo>
                  <a:pt x="5801" y="5979"/>
                  <a:pt x="7798" y="4843"/>
                  <a:pt x="8220" y="3983"/>
                </a:cubicBezTo>
                <a:cubicBezTo>
                  <a:pt x="8558" y="3296"/>
                  <a:pt x="8524" y="2712"/>
                  <a:pt x="8289" y="2712"/>
                </a:cubicBezTo>
                <a:cubicBezTo>
                  <a:pt x="8229" y="2712"/>
                  <a:pt x="8157" y="2749"/>
                  <a:pt x="8075" y="2831"/>
                </a:cubicBezTo>
                <a:cubicBezTo>
                  <a:pt x="7687" y="3219"/>
                  <a:pt x="6919" y="3842"/>
                  <a:pt x="6468" y="3842"/>
                </a:cubicBezTo>
                <a:cubicBezTo>
                  <a:pt x="6444" y="3842"/>
                  <a:pt x="6421" y="3841"/>
                  <a:pt x="6399" y="3837"/>
                </a:cubicBezTo>
                <a:cubicBezTo>
                  <a:pt x="5976" y="3764"/>
                  <a:pt x="6923" y="2817"/>
                  <a:pt x="7958" y="1680"/>
                </a:cubicBezTo>
                <a:cubicBezTo>
                  <a:pt x="8372" y="1225"/>
                  <a:pt x="8608" y="1081"/>
                  <a:pt x="8799" y="1081"/>
                </a:cubicBezTo>
                <a:cubicBezTo>
                  <a:pt x="9080" y="1081"/>
                  <a:pt x="9263" y="1389"/>
                  <a:pt x="9765" y="1476"/>
                </a:cubicBezTo>
                <a:cubicBezTo>
                  <a:pt x="9799" y="1481"/>
                  <a:pt x="9831" y="1484"/>
                  <a:pt x="9860" y="1484"/>
                </a:cubicBezTo>
                <a:cubicBezTo>
                  <a:pt x="10551" y="1484"/>
                  <a:pt x="10002" y="60"/>
                  <a:pt x="8366" y="4"/>
                </a:cubicBezTo>
                <a:cubicBezTo>
                  <a:pt x="8321" y="2"/>
                  <a:pt x="8276" y="1"/>
                  <a:pt x="8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3" name="Shape 143"/>
        <p:cNvGrpSpPr/>
        <p:nvPr/>
      </p:nvGrpSpPr>
      <p:grpSpPr>
        <a:xfrm>
          <a:off x="0" y="0"/>
          <a:ext cx="0" cy="0"/>
          <a:chOff x="0" y="0"/>
          <a:chExt cx="0" cy="0"/>
        </a:xfrm>
      </p:grpSpPr>
      <p:sp>
        <p:nvSpPr>
          <p:cNvPr id="144" name="Google Shape;144;p7"/>
          <p:cNvSpPr/>
          <p:nvPr/>
        </p:nvSpPr>
        <p:spPr>
          <a:xfrm>
            <a:off x="-1020900" y="-103662"/>
            <a:ext cx="5149563" cy="1360633"/>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7"/>
          <p:cNvSpPr/>
          <p:nvPr/>
        </p:nvSpPr>
        <p:spPr>
          <a:xfrm rot="10800000">
            <a:off x="-1769156" y="3142035"/>
            <a:ext cx="7912540" cy="2090659"/>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7"/>
          <p:cNvSpPr/>
          <p:nvPr/>
        </p:nvSpPr>
        <p:spPr>
          <a:xfrm>
            <a:off x="7715130" y="1374425"/>
            <a:ext cx="4755245" cy="929056"/>
          </a:xfrm>
          <a:custGeom>
            <a:rect b="b" l="l" r="r" t="t"/>
            <a:pathLst>
              <a:path extrusionOk="0" h="12090" w="61881">
                <a:moveTo>
                  <a:pt x="31820" y="0"/>
                </a:moveTo>
                <a:cubicBezTo>
                  <a:pt x="22046" y="0"/>
                  <a:pt x="7533" y="425"/>
                  <a:pt x="4448" y="2857"/>
                </a:cubicBezTo>
                <a:cubicBezTo>
                  <a:pt x="2668" y="4275"/>
                  <a:pt x="11798" y="7525"/>
                  <a:pt x="5544" y="7847"/>
                </a:cubicBezTo>
                <a:cubicBezTo>
                  <a:pt x="1" y="8132"/>
                  <a:pt x="471" y="12089"/>
                  <a:pt x="28521" y="12089"/>
                </a:cubicBezTo>
                <a:cubicBezTo>
                  <a:pt x="32183" y="12089"/>
                  <a:pt x="36315" y="12022"/>
                  <a:pt x="40965" y="11870"/>
                </a:cubicBezTo>
                <a:cubicBezTo>
                  <a:pt x="61880" y="11200"/>
                  <a:pt x="40965" y="123"/>
                  <a:pt x="40965" y="123"/>
                </a:cubicBezTo>
                <a:cubicBezTo>
                  <a:pt x="40965" y="123"/>
                  <a:pt x="37078" y="0"/>
                  <a:pt x="31820" y="0"/>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7"/>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8" name="Google Shape;148;p7"/>
          <p:cNvSpPr txBox="1"/>
          <p:nvPr>
            <p:ph idx="1" type="body"/>
          </p:nvPr>
        </p:nvSpPr>
        <p:spPr>
          <a:xfrm>
            <a:off x="936163" y="1652325"/>
            <a:ext cx="3696600" cy="25860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3"/>
              </a:buClr>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149" name="Google Shape;149;p7"/>
          <p:cNvSpPr/>
          <p:nvPr>
            <p:ph idx="2" type="pic"/>
          </p:nvPr>
        </p:nvSpPr>
        <p:spPr>
          <a:xfrm>
            <a:off x="5402401" y="1405800"/>
            <a:ext cx="2697900" cy="2697900"/>
          </a:xfrm>
          <a:prstGeom prst="ellipse">
            <a:avLst/>
          </a:prstGeom>
          <a:noFill/>
          <a:ln>
            <a:noFill/>
          </a:ln>
          <a:effectLst>
            <a:outerShdw blurRad="485775" rotWithShape="0" algn="bl" dir="5400000" dist="19050">
              <a:schemeClr val="lt1">
                <a:alpha val="50000"/>
              </a:schemeClr>
            </a:outerShdw>
          </a:effectLst>
        </p:spPr>
      </p:sp>
      <p:grpSp>
        <p:nvGrpSpPr>
          <p:cNvPr id="150" name="Google Shape;150;p7"/>
          <p:cNvGrpSpPr/>
          <p:nvPr/>
        </p:nvGrpSpPr>
        <p:grpSpPr>
          <a:xfrm>
            <a:off x="-59625" y="3831825"/>
            <a:ext cx="9263374" cy="1311675"/>
            <a:chOff x="-59625" y="3831825"/>
            <a:chExt cx="9263374" cy="1311675"/>
          </a:xfrm>
        </p:grpSpPr>
        <p:sp>
          <p:nvSpPr>
            <p:cNvPr id="151" name="Google Shape;151;p7"/>
            <p:cNvSpPr/>
            <p:nvPr/>
          </p:nvSpPr>
          <p:spPr>
            <a:xfrm>
              <a:off x="-59625" y="3831825"/>
              <a:ext cx="9263374" cy="1115912"/>
            </a:xfrm>
            <a:custGeom>
              <a:rect b="b" l="l" r="r" t="t"/>
              <a:pathLst>
                <a:path extrusionOk="0" h="15873" w="142497">
                  <a:moveTo>
                    <a:pt x="100886" y="1458"/>
                  </a:moveTo>
                  <a:lnTo>
                    <a:pt x="100886" y="1458"/>
                  </a:lnTo>
                  <a:cubicBezTo>
                    <a:pt x="100886" y="1459"/>
                    <a:pt x="100885" y="1459"/>
                    <a:pt x="100885" y="1460"/>
                  </a:cubicBezTo>
                  <a:lnTo>
                    <a:pt x="100885" y="1460"/>
                  </a:lnTo>
                  <a:cubicBezTo>
                    <a:pt x="100886" y="1459"/>
                    <a:pt x="100886" y="1459"/>
                    <a:pt x="100886" y="1458"/>
                  </a:cubicBezTo>
                  <a:close/>
                  <a:moveTo>
                    <a:pt x="84883" y="2216"/>
                  </a:moveTo>
                  <a:cubicBezTo>
                    <a:pt x="85043" y="2479"/>
                    <a:pt x="85175" y="2726"/>
                    <a:pt x="85306" y="2989"/>
                  </a:cubicBezTo>
                  <a:cubicBezTo>
                    <a:pt x="85102" y="2785"/>
                    <a:pt x="84898" y="2595"/>
                    <a:pt x="84708" y="2449"/>
                  </a:cubicBezTo>
                  <a:cubicBezTo>
                    <a:pt x="84767" y="2377"/>
                    <a:pt x="84825" y="2304"/>
                    <a:pt x="84883" y="2216"/>
                  </a:cubicBezTo>
                  <a:close/>
                  <a:moveTo>
                    <a:pt x="93876" y="3207"/>
                  </a:moveTo>
                  <a:cubicBezTo>
                    <a:pt x="93876" y="3208"/>
                    <a:pt x="93875" y="3222"/>
                    <a:pt x="93861" y="3266"/>
                  </a:cubicBezTo>
                  <a:cubicBezTo>
                    <a:pt x="93876" y="3251"/>
                    <a:pt x="93876" y="3222"/>
                    <a:pt x="93876" y="3207"/>
                  </a:cubicBezTo>
                  <a:close/>
                  <a:moveTo>
                    <a:pt x="89722" y="3336"/>
                  </a:moveTo>
                  <a:cubicBezTo>
                    <a:pt x="89721" y="3337"/>
                    <a:pt x="89720" y="3338"/>
                    <a:pt x="89719" y="3339"/>
                  </a:cubicBezTo>
                  <a:lnTo>
                    <a:pt x="89719" y="3339"/>
                  </a:lnTo>
                  <a:cubicBezTo>
                    <a:pt x="89720" y="3339"/>
                    <a:pt x="89721" y="3338"/>
                    <a:pt x="89722" y="3338"/>
                  </a:cubicBezTo>
                  <a:cubicBezTo>
                    <a:pt x="89722" y="3338"/>
                    <a:pt x="89722" y="3337"/>
                    <a:pt x="89722" y="3336"/>
                  </a:cubicBezTo>
                  <a:close/>
                  <a:moveTo>
                    <a:pt x="58838" y="2304"/>
                  </a:moveTo>
                  <a:cubicBezTo>
                    <a:pt x="58984" y="2464"/>
                    <a:pt x="59130" y="2610"/>
                    <a:pt x="59246" y="2741"/>
                  </a:cubicBezTo>
                  <a:cubicBezTo>
                    <a:pt x="58999" y="2945"/>
                    <a:pt x="58722" y="3222"/>
                    <a:pt x="58459" y="3543"/>
                  </a:cubicBezTo>
                  <a:cubicBezTo>
                    <a:pt x="58459" y="3368"/>
                    <a:pt x="58459" y="3193"/>
                    <a:pt x="58474" y="3018"/>
                  </a:cubicBezTo>
                  <a:cubicBezTo>
                    <a:pt x="58561" y="2799"/>
                    <a:pt x="58678" y="2566"/>
                    <a:pt x="58838" y="2304"/>
                  </a:cubicBezTo>
                  <a:close/>
                  <a:moveTo>
                    <a:pt x="74112" y="3426"/>
                  </a:moveTo>
                  <a:cubicBezTo>
                    <a:pt x="74142" y="3484"/>
                    <a:pt x="74171" y="3543"/>
                    <a:pt x="74200" y="3586"/>
                  </a:cubicBezTo>
                  <a:cubicBezTo>
                    <a:pt x="74189" y="3581"/>
                    <a:pt x="74181" y="3576"/>
                    <a:pt x="74174" y="3571"/>
                  </a:cubicBezTo>
                  <a:lnTo>
                    <a:pt x="74174" y="3571"/>
                  </a:lnTo>
                  <a:cubicBezTo>
                    <a:pt x="74177" y="3576"/>
                    <a:pt x="74180" y="3581"/>
                    <a:pt x="74185" y="3586"/>
                  </a:cubicBezTo>
                  <a:cubicBezTo>
                    <a:pt x="74178" y="3579"/>
                    <a:pt x="74171" y="3571"/>
                    <a:pt x="74164" y="3564"/>
                  </a:cubicBezTo>
                  <a:lnTo>
                    <a:pt x="74164" y="3564"/>
                  </a:lnTo>
                  <a:cubicBezTo>
                    <a:pt x="74167" y="3566"/>
                    <a:pt x="74170" y="3568"/>
                    <a:pt x="74174" y="3571"/>
                  </a:cubicBezTo>
                  <a:lnTo>
                    <a:pt x="74174" y="3571"/>
                  </a:lnTo>
                  <a:cubicBezTo>
                    <a:pt x="74169" y="3564"/>
                    <a:pt x="74166" y="3558"/>
                    <a:pt x="74158" y="3557"/>
                  </a:cubicBezTo>
                  <a:lnTo>
                    <a:pt x="74158" y="3557"/>
                  </a:lnTo>
                  <a:cubicBezTo>
                    <a:pt x="74160" y="3559"/>
                    <a:pt x="74162" y="3562"/>
                    <a:pt x="74164" y="3564"/>
                  </a:cubicBezTo>
                  <a:lnTo>
                    <a:pt x="74164" y="3564"/>
                  </a:lnTo>
                  <a:cubicBezTo>
                    <a:pt x="74159" y="3560"/>
                    <a:pt x="74156" y="3557"/>
                    <a:pt x="74156" y="3557"/>
                  </a:cubicBezTo>
                  <a:cubicBezTo>
                    <a:pt x="74157" y="3557"/>
                    <a:pt x="74157" y="3557"/>
                    <a:pt x="74158" y="3557"/>
                  </a:cubicBezTo>
                  <a:lnTo>
                    <a:pt x="74158" y="3557"/>
                  </a:lnTo>
                  <a:cubicBezTo>
                    <a:pt x="74128" y="3524"/>
                    <a:pt x="74103" y="3492"/>
                    <a:pt x="74069" y="3470"/>
                  </a:cubicBezTo>
                  <a:cubicBezTo>
                    <a:pt x="74083" y="3455"/>
                    <a:pt x="74098" y="3441"/>
                    <a:pt x="74112" y="3426"/>
                  </a:cubicBezTo>
                  <a:close/>
                  <a:moveTo>
                    <a:pt x="83542" y="2508"/>
                  </a:moveTo>
                  <a:lnTo>
                    <a:pt x="83542" y="2508"/>
                  </a:lnTo>
                  <a:cubicBezTo>
                    <a:pt x="83440" y="2828"/>
                    <a:pt x="83294" y="3338"/>
                    <a:pt x="83192" y="3936"/>
                  </a:cubicBezTo>
                  <a:cubicBezTo>
                    <a:pt x="83178" y="3936"/>
                    <a:pt x="83178" y="3936"/>
                    <a:pt x="83178" y="3951"/>
                  </a:cubicBezTo>
                  <a:cubicBezTo>
                    <a:pt x="83003" y="3819"/>
                    <a:pt x="82857" y="3732"/>
                    <a:pt x="82770" y="3674"/>
                  </a:cubicBezTo>
                  <a:cubicBezTo>
                    <a:pt x="82916" y="3499"/>
                    <a:pt x="83076" y="3295"/>
                    <a:pt x="83265" y="3076"/>
                  </a:cubicBezTo>
                  <a:lnTo>
                    <a:pt x="83265" y="3076"/>
                  </a:lnTo>
                  <a:cubicBezTo>
                    <a:pt x="83265" y="3076"/>
                    <a:pt x="83105" y="3178"/>
                    <a:pt x="82857" y="3368"/>
                  </a:cubicBezTo>
                  <a:cubicBezTo>
                    <a:pt x="83076" y="3076"/>
                    <a:pt x="83309" y="2785"/>
                    <a:pt x="83542" y="2508"/>
                  </a:cubicBezTo>
                  <a:close/>
                  <a:moveTo>
                    <a:pt x="88818" y="3615"/>
                  </a:moveTo>
                  <a:cubicBezTo>
                    <a:pt x="88862" y="3674"/>
                    <a:pt x="88891" y="3717"/>
                    <a:pt x="88935" y="3761"/>
                  </a:cubicBezTo>
                  <a:cubicBezTo>
                    <a:pt x="88745" y="3878"/>
                    <a:pt x="88556" y="4023"/>
                    <a:pt x="88352" y="4184"/>
                  </a:cubicBezTo>
                  <a:cubicBezTo>
                    <a:pt x="88483" y="4009"/>
                    <a:pt x="88629" y="3819"/>
                    <a:pt x="88818" y="3615"/>
                  </a:cubicBezTo>
                  <a:close/>
                  <a:moveTo>
                    <a:pt x="33404" y="4190"/>
                  </a:moveTo>
                  <a:lnTo>
                    <a:pt x="33404" y="4190"/>
                  </a:lnTo>
                  <a:cubicBezTo>
                    <a:pt x="33402" y="4196"/>
                    <a:pt x="33400" y="4201"/>
                    <a:pt x="33398" y="4206"/>
                  </a:cubicBezTo>
                  <a:lnTo>
                    <a:pt x="33398" y="4206"/>
                  </a:lnTo>
                  <a:cubicBezTo>
                    <a:pt x="33401" y="4203"/>
                    <a:pt x="33403" y="4201"/>
                    <a:pt x="33406" y="4198"/>
                  </a:cubicBezTo>
                  <a:cubicBezTo>
                    <a:pt x="33405" y="4196"/>
                    <a:pt x="33404" y="4193"/>
                    <a:pt x="33404" y="4190"/>
                  </a:cubicBezTo>
                  <a:close/>
                  <a:moveTo>
                    <a:pt x="78354" y="2056"/>
                  </a:moveTo>
                  <a:cubicBezTo>
                    <a:pt x="78937" y="2697"/>
                    <a:pt x="79301" y="3134"/>
                    <a:pt x="79549" y="3543"/>
                  </a:cubicBezTo>
                  <a:cubicBezTo>
                    <a:pt x="79447" y="3601"/>
                    <a:pt x="79272" y="3688"/>
                    <a:pt x="79068" y="3819"/>
                  </a:cubicBezTo>
                  <a:cubicBezTo>
                    <a:pt x="78645" y="3426"/>
                    <a:pt x="78310" y="3207"/>
                    <a:pt x="78310" y="3207"/>
                  </a:cubicBezTo>
                  <a:lnTo>
                    <a:pt x="78310" y="3207"/>
                  </a:lnTo>
                  <a:cubicBezTo>
                    <a:pt x="78529" y="3484"/>
                    <a:pt x="78703" y="3732"/>
                    <a:pt x="78864" y="3936"/>
                  </a:cubicBezTo>
                  <a:cubicBezTo>
                    <a:pt x="78835" y="3965"/>
                    <a:pt x="78806" y="3980"/>
                    <a:pt x="78791" y="3994"/>
                  </a:cubicBezTo>
                  <a:cubicBezTo>
                    <a:pt x="78645" y="4082"/>
                    <a:pt x="78514" y="4184"/>
                    <a:pt x="78368" y="4300"/>
                  </a:cubicBezTo>
                  <a:cubicBezTo>
                    <a:pt x="78339" y="4271"/>
                    <a:pt x="78310" y="4228"/>
                    <a:pt x="78281" y="4198"/>
                  </a:cubicBezTo>
                  <a:cubicBezTo>
                    <a:pt x="78412" y="4067"/>
                    <a:pt x="78558" y="3921"/>
                    <a:pt x="78718" y="3761"/>
                  </a:cubicBezTo>
                  <a:lnTo>
                    <a:pt x="78718" y="3761"/>
                  </a:lnTo>
                  <a:cubicBezTo>
                    <a:pt x="78718" y="3761"/>
                    <a:pt x="78499" y="3878"/>
                    <a:pt x="78179" y="4082"/>
                  </a:cubicBezTo>
                  <a:cubicBezTo>
                    <a:pt x="78135" y="4053"/>
                    <a:pt x="78106" y="4009"/>
                    <a:pt x="78062" y="3980"/>
                  </a:cubicBezTo>
                  <a:cubicBezTo>
                    <a:pt x="78106" y="3790"/>
                    <a:pt x="78150" y="3615"/>
                    <a:pt x="78208" y="3441"/>
                  </a:cubicBezTo>
                  <a:lnTo>
                    <a:pt x="78208" y="3441"/>
                  </a:lnTo>
                  <a:cubicBezTo>
                    <a:pt x="78208" y="3441"/>
                    <a:pt x="78106" y="3601"/>
                    <a:pt x="77975" y="3892"/>
                  </a:cubicBezTo>
                  <a:cubicBezTo>
                    <a:pt x="77727" y="3674"/>
                    <a:pt x="77494" y="3513"/>
                    <a:pt x="77333" y="3411"/>
                  </a:cubicBezTo>
                  <a:cubicBezTo>
                    <a:pt x="77552" y="3062"/>
                    <a:pt x="77785" y="2712"/>
                    <a:pt x="78033" y="2362"/>
                  </a:cubicBezTo>
                  <a:cubicBezTo>
                    <a:pt x="78135" y="2260"/>
                    <a:pt x="78237" y="2158"/>
                    <a:pt x="78354" y="2056"/>
                  </a:cubicBezTo>
                  <a:close/>
                  <a:moveTo>
                    <a:pt x="95654" y="2610"/>
                  </a:moveTo>
                  <a:cubicBezTo>
                    <a:pt x="95858" y="2989"/>
                    <a:pt x="95974" y="3324"/>
                    <a:pt x="96047" y="3776"/>
                  </a:cubicBezTo>
                  <a:cubicBezTo>
                    <a:pt x="95974" y="3965"/>
                    <a:pt x="95916" y="4198"/>
                    <a:pt x="95858" y="4432"/>
                  </a:cubicBezTo>
                  <a:cubicBezTo>
                    <a:pt x="95756" y="4359"/>
                    <a:pt x="95668" y="4286"/>
                    <a:pt x="95581" y="4228"/>
                  </a:cubicBezTo>
                  <a:cubicBezTo>
                    <a:pt x="95683" y="4096"/>
                    <a:pt x="95800" y="3965"/>
                    <a:pt x="95931" y="3805"/>
                  </a:cubicBezTo>
                  <a:lnTo>
                    <a:pt x="95931" y="3805"/>
                  </a:lnTo>
                  <a:cubicBezTo>
                    <a:pt x="95931" y="3805"/>
                    <a:pt x="95741" y="3922"/>
                    <a:pt x="95464" y="4140"/>
                  </a:cubicBezTo>
                  <a:cubicBezTo>
                    <a:pt x="95333" y="4053"/>
                    <a:pt x="95260" y="3994"/>
                    <a:pt x="95260" y="3994"/>
                  </a:cubicBezTo>
                  <a:lnTo>
                    <a:pt x="95260" y="3994"/>
                  </a:lnTo>
                  <a:cubicBezTo>
                    <a:pt x="95319" y="4067"/>
                    <a:pt x="95362" y="4126"/>
                    <a:pt x="95406" y="4184"/>
                  </a:cubicBezTo>
                  <a:cubicBezTo>
                    <a:pt x="95348" y="4228"/>
                    <a:pt x="95275" y="4286"/>
                    <a:pt x="95217" y="4344"/>
                  </a:cubicBezTo>
                  <a:cubicBezTo>
                    <a:pt x="95202" y="4286"/>
                    <a:pt x="95187" y="4228"/>
                    <a:pt x="95173" y="4184"/>
                  </a:cubicBezTo>
                  <a:cubicBezTo>
                    <a:pt x="95319" y="3484"/>
                    <a:pt x="95435" y="3047"/>
                    <a:pt x="95654" y="2610"/>
                  </a:cubicBezTo>
                  <a:close/>
                  <a:moveTo>
                    <a:pt x="78106" y="4388"/>
                  </a:moveTo>
                  <a:cubicBezTo>
                    <a:pt x="78120" y="4417"/>
                    <a:pt x="78135" y="4432"/>
                    <a:pt x="78150" y="4461"/>
                  </a:cubicBezTo>
                  <a:cubicBezTo>
                    <a:pt x="78135" y="4475"/>
                    <a:pt x="78135" y="4490"/>
                    <a:pt x="78120" y="4490"/>
                  </a:cubicBezTo>
                  <a:lnTo>
                    <a:pt x="78048" y="4446"/>
                  </a:lnTo>
                  <a:cubicBezTo>
                    <a:pt x="78062" y="4417"/>
                    <a:pt x="78091" y="4402"/>
                    <a:pt x="78106" y="4388"/>
                  </a:cubicBezTo>
                  <a:close/>
                  <a:moveTo>
                    <a:pt x="93599" y="3980"/>
                  </a:moveTo>
                  <a:lnTo>
                    <a:pt x="93599" y="3980"/>
                  </a:lnTo>
                  <a:cubicBezTo>
                    <a:pt x="93555" y="4140"/>
                    <a:pt x="93497" y="4315"/>
                    <a:pt x="93438" y="4504"/>
                  </a:cubicBezTo>
                  <a:cubicBezTo>
                    <a:pt x="93409" y="4432"/>
                    <a:pt x="93380" y="4373"/>
                    <a:pt x="93336" y="4300"/>
                  </a:cubicBezTo>
                  <a:cubicBezTo>
                    <a:pt x="93424" y="4198"/>
                    <a:pt x="93497" y="4082"/>
                    <a:pt x="93599" y="3980"/>
                  </a:cubicBezTo>
                  <a:close/>
                  <a:moveTo>
                    <a:pt x="79563" y="3586"/>
                  </a:moveTo>
                  <a:cubicBezTo>
                    <a:pt x="79636" y="3688"/>
                    <a:pt x="79695" y="3805"/>
                    <a:pt x="79738" y="3907"/>
                  </a:cubicBezTo>
                  <a:cubicBezTo>
                    <a:pt x="79797" y="4053"/>
                    <a:pt x="79855" y="4184"/>
                    <a:pt x="79899" y="4330"/>
                  </a:cubicBezTo>
                  <a:cubicBezTo>
                    <a:pt x="79840" y="4388"/>
                    <a:pt x="79782" y="4461"/>
                    <a:pt x="79724" y="4534"/>
                  </a:cubicBezTo>
                  <a:cubicBezTo>
                    <a:pt x="79549" y="4315"/>
                    <a:pt x="79359" y="4096"/>
                    <a:pt x="79184" y="3921"/>
                  </a:cubicBezTo>
                  <a:cubicBezTo>
                    <a:pt x="79301" y="3819"/>
                    <a:pt x="79432" y="3703"/>
                    <a:pt x="79563" y="3586"/>
                  </a:cubicBezTo>
                  <a:close/>
                  <a:moveTo>
                    <a:pt x="93963" y="3601"/>
                  </a:moveTo>
                  <a:cubicBezTo>
                    <a:pt x="94123" y="3805"/>
                    <a:pt x="94255" y="3994"/>
                    <a:pt x="94371" y="4169"/>
                  </a:cubicBezTo>
                  <a:cubicBezTo>
                    <a:pt x="94225" y="4286"/>
                    <a:pt x="93992" y="4490"/>
                    <a:pt x="93715" y="4752"/>
                  </a:cubicBezTo>
                  <a:cubicBezTo>
                    <a:pt x="93730" y="4417"/>
                    <a:pt x="93759" y="4096"/>
                    <a:pt x="93803" y="3761"/>
                  </a:cubicBezTo>
                  <a:cubicBezTo>
                    <a:pt x="93847" y="3703"/>
                    <a:pt x="93905" y="3659"/>
                    <a:pt x="93963" y="3601"/>
                  </a:cubicBezTo>
                  <a:close/>
                  <a:moveTo>
                    <a:pt x="57629" y="3892"/>
                  </a:moveTo>
                  <a:lnTo>
                    <a:pt x="57629" y="3892"/>
                  </a:lnTo>
                  <a:cubicBezTo>
                    <a:pt x="57599" y="4023"/>
                    <a:pt x="57570" y="4155"/>
                    <a:pt x="57556" y="4300"/>
                  </a:cubicBezTo>
                  <a:cubicBezTo>
                    <a:pt x="57439" y="4446"/>
                    <a:pt x="57337" y="4606"/>
                    <a:pt x="57220" y="4781"/>
                  </a:cubicBezTo>
                  <a:cubicBezTo>
                    <a:pt x="57206" y="4679"/>
                    <a:pt x="57191" y="4577"/>
                    <a:pt x="57177" y="4475"/>
                  </a:cubicBezTo>
                  <a:cubicBezTo>
                    <a:pt x="57308" y="4286"/>
                    <a:pt x="57454" y="4096"/>
                    <a:pt x="57629" y="3892"/>
                  </a:cubicBezTo>
                  <a:close/>
                  <a:moveTo>
                    <a:pt x="77290" y="3455"/>
                  </a:moveTo>
                  <a:cubicBezTo>
                    <a:pt x="77538" y="3703"/>
                    <a:pt x="77727" y="3892"/>
                    <a:pt x="77873" y="4067"/>
                  </a:cubicBezTo>
                  <a:cubicBezTo>
                    <a:pt x="77844" y="4126"/>
                    <a:pt x="77814" y="4184"/>
                    <a:pt x="77785" y="4242"/>
                  </a:cubicBezTo>
                  <a:cubicBezTo>
                    <a:pt x="77508" y="4038"/>
                    <a:pt x="77319" y="3922"/>
                    <a:pt x="77319" y="3921"/>
                  </a:cubicBezTo>
                  <a:lnTo>
                    <a:pt x="77319" y="3921"/>
                  </a:lnTo>
                  <a:cubicBezTo>
                    <a:pt x="77465" y="4096"/>
                    <a:pt x="77596" y="4242"/>
                    <a:pt x="77727" y="4388"/>
                  </a:cubicBezTo>
                  <a:cubicBezTo>
                    <a:pt x="77727" y="4402"/>
                    <a:pt x="77712" y="4417"/>
                    <a:pt x="77712" y="4417"/>
                  </a:cubicBezTo>
                  <a:cubicBezTo>
                    <a:pt x="77567" y="4534"/>
                    <a:pt x="77421" y="4665"/>
                    <a:pt x="77275" y="4796"/>
                  </a:cubicBezTo>
                  <a:cubicBezTo>
                    <a:pt x="77290" y="4767"/>
                    <a:pt x="77290" y="4738"/>
                    <a:pt x="77290" y="4709"/>
                  </a:cubicBezTo>
                  <a:cubicBezTo>
                    <a:pt x="77333" y="4650"/>
                    <a:pt x="77377" y="4592"/>
                    <a:pt x="77435" y="4519"/>
                  </a:cubicBezTo>
                  <a:cubicBezTo>
                    <a:pt x="77494" y="4475"/>
                    <a:pt x="77552" y="4417"/>
                    <a:pt x="77610" y="4359"/>
                  </a:cubicBezTo>
                  <a:lnTo>
                    <a:pt x="77610" y="4359"/>
                  </a:lnTo>
                  <a:cubicBezTo>
                    <a:pt x="77610" y="4359"/>
                    <a:pt x="77494" y="4417"/>
                    <a:pt x="77319" y="4519"/>
                  </a:cubicBezTo>
                  <a:cubicBezTo>
                    <a:pt x="77333" y="4315"/>
                    <a:pt x="77319" y="4213"/>
                    <a:pt x="77319" y="4213"/>
                  </a:cubicBezTo>
                  <a:cubicBezTo>
                    <a:pt x="77261" y="4344"/>
                    <a:pt x="77217" y="4475"/>
                    <a:pt x="77159" y="4592"/>
                  </a:cubicBezTo>
                  <a:cubicBezTo>
                    <a:pt x="77100" y="4636"/>
                    <a:pt x="77042" y="4665"/>
                    <a:pt x="76984" y="4709"/>
                  </a:cubicBezTo>
                  <a:cubicBezTo>
                    <a:pt x="76955" y="4694"/>
                    <a:pt x="76940" y="4679"/>
                    <a:pt x="76911" y="4665"/>
                  </a:cubicBezTo>
                  <a:cubicBezTo>
                    <a:pt x="76867" y="4577"/>
                    <a:pt x="76809" y="4504"/>
                    <a:pt x="76750" y="4432"/>
                  </a:cubicBezTo>
                  <a:cubicBezTo>
                    <a:pt x="76780" y="4373"/>
                    <a:pt x="76794" y="4315"/>
                    <a:pt x="76809" y="4271"/>
                  </a:cubicBezTo>
                  <a:cubicBezTo>
                    <a:pt x="76955" y="4009"/>
                    <a:pt x="77115" y="3732"/>
                    <a:pt x="77290" y="3455"/>
                  </a:cubicBezTo>
                  <a:close/>
                  <a:moveTo>
                    <a:pt x="112998" y="4665"/>
                  </a:moveTo>
                  <a:cubicBezTo>
                    <a:pt x="113012" y="4679"/>
                    <a:pt x="113012" y="4709"/>
                    <a:pt x="113027" y="4723"/>
                  </a:cubicBezTo>
                  <a:cubicBezTo>
                    <a:pt x="113012" y="4752"/>
                    <a:pt x="112983" y="4767"/>
                    <a:pt x="112968" y="4796"/>
                  </a:cubicBezTo>
                  <a:cubicBezTo>
                    <a:pt x="112983" y="4752"/>
                    <a:pt x="112998" y="4709"/>
                    <a:pt x="112998" y="4665"/>
                  </a:cubicBezTo>
                  <a:close/>
                  <a:moveTo>
                    <a:pt x="111569" y="4840"/>
                  </a:moveTo>
                  <a:cubicBezTo>
                    <a:pt x="111567" y="4842"/>
                    <a:pt x="111566" y="4844"/>
                    <a:pt x="111564" y="4846"/>
                  </a:cubicBezTo>
                  <a:lnTo>
                    <a:pt x="111564" y="4846"/>
                  </a:lnTo>
                  <a:cubicBezTo>
                    <a:pt x="111567" y="4842"/>
                    <a:pt x="111569" y="4840"/>
                    <a:pt x="111569" y="4840"/>
                  </a:cubicBezTo>
                  <a:close/>
                  <a:moveTo>
                    <a:pt x="56585" y="4569"/>
                  </a:moveTo>
                  <a:lnTo>
                    <a:pt x="56585" y="4569"/>
                  </a:lnTo>
                  <a:cubicBezTo>
                    <a:pt x="56594" y="4605"/>
                    <a:pt x="56596" y="4642"/>
                    <a:pt x="56608" y="4679"/>
                  </a:cubicBezTo>
                  <a:cubicBezTo>
                    <a:pt x="56550" y="4738"/>
                    <a:pt x="56506" y="4796"/>
                    <a:pt x="56463" y="4854"/>
                  </a:cubicBezTo>
                  <a:cubicBezTo>
                    <a:pt x="56503" y="4759"/>
                    <a:pt x="56544" y="4664"/>
                    <a:pt x="56585" y="4569"/>
                  </a:cubicBezTo>
                  <a:close/>
                  <a:moveTo>
                    <a:pt x="111564" y="4846"/>
                  </a:moveTo>
                  <a:lnTo>
                    <a:pt x="111564" y="4846"/>
                  </a:lnTo>
                  <a:cubicBezTo>
                    <a:pt x="111559" y="4852"/>
                    <a:pt x="111549" y="4865"/>
                    <a:pt x="111540" y="4883"/>
                  </a:cubicBezTo>
                  <a:cubicBezTo>
                    <a:pt x="111553" y="4871"/>
                    <a:pt x="111554" y="4858"/>
                    <a:pt x="111564" y="4846"/>
                  </a:cubicBezTo>
                  <a:close/>
                  <a:moveTo>
                    <a:pt x="66432" y="4811"/>
                  </a:moveTo>
                  <a:lnTo>
                    <a:pt x="66432" y="4811"/>
                  </a:lnTo>
                  <a:cubicBezTo>
                    <a:pt x="66475" y="4854"/>
                    <a:pt x="66505" y="4883"/>
                    <a:pt x="66548" y="4927"/>
                  </a:cubicBezTo>
                  <a:cubicBezTo>
                    <a:pt x="66519" y="4956"/>
                    <a:pt x="66490" y="4971"/>
                    <a:pt x="66461" y="5000"/>
                  </a:cubicBezTo>
                  <a:cubicBezTo>
                    <a:pt x="66446" y="4927"/>
                    <a:pt x="66432" y="4869"/>
                    <a:pt x="66432" y="4811"/>
                  </a:cubicBezTo>
                  <a:close/>
                  <a:moveTo>
                    <a:pt x="87288" y="3295"/>
                  </a:moveTo>
                  <a:cubicBezTo>
                    <a:pt x="87390" y="3528"/>
                    <a:pt x="87477" y="3747"/>
                    <a:pt x="87565" y="3980"/>
                  </a:cubicBezTo>
                  <a:cubicBezTo>
                    <a:pt x="87405" y="4402"/>
                    <a:pt x="87259" y="4738"/>
                    <a:pt x="87069" y="5029"/>
                  </a:cubicBezTo>
                  <a:cubicBezTo>
                    <a:pt x="86982" y="4869"/>
                    <a:pt x="86894" y="4723"/>
                    <a:pt x="86807" y="4563"/>
                  </a:cubicBezTo>
                  <a:cubicBezTo>
                    <a:pt x="86953" y="4169"/>
                    <a:pt x="87113" y="3747"/>
                    <a:pt x="87288" y="3295"/>
                  </a:cubicBezTo>
                  <a:close/>
                  <a:moveTo>
                    <a:pt x="80030" y="4883"/>
                  </a:moveTo>
                  <a:cubicBezTo>
                    <a:pt x="80044" y="4942"/>
                    <a:pt x="80059" y="5000"/>
                    <a:pt x="80059" y="5058"/>
                  </a:cubicBezTo>
                  <a:cubicBezTo>
                    <a:pt x="80044" y="5029"/>
                    <a:pt x="80015" y="4985"/>
                    <a:pt x="80001" y="4956"/>
                  </a:cubicBezTo>
                  <a:cubicBezTo>
                    <a:pt x="80001" y="4927"/>
                    <a:pt x="80015" y="4913"/>
                    <a:pt x="80030" y="4883"/>
                  </a:cubicBezTo>
                  <a:close/>
                  <a:moveTo>
                    <a:pt x="84548" y="2653"/>
                  </a:moveTo>
                  <a:cubicBezTo>
                    <a:pt x="84781" y="2916"/>
                    <a:pt x="84956" y="3134"/>
                    <a:pt x="85102" y="3353"/>
                  </a:cubicBezTo>
                  <a:cubicBezTo>
                    <a:pt x="84839" y="3849"/>
                    <a:pt x="84592" y="4402"/>
                    <a:pt x="84431" y="4971"/>
                  </a:cubicBezTo>
                  <a:cubicBezTo>
                    <a:pt x="84373" y="5000"/>
                    <a:pt x="84300" y="5044"/>
                    <a:pt x="84242" y="5087"/>
                  </a:cubicBezTo>
                  <a:cubicBezTo>
                    <a:pt x="84082" y="4811"/>
                    <a:pt x="83892" y="4577"/>
                    <a:pt x="83688" y="4373"/>
                  </a:cubicBezTo>
                  <a:cubicBezTo>
                    <a:pt x="83673" y="4257"/>
                    <a:pt x="83659" y="4140"/>
                    <a:pt x="83659" y="4023"/>
                  </a:cubicBezTo>
                  <a:cubicBezTo>
                    <a:pt x="83834" y="3615"/>
                    <a:pt x="84096" y="3207"/>
                    <a:pt x="84548" y="2653"/>
                  </a:cubicBezTo>
                  <a:close/>
                  <a:moveTo>
                    <a:pt x="82755" y="3703"/>
                  </a:moveTo>
                  <a:cubicBezTo>
                    <a:pt x="82886" y="3834"/>
                    <a:pt x="83003" y="3951"/>
                    <a:pt x="83105" y="4067"/>
                  </a:cubicBezTo>
                  <a:cubicBezTo>
                    <a:pt x="82945" y="4359"/>
                    <a:pt x="82814" y="4679"/>
                    <a:pt x="82726" y="5029"/>
                  </a:cubicBezTo>
                  <a:cubicBezTo>
                    <a:pt x="82697" y="5058"/>
                    <a:pt x="82668" y="5087"/>
                    <a:pt x="82639" y="5102"/>
                  </a:cubicBezTo>
                  <a:cubicBezTo>
                    <a:pt x="82624" y="5102"/>
                    <a:pt x="82609" y="5087"/>
                    <a:pt x="82595" y="5073"/>
                  </a:cubicBezTo>
                  <a:cubicBezTo>
                    <a:pt x="82449" y="4811"/>
                    <a:pt x="82347" y="4534"/>
                    <a:pt x="82333" y="4242"/>
                  </a:cubicBezTo>
                  <a:cubicBezTo>
                    <a:pt x="82449" y="4067"/>
                    <a:pt x="82595" y="3892"/>
                    <a:pt x="82755" y="3703"/>
                  </a:cubicBezTo>
                  <a:close/>
                  <a:moveTo>
                    <a:pt x="78820" y="4271"/>
                  </a:moveTo>
                  <a:cubicBezTo>
                    <a:pt x="78849" y="4563"/>
                    <a:pt x="78864" y="4840"/>
                    <a:pt x="78864" y="5131"/>
                  </a:cubicBezTo>
                  <a:cubicBezTo>
                    <a:pt x="78776" y="4913"/>
                    <a:pt x="78674" y="4723"/>
                    <a:pt x="78543" y="4534"/>
                  </a:cubicBezTo>
                  <a:cubicBezTo>
                    <a:pt x="78631" y="4446"/>
                    <a:pt x="78718" y="4359"/>
                    <a:pt x="78820" y="4271"/>
                  </a:cubicBezTo>
                  <a:close/>
                  <a:moveTo>
                    <a:pt x="85452" y="4023"/>
                  </a:moveTo>
                  <a:cubicBezTo>
                    <a:pt x="85568" y="4315"/>
                    <a:pt x="85656" y="4650"/>
                    <a:pt x="85743" y="5087"/>
                  </a:cubicBezTo>
                  <a:cubicBezTo>
                    <a:pt x="85743" y="5102"/>
                    <a:pt x="85728" y="5131"/>
                    <a:pt x="85728" y="5146"/>
                  </a:cubicBezTo>
                  <a:cubicBezTo>
                    <a:pt x="85626" y="4898"/>
                    <a:pt x="85524" y="4592"/>
                    <a:pt x="85408" y="4242"/>
                  </a:cubicBezTo>
                  <a:cubicBezTo>
                    <a:pt x="85422" y="4169"/>
                    <a:pt x="85437" y="4096"/>
                    <a:pt x="85452" y="4023"/>
                  </a:cubicBezTo>
                  <a:close/>
                  <a:moveTo>
                    <a:pt x="109223" y="5175"/>
                  </a:moveTo>
                  <a:lnTo>
                    <a:pt x="109223" y="5175"/>
                  </a:lnTo>
                  <a:cubicBezTo>
                    <a:pt x="109208" y="5189"/>
                    <a:pt x="109208" y="5204"/>
                    <a:pt x="109208" y="5204"/>
                  </a:cubicBezTo>
                  <a:cubicBezTo>
                    <a:pt x="109217" y="5187"/>
                    <a:pt x="109223" y="5175"/>
                    <a:pt x="109223" y="5175"/>
                  </a:cubicBezTo>
                  <a:close/>
                  <a:moveTo>
                    <a:pt x="95508" y="4315"/>
                  </a:moveTo>
                  <a:cubicBezTo>
                    <a:pt x="95610" y="4432"/>
                    <a:pt x="95712" y="4548"/>
                    <a:pt x="95800" y="4665"/>
                  </a:cubicBezTo>
                  <a:cubicBezTo>
                    <a:pt x="95683" y="4840"/>
                    <a:pt x="95581" y="5044"/>
                    <a:pt x="95493" y="5248"/>
                  </a:cubicBezTo>
                  <a:cubicBezTo>
                    <a:pt x="95435" y="5102"/>
                    <a:pt x="95362" y="4971"/>
                    <a:pt x="95289" y="4840"/>
                  </a:cubicBezTo>
                  <a:cubicBezTo>
                    <a:pt x="95275" y="4767"/>
                    <a:pt x="95275" y="4694"/>
                    <a:pt x="95260" y="4621"/>
                  </a:cubicBezTo>
                  <a:cubicBezTo>
                    <a:pt x="95333" y="4534"/>
                    <a:pt x="95421" y="4417"/>
                    <a:pt x="95508" y="4315"/>
                  </a:cubicBezTo>
                  <a:close/>
                  <a:moveTo>
                    <a:pt x="78995" y="4111"/>
                  </a:moveTo>
                  <a:cubicBezTo>
                    <a:pt x="79184" y="4402"/>
                    <a:pt x="79345" y="4636"/>
                    <a:pt x="79461" y="4869"/>
                  </a:cubicBezTo>
                  <a:cubicBezTo>
                    <a:pt x="79418" y="4927"/>
                    <a:pt x="79388" y="4985"/>
                    <a:pt x="79345" y="5029"/>
                  </a:cubicBezTo>
                  <a:cubicBezTo>
                    <a:pt x="79272" y="4985"/>
                    <a:pt x="79228" y="4971"/>
                    <a:pt x="79228" y="4971"/>
                  </a:cubicBezTo>
                  <a:lnTo>
                    <a:pt x="79228" y="4971"/>
                  </a:lnTo>
                  <a:cubicBezTo>
                    <a:pt x="79257" y="5000"/>
                    <a:pt x="79286" y="5029"/>
                    <a:pt x="79316" y="5073"/>
                  </a:cubicBezTo>
                  <a:cubicBezTo>
                    <a:pt x="79272" y="5131"/>
                    <a:pt x="79228" y="5189"/>
                    <a:pt x="79184" y="5262"/>
                  </a:cubicBezTo>
                  <a:cubicBezTo>
                    <a:pt x="79068" y="4796"/>
                    <a:pt x="78951" y="4432"/>
                    <a:pt x="78878" y="4213"/>
                  </a:cubicBezTo>
                  <a:cubicBezTo>
                    <a:pt x="78908" y="4184"/>
                    <a:pt x="78951" y="4155"/>
                    <a:pt x="78995" y="4111"/>
                  </a:cubicBezTo>
                  <a:close/>
                  <a:moveTo>
                    <a:pt x="83746" y="4854"/>
                  </a:moveTo>
                  <a:lnTo>
                    <a:pt x="83746" y="4854"/>
                  </a:lnTo>
                  <a:cubicBezTo>
                    <a:pt x="83834" y="4985"/>
                    <a:pt x="83892" y="5131"/>
                    <a:pt x="83950" y="5306"/>
                  </a:cubicBezTo>
                  <a:cubicBezTo>
                    <a:pt x="83921" y="5321"/>
                    <a:pt x="83877" y="5350"/>
                    <a:pt x="83848" y="5394"/>
                  </a:cubicBezTo>
                  <a:cubicBezTo>
                    <a:pt x="83805" y="5219"/>
                    <a:pt x="83775" y="5044"/>
                    <a:pt x="83746" y="4854"/>
                  </a:cubicBezTo>
                  <a:close/>
                  <a:moveTo>
                    <a:pt x="57527" y="4854"/>
                  </a:moveTo>
                  <a:cubicBezTo>
                    <a:pt x="57541" y="4985"/>
                    <a:pt x="57556" y="5117"/>
                    <a:pt x="57570" y="5248"/>
                  </a:cubicBezTo>
                  <a:cubicBezTo>
                    <a:pt x="57556" y="5321"/>
                    <a:pt x="57541" y="5394"/>
                    <a:pt x="57527" y="5466"/>
                  </a:cubicBezTo>
                  <a:cubicBezTo>
                    <a:pt x="57468" y="5379"/>
                    <a:pt x="57425" y="5291"/>
                    <a:pt x="57381" y="5204"/>
                  </a:cubicBezTo>
                  <a:cubicBezTo>
                    <a:pt x="57425" y="5087"/>
                    <a:pt x="57483" y="4971"/>
                    <a:pt x="57527" y="4854"/>
                  </a:cubicBezTo>
                  <a:close/>
                  <a:moveTo>
                    <a:pt x="90436" y="4927"/>
                  </a:moveTo>
                  <a:cubicBezTo>
                    <a:pt x="90465" y="5102"/>
                    <a:pt x="90494" y="5277"/>
                    <a:pt x="90538" y="5466"/>
                  </a:cubicBezTo>
                  <a:cubicBezTo>
                    <a:pt x="90480" y="5306"/>
                    <a:pt x="90407" y="5160"/>
                    <a:pt x="90319" y="5015"/>
                  </a:cubicBezTo>
                  <a:cubicBezTo>
                    <a:pt x="90363" y="4985"/>
                    <a:pt x="90407" y="4956"/>
                    <a:pt x="90436" y="4927"/>
                  </a:cubicBezTo>
                  <a:close/>
                  <a:moveTo>
                    <a:pt x="97038" y="3528"/>
                  </a:moveTo>
                  <a:cubicBezTo>
                    <a:pt x="97213" y="3805"/>
                    <a:pt x="97344" y="4038"/>
                    <a:pt x="97446" y="4271"/>
                  </a:cubicBezTo>
                  <a:cubicBezTo>
                    <a:pt x="97228" y="4650"/>
                    <a:pt x="97024" y="5058"/>
                    <a:pt x="96863" y="5496"/>
                  </a:cubicBezTo>
                  <a:cubicBezTo>
                    <a:pt x="96820" y="5437"/>
                    <a:pt x="96776" y="5379"/>
                    <a:pt x="96747" y="5335"/>
                  </a:cubicBezTo>
                  <a:cubicBezTo>
                    <a:pt x="96849" y="4825"/>
                    <a:pt x="96834" y="4344"/>
                    <a:pt x="96732" y="3907"/>
                  </a:cubicBezTo>
                  <a:cubicBezTo>
                    <a:pt x="96820" y="3790"/>
                    <a:pt x="96922" y="3659"/>
                    <a:pt x="97038" y="3528"/>
                  </a:cubicBezTo>
                  <a:close/>
                  <a:moveTo>
                    <a:pt x="68618" y="3091"/>
                  </a:moveTo>
                  <a:cubicBezTo>
                    <a:pt x="68822" y="3309"/>
                    <a:pt x="68997" y="3513"/>
                    <a:pt x="69128" y="3717"/>
                  </a:cubicBezTo>
                  <a:cubicBezTo>
                    <a:pt x="68836" y="4082"/>
                    <a:pt x="68312" y="4752"/>
                    <a:pt x="67875" y="5525"/>
                  </a:cubicBezTo>
                  <a:cubicBezTo>
                    <a:pt x="67816" y="5189"/>
                    <a:pt x="67758" y="4840"/>
                    <a:pt x="67729" y="4461"/>
                  </a:cubicBezTo>
                  <a:cubicBezTo>
                    <a:pt x="67904" y="4038"/>
                    <a:pt x="68181" y="3645"/>
                    <a:pt x="68618" y="3091"/>
                  </a:cubicBezTo>
                  <a:close/>
                  <a:moveTo>
                    <a:pt x="78179" y="4942"/>
                  </a:moveTo>
                  <a:cubicBezTo>
                    <a:pt x="78310" y="5102"/>
                    <a:pt x="78412" y="5248"/>
                    <a:pt x="78514" y="5379"/>
                  </a:cubicBezTo>
                  <a:cubicBezTo>
                    <a:pt x="78529" y="5437"/>
                    <a:pt x="78543" y="5496"/>
                    <a:pt x="78558" y="5554"/>
                  </a:cubicBezTo>
                  <a:cubicBezTo>
                    <a:pt x="78295" y="5364"/>
                    <a:pt x="78091" y="5233"/>
                    <a:pt x="77989" y="5175"/>
                  </a:cubicBezTo>
                  <a:cubicBezTo>
                    <a:pt x="78048" y="5102"/>
                    <a:pt x="78106" y="5015"/>
                    <a:pt x="78179" y="4942"/>
                  </a:cubicBezTo>
                  <a:close/>
                  <a:moveTo>
                    <a:pt x="90640" y="4548"/>
                  </a:moveTo>
                  <a:lnTo>
                    <a:pt x="90640" y="4548"/>
                  </a:lnTo>
                  <a:cubicBezTo>
                    <a:pt x="90815" y="4752"/>
                    <a:pt x="90961" y="4927"/>
                    <a:pt x="91092" y="5102"/>
                  </a:cubicBezTo>
                  <a:cubicBezTo>
                    <a:pt x="91077" y="5262"/>
                    <a:pt x="91048" y="5408"/>
                    <a:pt x="90990" y="5568"/>
                  </a:cubicBezTo>
                  <a:cubicBezTo>
                    <a:pt x="90859" y="5277"/>
                    <a:pt x="90757" y="4956"/>
                    <a:pt x="90640" y="4548"/>
                  </a:cubicBezTo>
                  <a:close/>
                  <a:moveTo>
                    <a:pt x="37618" y="5568"/>
                  </a:moveTo>
                  <a:lnTo>
                    <a:pt x="37603" y="5583"/>
                  </a:lnTo>
                  <a:cubicBezTo>
                    <a:pt x="37618" y="5583"/>
                    <a:pt x="37618" y="5568"/>
                    <a:pt x="37618" y="5568"/>
                  </a:cubicBezTo>
                  <a:close/>
                  <a:moveTo>
                    <a:pt x="37574" y="5598"/>
                  </a:moveTo>
                  <a:cubicBezTo>
                    <a:pt x="37574" y="5598"/>
                    <a:pt x="37574" y="5598"/>
                    <a:pt x="37574" y="5598"/>
                  </a:cubicBezTo>
                  <a:lnTo>
                    <a:pt x="37574" y="5598"/>
                  </a:lnTo>
                  <a:cubicBezTo>
                    <a:pt x="37574" y="5598"/>
                    <a:pt x="37574" y="5598"/>
                    <a:pt x="37574" y="5598"/>
                  </a:cubicBezTo>
                  <a:cubicBezTo>
                    <a:pt x="37574" y="5598"/>
                    <a:pt x="37574" y="5598"/>
                    <a:pt x="37574" y="5598"/>
                  </a:cubicBezTo>
                  <a:close/>
                  <a:moveTo>
                    <a:pt x="69784" y="5321"/>
                  </a:moveTo>
                  <a:cubicBezTo>
                    <a:pt x="69798" y="5394"/>
                    <a:pt x="69813" y="5452"/>
                    <a:pt x="69828" y="5525"/>
                  </a:cubicBezTo>
                  <a:cubicBezTo>
                    <a:pt x="69813" y="5554"/>
                    <a:pt x="69798" y="5583"/>
                    <a:pt x="69784" y="5612"/>
                  </a:cubicBezTo>
                  <a:cubicBezTo>
                    <a:pt x="69784" y="5525"/>
                    <a:pt x="69784" y="5423"/>
                    <a:pt x="69784" y="5321"/>
                  </a:cubicBezTo>
                  <a:close/>
                  <a:moveTo>
                    <a:pt x="105477" y="5146"/>
                  </a:moveTo>
                  <a:cubicBezTo>
                    <a:pt x="105550" y="5321"/>
                    <a:pt x="105594" y="5466"/>
                    <a:pt x="105623" y="5598"/>
                  </a:cubicBezTo>
                  <a:cubicBezTo>
                    <a:pt x="105594" y="5612"/>
                    <a:pt x="105550" y="5627"/>
                    <a:pt x="105506" y="5641"/>
                  </a:cubicBezTo>
                  <a:cubicBezTo>
                    <a:pt x="105433" y="5510"/>
                    <a:pt x="105360" y="5408"/>
                    <a:pt x="105302" y="5350"/>
                  </a:cubicBezTo>
                  <a:cubicBezTo>
                    <a:pt x="105360" y="5277"/>
                    <a:pt x="105404" y="5219"/>
                    <a:pt x="105477" y="5146"/>
                  </a:cubicBezTo>
                  <a:close/>
                  <a:moveTo>
                    <a:pt x="66636" y="5029"/>
                  </a:moveTo>
                  <a:cubicBezTo>
                    <a:pt x="66709" y="5117"/>
                    <a:pt x="66781" y="5204"/>
                    <a:pt x="66854" y="5277"/>
                  </a:cubicBezTo>
                  <a:cubicBezTo>
                    <a:pt x="66811" y="5408"/>
                    <a:pt x="66781" y="5525"/>
                    <a:pt x="66752" y="5656"/>
                  </a:cubicBezTo>
                  <a:cubicBezTo>
                    <a:pt x="66650" y="5496"/>
                    <a:pt x="66577" y="5335"/>
                    <a:pt x="66519" y="5160"/>
                  </a:cubicBezTo>
                  <a:cubicBezTo>
                    <a:pt x="66548" y="5117"/>
                    <a:pt x="66592" y="5073"/>
                    <a:pt x="66636" y="5029"/>
                  </a:cubicBezTo>
                  <a:close/>
                  <a:moveTo>
                    <a:pt x="47616" y="4694"/>
                  </a:moveTo>
                  <a:lnTo>
                    <a:pt x="47616" y="4694"/>
                  </a:lnTo>
                  <a:cubicBezTo>
                    <a:pt x="47558" y="5102"/>
                    <a:pt x="47499" y="5437"/>
                    <a:pt x="47412" y="5729"/>
                  </a:cubicBezTo>
                  <a:cubicBezTo>
                    <a:pt x="47339" y="5583"/>
                    <a:pt x="47281" y="5423"/>
                    <a:pt x="47251" y="5262"/>
                  </a:cubicBezTo>
                  <a:cubicBezTo>
                    <a:pt x="47353" y="5087"/>
                    <a:pt x="47470" y="4913"/>
                    <a:pt x="47616" y="4694"/>
                  </a:cubicBezTo>
                  <a:close/>
                  <a:moveTo>
                    <a:pt x="65805" y="4155"/>
                  </a:moveTo>
                  <a:lnTo>
                    <a:pt x="65805" y="4155"/>
                  </a:lnTo>
                  <a:cubicBezTo>
                    <a:pt x="65790" y="4388"/>
                    <a:pt x="65790" y="4621"/>
                    <a:pt x="65834" y="4869"/>
                  </a:cubicBezTo>
                  <a:cubicBezTo>
                    <a:pt x="65630" y="5131"/>
                    <a:pt x="65426" y="5423"/>
                    <a:pt x="65266" y="5729"/>
                  </a:cubicBezTo>
                  <a:cubicBezTo>
                    <a:pt x="65368" y="4985"/>
                    <a:pt x="65455" y="4650"/>
                    <a:pt x="65805" y="4155"/>
                  </a:cubicBezTo>
                  <a:close/>
                  <a:moveTo>
                    <a:pt x="99589" y="4752"/>
                  </a:moveTo>
                  <a:cubicBezTo>
                    <a:pt x="99443" y="5146"/>
                    <a:pt x="99327" y="5452"/>
                    <a:pt x="99181" y="5729"/>
                  </a:cubicBezTo>
                  <a:cubicBezTo>
                    <a:pt x="99166" y="5568"/>
                    <a:pt x="99152" y="5408"/>
                    <a:pt x="99166" y="5248"/>
                  </a:cubicBezTo>
                  <a:cubicBezTo>
                    <a:pt x="99283" y="5102"/>
                    <a:pt x="99429" y="4942"/>
                    <a:pt x="99589" y="4752"/>
                  </a:cubicBezTo>
                  <a:close/>
                  <a:moveTo>
                    <a:pt x="86457" y="5612"/>
                  </a:moveTo>
                  <a:cubicBezTo>
                    <a:pt x="86472" y="5656"/>
                    <a:pt x="86486" y="5700"/>
                    <a:pt x="86501" y="5729"/>
                  </a:cubicBezTo>
                  <a:cubicBezTo>
                    <a:pt x="86486" y="5758"/>
                    <a:pt x="86472" y="5772"/>
                    <a:pt x="86457" y="5787"/>
                  </a:cubicBezTo>
                  <a:cubicBezTo>
                    <a:pt x="86457" y="5729"/>
                    <a:pt x="86457" y="5670"/>
                    <a:pt x="86457" y="5612"/>
                  </a:cubicBezTo>
                  <a:close/>
                  <a:moveTo>
                    <a:pt x="56725" y="5204"/>
                  </a:moveTo>
                  <a:cubicBezTo>
                    <a:pt x="56754" y="5291"/>
                    <a:pt x="56783" y="5379"/>
                    <a:pt x="56812" y="5452"/>
                  </a:cubicBezTo>
                  <a:cubicBezTo>
                    <a:pt x="56754" y="5568"/>
                    <a:pt x="56696" y="5685"/>
                    <a:pt x="56638" y="5802"/>
                  </a:cubicBezTo>
                  <a:cubicBezTo>
                    <a:pt x="56623" y="5787"/>
                    <a:pt x="56608" y="5758"/>
                    <a:pt x="56594" y="5729"/>
                  </a:cubicBezTo>
                  <a:lnTo>
                    <a:pt x="56565" y="5568"/>
                  </a:lnTo>
                  <a:cubicBezTo>
                    <a:pt x="56608" y="5452"/>
                    <a:pt x="56667" y="5321"/>
                    <a:pt x="56725" y="5204"/>
                  </a:cubicBezTo>
                  <a:close/>
                  <a:moveTo>
                    <a:pt x="92739" y="5496"/>
                  </a:moveTo>
                  <a:lnTo>
                    <a:pt x="92739" y="5496"/>
                  </a:lnTo>
                  <a:cubicBezTo>
                    <a:pt x="92724" y="5583"/>
                    <a:pt x="92710" y="5656"/>
                    <a:pt x="92710" y="5743"/>
                  </a:cubicBezTo>
                  <a:lnTo>
                    <a:pt x="92637" y="5816"/>
                  </a:lnTo>
                  <a:cubicBezTo>
                    <a:pt x="92666" y="5700"/>
                    <a:pt x="92695" y="5598"/>
                    <a:pt x="92739" y="5496"/>
                  </a:cubicBezTo>
                  <a:close/>
                  <a:moveTo>
                    <a:pt x="105273" y="5379"/>
                  </a:moveTo>
                  <a:cubicBezTo>
                    <a:pt x="105302" y="5496"/>
                    <a:pt x="105346" y="5598"/>
                    <a:pt x="105375" y="5685"/>
                  </a:cubicBezTo>
                  <a:cubicBezTo>
                    <a:pt x="105244" y="5729"/>
                    <a:pt x="105113" y="5787"/>
                    <a:pt x="104982" y="5860"/>
                  </a:cubicBezTo>
                  <a:cubicBezTo>
                    <a:pt x="104996" y="5831"/>
                    <a:pt x="105011" y="5802"/>
                    <a:pt x="105025" y="5772"/>
                  </a:cubicBezTo>
                  <a:cubicBezTo>
                    <a:pt x="105084" y="5729"/>
                    <a:pt x="105142" y="5700"/>
                    <a:pt x="105215" y="5656"/>
                  </a:cubicBezTo>
                  <a:lnTo>
                    <a:pt x="105215" y="5656"/>
                  </a:lnTo>
                  <a:cubicBezTo>
                    <a:pt x="105215" y="5656"/>
                    <a:pt x="105156" y="5670"/>
                    <a:pt x="105054" y="5700"/>
                  </a:cubicBezTo>
                  <a:cubicBezTo>
                    <a:pt x="105127" y="5598"/>
                    <a:pt x="105186" y="5496"/>
                    <a:pt x="105273" y="5379"/>
                  </a:cubicBezTo>
                  <a:close/>
                  <a:moveTo>
                    <a:pt x="33624" y="4709"/>
                  </a:moveTo>
                  <a:lnTo>
                    <a:pt x="33624" y="4709"/>
                  </a:lnTo>
                  <a:cubicBezTo>
                    <a:pt x="33843" y="5058"/>
                    <a:pt x="34032" y="5423"/>
                    <a:pt x="34207" y="5787"/>
                  </a:cubicBezTo>
                  <a:cubicBezTo>
                    <a:pt x="34193" y="5816"/>
                    <a:pt x="34178" y="5845"/>
                    <a:pt x="34163" y="5874"/>
                  </a:cubicBezTo>
                  <a:cubicBezTo>
                    <a:pt x="34047" y="5831"/>
                    <a:pt x="33945" y="5787"/>
                    <a:pt x="33857" y="5758"/>
                  </a:cubicBezTo>
                  <a:cubicBezTo>
                    <a:pt x="33785" y="5350"/>
                    <a:pt x="33697" y="5000"/>
                    <a:pt x="33624" y="4709"/>
                  </a:cubicBezTo>
                  <a:close/>
                  <a:moveTo>
                    <a:pt x="55632" y="4854"/>
                  </a:moveTo>
                  <a:cubicBezTo>
                    <a:pt x="55778" y="5015"/>
                    <a:pt x="55894" y="5146"/>
                    <a:pt x="55982" y="5291"/>
                  </a:cubicBezTo>
                  <a:cubicBezTo>
                    <a:pt x="55880" y="5481"/>
                    <a:pt x="55792" y="5670"/>
                    <a:pt x="55705" y="5889"/>
                  </a:cubicBezTo>
                  <a:cubicBezTo>
                    <a:pt x="55661" y="5583"/>
                    <a:pt x="55617" y="5262"/>
                    <a:pt x="55588" y="4913"/>
                  </a:cubicBezTo>
                  <a:cubicBezTo>
                    <a:pt x="55603" y="4898"/>
                    <a:pt x="55617" y="4869"/>
                    <a:pt x="55632" y="4854"/>
                  </a:cubicBezTo>
                  <a:close/>
                  <a:moveTo>
                    <a:pt x="70935" y="5670"/>
                  </a:moveTo>
                  <a:lnTo>
                    <a:pt x="70935" y="5685"/>
                  </a:lnTo>
                  <a:cubicBezTo>
                    <a:pt x="70935" y="5700"/>
                    <a:pt x="70935" y="5729"/>
                    <a:pt x="70950" y="5743"/>
                  </a:cubicBezTo>
                  <a:cubicBezTo>
                    <a:pt x="70906" y="5802"/>
                    <a:pt x="70862" y="5860"/>
                    <a:pt x="70819" y="5904"/>
                  </a:cubicBezTo>
                  <a:cubicBezTo>
                    <a:pt x="70804" y="5904"/>
                    <a:pt x="70804" y="5904"/>
                    <a:pt x="70804" y="5889"/>
                  </a:cubicBezTo>
                  <a:cubicBezTo>
                    <a:pt x="70848" y="5816"/>
                    <a:pt x="70877" y="5743"/>
                    <a:pt x="70935" y="5670"/>
                  </a:cubicBezTo>
                  <a:close/>
                  <a:moveTo>
                    <a:pt x="84023" y="5525"/>
                  </a:moveTo>
                  <a:cubicBezTo>
                    <a:pt x="84052" y="5641"/>
                    <a:pt x="84096" y="5758"/>
                    <a:pt x="84125" y="5904"/>
                  </a:cubicBezTo>
                  <a:cubicBezTo>
                    <a:pt x="84052" y="5845"/>
                    <a:pt x="83979" y="5787"/>
                    <a:pt x="83921" y="5743"/>
                  </a:cubicBezTo>
                  <a:cubicBezTo>
                    <a:pt x="83907" y="5714"/>
                    <a:pt x="83907" y="5700"/>
                    <a:pt x="83907" y="5670"/>
                  </a:cubicBezTo>
                  <a:cubicBezTo>
                    <a:pt x="83936" y="5627"/>
                    <a:pt x="83979" y="5568"/>
                    <a:pt x="84023" y="5525"/>
                  </a:cubicBezTo>
                  <a:close/>
                  <a:moveTo>
                    <a:pt x="105652" y="5743"/>
                  </a:moveTo>
                  <a:cubicBezTo>
                    <a:pt x="105667" y="5802"/>
                    <a:pt x="105681" y="5860"/>
                    <a:pt x="105681" y="5918"/>
                  </a:cubicBezTo>
                  <a:cubicBezTo>
                    <a:pt x="105652" y="5874"/>
                    <a:pt x="105623" y="5816"/>
                    <a:pt x="105594" y="5772"/>
                  </a:cubicBezTo>
                  <a:lnTo>
                    <a:pt x="105652" y="5743"/>
                  </a:lnTo>
                  <a:close/>
                  <a:moveTo>
                    <a:pt x="61505" y="5248"/>
                  </a:moveTo>
                  <a:cubicBezTo>
                    <a:pt x="61564" y="5364"/>
                    <a:pt x="61622" y="5481"/>
                    <a:pt x="61666" y="5612"/>
                  </a:cubicBezTo>
                  <a:cubicBezTo>
                    <a:pt x="61578" y="5714"/>
                    <a:pt x="61491" y="5831"/>
                    <a:pt x="61374" y="5947"/>
                  </a:cubicBezTo>
                  <a:cubicBezTo>
                    <a:pt x="61374" y="5831"/>
                    <a:pt x="61389" y="5700"/>
                    <a:pt x="61403" y="5568"/>
                  </a:cubicBezTo>
                  <a:cubicBezTo>
                    <a:pt x="61433" y="5466"/>
                    <a:pt x="61462" y="5364"/>
                    <a:pt x="61505" y="5248"/>
                  </a:cubicBezTo>
                  <a:close/>
                  <a:moveTo>
                    <a:pt x="89518" y="5758"/>
                  </a:moveTo>
                  <a:cubicBezTo>
                    <a:pt x="89532" y="5772"/>
                    <a:pt x="89547" y="5802"/>
                    <a:pt x="89562" y="5816"/>
                  </a:cubicBezTo>
                  <a:cubicBezTo>
                    <a:pt x="89503" y="5860"/>
                    <a:pt x="89430" y="5904"/>
                    <a:pt x="89372" y="5947"/>
                  </a:cubicBezTo>
                  <a:cubicBezTo>
                    <a:pt x="89416" y="5874"/>
                    <a:pt x="89460" y="5816"/>
                    <a:pt x="89518" y="5758"/>
                  </a:cubicBezTo>
                  <a:close/>
                  <a:moveTo>
                    <a:pt x="94400" y="4198"/>
                  </a:moveTo>
                  <a:cubicBezTo>
                    <a:pt x="94459" y="4300"/>
                    <a:pt x="94532" y="4402"/>
                    <a:pt x="94590" y="4490"/>
                  </a:cubicBezTo>
                  <a:cubicBezTo>
                    <a:pt x="94575" y="4665"/>
                    <a:pt x="94575" y="4825"/>
                    <a:pt x="94575" y="5015"/>
                  </a:cubicBezTo>
                  <a:cubicBezTo>
                    <a:pt x="94357" y="5277"/>
                    <a:pt x="94138" y="5583"/>
                    <a:pt x="93963" y="5947"/>
                  </a:cubicBezTo>
                  <a:cubicBezTo>
                    <a:pt x="93905" y="5656"/>
                    <a:pt x="93817" y="5379"/>
                    <a:pt x="93715" y="5117"/>
                  </a:cubicBezTo>
                  <a:lnTo>
                    <a:pt x="93715" y="5029"/>
                  </a:lnTo>
                  <a:cubicBezTo>
                    <a:pt x="93934" y="4752"/>
                    <a:pt x="94153" y="4461"/>
                    <a:pt x="94400" y="4198"/>
                  </a:cubicBezTo>
                  <a:close/>
                  <a:moveTo>
                    <a:pt x="36918" y="5496"/>
                  </a:moveTo>
                  <a:cubicBezTo>
                    <a:pt x="36933" y="5641"/>
                    <a:pt x="36947" y="5802"/>
                    <a:pt x="36947" y="5962"/>
                  </a:cubicBezTo>
                  <a:cubicBezTo>
                    <a:pt x="36947" y="5962"/>
                    <a:pt x="36947" y="5962"/>
                    <a:pt x="36933" y="5976"/>
                  </a:cubicBezTo>
                  <a:cubicBezTo>
                    <a:pt x="36918" y="5947"/>
                    <a:pt x="36889" y="5933"/>
                    <a:pt x="36874" y="5918"/>
                  </a:cubicBezTo>
                  <a:cubicBezTo>
                    <a:pt x="36889" y="5772"/>
                    <a:pt x="36903" y="5641"/>
                    <a:pt x="36918" y="5496"/>
                  </a:cubicBezTo>
                  <a:close/>
                  <a:moveTo>
                    <a:pt x="112079" y="3295"/>
                  </a:moveTo>
                  <a:cubicBezTo>
                    <a:pt x="112313" y="3557"/>
                    <a:pt x="112502" y="3776"/>
                    <a:pt x="112648" y="3994"/>
                  </a:cubicBezTo>
                  <a:cubicBezTo>
                    <a:pt x="112313" y="4592"/>
                    <a:pt x="112021" y="5291"/>
                    <a:pt x="111875" y="5976"/>
                  </a:cubicBezTo>
                  <a:cubicBezTo>
                    <a:pt x="111759" y="5510"/>
                    <a:pt x="111628" y="5131"/>
                    <a:pt x="111540" y="4883"/>
                  </a:cubicBezTo>
                  <a:cubicBezTo>
                    <a:pt x="111467" y="4694"/>
                    <a:pt x="111424" y="4578"/>
                    <a:pt x="111424" y="4577"/>
                  </a:cubicBezTo>
                  <a:lnTo>
                    <a:pt x="111424" y="4577"/>
                  </a:lnTo>
                  <a:cubicBezTo>
                    <a:pt x="111453" y="4694"/>
                    <a:pt x="111467" y="4811"/>
                    <a:pt x="111482" y="4942"/>
                  </a:cubicBezTo>
                  <a:cubicBezTo>
                    <a:pt x="111424" y="5000"/>
                    <a:pt x="111351" y="5087"/>
                    <a:pt x="111249" y="5204"/>
                  </a:cubicBezTo>
                  <a:cubicBezTo>
                    <a:pt x="111234" y="5029"/>
                    <a:pt x="111205" y="4854"/>
                    <a:pt x="111190" y="4679"/>
                  </a:cubicBezTo>
                  <a:cubicBezTo>
                    <a:pt x="111365" y="4257"/>
                    <a:pt x="111642" y="3863"/>
                    <a:pt x="112079" y="3295"/>
                  </a:cubicBezTo>
                  <a:close/>
                  <a:moveTo>
                    <a:pt x="85160" y="5743"/>
                  </a:moveTo>
                  <a:cubicBezTo>
                    <a:pt x="85160" y="5816"/>
                    <a:pt x="85175" y="5889"/>
                    <a:pt x="85189" y="5962"/>
                  </a:cubicBezTo>
                  <a:cubicBezTo>
                    <a:pt x="85160" y="5962"/>
                    <a:pt x="85145" y="5976"/>
                    <a:pt x="85131" y="5991"/>
                  </a:cubicBezTo>
                  <a:cubicBezTo>
                    <a:pt x="85131" y="5918"/>
                    <a:pt x="85145" y="5831"/>
                    <a:pt x="85160" y="5743"/>
                  </a:cubicBezTo>
                  <a:close/>
                  <a:moveTo>
                    <a:pt x="89066" y="3921"/>
                  </a:moveTo>
                  <a:cubicBezTo>
                    <a:pt x="89372" y="4300"/>
                    <a:pt x="89576" y="4621"/>
                    <a:pt x="89722" y="4942"/>
                  </a:cubicBezTo>
                  <a:cubicBezTo>
                    <a:pt x="89722" y="5073"/>
                    <a:pt x="89707" y="5189"/>
                    <a:pt x="89693" y="5306"/>
                  </a:cubicBezTo>
                  <a:cubicBezTo>
                    <a:pt x="89620" y="5350"/>
                    <a:pt x="89562" y="5408"/>
                    <a:pt x="89489" y="5452"/>
                  </a:cubicBezTo>
                  <a:cubicBezTo>
                    <a:pt x="89212" y="5219"/>
                    <a:pt x="89008" y="5088"/>
                    <a:pt x="89008" y="5087"/>
                  </a:cubicBezTo>
                  <a:lnTo>
                    <a:pt x="89008" y="5087"/>
                  </a:lnTo>
                  <a:cubicBezTo>
                    <a:pt x="89139" y="5262"/>
                    <a:pt x="89256" y="5408"/>
                    <a:pt x="89372" y="5568"/>
                  </a:cubicBezTo>
                  <a:cubicBezTo>
                    <a:pt x="89226" y="5700"/>
                    <a:pt x="89081" y="5845"/>
                    <a:pt x="88949" y="6006"/>
                  </a:cubicBezTo>
                  <a:cubicBezTo>
                    <a:pt x="88906" y="5874"/>
                    <a:pt x="88862" y="5729"/>
                    <a:pt x="88818" y="5598"/>
                  </a:cubicBezTo>
                  <a:cubicBezTo>
                    <a:pt x="88847" y="5510"/>
                    <a:pt x="88877" y="5408"/>
                    <a:pt x="88906" y="5306"/>
                  </a:cubicBezTo>
                  <a:lnTo>
                    <a:pt x="88906" y="5306"/>
                  </a:lnTo>
                  <a:cubicBezTo>
                    <a:pt x="88906" y="5306"/>
                    <a:pt x="88862" y="5379"/>
                    <a:pt x="88789" y="5510"/>
                  </a:cubicBezTo>
                  <a:cubicBezTo>
                    <a:pt x="88673" y="5204"/>
                    <a:pt x="88527" y="4898"/>
                    <a:pt x="88381" y="4606"/>
                  </a:cubicBezTo>
                  <a:cubicBezTo>
                    <a:pt x="88556" y="4402"/>
                    <a:pt x="88789" y="4184"/>
                    <a:pt x="89066" y="3921"/>
                  </a:cubicBezTo>
                  <a:close/>
                  <a:moveTo>
                    <a:pt x="71883" y="4723"/>
                  </a:moveTo>
                  <a:cubicBezTo>
                    <a:pt x="71999" y="4825"/>
                    <a:pt x="72101" y="4927"/>
                    <a:pt x="72189" y="5029"/>
                  </a:cubicBezTo>
                  <a:cubicBezTo>
                    <a:pt x="71999" y="5321"/>
                    <a:pt x="71824" y="5656"/>
                    <a:pt x="71722" y="6020"/>
                  </a:cubicBezTo>
                  <a:cubicBezTo>
                    <a:pt x="71649" y="5889"/>
                    <a:pt x="71606" y="5758"/>
                    <a:pt x="71562" y="5627"/>
                  </a:cubicBezTo>
                  <a:cubicBezTo>
                    <a:pt x="71708" y="5306"/>
                    <a:pt x="71810" y="5000"/>
                    <a:pt x="71883" y="4723"/>
                  </a:cubicBezTo>
                  <a:close/>
                  <a:moveTo>
                    <a:pt x="59392" y="2887"/>
                  </a:moveTo>
                  <a:cubicBezTo>
                    <a:pt x="59465" y="2974"/>
                    <a:pt x="59538" y="3047"/>
                    <a:pt x="59596" y="3120"/>
                  </a:cubicBezTo>
                  <a:lnTo>
                    <a:pt x="59596" y="3134"/>
                  </a:lnTo>
                  <a:cubicBezTo>
                    <a:pt x="59465" y="3062"/>
                    <a:pt x="59392" y="3032"/>
                    <a:pt x="59392" y="3032"/>
                  </a:cubicBezTo>
                  <a:lnTo>
                    <a:pt x="59392" y="3032"/>
                  </a:lnTo>
                  <a:cubicBezTo>
                    <a:pt x="59538" y="3149"/>
                    <a:pt x="59669" y="3266"/>
                    <a:pt x="59786" y="3368"/>
                  </a:cubicBezTo>
                  <a:cubicBezTo>
                    <a:pt x="59844" y="3441"/>
                    <a:pt x="59902" y="3513"/>
                    <a:pt x="59946" y="3586"/>
                  </a:cubicBezTo>
                  <a:cubicBezTo>
                    <a:pt x="59829" y="3790"/>
                    <a:pt x="59727" y="4009"/>
                    <a:pt x="59625" y="4242"/>
                  </a:cubicBezTo>
                  <a:cubicBezTo>
                    <a:pt x="59567" y="4315"/>
                    <a:pt x="59494" y="4402"/>
                    <a:pt x="59436" y="4490"/>
                  </a:cubicBezTo>
                  <a:cubicBezTo>
                    <a:pt x="59378" y="4082"/>
                    <a:pt x="59334" y="3674"/>
                    <a:pt x="59348" y="3266"/>
                  </a:cubicBezTo>
                  <a:lnTo>
                    <a:pt x="59348" y="3266"/>
                  </a:lnTo>
                  <a:cubicBezTo>
                    <a:pt x="59348" y="3266"/>
                    <a:pt x="59115" y="4067"/>
                    <a:pt x="59071" y="5117"/>
                  </a:cubicBezTo>
                  <a:cubicBezTo>
                    <a:pt x="58940" y="5394"/>
                    <a:pt x="58838" y="5700"/>
                    <a:pt x="58780" y="6035"/>
                  </a:cubicBezTo>
                  <a:cubicBezTo>
                    <a:pt x="58693" y="5700"/>
                    <a:pt x="58634" y="5321"/>
                    <a:pt x="58576" y="4927"/>
                  </a:cubicBezTo>
                  <a:cubicBezTo>
                    <a:pt x="58707" y="4738"/>
                    <a:pt x="58853" y="4519"/>
                    <a:pt x="59028" y="4271"/>
                  </a:cubicBezTo>
                  <a:lnTo>
                    <a:pt x="59028" y="4271"/>
                  </a:lnTo>
                  <a:cubicBezTo>
                    <a:pt x="59028" y="4271"/>
                    <a:pt x="58824" y="4417"/>
                    <a:pt x="58532" y="4679"/>
                  </a:cubicBezTo>
                  <a:cubicBezTo>
                    <a:pt x="58518" y="4548"/>
                    <a:pt x="58503" y="4402"/>
                    <a:pt x="58503" y="4257"/>
                  </a:cubicBezTo>
                  <a:cubicBezTo>
                    <a:pt x="58678" y="3849"/>
                    <a:pt x="58940" y="3441"/>
                    <a:pt x="59392" y="2887"/>
                  </a:cubicBezTo>
                  <a:close/>
                  <a:moveTo>
                    <a:pt x="85320" y="4665"/>
                  </a:moveTo>
                  <a:cubicBezTo>
                    <a:pt x="85335" y="4956"/>
                    <a:pt x="85393" y="5321"/>
                    <a:pt x="85539" y="5714"/>
                  </a:cubicBezTo>
                  <a:cubicBezTo>
                    <a:pt x="85495" y="5845"/>
                    <a:pt x="85466" y="5976"/>
                    <a:pt x="85437" y="6093"/>
                  </a:cubicBezTo>
                  <a:cubicBezTo>
                    <a:pt x="85350" y="5845"/>
                    <a:pt x="85262" y="5641"/>
                    <a:pt x="85189" y="5481"/>
                  </a:cubicBezTo>
                  <a:cubicBezTo>
                    <a:pt x="85218" y="5233"/>
                    <a:pt x="85262" y="4956"/>
                    <a:pt x="85320" y="4665"/>
                  </a:cubicBezTo>
                  <a:close/>
                  <a:moveTo>
                    <a:pt x="91544" y="5802"/>
                  </a:moveTo>
                  <a:cubicBezTo>
                    <a:pt x="91573" y="5845"/>
                    <a:pt x="91602" y="5904"/>
                    <a:pt x="91617" y="5947"/>
                  </a:cubicBezTo>
                  <a:cubicBezTo>
                    <a:pt x="91573" y="5991"/>
                    <a:pt x="91515" y="6049"/>
                    <a:pt x="91442" y="6108"/>
                  </a:cubicBezTo>
                  <a:cubicBezTo>
                    <a:pt x="91485" y="6006"/>
                    <a:pt x="91515" y="5904"/>
                    <a:pt x="91544" y="5802"/>
                  </a:cubicBezTo>
                  <a:close/>
                  <a:moveTo>
                    <a:pt x="33901" y="5860"/>
                  </a:moveTo>
                  <a:cubicBezTo>
                    <a:pt x="33974" y="5904"/>
                    <a:pt x="34032" y="5947"/>
                    <a:pt x="34105" y="5991"/>
                  </a:cubicBezTo>
                  <a:cubicBezTo>
                    <a:pt x="34091" y="6035"/>
                    <a:pt x="34061" y="6093"/>
                    <a:pt x="34047" y="6137"/>
                  </a:cubicBezTo>
                  <a:cubicBezTo>
                    <a:pt x="33989" y="6049"/>
                    <a:pt x="33945" y="5947"/>
                    <a:pt x="33901" y="5860"/>
                  </a:cubicBezTo>
                  <a:close/>
                  <a:moveTo>
                    <a:pt x="81779" y="5204"/>
                  </a:moveTo>
                  <a:cubicBezTo>
                    <a:pt x="81808" y="5262"/>
                    <a:pt x="81837" y="5321"/>
                    <a:pt x="81866" y="5364"/>
                  </a:cubicBezTo>
                  <a:cubicBezTo>
                    <a:pt x="81866" y="5525"/>
                    <a:pt x="81866" y="5670"/>
                    <a:pt x="81866" y="5831"/>
                  </a:cubicBezTo>
                  <a:cubicBezTo>
                    <a:pt x="81808" y="5933"/>
                    <a:pt x="81750" y="6035"/>
                    <a:pt x="81691" y="6137"/>
                  </a:cubicBezTo>
                  <a:cubicBezTo>
                    <a:pt x="81648" y="6064"/>
                    <a:pt x="81604" y="6006"/>
                    <a:pt x="81560" y="5933"/>
                  </a:cubicBezTo>
                  <a:cubicBezTo>
                    <a:pt x="81618" y="5670"/>
                    <a:pt x="81677" y="5437"/>
                    <a:pt x="81779" y="5204"/>
                  </a:cubicBezTo>
                  <a:close/>
                  <a:moveTo>
                    <a:pt x="106220" y="5845"/>
                  </a:moveTo>
                  <a:cubicBezTo>
                    <a:pt x="106177" y="5962"/>
                    <a:pt x="106147" y="6064"/>
                    <a:pt x="106104" y="6166"/>
                  </a:cubicBezTo>
                  <a:cubicBezTo>
                    <a:pt x="106075" y="6122"/>
                    <a:pt x="106045" y="6079"/>
                    <a:pt x="106016" y="6035"/>
                  </a:cubicBezTo>
                  <a:cubicBezTo>
                    <a:pt x="106089" y="5976"/>
                    <a:pt x="106147" y="5918"/>
                    <a:pt x="106220" y="5845"/>
                  </a:cubicBezTo>
                  <a:close/>
                  <a:moveTo>
                    <a:pt x="32502" y="4592"/>
                  </a:moveTo>
                  <a:cubicBezTo>
                    <a:pt x="32604" y="4723"/>
                    <a:pt x="32706" y="4840"/>
                    <a:pt x="32793" y="4956"/>
                  </a:cubicBezTo>
                  <a:cubicBezTo>
                    <a:pt x="32589" y="5291"/>
                    <a:pt x="32400" y="5714"/>
                    <a:pt x="32312" y="6181"/>
                  </a:cubicBezTo>
                  <a:cubicBezTo>
                    <a:pt x="32196" y="5874"/>
                    <a:pt x="32050" y="5583"/>
                    <a:pt x="31904" y="5306"/>
                  </a:cubicBezTo>
                  <a:cubicBezTo>
                    <a:pt x="32050" y="5087"/>
                    <a:pt x="32254" y="4854"/>
                    <a:pt x="32502" y="4592"/>
                  </a:cubicBezTo>
                  <a:close/>
                  <a:moveTo>
                    <a:pt x="74812" y="5641"/>
                  </a:moveTo>
                  <a:cubicBezTo>
                    <a:pt x="74841" y="5802"/>
                    <a:pt x="74856" y="5976"/>
                    <a:pt x="74885" y="6181"/>
                  </a:cubicBezTo>
                  <a:cubicBezTo>
                    <a:pt x="74870" y="6195"/>
                    <a:pt x="74870" y="6224"/>
                    <a:pt x="74856" y="6239"/>
                  </a:cubicBezTo>
                  <a:cubicBezTo>
                    <a:pt x="74841" y="6195"/>
                    <a:pt x="74812" y="6151"/>
                    <a:pt x="74797" y="6093"/>
                  </a:cubicBezTo>
                  <a:cubicBezTo>
                    <a:pt x="74797" y="5947"/>
                    <a:pt x="74797" y="5802"/>
                    <a:pt x="74812" y="5641"/>
                  </a:cubicBezTo>
                  <a:close/>
                  <a:moveTo>
                    <a:pt x="73879" y="3659"/>
                  </a:moveTo>
                  <a:cubicBezTo>
                    <a:pt x="74098" y="3936"/>
                    <a:pt x="74258" y="4169"/>
                    <a:pt x="74389" y="4402"/>
                  </a:cubicBezTo>
                  <a:cubicBezTo>
                    <a:pt x="74010" y="4956"/>
                    <a:pt x="73646" y="5583"/>
                    <a:pt x="73427" y="6253"/>
                  </a:cubicBezTo>
                  <a:cubicBezTo>
                    <a:pt x="73282" y="5933"/>
                    <a:pt x="73063" y="5656"/>
                    <a:pt x="72844" y="5423"/>
                  </a:cubicBezTo>
                  <a:cubicBezTo>
                    <a:pt x="72830" y="5262"/>
                    <a:pt x="72830" y="5087"/>
                    <a:pt x="72830" y="4927"/>
                  </a:cubicBezTo>
                  <a:cubicBezTo>
                    <a:pt x="73063" y="4534"/>
                    <a:pt x="73369" y="4169"/>
                    <a:pt x="73879" y="3659"/>
                  </a:cubicBezTo>
                  <a:close/>
                  <a:moveTo>
                    <a:pt x="109354" y="3790"/>
                  </a:moveTo>
                  <a:lnTo>
                    <a:pt x="109354" y="3790"/>
                  </a:lnTo>
                  <a:cubicBezTo>
                    <a:pt x="109252" y="4184"/>
                    <a:pt x="109237" y="4621"/>
                    <a:pt x="109310" y="5087"/>
                  </a:cubicBezTo>
                  <a:cubicBezTo>
                    <a:pt x="109281" y="5131"/>
                    <a:pt x="109237" y="5160"/>
                    <a:pt x="109208" y="5204"/>
                  </a:cubicBezTo>
                  <a:cubicBezTo>
                    <a:pt x="109204" y="5213"/>
                    <a:pt x="109199" y="5223"/>
                    <a:pt x="109194" y="5233"/>
                  </a:cubicBezTo>
                  <a:cubicBezTo>
                    <a:pt x="108975" y="5510"/>
                    <a:pt x="108785" y="5831"/>
                    <a:pt x="108625" y="6181"/>
                  </a:cubicBezTo>
                  <a:cubicBezTo>
                    <a:pt x="108581" y="6210"/>
                    <a:pt x="108523" y="6239"/>
                    <a:pt x="108465" y="6283"/>
                  </a:cubicBezTo>
                  <a:cubicBezTo>
                    <a:pt x="108494" y="6166"/>
                    <a:pt x="108538" y="6049"/>
                    <a:pt x="108567" y="5933"/>
                  </a:cubicBezTo>
                  <a:lnTo>
                    <a:pt x="108567" y="5933"/>
                  </a:lnTo>
                  <a:cubicBezTo>
                    <a:pt x="108567" y="5933"/>
                    <a:pt x="108509" y="6049"/>
                    <a:pt x="108392" y="6253"/>
                  </a:cubicBezTo>
                  <a:cubicBezTo>
                    <a:pt x="108348" y="5976"/>
                    <a:pt x="108319" y="5685"/>
                    <a:pt x="108290" y="5394"/>
                  </a:cubicBezTo>
                  <a:cubicBezTo>
                    <a:pt x="108334" y="5262"/>
                    <a:pt x="108392" y="5146"/>
                    <a:pt x="108450" y="5015"/>
                  </a:cubicBezTo>
                  <a:cubicBezTo>
                    <a:pt x="108654" y="4636"/>
                    <a:pt x="108917" y="4271"/>
                    <a:pt x="109354" y="3790"/>
                  </a:cubicBezTo>
                  <a:close/>
                  <a:moveTo>
                    <a:pt x="36962" y="6210"/>
                  </a:moveTo>
                  <a:lnTo>
                    <a:pt x="36962" y="6283"/>
                  </a:lnTo>
                  <a:lnTo>
                    <a:pt x="36874" y="6355"/>
                  </a:lnTo>
                  <a:lnTo>
                    <a:pt x="36860" y="6312"/>
                  </a:lnTo>
                  <a:cubicBezTo>
                    <a:pt x="36889" y="6283"/>
                    <a:pt x="36918" y="6253"/>
                    <a:pt x="36962" y="6210"/>
                  </a:cubicBezTo>
                  <a:close/>
                  <a:moveTo>
                    <a:pt x="83965" y="5947"/>
                  </a:moveTo>
                  <a:lnTo>
                    <a:pt x="83965" y="5947"/>
                  </a:lnTo>
                  <a:cubicBezTo>
                    <a:pt x="84052" y="6035"/>
                    <a:pt x="84125" y="6108"/>
                    <a:pt x="84184" y="6181"/>
                  </a:cubicBezTo>
                  <a:cubicBezTo>
                    <a:pt x="84154" y="6239"/>
                    <a:pt x="84111" y="6297"/>
                    <a:pt x="84067" y="6370"/>
                  </a:cubicBezTo>
                  <a:cubicBezTo>
                    <a:pt x="84038" y="6239"/>
                    <a:pt x="84009" y="6093"/>
                    <a:pt x="83965" y="5947"/>
                  </a:cubicBezTo>
                  <a:close/>
                  <a:moveTo>
                    <a:pt x="105156" y="6020"/>
                  </a:moveTo>
                  <a:lnTo>
                    <a:pt x="105156" y="6020"/>
                  </a:lnTo>
                  <a:cubicBezTo>
                    <a:pt x="105127" y="6137"/>
                    <a:pt x="105098" y="6253"/>
                    <a:pt x="105054" y="6370"/>
                  </a:cubicBezTo>
                  <a:cubicBezTo>
                    <a:pt x="105025" y="6297"/>
                    <a:pt x="104982" y="6224"/>
                    <a:pt x="104952" y="6151"/>
                  </a:cubicBezTo>
                  <a:cubicBezTo>
                    <a:pt x="105011" y="6108"/>
                    <a:pt x="105084" y="6064"/>
                    <a:pt x="105156" y="6020"/>
                  </a:cubicBezTo>
                  <a:close/>
                  <a:moveTo>
                    <a:pt x="35533" y="5481"/>
                  </a:moveTo>
                  <a:cubicBezTo>
                    <a:pt x="35577" y="5568"/>
                    <a:pt x="35621" y="5656"/>
                    <a:pt x="35650" y="5743"/>
                  </a:cubicBezTo>
                  <a:cubicBezTo>
                    <a:pt x="35635" y="5787"/>
                    <a:pt x="35533" y="6035"/>
                    <a:pt x="35475" y="6399"/>
                  </a:cubicBezTo>
                  <a:cubicBezTo>
                    <a:pt x="35475" y="6108"/>
                    <a:pt x="35490" y="5787"/>
                    <a:pt x="35533" y="5481"/>
                  </a:cubicBezTo>
                  <a:close/>
                  <a:moveTo>
                    <a:pt x="88090" y="6122"/>
                  </a:moveTo>
                  <a:cubicBezTo>
                    <a:pt x="88090" y="6195"/>
                    <a:pt x="88104" y="6268"/>
                    <a:pt x="88119" y="6341"/>
                  </a:cubicBezTo>
                  <a:cubicBezTo>
                    <a:pt x="88075" y="6355"/>
                    <a:pt x="88017" y="6385"/>
                    <a:pt x="87973" y="6414"/>
                  </a:cubicBezTo>
                  <a:cubicBezTo>
                    <a:pt x="88002" y="6312"/>
                    <a:pt x="88046" y="6210"/>
                    <a:pt x="88090" y="6122"/>
                  </a:cubicBezTo>
                  <a:close/>
                  <a:moveTo>
                    <a:pt x="105477" y="6020"/>
                  </a:moveTo>
                  <a:cubicBezTo>
                    <a:pt x="105506" y="6108"/>
                    <a:pt x="105535" y="6195"/>
                    <a:pt x="105550" y="6283"/>
                  </a:cubicBezTo>
                  <a:cubicBezTo>
                    <a:pt x="105506" y="6341"/>
                    <a:pt x="105448" y="6385"/>
                    <a:pt x="105390" y="6443"/>
                  </a:cubicBezTo>
                  <a:cubicBezTo>
                    <a:pt x="105390" y="6428"/>
                    <a:pt x="105375" y="6428"/>
                    <a:pt x="105375" y="6414"/>
                  </a:cubicBezTo>
                  <a:cubicBezTo>
                    <a:pt x="105404" y="6283"/>
                    <a:pt x="105433" y="6151"/>
                    <a:pt x="105477" y="6020"/>
                  </a:cubicBezTo>
                  <a:close/>
                  <a:moveTo>
                    <a:pt x="105433" y="5874"/>
                  </a:moveTo>
                  <a:cubicBezTo>
                    <a:pt x="105433" y="5889"/>
                    <a:pt x="105448" y="5918"/>
                    <a:pt x="105448" y="5933"/>
                  </a:cubicBezTo>
                  <a:cubicBezTo>
                    <a:pt x="105404" y="6035"/>
                    <a:pt x="105346" y="6151"/>
                    <a:pt x="105273" y="6297"/>
                  </a:cubicBezTo>
                  <a:cubicBezTo>
                    <a:pt x="105244" y="6355"/>
                    <a:pt x="105229" y="6399"/>
                    <a:pt x="105200" y="6457"/>
                  </a:cubicBezTo>
                  <a:cubicBezTo>
                    <a:pt x="105200" y="6399"/>
                    <a:pt x="105215" y="6341"/>
                    <a:pt x="105215" y="6283"/>
                  </a:cubicBezTo>
                  <a:cubicBezTo>
                    <a:pt x="105215" y="6166"/>
                    <a:pt x="105215" y="6064"/>
                    <a:pt x="105215" y="5991"/>
                  </a:cubicBezTo>
                  <a:cubicBezTo>
                    <a:pt x="105288" y="5947"/>
                    <a:pt x="105360" y="5904"/>
                    <a:pt x="105433" y="5874"/>
                  </a:cubicBezTo>
                  <a:close/>
                  <a:moveTo>
                    <a:pt x="105973" y="6283"/>
                  </a:moveTo>
                  <a:cubicBezTo>
                    <a:pt x="105987" y="6312"/>
                    <a:pt x="105987" y="6341"/>
                    <a:pt x="106002" y="6370"/>
                  </a:cubicBezTo>
                  <a:cubicBezTo>
                    <a:pt x="105987" y="6399"/>
                    <a:pt x="105973" y="6428"/>
                    <a:pt x="105958" y="6457"/>
                  </a:cubicBezTo>
                  <a:cubicBezTo>
                    <a:pt x="105973" y="6399"/>
                    <a:pt x="105973" y="6341"/>
                    <a:pt x="105973" y="6283"/>
                  </a:cubicBezTo>
                  <a:close/>
                  <a:moveTo>
                    <a:pt x="77989" y="5189"/>
                  </a:moveTo>
                  <a:cubicBezTo>
                    <a:pt x="78252" y="5452"/>
                    <a:pt x="78456" y="5656"/>
                    <a:pt x="78616" y="5831"/>
                  </a:cubicBezTo>
                  <a:cubicBezTo>
                    <a:pt x="78631" y="6049"/>
                    <a:pt x="78572" y="6268"/>
                    <a:pt x="78485" y="6472"/>
                  </a:cubicBezTo>
                  <a:cubicBezTo>
                    <a:pt x="78383" y="6181"/>
                    <a:pt x="78237" y="5918"/>
                    <a:pt x="78062" y="5685"/>
                  </a:cubicBezTo>
                  <a:cubicBezTo>
                    <a:pt x="78018" y="5539"/>
                    <a:pt x="77975" y="5408"/>
                    <a:pt x="77916" y="5291"/>
                  </a:cubicBezTo>
                  <a:cubicBezTo>
                    <a:pt x="77946" y="5262"/>
                    <a:pt x="77960" y="5233"/>
                    <a:pt x="77989" y="5189"/>
                  </a:cubicBezTo>
                  <a:close/>
                  <a:moveTo>
                    <a:pt x="45663" y="5787"/>
                  </a:moveTo>
                  <a:cubicBezTo>
                    <a:pt x="45736" y="5933"/>
                    <a:pt x="45809" y="6108"/>
                    <a:pt x="45881" y="6297"/>
                  </a:cubicBezTo>
                  <a:cubicBezTo>
                    <a:pt x="45867" y="6355"/>
                    <a:pt x="45852" y="6414"/>
                    <a:pt x="45838" y="6487"/>
                  </a:cubicBezTo>
                  <a:cubicBezTo>
                    <a:pt x="45779" y="6253"/>
                    <a:pt x="45721" y="6020"/>
                    <a:pt x="45663" y="5787"/>
                  </a:cubicBezTo>
                  <a:close/>
                  <a:moveTo>
                    <a:pt x="79636" y="5816"/>
                  </a:moveTo>
                  <a:cubicBezTo>
                    <a:pt x="79651" y="6049"/>
                    <a:pt x="79651" y="6283"/>
                    <a:pt x="79651" y="6516"/>
                  </a:cubicBezTo>
                  <a:cubicBezTo>
                    <a:pt x="79607" y="6399"/>
                    <a:pt x="79549" y="6283"/>
                    <a:pt x="79505" y="6166"/>
                  </a:cubicBezTo>
                  <a:cubicBezTo>
                    <a:pt x="79534" y="6049"/>
                    <a:pt x="79578" y="5933"/>
                    <a:pt x="79636" y="5816"/>
                  </a:cubicBezTo>
                  <a:close/>
                  <a:moveTo>
                    <a:pt x="85189" y="6006"/>
                  </a:moveTo>
                  <a:cubicBezTo>
                    <a:pt x="85204" y="6181"/>
                    <a:pt x="85218" y="6355"/>
                    <a:pt x="85218" y="6530"/>
                  </a:cubicBezTo>
                  <a:cubicBezTo>
                    <a:pt x="85175" y="6472"/>
                    <a:pt x="85145" y="6414"/>
                    <a:pt x="85102" y="6355"/>
                  </a:cubicBezTo>
                  <a:cubicBezTo>
                    <a:pt x="85102" y="6268"/>
                    <a:pt x="85116" y="6166"/>
                    <a:pt x="85116" y="6049"/>
                  </a:cubicBezTo>
                  <a:cubicBezTo>
                    <a:pt x="85145" y="6035"/>
                    <a:pt x="85160" y="6020"/>
                    <a:pt x="85189" y="6006"/>
                  </a:cubicBezTo>
                  <a:close/>
                  <a:moveTo>
                    <a:pt x="109631" y="6122"/>
                  </a:moveTo>
                  <a:cubicBezTo>
                    <a:pt x="109675" y="6224"/>
                    <a:pt x="109733" y="6341"/>
                    <a:pt x="109791" y="6443"/>
                  </a:cubicBezTo>
                  <a:cubicBezTo>
                    <a:pt x="109777" y="6472"/>
                    <a:pt x="109762" y="6516"/>
                    <a:pt x="109747" y="6545"/>
                  </a:cubicBezTo>
                  <a:cubicBezTo>
                    <a:pt x="109733" y="6516"/>
                    <a:pt x="109718" y="6487"/>
                    <a:pt x="109704" y="6457"/>
                  </a:cubicBezTo>
                  <a:cubicBezTo>
                    <a:pt x="109718" y="6443"/>
                    <a:pt x="109733" y="6428"/>
                    <a:pt x="109747" y="6414"/>
                  </a:cubicBezTo>
                  <a:lnTo>
                    <a:pt x="109747" y="6414"/>
                  </a:lnTo>
                  <a:cubicBezTo>
                    <a:pt x="109747" y="6414"/>
                    <a:pt x="109718" y="6414"/>
                    <a:pt x="109689" y="6443"/>
                  </a:cubicBezTo>
                  <a:cubicBezTo>
                    <a:pt x="109631" y="6355"/>
                    <a:pt x="109587" y="6283"/>
                    <a:pt x="109543" y="6224"/>
                  </a:cubicBezTo>
                  <a:cubicBezTo>
                    <a:pt x="109558" y="6195"/>
                    <a:pt x="109602" y="6166"/>
                    <a:pt x="109631" y="6122"/>
                  </a:cubicBezTo>
                  <a:close/>
                  <a:moveTo>
                    <a:pt x="87915" y="5233"/>
                  </a:moveTo>
                  <a:cubicBezTo>
                    <a:pt x="87988" y="5539"/>
                    <a:pt x="88031" y="5831"/>
                    <a:pt x="88075" y="6093"/>
                  </a:cubicBezTo>
                  <a:cubicBezTo>
                    <a:pt x="88031" y="6166"/>
                    <a:pt x="87944" y="6297"/>
                    <a:pt x="87827" y="6501"/>
                  </a:cubicBezTo>
                  <a:cubicBezTo>
                    <a:pt x="87798" y="6516"/>
                    <a:pt x="87754" y="6530"/>
                    <a:pt x="87725" y="6559"/>
                  </a:cubicBezTo>
                  <a:cubicBezTo>
                    <a:pt x="87681" y="6399"/>
                    <a:pt x="87623" y="6239"/>
                    <a:pt x="87550" y="6079"/>
                  </a:cubicBezTo>
                  <a:cubicBezTo>
                    <a:pt x="87565" y="6006"/>
                    <a:pt x="87579" y="5947"/>
                    <a:pt x="87594" y="5874"/>
                  </a:cubicBezTo>
                  <a:cubicBezTo>
                    <a:pt x="87696" y="5641"/>
                    <a:pt x="87798" y="5423"/>
                    <a:pt x="87915" y="5233"/>
                  </a:cubicBezTo>
                  <a:close/>
                  <a:moveTo>
                    <a:pt x="104813" y="6257"/>
                  </a:moveTo>
                  <a:lnTo>
                    <a:pt x="104813" y="6257"/>
                  </a:lnTo>
                  <a:cubicBezTo>
                    <a:pt x="104840" y="6336"/>
                    <a:pt x="104866" y="6405"/>
                    <a:pt x="104879" y="6487"/>
                  </a:cubicBezTo>
                  <a:cubicBezTo>
                    <a:pt x="104850" y="6501"/>
                    <a:pt x="104807" y="6530"/>
                    <a:pt x="104763" y="6574"/>
                  </a:cubicBezTo>
                  <a:cubicBezTo>
                    <a:pt x="104763" y="6516"/>
                    <a:pt x="104748" y="6472"/>
                    <a:pt x="104748" y="6414"/>
                  </a:cubicBezTo>
                  <a:cubicBezTo>
                    <a:pt x="104774" y="6361"/>
                    <a:pt x="104789" y="6309"/>
                    <a:pt x="104813" y="6257"/>
                  </a:cubicBezTo>
                  <a:close/>
                  <a:moveTo>
                    <a:pt x="71023" y="6501"/>
                  </a:moveTo>
                  <a:cubicBezTo>
                    <a:pt x="71037" y="6530"/>
                    <a:pt x="71052" y="6559"/>
                    <a:pt x="71066" y="6589"/>
                  </a:cubicBezTo>
                  <a:lnTo>
                    <a:pt x="70950" y="6589"/>
                  </a:lnTo>
                  <a:cubicBezTo>
                    <a:pt x="70964" y="6559"/>
                    <a:pt x="70994" y="6530"/>
                    <a:pt x="71023" y="6501"/>
                  </a:cubicBezTo>
                  <a:close/>
                  <a:moveTo>
                    <a:pt x="69172" y="3761"/>
                  </a:moveTo>
                  <a:lnTo>
                    <a:pt x="69172" y="3776"/>
                  </a:lnTo>
                  <a:lnTo>
                    <a:pt x="69172" y="3790"/>
                  </a:lnTo>
                  <a:cubicBezTo>
                    <a:pt x="68778" y="4534"/>
                    <a:pt x="68414" y="5423"/>
                    <a:pt x="68341" y="6283"/>
                  </a:cubicBezTo>
                  <a:cubicBezTo>
                    <a:pt x="68283" y="6399"/>
                    <a:pt x="68210" y="6501"/>
                    <a:pt x="68151" y="6603"/>
                  </a:cubicBezTo>
                  <a:lnTo>
                    <a:pt x="68093" y="6603"/>
                  </a:lnTo>
                  <a:cubicBezTo>
                    <a:pt x="68064" y="6501"/>
                    <a:pt x="68049" y="6399"/>
                    <a:pt x="68020" y="6297"/>
                  </a:cubicBezTo>
                  <a:cubicBezTo>
                    <a:pt x="68268" y="5568"/>
                    <a:pt x="68647" y="4636"/>
                    <a:pt x="69172" y="3761"/>
                  </a:cubicBezTo>
                  <a:close/>
                  <a:moveTo>
                    <a:pt x="72874" y="5889"/>
                  </a:moveTo>
                  <a:cubicBezTo>
                    <a:pt x="72976" y="6093"/>
                    <a:pt x="73049" y="6312"/>
                    <a:pt x="73136" y="6603"/>
                  </a:cubicBezTo>
                  <a:lnTo>
                    <a:pt x="72932" y="6603"/>
                  </a:lnTo>
                  <a:cubicBezTo>
                    <a:pt x="72903" y="6370"/>
                    <a:pt x="72888" y="6137"/>
                    <a:pt x="72874" y="5889"/>
                  </a:cubicBezTo>
                  <a:close/>
                  <a:moveTo>
                    <a:pt x="66111" y="5802"/>
                  </a:moveTo>
                  <a:cubicBezTo>
                    <a:pt x="66213" y="6049"/>
                    <a:pt x="66359" y="6312"/>
                    <a:pt x="66534" y="6574"/>
                  </a:cubicBezTo>
                  <a:cubicBezTo>
                    <a:pt x="66534" y="6589"/>
                    <a:pt x="66519" y="6603"/>
                    <a:pt x="66519" y="6618"/>
                  </a:cubicBezTo>
                  <a:lnTo>
                    <a:pt x="66169" y="6618"/>
                  </a:lnTo>
                  <a:cubicBezTo>
                    <a:pt x="66140" y="6399"/>
                    <a:pt x="66096" y="6137"/>
                    <a:pt x="66082" y="5874"/>
                  </a:cubicBezTo>
                  <a:cubicBezTo>
                    <a:pt x="66082" y="5860"/>
                    <a:pt x="66096" y="5831"/>
                    <a:pt x="66111" y="5802"/>
                  </a:cubicBezTo>
                  <a:close/>
                  <a:moveTo>
                    <a:pt x="108581" y="6283"/>
                  </a:moveTo>
                  <a:lnTo>
                    <a:pt x="108581" y="6283"/>
                  </a:lnTo>
                  <a:cubicBezTo>
                    <a:pt x="108538" y="6385"/>
                    <a:pt x="108494" y="6501"/>
                    <a:pt x="108465" y="6618"/>
                  </a:cubicBezTo>
                  <a:cubicBezTo>
                    <a:pt x="108450" y="6559"/>
                    <a:pt x="108436" y="6501"/>
                    <a:pt x="108436" y="6443"/>
                  </a:cubicBezTo>
                  <a:cubicBezTo>
                    <a:pt x="108479" y="6399"/>
                    <a:pt x="108523" y="6341"/>
                    <a:pt x="108581" y="6283"/>
                  </a:cubicBezTo>
                  <a:close/>
                  <a:moveTo>
                    <a:pt x="98700" y="5918"/>
                  </a:moveTo>
                  <a:cubicBezTo>
                    <a:pt x="98729" y="6064"/>
                    <a:pt x="98744" y="6210"/>
                    <a:pt x="98787" y="6355"/>
                  </a:cubicBezTo>
                  <a:cubicBezTo>
                    <a:pt x="98714" y="6443"/>
                    <a:pt x="98642" y="6545"/>
                    <a:pt x="98554" y="6632"/>
                  </a:cubicBezTo>
                  <a:cubicBezTo>
                    <a:pt x="98540" y="6530"/>
                    <a:pt x="98525" y="6428"/>
                    <a:pt x="98525" y="6297"/>
                  </a:cubicBezTo>
                  <a:cubicBezTo>
                    <a:pt x="98540" y="6253"/>
                    <a:pt x="98554" y="6195"/>
                    <a:pt x="98583" y="6151"/>
                  </a:cubicBezTo>
                  <a:cubicBezTo>
                    <a:pt x="98612" y="6079"/>
                    <a:pt x="98656" y="5991"/>
                    <a:pt x="98700" y="5918"/>
                  </a:cubicBezTo>
                  <a:close/>
                  <a:moveTo>
                    <a:pt x="111482" y="4971"/>
                  </a:moveTo>
                  <a:cubicBezTo>
                    <a:pt x="111569" y="5496"/>
                    <a:pt x="111613" y="6035"/>
                    <a:pt x="111613" y="6559"/>
                  </a:cubicBezTo>
                  <a:cubicBezTo>
                    <a:pt x="111613" y="6574"/>
                    <a:pt x="111598" y="6589"/>
                    <a:pt x="111584" y="6603"/>
                  </a:cubicBezTo>
                  <a:cubicBezTo>
                    <a:pt x="111569" y="6618"/>
                    <a:pt x="111540" y="6647"/>
                    <a:pt x="111526" y="6676"/>
                  </a:cubicBezTo>
                  <a:cubicBezTo>
                    <a:pt x="111482" y="6457"/>
                    <a:pt x="111424" y="6210"/>
                    <a:pt x="111365" y="5947"/>
                  </a:cubicBezTo>
                  <a:cubicBezTo>
                    <a:pt x="111438" y="5860"/>
                    <a:pt x="111496" y="5772"/>
                    <a:pt x="111569" y="5670"/>
                  </a:cubicBezTo>
                  <a:lnTo>
                    <a:pt x="111569" y="5670"/>
                  </a:lnTo>
                  <a:cubicBezTo>
                    <a:pt x="111569" y="5671"/>
                    <a:pt x="111482" y="5758"/>
                    <a:pt x="111351" y="5889"/>
                  </a:cubicBezTo>
                  <a:cubicBezTo>
                    <a:pt x="111321" y="5714"/>
                    <a:pt x="111292" y="5539"/>
                    <a:pt x="111263" y="5350"/>
                  </a:cubicBezTo>
                  <a:cubicBezTo>
                    <a:pt x="111336" y="5219"/>
                    <a:pt x="111409" y="5102"/>
                    <a:pt x="111482" y="4971"/>
                  </a:cubicBezTo>
                  <a:close/>
                  <a:moveTo>
                    <a:pt x="101178" y="3980"/>
                  </a:moveTo>
                  <a:cubicBezTo>
                    <a:pt x="101338" y="4257"/>
                    <a:pt x="101454" y="4504"/>
                    <a:pt x="101556" y="4738"/>
                  </a:cubicBezTo>
                  <a:cubicBezTo>
                    <a:pt x="101440" y="4913"/>
                    <a:pt x="101338" y="5117"/>
                    <a:pt x="101221" y="5321"/>
                  </a:cubicBezTo>
                  <a:cubicBezTo>
                    <a:pt x="101032" y="4913"/>
                    <a:pt x="100770" y="4665"/>
                    <a:pt x="100769" y="4665"/>
                  </a:cubicBezTo>
                  <a:lnTo>
                    <a:pt x="100769" y="4665"/>
                  </a:lnTo>
                  <a:cubicBezTo>
                    <a:pt x="100944" y="5044"/>
                    <a:pt x="101061" y="5306"/>
                    <a:pt x="101119" y="5539"/>
                  </a:cubicBezTo>
                  <a:cubicBezTo>
                    <a:pt x="100988" y="5772"/>
                    <a:pt x="100886" y="6035"/>
                    <a:pt x="100799" y="6297"/>
                  </a:cubicBezTo>
                  <a:cubicBezTo>
                    <a:pt x="100770" y="6268"/>
                    <a:pt x="100769" y="6254"/>
                    <a:pt x="100769" y="6253"/>
                  </a:cubicBezTo>
                  <a:lnTo>
                    <a:pt x="100769" y="6253"/>
                  </a:lnTo>
                  <a:cubicBezTo>
                    <a:pt x="100769" y="6283"/>
                    <a:pt x="100784" y="6297"/>
                    <a:pt x="100784" y="6312"/>
                  </a:cubicBezTo>
                  <a:cubicBezTo>
                    <a:pt x="100740" y="6428"/>
                    <a:pt x="100697" y="6559"/>
                    <a:pt x="100667" y="6691"/>
                  </a:cubicBezTo>
                  <a:cubicBezTo>
                    <a:pt x="100667" y="6691"/>
                    <a:pt x="100667" y="6676"/>
                    <a:pt x="100667" y="6676"/>
                  </a:cubicBezTo>
                  <a:cubicBezTo>
                    <a:pt x="100740" y="6152"/>
                    <a:pt x="100711" y="5729"/>
                    <a:pt x="100711" y="5729"/>
                  </a:cubicBezTo>
                  <a:lnTo>
                    <a:pt x="100711" y="5729"/>
                  </a:lnTo>
                  <a:cubicBezTo>
                    <a:pt x="100667" y="5933"/>
                    <a:pt x="100609" y="6137"/>
                    <a:pt x="100551" y="6341"/>
                  </a:cubicBezTo>
                  <a:cubicBezTo>
                    <a:pt x="100478" y="6166"/>
                    <a:pt x="100376" y="6006"/>
                    <a:pt x="100288" y="5874"/>
                  </a:cubicBezTo>
                  <a:cubicBezTo>
                    <a:pt x="100420" y="5802"/>
                    <a:pt x="100551" y="5714"/>
                    <a:pt x="100711" y="5612"/>
                  </a:cubicBezTo>
                  <a:lnTo>
                    <a:pt x="100711" y="5612"/>
                  </a:lnTo>
                  <a:cubicBezTo>
                    <a:pt x="100711" y="5612"/>
                    <a:pt x="100522" y="5656"/>
                    <a:pt x="100259" y="5772"/>
                  </a:cubicBezTo>
                  <a:cubicBezTo>
                    <a:pt x="100259" y="5598"/>
                    <a:pt x="100274" y="5408"/>
                    <a:pt x="100274" y="5219"/>
                  </a:cubicBezTo>
                  <a:cubicBezTo>
                    <a:pt x="100478" y="4825"/>
                    <a:pt x="100740" y="4475"/>
                    <a:pt x="101178" y="3980"/>
                  </a:cubicBezTo>
                  <a:close/>
                  <a:moveTo>
                    <a:pt x="61870" y="6181"/>
                  </a:moveTo>
                  <a:lnTo>
                    <a:pt x="61870" y="6195"/>
                  </a:lnTo>
                  <a:cubicBezTo>
                    <a:pt x="61826" y="6355"/>
                    <a:pt x="61797" y="6530"/>
                    <a:pt x="61768" y="6691"/>
                  </a:cubicBezTo>
                  <a:cubicBezTo>
                    <a:pt x="61651" y="6691"/>
                    <a:pt x="61549" y="6691"/>
                    <a:pt x="61433" y="6705"/>
                  </a:cubicBezTo>
                  <a:cubicBezTo>
                    <a:pt x="61607" y="6530"/>
                    <a:pt x="61753" y="6355"/>
                    <a:pt x="61870" y="6181"/>
                  </a:cubicBezTo>
                  <a:close/>
                  <a:moveTo>
                    <a:pt x="37705" y="6006"/>
                  </a:moveTo>
                  <a:cubicBezTo>
                    <a:pt x="37720" y="6239"/>
                    <a:pt x="37720" y="6487"/>
                    <a:pt x="37720" y="6720"/>
                  </a:cubicBezTo>
                  <a:cubicBezTo>
                    <a:pt x="37603" y="6589"/>
                    <a:pt x="37486" y="6457"/>
                    <a:pt x="37370" y="6355"/>
                  </a:cubicBezTo>
                  <a:cubicBezTo>
                    <a:pt x="37355" y="6326"/>
                    <a:pt x="37355" y="6297"/>
                    <a:pt x="37341" y="6268"/>
                  </a:cubicBezTo>
                  <a:cubicBezTo>
                    <a:pt x="37443" y="6195"/>
                    <a:pt x="37559" y="6093"/>
                    <a:pt x="37705" y="6006"/>
                  </a:cubicBezTo>
                  <a:close/>
                  <a:moveTo>
                    <a:pt x="91646" y="5991"/>
                  </a:moveTo>
                  <a:cubicBezTo>
                    <a:pt x="91646" y="6006"/>
                    <a:pt x="91660" y="6035"/>
                    <a:pt x="91660" y="6049"/>
                  </a:cubicBezTo>
                  <a:cubicBezTo>
                    <a:pt x="91719" y="6224"/>
                    <a:pt x="91762" y="6399"/>
                    <a:pt x="91806" y="6559"/>
                  </a:cubicBezTo>
                  <a:cubicBezTo>
                    <a:pt x="91806" y="6618"/>
                    <a:pt x="91806" y="6676"/>
                    <a:pt x="91806" y="6720"/>
                  </a:cubicBezTo>
                  <a:cubicBezTo>
                    <a:pt x="91660" y="6574"/>
                    <a:pt x="91529" y="6414"/>
                    <a:pt x="91413" y="6268"/>
                  </a:cubicBezTo>
                  <a:cubicBezTo>
                    <a:pt x="91485" y="6181"/>
                    <a:pt x="91558" y="6079"/>
                    <a:pt x="91646" y="5991"/>
                  </a:cubicBezTo>
                  <a:close/>
                  <a:moveTo>
                    <a:pt x="105594" y="6487"/>
                  </a:moveTo>
                  <a:cubicBezTo>
                    <a:pt x="105608" y="6516"/>
                    <a:pt x="105608" y="6545"/>
                    <a:pt x="105623" y="6574"/>
                  </a:cubicBezTo>
                  <a:cubicBezTo>
                    <a:pt x="105608" y="6618"/>
                    <a:pt x="105608" y="6676"/>
                    <a:pt x="105594" y="6720"/>
                  </a:cubicBezTo>
                  <a:cubicBezTo>
                    <a:pt x="105565" y="6676"/>
                    <a:pt x="105535" y="6632"/>
                    <a:pt x="105506" y="6589"/>
                  </a:cubicBezTo>
                  <a:cubicBezTo>
                    <a:pt x="105535" y="6559"/>
                    <a:pt x="105565" y="6516"/>
                    <a:pt x="105594" y="6487"/>
                  </a:cubicBezTo>
                  <a:close/>
                  <a:moveTo>
                    <a:pt x="60310" y="4257"/>
                  </a:moveTo>
                  <a:cubicBezTo>
                    <a:pt x="60427" y="4548"/>
                    <a:pt x="60500" y="4883"/>
                    <a:pt x="60587" y="5321"/>
                  </a:cubicBezTo>
                  <a:cubicBezTo>
                    <a:pt x="60412" y="5787"/>
                    <a:pt x="60281" y="6268"/>
                    <a:pt x="60208" y="6734"/>
                  </a:cubicBezTo>
                  <a:lnTo>
                    <a:pt x="60033" y="6734"/>
                  </a:lnTo>
                  <a:cubicBezTo>
                    <a:pt x="60004" y="6661"/>
                    <a:pt x="59975" y="6589"/>
                    <a:pt x="59946" y="6516"/>
                  </a:cubicBezTo>
                  <a:cubicBezTo>
                    <a:pt x="59990" y="6093"/>
                    <a:pt x="60077" y="5233"/>
                    <a:pt x="60310" y="4257"/>
                  </a:cubicBezTo>
                  <a:close/>
                  <a:moveTo>
                    <a:pt x="82347" y="6516"/>
                  </a:moveTo>
                  <a:cubicBezTo>
                    <a:pt x="82376" y="6589"/>
                    <a:pt x="82391" y="6661"/>
                    <a:pt x="82420" y="6734"/>
                  </a:cubicBezTo>
                  <a:lnTo>
                    <a:pt x="82376" y="6734"/>
                  </a:lnTo>
                  <a:cubicBezTo>
                    <a:pt x="82362" y="6661"/>
                    <a:pt x="82362" y="6589"/>
                    <a:pt x="82347" y="6516"/>
                  </a:cubicBezTo>
                  <a:close/>
                  <a:moveTo>
                    <a:pt x="109485" y="6283"/>
                  </a:moveTo>
                  <a:cubicBezTo>
                    <a:pt x="109529" y="6355"/>
                    <a:pt x="109558" y="6428"/>
                    <a:pt x="109573" y="6501"/>
                  </a:cubicBezTo>
                  <a:cubicBezTo>
                    <a:pt x="109485" y="6559"/>
                    <a:pt x="109354" y="6647"/>
                    <a:pt x="109208" y="6749"/>
                  </a:cubicBezTo>
                  <a:cubicBezTo>
                    <a:pt x="109223" y="6691"/>
                    <a:pt x="109252" y="6647"/>
                    <a:pt x="109266" y="6589"/>
                  </a:cubicBezTo>
                  <a:cubicBezTo>
                    <a:pt x="109325" y="6487"/>
                    <a:pt x="109412" y="6385"/>
                    <a:pt x="109485" y="6283"/>
                  </a:cubicBezTo>
                  <a:close/>
                  <a:moveTo>
                    <a:pt x="89562" y="6093"/>
                  </a:moveTo>
                  <a:lnTo>
                    <a:pt x="89562" y="6093"/>
                  </a:lnTo>
                  <a:cubicBezTo>
                    <a:pt x="89532" y="6268"/>
                    <a:pt x="89489" y="6428"/>
                    <a:pt x="89460" y="6574"/>
                  </a:cubicBezTo>
                  <a:cubicBezTo>
                    <a:pt x="89372" y="6618"/>
                    <a:pt x="89241" y="6676"/>
                    <a:pt x="89081" y="6764"/>
                  </a:cubicBezTo>
                  <a:cubicBezTo>
                    <a:pt x="89081" y="6705"/>
                    <a:pt x="89081" y="6647"/>
                    <a:pt x="89066" y="6589"/>
                  </a:cubicBezTo>
                  <a:cubicBezTo>
                    <a:pt x="89212" y="6443"/>
                    <a:pt x="89372" y="6283"/>
                    <a:pt x="89562" y="6093"/>
                  </a:cubicBezTo>
                  <a:close/>
                  <a:moveTo>
                    <a:pt x="57075" y="6006"/>
                  </a:moveTo>
                  <a:cubicBezTo>
                    <a:pt x="57118" y="6093"/>
                    <a:pt x="57177" y="6195"/>
                    <a:pt x="57250" y="6297"/>
                  </a:cubicBezTo>
                  <a:cubicBezTo>
                    <a:pt x="57148" y="6457"/>
                    <a:pt x="57031" y="6603"/>
                    <a:pt x="56871" y="6778"/>
                  </a:cubicBezTo>
                  <a:cubicBezTo>
                    <a:pt x="56856" y="6749"/>
                    <a:pt x="56856" y="6720"/>
                    <a:pt x="56842" y="6691"/>
                  </a:cubicBezTo>
                  <a:cubicBezTo>
                    <a:pt x="56900" y="6487"/>
                    <a:pt x="56987" y="6253"/>
                    <a:pt x="57075" y="6006"/>
                  </a:cubicBezTo>
                  <a:close/>
                  <a:moveTo>
                    <a:pt x="84519" y="6618"/>
                  </a:moveTo>
                  <a:cubicBezTo>
                    <a:pt x="84562" y="6676"/>
                    <a:pt x="84606" y="6734"/>
                    <a:pt x="84635" y="6807"/>
                  </a:cubicBezTo>
                  <a:cubicBezTo>
                    <a:pt x="84593" y="6807"/>
                    <a:pt x="84536" y="6807"/>
                    <a:pt x="84492" y="6794"/>
                  </a:cubicBezTo>
                  <a:lnTo>
                    <a:pt x="84492" y="6794"/>
                  </a:lnTo>
                  <a:cubicBezTo>
                    <a:pt x="84506" y="6727"/>
                    <a:pt x="84519" y="6672"/>
                    <a:pt x="84519" y="6618"/>
                  </a:cubicBezTo>
                  <a:close/>
                  <a:moveTo>
                    <a:pt x="84971" y="6559"/>
                  </a:moveTo>
                  <a:cubicBezTo>
                    <a:pt x="85000" y="6632"/>
                    <a:pt x="85029" y="6705"/>
                    <a:pt x="85058" y="6764"/>
                  </a:cubicBezTo>
                  <a:lnTo>
                    <a:pt x="85000" y="6822"/>
                  </a:lnTo>
                  <a:cubicBezTo>
                    <a:pt x="84941" y="6734"/>
                    <a:pt x="84883" y="6647"/>
                    <a:pt x="84825" y="6574"/>
                  </a:cubicBezTo>
                  <a:lnTo>
                    <a:pt x="84971" y="6559"/>
                  </a:lnTo>
                  <a:close/>
                  <a:moveTo>
                    <a:pt x="37778" y="6020"/>
                  </a:moveTo>
                  <a:lnTo>
                    <a:pt x="37778" y="6020"/>
                  </a:lnTo>
                  <a:cubicBezTo>
                    <a:pt x="37924" y="6370"/>
                    <a:pt x="38011" y="6632"/>
                    <a:pt x="38040" y="6895"/>
                  </a:cubicBezTo>
                  <a:cubicBezTo>
                    <a:pt x="38026" y="6909"/>
                    <a:pt x="38026" y="6924"/>
                    <a:pt x="38011" y="6938"/>
                  </a:cubicBezTo>
                  <a:cubicBezTo>
                    <a:pt x="37938" y="6559"/>
                    <a:pt x="37851" y="6239"/>
                    <a:pt x="37778" y="6020"/>
                  </a:cubicBezTo>
                  <a:close/>
                  <a:moveTo>
                    <a:pt x="46873" y="6006"/>
                  </a:moveTo>
                  <a:cubicBezTo>
                    <a:pt x="46945" y="6151"/>
                    <a:pt x="47018" y="6283"/>
                    <a:pt x="47106" y="6428"/>
                  </a:cubicBezTo>
                  <a:cubicBezTo>
                    <a:pt x="47004" y="6589"/>
                    <a:pt x="46887" y="6764"/>
                    <a:pt x="46756" y="6938"/>
                  </a:cubicBezTo>
                  <a:cubicBezTo>
                    <a:pt x="46741" y="6895"/>
                    <a:pt x="46727" y="6836"/>
                    <a:pt x="46727" y="6778"/>
                  </a:cubicBezTo>
                  <a:cubicBezTo>
                    <a:pt x="46741" y="6618"/>
                    <a:pt x="46770" y="6443"/>
                    <a:pt x="46800" y="6253"/>
                  </a:cubicBezTo>
                  <a:cubicBezTo>
                    <a:pt x="46814" y="6181"/>
                    <a:pt x="46843" y="6093"/>
                    <a:pt x="46873" y="6006"/>
                  </a:cubicBezTo>
                  <a:close/>
                  <a:moveTo>
                    <a:pt x="53970" y="6297"/>
                  </a:moveTo>
                  <a:cubicBezTo>
                    <a:pt x="54043" y="6501"/>
                    <a:pt x="54131" y="6705"/>
                    <a:pt x="54262" y="6924"/>
                  </a:cubicBezTo>
                  <a:cubicBezTo>
                    <a:pt x="54102" y="6924"/>
                    <a:pt x="53927" y="6938"/>
                    <a:pt x="53766" y="6938"/>
                  </a:cubicBezTo>
                  <a:cubicBezTo>
                    <a:pt x="53810" y="6691"/>
                    <a:pt x="53868" y="6501"/>
                    <a:pt x="53970" y="6297"/>
                  </a:cubicBezTo>
                  <a:close/>
                  <a:moveTo>
                    <a:pt x="88119" y="6399"/>
                  </a:moveTo>
                  <a:cubicBezTo>
                    <a:pt x="88148" y="6589"/>
                    <a:pt x="88162" y="6734"/>
                    <a:pt x="88177" y="6880"/>
                  </a:cubicBezTo>
                  <a:cubicBezTo>
                    <a:pt x="88177" y="6895"/>
                    <a:pt x="88177" y="6924"/>
                    <a:pt x="88162" y="6938"/>
                  </a:cubicBezTo>
                  <a:cubicBezTo>
                    <a:pt x="88060" y="6938"/>
                    <a:pt x="87944" y="6924"/>
                    <a:pt x="87842" y="6924"/>
                  </a:cubicBezTo>
                  <a:lnTo>
                    <a:pt x="87827" y="6880"/>
                  </a:lnTo>
                  <a:cubicBezTo>
                    <a:pt x="87842" y="6793"/>
                    <a:pt x="87871" y="6691"/>
                    <a:pt x="87900" y="6603"/>
                  </a:cubicBezTo>
                  <a:cubicBezTo>
                    <a:pt x="87973" y="6545"/>
                    <a:pt x="88046" y="6472"/>
                    <a:pt x="88119" y="6399"/>
                  </a:cubicBezTo>
                  <a:close/>
                  <a:moveTo>
                    <a:pt x="35665" y="5758"/>
                  </a:moveTo>
                  <a:cubicBezTo>
                    <a:pt x="35796" y="6064"/>
                    <a:pt x="35912" y="6385"/>
                    <a:pt x="36000" y="6691"/>
                  </a:cubicBezTo>
                  <a:cubicBezTo>
                    <a:pt x="36000" y="6734"/>
                    <a:pt x="36000" y="6793"/>
                    <a:pt x="36014" y="6836"/>
                  </a:cubicBezTo>
                  <a:cubicBezTo>
                    <a:pt x="35971" y="6880"/>
                    <a:pt x="35942" y="6924"/>
                    <a:pt x="35912" y="6968"/>
                  </a:cubicBezTo>
                  <a:cubicBezTo>
                    <a:pt x="35840" y="6895"/>
                    <a:pt x="35767" y="6836"/>
                    <a:pt x="35694" y="6778"/>
                  </a:cubicBezTo>
                  <a:cubicBezTo>
                    <a:pt x="35650" y="6516"/>
                    <a:pt x="35650" y="6195"/>
                    <a:pt x="35665" y="5758"/>
                  </a:cubicBezTo>
                  <a:close/>
                  <a:moveTo>
                    <a:pt x="100259" y="6093"/>
                  </a:moveTo>
                  <a:lnTo>
                    <a:pt x="100259" y="6093"/>
                  </a:lnTo>
                  <a:cubicBezTo>
                    <a:pt x="100347" y="6326"/>
                    <a:pt x="100405" y="6516"/>
                    <a:pt x="100420" y="6691"/>
                  </a:cubicBezTo>
                  <a:cubicBezTo>
                    <a:pt x="100376" y="6778"/>
                    <a:pt x="100347" y="6880"/>
                    <a:pt x="100303" y="6968"/>
                  </a:cubicBezTo>
                  <a:cubicBezTo>
                    <a:pt x="100288" y="6705"/>
                    <a:pt x="100274" y="6414"/>
                    <a:pt x="100259" y="6093"/>
                  </a:cubicBezTo>
                  <a:close/>
                  <a:moveTo>
                    <a:pt x="89445" y="6618"/>
                  </a:moveTo>
                  <a:lnTo>
                    <a:pt x="89445" y="6618"/>
                  </a:lnTo>
                  <a:cubicBezTo>
                    <a:pt x="89416" y="6749"/>
                    <a:pt x="89387" y="6880"/>
                    <a:pt x="89358" y="6997"/>
                  </a:cubicBezTo>
                  <a:cubicBezTo>
                    <a:pt x="89270" y="6982"/>
                    <a:pt x="89183" y="6982"/>
                    <a:pt x="89095" y="6982"/>
                  </a:cubicBezTo>
                  <a:cubicBezTo>
                    <a:pt x="89095" y="6953"/>
                    <a:pt x="89095" y="6924"/>
                    <a:pt x="89095" y="6895"/>
                  </a:cubicBezTo>
                  <a:cubicBezTo>
                    <a:pt x="89197" y="6807"/>
                    <a:pt x="89314" y="6720"/>
                    <a:pt x="89445" y="6618"/>
                  </a:cubicBezTo>
                  <a:close/>
                  <a:moveTo>
                    <a:pt x="109981" y="6764"/>
                  </a:moveTo>
                  <a:cubicBezTo>
                    <a:pt x="110010" y="6807"/>
                    <a:pt x="110039" y="6851"/>
                    <a:pt x="110068" y="6895"/>
                  </a:cubicBezTo>
                  <a:cubicBezTo>
                    <a:pt x="110039" y="6938"/>
                    <a:pt x="110010" y="6997"/>
                    <a:pt x="109981" y="7055"/>
                  </a:cubicBezTo>
                  <a:cubicBezTo>
                    <a:pt x="109951" y="6982"/>
                    <a:pt x="109937" y="6924"/>
                    <a:pt x="109908" y="6866"/>
                  </a:cubicBezTo>
                  <a:cubicBezTo>
                    <a:pt x="109937" y="6836"/>
                    <a:pt x="109966" y="6807"/>
                    <a:pt x="109981" y="6764"/>
                  </a:cubicBezTo>
                  <a:close/>
                  <a:moveTo>
                    <a:pt x="34397" y="6195"/>
                  </a:moveTo>
                  <a:cubicBezTo>
                    <a:pt x="34470" y="6355"/>
                    <a:pt x="34528" y="6501"/>
                    <a:pt x="34601" y="6647"/>
                  </a:cubicBezTo>
                  <a:cubicBezTo>
                    <a:pt x="34528" y="6793"/>
                    <a:pt x="34455" y="6938"/>
                    <a:pt x="34353" y="7084"/>
                  </a:cubicBezTo>
                  <a:cubicBezTo>
                    <a:pt x="34324" y="6924"/>
                    <a:pt x="34280" y="6749"/>
                    <a:pt x="34236" y="6603"/>
                  </a:cubicBezTo>
                  <a:cubicBezTo>
                    <a:pt x="34280" y="6472"/>
                    <a:pt x="34338" y="6341"/>
                    <a:pt x="34397" y="6195"/>
                  </a:cubicBezTo>
                  <a:close/>
                  <a:moveTo>
                    <a:pt x="50443" y="4956"/>
                  </a:moveTo>
                  <a:cubicBezTo>
                    <a:pt x="50604" y="5248"/>
                    <a:pt x="50735" y="5568"/>
                    <a:pt x="50895" y="5991"/>
                  </a:cubicBezTo>
                  <a:cubicBezTo>
                    <a:pt x="50793" y="6355"/>
                    <a:pt x="50735" y="6720"/>
                    <a:pt x="50691" y="7084"/>
                  </a:cubicBezTo>
                  <a:cubicBezTo>
                    <a:pt x="50589" y="7084"/>
                    <a:pt x="50487" y="7084"/>
                    <a:pt x="50385" y="7099"/>
                  </a:cubicBezTo>
                  <a:cubicBezTo>
                    <a:pt x="50356" y="6661"/>
                    <a:pt x="50341" y="5860"/>
                    <a:pt x="50443" y="4956"/>
                  </a:cubicBezTo>
                  <a:close/>
                  <a:moveTo>
                    <a:pt x="91106" y="6764"/>
                  </a:moveTo>
                  <a:cubicBezTo>
                    <a:pt x="91179" y="6866"/>
                    <a:pt x="91267" y="6982"/>
                    <a:pt x="91354" y="7099"/>
                  </a:cubicBezTo>
                  <a:cubicBezTo>
                    <a:pt x="91238" y="7084"/>
                    <a:pt x="91121" y="7084"/>
                    <a:pt x="91019" y="7070"/>
                  </a:cubicBezTo>
                  <a:cubicBezTo>
                    <a:pt x="91004" y="7040"/>
                    <a:pt x="90990" y="6997"/>
                    <a:pt x="90975" y="6968"/>
                  </a:cubicBezTo>
                  <a:cubicBezTo>
                    <a:pt x="91019" y="6895"/>
                    <a:pt x="91063" y="6822"/>
                    <a:pt x="91106" y="6764"/>
                  </a:cubicBezTo>
                  <a:close/>
                  <a:moveTo>
                    <a:pt x="104909" y="6589"/>
                  </a:moveTo>
                  <a:cubicBezTo>
                    <a:pt x="104923" y="6632"/>
                    <a:pt x="104923" y="6676"/>
                    <a:pt x="104923" y="6720"/>
                  </a:cubicBezTo>
                  <a:cubicBezTo>
                    <a:pt x="104879" y="6851"/>
                    <a:pt x="104821" y="6982"/>
                    <a:pt x="104763" y="7099"/>
                  </a:cubicBezTo>
                  <a:cubicBezTo>
                    <a:pt x="104763" y="6968"/>
                    <a:pt x="104763" y="6851"/>
                    <a:pt x="104763" y="6720"/>
                  </a:cubicBezTo>
                  <a:lnTo>
                    <a:pt x="104909" y="6589"/>
                  </a:lnTo>
                  <a:close/>
                  <a:moveTo>
                    <a:pt x="103014" y="5729"/>
                  </a:moveTo>
                  <a:cubicBezTo>
                    <a:pt x="103014" y="5758"/>
                    <a:pt x="103014" y="5802"/>
                    <a:pt x="103014" y="5831"/>
                  </a:cubicBezTo>
                  <a:cubicBezTo>
                    <a:pt x="102970" y="5962"/>
                    <a:pt x="102839" y="6326"/>
                    <a:pt x="102868" y="6807"/>
                  </a:cubicBezTo>
                  <a:cubicBezTo>
                    <a:pt x="102781" y="6909"/>
                    <a:pt x="102679" y="7026"/>
                    <a:pt x="102577" y="7142"/>
                  </a:cubicBezTo>
                  <a:cubicBezTo>
                    <a:pt x="102562" y="7040"/>
                    <a:pt x="102548" y="6938"/>
                    <a:pt x="102548" y="6836"/>
                  </a:cubicBezTo>
                  <a:cubicBezTo>
                    <a:pt x="102679" y="6501"/>
                    <a:pt x="102839" y="6122"/>
                    <a:pt x="103014" y="5729"/>
                  </a:cubicBezTo>
                  <a:close/>
                  <a:moveTo>
                    <a:pt x="49306" y="3630"/>
                  </a:moveTo>
                  <a:cubicBezTo>
                    <a:pt x="49583" y="3878"/>
                    <a:pt x="49802" y="4096"/>
                    <a:pt x="49991" y="4300"/>
                  </a:cubicBezTo>
                  <a:cubicBezTo>
                    <a:pt x="49627" y="5160"/>
                    <a:pt x="49350" y="6181"/>
                    <a:pt x="49496" y="7142"/>
                  </a:cubicBezTo>
                  <a:lnTo>
                    <a:pt x="49263" y="7157"/>
                  </a:lnTo>
                  <a:cubicBezTo>
                    <a:pt x="49030" y="6589"/>
                    <a:pt x="48767" y="5845"/>
                    <a:pt x="48578" y="5015"/>
                  </a:cubicBezTo>
                  <a:cubicBezTo>
                    <a:pt x="48709" y="4606"/>
                    <a:pt x="48928" y="4198"/>
                    <a:pt x="49306" y="3630"/>
                  </a:cubicBezTo>
                  <a:close/>
                  <a:moveTo>
                    <a:pt x="106526" y="7040"/>
                  </a:moveTo>
                  <a:cubicBezTo>
                    <a:pt x="106526" y="7084"/>
                    <a:pt x="106541" y="7113"/>
                    <a:pt x="106556" y="7142"/>
                  </a:cubicBezTo>
                  <a:cubicBezTo>
                    <a:pt x="106541" y="7172"/>
                    <a:pt x="106512" y="7186"/>
                    <a:pt x="106497" y="7215"/>
                  </a:cubicBezTo>
                  <a:cubicBezTo>
                    <a:pt x="106512" y="7157"/>
                    <a:pt x="106512" y="7099"/>
                    <a:pt x="106526" y="7040"/>
                  </a:cubicBezTo>
                  <a:close/>
                  <a:moveTo>
                    <a:pt x="47441" y="6924"/>
                  </a:moveTo>
                  <a:cubicBezTo>
                    <a:pt x="47528" y="7026"/>
                    <a:pt x="47616" y="7128"/>
                    <a:pt x="47718" y="7244"/>
                  </a:cubicBezTo>
                  <a:cubicBezTo>
                    <a:pt x="47558" y="7244"/>
                    <a:pt x="47397" y="7259"/>
                    <a:pt x="47251" y="7259"/>
                  </a:cubicBezTo>
                  <a:cubicBezTo>
                    <a:pt x="47324" y="7157"/>
                    <a:pt x="47383" y="7040"/>
                    <a:pt x="47441" y="6924"/>
                  </a:cubicBezTo>
                  <a:close/>
                  <a:moveTo>
                    <a:pt x="94634" y="5539"/>
                  </a:moveTo>
                  <a:cubicBezTo>
                    <a:pt x="94648" y="5598"/>
                    <a:pt x="94663" y="5656"/>
                    <a:pt x="94663" y="5700"/>
                  </a:cubicBezTo>
                  <a:cubicBezTo>
                    <a:pt x="94546" y="6297"/>
                    <a:pt x="94386" y="6836"/>
                    <a:pt x="94240" y="7259"/>
                  </a:cubicBezTo>
                  <a:cubicBezTo>
                    <a:pt x="94196" y="7259"/>
                    <a:pt x="94167" y="7259"/>
                    <a:pt x="94123" y="7244"/>
                  </a:cubicBezTo>
                  <a:cubicBezTo>
                    <a:pt x="94269" y="6487"/>
                    <a:pt x="94386" y="6006"/>
                    <a:pt x="94634" y="5539"/>
                  </a:cubicBezTo>
                  <a:close/>
                  <a:moveTo>
                    <a:pt x="32968" y="5204"/>
                  </a:moveTo>
                  <a:cubicBezTo>
                    <a:pt x="33143" y="5466"/>
                    <a:pt x="33274" y="5685"/>
                    <a:pt x="33376" y="5933"/>
                  </a:cubicBezTo>
                  <a:cubicBezTo>
                    <a:pt x="33347" y="6283"/>
                    <a:pt x="33289" y="6618"/>
                    <a:pt x="33216" y="6938"/>
                  </a:cubicBezTo>
                  <a:cubicBezTo>
                    <a:pt x="33143" y="7026"/>
                    <a:pt x="33056" y="7142"/>
                    <a:pt x="32968" y="7274"/>
                  </a:cubicBezTo>
                  <a:cubicBezTo>
                    <a:pt x="32983" y="6953"/>
                    <a:pt x="33041" y="6618"/>
                    <a:pt x="33129" y="6297"/>
                  </a:cubicBezTo>
                  <a:lnTo>
                    <a:pt x="33129" y="6297"/>
                  </a:lnTo>
                  <a:cubicBezTo>
                    <a:pt x="33129" y="6297"/>
                    <a:pt x="32997" y="6545"/>
                    <a:pt x="32852" y="6924"/>
                  </a:cubicBezTo>
                  <a:cubicBezTo>
                    <a:pt x="32721" y="6224"/>
                    <a:pt x="32735" y="5831"/>
                    <a:pt x="32968" y="5204"/>
                  </a:cubicBezTo>
                  <a:close/>
                  <a:moveTo>
                    <a:pt x="98802" y="7084"/>
                  </a:moveTo>
                  <a:lnTo>
                    <a:pt x="98802" y="7230"/>
                  </a:lnTo>
                  <a:cubicBezTo>
                    <a:pt x="98802" y="7259"/>
                    <a:pt x="98787" y="7274"/>
                    <a:pt x="98787" y="7303"/>
                  </a:cubicBezTo>
                  <a:cubicBezTo>
                    <a:pt x="98758" y="7274"/>
                    <a:pt x="98744" y="7230"/>
                    <a:pt x="98714" y="7186"/>
                  </a:cubicBezTo>
                  <a:cubicBezTo>
                    <a:pt x="98744" y="7157"/>
                    <a:pt x="98773" y="7128"/>
                    <a:pt x="98802" y="7084"/>
                  </a:cubicBezTo>
                  <a:close/>
                  <a:moveTo>
                    <a:pt x="105433" y="6676"/>
                  </a:moveTo>
                  <a:cubicBezTo>
                    <a:pt x="105477" y="6778"/>
                    <a:pt x="105506" y="6866"/>
                    <a:pt x="105535" y="6938"/>
                  </a:cubicBezTo>
                  <a:cubicBezTo>
                    <a:pt x="105477" y="7113"/>
                    <a:pt x="105360" y="7259"/>
                    <a:pt x="105215" y="7390"/>
                  </a:cubicBezTo>
                  <a:cubicBezTo>
                    <a:pt x="105229" y="7347"/>
                    <a:pt x="105229" y="7303"/>
                    <a:pt x="105229" y="7259"/>
                  </a:cubicBezTo>
                  <a:cubicBezTo>
                    <a:pt x="105244" y="7142"/>
                    <a:pt x="105258" y="7026"/>
                    <a:pt x="105273" y="6909"/>
                  </a:cubicBezTo>
                  <a:cubicBezTo>
                    <a:pt x="105331" y="6822"/>
                    <a:pt x="105375" y="6749"/>
                    <a:pt x="105433" y="6676"/>
                  </a:cubicBezTo>
                  <a:close/>
                  <a:moveTo>
                    <a:pt x="44191" y="3980"/>
                  </a:moveTo>
                  <a:cubicBezTo>
                    <a:pt x="44482" y="4228"/>
                    <a:pt x="44715" y="4432"/>
                    <a:pt x="44905" y="4636"/>
                  </a:cubicBezTo>
                  <a:cubicBezTo>
                    <a:pt x="44584" y="5481"/>
                    <a:pt x="44366" y="6501"/>
                    <a:pt x="44526" y="7434"/>
                  </a:cubicBezTo>
                  <a:cubicBezTo>
                    <a:pt x="44453" y="7449"/>
                    <a:pt x="44366" y="7449"/>
                    <a:pt x="44293" y="7449"/>
                  </a:cubicBezTo>
                  <a:cubicBezTo>
                    <a:pt x="44030" y="6909"/>
                    <a:pt x="43739" y="6181"/>
                    <a:pt x="43520" y="5394"/>
                  </a:cubicBezTo>
                  <a:cubicBezTo>
                    <a:pt x="43637" y="4971"/>
                    <a:pt x="43841" y="4563"/>
                    <a:pt x="44191" y="3980"/>
                  </a:cubicBezTo>
                  <a:close/>
                  <a:moveTo>
                    <a:pt x="96587" y="5860"/>
                  </a:moveTo>
                  <a:cubicBezTo>
                    <a:pt x="96616" y="5918"/>
                    <a:pt x="96645" y="5991"/>
                    <a:pt x="96674" y="6064"/>
                  </a:cubicBezTo>
                  <a:cubicBezTo>
                    <a:pt x="96557" y="6501"/>
                    <a:pt x="96485" y="6953"/>
                    <a:pt x="96499" y="7405"/>
                  </a:cubicBezTo>
                  <a:lnTo>
                    <a:pt x="96951" y="7419"/>
                  </a:lnTo>
                  <a:cubicBezTo>
                    <a:pt x="96951" y="7419"/>
                    <a:pt x="96951" y="7434"/>
                    <a:pt x="96951" y="7449"/>
                  </a:cubicBezTo>
                  <a:cubicBezTo>
                    <a:pt x="96761" y="7434"/>
                    <a:pt x="96572" y="7419"/>
                    <a:pt x="96382" y="7405"/>
                  </a:cubicBezTo>
                  <a:cubicBezTo>
                    <a:pt x="96353" y="7157"/>
                    <a:pt x="96310" y="6851"/>
                    <a:pt x="96266" y="6501"/>
                  </a:cubicBezTo>
                  <a:cubicBezTo>
                    <a:pt x="96397" y="6283"/>
                    <a:pt x="96499" y="6064"/>
                    <a:pt x="96587" y="5860"/>
                  </a:cubicBezTo>
                  <a:close/>
                  <a:moveTo>
                    <a:pt x="109777" y="7244"/>
                  </a:moveTo>
                  <a:cubicBezTo>
                    <a:pt x="109777" y="7317"/>
                    <a:pt x="109777" y="7376"/>
                    <a:pt x="109777" y="7449"/>
                  </a:cubicBezTo>
                  <a:cubicBezTo>
                    <a:pt x="109762" y="7463"/>
                    <a:pt x="109747" y="7492"/>
                    <a:pt x="109747" y="7521"/>
                  </a:cubicBezTo>
                  <a:lnTo>
                    <a:pt x="109747" y="7507"/>
                  </a:lnTo>
                  <a:cubicBezTo>
                    <a:pt x="109747" y="7419"/>
                    <a:pt x="109762" y="7332"/>
                    <a:pt x="109777" y="7244"/>
                  </a:cubicBezTo>
                  <a:close/>
                  <a:moveTo>
                    <a:pt x="98510" y="7419"/>
                  </a:moveTo>
                  <a:cubicBezTo>
                    <a:pt x="98525" y="7478"/>
                    <a:pt x="98554" y="7521"/>
                    <a:pt x="98583" y="7565"/>
                  </a:cubicBezTo>
                  <a:cubicBezTo>
                    <a:pt x="98510" y="7565"/>
                    <a:pt x="98452" y="7551"/>
                    <a:pt x="98379" y="7551"/>
                  </a:cubicBezTo>
                  <a:cubicBezTo>
                    <a:pt x="98423" y="7507"/>
                    <a:pt x="98467" y="7463"/>
                    <a:pt x="98510" y="7419"/>
                  </a:cubicBezTo>
                  <a:close/>
                  <a:moveTo>
                    <a:pt x="112327" y="7215"/>
                  </a:moveTo>
                  <a:cubicBezTo>
                    <a:pt x="112283" y="7347"/>
                    <a:pt x="112225" y="7463"/>
                    <a:pt x="112181" y="7565"/>
                  </a:cubicBezTo>
                  <a:cubicBezTo>
                    <a:pt x="112167" y="7449"/>
                    <a:pt x="112152" y="7347"/>
                    <a:pt x="112138" y="7230"/>
                  </a:cubicBezTo>
                  <a:lnTo>
                    <a:pt x="112327" y="7215"/>
                  </a:lnTo>
                  <a:close/>
                  <a:moveTo>
                    <a:pt x="41873" y="6414"/>
                  </a:moveTo>
                  <a:cubicBezTo>
                    <a:pt x="42063" y="6793"/>
                    <a:pt x="42340" y="7172"/>
                    <a:pt x="42704" y="7565"/>
                  </a:cubicBezTo>
                  <a:cubicBezTo>
                    <a:pt x="42369" y="7594"/>
                    <a:pt x="42034" y="7623"/>
                    <a:pt x="41713" y="7638"/>
                  </a:cubicBezTo>
                  <a:cubicBezTo>
                    <a:pt x="41713" y="7157"/>
                    <a:pt x="41757" y="6793"/>
                    <a:pt x="41873" y="6414"/>
                  </a:cubicBezTo>
                  <a:close/>
                  <a:moveTo>
                    <a:pt x="104005" y="6982"/>
                  </a:moveTo>
                  <a:lnTo>
                    <a:pt x="104005" y="6982"/>
                  </a:lnTo>
                  <a:cubicBezTo>
                    <a:pt x="103990" y="7113"/>
                    <a:pt x="103961" y="7230"/>
                    <a:pt x="103947" y="7347"/>
                  </a:cubicBezTo>
                  <a:cubicBezTo>
                    <a:pt x="103874" y="7449"/>
                    <a:pt x="103801" y="7551"/>
                    <a:pt x="103728" y="7667"/>
                  </a:cubicBezTo>
                  <a:cubicBezTo>
                    <a:pt x="103743" y="7551"/>
                    <a:pt x="103757" y="7419"/>
                    <a:pt x="103757" y="7303"/>
                  </a:cubicBezTo>
                  <a:cubicBezTo>
                    <a:pt x="103845" y="7186"/>
                    <a:pt x="103918" y="7070"/>
                    <a:pt x="104005" y="6982"/>
                  </a:cubicBezTo>
                  <a:close/>
                  <a:moveTo>
                    <a:pt x="109602" y="6545"/>
                  </a:moveTo>
                  <a:cubicBezTo>
                    <a:pt x="109616" y="6618"/>
                    <a:pt x="109645" y="6676"/>
                    <a:pt x="109660" y="6734"/>
                  </a:cubicBezTo>
                  <a:cubicBezTo>
                    <a:pt x="109645" y="6793"/>
                    <a:pt x="109616" y="6851"/>
                    <a:pt x="109587" y="6924"/>
                  </a:cubicBezTo>
                  <a:cubicBezTo>
                    <a:pt x="109500" y="7040"/>
                    <a:pt x="109398" y="7186"/>
                    <a:pt x="109310" y="7332"/>
                  </a:cubicBezTo>
                  <a:cubicBezTo>
                    <a:pt x="109310" y="7186"/>
                    <a:pt x="109310" y="7113"/>
                    <a:pt x="109310" y="7113"/>
                  </a:cubicBezTo>
                  <a:cubicBezTo>
                    <a:pt x="109281" y="7244"/>
                    <a:pt x="109252" y="7390"/>
                    <a:pt x="109208" y="7521"/>
                  </a:cubicBezTo>
                  <a:cubicBezTo>
                    <a:pt x="109194" y="7580"/>
                    <a:pt x="109179" y="7623"/>
                    <a:pt x="109150" y="7667"/>
                  </a:cubicBezTo>
                  <a:cubicBezTo>
                    <a:pt x="109106" y="7492"/>
                    <a:pt x="109092" y="7303"/>
                    <a:pt x="109121" y="7113"/>
                  </a:cubicBezTo>
                  <a:cubicBezTo>
                    <a:pt x="109179" y="7070"/>
                    <a:pt x="109237" y="7026"/>
                    <a:pt x="109310" y="6982"/>
                  </a:cubicBezTo>
                  <a:lnTo>
                    <a:pt x="109310" y="6982"/>
                  </a:lnTo>
                  <a:cubicBezTo>
                    <a:pt x="109310" y="6982"/>
                    <a:pt x="109237" y="7011"/>
                    <a:pt x="109121" y="7055"/>
                  </a:cubicBezTo>
                  <a:cubicBezTo>
                    <a:pt x="109121" y="7040"/>
                    <a:pt x="109121" y="7026"/>
                    <a:pt x="109135" y="7026"/>
                  </a:cubicBezTo>
                  <a:cubicBezTo>
                    <a:pt x="109252" y="6880"/>
                    <a:pt x="109412" y="6734"/>
                    <a:pt x="109602" y="6545"/>
                  </a:cubicBezTo>
                  <a:close/>
                  <a:moveTo>
                    <a:pt x="33099" y="7478"/>
                  </a:moveTo>
                  <a:lnTo>
                    <a:pt x="33099" y="7478"/>
                  </a:lnTo>
                  <a:cubicBezTo>
                    <a:pt x="33085" y="7551"/>
                    <a:pt x="33056" y="7609"/>
                    <a:pt x="33041" y="7682"/>
                  </a:cubicBezTo>
                  <a:cubicBezTo>
                    <a:pt x="33041" y="7682"/>
                    <a:pt x="33027" y="7667"/>
                    <a:pt x="33027" y="7667"/>
                  </a:cubicBezTo>
                  <a:cubicBezTo>
                    <a:pt x="33041" y="7609"/>
                    <a:pt x="33070" y="7536"/>
                    <a:pt x="33099" y="7478"/>
                  </a:cubicBezTo>
                  <a:close/>
                  <a:moveTo>
                    <a:pt x="101775" y="5437"/>
                  </a:moveTo>
                  <a:cubicBezTo>
                    <a:pt x="101833" y="5743"/>
                    <a:pt x="101863" y="6093"/>
                    <a:pt x="101892" y="6530"/>
                  </a:cubicBezTo>
                  <a:cubicBezTo>
                    <a:pt x="101702" y="6909"/>
                    <a:pt x="101556" y="7303"/>
                    <a:pt x="101440" y="7711"/>
                  </a:cubicBezTo>
                  <a:cubicBezTo>
                    <a:pt x="101425" y="7507"/>
                    <a:pt x="101382" y="7303"/>
                    <a:pt x="101309" y="7142"/>
                  </a:cubicBezTo>
                  <a:cubicBezTo>
                    <a:pt x="101411" y="6691"/>
                    <a:pt x="101556" y="6093"/>
                    <a:pt x="101775" y="5437"/>
                  </a:cubicBezTo>
                  <a:close/>
                  <a:moveTo>
                    <a:pt x="31511" y="5976"/>
                  </a:moveTo>
                  <a:cubicBezTo>
                    <a:pt x="31584" y="6283"/>
                    <a:pt x="31642" y="6574"/>
                    <a:pt x="31686" y="6851"/>
                  </a:cubicBezTo>
                  <a:cubicBezTo>
                    <a:pt x="31598" y="6822"/>
                    <a:pt x="31555" y="6807"/>
                    <a:pt x="31555" y="6807"/>
                  </a:cubicBezTo>
                  <a:lnTo>
                    <a:pt x="31555" y="6807"/>
                  </a:lnTo>
                  <a:cubicBezTo>
                    <a:pt x="31598" y="6836"/>
                    <a:pt x="31642" y="6866"/>
                    <a:pt x="31686" y="6895"/>
                  </a:cubicBezTo>
                  <a:cubicBezTo>
                    <a:pt x="31729" y="7157"/>
                    <a:pt x="31759" y="7390"/>
                    <a:pt x="31773" y="7580"/>
                  </a:cubicBezTo>
                  <a:cubicBezTo>
                    <a:pt x="31744" y="7638"/>
                    <a:pt x="31729" y="7682"/>
                    <a:pt x="31700" y="7725"/>
                  </a:cubicBezTo>
                  <a:cubicBezTo>
                    <a:pt x="31627" y="7478"/>
                    <a:pt x="31584" y="7215"/>
                    <a:pt x="31555" y="6968"/>
                  </a:cubicBezTo>
                  <a:cubicBezTo>
                    <a:pt x="31555" y="6968"/>
                    <a:pt x="31525" y="7128"/>
                    <a:pt x="31511" y="7390"/>
                  </a:cubicBezTo>
                  <a:cubicBezTo>
                    <a:pt x="31438" y="7157"/>
                    <a:pt x="31380" y="6909"/>
                    <a:pt x="31336" y="6676"/>
                  </a:cubicBezTo>
                  <a:cubicBezTo>
                    <a:pt x="31336" y="6676"/>
                    <a:pt x="31307" y="6997"/>
                    <a:pt x="31336" y="7478"/>
                  </a:cubicBezTo>
                  <a:cubicBezTo>
                    <a:pt x="31292" y="7332"/>
                    <a:pt x="31249" y="7186"/>
                    <a:pt x="31190" y="7040"/>
                  </a:cubicBezTo>
                  <a:cubicBezTo>
                    <a:pt x="31292" y="6603"/>
                    <a:pt x="31380" y="6268"/>
                    <a:pt x="31511" y="5976"/>
                  </a:cubicBezTo>
                  <a:close/>
                  <a:moveTo>
                    <a:pt x="38346" y="6895"/>
                  </a:moveTo>
                  <a:cubicBezTo>
                    <a:pt x="38478" y="7070"/>
                    <a:pt x="38594" y="7215"/>
                    <a:pt x="38711" y="7347"/>
                  </a:cubicBezTo>
                  <a:cubicBezTo>
                    <a:pt x="38623" y="7492"/>
                    <a:pt x="38521" y="7623"/>
                    <a:pt x="38390" y="7740"/>
                  </a:cubicBezTo>
                  <a:cubicBezTo>
                    <a:pt x="38434" y="7434"/>
                    <a:pt x="38405" y="7157"/>
                    <a:pt x="38346" y="6895"/>
                  </a:cubicBezTo>
                  <a:close/>
                  <a:moveTo>
                    <a:pt x="113100" y="4942"/>
                  </a:moveTo>
                  <a:cubicBezTo>
                    <a:pt x="113172" y="5160"/>
                    <a:pt x="113231" y="5423"/>
                    <a:pt x="113289" y="5729"/>
                  </a:cubicBezTo>
                  <a:cubicBezTo>
                    <a:pt x="113216" y="5933"/>
                    <a:pt x="113143" y="6137"/>
                    <a:pt x="113085" y="6326"/>
                  </a:cubicBezTo>
                  <a:cubicBezTo>
                    <a:pt x="113027" y="6108"/>
                    <a:pt x="112968" y="5962"/>
                    <a:pt x="112968" y="5962"/>
                  </a:cubicBezTo>
                  <a:lnTo>
                    <a:pt x="112968" y="5962"/>
                  </a:lnTo>
                  <a:cubicBezTo>
                    <a:pt x="112998" y="6195"/>
                    <a:pt x="112998" y="6428"/>
                    <a:pt x="112998" y="6661"/>
                  </a:cubicBezTo>
                  <a:cubicBezTo>
                    <a:pt x="112939" y="6909"/>
                    <a:pt x="112896" y="7142"/>
                    <a:pt x="112866" y="7376"/>
                  </a:cubicBezTo>
                  <a:lnTo>
                    <a:pt x="112954" y="7376"/>
                  </a:lnTo>
                  <a:cubicBezTo>
                    <a:pt x="112939" y="7405"/>
                    <a:pt x="112939" y="7419"/>
                    <a:pt x="112939" y="7449"/>
                  </a:cubicBezTo>
                  <a:cubicBezTo>
                    <a:pt x="112779" y="7580"/>
                    <a:pt x="112589" y="7696"/>
                    <a:pt x="112400" y="7784"/>
                  </a:cubicBezTo>
                  <a:lnTo>
                    <a:pt x="112385" y="7784"/>
                  </a:lnTo>
                  <a:cubicBezTo>
                    <a:pt x="112458" y="7580"/>
                    <a:pt x="112502" y="7376"/>
                    <a:pt x="112531" y="7215"/>
                  </a:cubicBezTo>
                  <a:lnTo>
                    <a:pt x="112633" y="7201"/>
                  </a:lnTo>
                  <a:cubicBezTo>
                    <a:pt x="112633" y="7201"/>
                    <a:pt x="112648" y="6414"/>
                    <a:pt x="112852" y="5335"/>
                  </a:cubicBezTo>
                  <a:lnTo>
                    <a:pt x="112866" y="5321"/>
                  </a:lnTo>
                  <a:cubicBezTo>
                    <a:pt x="112881" y="5291"/>
                    <a:pt x="112910" y="5248"/>
                    <a:pt x="112939" y="5204"/>
                  </a:cubicBezTo>
                  <a:cubicBezTo>
                    <a:pt x="112954" y="5175"/>
                    <a:pt x="112968" y="5160"/>
                    <a:pt x="112998" y="5131"/>
                  </a:cubicBezTo>
                  <a:lnTo>
                    <a:pt x="112998" y="5131"/>
                  </a:lnTo>
                  <a:cubicBezTo>
                    <a:pt x="112997" y="5132"/>
                    <a:pt x="112983" y="5146"/>
                    <a:pt x="112954" y="5160"/>
                  </a:cubicBezTo>
                  <a:cubicBezTo>
                    <a:pt x="112998" y="5087"/>
                    <a:pt x="113056" y="5015"/>
                    <a:pt x="113100" y="4942"/>
                  </a:cubicBezTo>
                  <a:close/>
                  <a:moveTo>
                    <a:pt x="102897" y="7478"/>
                  </a:moveTo>
                  <a:lnTo>
                    <a:pt x="102897" y="7478"/>
                  </a:lnTo>
                  <a:cubicBezTo>
                    <a:pt x="102883" y="7580"/>
                    <a:pt x="102868" y="7667"/>
                    <a:pt x="102868" y="7755"/>
                  </a:cubicBezTo>
                  <a:lnTo>
                    <a:pt x="102854" y="7755"/>
                  </a:lnTo>
                  <a:cubicBezTo>
                    <a:pt x="102839" y="7798"/>
                    <a:pt x="102824" y="7842"/>
                    <a:pt x="102810" y="7886"/>
                  </a:cubicBezTo>
                  <a:cubicBezTo>
                    <a:pt x="102766" y="7827"/>
                    <a:pt x="102752" y="7755"/>
                    <a:pt x="102722" y="7696"/>
                  </a:cubicBezTo>
                  <a:cubicBezTo>
                    <a:pt x="102781" y="7623"/>
                    <a:pt x="102839" y="7551"/>
                    <a:pt x="102897" y="7478"/>
                  </a:cubicBezTo>
                  <a:close/>
                  <a:moveTo>
                    <a:pt x="37501" y="6953"/>
                  </a:moveTo>
                  <a:cubicBezTo>
                    <a:pt x="37559" y="7070"/>
                    <a:pt x="37618" y="7172"/>
                    <a:pt x="37676" y="7288"/>
                  </a:cubicBezTo>
                  <a:cubicBezTo>
                    <a:pt x="37647" y="7478"/>
                    <a:pt x="37618" y="7653"/>
                    <a:pt x="37588" y="7827"/>
                  </a:cubicBezTo>
                  <a:cubicBezTo>
                    <a:pt x="37559" y="7886"/>
                    <a:pt x="37530" y="7944"/>
                    <a:pt x="37501" y="8002"/>
                  </a:cubicBezTo>
                  <a:lnTo>
                    <a:pt x="37443" y="8002"/>
                  </a:lnTo>
                  <a:cubicBezTo>
                    <a:pt x="37530" y="7623"/>
                    <a:pt x="37530" y="7259"/>
                    <a:pt x="37501" y="6953"/>
                  </a:cubicBezTo>
                  <a:close/>
                  <a:moveTo>
                    <a:pt x="117793" y="7740"/>
                  </a:moveTo>
                  <a:cubicBezTo>
                    <a:pt x="117836" y="7842"/>
                    <a:pt x="117851" y="7944"/>
                    <a:pt x="117880" y="8032"/>
                  </a:cubicBezTo>
                  <a:cubicBezTo>
                    <a:pt x="117793" y="8075"/>
                    <a:pt x="117691" y="8104"/>
                    <a:pt x="117589" y="8148"/>
                  </a:cubicBezTo>
                  <a:cubicBezTo>
                    <a:pt x="117661" y="8002"/>
                    <a:pt x="117734" y="7871"/>
                    <a:pt x="117793" y="7740"/>
                  </a:cubicBezTo>
                  <a:close/>
                  <a:moveTo>
                    <a:pt x="34907" y="7434"/>
                  </a:moveTo>
                  <a:cubicBezTo>
                    <a:pt x="34907" y="7463"/>
                    <a:pt x="34921" y="7492"/>
                    <a:pt x="34921" y="7507"/>
                  </a:cubicBezTo>
                  <a:cubicBezTo>
                    <a:pt x="34907" y="7755"/>
                    <a:pt x="34921" y="8002"/>
                    <a:pt x="34950" y="8250"/>
                  </a:cubicBezTo>
                  <a:cubicBezTo>
                    <a:pt x="34921" y="8265"/>
                    <a:pt x="34892" y="8265"/>
                    <a:pt x="34863" y="8265"/>
                  </a:cubicBezTo>
                  <a:cubicBezTo>
                    <a:pt x="34776" y="8148"/>
                    <a:pt x="34703" y="8017"/>
                    <a:pt x="34630" y="7871"/>
                  </a:cubicBezTo>
                  <a:cubicBezTo>
                    <a:pt x="34732" y="7725"/>
                    <a:pt x="34819" y="7580"/>
                    <a:pt x="34892" y="7434"/>
                  </a:cubicBezTo>
                  <a:close/>
                  <a:moveTo>
                    <a:pt x="114193" y="7784"/>
                  </a:moveTo>
                  <a:cubicBezTo>
                    <a:pt x="114222" y="7915"/>
                    <a:pt x="114236" y="8032"/>
                    <a:pt x="114251" y="8148"/>
                  </a:cubicBezTo>
                  <a:cubicBezTo>
                    <a:pt x="114178" y="8206"/>
                    <a:pt x="114105" y="8265"/>
                    <a:pt x="114032" y="8338"/>
                  </a:cubicBezTo>
                  <a:cubicBezTo>
                    <a:pt x="114076" y="8148"/>
                    <a:pt x="114134" y="7959"/>
                    <a:pt x="114193" y="7784"/>
                  </a:cubicBezTo>
                  <a:close/>
                  <a:moveTo>
                    <a:pt x="110432" y="7886"/>
                  </a:moveTo>
                  <a:cubicBezTo>
                    <a:pt x="110462" y="7959"/>
                    <a:pt x="110491" y="8032"/>
                    <a:pt x="110534" y="8119"/>
                  </a:cubicBezTo>
                  <a:cubicBezTo>
                    <a:pt x="110505" y="8177"/>
                    <a:pt x="110491" y="8250"/>
                    <a:pt x="110462" y="8308"/>
                  </a:cubicBezTo>
                  <a:cubicBezTo>
                    <a:pt x="110462" y="8308"/>
                    <a:pt x="110462" y="8323"/>
                    <a:pt x="110462" y="8323"/>
                  </a:cubicBezTo>
                  <a:lnTo>
                    <a:pt x="110272" y="8352"/>
                  </a:lnTo>
                  <a:cubicBezTo>
                    <a:pt x="110301" y="8221"/>
                    <a:pt x="110360" y="8061"/>
                    <a:pt x="110418" y="7886"/>
                  </a:cubicBezTo>
                  <a:close/>
                  <a:moveTo>
                    <a:pt x="107386" y="7798"/>
                  </a:moveTo>
                  <a:cubicBezTo>
                    <a:pt x="107386" y="7842"/>
                    <a:pt x="107401" y="7900"/>
                    <a:pt x="107401" y="7944"/>
                  </a:cubicBezTo>
                  <a:cubicBezTo>
                    <a:pt x="107415" y="8119"/>
                    <a:pt x="107415" y="8279"/>
                    <a:pt x="107415" y="8425"/>
                  </a:cubicBezTo>
                  <a:cubicBezTo>
                    <a:pt x="107357" y="8410"/>
                    <a:pt x="107313" y="8410"/>
                    <a:pt x="107255" y="8396"/>
                  </a:cubicBezTo>
                  <a:cubicBezTo>
                    <a:pt x="107226" y="8323"/>
                    <a:pt x="107211" y="8250"/>
                    <a:pt x="107197" y="8177"/>
                  </a:cubicBezTo>
                  <a:cubicBezTo>
                    <a:pt x="107241" y="8046"/>
                    <a:pt x="107313" y="7915"/>
                    <a:pt x="107386" y="7798"/>
                  </a:cubicBezTo>
                  <a:close/>
                  <a:moveTo>
                    <a:pt x="115548" y="7667"/>
                  </a:moveTo>
                  <a:cubicBezTo>
                    <a:pt x="115548" y="7740"/>
                    <a:pt x="115548" y="7827"/>
                    <a:pt x="115534" y="7915"/>
                  </a:cubicBezTo>
                  <a:cubicBezTo>
                    <a:pt x="115490" y="8075"/>
                    <a:pt x="115432" y="8250"/>
                    <a:pt x="115373" y="8454"/>
                  </a:cubicBezTo>
                  <a:cubicBezTo>
                    <a:pt x="115315" y="8367"/>
                    <a:pt x="115271" y="8279"/>
                    <a:pt x="115227" y="8192"/>
                  </a:cubicBezTo>
                  <a:cubicBezTo>
                    <a:pt x="115315" y="8017"/>
                    <a:pt x="115432" y="7842"/>
                    <a:pt x="115548" y="7667"/>
                  </a:cubicBezTo>
                  <a:close/>
                  <a:moveTo>
                    <a:pt x="118755" y="7813"/>
                  </a:moveTo>
                  <a:cubicBezTo>
                    <a:pt x="118623" y="8017"/>
                    <a:pt x="118463" y="8265"/>
                    <a:pt x="118303" y="8556"/>
                  </a:cubicBezTo>
                  <a:cubicBezTo>
                    <a:pt x="118259" y="8454"/>
                    <a:pt x="118215" y="8367"/>
                    <a:pt x="118186" y="8279"/>
                  </a:cubicBezTo>
                  <a:cubicBezTo>
                    <a:pt x="118259" y="8221"/>
                    <a:pt x="118346" y="8163"/>
                    <a:pt x="118434" y="8104"/>
                  </a:cubicBezTo>
                  <a:lnTo>
                    <a:pt x="118434" y="8104"/>
                  </a:lnTo>
                  <a:cubicBezTo>
                    <a:pt x="118434" y="8104"/>
                    <a:pt x="118332" y="8134"/>
                    <a:pt x="118142" y="8206"/>
                  </a:cubicBezTo>
                  <a:cubicBezTo>
                    <a:pt x="118128" y="8177"/>
                    <a:pt x="118113" y="8148"/>
                    <a:pt x="118099" y="8134"/>
                  </a:cubicBezTo>
                  <a:cubicBezTo>
                    <a:pt x="118288" y="8032"/>
                    <a:pt x="118507" y="7929"/>
                    <a:pt x="118755" y="7813"/>
                  </a:cubicBezTo>
                  <a:close/>
                  <a:moveTo>
                    <a:pt x="117938" y="8221"/>
                  </a:moveTo>
                  <a:cubicBezTo>
                    <a:pt x="117938" y="8236"/>
                    <a:pt x="117953" y="8265"/>
                    <a:pt x="117953" y="8294"/>
                  </a:cubicBezTo>
                  <a:cubicBezTo>
                    <a:pt x="117793" y="8367"/>
                    <a:pt x="117603" y="8454"/>
                    <a:pt x="117385" y="8571"/>
                  </a:cubicBezTo>
                  <a:cubicBezTo>
                    <a:pt x="117399" y="8542"/>
                    <a:pt x="117414" y="8527"/>
                    <a:pt x="117414" y="8498"/>
                  </a:cubicBezTo>
                  <a:cubicBezTo>
                    <a:pt x="117574" y="8410"/>
                    <a:pt x="117734" y="8323"/>
                    <a:pt x="117938" y="8221"/>
                  </a:cubicBezTo>
                  <a:close/>
                  <a:moveTo>
                    <a:pt x="31948" y="8483"/>
                  </a:moveTo>
                  <a:lnTo>
                    <a:pt x="32400" y="8498"/>
                  </a:lnTo>
                  <a:cubicBezTo>
                    <a:pt x="32400" y="8512"/>
                    <a:pt x="32400" y="8527"/>
                    <a:pt x="32385" y="8542"/>
                  </a:cubicBezTo>
                  <a:cubicBezTo>
                    <a:pt x="32254" y="8556"/>
                    <a:pt x="32138" y="8571"/>
                    <a:pt x="32006" y="8585"/>
                  </a:cubicBezTo>
                  <a:cubicBezTo>
                    <a:pt x="31992" y="8542"/>
                    <a:pt x="31977" y="8512"/>
                    <a:pt x="31948" y="8483"/>
                  </a:cubicBezTo>
                  <a:close/>
                  <a:moveTo>
                    <a:pt x="26774" y="7303"/>
                  </a:moveTo>
                  <a:cubicBezTo>
                    <a:pt x="26818" y="7536"/>
                    <a:pt x="26862" y="7740"/>
                    <a:pt x="26891" y="7944"/>
                  </a:cubicBezTo>
                  <a:cubicBezTo>
                    <a:pt x="26803" y="8163"/>
                    <a:pt x="26730" y="8381"/>
                    <a:pt x="26658" y="8614"/>
                  </a:cubicBezTo>
                  <a:cubicBezTo>
                    <a:pt x="26614" y="8469"/>
                    <a:pt x="26570" y="8308"/>
                    <a:pt x="26512" y="8163"/>
                  </a:cubicBezTo>
                  <a:cubicBezTo>
                    <a:pt x="26585" y="7813"/>
                    <a:pt x="26658" y="7551"/>
                    <a:pt x="26774" y="7303"/>
                  </a:cubicBezTo>
                  <a:close/>
                  <a:moveTo>
                    <a:pt x="114703" y="8308"/>
                  </a:moveTo>
                  <a:cubicBezTo>
                    <a:pt x="114732" y="8381"/>
                    <a:pt x="114747" y="8440"/>
                    <a:pt x="114761" y="8512"/>
                  </a:cubicBezTo>
                  <a:cubicBezTo>
                    <a:pt x="114747" y="8542"/>
                    <a:pt x="114717" y="8585"/>
                    <a:pt x="114688" y="8614"/>
                  </a:cubicBezTo>
                  <a:cubicBezTo>
                    <a:pt x="114688" y="8556"/>
                    <a:pt x="114674" y="8483"/>
                    <a:pt x="114674" y="8425"/>
                  </a:cubicBezTo>
                  <a:lnTo>
                    <a:pt x="114703" y="8308"/>
                  </a:lnTo>
                  <a:close/>
                  <a:moveTo>
                    <a:pt x="30461" y="8600"/>
                  </a:moveTo>
                  <a:cubicBezTo>
                    <a:pt x="30476" y="8629"/>
                    <a:pt x="30505" y="8644"/>
                    <a:pt x="30534" y="8658"/>
                  </a:cubicBezTo>
                  <a:cubicBezTo>
                    <a:pt x="30520" y="8687"/>
                    <a:pt x="30520" y="8717"/>
                    <a:pt x="30505" y="8760"/>
                  </a:cubicBezTo>
                  <a:cubicBezTo>
                    <a:pt x="30491" y="8702"/>
                    <a:pt x="30476" y="8658"/>
                    <a:pt x="30461" y="8600"/>
                  </a:cubicBezTo>
                  <a:close/>
                  <a:moveTo>
                    <a:pt x="119993" y="8425"/>
                  </a:moveTo>
                  <a:cubicBezTo>
                    <a:pt x="120037" y="8542"/>
                    <a:pt x="120081" y="8644"/>
                    <a:pt x="120110" y="8746"/>
                  </a:cubicBezTo>
                  <a:cubicBezTo>
                    <a:pt x="120052" y="8804"/>
                    <a:pt x="119993" y="8862"/>
                    <a:pt x="119935" y="8906"/>
                  </a:cubicBezTo>
                  <a:cubicBezTo>
                    <a:pt x="119979" y="8746"/>
                    <a:pt x="119993" y="8585"/>
                    <a:pt x="119993" y="8425"/>
                  </a:cubicBezTo>
                  <a:close/>
                  <a:moveTo>
                    <a:pt x="29733" y="7973"/>
                  </a:moveTo>
                  <a:cubicBezTo>
                    <a:pt x="29762" y="8046"/>
                    <a:pt x="29791" y="8104"/>
                    <a:pt x="29820" y="8163"/>
                  </a:cubicBezTo>
                  <a:cubicBezTo>
                    <a:pt x="29806" y="8367"/>
                    <a:pt x="29820" y="8600"/>
                    <a:pt x="29835" y="8848"/>
                  </a:cubicBezTo>
                  <a:cubicBezTo>
                    <a:pt x="29631" y="8877"/>
                    <a:pt x="29427" y="8906"/>
                    <a:pt x="29223" y="8921"/>
                  </a:cubicBezTo>
                  <a:cubicBezTo>
                    <a:pt x="29456" y="8600"/>
                    <a:pt x="29616" y="8279"/>
                    <a:pt x="29733" y="7973"/>
                  </a:cubicBezTo>
                  <a:close/>
                  <a:moveTo>
                    <a:pt x="115125" y="8396"/>
                  </a:moveTo>
                  <a:cubicBezTo>
                    <a:pt x="115155" y="8512"/>
                    <a:pt x="115198" y="8629"/>
                    <a:pt x="115227" y="8746"/>
                  </a:cubicBezTo>
                  <a:cubicBezTo>
                    <a:pt x="115198" y="8804"/>
                    <a:pt x="115155" y="8862"/>
                    <a:pt x="115125" y="8921"/>
                  </a:cubicBezTo>
                  <a:cubicBezTo>
                    <a:pt x="115111" y="8819"/>
                    <a:pt x="115082" y="8717"/>
                    <a:pt x="115038" y="8614"/>
                  </a:cubicBezTo>
                  <a:cubicBezTo>
                    <a:pt x="115053" y="8585"/>
                    <a:pt x="115053" y="8542"/>
                    <a:pt x="115053" y="8512"/>
                  </a:cubicBezTo>
                  <a:cubicBezTo>
                    <a:pt x="115082" y="8469"/>
                    <a:pt x="115096" y="8425"/>
                    <a:pt x="115125" y="8396"/>
                  </a:cubicBezTo>
                  <a:close/>
                  <a:moveTo>
                    <a:pt x="114266" y="8367"/>
                  </a:moveTo>
                  <a:lnTo>
                    <a:pt x="114266" y="8425"/>
                  </a:lnTo>
                  <a:cubicBezTo>
                    <a:pt x="114149" y="8614"/>
                    <a:pt x="114032" y="8804"/>
                    <a:pt x="113916" y="8979"/>
                  </a:cubicBezTo>
                  <a:cubicBezTo>
                    <a:pt x="113930" y="8921"/>
                    <a:pt x="113945" y="8848"/>
                    <a:pt x="113959" y="8775"/>
                  </a:cubicBezTo>
                  <a:cubicBezTo>
                    <a:pt x="114032" y="8644"/>
                    <a:pt x="114134" y="8512"/>
                    <a:pt x="114266" y="8367"/>
                  </a:cubicBezTo>
                  <a:close/>
                  <a:moveTo>
                    <a:pt x="116933" y="7128"/>
                  </a:moveTo>
                  <a:lnTo>
                    <a:pt x="116933" y="7128"/>
                  </a:lnTo>
                  <a:cubicBezTo>
                    <a:pt x="116947" y="7507"/>
                    <a:pt x="116904" y="7871"/>
                    <a:pt x="116860" y="8236"/>
                  </a:cubicBezTo>
                  <a:cubicBezTo>
                    <a:pt x="116802" y="8352"/>
                    <a:pt x="116758" y="8469"/>
                    <a:pt x="116729" y="8585"/>
                  </a:cubicBezTo>
                  <a:cubicBezTo>
                    <a:pt x="116510" y="8717"/>
                    <a:pt x="116291" y="8862"/>
                    <a:pt x="116102" y="9037"/>
                  </a:cubicBezTo>
                  <a:cubicBezTo>
                    <a:pt x="116204" y="8717"/>
                    <a:pt x="116233" y="8483"/>
                    <a:pt x="116233" y="8483"/>
                  </a:cubicBezTo>
                  <a:lnTo>
                    <a:pt x="116233" y="8483"/>
                  </a:lnTo>
                  <a:cubicBezTo>
                    <a:pt x="116175" y="8600"/>
                    <a:pt x="116131" y="8687"/>
                    <a:pt x="116087" y="8775"/>
                  </a:cubicBezTo>
                  <a:cubicBezTo>
                    <a:pt x="116087" y="8644"/>
                    <a:pt x="116073" y="8498"/>
                    <a:pt x="116058" y="8367"/>
                  </a:cubicBezTo>
                  <a:cubicBezTo>
                    <a:pt x="116321" y="7959"/>
                    <a:pt x="116612" y="7536"/>
                    <a:pt x="116933" y="7128"/>
                  </a:cubicBezTo>
                  <a:close/>
                  <a:moveTo>
                    <a:pt x="27561" y="6195"/>
                  </a:moveTo>
                  <a:cubicBezTo>
                    <a:pt x="27926" y="6632"/>
                    <a:pt x="28130" y="6938"/>
                    <a:pt x="28275" y="7274"/>
                  </a:cubicBezTo>
                  <a:cubicBezTo>
                    <a:pt x="28188" y="7988"/>
                    <a:pt x="28028" y="8644"/>
                    <a:pt x="27882" y="9110"/>
                  </a:cubicBezTo>
                  <a:cubicBezTo>
                    <a:pt x="27838" y="9110"/>
                    <a:pt x="27780" y="9125"/>
                    <a:pt x="27721" y="9125"/>
                  </a:cubicBezTo>
                  <a:cubicBezTo>
                    <a:pt x="27780" y="8512"/>
                    <a:pt x="27590" y="7857"/>
                    <a:pt x="27343" y="7274"/>
                  </a:cubicBezTo>
                  <a:cubicBezTo>
                    <a:pt x="27401" y="7011"/>
                    <a:pt x="27488" y="6749"/>
                    <a:pt x="27590" y="6487"/>
                  </a:cubicBezTo>
                  <a:lnTo>
                    <a:pt x="27590" y="6487"/>
                  </a:lnTo>
                  <a:cubicBezTo>
                    <a:pt x="27590" y="6487"/>
                    <a:pt x="27444" y="6720"/>
                    <a:pt x="27255" y="7113"/>
                  </a:cubicBezTo>
                  <a:cubicBezTo>
                    <a:pt x="27197" y="6997"/>
                    <a:pt x="27138" y="6880"/>
                    <a:pt x="27080" y="6764"/>
                  </a:cubicBezTo>
                  <a:cubicBezTo>
                    <a:pt x="27211" y="6589"/>
                    <a:pt x="27357" y="6399"/>
                    <a:pt x="27561" y="6195"/>
                  </a:cubicBezTo>
                  <a:close/>
                  <a:moveTo>
                    <a:pt x="114032" y="7244"/>
                  </a:moveTo>
                  <a:cubicBezTo>
                    <a:pt x="114091" y="7419"/>
                    <a:pt x="114134" y="7580"/>
                    <a:pt x="114178" y="7725"/>
                  </a:cubicBezTo>
                  <a:cubicBezTo>
                    <a:pt x="114076" y="7900"/>
                    <a:pt x="113901" y="8250"/>
                    <a:pt x="113741" y="8673"/>
                  </a:cubicBezTo>
                  <a:cubicBezTo>
                    <a:pt x="113610" y="8833"/>
                    <a:pt x="113493" y="9008"/>
                    <a:pt x="113406" y="9197"/>
                  </a:cubicBezTo>
                  <a:cubicBezTo>
                    <a:pt x="113362" y="9197"/>
                    <a:pt x="113318" y="9197"/>
                    <a:pt x="113274" y="9183"/>
                  </a:cubicBezTo>
                  <a:cubicBezTo>
                    <a:pt x="113318" y="9023"/>
                    <a:pt x="113333" y="8862"/>
                    <a:pt x="113347" y="8702"/>
                  </a:cubicBezTo>
                  <a:cubicBezTo>
                    <a:pt x="113493" y="8542"/>
                    <a:pt x="113668" y="8381"/>
                    <a:pt x="113887" y="8163"/>
                  </a:cubicBezTo>
                  <a:lnTo>
                    <a:pt x="113887" y="8163"/>
                  </a:lnTo>
                  <a:cubicBezTo>
                    <a:pt x="113886" y="8163"/>
                    <a:pt x="113668" y="8279"/>
                    <a:pt x="113362" y="8498"/>
                  </a:cubicBezTo>
                  <a:lnTo>
                    <a:pt x="113362" y="8454"/>
                  </a:lnTo>
                  <a:cubicBezTo>
                    <a:pt x="113377" y="8440"/>
                    <a:pt x="113377" y="8440"/>
                    <a:pt x="113377" y="8425"/>
                  </a:cubicBezTo>
                  <a:cubicBezTo>
                    <a:pt x="113566" y="8090"/>
                    <a:pt x="113712" y="7755"/>
                    <a:pt x="113814" y="7449"/>
                  </a:cubicBezTo>
                  <a:cubicBezTo>
                    <a:pt x="113828" y="7419"/>
                    <a:pt x="113857" y="7390"/>
                    <a:pt x="113872" y="7361"/>
                  </a:cubicBezTo>
                  <a:cubicBezTo>
                    <a:pt x="113901" y="7332"/>
                    <a:pt x="113930" y="7303"/>
                    <a:pt x="113959" y="7288"/>
                  </a:cubicBezTo>
                  <a:cubicBezTo>
                    <a:pt x="113989" y="7274"/>
                    <a:pt x="114018" y="7259"/>
                    <a:pt x="114032" y="7244"/>
                  </a:cubicBezTo>
                  <a:close/>
                  <a:moveTo>
                    <a:pt x="27007" y="9008"/>
                  </a:moveTo>
                  <a:cubicBezTo>
                    <a:pt x="27022" y="9095"/>
                    <a:pt x="27022" y="9183"/>
                    <a:pt x="27022" y="9227"/>
                  </a:cubicBezTo>
                  <a:cubicBezTo>
                    <a:pt x="27007" y="9227"/>
                    <a:pt x="26993" y="9227"/>
                    <a:pt x="26978" y="9241"/>
                  </a:cubicBezTo>
                  <a:cubicBezTo>
                    <a:pt x="26993" y="9154"/>
                    <a:pt x="27007" y="9081"/>
                    <a:pt x="27007" y="9008"/>
                  </a:cubicBezTo>
                  <a:close/>
                  <a:moveTo>
                    <a:pt x="123783" y="8498"/>
                  </a:moveTo>
                  <a:lnTo>
                    <a:pt x="123783" y="8498"/>
                  </a:lnTo>
                  <a:cubicBezTo>
                    <a:pt x="123724" y="8702"/>
                    <a:pt x="123637" y="8964"/>
                    <a:pt x="123564" y="9285"/>
                  </a:cubicBezTo>
                  <a:cubicBezTo>
                    <a:pt x="123506" y="9314"/>
                    <a:pt x="123462" y="9343"/>
                    <a:pt x="123418" y="9372"/>
                  </a:cubicBezTo>
                  <a:cubicBezTo>
                    <a:pt x="123520" y="9081"/>
                    <a:pt x="123637" y="8789"/>
                    <a:pt x="123783" y="8498"/>
                  </a:cubicBezTo>
                  <a:close/>
                  <a:moveTo>
                    <a:pt x="124832" y="8775"/>
                  </a:moveTo>
                  <a:cubicBezTo>
                    <a:pt x="125007" y="8979"/>
                    <a:pt x="125167" y="9154"/>
                    <a:pt x="125284" y="9329"/>
                  </a:cubicBezTo>
                  <a:cubicBezTo>
                    <a:pt x="125226" y="9372"/>
                    <a:pt x="125167" y="9431"/>
                    <a:pt x="125109" y="9474"/>
                  </a:cubicBezTo>
                  <a:cubicBezTo>
                    <a:pt x="124992" y="9241"/>
                    <a:pt x="124861" y="9023"/>
                    <a:pt x="124730" y="8833"/>
                  </a:cubicBezTo>
                  <a:cubicBezTo>
                    <a:pt x="124759" y="8819"/>
                    <a:pt x="124803" y="8789"/>
                    <a:pt x="124832" y="8775"/>
                  </a:cubicBezTo>
                  <a:close/>
                  <a:moveTo>
                    <a:pt x="11880" y="9493"/>
                  </a:moveTo>
                  <a:cubicBezTo>
                    <a:pt x="11880" y="9497"/>
                    <a:pt x="11879" y="9500"/>
                    <a:pt x="11879" y="9504"/>
                  </a:cubicBezTo>
                  <a:cubicBezTo>
                    <a:pt x="11881" y="9507"/>
                    <a:pt x="11884" y="9511"/>
                    <a:pt x="11888" y="9516"/>
                  </a:cubicBezTo>
                  <a:lnTo>
                    <a:pt x="11888" y="9516"/>
                  </a:lnTo>
                  <a:cubicBezTo>
                    <a:pt x="11885" y="9508"/>
                    <a:pt x="11883" y="9501"/>
                    <a:pt x="11880" y="9493"/>
                  </a:cubicBezTo>
                  <a:close/>
                  <a:moveTo>
                    <a:pt x="25215" y="8571"/>
                  </a:moveTo>
                  <a:cubicBezTo>
                    <a:pt x="25331" y="8775"/>
                    <a:pt x="25477" y="8964"/>
                    <a:pt x="25652" y="9154"/>
                  </a:cubicBezTo>
                  <a:cubicBezTo>
                    <a:pt x="25637" y="9256"/>
                    <a:pt x="25608" y="9343"/>
                    <a:pt x="25608" y="9445"/>
                  </a:cubicBezTo>
                  <a:cubicBezTo>
                    <a:pt x="25404" y="9474"/>
                    <a:pt x="25200" y="9504"/>
                    <a:pt x="25011" y="9533"/>
                  </a:cubicBezTo>
                  <a:cubicBezTo>
                    <a:pt x="24981" y="9474"/>
                    <a:pt x="24967" y="9416"/>
                    <a:pt x="24938" y="9358"/>
                  </a:cubicBezTo>
                  <a:cubicBezTo>
                    <a:pt x="24981" y="9110"/>
                    <a:pt x="25069" y="8877"/>
                    <a:pt x="25215" y="8571"/>
                  </a:cubicBezTo>
                  <a:close/>
                  <a:moveTo>
                    <a:pt x="24398" y="9110"/>
                  </a:moveTo>
                  <a:lnTo>
                    <a:pt x="24398" y="9110"/>
                  </a:lnTo>
                  <a:cubicBezTo>
                    <a:pt x="24384" y="9299"/>
                    <a:pt x="24384" y="9474"/>
                    <a:pt x="24355" y="9635"/>
                  </a:cubicBezTo>
                  <a:lnTo>
                    <a:pt x="24194" y="9664"/>
                  </a:lnTo>
                  <a:cubicBezTo>
                    <a:pt x="24180" y="9635"/>
                    <a:pt x="24180" y="9620"/>
                    <a:pt x="24165" y="9591"/>
                  </a:cubicBezTo>
                  <a:cubicBezTo>
                    <a:pt x="24224" y="9445"/>
                    <a:pt x="24296" y="9285"/>
                    <a:pt x="24398" y="9110"/>
                  </a:cubicBezTo>
                  <a:close/>
                  <a:moveTo>
                    <a:pt x="9591" y="9664"/>
                  </a:moveTo>
                  <a:cubicBezTo>
                    <a:pt x="9591" y="9664"/>
                    <a:pt x="9605" y="9678"/>
                    <a:pt x="9605" y="9678"/>
                  </a:cubicBezTo>
                  <a:cubicBezTo>
                    <a:pt x="9605" y="9664"/>
                    <a:pt x="9591" y="9664"/>
                    <a:pt x="9591" y="9664"/>
                  </a:cubicBezTo>
                  <a:close/>
                  <a:moveTo>
                    <a:pt x="117982" y="8410"/>
                  </a:moveTo>
                  <a:cubicBezTo>
                    <a:pt x="118026" y="8600"/>
                    <a:pt x="118070" y="8760"/>
                    <a:pt x="118084" y="8906"/>
                  </a:cubicBezTo>
                  <a:cubicBezTo>
                    <a:pt x="117807" y="9168"/>
                    <a:pt x="117545" y="9474"/>
                    <a:pt x="117341" y="9824"/>
                  </a:cubicBezTo>
                  <a:cubicBezTo>
                    <a:pt x="117297" y="9810"/>
                    <a:pt x="117253" y="9810"/>
                    <a:pt x="117224" y="9795"/>
                  </a:cubicBezTo>
                  <a:cubicBezTo>
                    <a:pt x="117210" y="9737"/>
                    <a:pt x="117195" y="9664"/>
                    <a:pt x="117195" y="9591"/>
                  </a:cubicBezTo>
                  <a:cubicBezTo>
                    <a:pt x="117210" y="9387"/>
                    <a:pt x="117224" y="9168"/>
                    <a:pt x="117224" y="8979"/>
                  </a:cubicBezTo>
                  <a:cubicBezTo>
                    <a:pt x="117443" y="8804"/>
                    <a:pt x="117691" y="8629"/>
                    <a:pt x="117982" y="8410"/>
                  </a:cubicBezTo>
                  <a:close/>
                  <a:moveTo>
                    <a:pt x="22416" y="9489"/>
                  </a:moveTo>
                  <a:lnTo>
                    <a:pt x="22416" y="9489"/>
                  </a:lnTo>
                  <a:cubicBezTo>
                    <a:pt x="22518" y="9620"/>
                    <a:pt x="22620" y="9751"/>
                    <a:pt x="22722" y="9897"/>
                  </a:cubicBezTo>
                  <a:cubicBezTo>
                    <a:pt x="22635" y="9912"/>
                    <a:pt x="22547" y="9926"/>
                    <a:pt x="22475" y="9941"/>
                  </a:cubicBezTo>
                  <a:cubicBezTo>
                    <a:pt x="22445" y="9795"/>
                    <a:pt x="22431" y="9649"/>
                    <a:pt x="22416" y="9489"/>
                  </a:cubicBezTo>
                  <a:close/>
                  <a:moveTo>
                    <a:pt x="119571" y="8134"/>
                  </a:moveTo>
                  <a:cubicBezTo>
                    <a:pt x="119542" y="8512"/>
                    <a:pt x="119425" y="8891"/>
                    <a:pt x="119206" y="9460"/>
                  </a:cubicBezTo>
                  <a:cubicBezTo>
                    <a:pt x="119031" y="9081"/>
                    <a:pt x="118842" y="8833"/>
                    <a:pt x="118784" y="8789"/>
                  </a:cubicBezTo>
                  <a:lnTo>
                    <a:pt x="118784" y="8789"/>
                  </a:lnTo>
                  <a:cubicBezTo>
                    <a:pt x="118915" y="9197"/>
                    <a:pt x="119002" y="9518"/>
                    <a:pt x="119061" y="9795"/>
                  </a:cubicBezTo>
                  <a:cubicBezTo>
                    <a:pt x="119002" y="9897"/>
                    <a:pt x="118929" y="9999"/>
                    <a:pt x="118842" y="10087"/>
                  </a:cubicBezTo>
                  <a:cubicBezTo>
                    <a:pt x="118725" y="10072"/>
                    <a:pt x="118609" y="10043"/>
                    <a:pt x="118507" y="10028"/>
                  </a:cubicBezTo>
                  <a:cubicBezTo>
                    <a:pt x="118521" y="9810"/>
                    <a:pt x="118521" y="9606"/>
                    <a:pt x="118507" y="9416"/>
                  </a:cubicBezTo>
                  <a:cubicBezTo>
                    <a:pt x="118565" y="9241"/>
                    <a:pt x="118609" y="9081"/>
                    <a:pt x="118638" y="8935"/>
                  </a:cubicBezTo>
                  <a:cubicBezTo>
                    <a:pt x="118682" y="8891"/>
                    <a:pt x="118740" y="8833"/>
                    <a:pt x="118784" y="8789"/>
                  </a:cubicBezTo>
                  <a:cubicBezTo>
                    <a:pt x="119002" y="8585"/>
                    <a:pt x="119250" y="8367"/>
                    <a:pt x="119571" y="8134"/>
                  </a:cubicBezTo>
                  <a:close/>
                  <a:moveTo>
                    <a:pt x="21134" y="8396"/>
                  </a:moveTo>
                  <a:cubicBezTo>
                    <a:pt x="21440" y="8600"/>
                    <a:pt x="21673" y="8775"/>
                    <a:pt x="21877" y="8935"/>
                  </a:cubicBezTo>
                  <a:cubicBezTo>
                    <a:pt x="21804" y="9299"/>
                    <a:pt x="21746" y="9678"/>
                    <a:pt x="21731" y="10072"/>
                  </a:cubicBezTo>
                  <a:cubicBezTo>
                    <a:pt x="21469" y="10116"/>
                    <a:pt x="21192" y="10159"/>
                    <a:pt x="20930" y="10218"/>
                  </a:cubicBezTo>
                  <a:cubicBezTo>
                    <a:pt x="20857" y="10057"/>
                    <a:pt x="20784" y="9912"/>
                    <a:pt x="20711" y="9751"/>
                  </a:cubicBezTo>
                  <a:cubicBezTo>
                    <a:pt x="20755" y="9343"/>
                    <a:pt x="20886" y="8950"/>
                    <a:pt x="21134" y="8396"/>
                  </a:cubicBezTo>
                  <a:close/>
                  <a:moveTo>
                    <a:pt x="120256" y="9955"/>
                  </a:moveTo>
                  <a:cubicBezTo>
                    <a:pt x="120241" y="10072"/>
                    <a:pt x="120241" y="10189"/>
                    <a:pt x="120227" y="10305"/>
                  </a:cubicBezTo>
                  <a:cubicBezTo>
                    <a:pt x="120227" y="10320"/>
                    <a:pt x="120212" y="10334"/>
                    <a:pt x="120212" y="10349"/>
                  </a:cubicBezTo>
                  <a:cubicBezTo>
                    <a:pt x="120197" y="10334"/>
                    <a:pt x="120168" y="10334"/>
                    <a:pt x="120154" y="10334"/>
                  </a:cubicBezTo>
                  <a:cubicBezTo>
                    <a:pt x="120183" y="10203"/>
                    <a:pt x="120212" y="10087"/>
                    <a:pt x="120256" y="9955"/>
                  </a:cubicBezTo>
                  <a:close/>
                  <a:moveTo>
                    <a:pt x="121946" y="9882"/>
                  </a:moveTo>
                  <a:cubicBezTo>
                    <a:pt x="121946" y="9999"/>
                    <a:pt x="121946" y="10101"/>
                    <a:pt x="121946" y="10218"/>
                  </a:cubicBezTo>
                  <a:cubicBezTo>
                    <a:pt x="121917" y="10261"/>
                    <a:pt x="121874" y="10320"/>
                    <a:pt x="121830" y="10363"/>
                  </a:cubicBezTo>
                  <a:cubicBezTo>
                    <a:pt x="121830" y="10203"/>
                    <a:pt x="121859" y="10057"/>
                    <a:pt x="121903" y="9912"/>
                  </a:cubicBezTo>
                  <a:cubicBezTo>
                    <a:pt x="121917" y="9897"/>
                    <a:pt x="121932" y="9897"/>
                    <a:pt x="121946" y="9882"/>
                  </a:cubicBezTo>
                  <a:close/>
                  <a:moveTo>
                    <a:pt x="10582" y="10276"/>
                  </a:moveTo>
                  <a:lnTo>
                    <a:pt x="10582" y="10276"/>
                  </a:lnTo>
                  <a:cubicBezTo>
                    <a:pt x="10640" y="10305"/>
                    <a:pt x="10684" y="10334"/>
                    <a:pt x="10727" y="10363"/>
                  </a:cubicBezTo>
                  <a:cubicBezTo>
                    <a:pt x="10727" y="10378"/>
                    <a:pt x="10727" y="10393"/>
                    <a:pt x="10742" y="10407"/>
                  </a:cubicBezTo>
                  <a:cubicBezTo>
                    <a:pt x="10698" y="10393"/>
                    <a:pt x="10655" y="10363"/>
                    <a:pt x="10611" y="10349"/>
                  </a:cubicBezTo>
                  <a:cubicBezTo>
                    <a:pt x="10596" y="10320"/>
                    <a:pt x="10596" y="10291"/>
                    <a:pt x="10582" y="10276"/>
                  </a:cubicBezTo>
                  <a:close/>
                  <a:moveTo>
                    <a:pt x="121232" y="10465"/>
                  </a:moveTo>
                  <a:cubicBezTo>
                    <a:pt x="121232" y="10495"/>
                    <a:pt x="121232" y="10524"/>
                    <a:pt x="121232" y="10538"/>
                  </a:cubicBezTo>
                  <a:lnTo>
                    <a:pt x="121174" y="10538"/>
                  </a:lnTo>
                  <a:lnTo>
                    <a:pt x="121232" y="10465"/>
                  </a:lnTo>
                  <a:close/>
                  <a:moveTo>
                    <a:pt x="124526" y="9023"/>
                  </a:moveTo>
                  <a:cubicBezTo>
                    <a:pt x="124643" y="9299"/>
                    <a:pt x="124730" y="9533"/>
                    <a:pt x="124803" y="9751"/>
                  </a:cubicBezTo>
                  <a:cubicBezTo>
                    <a:pt x="124497" y="10028"/>
                    <a:pt x="124205" y="10334"/>
                    <a:pt x="123943" y="10655"/>
                  </a:cubicBezTo>
                  <a:cubicBezTo>
                    <a:pt x="123914" y="10465"/>
                    <a:pt x="123899" y="10276"/>
                    <a:pt x="123885" y="10072"/>
                  </a:cubicBezTo>
                  <a:cubicBezTo>
                    <a:pt x="124016" y="9737"/>
                    <a:pt x="124220" y="9416"/>
                    <a:pt x="124526" y="9023"/>
                  </a:cubicBezTo>
                  <a:close/>
                  <a:moveTo>
                    <a:pt x="125687" y="10079"/>
                  </a:moveTo>
                  <a:cubicBezTo>
                    <a:pt x="125739" y="10201"/>
                    <a:pt x="125767" y="10313"/>
                    <a:pt x="125809" y="10451"/>
                  </a:cubicBezTo>
                  <a:cubicBezTo>
                    <a:pt x="125721" y="10538"/>
                    <a:pt x="125634" y="10611"/>
                    <a:pt x="125546" y="10699"/>
                  </a:cubicBezTo>
                  <a:cubicBezTo>
                    <a:pt x="125589" y="10501"/>
                    <a:pt x="125631" y="10303"/>
                    <a:pt x="125687" y="10079"/>
                  </a:cubicBezTo>
                  <a:close/>
                  <a:moveTo>
                    <a:pt x="13803" y="7915"/>
                  </a:moveTo>
                  <a:cubicBezTo>
                    <a:pt x="13803" y="8279"/>
                    <a:pt x="13846" y="8717"/>
                    <a:pt x="13919" y="9212"/>
                  </a:cubicBezTo>
                  <a:cubicBezTo>
                    <a:pt x="13788" y="9678"/>
                    <a:pt x="13744" y="10189"/>
                    <a:pt x="13817" y="10728"/>
                  </a:cubicBezTo>
                  <a:cubicBezTo>
                    <a:pt x="13657" y="10597"/>
                    <a:pt x="13511" y="10451"/>
                    <a:pt x="13395" y="10291"/>
                  </a:cubicBezTo>
                  <a:cubicBezTo>
                    <a:pt x="13467" y="9533"/>
                    <a:pt x="13584" y="8717"/>
                    <a:pt x="13803" y="7915"/>
                  </a:cubicBezTo>
                  <a:close/>
                  <a:moveTo>
                    <a:pt x="123448" y="9795"/>
                  </a:moveTo>
                  <a:lnTo>
                    <a:pt x="123418" y="9970"/>
                  </a:lnTo>
                  <a:cubicBezTo>
                    <a:pt x="123258" y="10232"/>
                    <a:pt x="123127" y="10524"/>
                    <a:pt x="123025" y="10815"/>
                  </a:cubicBezTo>
                  <a:cubicBezTo>
                    <a:pt x="123069" y="10567"/>
                    <a:pt x="123127" y="10305"/>
                    <a:pt x="123214" y="10028"/>
                  </a:cubicBezTo>
                  <a:cubicBezTo>
                    <a:pt x="123287" y="9955"/>
                    <a:pt x="123360" y="9868"/>
                    <a:pt x="123448" y="9795"/>
                  </a:cubicBezTo>
                  <a:close/>
                  <a:moveTo>
                    <a:pt x="10786" y="10815"/>
                  </a:moveTo>
                  <a:cubicBezTo>
                    <a:pt x="10786" y="10815"/>
                    <a:pt x="10800" y="10830"/>
                    <a:pt x="10815" y="10844"/>
                  </a:cubicBezTo>
                  <a:cubicBezTo>
                    <a:pt x="10829" y="10874"/>
                    <a:pt x="10829" y="10917"/>
                    <a:pt x="10844" y="10961"/>
                  </a:cubicBezTo>
                  <a:cubicBezTo>
                    <a:pt x="10815" y="10917"/>
                    <a:pt x="10800" y="10859"/>
                    <a:pt x="10786" y="10815"/>
                  </a:cubicBezTo>
                  <a:close/>
                  <a:moveTo>
                    <a:pt x="9664" y="10174"/>
                  </a:moveTo>
                  <a:lnTo>
                    <a:pt x="9664" y="10174"/>
                  </a:lnTo>
                  <a:cubicBezTo>
                    <a:pt x="9882" y="10261"/>
                    <a:pt x="10057" y="10349"/>
                    <a:pt x="10203" y="10436"/>
                  </a:cubicBezTo>
                  <a:cubicBezTo>
                    <a:pt x="10101" y="10597"/>
                    <a:pt x="9999" y="10786"/>
                    <a:pt x="9911" y="10976"/>
                  </a:cubicBezTo>
                  <a:cubicBezTo>
                    <a:pt x="9824" y="10713"/>
                    <a:pt x="9736" y="10451"/>
                    <a:pt x="9664" y="10174"/>
                  </a:cubicBezTo>
                  <a:close/>
                  <a:moveTo>
                    <a:pt x="16616" y="8921"/>
                  </a:moveTo>
                  <a:lnTo>
                    <a:pt x="16616" y="8921"/>
                  </a:lnTo>
                  <a:cubicBezTo>
                    <a:pt x="16863" y="9227"/>
                    <a:pt x="17097" y="9591"/>
                    <a:pt x="17359" y="10057"/>
                  </a:cubicBezTo>
                  <a:cubicBezTo>
                    <a:pt x="17344" y="10349"/>
                    <a:pt x="17344" y="10626"/>
                    <a:pt x="17359" y="10917"/>
                  </a:cubicBezTo>
                  <a:cubicBezTo>
                    <a:pt x="17213" y="10946"/>
                    <a:pt x="17082" y="10976"/>
                    <a:pt x="16951" y="11005"/>
                  </a:cubicBezTo>
                  <a:cubicBezTo>
                    <a:pt x="16834" y="10495"/>
                    <a:pt x="16688" y="9751"/>
                    <a:pt x="16616" y="8921"/>
                  </a:cubicBezTo>
                  <a:close/>
                  <a:moveTo>
                    <a:pt x="124759" y="10684"/>
                  </a:moveTo>
                  <a:cubicBezTo>
                    <a:pt x="124686" y="10874"/>
                    <a:pt x="124628" y="11063"/>
                    <a:pt x="124584" y="11267"/>
                  </a:cubicBezTo>
                  <a:cubicBezTo>
                    <a:pt x="124541" y="11252"/>
                    <a:pt x="124482" y="11238"/>
                    <a:pt x="124439" y="11223"/>
                  </a:cubicBezTo>
                  <a:cubicBezTo>
                    <a:pt x="124526" y="11048"/>
                    <a:pt x="124643" y="10874"/>
                    <a:pt x="124759" y="10684"/>
                  </a:cubicBezTo>
                  <a:close/>
                  <a:moveTo>
                    <a:pt x="9591" y="10203"/>
                  </a:moveTo>
                  <a:cubicBezTo>
                    <a:pt x="9591" y="10465"/>
                    <a:pt x="9605" y="10844"/>
                    <a:pt x="9649" y="11296"/>
                  </a:cubicBezTo>
                  <a:cubicBezTo>
                    <a:pt x="9634" y="11282"/>
                    <a:pt x="9634" y="11267"/>
                    <a:pt x="9620" y="11252"/>
                  </a:cubicBezTo>
                  <a:cubicBezTo>
                    <a:pt x="9547" y="10946"/>
                    <a:pt x="9547" y="10640"/>
                    <a:pt x="9591" y="10203"/>
                  </a:cubicBezTo>
                  <a:close/>
                  <a:moveTo>
                    <a:pt x="15012" y="7565"/>
                  </a:moveTo>
                  <a:cubicBezTo>
                    <a:pt x="15391" y="7813"/>
                    <a:pt x="15697" y="8032"/>
                    <a:pt x="15945" y="8236"/>
                  </a:cubicBezTo>
                  <a:cubicBezTo>
                    <a:pt x="15756" y="9168"/>
                    <a:pt x="15668" y="10232"/>
                    <a:pt x="15931" y="11238"/>
                  </a:cubicBezTo>
                  <a:cubicBezTo>
                    <a:pt x="15814" y="11252"/>
                    <a:pt x="15712" y="11282"/>
                    <a:pt x="15595" y="11311"/>
                  </a:cubicBezTo>
                  <a:cubicBezTo>
                    <a:pt x="15246" y="10728"/>
                    <a:pt x="14837" y="10014"/>
                    <a:pt x="14502" y="9241"/>
                  </a:cubicBezTo>
                  <a:cubicBezTo>
                    <a:pt x="14546" y="8746"/>
                    <a:pt x="14706" y="8265"/>
                    <a:pt x="15012" y="7565"/>
                  </a:cubicBezTo>
                  <a:close/>
                  <a:moveTo>
                    <a:pt x="125867" y="11427"/>
                  </a:moveTo>
                  <a:lnTo>
                    <a:pt x="125867" y="11427"/>
                  </a:lnTo>
                  <a:cubicBezTo>
                    <a:pt x="125852" y="11471"/>
                    <a:pt x="125838" y="11515"/>
                    <a:pt x="125823" y="11559"/>
                  </a:cubicBezTo>
                  <a:cubicBezTo>
                    <a:pt x="125809" y="11544"/>
                    <a:pt x="125794" y="11544"/>
                    <a:pt x="125780" y="11544"/>
                  </a:cubicBezTo>
                  <a:cubicBezTo>
                    <a:pt x="125809" y="11500"/>
                    <a:pt x="125838" y="11457"/>
                    <a:pt x="125867" y="11427"/>
                  </a:cubicBezTo>
                  <a:close/>
                  <a:moveTo>
                    <a:pt x="13335" y="11252"/>
                  </a:moveTo>
                  <a:lnTo>
                    <a:pt x="13335" y="11252"/>
                  </a:lnTo>
                  <a:cubicBezTo>
                    <a:pt x="13477" y="11393"/>
                    <a:pt x="13619" y="11534"/>
                    <a:pt x="13788" y="11675"/>
                  </a:cubicBezTo>
                  <a:cubicBezTo>
                    <a:pt x="13774" y="11704"/>
                    <a:pt x="13774" y="11719"/>
                    <a:pt x="13774" y="11748"/>
                  </a:cubicBezTo>
                  <a:cubicBezTo>
                    <a:pt x="13613" y="11777"/>
                    <a:pt x="13467" y="11821"/>
                    <a:pt x="13307" y="11865"/>
                  </a:cubicBezTo>
                  <a:cubicBezTo>
                    <a:pt x="13307" y="11665"/>
                    <a:pt x="13321" y="11465"/>
                    <a:pt x="13335" y="11252"/>
                  </a:cubicBezTo>
                  <a:close/>
                  <a:moveTo>
                    <a:pt x="134116" y="11748"/>
                  </a:moveTo>
                  <a:cubicBezTo>
                    <a:pt x="134116" y="11763"/>
                    <a:pt x="134131" y="11777"/>
                    <a:pt x="134145" y="11806"/>
                  </a:cubicBezTo>
                  <a:cubicBezTo>
                    <a:pt x="134072" y="11835"/>
                    <a:pt x="134000" y="11865"/>
                    <a:pt x="133927" y="11908"/>
                  </a:cubicBezTo>
                  <a:cubicBezTo>
                    <a:pt x="133985" y="11850"/>
                    <a:pt x="134043" y="11792"/>
                    <a:pt x="134116" y="11748"/>
                  </a:cubicBezTo>
                  <a:close/>
                  <a:moveTo>
                    <a:pt x="9270" y="11311"/>
                  </a:moveTo>
                  <a:cubicBezTo>
                    <a:pt x="9285" y="11617"/>
                    <a:pt x="9357" y="11937"/>
                    <a:pt x="9503" y="12258"/>
                  </a:cubicBezTo>
                  <a:cubicBezTo>
                    <a:pt x="9314" y="12142"/>
                    <a:pt x="9153" y="12025"/>
                    <a:pt x="9022" y="11894"/>
                  </a:cubicBezTo>
                  <a:cubicBezTo>
                    <a:pt x="9095" y="11719"/>
                    <a:pt x="9168" y="11529"/>
                    <a:pt x="9270" y="11311"/>
                  </a:cubicBezTo>
                  <a:close/>
                  <a:moveTo>
                    <a:pt x="129583" y="11704"/>
                  </a:moveTo>
                  <a:cubicBezTo>
                    <a:pt x="129642" y="11879"/>
                    <a:pt x="129671" y="12040"/>
                    <a:pt x="129686" y="12185"/>
                  </a:cubicBezTo>
                  <a:cubicBezTo>
                    <a:pt x="129569" y="12273"/>
                    <a:pt x="129452" y="12375"/>
                    <a:pt x="129350" y="12477"/>
                  </a:cubicBezTo>
                  <a:cubicBezTo>
                    <a:pt x="129146" y="12418"/>
                    <a:pt x="128928" y="12360"/>
                    <a:pt x="128724" y="12302"/>
                  </a:cubicBezTo>
                  <a:cubicBezTo>
                    <a:pt x="128928" y="12112"/>
                    <a:pt x="129190" y="11923"/>
                    <a:pt x="129583" y="11704"/>
                  </a:cubicBezTo>
                  <a:close/>
                  <a:moveTo>
                    <a:pt x="10319" y="10917"/>
                  </a:moveTo>
                  <a:cubicBezTo>
                    <a:pt x="10421" y="11442"/>
                    <a:pt x="10596" y="12010"/>
                    <a:pt x="10931" y="12506"/>
                  </a:cubicBezTo>
                  <a:cubicBezTo>
                    <a:pt x="10873" y="12520"/>
                    <a:pt x="10829" y="12535"/>
                    <a:pt x="10771" y="12550"/>
                  </a:cubicBezTo>
                  <a:cubicBezTo>
                    <a:pt x="10669" y="12448"/>
                    <a:pt x="10567" y="12331"/>
                    <a:pt x="10451" y="12214"/>
                  </a:cubicBezTo>
                  <a:cubicBezTo>
                    <a:pt x="10349" y="12025"/>
                    <a:pt x="10261" y="11821"/>
                    <a:pt x="10159" y="11617"/>
                  </a:cubicBezTo>
                  <a:cubicBezTo>
                    <a:pt x="10188" y="11398"/>
                    <a:pt x="10232" y="11165"/>
                    <a:pt x="10319" y="10917"/>
                  </a:cubicBezTo>
                  <a:close/>
                  <a:moveTo>
                    <a:pt x="6472" y="11180"/>
                  </a:moveTo>
                  <a:lnTo>
                    <a:pt x="6472" y="11180"/>
                  </a:lnTo>
                  <a:cubicBezTo>
                    <a:pt x="6661" y="11340"/>
                    <a:pt x="6836" y="11500"/>
                    <a:pt x="7040" y="11719"/>
                  </a:cubicBezTo>
                  <a:cubicBezTo>
                    <a:pt x="7055" y="11981"/>
                    <a:pt x="7084" y="12316"/>
                    <a:pt x="7142" y="12652"/>
                  </a:cubicBezTo>
                  <a:cubicBezTo>
                    <a:pt x="6953" y="12273"/>
                    <a:pt x="6705" y="11763"/>
                    <a:pt x="6472" y="11180"/>
                  </a:cubicBezTo>
                  <a:close/>
                  <a:moveTo>
                    <a:pt x="134349" y="12273"/>
                  </a:moveTo>
                  <a:cubicBezTo>
                    <a:pt x="134379" y="12346"/>
                    <a:pt x="134408" y="12433"/>
                    <a:pt x="134437" y="12506"/>
                  </a:cubicBezTo>
                  <a:cubicBezTo>
                    <a:pt x="134335" y="12550"/>
                    <a:pt x="134233" y="12608"/>
                    <a:pt x="134131" y="12666"/>
                  </a:cubicBezTo>
                  <a:cubicBezTo>
                    <a:pt x="134189" y="12535"/>
                    <a:pt x="134262" y="12404"/>
                    <a:pt x="134349" y="12273"/>
                  </a:cubicBezTo>
                  <a:close/>
                  <a:moveTo>
                    <a:pt x="131260" y="12185"/>
                  </a:moveTo>
                  <a:lnTo>
                    <a:pt x="131260" y="12200"/>
                  </a:lnTo>
                  <a:cubicBezTo>
                    <a:pt x="131187" y="12360"/>
                    <a:pt x="131114" y="12550"/>
                    <a:pt x="131056" y="12739"/>
                  </a:cubicBezTo>
                  <a:cubicBezTo>
                    <a:pt x="130997" y="12797"/>
                    <a:pt x="130939" y="12870"/>
                    <a:pt x="130881" y="12914"/>
                  </a:cubicBezTo>
                  <a:cubicBezTo>
                    <a:pt x="130779" y="12885"/>
                    <a:pt x="130691" y="12856"/>
                    <a:pt x="130589" y="12827"/>
                  </a:cubicBezTo>
                  <a:cubicBezTo>
                    <a:pt x="130793" y="12622"/>
                    <a:pt x="131026" y="12404"/>
                    <a:pt x="131260" y="12185"/>
                  </a:cubicBezTo>
                  <a:close/>
                  <a:moveTo>
                    <a:pt x="4213" y="10801"/>
                  </a:moveTo>
                  <a:lnTo>
                    <a:pt x="4213" y="10801"/>
                  </a:lnTo>
                  <a:cubicBezTo>
                    <a:pt x="4300" y="11078"/>
                    <a:pt x="4431" y="11413"/>
                    <a:pt x="4592" y="11777"/>
                  </a:cubicBezTo>
                  <a:cubicBezTo>
                    <a:pt x="4621" y="12156"/>
                    <a:pt x="4694" y="12564"/>
                    <a:pt x="4883" y="12972"/>
                  </a:cubicBezTo>
                  <a:cubicBezTo>
                    <a:pt x="4737" y="12885"/>
                    <a:pt x="4592" y="12797"/>
                    <a:pt x="4475" y="12695"/>
                  </a:cubicBezTo>
                  <a:cubicBezTo>
                    <a:pt x="4344" y="12098"/>
                    <a:pt x="4242" y="11442"/>
                    <a:pt x="4213" y="10801"/>
                  </a:cubicBezTo>
                  <a:close/>
                  <a:moveTo>
                    <a:pt x="132076" y="12579"/>
                  </a:moveTo>
                  <a:lnTo>
                    <a:pt x="132076" y="12579"/>
                  </a:lnTo>
                  <a:cubicBezTo>
                    <a:pt x="131945" y="12754"/>
                    <a:pt x="131799" y="12958"/>
                    <a:pt x="131668" y="13162"/>
                  </a:cubicBezTo>
                  <a:cubicBezTo>
                    <a:pt x="131639" y="13162"/>
                    <a:pt x="131595" y="13147"/>
                    <a:pt x="131566" y="13133"/>
                  </a:cubicBezTo>
                  <a:cubicBezTo>
                    <a:pt x="131580" y="13060"/>
                    <a:pt x="131595" y="12972"/>
                    <a:pt x="131624" y="12899"/>
                  </a:cubicBezTo>
                  <a:cubicBezTo>
                    <a:pt x="131755" y="12797"/>
                    <a:pt x="131915" y="12695"/>
                    <a:pt x="132076" y="12579"/>
                  </a:cubicBezTo>
                  <a:close/>
                  <a:moveTo>
                    <a:pt x="134495" y="12666"/>
                  </a:moveTo>
                  <a:cubicBezTo>
                    <a:pt x="134495" y="12695"/>
                    <a:pt x="134510" y="12725"/>
                    <a:pt x="134510" y="12754"/>
                  </a:cubicBezTo>
                  <a:cubicBezTo>
                    <a:pt x="134262" y="12987"/>
                    <a:pt x="134000" y="13249"/>
                    <a:pt x="133766" y="13526"/>
                  </a:cubicBezTo>
                  <a:cubicBezTo>
                    <a:pt x="133810" y="13380"/>
                    <a:pt x="133868" y="13235"/>
                    <a:pt x="133941" y="13074"/>
                  </a:cubicBezTo>
                  <a:cubicBezTo>
                    <a:pt x="134087" y="12929"/>
                    <a:pt x="134262" y="12812"/>
                    <a:pt x="134495" y="12666"/>
                  </a:cubicBezTo>
                  <a:close/>
                  <a:moveTo>
                    <a:pt x="134218" y="11981"/>
                  </a:moveTo>
                  <a:cubicBezTo>
                    <a:pt x="134262" y="12054"/>
                    <a:pt x="134291" y="12127"/>
                    <a:pt x="134320" y="12200"/>
                  </a:cubicBezTo>
                  <a:cubicBezTo>
                    <a:pt x="134160" y="12375"/>
                    <a:pt x="133941" y="12622"/>
                    <a:pt x="133708" y="12943"/>
                  </a:cubicBezTo>
                  <a:cubicBezTo>
                    <a:pt x="133460" y="13118"/>
                    <a:pt x="133227" y="13337"/>
                    <a:pt x="133038" y="13584"/>
                  </a:cubicBezTo>
                  <a:cubicBezTo>
                    <a:pt x="133023" y="13380"/>
                    <a:pt x="133052" y="13176"/>
                    <a:pt x="133140" y="12972"/>
                  </a:cubicBezTo>
                  <a:cubicBezTo>
                    <a:pt x="133358" y="12841"/>
                    <a:pt x="133635" y="12681"/>
                    <a:pt x="133985" y="12477"/>
                  </a:cubicBezTo>
                  <a:lnTo>
                    <a:pt x="133985" y="12477"/>
                  </a:lnTo>
                  <a:cubicBezTo>
                    <a:pt x="133985" y="12477"/>
                    <a:pt x="133693" y="12550"/>
                    <a:pt x="133285" y="12739"/>
                  </a:cubicBezTo>
                  <a:cubicBezTo>
                    <a:pt x="133315" y="12681"/>
                    <a:pt x="133358" y="12637"/>
                    <a:pt x="133387" y="12579"/>
                  </a:cubicBezTo>
                  <a:cubicBezTo>
                    <a:pt x="133621" y="12404"/>
                    <a:pt x="133883" y="12200"/>
                    <a:pt x="134218" y="11981"/>
                  </a:cubicBezTo>
                  <a:close/>
                  <a:moveTo>
                    <a:pt x="5000" y="10363"/>
                  </a:moveTo>
                  <a:lnTo>
                    <a:pt x="5000" y="10363"/>
                  </a:lnTo>
                  <a:cubicBezTo>
                    <a:pt x="5335" y="10495"/>
                    <a:pt x="5597" y="10626"/>
                    <a:pt x="5830" y="10757"/>
                  </a:cubicBezTo>
                  <a:cubicBezTo>
                    <a:pt x="5918" y="11690"/>
                    <a:pt x="6195" y="12783"/>
                    <a:pt x="6894" y="13614"/>
                  </a:cubicBezTo>
                  <a:lnTo>
                    <a:pt x="7317" y="13424"/>
                  </a:lnTo>
                  <a:cubicBezTo>
                    <a:pt x="7346" y="13497"/>
                    <a:pt x="7361" y="13555"/>
                    <a:pt x="7375" y="13628"/>
                  </a:cubicBezTo>
                  <a:cubicBezTo>
                    <a:pt x="7259" y="13672"/>
                    <a:pt x="7142" y="13716"/>
                    <a:pt x="7026" y="13759"/>
                  </a:cubicBezTo>
                  <a:cubicBezTo>
                    <a:pt x="6967" y="13745"/>
                    <a:pt x="6923" y="13730"/>
                    <a:pt x="6865" y="13716"/>
                  </a:cubicBezTo>
                  <a:cubicBezTo>
                    <a:pt x="6413" y="13307"/>
                    <a:pt x="5685" y="12579"/>
                    <a:pt x="5029" y="11733"/>
                  </a:cubicBezTo>
                  <a:cubicBezTo>
                    <a:pt x="4941" y="11340"/>
                    <a:pt x="4941" y="10932"/>
                    <a:pt x="5000" y="10363"/>
                  </a:cubicBezTo>
                  <a:close/>
                  <a:moveTo>
                    <a:pt x="3630" y="13730"/>
                  </a:moveTo>
                  <a:cubicBezTo>
                    <a:pt x="3688" y="13788"/>
                    <a:pt x="3746" y="13832"/>
                    <a:pt x="3805" y="13890"/>
                  </a:cubicBezTo>
                  <a:cubicBezTo>
                    <a:pt x="3819" y="13963"/>
                    <a:pt x="3848" y="14022"/>
                    <a:pt x="3863" y="14095"/>
                  </a:cubicBezTo>
                  <a:cubicBezTo>
                    <a:pt x="3805" y="14036"/>
                    <a:pt x="3746" y="13978"/>
                    <a:pt x="3702" y="13905"/>
                  </a:cubicBezTo>
                  <a:cubicBezTo>
                    <a:pt x="3673" y="13847"/>
                    <a:pt x="3644" y="13788"/>
                    <a:pt x="3630" y="13730"/>
                  </a:cubicBezTo>
                  <a:close/>
                  <a:moveTo>
                    <a:pt x="134612" y="13788"/>
                  </a:moveTo>
                  <a:cubicBezTo>
                    <a:pt x="134612" y="13905"/>
                    <a:pt x="134597" y="14036"/>
                    <a:pt x="134583" y="14167"/>
                  </a:cubicBezTo>
                  <a:cubicBezTo>
                    <a:pt x="134510" y="14138"/>
                    <a:pt x="134451" y="14124"/>
                    <a:pt x="134393" y="14095"/>
                  </a:cubicBezTo>
                  <a:cubicBezTo>
                    <a:pt x="134451" y="14007"/>
                    <a:pt x="134524" y="13890"/>
                    <a:pt x="134612" y="13788"/>
                  </a:cubicBezTo>
                  <a:close/>
                  <a:moveTo>
                    <a:pt x="5422" y="13905"/>
                  </a:moveTo>
                  <a:lnTo>
                    <a:pt x="5422" y="13905"/>
                  </a:lnTo>
                  <a:cubicBezTo>
                    <a:pt x="5451" y="13920"/>
                    <a:pt x="5481" y="13934"/>
                    <a:pt x="5510" y="13949"/>
                  </a:cubicBezTo>
                  <a:cubicBezTo>
                    <a:pt x="5597" y="14051"/>
                    <a:pt x="5685" y="14138"/>
                    <a:pt x="5772" y="14226"/>
                  </a:cubicBezTo>
                  <a:cubicBezTo>
                    <a:pt x="5670" y="14269"/>
                    <a:pt x="5568" y="14313"/>
                    <a:pt x="5481" y="14357"/>
                  </a:cubicBezTo>
                  <a:cubicBezTo>
                    <a:pt x="5466" y="14197"/>
                    <a:pt x="5451" y="14051"/>
                    <a:pt x="5422" y="13905"/>
                  </a:cubicBezTo>
                  <a:close/>
                  <a:moveTo>
                    <a:pt x="4650" y="13439"/>
                  </a:moveTo>
                  <a:lnTo>
                    <a:pt x="4650" y="13439"/>
                  </a:lnTo>
                  <a:cubicBezTo>
                    <a:pt x="4781" y="13526"/>
                    <a:pt x="4927" y="13628"/>
                    <a:pt x="5087" y="13716"/>
                  </a:cubicBezTo>
                  <a:cubicBezTo>
                    <a:pt x="5116" y="13993"/>
                    <a:pt x="5116" y="14240"/>
                    <a:pt x="5058" y="14517"/>
                  </a:cubicBezTo>
                  <a:lnTo>
                    <a:pt x="4985" y="14561"/>
                  </a:lnTo>
                  <a:cubicBezTo>
                    <a:pt x="4970" y="14546"/>
                    <a:pt x="4970" y="14532"/>
                    <a:pt x="4970" y="14532"/>
                  </a:cubicBezTo>
                  <a:cubicBezTo>
                    <a:pt x="4868" y="14226"/>
                    <a:pt x="4752" y="13861"/>
                    <a:pt x="4650" y="13439"/>
                  </a:cubicBezTo>
                  <a:close/>
                  <a:moveTo>
                    <a:pt x="2449" y="13074"/>
                  </a:moveTo>
                  <a:cubicBezTo>
                    <a:pt x="2493" y="13089"/>
                    <a:pt x="2537" y="13103"/>
                    <a:pt x="2580" y="13118"/>
                  </a:cubicBezTo>
                  <a:cubicBezTo>
                    <a:pt x="2770" y="13541"/>
                    <a:pt x="3003" y="13993"/>
                    <a:pt x="3309" y="14415"/>
                  </a:cubicBezTo>
                  <a:cubicBezTo>
                    <a:pt x="3382" y="14678"/>
                    <a:pt x="3484" y="14925"/>
                    <a:pt x="3615" y="15173"/>
                  </a:cubicBezTo>
                  <a:cubicBezTo>
                    <a:pt x="3557" y="15202"/>
                    <a:pt x="3484" y="15231"/>
                    <a:pt x="3426" y="15275"/>
                  </a:cubicBezTo>
                  <a:cubicBezTo>
                    <a:pt x="3120" y="14969"/>
                    <a:pt x="2784" y="14590"/>
                    <a:pt x="2464" y="14167"/>
                  </a:cubicBezTo>
                  <a:cubicBezTo>
                    <a:pt x="2391" y="13861"/>
                    <a:pt x="2391" y="13541"/>
                    <a:pt x="2434" y="13074"/>
                  </a:cubicBezTo>
                  <a:close/>
                  <a:moveTo>
                    <a:pt x="84198" y="1"/>
                  </a:moveTo>
                  <a:cubicBezTo>
                    <a:pt x="84198" y="1"/>
                    <a:pt x="81516" y="1663"/>
                    <a:pt x="81706" y="4184"/>
                  </a:cubicBezTo>
                  <a:cubicBezTo>
                    <a:pt x="81444" y="4490"/>
                    <a:pt x="81167" y="4811"/>
                    <a:pt x="80890" y="5146"/>
                  </a:cubicBezTo>
                  <a:cubicBezTo>
                    <a:pt x="80846" y="5087"/>
                    <a:pt x="80788" y="5029"/>
                    <a:pt x="80744" y="4971"/>
                  </a:cubicBezTo>
                  <a:cubicBezTo>
                    <a:pt x="80700" y="4563"/>
                    <a:pt x="80671" y="4126"/>
                    <a:pt x="80686" y="3688"/>
                  </a:cubicBezTo>
                  <a:cubicBezTo>
                    <a:pt x="80802" y="3499"/>
                    <a:pt x="80948" y="3309"/>
                    <a:pt x="81094" y="3120"/>
                  </a:cubicBezTo>
                  <a:lnTo>
                    <a:pt x="81094" y="3120"/>
                  </a:lnTo>
                  <a:cubicBezTo>
                    <a:pt x="81094" y="3120"/>
                    <a:pt x="80933" y="3251"/>
                    <a:pt x="80686" y="3484"/>
                  </a:cubicBezTo>
                  <a:cubicBezTo>
                    <a:pt x="80700" y="3236"/>
                    <a:pt x="80715" y="2974"/>
                    <a:pt x="80759" y="2712"/>
                  </a:cubicBezTo>
                  <a:lnTo>
                    <a:pt x="80759" y="2712"/>
                  </a:lnTo>
                  <a:cubicBezTo>
                    <a:pt x="80758" y="2712"/>
                    <a:pt x="80598" y="3120"/>
                    <a:pt x="80438" y="3747"/>
                  </a:cubicBezTo>
                  <a:cubicBezTo>
                    <a:pt x="80380" y="3805"/>
                    <a:pt x="80321" y="3863"/>
                    <a:pt x="80263" y="3921"/>
                  </a:cubicBezTo>
                  <a:cubicBezTo>
                    <a:pt x="79665" y="2916"/>
                    <a:pt x="78718" y="2260"/>
                    <a:pt x="78368" y="2041"/>
                  </a:cubicBezTo>
                  <a:cubicBezTo>
                    <a:pt x="78558" y="1866"/>
                    <a:pt x="78776" y="1677"/>
                    <a:pt x="79024" y="1458"/>
                  </a:cubicBezTo>
                  <a:lnTo>
                    <a:pt x="79024" y="1458"/>
                  </a:lnTo>
                  <a:cubicBezTo>
                    <a:pt x="79024" y="1458"/>
                    <a:pt x="78820" y="1546"/>
                    <a:pt x="78529" y="1706"/>
                  </a:cubicBezTo>
                  <a:lnTo>
                    <a:pt x="78631" y="1590"/>
                  </a:lnTo>
                  <a:lnTo>
                    <a:pt x="78631" y="1590"/>
                  </a:lnTo>
                  <a:cubicBezTo>
                    <a:pt x="78630" y="1590"/>
                    <a:pt x="78558" y="1663"/>
                    <a:pt x="78427" y="1779"/>
                  </a:cubicBezTo>
                  <a:cubicBezTo>
                    <a:pt x="77800" y="2143"/>
                    <a:pt x="76838" y="2843"/>
                    <a:pt x="76299" y="3863"/>
                  </a:cubicBezTo>
                  <a:cubicBezTo>
                    <a:pt x="76080" y="3601"/>
                    <a:pt x="75934" y="3441"/>
                    <a:pt x="75934" y="3441"/>
                  </a:cubicBezTo>
                  <a:lnTo>
                    <a:pt x="75934" y="3441"/>
                  </a:lnTo>
                  <a:cubicBezTo>
                    <a:pt x="76036" y="3615"/>
                    <a:pt x="76138" y="3805"/>
                    <a:pt x="76226" y="3994"/>
                  </a:cubicBezTo>
                  <a:cubicBezTo>
                    <a:pt x="76182" y="4096"/>
                    <a:pt x="76124" y="4198"/>
                    <a:pt x="76095" y="4315"/>
                  </a:cubicBezTo>
                  <a:cubicBezTo>
                    <a:pt x="76051" y="4359"/>
                    <a:pt x="76022" y="4402"/>
                    <a:pt x="75993" y="4446"/>
                  </a:cubicBezTo>
                  <a:cubicBezTo>
                    <a:pt x="75876" y="4330"/>
                    <a:pt x="75803" y="4257"/>
                    <a:pt x="75803" y="4257"/>
                  </a:cubicBezTo>
                  <a:lnTo>
                    <a:pt x="75803" y="4257"/>
                  </a:lnTo>
                  <a:cubicBezTo>
                    <a:pt x="75861" y="4330"/>
                    <a:pt x="75905" y="4402"/>
                    <a:pt x="75963" y="4475"/>
                  </a:cubicBezTo>
                  <a:cubicBezTo>
                    <a:pt x="75818" y="4665"/>
                    <a:pt x="75687" y="4854"/>
                    <a:pt x="75555" y="5044"/>
                  </a:cubicBezTo>
                  <a:cubicBezTo>
                    <a:pt x="75380" y="4767"/>
                    <a:pt x="75191" y="4504"/>
                    <a:pt x="75016" y="4257"/>
                  </a:cubicBezTo>
                  <a:cubicBezTo>
                    <a:pt x="75264" y="3703"/>
                    <a:pt x="75570" y="3134"/>
                    <a:pt x="75934" y="2610"/>
                  </a:cubicBezTo>
                  <a:lnTo>
                    <a:pt x="75934" y="2610"/>
                  </a:lnTo>
                  <a:cubicBezTo>
                    <a:pt x="75934" y="2610"/>
                    <a:pt x="75366" y="3135"/>
                    <a:pt x="74754" y="3907"/>
                  </a:cubicBezTo>
                  <a:cubicBezTo>
                    <a:pt x="74579" y="3688"/>
                    <a:pt x="74419" y="3484"/>
                    <a:pt x="74258" y="3295"/>
                  </a:cubicBezTo>
                  <a:cubicBezTo>
                    <a:pt x="74346" y="3207"/>
                    <a:pt x="74433" y="3134"/>
                    <a:pt x="74521" y="3047"/>
                  </a:cubicBezTo>
                  <a:lnTo>
                    <a:pt x="74521" y="3047"/>
                  </a:lnTo>
                  <a:cubicBezTo>
                    <a:pt x="74520" y="3047"/>
                    <a:pt x="74389" y="3105"/>
                    <a:pt x="74200" y="3222"/>
                  </a:cubicBezTo>
                  <a:cubicBezTo>
                    <a:pt x="73705" y="2624"/>
                    <a:pt x="73355" y="2275"/>
                    <a:pt x="73355" y="2275"/>
                  </a:cubicBezTo>
                  <a:lnTo>
                    <a:pt x="73355" y="2275"/>
                  </a:lnTo>
                  <a:cubicBezTo>
                    <a:pt x="73588" y="2610"/>
                    <a:pt x="73806" y="2960"/>
                    <a:pt x="74025" y="3324"/>
                  </a:cubicBezTo>
                  <a:cubicBezTo>
                    <a:pt x="73996" y="3338"/>
                    <a:pt x="73952" y="3368"/>
                    <a:pt x="73923" y="3382"/>
                  </a:cubicBezTo>
                  <a:cubicBezTo>
                    <a:pt x="73500" y="3003"/>
                    <a:pt x="73151" y="2799"/>
                    <a:pt x="73151" y="2799"/>
                  </a:cubicBezTo>
                  <a:lnTo>
                    <a:pt x="73151" y="2799"/>
                  </a:lnTo>
                  <a:cubicBezTo>
                    <a:pt x="73369" y="3076"/>
                    <a:pt x="73559" y="3309"/>
                    <a:pt x="73734" y="3513"/>
                  </a:cubicBezTo>
                  <a:cubicBezTo>
                    <a:pt x="73457" y="3703"/>
                    <a:pt x="73151" y="3951"/>
                    <a:pt x="72859" y="4242"/>
                  </a:cubicBezTo>
                  <a:cubicBezTo>
                    <a:pt x="72888" y="3834"/>
                    <a:pt x="72947" y="3426"/>
                    <a:pt x="73049" y="3018"/>
                  </a:cubicBezTo>
                  <a:lnTo>
                    <a:pt x="73049" y="3018"/>
                  </a:lnTo>
                  <a:cubicBezTo>
                    <a:pt x="73048" y="3018"/>
                    <a:pt x="72640" y="3776"/>
                    <a:pt x="72349" y="4811"/>
                  </a:cubicBezTo>
                  <a:cubicBezTo>
                    <a:pt x="72320" y="4854"/>
                    <a:pt x="72291" y="4898"/>
                    <a:pt x="72247" y="4942"/>
                  </a:cubicBezTo>
                  <a:cubicBezTo>
                    <a:pt x="72101" y="4840"/>
                    <a:pt x="71970" y="4752"/>
                    <a:pt x="71883" y="4694"/>
                  </a:cubicBezTo>
                  <a:cubicBezTo>
                    <a:pt x="71883" y="4650"/>
                    <a:pt x="71897" y="4592"/>
                    <a:pt x="71912" y="4548"/>
                  </a:cubicBezTo>
                  <a:cubicBezTo>
                    <a:pt x="72087" y="4373"/>
                    <a:pt x="72276" y="4184"/>
                    <a:pt x="72509" y="3980"/>
                  </a:cubicBezTo>
                  <a:lnTo>
                    <a:pt x="72509" y="3980"/>
                  </a:lnTo>
                  <a:cubicBezTo>
                    <a:pt x="72509" y="3980"/>
                    <a:pt x="72276" y="4082"/>
                    <a:pt x="71955" y="4286"/>
                  </a:cubicBezTo>
                  <a:cubicBezTo>
                    <a:pt x="72028" y="3718"/>
                    <a:pt x="71970" y="3324"/>
                    <a:pt x="71970" y="3324"/>
                  </a:cubicBezTo>
                  <a:lnTo>
                    <a:pt x="71970" y="3324"/>
                  </a:lnTo>
                  <a:cubicBezTo>
                    <a:pt x="71824" y="3819"/>
                    <a:pt x="71708" y="4213"/>
                    <a:pt x="71591" y="4534"/>
                  </a:cubicBezTo>
                  <a:cubicBezTo>
                    <a:pt x="71562" y="4548"/>
                    <a:pt x="71547" y="4577"/>
                    <a:pt x="71518" y="4592"/>
                  </a:cubicBezTo>
                  <a:cubicBezTo>
                    <a:pt x="71912" y="2916"/>
                    <a:pt x="72116" y="2595"/>
                    <a:pt x="73792" y="1007"/>
                  </a:cubicBezTo>
                  <a:lnTo>
                    <a:pt x="73792" y="1007"/>
                  </a:lnTo>
                  <a:cubicBezTo>
                    <a:pt x="73792" y="1007"/>
                    <a:pt x="72815" y="1473"/>
                    <a:pt x="71985" y="2333"/>
                  </a:cubicBezTo>
                  <a:cubicBezTo>
                    <a:pt x="72291" y="1735"/>
                    <a:pt x="72626" y="1123"/>
                    <a:pt x="73005" y="555"/>
                  </a:cubicBezTo>
                  <a:lnTo>
                    <a:pt x="73005" y="555"/>
                  </a:lnTo>
                  <a:cubicBezTo>
                    <a:pt x="73004" y="555"/>
                    <a:pt x="71270" y="2435"/>
                    <a:pt x="70192" y="4636"/>
                  </a:cubicBezTo>
                  <a:cubicBezTo>
                    <a:pt x="70104" y="4432"/>
                    <a:pt x="69988" y="4228"/>
                    <a:pt x="69857" y="4053"/>
                  </a:cubicBezTo>
                  <a:cubicBezTo>
                    <a:pt x="69886" y="3805"/>
                    <a:pt x="69930" y="3572"/>
                    <a:pt x="69988" y="3338"/>
                  </a:cubicBezTo>
                  <a:lnTo>
                    <a:pt x="69988" y="3338"/>
                  </a:lnTo>
                  <a:cubicBezTo>
                    <a:pt x="69988" y="3339"/>
                    <a:pt x="69886" y="3543"/>
                    <a:pt x="69740" y="3892"/>
                  </a:cubicBezTo>
                  <a:cubicBezTo>
                    <a:pt x="69726" y="3863"/>
                    <a:pt x="69711" y="3849"/>
                    <a:pt x="69682" y="3819"/>
                  </a:cubicBezTo>
                  <a:cubicBezTo>
                    <a:pt x="69886" y="3164"/>
                    <a:pt x="70148" y="2479"/>
                    <a:pt x="70498" y="1837"/>
                  </a:cubicBezTo>
                  <a:lnTo>
                    <a:pt x="70498" y="1837"/>
                  </a:lnTo>
                  <a:cubicBezTo>
                    <a:pt x="70498" y="1838"/>
                    <a:pt x="69915" y="2493"/>
                    <a:pt x="69361" y="3455"/>
                  </a:cubicBezTo>
                  <a:cubicBezTo>
                    <a:pt x="69157" y="3236"/>
                    <a:pt x="68953" y="3062"/>
                    <a:pt x="68764" y="2901"/>
                  </a:cubicBezTo>
                  <a:cubicBezTo>
                    <a:pt x="68880" y="2756"/>
                    <a:pt x="69026" y="2595"/>
                    <a:pt x="69172" y="2406"/>
                  </a:cubicBezTo>
                  <a:lnTo>
                    <a:pt x="69172" y="2406"/>
                  </a:lnTo>
                  <a:cubicBezTo>
                    <a:pt x="69172" y="2406"/>
                    <a:pt x="68938" y="2552"/>
                    <a:pt x="68632" y="2814"/>
                  </a:cubicBezTo>
                  <a:cubicBezTo>
                    <a:pt x="68181" y="2464"/>
                    <a:pt x="67816" y="2304"/>
                    <a:pt x="67816" y="2304"/>
                  </a:cubicBezTo>
                  <a:lnTo>
                    <a:pt x="67816" y="2304"/>
                  </a:lnTo>
                  <a:cubicBezTo>
                    <a:pt x="68064" y="2551"/>
                    <a:pt x="68268" y="2756"/>
                    <a:pt x="68458" y="2960"/>
                  </a:cubicBezTo>
                  <a:cubicBezTo>
                    <a:pt x="68210" y="3178"/>
                    <a:pt x="67933" y="3441"/>
                    <a:pt x="67670" y="3776"/>
                  </a:cubicBezTo>
                  <a:cubicBezTo>
                    <a:pt x="67670" y="3368"/>
                    <a:pt x="67685" y="2945"/>
                    <a:pt x="67743" y="2537"/>
                  </a:cubicBezTo>
                  <a:lnTo>
                    <a:pt x="67743" y="2537"/>
                  </a:lnTo>
                  <a:cubicBezTo>
                    <a:pt x="67743" y="2537"/>
                    <a:pt x="67423" y="3324"/>
                    <a:pt x="67248" y="4388"/>
                  </a:cubicBezTo>
                  <a:cubicBezTo>
                    <a:pt x="67117" y="4606"/>
                    <a:pt x="67000" y="4840"/>
                    <a:pt x="66898" y="5087"/>
                  </a:cubicBezTo>
                  <a:cubicBezTo>
                    <a:pt x="66840" y="5029"/>
                    <a:pt x="66767" y="4971"/>
                    <a:pt x="66709" y="4927"/>
                  </a:cubicBezTo>
                  <a:cubicBezTo>
                    <a:pt x="66781" y="4825"/>
                    <a:pt x="66869" y="4723"/>
                    <a:pt x="66971" y="4606"/>
                  </a:cubicBezTo>
                  <a:lnTo>
                    <a:pt x="66971" y="4606"/>
                  </a:lnTo>
                  <a:cubicBezTo>
                    <a:pt x="66971" y="4607"/>
                    <a:pt x="66825" y="4694"/>
                    <a:pt x="66636" y="4869"/>
                  </a:cubicBezTo>
                  <a:cubicBezTo>
                    <a:pt x="66548" y="4796"/>
                    <a:pt x="66461" y="4738"/>
                    <a:pt x="66388" y="4694"/>
                  </a:cubicBezTo>
                  <a:cubicBezTo>
                    <a:pt x="66621" y="4373"/>
                    <a:pt x="66927" y="4009"/>
                    <a:pt x="67306" y="3543"/>
                  </a:cubicBezTo>
                  <a:lnTo>
                    <a:pt x="67306" y="3543"/>
                  </a:lnTo>
                  <a:cubicBezTo>
                    <a:pt x="67306" y="3543"/>
                    <a:pt x="66913" y="3790"/>
                    <a:pt x="66417" y="4242"/>
                  </a:cubicBezTo>
                  <a:cubicBezTo>
                    <a:pt x="66650" y="2537"/>
                    <a:pt x="66811" y="2202"/>
                    <a:pt x="68268" y="438"/>
                  </a:cubicBezTo>
                  <a:lnTo>
                    <a:pt x="68268" y="438"/>
                  </a:lnTo>
                  <a:cubicBezTo>
                    <a:pt x="68268" y="438"/>
                    <a:pt x="66126" y="1779"/>
                    <a:pt x="65805" y="3863"/>
                  </a:cubicBezTo>
                  <a:cubicBezTo>
                    <a:pt x="65397" y="4257"/>
                    <a:pt x="64916" y="4883"/>
                    <a:pt x="64858" y="5670"/>
                  </a:cubicBezTo>
                  <a:cubicBezTo>
                    <a:pt x="64741" y="4883"/>
                    <a:pt x="64712" y="3994"/>
                    <a:pt x="64828" y="3149"/>
                  </a:cubicBezTo>
                  <a:lnTo>
                    <a:pt x="64828" y="3149"/>
                  </a:lnTo>
                  <a:cubicBezTo>
                    <a:pt x="64828" y="3149"/>
                    <a:pt x="64289" y="4490"/>
                    <a:pt x="64216" y="6006"/>
                  </a:cubicBezTo>
                  <a:cubicBezTo>
                    <a:pt x="64202" y="5700"/>
                    <a:pt x="64216" y="5379"/>
                    <a:pt x="64260" y="5073"/>
                  </a:cubicBezTo>
                  <a:lnTo>
                    <a:pt x="64260" y="5073"/>
                  </a:lnTo>
                  <a:cubicBezTo>
                    <a:pt x="64260" y="5073"/>
                    <a:pt x="63954" y="5802"/>
                    <a:pt x="63881" y="6676"/>
                  </a:cubicBezTo>
                  <a:cubicBezTo>
                    <a:pt x="63750" y="6691"/>
                    <a:pt x="63619" y="6691"/>
                    <a:pt x="63488" y="6691"/>
                  </a:cubicBezTo>
                  <a:cubicBezTo>
                    <a:pt x="64187" y="5277"/>
                    <a:pt x="63808" y="3936"/>
                    <a:pt x="63808" y="3936"/>
                  </a:cubicBezTo>
                  <a:lnTo>
                    <a:pt x="63808" y="3936"/>
                  </a:lnTo>
                  <a:cubicBezTo>
                    <a:pt x="63560" y="5394"/>
                    <a:pt x="63400" y="5962"/>
                    <a:pt x="62817" y="6705"/>
                  </a:cubicBezTo>
                  <a:lnTo>
                    <a:pt x="62671" y="6705"/>
                  </a:lnTo>
                  <a:lnTo>
                    <a:pt x="62671" y="6691"/>
                  </a:lnTo>
                  <a:cubicBezTo>
                    <a:pt x="62919" y="5379"/>
                    <a:pt x="63444" y="3105"/>
                    <a:pt x="64493" y="1167"/>
                  </a:cubicBezTo>
                  <a:lnTo>
                    <a:pt x="64493" y="1167"/>
                  </a:lnTo>
                  <a:cubicBezTo>
                    <a:pt x="64493" y="1167"/>
                    <a:pt x="63546" y="2348"/>
                    <a:pt x="62744" y="3936"/>
                  </a:cubicBezTo>
                  <a:cubicBezTo>
                    <a:pt x="62788" y="3441"/>
                    <a:pt x="62744" y="3120"/>
                    <a:pt x="62744" y="3120"/>
                  </a:cubicBezTo>
                  <a:cubicBezTo>
                    <a:pt x="62467" y="4053"/>
                    <a:pt x="62278" y="4621"/>
                    <a:pt x="62016" y="5087"/>
                  </a:cubicBezTo>
                  <a:cubicBezTo>
                    <a:pt x="61914" y="4942"/>
                    <a:pt x="61797" y="4811"/>
                    <a:pt x="61680" y="4679"/>
                  </a:cubicBezTo>
                  <a:cubicBezTo>
                    <a:pt x="62147" y="3397"/>
                    <a:pt x="62832" y="1779"/>
                    <a:pt x="63764" y="351"/>
                  </a:cubicBezTo>
                  <a:lnTo>
                    <a:pt x="63764" y="351"/>
                  </a:lnTo>
                  <a:cubicBezTo>
                    <a:pt x="63764" y="351"/>
                    <a:pt x="62919" y="1269"/>
                    <a:pt x="62045" y="2581"/>
                  </a:cubicBezTo>
                  <a:cubicBezTo>
                    <a:pt x="62059" y="2551"/>
                    <a:pt x="62059" y="2537"/>
                    <a:pt x="62074" y="2508"/>
                  </a:cubicBezTo>
                  <a:lnTo>
                    <a:pt x="62074" y="2508"/>
                  </a:lnTo>
                  <a:cubicBezTo>
                    <a:pt x="62074" y="2508"/>
                    <a:pt x="61622" y="3120"/>
                    <a:pt x="61199" y="3994"/>
                  </a:cubicBezTo>
                  <a:cubicBezTo>
                    <a:pt x="61170" y="4038"/>
                    <a:pt x="61141" y="4082"/>
                    <a:pt x="61112" y="4140"/>
                  </a:cubicBezTo>
                  <a:cubicBezTo>
                    <a:pt x="60908" y="3965"/>
                    <a:pt x="60704" y="3805"/>
                    <a:pt x="60500" y="3674"/>
                  </a:cubicBezTo>
                  <a:cubicBezTo>
                    <a:pt x="60485" y="3659"/>
                    <a:pt x="60471" y="3645"/>
                    <a:pt x="60456" y="3615"/>
                  </a:cubicBezTo>
                  <a:cubicBezTo>
                    <a:pt x="60471" y="3601"/>
                    <a:pt x="60471" y="3572"/>
                    <a:pt x="60485" y="3543"/>
                  </a:cubicBezTo>
                  <a:cubicBezTo>
                    <a:pt x="60573" y="3411"/>
                    <a:pt x="60675" y="3280"/>
                    <a:pt x="60791" y="3120"/>
                  </a:cubicBezTo>
                  <a:lnTo>
                    <a:pt x="60791" y="3120"/>
                  </a:lnTo>
                  <a:cubicBezTo>
                    <a:pt x="60791" y="3120"/>
                    <a:pt x="60704" y="3178"/>
                    <a:pt x="60573" y="3295"/>
                  </a:cubicBezTo>
                  <a:cubicBezTo>
                    <a:pt x="60748" y="2741"/>
                    <a:pt x="60981" y="2173"/>
                    <a:pt x="61272" y="1633"/>
                  </a:cubicBezTo>
                  <a:lnTo>
                    <a:pt x="61272" y="1633"/>
                  </a:lnTo>
                  <a:cubicBezTo>
                    <a:pt x="61272" y="1634"/>
                    <a:pt x="60689" y="2304"/>
                    <a:pt x="60135" y="3251"/>
                  </a:cubicBezTo>
                  <a:cubicBezTo>
                    <a:pt x="59931" y="3032"/>
                    <a:pt x="59727" y="2858"/>
                    <a:pt x="59538" y="2712"/>
                  </a:cubicBezTo>
                  <a:cubicBezTo>
                    <a:pt x="59654" y="2551"/>
                    <a:pt x="59800" y="2391"/>
                    <a:pt x="59946" y="2202"/>
                  </a:cubicBezTo>
                  <a:lnTo>
                    <a:pt x="59946" y="2202"/>
                  </a:lnTo>
                  <a:cubicBezTo>
                    <a:pt x="59946" y="2202"/>
                    <a:pt x="59713" y="2347"/>
                    <a:pt x="59407" y="2610"/>
                  </a:cubicBezTo>
                  <a:cubicBezTo>
                    <a:pt x="59203" y="2449"/>
                    <a:pt x="59013" y="2333"/>
                    <a:pt x="58882" y="2245"/>
                  </a:cubicBezTo>
                  <a:cubicBezTo>
                    <a:pt x="59057" y="1954"/>
                    <a:pt x="59290" y="1619"/>
                    <a:pt x="59582" y="1211"/>
                  </a:cubicBezTo>
                  <a:lnTo>
                    <a:pt x="59582" y="1211"/>
                  </a:lnTo>
                  <a:cubicBezTo>
                    <a:pt x="59581" y="1211"/>
                    <a:pt x="59115" y="1531"/>
                    <a:pt x="58620" y="2100"/>
                  </a:cubicBezTo>
                  <a:lnTo>
                    <a:pt x="58591" y="2100"/>
                  </a:lnTo>
                  <a:lnTo>
                    <a:pt x="58605" y="2114"/>
                  </a:lnTo>
                  <a:cubicBezTo>
                    <a:pt x="58270" y="2508"/>
                    <a:pt x="57920" y="3003"/>
                    <a:pt x="57701" y="3601"/>
                  </a:cubicBezTo>
                  <a:cubicBezTo>
                    <a:pt x="57556" y="3717"/>
                    <a:pt x="57381" y="3863"/>
                    <a:pt x="57191" y="4053"/>
                  </a:cubicBezTo>
                  <a:cubicBezTo>
                    <a:pt x="57425" y="2333"/>
                    <a:pt x="57585" y="1998"/>
                    <a:pt x="59042" y="234"/>
                  </a:cubicBezTo>
                  <a:lnTo>
                    <a:pt x="59042" y="234"/>
                  </a:lnTo>
                  <a:cubicBezTo>
                    <a:pt x="59042" y="234"/>
                    <a:pt x="56375" y="1896"/>
                    <a:pt x="56550" y="4402"/>
                  </a:cubicBezTo>
                  <a:cubicBezTo>
                    <a:pt x="56506" y="4461"/>
                    <a:pt x="56463" y="4519"/>
                    <a:pt x="56419" y="4592"/>
                  </a:cubicBezTo>
                  <a:cubicBezTo>
                    <a:pt x="56404" y="4402"/>
                    <a:pt x="56390" y="4198"/>
                    <a:pt x="56404" y="4009"/>
                  </a:cubicBezTo>
                  <a:lnTo>
                    <a:pt x="56404" y="4009"/>
                  </a:lnTo>
                  <a:cubicBezTo>
                    <a:pt x="56404" y="4009"/>
                    <a:pt x="56302" y="4359"/>
                    <a:pt x="56215" y="4883"/>
                  </a:cubicBezTo>
                  <a:cubicBezTo>
                    <a:pt x="56186" y="4956"/>
                    <a:pt x="56142" y="5015"/>
                    <a:pt x="56098" y="5087"/>
                  </a:cubicBezTo>
                  <a:cubicBezTo>
                    <a:pt x="55982" y="4956"/>
                    <a:pt x="55850" y="4840"/>
                    <a:pt x="55719" y="4752"/>
                  </a:cubicBezTo>
                  <a:cubicBezTo>
                    <a:pt x="55807" y="4650"/>
                    <a:pt x="55880" y="4548"/>
                    <a:pt x="55982" y="4432"/>
                  </a:cubicBezTo>
                  <a:lnTo>
                    <a:pt x="55982" y="4432"/>
                  </a:lnTo>
                  <a:cubicBezTo>
                    <a:pt x="55982" y="4432"/>
                    <a:pt x="55836" y="4519"/>
                    <a:pt x="55646" y="4679"/>
                  </a:cubicBezTo>
                  <a:cubicBezTo>
                    <a:pt x="55603" y="4665"/>
                    <a:pt x="55574" y="4636"/>
                    <a:pt x="55544" y="4606"/>
                  </a:cubicBezTo>
                  <a:cubicBezTo>
                    <a:pt x="55515" y="4067"/>
                    <a:pt x="55530" y="3499"/>
                    <a:pt x="55603" y="2945"/>
                  </a:cubicBezTo>
                  <a:lnTo>
                    <a:pt x="55603" y="2945"/>
                  </a:lnTo>
                  <a:cubicBezTo>
                    <a:pt x="55603" y="2945"/>
                    <a:pt x="55369" y="3543"/>
                    <a:pt x="55180" y="4388"/>
                  </a:cubicBezTo>
                  <a:cubicBezTo>
                    <a:pt x="55151" y="4373"/>
                    <a:pt x="55137" y="4359"/>
                    <a:pt x="55136" y="4359"/>
                  </a:cubicBezTo>
                  <a:lnTo>
                    <a:pt x="55136" y="4359"/>
                  </a:lnTo>
                  <a:cubicBezTo>
                    <a:pt x="55151" y="4373"/>
                    <a:pt x="55165" y="4388"/>
                    <a:pt x="55180" y="4402"/>
                  </a:cubicBezTo>
                  <a:cubicBezTo>
                    <a:pt x="55122" y="4636"/>
                    <a:pt x="55078" y="4883"/>
                    <a:pt x="55049" y="5146"/>
                  </a:cubicBezTo>
                  <a:cubicBezTo>
                    <a:pt x="55049" y="4942"/>
                    <a:pt x="55063" y="4723"/>
                    <a:pt x="55093" y="4519"/>
                  </a:cubicBezTo>
                  <a:lnTo>
                    <a:pt x="55093" y="4519"/>
                  </a:lnTo>
                  <a:cubicBezTo>
                    <a:pt x="55093" y="4519"/>
                    <a:pt x="54889" y="5015"/>
                    <a:pt x="54772" y="5670"/>
                  </a:cubicBezTo>
                  <a:cubicBezTo>
                    <a:pt x="54626" y="5918"/>
                    <a:pt x="54510" y="6181"/>
                    <a:pt x="54466" y="6487"/>
                  </a:cubicBezTo>
                  <a:cubicBezTo>
                    <a:pt x="54335" y="6297"/>
                    <a:pt x="54262" y="6079"/>
                    <a:pt x="54247" y="5860"/>
                  </a:cubicBezTo>
                  <a:cubicBezTo>
                    <a:pt x="54393" y="5656"/>
                    <a:pt x="54582" y="5437"/>
                    <a:pt x="54816" y="5146"/>
                  </a:cubicBezTo>
                  <a:lnTo>
                    <a:pt x="54816" y="5146"/>
                  </a:lnTo>
                  <a:cubicBezTo>
                    <a:pt x="54816" y="5146"/>
                    <a:pt x="54568" y="5292"/>
                    <a:pt x="54262" y="5583"/>
                  </a:cubicBezTo>
                  <a:cubicBezTo>
                    <a:pt x="54408" y="4519"/>
                    <a:pt x="54510" y="4300"/>
                    <a:pt x="55428" y="3207"/>
                  </a:cubicBezTo>
                  <a:lnTo>
                    <a:pt x="55428" y="3207"/>
                  </a:lnTo>
                  <a:cubicBezTo>
                    <a:pt x="55427" y="3208"/>
                    <a:pt x="53621" y="4315"/>
                    <a:pt x="53883" y="5991"/>
                  </a:cubicBezTo>
                  <a:cubicBezTo>
                    <a:pt x="53679" y="6253"/>
                    <a:pt x="53475" y="6574"/>
                    <a:pt x="53358" y="6953"/>
                  </a:cubicBezTo>
                  <a:cubicBezTo>
                    <a:pt x="53242" y="6355"/>
                    <a:pt x="53169" y="5612"/>
                    <a:pt x="53271" y="4898"/>
                  </a:cubicBezTo>
                  <a:lnTo>
                    <a:pt x="53271" y="4898"/>
                  </a:lnTo>
                  <a:cubicBezTo>
                    <a:pt x="53271" y="4898"/>
                    <a:pt x="52848" y="5918"/>
                    <a:pt x="52877" y="6997"/>
                  </a:cubicBezTo>
                  <a:cubicBezTo>
                    <a:pt x="52644" y="7011"/>
                    <a:pt x="52411" y="7026"/>
                    <a:pt x="52192" y="7026"/>
                  </a:cubicBezTo>
                  <a:cubicBezTo>
                    <a:pt x="53314" y="5437"/>
                    <a:pt x="52819" y="3761"/>
                    <a:pt x="52819" y="3761"/>
                  </a:cubicBezTo>
                  <a:lnTo>
                    <a:pt x="52819" y="3761"/>
                  </a:lnTo>
                  <a:cubicBezTo>
                    <a:pt x="52557" y="5321"/>
                    <a:pt x="52396" y="5860"/>
                    <a:pt x="51711" y="6676"/>
                  </a:cubicBezTo>
                  <a:cubicBezTo>
                    <a:pt x="51711" y="6632"/>
                    <a:pt x="51697" y="6574"/>
                    <a:pt x="51697" y="6516"/>
                  </a:cubicBezTo>
                  <a:cubicBezTo>
                    <a:pt x="51930" y="5204"/>
                    <a:pt x="52455" y="2930"/>
                    <a:pt x="53504" y="992"/>
                  </a:cubicBezTo>
                  <a:lnTo>
                    <a:pt x="53504" y="992"/>
                  </a:lnTo>
                  <a:cubicBezTo>
                    <a:pt x="53504" y="992"/>
                    <a:pt x="51974" y="2902"/>
                    <a:pt x="51157" y="5117"/>
                  </a:cubicBezTo>
                  <a:cubicBezTo>
                    <a:pt x="50968" y="4825"/>
                    <a:pt x="50749" y="4563"/>
                    <a:pt x="50516" y="4330"/>
                  </a:cubicBezTo>
                  <a:cubicBezTo>
                    <a:pt x="50633" y="3674"/>
                    <a:pt x="50808" y="2989"/>
                    <a:pt x="51085" y="2347"/>
                  </a:cubicBezTo>
                  <a:lnTo>
                    <a:pt x="51085" y="2347"/>
                  </a:lnTo>
                  <a:cubicBezTo>
                    <a:pt x="51084" y="2348"/>
                    <a:pt x="50589" y="3018"/>
                    <a:pt x="50137" y="3965"/>
                  </a:cubicBezTo>
                  <a:cubicBezTo>
                    <a:pt x="49904" y="3776"/>
                    <a:pt x="49656" y="3601"/>
                    <a:pt x="49438" y="3455"/>
                  </a:cubicBezTo>
                  <a:cubicBezTo>
                    <a:pt x="49540" y="3295"/>
                    <a:pt x="49656" y="3134"/>
                    <a:pt x="49787" y="2945"/>
                  </a:cubicBezTo>
                  <a:lnTo>
                    <a:pt x="49787" y="2945"/>
                  </a:lnTo>
                  <a:cubicBezTo>
                    <a:pt x="49787" y="2945"/>
                    <a:pt x="49583" y="3091"/>
                    <a:pt x="49292" y="3353"/>
                  </a:cubicBezTo>
                  <a:cubicBezTo>
                    <a:pt x="48782" y="3047"/>
                    <a:pt x="48388" y="2887"/>
                    <a:pt x="48388" y="2887"/>
                  </a:cubicBezTo>
                  <a:lnTo>
                    <a:pt x="48388" y="2887"/>
                  </a:lnTo>
                  <a:cubicBezTo>
                    <a:pt x="48665" y="3120"/>
                    <a:pt x="48913" y="3324"/>
                    <a:pt x="49132" y="3513"/>
                  </a:cubicBezTo>
                  <a:cubicBezTo>
                    <a:pt x="48913" y="3732"/>
                    <a:pt x="48665" y="4009"/>
                    <a:pt x="48432" y="4344"/>
                  </a:cubicBezTo>
                  <a:cubicBezTo>
                    <a:pt x="48374" y="3936"/>
                    <a:pt x="48345" y="3528"/>
                    <a:pt x="48345" y="3120"/>
                  </a:cubicBezTo>
                  <a:cubicBezTo>
                    <a:pt x="48345" y="3120"/>
                    <a:pt x="48126" y="3907"/>
                    <a:pt x="48068" y="4956"/>
                  </a:cubicBezTo>
                  <a:cubicBezTo>
                    <a:pt x="47980" y="5160"/>
                    <a:pt x="47893" y="5379"/>
                    <a:pt x="47834" y="5612"/>
                  </a:cubicBezTo>
                  <a:cubicBezTo>
                    <a:pt x="47878" y="5146"/>
                    <a:pt x="47849" y="4723"/>
                    <a:pt x="47805" y="4446"/>
                  </a:cubicBezTo>
                  <a:cubicBezTo>
                    <a:pt x="47878" y="4344"/>
                    <a:pt x="47951" y="4228"/>
                    <a:pt x="48024" y="4126"/>
                  </a:cubicBezTo>
                  <a:lnTo>
                    <a:pt x="48024" y="4126"/>
                  </a:lnTo>
                  <a:cubicBezTo>
                    <a:pt x="48024" y="4126"/>
                    <a:pt x="47936" y="4184"/>
                    <a:pt x="47776" y="4315"/>
                  </a:cubicBezTo>
                  <a:cubicBezTo>
                    <a:pt x="47732" y="4126"/>
                    <a:pt x="47703" y="4009"/>
                    <a:pt x="47703" y="4009"/>
                  </a:cubicBezTo>
                  <a:cubicBezTo>
                    <a:pt x="47689" y="4155"/>
                    <a:pt x="47674" y="4286"/>
                    <a:pt x="47645" y="4417"/>
                  </a:cubicBezTo>
                  <a:cubicBezTo>
                    <a:pt x="47514" y="4534"/>
                    <a:pt x="47368" y="4679"/>
                    <a:pt x="47208" y="4854"/>
                  </a:cubicBezTo>
                  <a:cubicBezTo>
                    <a:pt x="47208" y="4592"/>
                    <a:pt x="47208" y="4359"/>
                    <a:pt x="47222" y="4155"/>
                  </a:cubicBezTo>
                  <a:cubicBezTo>
                    <a:pt x="47383" y="3484"/>
                    <a:pt x="47601" y="2785"/>
                    <a:pt x="47878" y="2100"/>
                  </a:cubicBezTo>
                  <a:cubicBezTo>
                    <a:pt x="48053" y="1794"/>
                    <a:pt x="48301" y="1458"/>
                    <a:pt x="48607" y="1036"/>
                  </a:cubicBezTo>
                  <a:lnTo>
                    <a:pt x="48607" y="1036"/>
                  </a:lnTo>
                  <a:cubicBezTo>
                    <a:pt x="48607" y="1036"/>
                    <a:pt x="48432" y="1152"/>
                    <a:pt x="48199" y="1356"/>
                  </a:cubicBezTo>
                  <a:cubicBezTo>
                    <a:pt x="48213" y="1313"/>
                    <a:pt x="48228" y="1269"/>
                    <a:pt x="48257" y="1225"/>
                  </a:cubicBezTo>
                  <a:lnTo>
                    <a:pt x="48257" y="1225"/>
                  </a:lnTo>
                  <a:cubicBezTo>
                    <a:pt x="48257" y="1225"/>
                    <a:pt x="48199" y="1298"/>
                    <a:pt x="48111" y="1444"/>
                  </a:cubicBezTo>
                  <a:cubicBezTo>
                    <a:pt x="47528" y="1968"/>
                    <a:pt x="46639" y="2974"/>
                    <a:pt x="46537" y="4286"/>
                  </a:cubicBezTo>
                  <a:cubicBezTo>
                    <a:pt x="46377" y="4650"/>
                    <a:pt x="46231" y="5029"/>
                    <a:pt x="46115" y="5408"/>
                  </a:cubicBezTo>
                  <a:cubicBezTo>
                    <a:pt x="45911" y="5131"/>
                    <a:pt x="45692" y="4883"/>
                    <a:pt x="45459" y="4650"/>
                  </a:cubicBezTo>
                  <a:cubicBezTo>
                    <a:pt x="45444" y="4636"/>
                    <a:pt x="45444" y="4606"/>
                    <a:pt x="45444" y="4592"/>
                  </a:cubicBezTo>
                  <a:cubicBezTo>
                    <a:pt x="45532" y="3951"/>
                    <a:pt x="45663" y="3280"/>
                    <a:pt x="45911" y="2639"/>
                  </a:cubicBezTo>
                  <a:lnTo>
                    <a:pt x="45911" y="2639"/>
                  </a:lnTo>
                  <a:cubicBezTo>
                    <a:pt x="45910" y="2639"/>
                    <a:pt x="45444" y="3324"/>
                    <a:pt x="45036" y="4300"/>
                  </a:cubicBezTo>
                  <a:cubicBezTo>
                    <a:pt x="44788" y="4096"/>
                    <a:pt x="44541" y="3936"/>
                    <a:pt x="44307" y="3805"/>
                  </a:cubicBezTo>
                  <a:cubicBezTo>
                    <a:pt x="44409" y="3645"/>
                    <a:pt x="44526" y="3470"/>
                    <a:pt x="44643" y="3280"/>
                  </a:cubicBezTo>
                  <a:lnTo>
                    <a:pt x="44643" y="3280"/>
                  </a:lnTo>
                  <a:cubicBezTo>
                    <a:pt x="44642" y="3280"/>
                    <a:pt x="44438" y="3441"/>
                    <a:pt x="44162" y="3717"/>
                  </a:cubicBezTo>
                  <a:cubicBezTo>
                    <a:pt x="43637" y="3411"/>
                    <a:pt x="43229" y="3266"/>
                    <a:pt x="43229" y="3266"/>
                  </a:cubicBezTo>
                  <a:lnTo>
                    <a:pt x="43229" y="3266"/>
                  </a:lnTo>
                  <a:cubicBezTo>
                    <a:pt x="43535" y="3484"/>
                    <a:pt x="43783" y="3688"/>
                    <a:pt x="44016" y="3863"/>
                  </a:cubicBezTo>
                  <a:cubicBezTo>
                    <a:pt x="43797" y="4096"/>
                    <a:pt x="43564" y="4373"/>
                    <a:pt x="43345" y="4723"/>
                  </a:cubicBezTo>
                  <a:cubicBezTo>
                    <a:pt x="43273" y="4315"/>
                    <a:pt x="43214" y="3907"/>
                    <a:pt x="43200" y="3499"/>
                  </a:cubicBezTo>
                  <a:cubicBezTo>
                    <a:pt x="43200" y="3499"/>
                    <a:pt x="43010" y="4300"/>
                    <a:pt x="43025" y="5350"/>
                  </a:cubicBezTo>
                  <a:cubicBezTo>
                    <a:pt x="42850" y="5743"/>
                    <a:pt x="42733" y="6181"/>
                    <a:pt x="42733" y="6661"/>
                  </a:cubicBezTo>
                  <a:cubicBezTo>
                    <a:pt x="42471" y="6355"/>
                    <a:pt x="42282" y="6049"/>
                    <a:pt x="42194" y="5700"/>
                  </a:cubicBezTo>
                  <a:cubicBezTo>
                    <a:pt x="42384" y="5379"/>
                    <a:pt x="42617" y="5000"/>
                    <a:pt x="42937" y="4504"/>
                  </a:cubicBezTo>
                  <a:lnTo>
                    <a:pt x="42937" y="4504"/>
                  </a:lnTo>
                  <a:cubicBezTo>
                    <a:pt x="42937" y="4505"/>
                    <a:pt x="42558" y="4781"/>
                    <a:pt x="42150" y="5262"/>
                  </a:cubicBezTo>
                  <a:cubicBezTo>
                    <a:pt x="42063" y="3572"/>
                    <a:pt x="42165" y="3222"/>
                    <a:pt x="43360" y="1415"/>
                  </a:cubicBezTo>
                  <a:lnTo>
                    <a:pt x="43360" y="1415"/>
                  </a:lnTo>
                  <a:cubicBezTo>
                    <a:pt x="43360" y="1415"/>
                    <a:pt x="40722" y="3339"/>
                    <a:pt x="41640" y="5933"/>
                  </a:cubicBezTo>
                  <a:cubicBezTo>
                    <a:pt x="41363" y="6385"/>
                    <a:pt x="41130" y="6909"/>
                    <a:pt x="41057" y="7492"/>
                  </a:cubicBezTo>
                  <a:cubicBezTo>
                    <a:pt x="40693" y="6559"/>
                    <a:pt x="40343" y="5408"/>
                    <a:pt x="40299" y="4286"/>
                  </a:cubicBezTo>
                  <a:cubicBezTo>
                    <a:pt x="40299" y="4286"/>
                    <a:pt x="40095" y="5160"/>
                    <a:pt x="40124" y="6297"/>
                  </a:cubicBezTo>
                  <a:cubicBezTo>
                    <a:pt x="40095" y="6224"/>
                    <a:pt x="40081" y="6195"/>
                    <a:pt x="40081" y="6195"/>
                  </a:cubicBezTo>
                  <a:lnTo>
                    <a:pt x="40081" y="6195"/>
                  </a:lnTo>
                  <a:cubicBezTo>
                    <a:pt x="40154" y="6720"/>
                    <a:pt x="40139" y="7274"/>
                    <a:pt x="40066" y="7798"/>
                  </a:cubicBezTo>
                  <a:cubicBezTo>
                    <a:pt x="40037" y="7813"/>
                    <a:pt x="39993" y="7813"/>
                    <a:pt x="39950" y="7813"/>
                  </a:cubicBezTo>
                  <a:cubicBezTo>
                    <a:pt x="40081" y="7041"/>
                    <a:pt x="40037" y="6414"/>
                    <a:pt x="40037" y="6414"/>
                  </a:cubicBezTo>
                  <a:lnTo>
                    <a:pt x="40037" y="6414"/>
                  </a:lnTo>
                  <a:cubicBezTo>
                    <a:pt x="39950" y="6909"/>
                    <a:pt x="39789" y="7405"/>
                    <a:pt x="39585" y="7842"/>
                  </a:cubicBezTo>
                  <a:cubicBezTo>
                    <a:pt x="39527" y="7842"/>
                    <a:pt x="39483" y="7857"/>
                    <a:pt x="39425" y="7857"/>
                  </a:cubicBezTo>
                  <a:cubicBezTo>
                    <a:pt x="39367" y="7769"/>
                    <a:pt x="39294" y="7682"/>
                    <a:pt x="39235" y="7609"/>
                  </a:cubicBezTo>
                  <a:cubicBezTo>
                    <a:pt x="39279" y="7361"/>
                    <a:pt x="39279" y="7128"/>
                    <a:pt x="39265" y="6909"/>
                  </a:cubicBezTo>
                  <a:cubicBezTo>
                    <a:pt x="39600" y="5525"/>
                    <a:pt x="38463" y="4403"/>
                    <a:pt x="38463" y="4402"/>
                  </a:cubicBezTo>
                  <a:lnTo>
                    <a:pt x="38463" y="4402"/>
                  </a:lnTo>
                  <a:cubicBezTo>
                    <a:pt x="38769" y="5073"/>
                    <a:pt x="38915" y="5452"/>
                    <a:pt x="38944" y="5831"/>
                  </a:cubicBezTo>
                  <a:cubicBezTo>
                    <a:pt x="38390" y="4738"/>
                    <a:pt x="37283" y="4097"/>
                    <a:pt x="37282" y="4096"/>
                  </a:cubicBezTo>
                  <a:lnTo>
                    <a:pt x="37282" y="4096"/>
                  </a:lnTo>
                  <a:cubicBezTo>
                    <a:pt x="38332" y="5321"/>
                    <a:pt x="38550" y="5656"/>
                    <a:pt x="38682" y="6661"/>
                  </a:cubicBezTo>
                  <a:cubicBezTo>
                    <a:pt x="38550" y="6487"/>
                    <a:pt x="38448" y="6385"/>
                    <a:pt x="38448" y="6385"/>
                  </a:cubicBezTo>
                  <a:lnTo>
                    <a:pt x="38448" y="6385"/>
                  </a:lnTo>
                  <a:cubicBezTo>
                    <a:pt x="38565" y="6647"/>
                    <a:pt x="38652" y="6851"/>
                    <a:pt x="38740" y="7040"/>
                  </a:cubicBezTo>
                  <a:cubicBezTo>
                    <a:pt x="38740" y="7055"/>
                    <a:pt x="38740" y="7084"/>
                    <a:pt x="38740" y="7099"/>
                  </a:cubicBezTo>
                  <a:cubicBezTo>
                    <a:pt x="38594" y="6968"/>
                    <a:pt x="38463" y="6866"/>
                    <a:pt x="38346" y="6778"/>
                  </a:cubicBezTo>
                  <a:cubicBezTo>
                    <a:pt x="38419" y="6181"/>
                    <a:pt x="38376" y="5729"/>
                    <a:pt x="38376" y="5729"/>
                  </a:cubicBezTo>
                  <a:lnTo>
                    <a:pt x="38376" y="5729"/>
                  </a:lnTo>
                  <a:cubicBezTo>
                    <a:pt x="38332" y="5991"/>
                    <a:pt x="38259" y="6239"/>
                    <a:pt x="38186" y="6501"/>
                  </a:cubicBezTo>
                  <a:cubicBezTo>
                    <a:pt x="38084" y="6268"/>
                    <a:pt x="37967" y="6079"/>
                    <a:pt x="37865" y="5918"/>
                  </a:cubicBezTo>
                  <a:cubicBezTo>
                    <a:pt x="38011" y="5816"/>
                    <a:pt x="38186" y="5714"/>
                    <a:pt x="38376" y="5583"/>
                  </a:cubicBezTo>
                  <a:lnTo>
                    <a:pt x="38376" y="5583"/>
                  </a:lnTo>
                  <a:cubicBezTo>
                    <a:pt x="38375" y="5583"/>
                    <a:pt x="38128" y="5656"/>
                    <a:pt x="37778" y="5802"/>
                  </a:cubicBezTo>
                  <a:cubicBezTo>
                    <a:pt x="37720" y="5714"/>
                    <a:pt x="37647" y="5641"/>
                    <a:pt x="37603" y="5583"/>
                  </a:cubicBezTo>
                  <a:cubicBezTo>
                    <a:pt x="37559" y="5539"/>
                    <a:pt x="37530" y="5510"/>
                    <a:pt x="37530" y="5510"/>
                  </a:cubicBezTo>
                  <a:lnTo>
                    <a:pt x="37530" y="5510"/>
                  </a:lnTo>
                  <a:cubicBezTo>
                    <a:pt x="37545" y="5539"/>
                    <a:pt x="37559" y="5568"/>
                    <a:pt x="37574" y="5598"/>
                  </a:cubicBezTo>
                  <a:lnTo>
                    <a:pt x="37574" y="5598"/>
                  </a:lnTo>
                  <a:cubicBezTo>
                    <a:pt x="37579" y="5593"/>
                    <a:pt x="37584" y="5588"/>
                    <a:pt x="37588" y="5583"/>
                  </a:cubicBezTo>
                  <a:cubicBezTo>
                    <a:pt x="37618" y="5656"/>
                    <a:pt x="37661" y="5729"/>
                    <a:pt x="37691" y="5802"/>
                  </a:cubicBezTo>
                  <a:cubicBezTo>
                    <a:pt x="37691" y="5802"/>
                    <a:pt x="37691" y="5816"/>
                    <a:pt x="37691" y="5831"/>
                  </a:cubicBezTo>
                  <a:cubicBezTo>
                    <a:pt x="37559" y="5889"/>
                    <a:pt x="37414" y="5976"/>
                    <a:pt x="37268" y="6064"/>
                  </a:cubicBezTo>
                  <a:cubicBezTo>
                    <a:pt x="37239" y="5991"/>
                    <a:pt x="37224" y="5947"/>
                    <a:pt x="37224" y="5947"/>
                  </a:cubicBezTo>
                  <a:cubicBezTo>
                    <a:pt x="37224" y="5991"/>
                    <a:pt x="37224" y="6035"/>
                    <a:pt x="37224" y="6079"/>
                  </a:cubicBezTo>
                  <a:cubicBezTo>
                    <a:pt x="37210" y="6049"/>
                    <a:pt x="37210" y="6006"/>
                    <a:pt x="37195" y="5976"/>
                  </a:cubicBezTo>
                  <a:cubicBezTo>
                    <a:pt x="37308" y="5850"/>
                    <a:pt x="37434" y="5737"/>
                    <a:pt x="37574" y="5598"/>
                  </a:cubicBezTo>
                  <a:lnTo>
                    <a:pt x="37574" y="5598"/>
                  </a:lnTo>
                  <a:cubicBezTo>
                    <a:pt x="37501" y="5641"/>
                    <a:pt x="37341" y="5714"/>
                    <a:pt x="37137" y="5860"/>
                  </a:cubicBezTo>
                  <a:cubicBezTo>
                    <a:pt x="37078" y="5627"/>
                    <a:pt x="37005" y="5423"/>
                    <a:pt x="36947" y="5291"/>
                  </a:cubicBezTo>
                  <a:cubicBezTo>
                    <a:pt x="37035" y="4767"/>
                    <a:pt x="37151" y="4228"/>
                    <a:pt x="37312" y="3717"/>
                  </a:cubicBezTo>
                  <a:lnTo>
                    <a:pt x="37312" y="3717"/>
                  </a:lnTo>
                  <a:cubicBezTo>
                    <a:pt x="37311" y="3718"/>
                    <a:pt x="36962" y="4359"/>
                    <a:pt x="36627" y="5291"/>
                  </a:cubicBezTo>
                  <a:cubicBezTo>
                    <a:pt x="36495" y="4840"/>
                    <a:pt x="36379" y="4548"/>
                    <a:pt x="36379" y="4548"/>
                  </a:cubicBezTo>
                  <a:lnTo>
                    <a:pt x="36379" y="4548"/>
                  </a:lnTo>
                  <a:cubicBezTo>
                    <a:pt x="36437" y="4985"/>
                    <a:pt x="36452" y="5437"/>
                    <a:pt x="36423" y="5874"/>
                  </a:cubicBezTo>
                  <a:cubicBezTo>
                    <a:pt x="36393" y="5947"/>
                    <a:pt x="36379" y="6035"/>
                    <a:pt x="36350" y="6122"/>
                  </a:cubicBezTo>
                  <a:cubicBezTo>
                    <a:pt x="36058" y="4942"/>
                    <a:pt x="35563" y="3966"/>
                    <a:pt x="35563" y="3965"/>
                  </a:cubicBezTo>
                  <a:lnTo>
                    <a:pt x="35563" y="3965"/>
                  </a:lnTo>
                  <a:cubicBezTo>
                    <a:pt x="35752" y="4621"/>
                    <a:pt x="35869" y="5321"/>
                    <a:pt x="35942" y="5962"/>
                  </a:cubicBezTo>
                  <a:cubicBezTo>
                    <a:pt x="35781" y="5729"/>
                    <a:pt x="35635" y="5554"/>
                    <a:pt x="35533" y="5437"/>
                  </a:cubicBezTo>
                  <a:cubicBezTo>
                    <a:pt x="35548" y="5291"/>
                    <a:pt x="35577" y="5146"/>
                    <a:pt x="35606" y="5015"/>
                  </a:cubicBezTo>
                  <a:lnTo>
                    <a:pt x="35606" y="5015"/>
                  </a:lnTo>
                  <a:cubicBezTo>
                    <a:pt x="35606" y="5015"/>
                    <a:pt x="35548" y="5131"/>
                    <a:pt x="35461" y="5335"/>
                  </a:cubicBezTo>
                  <a:cubicBezTo>
                    <a:pt x="35417" y="5292"/>
                    <a:pt x="35402" y="5277"/>
                    <a:pt x="35402" y="5277"/>
                  </a:cubicBezTo>
                  <a:lnTo>
                    <a:pt x="35402" y="5277"/>
                  </a:lnTo>
                  <a:lnTo>
                    <a:pt x="35446" y="5364"/>
                  </a:lnTo>
                  <a:cubicBezTo>
                    <a:pt x="35417" y="5423"/>
                    <a:pt x="35402" y="5481"/>
                    <a:pt x="35373" y="5554"/>
                  </a:cubicBezTo>
                  <a:cubicBezTo>
                    <a:pt x="35271" y="3339"/>
                    <a:pt x="32896" y="1969"/>
                    <a:pt x="32895" y="1968"/>
                  </a:cubicBezTo>
                  <a:lnTo>
                    <a:pt x="32895" y="1968"/>
                  </a:lnTo>
                  <a:cubicBezTo>
                    <a:pt x="34367" y="3659"/>
                    <a:pt x="34528" y="3994"/>
                    <a:pt x="34703" y="5685"/>
                  </a:cubicBezTo>
                  <a:lnTo>
                    <a:pt x="34659" y="5641"/>
                  </a:lnTo>
                  <a:cubicBezTo>
                    <a:pt x="34659" y="5627"/>
                    <a:pt x="34674" y="5612"/>
                    <a:pt x="34674" y="5612"/>
                  </a:cubicBezTo>
                  <a:lnTo>
                    <a:pt x="34674" y="5612"/>
                  </a:lnTo>
                  <a:cubicBezTo>
                    <a:pt x="34674" y="5612"/>
                    <a:pt x="34659" y="5612"/>
                    <a:pt x="34644" y="5627"/>
                  </a:cubicBezTo>
                  <a:cubicBezTo>
                    <a:pt x="34572" y="5554"/>
                    <a:pt x="34499" y="5496"/>
                    <a:pt x="34426" y="5437"/>
                  </a:cubicBezTo>
                  <a:cubicBezTo>
                    <a:pt x="34426" y="5394"/>
                    <a:pt x="34440" y="5364"/>
                    <a:pt x="34455" y="5321"/>
                  </a:cubicBezTo>
                  <a:lnTo>
                    <a:pt x="34455" y="5321"/>
                  </a:lnTo>
                  <a:cubicBezTo>
                    <a:pt x="34455" y="5321"/>
                    <a:pt x="34440" y="5365"/>
                    <a:pt x="34397" y="5423"/>
                  </a:cubicBezTo>
                  <a:cubicBezTo>
                    <a:pt x="34280" y="5335"/>
                    <a:pt x="34178" y="5262"/>
                    <a:pt x="34091" y="5189"/>
                  </a:cubicBezTo>
                  <a:cubicBezTo>
                    <a:pt x="33887" y="4927"/>
                    <a:pt x="33697" y="4709"/>
                    <a:pt x="33566" y="4548"/>
                  </a:cubicBezTo>
                  <a:cubicBezTo>
                    <a:pt x="33464" y="4228"/>
                    <a:pt x="33376" y="4024"/>
                    <a:pt x="33376" y="4023"/>
                  </a:cubicBezTo>
                  <a:lnTo>
                    <a:pt x="33376" y="4023"/>
                  </a:lnTo>
                  <a:cubicBezTo>
                    <a:pt x="33390" y="4079"/>
                    <a:pt x="33391" y="4134"/>
                    <a:pt x="33404" y="4190"/>
                  </a:cubicBezTo>
                  <a:lnTo>
                    <a:pt x="33404" y="4190"/>
                  </a:lnTo>
                  <a:cubicBezTo>
                    <a:pt x="33404" y="4188"/>
                    <a:pt x="33405" y="4186"/>
                    <a:pt x="33406" y="4184"/>
                  </a:cubicBezTo>
                  <a:cubicBezTo>
                    <a:pt x="33420" y="4242"/>
                    <a:pt x="33420" y="4300"/>
                    <a:pt x="33420" y="4359"/>
                  </a:cubicBezTo>
                  <a:cubicBezTo>
                    <a:pt x="33391" y="4330"/>
                    <a:pt x="33376" y="4300"/>
                    <a:pt x="33362" y="4300"/>
                  </a:cubicBezTo>
                  <a:cubicBezTo>
                    <a:pt x="33391" y="4330"/>
                    <a:pt x="33406" y="4373"/>
                    <a:pt x="33435" y="4402"/>
                  </a:cubicBezTo>
                  <a:cubicBezTo>
                    <a:pt x="33449" y="4679"/>
                    <a:pt x="33449" y="4942"/>
                    <a:pt x="33435" y="5219"/>
                  </a:cubicBezTo>
                  <a:cubicBezTo>
                    <a:pt x="33333" y="5087"/>
                    <a:pt x="33216" y="4971"/>
                    <a:pt x="33099" y="4854"/>
                  </a:cubicBezTo>
                  <a:cubicBezTo>
                    <a:pt x="33172" y="4694"/>
                    <a:pt x="33260" y="4504"/>
                    <a:pt x="33362" y="4300"/>
                  </a:cubicBezTo>
                  <a:cubicBezTo>
                    <a:pt x="33374" y="4265"/>
                    <a:pt x="33386" y="4239"/>
                    <a:pt x="33398" y="4206"/>
                  </a:cubicBezTo>
                  <a:lnTo>
                    <a:pt x="33398" y="4206"/>
                  </a:lnTo>
                  <a:cubicBezTo>
                    <a:pt x="33332" y="4273"/>
                    <a:pt x="33149" y="4458"/>
                    <a:pt x="32954" y="4738"/>
                  </a:cubicBezTo>
                  <a:cubicBezTo>
                    <a:pt x="32837" y="4636"/>
                    <a:pt x="32735" y="4548"/>
                    <a:pt x="32633" y="4461"/>
                  </a:cubicBezTo>
                  <a:cubicBezTo>
                    <a:pt x="32837" y="4257"/>
                    <a:pt x="33056" y="4038"/>
                    <a:pt x="33318" y="3790"/>
                  </a:cubicBezTo>
                  <a:lnTo>
                    <a:pt x="33318" y="3790"/>
                  </a:lnTo>
                  <a:cubicBezTo>
                    <a:pt x="33318" y="3790"/>
                    <a:pt x="32939" y="3980"/>
                    <a:pt x="32458" y="4315"/>
                  </a:cubicBezTo>
                  <a:cubicBezTo>
                    <a:pt x="32152" y="4067"/>
                    <a:pt x="31919" y="3936"/>
                    <a:pt x="31919" y="3936"/>
                  </a:cubicBezTo>
                  <a:lnTo>
                    <a:pt x="31919" y="3936"/>
                  </a:lnTo>
                  <a:cubicBezTo>
                    <a:pt x="32065" y="4111"/>
                    <a:pt x="32196" y="4271"/>
                    <a:pt x="32327" y="4417"/>
                  </a:cubicBezTo>
                  <a:cubicBezTo>
                    <a:pt x="32123" y="4577"/>
                    <a:pt x="31904" y="4767"/>
                    <a:pt x="31686" y="4985"/>
                  </a:cubicBezTo>
                  <a:cubicBezTo>
                    <a:pt x="31132" y="4053"/>
                    <a:pt x="30564" y="3412"/>
                    <a:pt x="30564" y="3411"/>
                  </a:cubicBezTo>
                  <a:lnTo>
                    <a:pt x="30564" y="3411"/>
                  </a:lnTo>
                  <a:cubicBezTo>
                    <a:pt x="30913" y="4038"/>
                    <a:pt x="31161" y="4709"/>
                    <a:pt x="31351" y="5350"/>
                  </a:cubicBezTo>
                  <a:cubicBezTo>
                    <a:pt x="31132" y="5598"/>
                    <a:pt x="30957" y="5874"/>
                    <a:pt x="30797" y="6181"/>
                  </a:cubicBezTo>
                  <a:cubicBezTo>
                    <a:pt x="29747" y="4024"/>
                    <a:pt x="28013" y="2217"/>
                    <a:pt x="28013" y="2216"/>
                  </a:cubicBezTo>
                  <a:lnTo>
                    <a:pt x="28013" y="2216"/>
                  </a:lnTo>
                  <a:cubicBezTo>
                    <a:pt x="29266" y="4082"/>
                    <a:pt x="30039" y="6312"/>
                    <a:pt x="30418" y="7609"/>
                  </a:cubicBezTo>
                  <a:cubicBezTo>
                    <a:pt x="30418" y="7667"/>
                    <a:pt x="30418" y="7725"/>
                    <a:pt x="30418" y="7769"/>
                  </a:cubicBezTo>
                  <a:cubicBezTo>
                    <a:pt x="30199" y="7551"/>
                    <a:pt x="30024" y="7347"/>
                    <a:pt x="29879" y="7142"/>
                  </a:cubicBezTo>
                  <a:cubicBezTo>
                    <a:pt x="29908" y="6283"/>
                    <a:pt x="29485" y="5568"/>
                    <a:pt x="29033" y="5044"/>
                  </a:cubicBezTo>
                  <a:cubicBezTo>
                    <a:pt x="29019" y="5000"/>
                    <a:pt x="29004" y="4971"/>
                    <a:pt x="29004" y="4927"/>
                  </a:cubicBezTo>
                  <a:cubicBezTo>
                    <a:pt x="29004" y="4927"/>
                    <a:pt x="28989" y="4956"/>
                    <a:pt x="28989" y="5000"/>
                  </a:cubicBezTo>
                  <a:cubicBezTo>
                    <a:pt x="28465" y="4403"/>
                    <a:pt x="27897" y="4082"/>
                    <a:pt x="27896" y="4082"/>
                  </a:cubicBezTo>
                  <a:lnTo>
                    <a:pt x="27896" y="4082"/>
                  </a:lnTo>
                  <a:cubicBezTo>
                    <a:pt x="28450" y="4723"/>
                    <a:pt x="28771" y="5131"/>
                    <a:pt x="28975" y="5510"/>
                  </a:cubicBezTo>
                  <a:cubicBezTo>
                    <a:pt x="28975" y="5904"/>
                    <a:pt x="29048" y="6443"/>
                    <a:pt x="29296" y="7026"/>
                  </a:cubicBezTo>
                  <a:cubicBezTo>
                    <a:pt x="28931" y="6705"/>
                    <a:pt x="28625" y="6530"/>
                    <a:pt x="28625" y="6530"/>
                  </a:cubicBezTo>
                  <a:lnTo>
                    <a:pt x="28625" y="6530"/>
                  </a:lnTo>
                  <a:cubicBezTo>
                    <a:pt x="28931" y="6895"/>
                    <a:pt x="29179" y="7186"/>
                    <a:pt x="29368" y="7434"/>
                  </a:cubicBezTo>
                  <a:cubicBezTo>
                    <a:pt x="29339" y="7711"/>
                    <a:pt x="29223" y="7973"/>
                    <a:pt x="29062" y="8236"/>
                  </a:cubicBezTo>
                  <a:cubicBezTo>
                    <a:pt x="28989" y="7857"/>
                    <a:pt x="28844" y="7507"/>
                    <a:pt x="28654" y="7201"/>
                  </a:cubicBezTo>
                  <a:cubicBezTo>
                    <a:pt x="28538" y="6370"/>
                    <a:pt x="28275" y="5744"/>
                    <a:pt x="28275" y="5743"/>
                  </a:cubicBezTo>
                  <a:lnTo>
                    <a:pt x="28275" y="5743"/>
                  </a:lnTo>
                  <a:cubicBezTo>
                    <a:pt x="28319" y="6064"/>
                    <a:pt x="28334" y="6399"/>
                    <a:pt x="28319" y="6720"/>
                  </a:cubicBezTo>
                  <a:cubicBezTo>
                    <a:pt x="28100" y="6472"/>
                    <a:pt x="27882" y="6268"/>
                    <a:pt x="27678" y="6093"/>
                  </a:cubicBezTo>
                  <a:cubicBezTo>
                    <a:pt x="27838" y="5933"/>
                    <a:pt x="28013" y="5758"/>
                    <a:pt x="28232" y="5554"/>
                  </a:cubicBezTo>
                  <a:lnTo>
                    <a:pt x="28232" y="5554"/>
                  </a:lnTo>
                  <a:cubicBezTo>
                    <a:pt x="28231" y="5554"/>
                    <a:pt x="27925" y="5700"/>
                    <a:pt x="27547" y="5976"/>
                  </a:cubicBezTo>
                  <a:cubicBezTo>
                    <a:pt x="27284" y="5787"/>
                    <a:pt x="27095" y="5670"/>
                    <a:pt x="27095" y="5670"/>
                  </a:cubicBezTo>
                  <a:lnTo>
                    <a:pt x="27095" y="5670"/>
                  </a:lnTo>
                  <a:cubicBezTo>
                    <a:pt x="27226" y="5816"/>
                    <a:pt x="27328" y="5947"/>
                    <a:pt x="27430" y="6064"/>
                  </a:cubicBezTo>
                  <a:cubicBezTo>
                    <a:pt x="27270" y="6195"/>
                    <a:pt x="27095" y="6341"/>
                    <a:pt x="26920" y="6516"/>
                  </a:cubicBezTo>
                  <a:cubicBezTo>
                    <a:pt x="26468" y="5773"/>
                    <a:pt x="26002" y="5248"/>
                    <a:pt x="26002" y="5248"/>
                  </a:cubicBezTo>
                  <a:lnTo>
                    <a:pt x="26002" y="5248"/>
                  </a:lnTo>
                  <a:cubicBezTo>
                    <a:pt x="26293" y="5758"/>
                    <a:pt x="26497" y="6297"/>
                    <a:pt x="26643" y="6822"/>
                  </a:cubicBezTo>
                  <a:cubicBezTo>
                    <a:pt x="26468" y="7011"/>
                    <a:pt x="26322" y="7230"/>
                    <a:pt x="26191" y="7478"/>
                  </a:cubicBezTo>
                  <a:cubicBezTo>
                    <a:pt x="25346" y="5744"/>
                    <a:pt x="23947" y="4286"/>
                    <a:pt x="23947" y="4286"/>
                  </a:cubicBezTo>
                  <a:lnTo>
                    <a:pt x="23947" y="4286"/>
                  </a:lnTo>
                  <a:cubicBezTo>
                    <a:pt x="24909" y="5714"/>
                    <a:pt x="25521" y="7405"/>
                    <a:pt x="25841" y="8454"/>
                  </a:cubicBezTo>
                  <a:cubicBezTo>
                    <a:pt x="25827" y="8498"/>
                    <a:pt x="25812" y="8556"/>
                    <a:pt x="25798" y="8600"/>
                  </a:cubicBezTo>
                  <a:cubicBezTo>
                    <a:pt x="25754" y="8571"/>
                    <a:pt x="25696" y="8527"/>
                    <a:pt x="25652" y="8498"/>
                  </a:cubicBezTo>
                  <a:cubicBezTo>
                    <a:pt x="25564" y="8396"/>
                    <a:pt x="25477" y="8294"/>
                    <a:pt x="25404" y="8177"/>
                  </a:cubicBezTo>
                  <a:cubicBezTo>
                    <a:pt x="25448" y="8119"/>
                    <a:pt x="25477" y="8046"/>
                    <a:pt x="25521" y="7973"/>
                  </a:cubicBezTo>
                  <a:lnTo>
                    <a:pt x="25521" y="7973"/>
                  </a:lnTo>
                  <a:cubicBezTo>
                    <a:pt x="25521" y="7973"/>
                    <a:pt x="25462" y="8032"/>
                    <a:pt x="25375" y="8119"/>
                  </a:cubicBezTo>
                  <a:cubicBezTo>
                    <a:pt x="25127" y="7725"/>
                    <a:pt x="24967" y="7274"/>
                    <a:pt x="24748" y="6472"/>
                  </a:cubicBezTo>
                  <a:lnTo>
                    <a:pt x="24748" y="6472"/>
                  </a:lnTo>
                  <a:cubicBezTo>
                    <a:pt x="24748" y="6472"/>
                    <a:pt x="24603" y="7245"/>
                    <a:pt x="24967" y="8134"/>
                  </a:cubicBezTo>
                  <a:cubicBezTo>
                    <a:pt x="24792" y="8061"/>
                    <a:pt x="24661" y="8017"/>
                    <a:pt x="24661" y="8017"/>
                  </a:cubicBezTo>
                  <a:lnTo>
                    <a:pt x="24661" y="8017"/>
                  </a:lnTo>
                  <a:cubicBezTo>
                    <a:pt x="24807" y="8119"/>
                    <a:pt x="24923" y="8206"/>
                    <a:pt x="25040" y="8279"/>
                  </a:cubicBezTo>
                  <a:cubicBezTo>
                    <a:pt x="25054" y="8338"/>
                    <a:pt x="25083" y="8381"/>
                    <a:pt x="25113" y="8440"/>
                  </a:cubicBezTo>
                  <a:cubicBezTo>
                    <a:pt x="25011" y="8571"/>
                    <a:pt x="24909" y="8746"/>
                    <a:pt x="24807" y="8935"/>
                  </a:cubicBezTo>
                  <a:cubicBezTo>
                    <a:pt x="24734" y="8687"/>
                    <a:pt x="24690" y="8425"/>
                    <a:pt x="24661" y="8177"/>
                  </a:cubicBezTo>
                  <a:cubicBezTo>
                    <a:pt x="24661" y="8177"/>
                    <a:pt x="24617" y="8440"/>
                    <a:pt x="24617" y="8848"/>
                  </a:cubicBezTo>
                  <a:cubicBezTo>
                    <a:pt x="24515" y="8411"/>
                    <a:pt x="24384" y="8148"/>
                    <a:pt x="24384" y="8148"/>
                  </a:cubicBezTo>
                  <a:lnTo>
                    <a:pt x="24384" y="8148"/>
                  </a:lnTo>
                  <a:cubicBezTo>
                    <a:pt x="24398" y="8469"/>
                    <a:pt x="24398" y="8746"/>
                    <a:pt x="24398" y="8979"/>
                  </a:cubicBezTo>
                  <a:cubicBezTo>
                    <a:pt x="24311" y="9066"/>
                    <a:pt x="24209" y="9197"/>
                    <a:pt x="24107" y="9343"/>
                  </a:cubicBezTo>
                  <a:cubicBezTo>
                    <a:pt x="23990" y="8265"/>
                    <a:pt x="24034" y="8046"/>
                    <a:pt x="24661" y="6836"/>
                  </a:cubicBezTo>
                  <a:lnTo>
                    <a:pt x="24661" y="6836"/>
                  </a:lnTo>
                  <a:cubicBezTo>
                    <a:pt x="24661" y="6837"/>
                    <a:pt x="24311" y="7157"/>
                    <a:pt x="24034" y="7653"/>
                  </a:cubicBezTo>
                  <a:cubicBezTo>
                    <a:pt x="24136" y="6953"/>
                    <a:pt x="24282" y="6224"/>
                    <a:pt x="24500" y="5525"/>
                  </a:cubicBezTo>
                  <a:lnTo>
                    <a:pt x="24500" y="5525"/>
                  </a:lnTo>
                  <a:cubicBezTo>
                    <a:pt x="24500" y="5525"/>
                    <a:pt x="23451" y="7449"/>
                    <a:pt x="23101" y="9562"/>
                  </a:cubicBezTo>
                  <a:cubicBezTo>
                    <a:pt x="23043" y="9314"/>
                    <a:pt x="22985" y="9052"/>
                    <a:pt x="22970" y="8804"/>
                  </a:cubicBezTo>
                  <a:cubicBezTo>
                    <a:pt x="22970" y="8804"/>
                    <a:pt x="22926" y="9023"/>
                    <a:pt x="22926" y="9372"/>
                  </a:cubicBezTo>
                  <a:cubicBezTo>
                    <a:pt x="22752" y="9197"/>
                    <a:pt x="22562" y="9037"/>
                    <a:pt x="22373" y="8906"/>
                  </a:cubicBezTo>
                  <a:cubicBezTo>
                    <a:pt x="22358" y="8294"/>
                    <a:pt x="22402" y="7638"/>
                    <a:pt x="22533" y="7026"/>
                  </a:cubicBezTo>
                  <a:lnTo>
                    <a:pt x="22533" y="7026"/>
                  </a:lnTo>
                  <a:cubicBezTo>
                    <a:pt x="22533" y="7026"/>
                    <a:pt x="22198" y="7696"/>
                    <a:pt x="21950" y="8614"/>
                  </a:cubicBezTo>
                  <a:cubicBezTo>
                    <a:pt x="21702" y="8454"/>
                    <a:pt x="21454" y="8323"/>
                    <a:pt x="21221" y="8206"/>
                  </a:cubicBezTo>
                  <a:cubicBezTo>
                    <a:pt x="21294" y="8061"/>
                    <a:pt x="21367" y="7900"/>
                    <a:pt x="21454" y="7711"/>
                  </a:cubicBezTo>
                  <a:lnTo>
                    <a:pt x="21454" y="7711"/>
                  </a:lnTo>
                  <a:cubicBezTo>
                    <a:pt x="21454" y="7711"/>
                    <a:pt x="21279" y="7871"/>
                    <a:pt x="21075" y="8148"/>
                  </a:cubicBezTo>
                  <a:cubicBezTo>
                    <a:pt x="20536" y="7900"/>
                    <a:pt x="20143" y="7798"/>
                    <a:pt x="20143" y="7798"/>
                  </a:cubicBezTo>
                  <a:lnTo>
                    <a:pt x="20143" y="7798"/>
                  </a:lnTo>
                  <a:cubicBezTo>
                    <a:pt x="20449" y="7988"/>
                    <a:pt x="20711" y="8148"/>
                    <a:pt x="20944" y="8294"/>
                  </a:cubicBezTo>
                  <a:cubicBezTo>
                    <a:pt x="20784" y="8527"/>
                    <a:pt x="20609" y="8804"/>
                    <a:pt x="20463" y="9139"/>
                  </a:cubicBezTo>
                  <a:cubicBezTo>
                    <a:pt x="20332" y="8760"/>
                    <a:pt x="20216" y="8396"/>
                    <a:pt x="20157" y="8017"/>
                  </a:cubicBezTo>
                  <a:lnTo>
                    <a:pt x="20157" y="8017"/>
                  </a:lnTo>
                  <a:cubicBezTo>
                    <a:pt x="20157" y="8017"/>
                    <a:pt x="20084" y="8775"/>
                    <a:pt x="20245" y="9737"/>
                  </a:cubicBezTo>
                  <a:cubicBezTo>
                    <a:pt x="20186" y="9941"/>
                    <a:pt x="20157" y="10159"/>
                    <a:pt x="20143" y="10378"/>
                  </a:cubicBezTo>
                  <a:cubicBezTo>
                    <a:pt x="19997" y="10407"/>
                    <a:pt x="19851" y="10436"/>
                    <a:pt x="19720" y="10465"/>
                  </a:cubicBezTo>
                  <a:cubicBezTo>
                    <a:pt x="19647" y="10349"/>
                    <a:pt x="19589" y="10247"/>
                    <a:pt x="19531" y="10130"/>
                  </a:cubicBezTo>
                  <a:cubicBezTo>
                    <a:pt x="19662" y="9810"/>
                    <a:pt x="19822" y="9445"/>
                    <a:pt x="20055" y="8964"/>
                  </a:cubicBezTo>
                  <a:lnTo>
                    <a:pt x="20055" y="8964"/>
                  </a:lnTo>
                  <a:cubicBezTo>
                    <a:pt x="20055" y="8964"/>
                    <a:pt x="19764" y="9227"/>
                    <a:pt x="19472" y="9664"/>
                  </a:cubicBezTo>
                  <a:cubicBezTo>
                    <a:pt x="19531" y="8964"/>
                    <a:pt x="19414" y="8338"/>
                    <a:pt x="19297" y="7900"/>
                  </a:cubicBezTo>
                  <a:cubicBezTo>
                    <a:pt x="19385" y="7419"/>
                    <a:pt x="19603" y="6909"/>
                    <a:pt x="19997" y="6079"/>
                  </a:cubicBezTo>
                  <a:lnTo>
                    <a:pt x="19997" y="6079"/>
                  </a:lnTo>
                  <a:cubicBezTo>
                    <a:pt x="19997" y="6079"/>
                    <a:pt x="19487" y="6560"/>
                    <a:pt x="19093" y="7317"/>
                  </a:cubicBezTo>
                  <a:cubicBezTo>
                    <a:pt x="19064" y="7274"/>
                    <a:pt x="19064" y="7244"/>
                    <a:pt x="19064" y="7244"/>
                  </a:cubicBezTo>
                  <a:cubicBezTo>
                    <a:pt x="19064" y="7303"/>
                    <a:pt x="19064" y="7347"/>
                    <a:pt x="19064" y="7390"/>
                  </a:cubicBezTo>
                  <a:cubicBezTo>
                    <a:pt x="18729" y="8061"/>
                    <a:pt x="18525" y="8950"/>
                    <a:pt x="18846" y="9912"/>
                  </a:cubicBezTo>
                  <a:cubicBezTo>
                    <a:pt x="18758" y="10174"/>
                    <a:pt x="18641" y="10422"/>
                    <a:pt x="18481" y="10713"/>
                  </a:cubicBezTo>
                  <a:lnTo>
                    <a:pt x="18467" y="10713"/>
                  </a:lnTo>
                  <a:cubicBezTo>
                    <a:pt x="18437" y="10655"/>
                    <a:pt x="18423" y="10597"/>
                    <a:pt x="18408" y="10538"/>
                  </a:cubicBezTo>
                  <a:cubicBezTo>
                    <a:pt x="18379" y="9008"/>
                    <a:pt x="18452" y="6355"/>
                    <a:pt x="19195" y="4009"/>
                  </a:cubicBezTo>
                  <a:lnTo>
                    <a:pt x="19195" y="4009"/>
                  </a:lnTo>
                  <a:cubicBezTo>
                    <a:pt x="19195" y="4009"/>
                    <a:pt x="17898" y="6385"/>
                    <a:pt x="17476" y="9008"/>
                  </a:cubicBezTo>
                  <a:cubicBezTo>
                    <a:pt x="17199" y="8702"/>
                    <a:pt x="16893" y="8425"/>
                    <a:pt x="16572" y="8192"/>
                  </a:cubicBezTo>
                  <a:cubicBezTo>
                    <a:pt x="16543" y="7434"/>
                    <a:pt x="16586" y="6632"/>
                    <a:pt x="16761" y="5860"/>
                  </a:cubicBezTo>
                  <a:lnTo>
                    <a:pt x="16761" y="5860"/>
                  </a:lnTo>
                  <a:cubicBezTo>
                    <a:pt x="16761" y="5860"/>
                    <a:pt x="16339" y="6691"/>
                    <a:pt x="16047" y="7827"/>
                  </a:cubicBezTo>
                  <a:cubicBezTo>
                    <a:pt x="15727" y="7638"/>
                    <a:pt x="15420" y="7478"/>
                    <a:pt x="15129" y="7332"/>
                  </a:cubicBezTo>
                  <a:cubicBezTo>
                    <a:pt x="15216" y="7142"/>
                    <a:pt x="15318" y="6938"/>
                    <a:pt x="15420" y="6720"/>
                  </a:cubicBezTo>
                  <a:lnTo>
                    <a:pt x="15420" y="6720"/>
                  </a:lnTo>
                  <a:cubicBezTo>
                    <a:pt x="15420" y="6720"/>
                    <a:pt x="15216" y="6909"/>
                    <a:pt x="14940" y="7244"/>
                  </a:cubicBezTo>
                  <a:cubicBezTo>
                    <a:pt x="14284" y="6953"/>
                    <a:pt x="13788" y="6822"/>
                    <a:pt x="13788" y="6822"/>
                  </a:cubicBezTo>
                  <a:lnTo>
                    <a:pt x="13788" y="6822"/>
                  </a:lnTo>
                  <a:cubicBezTo>
                    <a:pt x="14182" y="7055"/>
                    <a:pt x="14502" y="7259"/>
                    <a:pt x="14794" y="7449"/>
                  </a:cubicBezTo>
                  <a:cubicBezTo>
                    <a:pt x="14590" y="7725"/>
                    <a:pt x="14371" y="8075"/>
                    <a:pt x="14182" y="8469"/>
                  </a:cubicBezTo>
                  <a:cubicBezTo>
                    <a:pt x="14080" y="8177"/>
                    <a:pt x="13978" y="7857"/>
                    <a:pt x="13905" y="7551"/>
                  </a:cubicBezTo>
                  <a:cubicBezTo>
                    <a:pt x="13919" y="7507"/>
                    <a:pt x="13934" y="7449"/>
                    <a:pt x="13948" y="7405"/>
                  </a:cubicBezTo>
                  <a:lnTo>
                    <a:pt x="13948" y="7405"/>
                  </a:lnTo>
                  <a:cubicBezTo>
                    <a:pt x="13948" y="7406"/>
                    <a:pt x="13933" y="7449"/>
                    <a:pt x="13890" y="7507"/>
                  </a:cubicBezTo>
                  <a:cubicBezTo>
                    <a:pt x="13861" y="7376"/>
                    <a:pt x="13832" y="7230"/>
                    <a:pt x="13803" y="7099"/>
                  </a:cubicBezTo>
                  <a:cubicBezTo>
                    <a:pt x="13803" y="7099"/>
                    <a:pt x="13774" y="7332"/>
                    <a:pt x="13788" y="7725"/>
                  </a:cubicBezTo>
                  <a:cubicBezTo>
                    <a:pt x="13686" y="7915"/>
                    <a:pt x="13555" y="8206"/>
                    <a:pt x="13409" y="8556"/>
                  </a:cubicBezTo>
                  <a:cubicBezTo>
                    <a:pt x="13263" y="8717"/>
                    <a:pt x="13089" y="8935"/>
                    <a:pt x="12899" y="9212"/>
                  </a:cubicBezTo>
                  <a:cubicBezTo>
                    <a:pt x="12506" y="7288"/>
                    <a:pt x="12564" y="6880"/>
                    <a:pt x="13613" y="4679"/>
                  </a:cubicBezTo>
                  <a:lnTo>
                    <a:pt x="13613" y="4679"/>
                  </a:lnTo>
                  <a:cubicBezTo>
                    <a:pt x="13613" y="4680"/>
                    <a:pt x="10932" y="7157"/>
                    <a:pt x="12433" y="10043"/>
                  </a:cubicBezTo>
                  <a:cubicBezTo>
                    <a:pt x="12404" y="10116"/>
                    <a:pt x="12374" y="10203"/>
                    <a:pt x="12331" y="10276"/>
                  </a:cubicBezTo>
                  <a:cubicBezTo>
                    <a:pt x="12154" y="9869"/>
                    <a:pt x="11940" y="9588"/>
                    <a:pt x="11888" y="9516"/>
                  </a:cubicBezTo>
                  <a:lnTo>
                    <a:pt x="11888" y="9516"/>
                  </a:lnTo>
                  <a:cubicBezTo>
                    <a:pt x="12043" y="9997"/>
                    <a:pt x="12157" y="10340"/>
                    <a:pt x="12214" y="10640"/>
                  </a:cubicBezTo>
                  <a:cubicBezTo>
                    <a:pt x="12170" y="10757"/>
                    <a:pt x="12141" y="10874"/>
                    <a:pt x="12127" y="10990"/>
                  </a:cubicBezTo>
                  <a:cubicBezTo>
                    <a:pt x="12039" y="10917"/>
                    <a:pt x="11952" y="10844"/>
                    <a:pt x="11879" y="10786"/>
                  </a:cubicBezTo>
                  <a:cubicBezTo>
                    <a:pt x="11864" y="10728"/>
                    <a:pt x="11850" y="10670"/>
                    <a:pt x="11821" y="10611"/>
                  </a:cubicBezTo>
                  <a:cubicBezTo>
                    <a:pt x="11821" y="10247"/>
                    <a:pt x="11835" y="9868"/>
                    <a:pt x="11879" y="9489"/>
                  </a:cubicBezTo>
                  <a:cubicBezTo>
                    <a:pt x="11879" y="9490"/>
                    <a:pt x="11880" y="9492"/>
                    <a:pt x="11880" y="9493"/>
                  </a:cubicBezTo>
                  <a:lnTo>
                    <a:pt x="11880" y="9493"/>
                  </a:lnTo>
                  <a:cubicBezTo>
                    <a:pt x="11909" y="9293"/>
                    <a:pt x="11938" y="9092"/>
                    <a:pt x="11981" y="8891"/>
                  </a:cubicBezTo>
                  <a:lnTo>
                    <a:pt x="11981" y="8891"/>
                  </a:lnTo>
                  <a:cubicBezTo>
                    <a:pt x="11981" y="8892"/>
                    <a:pt x="11806" y="9241"/>
                    <a:pt x="11617" y="9780"/>
                  </a:cubicBezTo>
                  <a:cubicBezTo>
                    <a:pt x="11456" y="9037"/>
                    <a:pt x="11340" y="8236"/>
                    <a:pt x="11340" y="7463"/>
                  </a:cubicBezTo>
                  <a:cubicBezTo>
                    <a:pt x="11340" y="7463"/>
                    <a:pt x="11092" y="8760"/>
                    <a:pt x="11223" y="10232"/>
                  </a:cubicBezTo>
                  <a:cubicBezTo>
                    <a:pt x="10961" y="9606"/>
                    <a:pt x="10742" y="8935"/>
                    <a:pt x="10611" y="8279"/>
                  </a:cubicBezTo>
                  <a:lnTo>
                    <a:pt x="10611" y="8279"/>
                  </a:lnTo>
                  <a:cubicBezTo>
                    <a:pt x="10611" y="8279"/>
                    <a:pt x="10567" y="8921"/>
                    <a:pt x="10655" y="9839"/>
                  </a:cubicBezTo>
                  <a:cubicBezTo>
                    <a:pt x="10611" y="9897"/>
                    <a:pt x="10567" y="9955"/>
                    <a:pt x="10509" y="10014"/>
                  </a:cubicBezTo>
                  <a:cubicBezTo>
                    <a:pt x="10509" y="10014"/>
                    <a:pt x="10494" y="9999"/>
                    <a:pt x="10494" y="9999"/>
                  </a:cubicBezTo>
                  <a:cubicBezTo>
                    <a:pt x="10392" y="9635"/>
                    <a:pt x="10305" y="9270"/>
                    <a:pt x="10276" y="8891"/>
                  </a:cubicBezTo>
                  <a:cubicBezTo>
                    <a:pt x="10276" y="8891"/>
                    <a:pt x="10217" y="9299"/>
                    <a:pt x="10217" y="9882"/>
                  </a:cubicBezTo>
                  <a:cubicBezTo>
                    <a:pt x="9955" y="9780"/>
                    <a:pt x="9736" y="9708"/>
                    <a:pt x="9649" y="9678"/>
                  </a:cubicBezTo>
                  <a:lnTo>
                    <a:pt x="9649" y="9678"/>
                  </a:lnTo>
                  <a:cubicBezTo>
                    <a:pt x="9868" y="9810"/>
                    <a:pt x="10057" y="9926"/>
                    <a:pt x="10232" y="10043"/>
                  </a:cubicBezTo>
                  <a:cubicBezTo>
                    <a:pt x="10232" y="10087"/>
                    <a:pt x="10232" y="10130"/>
                    <a:pt x="10232" y="10189"/>
                  </a:cubicBezTo>
                  <a:cubicBezTo>
                    <a:pt x="10028" y="10101"/>
                    <a:pt x="9809" y="10028"/>
                    <a:pt x="9620" y="9984"/>
                  </a:cubicBezTo>
                  <a:cubicBezTo>
                    <a:pt x="9620" y="9970"/>
                    <a:pt x="9620" y="9955"/>
                    <a:pt x="9620" y="9941"/>
                  </a:cubicBezTo>
                  <a:cubicBezTo>
                    <a:pt x="9620" y="9868"/>
                    <a:pt x="9634" y="9780"/>
                    <a:pt x="9649" y="9678"/>
                  </a:cubicBezTo>
                  <a:cubicBezTo>
                    <a:pt x="9649" y="9649"/>
                    <a:pt x="9664" y="9620"/>
                    <a:pt x="9664" y="9576"/>
                  </a:cubicBezTo>
                  <a:lnTo>
                    <a:pt x="9664" y="9576"/>
                  </a:lnTo>
                  <a:cubicBezTo>
                    <a:pt x="9663" y="9576"/>
                    <a:pt x="9634" y="9606"/>
                    <a:pt x="9605" y="9678"/>
                  </a:cubicBezTo>
                  <a:cubicBezTo>
                    <a:pt x="9576" y="9737"/>
                    <a:pt x="9532" y="9839"/>
                    <a:pt x="9489" y="9955"/>
                  </a:cubicBezTo>
                  <a:cubicBezTo>
                    <a:pt x="9051" y="9853"/>
                    <a:pt x="8745" y="9824"/>
                    <a:pt x="8745" y="9824"/>
                  </a:cubicBezTo>
                  <a:lnTo>
                    <a:pt x="8745" y="9824"/>
                  </a:lnTo>
                  <a:cubicBezTo>
                    <a:pt x="9008" y="9926"/>
                    <a:pt x="9241" y="10014"/>
                    <a:pt x="9430" y="10101"/>
                  </a:cubicBezTo>
                  <a:cubicBezTo>
                    <a:pt x="9372" y="10291"/>
                    <a:pt x="9314" y="10538"/>
                    <a:pt x="9285" y="10815"/>
                  </a:cubicBezTo>
                  <a:cubicBezTo>
                    <a:pt x="9095" y="10553"/>
                    <a:pt x="8935" y="10276"/>
                    <a:pt x="8804" y="9984"/>
                  </a:cubicBezTo>
                  <a:lnTo>
                    <a:pt x="8804" y="9984"/>
                  </a:lnTo>
                  <a:cubicBezTo>
                    <a:pt x="8804" y="9985"/>
                    <a:pt x="8906" y="10495"/>
                    <a:pt x="9197" y="11165"/>
                  </a:cubicBezTo>
                  <a:cubicBezTo>
                    <a:pt x="9095" y="11282"/>
                    <a:pt x="8993" y="11427"/>
                    <a:pt x="8876" y="11602"/>
                  </a:cubicBezTo>
                  <a:cubicBezTo>
                    <a:pt x="8862" y="11573"/>
                    <a:pt x="8862" y="11559"/>
                    <a:pt x="8862" y="11529"/>
                  </a:cubicBezTo>
                  <a:cubicBezTo>
                    <a:pt x="8876" y="11311"/>
                    <a:pt x="8906" y="11048"/>
                    <a:pt x="8949" y="10742"/>
                  </a:cubicBezTo>
                  <a:lnTo>
                    <a:pt x="8949" y="10742"/>
                  </a:lnTo>
                  <a:cubicBezTo>
                    <a:pt x="8949" y="10742"/>
                    <a:pt x="8862" y="10874"/>
                    <a:pt x="8774" y="11107"/>
                  </a:cubicBezTo>
                  <a:cubicBezTo>
                    <a:pt x="8585" y="9941"/>
                    <a:pt x="8702" y="9518"/>
                    <a:pt x="9445" y="7944"/>
                  </a:cubicBezTo>
                  <a:lnTo>
                    <a:pt x="9445" y="7944"/>
                  </a:lnTo>
                  <a:cubicBezTo>
                    <a:pt x="9445" y="7944"/>
                    <a:pt x="8483" y="8833"/>
                    <a:pt x="8206" y="10101"/>
                  </a:cubicBezTo>
                  <a:cubicBezTo>
                    <a:pt x="8191" y="10072"/>
                    <a:pt x="8162" y="10043"/>
                    <a:pt x="8148" y="10014"/>
                  </a:cubicBezTo>
                  <a:cubicBezTo>
                    <a:pt x="8104" y="9635"/>
                    <a:pt x="8148" y="9212"/>
                    <a:pt x="8235" y="8512"/>
                  </a:cubicBezTo>
                  <a:lnTo>
                    <a:pt x="8235" y="8512"/>
                  </a:lnTo>
                  <a:cubicBezTo>
                    <a:pt x="8235" y="8513"/>
                    <a:pt x="7973" y="8950"/>
                    <a:pt x="7871" y="9606"/>
                  </a:cubicBezTo>
                  <a:cubicBezTo>
                    <a:pt x="7842" y="9562"/>
                    <a:pt x="7827" y="9547"/>
                    <a:pt x="7827" y="9547"/>
                  </a:cubicBezTo>
                  <a:lnTo>
                    <a:pt x="7827" y="9547"/>
                  </a:lnTo>
                  <a:cubicBezTo>
                    <a:pt x="7842" y="9591"/>
                    <a:pt x="7856" y="9620"/>
                    <a:pt x="7871" y="9649"/>
                  </a:cubicBezTo>
                  <a:cubicBezTo>
                    <a:pt x="7798" y="10189"/>
                    <a:pt x="7827" y="10830"/>
                    <a:pt x="8206" y="11486"/>
                  </a:cubicBezTo>
                  <a:cubicBezTo>
                    <a:pt x="8235" y="11588"/>
                    <a:pt x="8264" y="11690"/>
                    <a:pt x="8293" y="11792"/>
                  </a:cubicBezTo>
                  <a:cubicBezTo>
                    <a:pt x="8279" y="11952"/>
                    <a:pt x="8264" y="12127"/>
                    <a:pt x="8221" y="12316"/>
                  </a:cubicBezTo>
                  <a:cubicBezTo>
                    <a:pt x="8191" y="12273"/>
                    <a:pt x="8162" y="12229"/>
                    <a:pt x="8133" y="12185"/>
                  </a:cubicBezTo>
                  <a:cubicBezTo>
                    <a:pt x="7754" y="11005"/>
                    <a:pt x="7186" y="8935"/>
                    <a:pt x="7171" y="7011"/>
                  </a:cubicBezTo>
                  <a:cubicBezTo>
                    <a:pt x="7171" y="7011"/>
                    <a:pt x="6795" y="9020"/>
                    <a:pt x="7095" y="11110"/>
                  </a:cubicBezTo>
                  <a:lnTo>
                    <a:pt x="7095" y="11110"/>
                  </a:lnTo>
                  <a:cubicBezTo>
                    <a:pt x="7068" y="11025"/>
                    <a:pt x="7054" y="10928"/>
                    <a:pt x="7040" y="10844"/>
                  </a:cubicBezTo>
                  <a:cubicBezTo>
                    <a:pt x="7040" y="10844"/>
                    <a:pt x="7026" y="10932"/>
                    <a:pt x="7026" y="11078"/>
                  </a:cubicBezTo>
                  <a:cubicBezTo>
                    <a:pt x="6778" y="10903"/>
                    <a:pt x="6515" y="10757"/>
                    <a:pt x="6268" y="10626"/>
                  </a:cubicBezTo>
                  <a:cubicBezTo>
                    <a:pt x="6064" y="10043"/>
                    <a:pt x="5903" y="9416"/>
                    <a:pt x="5845" y="8789"/>
                  </a:cubicBezTo>
                  <a:cubicBezTo>
                    <a:pt x="5845" y="8789"/>
                    <a:pt x="5743" y="9489"/>
                    <a:pt x="5801" y="10422"/>
                  </a:cubicBezTo>
                  <a:cubicBezTo>
                    <a:pt x="5524" y="10320"/>
                    <a:pt x="5262" y="10232"/>
                    <a:pt x="5029" y="10159"/>
                  </a:cubicBezTo>
                  <a:cubicBezTo>
                    <a:pt x="5043" y="9999"/>
                    <a:pt x="5058" y="9839"/>
                    <a:pt x="5087" y="9649"/>
                  </a:cubicBezTo>
                  <a:lnTo>
                    <a:pt x="5087" y="9649"/>
                  </a:lnTo>
                  <a:cubicBezTo>
                    <a:pt x="5087" y="9649"/>
                    <a:pt x="4985" y="9824"/>
                    <a:pt x="4868" y="10116"/>
                  </a:cubicBezTo>
                  <a:cubicBezTo>
                    <a:pt x="4329" y="9985"/>
                    <a:pt x="3950" y="9955"/>
                    <a:pt x="3950" y="9955"/>
                  </a:cubicBezTo>
                  <a:lnTo>
                    <a:pt x="3950" y="9955"/>
                  </a:lnTo>
                  <a:cubicBezTo>
                    <a:pt x="4271" y="10072"/>
                    <a:pt x="4562" y="10189"/>
                    <a:pt x="4810" y="10291"/>
                  </a:cubicBezTo>
                  <a:cubicBezTo>
                    <a:pt x="4723" y="10538"/>
                    <a:pt x="4650" y="10844"/>
                    <a:pt x="4621" y="11180"/>
                  </a:cubicBezTo>
                  <a:cubicBezTo>
                    <a:pt x="4460" y="10961"/>
                    <a:pt x="4329" y="10728"/>
                    <a:pt x="4198" y="10509"/>
                  </a:cubicBezTo>
                  <a:cubicBezTo>
                    <a:pt x="4198" y="10465"/>
                    <a:pt x="4198" y="10422"/>
                    <a:pt x="4198" y="10378"/>
                  </a:cubicBezTo>
                  <a:cubicBezTo>
                    <a:pt x="4198" y="10378"/>
                    <a:pt x="4183" y="10422"/>
                    <a:pt x="4183" y="10465"/>
                  </a:cubicBezTo>
                  <a:cubicBezTo>
                    <a:pt x="4125" y="10363"/>
                    <a:pt x="4067" y="10261"/>
                    <a:pt x="4023" y="10159"/>
                  </a:cubicBezTo>
                  <a:lnTo>
                    <a:pt x="4023" y="10159"/>
                  </a:lnTo>
                  <a:cubicBezTo>
                    <a:pt x="4023" y="10160"/>
                    <a:pt x="4052" y="10349"/>
                    <a:pt x="4154" y="10655"/>
                  </a:cubicBezTo>
                  <a:cubicBezTo>
                    <a:pt x="4125" y="10815"/>
                    <a:pt x="4096" y="11048"/>
                    <a:pt x="4081" y="11340"/>
                  </a:cubicBezTo>
                  <a:cubicBezTo>
                    <a:pt x="4009" y="11486"/>
                    <a:pt x="3936" y="11690"/>
                    <a:pt x="3863" y="11937"/>
                  </a:cubicBezTo>
                  <a:cubicBezTo>
                    <a:pt x="3134" y="10495"/>
                    <a:pt x="3076" y="10174"/>
                    <a:pt x="3324" y="8323"/>
                  </a:cubicBezTo>
                  <a:lnTo>
                    <a:pt x="3324" y="8323"/>
                  </a:lnTo>
                  <a:cubicBezTo>
                    <a:pt x="3323" y="8323"/>
                    <a:pt x="1968" y="10611"/>
                    <a:pt x="3732" y="12637"/>
                  </a:cubicBezTo>
                  <a:cubicBezTo>
                    <a:pt x="3702" y="12885"/>
                    <a:pt x="3702" y="13147"/>
                    <a:pt x="3732" y="13424"/>
                  </a:cubicBezTo>
                  <a:cubicBezTo>
                    <a:pt x="3644" y="13380"/>
                    <a:pt x="3557" y="13337"/>
                    <a:pt x="3455" y="13293"/>
                  </a:cubicBezTo>
                  <a:cubicBezTo>
                    <a:pt x="3309" y="12812"/>
                    <a:pt x="3178" y="12316"/>
                    <a:pt x="3134" y="11821"/>
                  </a:cubicBezTo>
                  <a:cubicBezTo>
                    <a:pt x="3134" y="11821"/>
                    <a:pt x="3047" y="12375"/>
                    <a:pt x="3090" y="13133"/>
                  </a:cubicBezTo>
                  <a:cubicBezTo>
                    <a:pt x="3061" y="13118"/>
                    <a:pt x="3032" y="13103"/>
                    <a:pt x="3003" y="13089"/>
                  </a:cubicBezTo>
                  <a:cubicBezTo>
                    <a:pt x="2624" y="12608"/>
                    <a:pt x="2274" y="12069"/>
                    <a:pt x="1997" y="11529"/>
                  </a:cubicBezTo>
                  <a:lnTo>
                    <a:pt x="1997" y="11529"/>
                  </a:lnTo>
                  <a:cubicBezTo>
                    <a:pt x="1997" y="11530"/>
                    <a:pt x="2114" y="12040"/>
                    <a:pt x="2405" y="12739"/>
                  </a:cubicBezTo>
                  <a:cubicBezTo>
                    <a:pt x="2376" y="12783"/>
                    <a:pt x="2362" y="12827"/>
                    <a:pt x="2347" y="12885"/>
                  </a:cubicBezTo>
                  <a:cubicBezTo>
                    <a:pt x="1895" y="12768"/>
                    <a:pt x="1589" y="12754"/>
                    <a:pt x="1589" y="12754"/>
                  </a:cubicBezTo>
                  <a:lnTo>
                    <a:pt x="1589" y="12754"/>
                  </a:lnTo>
                  <a:cubicBezTo>
                    <a:pt x="1866" y="12856"/>
                    <a:pt x="2085" y="12943"/>
                    <a:pt x="2289" y="13031"/>
                  </a:cubicBezTo>
                  <a:cubicBezTo>
                    <a:pt x="2230" y="13220"/>
                    <a:pt x="2158" y="13468"/>
                    <a:pt x="2128" y="13730"/>
                  </a:cubicBezTo>
                  <a:cubicBezTo>
                    <a:pt x="1954" y="13468"/>
                    <a:pt x="1793" y="13191"/>
                    <a:pt x="1647" y="12914"/>
                  </a:cubicBezTo>
                  <a:lnTo>
                    <a:pt x="1647" y="12914"/>
                  </a:lnTo>
                  <a:cubicBezTo>
                    <a:pt x="1648" y="12914"/>
                    <a:pt x="1779" y="13512"/>
                    <a:pt x="2128" y="14240"/>
                  </a:cubicBezTo>
                  <a:cubicBezTo>
                    <a:pt x="2143" y="14546"/>
                    <a:pt x="2201" y="14867"/>
                    <a:pt x="2347" y="15202"/>
                  </a:cubicBezTo>
                  <a:cubicBezTo>
                    <a:pt x="2099" y="15042"/>
                    <a:pt x="1866" y="14852"/>
                    <a:pt x="1706" y="14634"/>
                  </a:cubicBezTo>
                  <a:cubicBezTo>
                    <a:pt x="1720" y="14371"/>
                    <a:pt x="1749" y="14065"/>
                    <a:pt x="1808" y="13672"/>
                  </a:cubicBezTo>
                  <a:lnTo>
                    <a:pt x="1808" y="13672"/>
                  </a:lnTo>
                  <a:cubicBezTo>
                    <a:pt x="1808" y="13672"/>
                    <a:pt x="1647" y="13934"/>
                    <a:pt x="1531" y="14342"/>
                  </a:cubicBezTo>
                  <a:cubicBezTo>
                    <a:pt x="933" y="13176"/>
                    <a:pt x="904" y="12929"/>
                    <a:pt x="1094" y="11442"/>
                  </a:cubicBezTo>
                  <a:lnTo>
                    <a:pt x="1094" y="11442"/>
                  </a:lnTo>
                  <a:cubicBezTo>
                    <a:pt x="1093" y="11442"/>
                    <a:pt x="1" y="13278"/>
                    <a:pt x="1414" y="14911"/>
                  </a:cubicBezTo>
                  <a:cubicBezTo>
                    <a:pt x="1385" y="15202"/>
                    <a:pt x="1400" y="15523"/>
                    <a:pt x="1473" y="15873"/>
                  </a:cubicBezTo>
                  <a:lnTo>
                    <a:pt x="1473" y="15843"/>
                  </a:lnTo>
                  <a:lnTo>
                    <a:pt x="1910" y="15843"/>
                  </a:lnTo>
                  <a:cubicBezTo>
                    <a:pt x="1822" y="15610"/>
                    <a:pt x="1764" y="15406"/>
                    <a:pt x="1735" y="15202"/>
                  </a:cubicBezTo>
                  <a:lnTo>
                    <a:pt x="1735" y="15202"/>
                  </a:lnTo>
                  <a:cubicBezTo>
                    <a:pt x="1939" y="15392"/>
                    <a:pt x="2201" y="15581"/>
                    <a:pt x="2493" y="15756"/>
                  </a:cubicBezTo>
                  <a:cubicBezTo>
                    <a:pt x="2434" y="15785"/>
                    <a:pt x="2391" y="15814"/>
                    <a:pt x="2347" y="15843"/>
                  </a:cubicBezTo>
                  <a:lnTo>
                    <a:pt x="138416" y="15843"/>
                  </a:lnTo>
                  <a:cubicBezTo>
                    <a:pt x="138357" y="15814"/>
                    <a:pt x="138299" y="15785"/>
                    <a:pt x="138226" y="15741"/>
                  </a:cubicBezTo>
                  <a:cubicBezTo>
                    <a:pt x="138285" y="15610"/>
                    <a:pt x="138343" y="15465"/>
                    <a:pt x="138401" y="15319"/>
                  </a:cubicBezTo>
                  <a:cubicBezTo>
                    <a:pt x="138620" y="15115"/>
                    <a:pt x="138882" y="14925"/>
                    <a:pt x="139290" y="14692"/>
                  </a:cubicBezTo>
                  <a:cubicBezTo>
                    <a:pt x="139348" y="14867"/>
                    <a:pt x="139392" y="15027"/>
                    <a:pt x="139407" y="15173"/>
                  </a:cubicBezTo>
                  <a:cubicBezTo>
                    <a:pt x="139159" y="15377"/>
                    <a:pt x="138897" y="15596"/>
                    <a:pt x="138663" y="15843"/>
                  </a:cubicBezTo>
                  <a:lnTo>
                    <a:pt x="139217" y="15843"/>
                  </a:lnTo>
                  <a:cubicBezTo>
                    <a:pt x="139276" y="15771"/>
                    <a:pt x="139334" y="15683"/>
                    <a:pt x="139407" y="15596"/>
                  </a:cubicBezTo>
                  <a:lnTo>
                    <a:pt x="139407" y="15596"/>
                  </a:lnTo>
                  <a:cubicBezTo>
                    <a:pt x="139407" y="15683"/>
                    <a:pt x="139378" y="15756"/>
                    <a:pt x="139363" y="15843"/>
                  </a:cubicBezTo>
                  <a:lnTo>
                    <a:pt x="140281" y="15843"/>
                  </a:lnTo>
                  <a:cubicBezTo>
                    <a:pt x="140879" y="15246"/>
                    <a:pt x="141651" y="14561"/>
                    <a:pt x="142497" y="13978"/>
                  </a:cubicBezTo>
                  <a:lnTo>
                    <a:pt x="142497" y="13978"/>
                  </a:lnTo>
                  <a:cubicBezTo>
                    <a:pt x="142496" y="13978"/>
                    <a:pt x="140981" y="14751"/>
                    <a:pt x="139742" y="15800"/>
                  </a:cubicBezTo>
                  <a:cubicBezTo>
                    <a:pt x="139757" y="15610"/>
                    <a:pt x="139727" y="15435"/>
                    <a:pt x="139698" y="15275"/>
                  </a:cubicBezTo>
                  <a:cubicBezTo>
                    <a:pt x="139990" y="14940"/>
                    <a:pt x="140340" y="14590"/>
                    <a:pt x="140718" y="14299"/>
                  </a:cubicBezTo>
                  <a:lnTo>
                    <a:pt x="140718" y="14299"/>
                  </a:lnTo>
                  <a:cubicBezTo>
                    <a:pt x="140718" y="14299"/>
                    <a:pt x="140208" y="14576"/>
                    <a:pt x="139625" y="15013"/>
                  </a:cubicBezTo>
                  <a:cubicBezTo>
                    <a:pt x="139567" y="14852"/>
                    <a:pt x="139509" y="14721"/>
                    <a:pt x="139451" y="14605"/>
                  </a:cubicBezTo>
                  <a:cubicBezTo>
                    <a:pt x="139567" y="14546"/>
                    <a:pt x="139684" y="14473"/>
                    <a:pt x="139815" y="14401"/>
                  </a:cubicBezTo>
                  <a:lnTo>
                    <a:pt x="139815" y="14401"/>
                  </a:lnTo>
                  <a:cubicBezTo>
                    <a:pt x="139815" y="14401"/>
                    <a:pt x="139654" y="14444"/>
                    <a:pt x="139407" y="14532"/>
                  </a:cubicBezTo>
                  <a:cubicBezTo>
                    <a:pt x="139247" y="14270"/>
                    <a:pt x="139101" y="14109"/>
                    <a:pt x="139101" y="14109"/>
                  </a:cubicBezTo>
                  <a:lnTo>
                    <a:pt x="139101" y="14109"/>
                  </a:lnTo>
                  <a:cubicBezTo>
                    <a:pt x="139174" y="14299"/>
                    <a:pt x="139217" y="14444"/>
                    <a:pt x="139261" y="14590"/>
                  </a:cubicBezTo>
                  <a:cubicBezTo>
                    <a:pt x="139072" y="14663"/>
                    <a:pt x="138838" y="14780"/>
                    <a:pt x="138591" y="14911"/>
                  </a:cubicBezTo>
                  <a:cubicBezTo>
                    <a:pt x="138707" y="14678"/>
                    <a:pt x="138838" y="14459"/>
                    <a:pt x="138999" y="14240"/>
                  </a:cubicBezTo>
                  <a:lnTo>
                    <a:pt x="138999" y="14240"/>
                  </a:lnTo>
                  <a:cubicBezTo>
                    <a:pt x="138998" y="14240"/>
                    <a:pt x="138590" y="14619"/>
                    <a:pt x="138168" y="15188"/>
                  </a:cubicBezTo>
                  <a:cubicBezTo>
                    <a:pt x="138037" y="15290"/>
                    <a:pt x="137906" y="15392"/>
                    <a:pt x="137774" y="15523"/>
                  </a:cubicBezTo>
                  <a:cubicBezTo>
                    <a:pt x="137702" y="15479"/>
                    <a:pt x="137629" y="15450"/>
                    <a:pt x="137541" y="15406"/>
                  </a:cubicBezTo>
                  <a:cubicBezTo>
                    <a:pt x="137556" y="15348"/>
                    <a:pt x="137585" y="15275"/>
                    <a:pt x="137614" y="15217"/>
                  </a:cubicBezTo>
                  <a:cubicBezTo>
                    <a:pt x="137833" y="15071"/>
                    <a:pt x="138110" y="14925"/>
                    <a:pt x="138459" y="14721"/>
                  </a:cubicBezTo>
                  <a:lnTo>
                    <a:pt x="138459" y="14721"/>
                  </a:lnTo>
                  <a:cubicBezTo>
                    <a:pt x="138459" y="14721"/>
                    <a:pt x="138153" y="14794"/>
                    <a:pt x="137760" y="14969"/>
                  </a:cubicBezTo>
                  <a:cubicBezTo>
                    <a:pt x="138372" y="14051"/>
                    <a:pt x="138561" y="13890"/>
                    <a:pt x="139888" y="13147"/>
                  </a:cubicBezTo>
                  <a:lnTo>
                    <a:pt x="139888" y="13147"/>
                  </a:lnTo>
                  <a:cubicBezTo>
                    <a:pt x="139887" y="13147"/>
                    <a:pt x="137774" y="13687"/>
                    <a:pt x="137235" y="15246"/>
                  </a:cubicBezTo>
                  <a:lnTo>
                    <a:pt x="137206" y="15246"/>
                  </a:lnTo>
                  <a:cubicBezTo>
                    <a:pt x="137046" y="15173"/>
                    <a:pt x="136871" y="15100"/>
                    <a:pt x="136681" y="15013"/>
                  </a:cubicBezTo>
                  <a:cubicBezTo>
                    <a:pt x="136812" y="14707"/>
                    <a:pt x="136987" y="14401"/>
                    <a:pt x="137191" y="14109"/>
                  </a:cubicBezTo>
                  <a:lnTo>
                    <a:pt x="137191" y="14109"/>
                  </a:lnTo>
                  <a:cubicBezTo>
                    <a:pt x="137191" y="14109"/>
                    <a:pt x="136842" y="14430"/>
                    <a:pt x="136463" y="14925"/>
                  </a:cubicBezTo>
                  <a:cubicBezTo>
                    <a:pt x="136404" y="14896"/>
                    <a:pt x="136346" y="14867"/>
                    <a:pt x="136273" y="14838"/>
                  </a:cubicBezTo>
                  <a:cubicBezTo>
                    <a:pt x="137118" y="13891"/>
                    <a:pt x="137323" y="12973"/>
                    <a:pt x="137323" y="12972"/>
                  </a:cubicBezTo>
                  <a:lnTo>
                    <a:pt x="137323" y="12972"/>
                  </a:lnTo>
                  <a:cubicBezTo>
                    <a:pt x="136710" y="13803"/>
                    <a:pt x="136332" y="14284"/>
                    <a:pt x="135880" y="14678"/>
                  </a:cubicBezTo>
                  <a:cubicBezTo>
                    <a:pt x="135763" y="14619"/>
                    <a:pt x="135632" y="14575"/>
                    <a:pt x="135501" y="14517"/>
                  </a:cubicBezTo>
                  <a:cubicBezTo>
                    <a:pt x="136244" y="13978"/>
                    <a:pt x="136550" y="13337"/>
                    <a:pt x="136638" y="13162"/>
                  </a:cubicBezTo>
                  <a:cubicBezTo>
                    <a:pt x="137031" y="12710"/>
                    <a:pt x="137468" y="12244"/>
                    <a:pt x="137949" y="11792"/>
                  </a:cubicBezTo>
                  <a:cubicBezTo>
                    <a:pt x="137978" y="11777"/>
                    <a:pt x="138008" y="11748"/>
                    <a:pt x="138037" y="11733"/>
                  </a:cubicBezTo>
                  <a:lnTo>
                    <a:pt x="138037" y="11733"/>
                  </a:lnTo>
                  <a:cubicBezTo>
                    <a:pt x="138035" y="11734"/>
                    <a:pt x="138007" y="11748"/>
                    <a:pt x="137978" y="11763"/>
                  </a:cubicBezTo>
                  <a:cubicBezTo>
                    <a:pt x="138372" y="11384"/>
                    <a:pt x="138780" y="11019"/>
                    <a:pt x="139217" y="10684"/>
                  </a:cubicBezTo>
                  <a:lnTo>
                    <a:pt x="139217" y="10684"/>
                  </a:lnTo>
                  <a:cubicBezTo>
                    <a:pt x="139217" y="10684"/>
                    <a:pt x="137643" y="11602"/>
                    <a:pt x="136098" y="12929"/>
                  </a:cubicBezTo>
                  <a:cubicBezTo>
                    <a:pt x="135821" y="13118"/>
                    <a:pt x="135545" y="13337"/>
                    <a:pt x="135282" y="13555"/>
                  </a:cubicBezTo>
                  <a:cubicBezTo>
                    <a:pt x="135282" y="13366"/>
                    <a:pt x="135268" y="13191"/>
                    <a:pt x="135238" y="13031"/>
                  </a:cubicBezTo>
                  <a:cubicBezTo>
                    <a:pt x="135530" y="12695"/>
                    <a:pt x="135880" y="12346"/>
                    <a:pt x="136259" y="12054"/>
                  </a:cubicBezTo>
                  <a:lnTo>
                    <a:pt x="136259" y="12054"/>
                  </a:lnTo>
                  <a:cubicBezTo>
                    <a:pt x="136258" y="12054"/>
                    <a:pt x="135748" y="12331"/>
                    <a:pt x="135166" y="12768"/>
                  </a:cubicBezTo>
                  <a:cubicBezTo>
                    <a:pt x="135151" y="12739"/>
                    <a:pt x="135151" y="12725"/>
                    <a:pt x="135136" y="12710"/>
                  </a:cubicBezTo>
                  <a:cubicBezTo>
                    <a:pt x="135515" y="12214"/>
                    <a:pt x="135953" y="11719"/>
                    <a:pt x="136434" y="11267"/>
                  </a:cubicBezTo>
                  <a:lnTo>
                    <a:pt x="136434" y="11267"/>
                  </a:lnTo>
                  <a:cubicBezTo>
                    <a:pt x="136433" y="11267"/>
                    <a:pt x="135836" y="11632"/>
                    <a:pt x="135107" y="12229"/>
                  </a:cubicBezTo>
                  <a:cubicBezTo>
                    <a:pt x="135064" y="12244"/>
                    <a:pt x="135005" y="12273"/>
                    <a:pt x="134947" y="12287"/>
                  </a:cubicBezTo>
                  <a:cubicBezTo>
                    <a:pt x="134787" y="12025"/>
                    <a:pt x="134641" y="11879"/>
                    <a:pt x="134641" y="11879"/>
                  </a:cubicBezTo>
                  <a:lnTo>
                    <a:pt x="134641" y="11879"/>
                  </a:lnTo>
                  <a:cubicBezTo>
                    <a:pt x="134699" y="12054"/>
                    <a:pt x="134757" y="12200"/>
                    <a:pt x="134801" y="12346"/>
                  </a:cubicBezTo>
                  <a:cubicBezTo>
                    <a:pt x="134787" y="12346"/>
                    <a:pt x="134787" y="12346"/>
                    <a:pt x="134772" y="12360"/>
                  </a:cubicBezTo>
                  <a:cubicBezTo>
                    <a:pt x="134670" y="12171"/>
                    <a:pt x="134553" y="11981"/>
                    <a:pt x="134451" y="11835"/>
                  </a:cubicBezTo>
                  <a:cubicBezTo>
                    <a:pt x="134612" y="11719"/>
                    <a:pt x="134801" y="11602"/>
                    <a:pt x="134991" y="11471"/>
                  </a:cubicBezTo>
                  <a:lnTo>
                    <a:pt x="134991" y="11471"/>
                  </a:lnTo>
                  <a:cubicBezTo>
                    <a:pt x="134991" y="11471"/>
                    <a:pt x="134743" y="11544"/>
                    <a:pt x="134364" y="11704"/>
                  </a:cubicBezTo>
                  <a:cubicBezTo>
                    <a:pt x="134335" y="11675"/>
                    <a:pt x="134306" y="11646"/>
                    <a:pt x="134277" y="11617"/>
                  </a:cubicBezTo>
                  <a:cubicBezTo>
                    <a:pt x="134553" y="11413"/>
                    <a:pt x="134903" y="11209"/>
                    <a:pt x="135428" y="10917"/>
                  </a:cubicBezTo>
                  <a:lnTo>
                    <a:pt x="135428" y="10917"/>
                  </a:lnTo>
                  <a:cubicBezTo>
                    <a:pt x="135428" y="10917"/>
                    <a:pt x="134816" y="11063"/>
                    <a:pt x="134160" y="11457"/>
                  </a:cubicBezTo>
                  <a:cubicBezTo>
                    <a:pt x="133941" y="11194"/>
                    <a:pt x="133767" y="11049"/>
                    <a:pt x="133766" y="11048"/>
                  </a:cubicBezTo>
                  <a:lnTo>
                    <a:pt x="133766" y="11048"/>
                  </a:lnTo>
                  <a:cubicBezTo>
                    <a:pt x="133868" y="11223"/>
                    <a:pt x="133941" y="11384"/>
                    <a:pt x="134014" y="11544"/>
                  </a:cubicBezTo>
                  <a:cubicBezTo>
                    <a:pt x="133708" y="11733"/>
                    <a:pt x="133402" y="11981"/>
                    <a:pt x="133169" y="12287"/>
                  </a:cubicBezTo>
                  <a:cubicBezTo>
                    <a:pt x="133285" y="11937"/>
                    <a:pt x="133446" y="11588"/>
                    <a:pt x="133621" y="11252"/>
                  </a:cubicBezTo>
                  <a:lnTo>
                    <a:pt x="133621" y="11252"/>
                  </a:lnTo>
                  <a:cubicBezTo>
                    <a:pt x="133620" y="11253"/>
                    <a:pt x="133052" y="11894"/>
                    <a:pt x="132528" y="12827"/>
                  </a:cubicBezTo>
                  <a:cubicBezTo>
                    <a:pt x="132367" y="12972"/>
                    <a:pt x="132207" y="13118"/>
                    <a:pt x="132061" y="13293"/>
                  </a:cubicBezTo>
                  <a:lnTo>
                    <a:pt x="132003" y="13278"/>
                  </a:lnTo>
                  <a:cubicBezTo>
                    <a:pt x="132119" y="12972"/>
                    <a:pt x="132251" y="12666"/>
                    <a:pt x="132426" y="12360"/>
                  </a:cubicBezTo>
                  <a:cubicBezTo>
                    <a:pt x="132557" y="12273"/>
                    <a:pt x="132717" y="12171"/>
                    <a:pt x="132877" y="12069"/>
                  </a:cubicBezTo>
                  <a:lnTo>
                    <a:pt x="132877" y="12069"/>
                  </a:lnTo>
                  <a:cubicBezTo>
                    <a:pt x="132877" y="12069"/>
                    <a:pt x="132746" y="12098"/>
                    <a:pt x="132528" y="12185"/>
                  </a:cubicBezTo>
                  <a:cubicBezTo>
                    <a:pt x="132586" y="12083"/>
                    <a:pt x="132659" y="11967"/>
                    <a:pt x="132732" y="11865"/>
                  </a:cubicBezTo>
                  <a:lnTo>
                    <a:pt x="132732" y="11865"/>
                  </a:lnTo>
                  <a:cubicBezTo>
                    <a:pt x="132731" y="11865"/>
                    <a:pt x="132571" y="12010"/>
                    <a:pt x="132367" y="12244"/>
                  </a:cubicBezTo>
                  <a:cubicBezTo>
                    <a:pt x="132207" y="12316"/>
                    <a:pt x="132017" y="12404"/>
                    <a:pt x="131799" y="12506"/>
                  </a:cubicBezTo>
                  <a:cubicBezTo>
                    <a:pt x="132163" y="11821"/>
                    <a:pt x="132411" y="11384"/>
                    <a:pt x="132761" y="11005"/>
                  </a:cubicBezTo>
                  <a:cubicBezTo>
                    <a:pt x="132775" y="10990"/>
                    <a:pt x="132775" y="10990"/>
                    <a:pt x="132775" y="10990"/>
                  </a:cubicBezTo>
                  <a:cubicBezTo>
                    <a:pt x="133198" y="10538"/>
                    <a:pt x="133752" y="10145"/>
                    <a:pt x="134830" y="9460"/>
                  </a:cubicBezTo>
                  <a:lnTo>
                    <a:pt x="134830" y="9460"/>
                  </a:lnTo>
                  <a:cubicBezTo>
                    <a:pt x="134830" y="9460"/>
                    <a:pt x="132629" y="10101"/>
                    <a:pt x="131551" y="11704"/>
                  </a:cubicBezTo>
                  <a:cubicBezTo>
                    <a:pt x="131114" y="11981"/>
                    <a:pt x="130618" y="12331"/>
                    <a:pt x="130166" y="12710"/>
                  </a:cubicBezTo>
                  <a:cubicBezTo>
                    <a:pt x="130123" y="12695"/>
                    <a:pt x="130094" y="12681"/>
                    <a:pt x="130050" y="12666"/>
                  </a:cubicBezTo>
                  <a:cubicBezTo>
                    <a:pt x="130123" y="12418"/>
                    <a:pt x="130210" y="12171"/>
                    <a:pt x="130312" y="11923"/>
                  </a:cubicBezTo>
                  <a:cubicBezTo>
                    <a:pt x="130531" y="11704"/>
                    <a:pt x="130764" y="11500"/>
                    <a:pt x="131012" y="11296"/>
                  </a:cubicBezTo>
                  <a:lnTo>
                    <a:pt x="131012" y="11296"/>
                  </a:lnTo>
                  <a:cubicBezTo>
                    <a:pt x="131012" y="11296"/>
                    <a:pt x="130764" y="11427"/>
                    <a:pt x="130429" y="11661"/>
                  </a:cubicBezTo>
                  <a:cubicBezTo>
                    <a:pt x="130502" y="11471"/>
                    <a:pt x="130589" y="11296"/>
                    <a:pt x="130691" y="11121"/>
                  </a:cubicBezTo>
                  <a:lnTo>
                    <a:pt x="130691" y="11121"/>
                  </a:lnTo>
                  <a:cubicBezTo>
                    <a:pt x="130691" y="11121"/>
                    <a:pt x="130429" y="11413"/>
                    <a:pt x="130108" y="11865"/>
                  </a:cubicBezTo>
                  <a:cubicBezTo>
                    <a:pt x="130050" y="11908"/>
                    <a:pt x="129977" y="11967"/>
                    <a:pt x="129919" y="12010"/>
                  </a:cubicBezTo>
                  <a:cubicBezTo>
                    <a:pt x="129860" y="11865"/>
                    <a:pt x="129802" y="11733"/>
                    <a:pt x="129744" y="11617"/>
                  </a:cubicBezTo>
                  <a:cubicBezTo>
                    <a:pt x="129846" y="11544"/>
                    <a:pt x="129977" y="11471"/>
                    <a:pt x="130108" y="11398"/>
                  </a:cubicBezTo>
                  <a:lnTo>
                    <a:pt x="130108" y="11398"/>
                  </a:lnTo>
                  <a:cubicBezTo>
                    <a:pt x="130108" y="11398"/>
                    <a:pt x="129948" y="11442"/>
                    <a:pt x="129700" y="11529"/>
                  </a:cubicBezTo>
                  <a:cubicBezTo>
                    <a:pt x="129540" y="11267"/>
                    <a:pt x="129394" y="11121"/>
                    <a:pt x="129394" y="11121"/>
                  </a:cubicBezTo>
                  <a:lnTo>
                    <a:pt x="129394" y="11121"/>
                  </a:lnTo>
                  <a:cubicBezTo>
                    <a:pt x="129452" y="11296"/>
                    <a:pt x="129511" y="11457"/>
                    <a:pt x="129554" y="11588"/>
                  </a:cubicBezTo>
                  <a:cubicBezTo>
                    <a:pt x="129350" y="11675"/>
                    <a:pt x="129117" y="11777"/>
                    <a:pt x="128884" y="11923"/>
                  </a:cubicBezTo>
                  <a:cubicBezTo>
                    <a:pt x="129001" y="11690"/>
                    <a:pt x="129132" y="11457"/>
                    <a:pt x="129277" y="11238"/>
                  </a:cubicBezTo>
                  <a:lnTo>
                    <a:pt x="129277" y="11238"/>
                  </a:lnTo>
                  <a:cubicBezTo>
                    <a:pt x="129277" y="11238"/>
                    <a:pt x="128869" y="11632"/>
                    <a:pt x="128461" y="12185"/>
                  </a:cubicBezTo>
                  <a:cubicBezTo>
                    <a:pt x="128447" y="12200"/>
                    <a:pt x="128447" y="12200"/>
                    <a:pt x="128432" y="12214"/>
                  </a:cubicBezTo>
                  <a:cubicBezTo>
                    <a:pt x="128315" y="12185"/>
                    <a:pt x="128199" y="12156"/>
                    <a:pt x="128068" y="12112"/>
                  </a:cubicBezTo>
                  <a:cubicBezTo>
                    <a:pt x="128257" y="12010"/>
                    <a:pt x="128476" y="11879"/>
                    <a:pt x="128753" y="11733"/>
                  </a:cubicBezTo>
                  <a:lnTo>
                    <a:pt x="128753" y="11733"/>
                  </a:lnTo>
                  <a:cubicBezTo>
                    <a:pt x="128753" y="11733"/>
                    <a:pt x="128447" y="11806"/>
                    <a:pt x="128039" y="11981"/>
                  </a:cubicBezTo>
                  <a:cubicBezTo>
                    <a:pt x="128665" y="11063"/>
                    <a:pt x="128855" y="10903"/>
                    <a:pt x="130181" y="10159"/>
                  </a:cubicBezTo>
                  <a:lnTo>
                    <a:pt x="130181" y="10159"/>
                  </a:lnTo>
                  <a:cubicBezTo>
                    <a:pt x="130181" y="10159"/>
                    <a:pt x="128286" y="10640"/>
                    <a:pt x="127616" y="11996"/>
                  </a:cubicBezTo>
                  <a:cubicBezTo>
                    <a:pt x="127514" y="11967"/>
                    <a:pt x="127426" y="11952"/>
                    <a:pt x="127324" y="11923"/>
                  </a:cubicBezTo>
                  <a:cubicBezTo>
                    <a:pt x="128374" y="10436"/>
                    <a:pt x="128155" y="8906"/>
                    <a:pt x="128155" y="8906"/>
                  </a:cubicBezTo>
                  <a:lnTo>
                    <a:pt x="128155" y="8906"/>
                  </a:lnTo>
                  <a:cubicBezTo>
                    <a:pt x="127689" y="10451"/>
                    <a:pt x="127470" y="11005"/>
                    <a:pt x="126741" y="11777"/>
                  </a:cubicBezTo>
                  <a:cubicBezTo>
                    <a:pt x="126727" y="11777"/>
                    <a:pt x="126712" y="11763"/>
                    <a:pt x="126698" y="11763"/>
                  </a:cubicBezTo>
                  <a:lnTo>
                    <a:pt x="126698" y="11690"/>
                  </a:lnTo>
                  <a:cubicBezTo>
                    <a:pt x="127426" y="10801"/>
                    <a:pt x="127601" y="9985"/>
                    <a:pt x="127601" y="9984"/>
                  </a:cubicBezTo>
                  <a:lnTo>
                    <a:pt x="127601" y="9984"/>
                  </a:lnTo>
                  <a:cubicBezTo>
                    <a:pt x="127368" y="10305"/>
                    <a:pt x="127164" y="10582"/>
                    <a:pt x="126975" y="10830"/>
                  </a:cubicBezTo>
                  <a:cubicBezTo>
                    <a:pt x="127091" y="10465"/>
                    <a:pt x="127237" y="10057"/>
                    <a:pt x="127397" y="9649"/>
                  </a:cubicBezTo>
                  <a:cubicBezTo>
                    <a:pt x="128024" y="8979"/>
                    <a:pt x="128738" y="8294"/>
                    <a:pt x="129496" y="7682"/>
                  </a:cubicBezTo>
                  <a:lnTo>
                    <a:pt x="129496" y="7682"/>
                  </a:lnTo>
                  <a:cubicBezTo>
                    <a:pt x="129496" y="7682"/>
                    <a:pt x="128723" y="8148"/>
                    <a:pt x="127718" y="8877"/>
                  </a:cubicBezTo>
                  <a:cubicBezTo>
                    <a:pt x="128111" y="7973"/>
                    <a:pt x="128592" y="7026"/>
                    <a:pt x="129175" y="6137"/>
                  </a:cubicBezTo>
                  <a:lnTo>
                    <a:pt x="129175" y="6137"/>
                  </a:lnTo>
                  <a:cubicBezTo>
                    <a:pt x="129175" y="6137"/>
                    <a:pt x="127703" y="7755"/>
                    <a:pt x="126625" y="9737"/>
                  </a:cubicBezTo>
                  <a:cubicBezTo>
                    <a:pt x="126508" y="9824"/>
                    <a:pt x="126392" y="9926"/>
                    <a:pt x="126275" y="10028"/>
                  </a:cubicBezTo>
                  <a:cubicBezTo>
                    <a:pt x="126158" y="9810"/>
                    <a:pt x="126013" y="9606"/>
                    <a:pt x="125867" y="9416"/>
                  </a:cubicBezTo>
                  <a:cubicBezTo>
                    <a:pt x="125896" y="9285"/>
                    <a:pt x="125940" y="9154"/>
                    <a:pt x="125984" y="9037"/>
                  </a:cubicBezTo>
                  <a:cubicBezTo>
                    <a:pt x="126217" y="8775"/>
                    <a:pt x="126465" y="8512"/>
                    <a:pt x="126727" y="8279"/>
                  </a:cubicBezTo>
                  <a:lnTo>
                    <a:pt x="126727" y="8279"/>
                  </a:lnTo>
                  <a:cubicBezTo>
                    <a:pt x="126727" y="8279"/>
                    <a:pt x="126464" y="8425"/>
                    <a:pt x="126100" y="8702"/>
                  </a:cubicBezTo>
                  <a:cubicBezTo>
                    <a:pt x="126260" y="8265"/>
                    <a:pt x="126450" y="7842"/>
                    <a:pt x="126669" y="7434"/>
                  </a:cubicBezTo>
                  <a:lnTo>
                    <a:pt x="126669" y="7434"/>
                  </a:lnTo>
                  <a:cubicBezTo>
                    <a:pt x="126668" y="7434"/>
                    <a:pt x="126100" y="8090"/>
                    <a:pt x="125532" y="9037"/>
                  </a:cubicBezTo>
                  <a:cubicBezTo>
                    <a:pt x="125386" y="8877"/>
                    <a:pt x="125226" y="8746"/>
                    <a:pt x="125080" y="8614"/>
                  </a:cubicBezTo>
                  <a:cubicBezTo>
                    <a:pt x="125138" y="8571"/>
                    <a:pt x="125211" y="8527"/>
                    <a:pt x="125284" y="8483"/>
                  </a:cubicBezTo>
                  <a:lnTo>
                    <a:pt x="125284" y="8483"/>
                  </a:lnTo>
                  <a:cubicBezTo>
                    <a:pt x="125284" y="8483"/>
                    <a:pt x="125182" y="8512"/>
                    <a:pt x="125022" y="8571"/>
                  </a:cubicBezTo>
                  <a:cubicBezTo>
                    <a:pt x="124992" y="8542"/>
                    <a:pt x="124963" y="8512"/>
                    <a:pt x="124934" y="8498"/>
                  </a:cubicBezTo>
                  <a:cubicBezTo>
                    <a:pt x="125051" y="8338"/>
                    <a:pt x="125197" y="8177"/>
                    <a:pt x="125342" y="8002"/>
                  </a:cubicBezTo>
                  <a:lnTo>
                    <a:pt x="125342" y="8002"/>
                  </a:lnTo>
                  <a:cubicBezTo>
                    <a:pt x="125342" y="8002"/>
                    <a:pt x="125124" y="8134"/>
                    <a:pt x="124803" y="8396"/>
                  </a:cubicBezTo>
                  <a:cubicBezTo>
                    <a:pt x="124351" y="8061"/>
                    <a:pt x="123987" y="7886"/>
                    <a:pt x="123987" y="7886"/>
                  </a:cubicBezTo>
                  <a:lnTo>
                    <a:pt x="123987" y="7886"/>
                  </a:lnTo>
                  <a:cubicBezTo>
                    <a:pt x="124235" y="8134"/>
                    <a:pt x="124453" y="8352"/>
                    <a:pt x="124628" y="8542"/>
                  </a:cubicBezTo>
                  <a:cubicBezTo>
                    <a:pt x="124599" y="8571"/>
                    <a:pt x="124584" y="8585"/>
                    <a:pt x="124555" y="8614"/>
                  </a:cubicBezTo>
                  <a:cubicBezTo>
                    <a:pt x="124278" y="8265"/>
                    <a:pt x="124060" y="8061"/>
                    <a:pt x="124060" y="8061"/>
                  </a:cubicBezTo>
                  <a:lnTo>
                    <a:pt x="124060" y="8061"/>
                  </a:lnTo>
                  <a:cubicBezTo>
                    <a:pt x="124191" y="8323"/>
                    <a:pt x="124307" y="8542"/>
                    <a:pt x="124395" y="8760"/>
                  </a:cubicBezTo>
                  <a:cubicBezTo>
                    <a:pt x="124351" y="8804"/>
                    <a:pt x="124307" y="8848"/>
                    <a:pt x="124264" y="8891"/>
                  </a:cubicBezTo>
                  <a:cubicBezTo>
                    <a:pt x="124133" y="8950"/>
                    <a:pt x="123987" y="9023"/>
                    <a:pt x="123841" y="9110"/>
                  </a:cubicBezTo>
                  <a:cubicBezTo>
                    <a:pt x="123856" y="8833"/>
                    <a:pt x="123870" y="8556"/>
                    <a:pt x="123899" y="8279"/>
                  </a:cubicBezTo>
                  <a:cubicBezTo>
                    <a:pt x="123899" y="8265"/>
                    <a:pt x="123914" y="8265"/>
                    <a:pt x="123914" y="8265"/>
                  </a:cubicBezTo>
                  <a:lnTo>
                    <a:pt x="123899" y="8265"/>
                  </a:lnTo>
                  <a:cubicBezTo>
                    <a:pt x="123914" y="8221"/>
                    <a:pt x="123914" y="8163"/>
                    <a:pt x="123914" y="8119"/>
                  </a:cubicBezTo>
                  <a:lnTo>
                    <a:pt x="123914" y="8119"/>
                  </a:lnTo>
                  <a:cubicBezTo>
                    <a:pt x="123914" y="8119"/>
                    <a:pt x="123885" y="8206"/>
                    <a:pt x="123841" y="8338"/>
                  </a:cubicBezTo>
                  <a:cubicBezTo>
                    <a:pt x="123695" y="8512"/>
                    <a:pt x="123389" y="8906"/>
                    <a:pt x="123039" y="9445"/>
                  </a:cubicBezTo>
                  <a:cubicBezTo>
                    <a:pt x="122908" y="9547"/>
                    <a:pt x="122763" y="9678"/>
                    <a:pt x="122588" y="9839"/>
                  </a:cubicBezTo>
                  <a:cubicBezTo>
                    <a:pt x="122588" y="9824"/>
                    <a:pt x="122588" y="9824"/>
                    <a:pt x="122588" y="9810"/>
                  </a:cubicBezTo>
                  <a:cubicBezTo>
                    <a:pt x="122690" y="9620"/>
                    <a:pt x="122763" y="9445"/>
                    <a:pt x="122806" y="9299"/>
                  </a:cubicBezTo>
                  <a:cubicBezTo>
                    <a:pt x="122923" y="9227"/>
                    <a:pt x="123039" y="9154"/>
                    <a:pt x="123156" y="9066"/>
                  </a:cubicBezTo>
                  <a:lnTo>
                    <a:pt x="123156" y="9066"/>
                  </a:lnTo>
                  <a:cubicBezTo>
                    <a:pt x="123156" y="9066"/>
                    <a:pt x="123039" y="9110"/>
                    <a:pt x="122850" y="9183"/>
                  </a:cubicBezTo>
                  <a:cubicBezTo>
                    <a:pt x="122908" y="9008"/>
                    <a:pt x="122923" y="8891"/>
                    <a:pt x="122923" y="8891"/>
                  </a:cubicBezTo>
                  <a:lnTo>
                    <a:pt x="122923" y="8891"/>
                  </a:lnTo>
                  <a:cubicBezTo>
                    <a:pt x="122835" y="9023"/>
                    <a:pt x="122763" y="9139"/>
                    <a:pt x="122690" y="9241"/>
                  </a:cubicBezTo>
                  <a:lnTo>
                    <a:pt x="122675" y="9241"/>
                  </a:lnTo>
                  <a:cubicBezTo>
                    <a:pt x="122733" y="8906"/>
                    <a:pt x="122792" y="8614"/>
                    <a:pt x="122894" y="8352"/>
                  </a:cubicBezTo>
                  <a:cubicBezTo>
                    <a:pt x="123229" y="7973"/>
                    <a:pt x="123579" y="7594"/>
                    <a:pt x="123972" y="7230"/>
                  </a:cubicBezTo>
                  <a:cubicBezTo>
                    <a:pt x="124264" y="7011"/>
                    <a:pt x="124643" y="6764"/>
                    <a:pt x="125109" y="6472"/>
                  </a:cubicBezTo>
                  <a:lnTo>
                    <a:pt x="125109" y="6472"/>
                  </a:lnTo>
                  <a:cubicBezTo>
                    <a:pt x="125109" y="6472"/>
                    <a:pt x="124905" y="6530"/>
                    <a:pt x="124584" y="6661"/>
                  </a:cubicBezTo>
                  <a:cubicBezTo>
                    <a:pt x="124628" y="6618"/>
                    <a:pt x="124672" y="6589"/>
                    <a:pt x="124701" y="6559"/>
                  </a:cubicBezTo>
                  <a:lnTo>
                    <a:pt x="124701" y="6559"/>
                  </a:lnTo>
                  <a:cubicBezTo>
                    <a:pt x="124701" y="6560"/>
                    <a:pt x="124628" y="6603"/>
                    <a:pt x="124482" y="6705"/>
                  </a:cubicBezTo>
                  <a:cubicBezTo>
                    <a:pt x="124205" y="6822"/>
                    <a:pt x="123870" y="6982"/>
                    <a:pt x="123520" y="7186"/>
                  </a:cubicBezTo>
                  <a:cubicBezTo>
                    <a:pt x="123754" y="6866"/>
                    <a:pt x="124045" y="6501"/>
                    <a:pt x="124439" y="6020"/>
                  </a:cubicBezTo>
                  <a:lnTo>
                    <a:pt x="124439" y="6020"/>
                  </a:lnTo>
                  <a:cubicBezTo>
                    <a:pt x="124438" y="6020"/>
                    <a:pt x="123375" y="6691"/>
                    <a:pt x="122631" y="7827"/>
                  </a:cubicBezTo>
                  <a:cubicBezTo>
                    <a:pt x="122296" y="8104"/>
                    <a:pt x="121990" y="8440"/>
                    <a:pt x="121757" y="8833"/>
                  </a:cubicBezTo>
                  <a:cubicBezTo>
                    <a:pt x="121465" y="9081"/>
                    <a:pt x="121189" y="9358"/>
                    <a:pt x="120926" y="9635"/>
                  </a:cubicBezTo>
                  <a:cubicBezTo>
                    <a:pt x="120941" y="9343"/>
                    <a:pt x="120955" y="9037"/>
                    <a:pt x="120999" y="8746"/>
                  </a:cubicBezTo>
                  <a:lnTo>
                    <a:pt x="120999" y="8746"/>
                  </a:lnTo>
                  <a:cubicBezTo>
                    <a:pt x="120999" y="8746"/>
                    <a:pt x="120941" y="8877"/>
                    <a:pt x="120868" y="9110"/>
                  </a:cubicBezTo>
                  <a:cubicBezTo>
                    <a:pt x="120882" y="9008"/>
                    <a:pt x="120882" y="8964"/>
                    <a:pt x="120882" y="8964"/>
                  </a:cubicBezTo>
                  <a:lnTo>
                    <a:pt x="120882" y="8964"/>
                  </a:lnTo>
                  <a:cubicBezTo>
                    <a:pt x="120839" y="9066"/>
                    <a:pt x="120795" y="9183"/>
                    <a:pt x="120751" y="9299"/>
                  </a:cubicBezTo>
                  <a:cubicBezTo>
                    <a:pt x="120708" y="9154"/>
                    <a:pt x="120664" y="9023"/>
                    <a:pt x="120606" y="8891"/>
                  </a:cubicBezTo>
                  <a:cubicBezTo>
                    <a:pt x="120620" y="8862"/>
                    <a:pt x="120635" y="8848"/>
                    <a:pt x="120635" y="8819"/>
                  </a:cubicBezTo>
                  <a:cubicBezTo>
                    <a:pt x="121014" y="8279"/>
                    <a:pt x="121451" y="7711"/>
                    <a:pt x="121946" y="7215"/>
                  </a:cubicBezTo>
                  <a:lnTo>
                    <a:pt x="121946" y="7215"/>
                  </a:lnTo>
                  <a:cubicBezTo>
                    <a:pt x="121946" y="7216"/>
                    <a:pt x="121218" y="7696"/>
                    <a:pt x="120401" y="8454"/>
                  </a:cubicBezTo>
                  <a:cubicBezTo>
                    <a:pt x="120270" y="8221"/>
                    <a:pt x="120139" y="8017"/>
                    <a:pt x="119993" y="7827"/>
                  </a:cubicBezTo>
                  <a:cubicBezTo>
                    <a:pt x="120154" y="7711"/>
                    <a:pt x="120329" y="7594"/>
                    <a:pt x="120533" y="7463"/>
                  </a:cubicBezTo>
                  <a:lnTo>
                    <a:pt x="120533" y="7463"/>
                  </a:lnTo>
                  <a:cubicBezTo>
                    <a:pt x="120533" y="7463"/>
                    <a:pt x="120270" y="7536"/>
                    <a:pt x="119906" y="7711"/>
                  </a:cubicBezTo>
                  <a:cubicBezTo>
                    <a:pt x="119702" y="6880"/>
                    <a:pt x="119221" y="6297"/>
                    <a:pt x="119221" y="6297"/>
                  </a:cubicBezTo>
                  <a:lnTo>
                    <a:pt x="119221" y="6297"/>
                  </a:lnTo>
                  <a:cubicBezTo>
                    <a:pt x="119338" y="6676"/>
                    <a:pt x="119425" y="6982"/>
                    <a:pt x="119483" y="7244"/>
                  </a:cubicBezTo>
                  <a:cubicBezTo>
                    <a:pt x="119352" y="7128"/>
                    <a:pt x="119279" y="7070"/>
                    <a:pt x="119279" y="7070"/>
                  </a:cubicBezTo>
                  <a:lnTo>
                    <a:pt x="119279" y="7070"/>
                  </a:lnTo>
                  <a:cubicBezTo>
                    <a:pt x="119367" y="7230"/>
                    <a:pt x="119454" y="7376"/>
                    <a:pt x="119527" y="7521"/>
                  </a:cubicBezTo>
                  <a:cubicBezTo>
                    <a:pt x="119556" y="7638"/>
                    <a:pt x="119571" y="7755"/>
                    <a:pt x="119571" y="7871"/>
                  </a:cubicBezTo>
                  <a:cubicBezTo>
                    <a:pt x="119323" y="8002"/>
                    <a:pt x="119046" y="8163"/>
                    <a:pt x="118769" y="8352"/>
                  </a:cubicBezTo>
                  <a:cubicBezTo>
                    <a:pt x="118784" y="8250"/>
                    <a:pt x="118798" y="8163"/>
                    <a:pt x="118798" y="8104"/>
                  </a:cubicBezTo>
                  <a:cubicBezTo>
                    <a:pt x="118900" y="7813"/>
                    <a:pt x="119017" y="7536"/>
                    <a:pt x="119148" y="7274"/>
                  </a:cubicBezTo>
                  <a:lnTo>
                    <a:pt x="119148" y="7274"/>
                  </a:lnTo>
                  <a:cubicBezTo>
                    <a:pt x="119148" y="7274"/>
                    <a:pt x="118988" y="7463"/>
                    <a:pt x="118769" y="7784"/>
                  </a:cubicBezTo>
                  <a:cubicBezTo>
                    <a:pt x="118638" y="7798"/>
                    <a:pt x="118361" y="7871"/>
                    <a:pt x="118011" y="7988"/>
                  </a:cubicBezTo>
                  <a:cubicBezTo>
                    <a:pt x="117938" y="7857"/>
                    <a:pt x="117865" y="7755"/>
                    <a:pt x="117822" y="7696"/>
                  </a:cubicBezTo>
                  <a:cubicBezTo>
                    <a:pt x="118303" y="6866"/>
                    <a:pt x="118784" y="6457"/>
                    <a:pt x="120256" y="5452"/>
                  </a:cubicBezTo>
                  <a:lnTo>
                    <a:pt x="120256" y="5452"/>
                  </a:lnTo>
                  <a:cubicBezTo>
                    <a:pt x="120255" y="5452"/>
                    <a:pt x="118142" y="6137"/>
                    <a:pt x="117108" y="7740"/>
                  </a:cubicBezTo>
                  <a:cubicBezTo>
                    <a:pt x="117064" y="7449"/>
                    <a:pt x="117006" y="7215"/>
                    <a:pt x="116962" y="7084"/>
                  </a:cubicBezTo>
                  <a:cubicBezTo>
                    <a:pt x="117020" y="7011"/>
                    <a:pt x="117078" y="6953"/>
                    <a:pt x="117122" y="6895"/>
                  </a:cubicBezTo>
                  <a:lnTo>
                    <a:pt x="117122" y="6895"/>
                  </a:lnTo>
                  <a:cubicBezTo>
                    <a:pt x="117122" y="6895"/>
                    <a:pt x="117064" y="6953"/>
                    <a:pt x="116962" y="7040"/>
                  </a:cubicBezTo>
                  <a:cubicBezTo>
                    <a:pt x="116933" y="6968"/>
                    <a:pt x="116918" y="6924"/>
                    <a:pt x="116918" y="6924"/>
                  </a:cubicBezTo>
                  <a:lnTo>
                    <a:pt x="116918" y="6924"/>
                  </a:lnTo>
                  <a:cubicBezTo>
                    <a:pt x="116918" y="6968"/>
                    <a:pt x="116933" y="7026"/>
                    <a:pt x="116933" y="7070"/>
                  </a:cubicBezTo>
                  <a:cubicBezTo>
                    <a:pt x="116729" y="7259"/>
                    <a:pt x="116408" y="7580"/>
                    <a:pt x="116058" y="7973"/>
                  </a:cubicBezTo>
                  <a:cubicBezTo>
                    <a:pt x="116087" y="7798"/>
                    <a:pt x="116102" y="7609"/>
                    <a:pt x="116087" y="7449"/>
                  </a:cubicBezTo>
                  <a:cubicBezTo>
                    <a:pt x="116131" y="7376"/>
                    <a:pt x="116160" y="7303"/>
                    <a:pt x="116189" y="7230"/>
                  </a:cubicBezTo>
                  <a:lnTo>
                    <a:pt x="116189" y="7230"/>
                  </a:lnTo>
                  <a:cubicBezTo>
                    <a:pt x="116189" y="7230"/>
                    <a:pt x="116160" y="7274"/>
                    <a:pt x="116087" y="7361"/>
                  </a:cubicBezTo>
                  <a:cubicBezTo>
                    <a:pt x="116058" y="6647"/>
                    <a:pt x="115738" y="6049"/>
                    <a:pt x="115504" y="5670"/>
                  </a:cubicBezTo>
                  <a:cubicBezTo>
                    <a:pt x="115461" y="5554"/>
                    <a:pt x="115446" y="5496"/>
                    <a:pt x="115446" y="5496"/>
                  </a:cubicBezTo>
                  <a:lnTo>
                    <a:pt x="115446" y="5496"/>
                  </a:lnTo>
                  <a:cubicBezTo>
                    <a:pt x="115446" y="5525"/>
                    <a:pt x="115461" y="5568"/>
                    <a:pt x="115461" y="5612"/>
                  </a:cubicBezTo>
                  <a:cubicBezTo>
                    <a:pt x="115367" y="5472"/>
                    <a:pt x="115292" y="5378"/>
                    <a:pt x="115251" y="5332"/>
                  </a:cubicBezTo>
                  <a:lnTo>
                    <a:pt x="115251" y="5332"/>
                  </a:lnTo>
                  <a:cubicBezTo>
                    <a:pt x="115377" y="5684"/>
                    <a:pt x="115462" y="5968"/>
                    <a:pt x="115534" y="6224"/>
                  </a:cubicBezTo>
                  <a:cubicBezTo>
                    <a:pt x="115563" y="6676"/>
                    <a:pt x="115577" y="7142"/>
                    <a:pt x="115548" y="7594"/>
                  </a:cubicBezTo>
                  <a:cubicBezTo>
                    <a:pt x="115446" y="7696"/>
                    <a:pt x="115300" y="7857"/>
                    <a:pt x="115140" y="8046"/>
                  </a:cubicBezTo>
                  <a:cubicBezTo>
                    <a:pt x="115155" y="7944"/>
                    <a:pt x="115169" y="7842"/>
                    <a:pt x="115198" y="7740"/>
                  </a:cubicBezTo>
                  <a:lnTo>
                    <a:pt x="115198" y="7740"/>
                  </a:lnTo>
                  <a:cubicBezTo>
                    <a:pt x="115198" y="7740"/>
                    <a:pt x="115140" y="7813"/>
                    <a:pt x="115067" y="7959"/>
                  </a:cubicBezTo>
                  <a:cubicBezTo>
                    <a:pt x="114980" y="7842"/>
                    <a:pt x="114907" y="7769"/>
                    <a:pt x="114907" y="7769"/>
                  </a:cubicBezTo>
                  <a:lnTo>
                    <a:pt x="114907" y="7769"/>
                  </a:lnTo>
                  <a:cubicBezTo>
                    <a:pt x="114951" y="7871"/>
                    <a:pt x="114980" y="7973"/>
                    <a:pt x="115009" y="8061"/>
                  </a:cubicBezTo>
                  <a:cubicBezTo>
                    <a:pt x="114980" y="8119"/>
                    <a:pt x="114936" y="8192"/>
                    <a:pt x="114907" y="8279"/>
                  </a:cubicBezTo>
                  <a:cubicBezTo>
                    <a:pt x="114863" y="8192"/>
                    <a:pt x="114819" y="8104"/>
                    <a:pt x="114761" y="8032"/>
                  </a:cubicBezTo>
                  <a:cubicBezTo>
                    <a:pt x="114790" y="7944"/>
                    <a:pt x="114790" y="7886"/>
                    <a:pt x="114805" y="7813"/>
                  </a:cubicBezTo>
                  <a:cubicBezTo>
                    <a:pt x="114863" y="7755"/>
                    <a:pt x="114921" y="7711"/>
                    <a:pt x="114980" y="7653"/>
                  </a:cubicBezTo>
                  <a:lnTo>
                    <a:pt x="114980" y="7653"/>
                  </a:lnTo>
                  <a:cubicBezTo>
                    <a:pt x="114980" y="7653"/>
                    <a:pt x="114921" y="7682"/>
                    <a:pt x="114819" y="7740"/>
                  </a:cubicBezTo>
                  <a:cubicBezTo>
                    <a:pt x="114907" y="7259"/>
                    <a:pt x="114921" y="6953"/>
                    <a:pt x="114921" y="6953"/>
                  </a:cubicBezTo>
                  <a:lnTo>
                    <a:pt x="114921" y="6953"/>
                  </a:lnTo>
                  <a:cubicBezTo>
                    <a:pt x="114834" y="7230"/>
                    <a:pt x="114717" y="7507"/>
                    <a:pt x="114601" y="7769"/>
                  </a:cubicBezTo>
                  <a:cubicBezTo>
                    <a:pt x="114528" y="7667"/>
                    <a:pt x="114455" y="7594"/>
                    <a:pt x="114411" y="7536"/>
                  </a:cubicBezTo>
                  <a:cubicBezTo>
                    <a:pt x="114338" y="7390"/>
                    <a:pt x="114280" y="7259"/>
                    <a:pt x="114207" y="7142"/>
                  </a:cubicBezTo>
                  <a:cubicBezTo>
                    <a:pt x="114426" y="7026"/>
                    <a:pt x="114659" y="6909"/>
                    <a:pt x="114951" y="6764"/>
                  </a:cubicBezTo>
                  <a:lnTo>
                    <a:pt x="114951" y="6764"/>
                  </a:lnTo>
                  <a:cubicBezTo>
                    <a:pt x="114950" y="6764"/>
                    <a:pt x="114688" y="6807"/>
                    <a:pt x="114295" y="6938"/>
                  </a:cubicBezTo>
                  <a:cubicBezTo>
                    <a:pt x="114397" y="6822"/>
                    <a:pt x="114513" y="6691"/>
                    <a:pt x="114601" y="6559"/>
                  </a:cubicBezTo>
                  <a:cubicBezTo>
                    <a:pt x="114659" y="6501"/>
                    <a:pt x="114732" y="6428"/>
                    <a:pt x="114805" y="6355"/>
                  </a:cubicBezTo>
                  <a:lnTo>
                    <a:pt x="114805" y="6355"/>
                  </a:lnTo>
                  <a:cubicBezTo>
                    <a:pt x="114805" y="6355"/>
                    <a:pt x="114761" y="6385"/>
                    <a:pt x="114703" y="6414"/>
                  </a:cubicBezTo>
                  <a:cubicBezTo>
                    <a:pt x="114948" y="6053"/>
                    <a:pt x="115122" y="5678"/>
                    <a:pt x="115238" y="5317"/>
                  </a:cubicBezTo>
                  <a:lnTo>
                    <a:pt x="115238" y="5317"/>
                  </a:lnTo>
                  <a:cubicBezTo>
                    <a:pt x="115242" y="5322"/>
                    <a:pt x="115247" y="5326"/>
                    <a:pt x="115251" y="5332"/>
                  </a:cubicBezTo>
                  <a:lnTo>
                    <a:pt x="115251" y="5332"/>
                  </a:lnTo>
                  <a:cubicBezTo>
                    <a:pt x="115248" y="5323"/>
                    <a:pt x="115245" y="5315"/>
                    <a:pt x="115242" y="5306"/>
                  </a:cubicBezTo>
                  <a:cubicBezTo>
                    <a:pt x="115241" y="5310"/>
                    <a:pt x="115240" y="5314"/>
                    <a:pt x="115238" y="5317"/>
                  </a:cubicBezTo>
                  <a:lnTo>
                    <a:pt x="115238" y="5317"/>
                  </a:lnTo>
                  <a:cubicBezTo>
                    <a:pt x="115234" y="5313"/>
                    <a:pt x="115230" y="5309"/>
                    <a:pt x="115227" y="5306"/>
                  </a:cubicBezTo>
                  <a:cubicBezTo>
                    <a:pt x="115563" y="4301"/>
                    <a:pt x="115446" y="3514"/>
                    <a:pt x="115446" y="3513"/>
                  </a:cubicBezTo>
                  <a:lnTo>
                    <a:pt x="115446" y="3513"/>
                  </a:lnTo>
                  <a:cubicBezTo>
                    <a:pt x="114980" y="5087"/>
                    <a:pt x="114761" y="5627"/>
                    <a:pt x="113989" y="6428"/>
                  </a:cubicBezTo>
                  <a:cubicBezTo>
                    <a:pt x="113989" y="6370"/>
                    <a:pt x="114003" y="6326"/>
                    <a:pt x="114003" y="6268"/>
                  </a:cubicBezTo>
                  <a:cubicBezTo>
                    <a:pt x="114397" y="4942"/>
                    <a:pt x="115213" y="2668"/>
                    <a:pt x="116481" y="744"/>
                  </a:cubicBezTo>
                  <a:lnTo>
                    <a:pt x="116481" y="744"/>
                  </a:lnTo>
                  <a:cubicBezTo>
                    <a:pt x="116480" y="745"/>
                    <a:pt x="114746" y="2625"/>
                    <a:pt x="113668" y="4825"/>
                  </a:cubicBezTo>
                  <a:cubicBezTo>
                    <a:pt x="113595" y="4679"/>
                    <a:pt x="113522" y="4534"/>
                    <a:pt x="113435" y="4388"/>
                  </a:cubicBezTo>
                  <a:cubicBezTo>
                    <a:pt x="113551" y="4228"/>
                    <a:pt x="113668" y="4067"/>
                    <a:pt x="113785" y="3907"/>
                  </a:cubicBezTo>
                  <a:lnTo>
                    <a:pt x="113785" y="3907"/>
                  </a:lnTo>
                  <a:cubicBezTo>
                    <a:pt x="113784" y="3907"/>
                    <a:pt x="113624" y="4053"/>
                    <a:pt x="113391" y="4315"/>
                  </a:cubicBezTo>
                  <a:cubicBezTo>
                    <a:pt x="113318" y="4213"/>
                    <a:pt x="113245" y="4111"/>
                    <a:pt x="113158" y="4009"/>
                  </a:cubicBezTo>
                  <a:cubicBezTo>
                    <a:pt x="113362" y="3353"/>
                    <a:pt x="113624" y="2668"/>
                    <a:pt x="113974" y="2027"/>
                  </a:cubicBezTo>
                  <a:lnTo>
                    <a:pt x="113974" y="2027"/>
                  </a:lnTo>
                  <a:cubicBezTo>
                    <a:pt x="113974" y="2027"/>
                    <a:pt x="113391" y="2697"/>
                    <a:pt x="112837" y="3645"/>
                  </a:cubicBezTo>
                  <a:cubicBezTo>
                    <a:pt x="112633" y="3426"/>
                    <a:pt x="112429" y="3251"/>
                    <a:pt x="112240" y="3091"/>
                  </a:cubicBezTo>
                  <a:cubicBezTo>
                    <a:pt x="112356" y="2945"/>
                    <a:pt x="112487" y="2785"/>
                    <a:pt x="112648" y="2595"/>
                  </a:cubicBezTo>
                  <a:lnTo>
                    <a:pt x="112648" y="2595"/>
                  </a:lnTo>
                  <a:cubicBezTo>
                    <a:pt x="112648" y="2595"/>
                    <a:pt x="112414" y="2741"/>
                    <a:pt x="112109" y="3003"/>
                  </a:cubicBezTo>
                  <a:cubicBezTo>
                    <a:pt x="111657" y="2654"/>
                    <a:pt x="111292" y="2493"/>
                    <a:pt x="111292" y="2493"/>
                  </a:cubicBezTo>
                  <a:lnTo>
                    <a:pt x="111292" y="2493"/>
                  </a:lnTo>
                  <a:cubicBezTo>
                    <a:pt x="111540" y="2741"/>
                    <a:pt x="111744" y="2945"/>
                    <a:pt x="111934" y="3149"/>
                  </a:cubicBezTo>
                  <a:cubicBezTo>
                    <a:pt x="111686" y="3368"/>
                    <a:pt x="111409" y="3630"/>
                    <a:pt x="111147" y="3965"/>
                  </a:cubicBezTo>
                  <a:cubicBezTo>
                    <a:pt x="111147" y="3557"/>
                    <a:pt x="111161" y="3134"/>
                    <a:pt x="111219" y="2726"/>
                  </a:cubicBezTo>
                  <a:lnTo>
                    <a:pt x="111219" y="2726"/>
                  </a:lnTo>
                  <a:cubicBezTo>
                    <a:pt x="111219" y="2727"/>
                    <a:pt x="110899" y="3514"/>
                    <a:pt x="110724" y="4577"/>
                  </a:cubicBezTo>
                  <a:cubicBezTo>
                    <a:pt x="110505" y="4942"/>
                    <a:pt x="110330" y="5335"/>
                    <a:pt x="110228" y="5772"/>
                  </a:cubicBezTo>
                  <a:cubicBezTo>
                    <a:pt x="110185" y="5729"/>
                    <a:pt x="110156" y="5700"/>
                    <a:pt x="110156" y="5700"/>
                  </a:cubicBezTo>
                  <a:lnTo>
                    <a:pt x="110156" y="5700"/>
                  </a:lnTo>
                  <a:cubicBezTo>
                    <a:pt x="110185" y="5743"/>
                    <a:pt x="110199" y="5787"/>
                    <a:pt x="110214" y="5816"/>
                  </a:cubicBezTo>
                  <a:cubicBezTo>
                    <a:pt x="110214" y="5845"/>
                    <a:pt x="110214" y="5860"/>
                    <a:pt x="110214" y="5874"/>
                  </a:cubicBezTo>
                  <a:cubicBezTo>
                    <a:pt x="110156" y="5787"/>
                    <a:pt x="110097" y="5700"/>
                    <a:pt x="110068" y="5612"/>
                  </a:cubicBezTo>
                  <a:cubicBezTo>
                    <a:pt x="110170" y="5496"/>
                    <a:pt x="110272" y="5379"/>
                    <a:pt x="110389" y="5248"/>
                  </a:cubicBezTo>
                  <a:lnTo>
                    <a:pt x="110389" y="5248"/>
                  </a:lnTo>
                  <a:cubicBezTo>
                    <a:pt x="110389" y="5248"/>
                    <a:pt x="110243" y="5321"/>
                    <a:pt x="110010" y="5496"/>
                  </a:cubicBezTo>
                  <a:cubicBezTo>
                    <a:pt x="109981" y="5437"/>
                    <a:pt x="109966" y="5379"/>
                    <a:pt x="109951" y="5321"/>
                  </a:cubicBezTo>
                  <a:cubicBezTo>
                    <a:pt x="110126" y="5117"/>
                    <a:pt x="110345" y="4898"/>
                    <a:pt x="110651" y="4606"/>
                  </a:cubicBezTo>
                  <a:lnTo>
                    <a:pt x="110651" y="4606"/>
                  </a:lnTo>
                  <a:cubicBezTo>
                    <a:pt x="110651" y="4607"/>
                    <a:pt x="110301" y="4781"/>
                    <a:pt x="109893" y="5131"/>
                  </a:cubicBezTo>
                  <a:cubicBezTo>
                    <a:pt x="109879" y="5044"/>
                    <a:pt x="109879" y="4971"/>
                    <a:pt x="109864" y="4883"/>
                  </a:cubicBezTo>
                  <a:cubicBezTo>
                    <a:pt x="110097" y="4563"/>
                    <a:pt x="110403" y="4198"/>
                    <a:pt x="110782" y="3732"/>
                  </a:cubicBezTo>
                  <a:lnTo>
                    <a:pt x="110782" y="3732"/>
                  </a:lnTo>
                  <a:cubicBezTo>
                    <a:pt x="110782" y="3732"/>
                    <a:pt x="110389" y="3980"/>
                    <a:pt x="109893" y="4432"/>
                  </a:cubicBezTo>
                  <a:cubicBezTo>
                    <a:pt x="110126" y="2726"/>
                    <a:pt x="110287" y="2391"/>
                    <a:pt x="111744" y="628"/>
                  </a:cubicBezTo>
                  <a:lnTo>
                    <a:pt x="111744" y="628"/>
                  </a:lnTo>
                  <a:cubicBezTo>
                    <a:pt x="111744" y="628"/>
                    <a:pt x="109981" y="1721"/>
                    <a:pt x="109412" y="3484"/>
                  </a:cubicBezTo>
                  <a:cubicBezTo>
                    <a:pt x="109092" y="3732"/>
                    <a:pt x="108640" y="4111"/>
                    <a:pt x="108232" y="4650"/>
                  </a:cubicBezTo>
                  <a:cubicBezTo>
                    <a:pt x="108217" y="4213"/>
                    <a:pt x="108246" y="3776"/>
                    <a:pt x="108305" y="3338"/>
                  </a:cubicBezTo>
                  <a:lnTo>
                    <a:pt x="108305" y="3338"/>
                  </a:lnTo>
                  <a:cubicBezTo>
                    <a:pt x="108304" y="3339"/>
                    <a:pt x="107955" y="4228"/>
                    <a:pt x="107765" y="5364"/>
                  </a:cubicBezTo>
                  <a:cubicBezTo>
                    <a:pt x="107678" y="5539"/>
                    <a:pt x="107605" y="5729"/>
                    <a:pt x="107532" y="5918"/>
                  </a:cubicBezTo>
                  <a:cubicBezTo>
                    <a:pt x="107518" y="5933"/>
                    <a:pt x="107503" y="5962"/>
                    <a:pt x="107474" y="5976"/>
                  </a:cubicBezTo>
                  <a:cubicBezTo>
                    <a:pt x="107415" y="4796"/>
                    <a:pt x="106614" y="3922"/>
                    <a:pt x="106614" y="3921"/>
                  </a:cubicBezTo>
                  <a:lnTo>
                    <a:pt x="106614" y="3921"/>
                  </a:lnTo>
                  <a:cubicBezTo>
                    <a:pt x="106905" y="4767"/>
                    <a:pt x="107051" y="5248"/>
                    <a:pt x="107051" y="5700"/>
                  </a:cubicBezTo>
                  <a:cubicBezTo>
                    <a:pt x="107051" y="5700"/>
                    <a:pt x="107051" y="5700"/>
                    <a:pt x="107051" y="5714"/>
                  </a:cubicBezTo>
                  <a:cubicBezTo>
                    <a:pt x="107051" y="6006"/>
                    <a:pt x="106993" y="6312"/>
                    <a:pt x="106876" y="6705"/>
                  </a:cubicBezTo>
                  <a:cubicBezTo>
                    <a:pt x="106803" y="6778"/>
                    <a:pt x="106745" y="6866"/>
                    <a:pt x="106672" y="6953"/>
                  </a:cubicBezTo>
                  <a:cubicBezTo>
                    <a:pt x="106628" y="6866"/>
                    <a:pt x="106570" y="6793"/>
                    <a:pt x="106526" y="6720"/>
                  </a:cubicBezTo>
                  <a:cubicBezTo>
                    <a:pt x="106526" y="6603"/>
                    <a:pt x="106526" y="6516"/>
                    <a:pt x="106526" y="6443"/>
                  </a:cubicBezTo>
                  <a:cubicBezTo>
                    <a:pt x="106541" y="6399"/>
                    <a:pt x="106541" y="6341"/>
                    <a:pt x="106541" y="6297"/>
                  </a:cubicBezTo>
                  <a:cubicBezTo>
                    <a:pt x="106687" y="6049"/>
                    <a:pt x="106847" y="5802"/>
                    <a:pt x="107022" y="5568"/>
                  </a:cubicBezTo>
                  <a:lnTo>
                    <a:pt x="107022" y="5568"/>
                  </a:lnTo>
                  <a:cubicBezTo>
                    <a:pt x="107022" y="5569"/>
                    <a:pt x="106847" y="5729"/>
                    <a:pt x="106599" y="6006"/>
                  </a:cubicBezTo>
                  <a:cubicBezTo>
                    <a:pt x="106628" y="5816"/>
                    <a:pt x="106672" y="5612"/>
                    <a:pt x="106716" y="5423"/>
                  </a:cubicBezTo>
                  <a:lnTo>
                    <a:pt x="106716" y="5423"/>
                  </a:lnTo>
                  <a:cubicBezTo>
                    <a:pt x="106716" y="5423"/>
                    <a:pt x="106556" y="5743"/>
                    <a:pt x="106366" y="6268"/>
                  </a:cubicBezTo>
                  <a:cubicBezTo>
                    <a:pt x="106322" y="6326"/>
                    <a:pt x="106279" y="6385"/>
                    <a:pt x="106235" y="6443"/>
                  </a:cubicBezTo>
                  <a:cubicBezTo>
                    <a:pt x="106220" y="6414"/>
                    <a:pt x="106206" y="6399"/>
                    <a:pt x="106206" y="6385"/>
                  </a:cubicBezTo>
                  <a:cubicBezTo>
                    <a:pt x="106250" y="6137"/>
                    <a:pt x="106264" y="5918"/>
                    <a:pt x="106279" y="5787"/>
                  </a:cubicBezTo>
                  <a:cubicBezTo>
                    <a:pt x="106293" y="5656"/>
                    <a:pt x="106293" y="5583"/>
                    <a:pt x="106293" y="5583"/>
                  </a:cubicBezTo>
                  <a:lnTo>
                    <a:pt x="106293" y="5583"/>
                  </a:lnTo>
                  <a:cubicBezTo>
                    <a:pt x="106264" y="5656"/>
                    <a:pt x="106250" y="5743"/>
                    <a:pt x="106220" y="5816"/>
                  </a:cubicBezTo>
                  <a:cubicBezTo>
                    <a:pt x="106162" y="5845"/>
                    <a:pt x="106075" y="5904"/>
                    <a:pt x="105958" y="5976"/>
                  </a:cubicBezTo>
                  <a:lnTo>
                    <a:pt x="105914" y="5918"/>
                  </a:lnTo>
                  <a:cubicBezTo>
                    <a:pt x="105885" y="5816"/>
                    <a:pt x="105871" y="5729"/>
                    <a:pt x="105841" y="5641"/>
                  </a:cubicBezTo>
                  <a:cubicBezTo>
                    <a:pt x="105987" y="5568"/>
                    <a:pt x="106147" y="5481"/>
                    <a:pt x="106322" y="5394"/>
                  </a:cubicBezTo>
                  <a:lnTo>
                    <a:pt x="106322" y="5394"/>
                  </a:lnTo>
                  <a:cubicBezTo>
                    <a:pt x="106322" y="5394"/>
                    <a:pt x="106104" y="5437"/>
                    <a:pt x="105798" y="5539"/>
                  </a:cubicBezTo>
                  <a:cubicBezTo>
                    <a:pt x="105725" y="5350"/>
                    <a:pt x="105623" y="5189"/>
                    <a:pt x="105535" y="5058"/>
                  </a:cubicBezTo>
                  <a:cubicBezTo>
                    <a:pt x="105696" y="4898"/>
                    <a:pt x="105871" y="4709"/>
                    <a:pt x="106118" y="4490"/>
                  </a:cubicBezTo>
                  <a:lnTo>
                    <a:pt x="106118" y="4490"/>
                  </a:lnTo>
                  <a:cubicBezTo>
                    <a:pt x="106118" y="4490"/>
                    <a:pt x="105812" y="4636"/>
                    <a:pt x="105448" y="4927"/>
                  </a:cubicBezTo>
                  <a:cubicBezTo>
                    <a:pt x="105346" y="4796"/>
                    <a:pt x="105259" y="4709"/>
                    <a:pt x="105258" y="4709"/>
                  </a:cubicBezTo>
                  <a:lnTo>
                    <a:pt x="105258" y="4709"/>
                  </a:lnTo>
                  <a:cubicBezTo>
                    <a:pt x="105302" y="4811"/>
                    <a:pt x="105346" y="4898"/>
                    <a:pt x="105390" y="4985"/>
                  </a:cubicBezTo>
                  <a:cubicBezTo>
                    <a:pt x="105142" y="5189"/>
                    <a:pt x="104894" y="5452"/>
                    <a:pt x="104690" y="5787"/>
                  </a:cubicBezTo>
                  <a:cubicBezTo>
                    <a:pt x="104675" y="5758"/>
                    <a:pt x="104661" y="5743"/>
                    <a:pt x="104646" y="5729"/>
                  </a:cubicBezTo>
                  <a:cubicBezTo>
                    <a:pt x="104515" y="5073"/>
                    <a:pt x="104340" y="4607"/>
                    <a:pt x="104340" y="4606"/>
                  </a:cubicBezTo>
                  <a:lnTo>
                    <a:pt x="104340" y="4606"/>
                  </a:lnTo>
                  <a:cubicBezTo>
                    <a:pt x="104399" y="5087"/>
                    <a:pt x="104369" y="5583"/>
                    <a:pt x="104311" y="6049"/>
                  </a:cubicBezTo>
                  <a:cubicBezTo>
                    <a:pt x="104297" y="6064"/>
                    <a:pt x="104282" y="6079"/>
                    <a:pt x="104267" y="6093"/>
                  </a:cubicBezTo>
                  <a:cubicBezTo>
                    <a:pt x="104136" y="5583"/>
                    <a:pt x="103961" y="5204"/>
                    <a:pt x="103961" y="5204"/>
                  </a:cubicBezTo>
                  <a:lnTo>
                    <a:pt x="103961" y="5204"/>
                  </a:lnTo>
                  <a:cubicBezTo>
                    <a:pt x="104034" y="5539"/>
                    <a:pt x="104063" y="5904"/>
                    <a:pt x="104049" y="6239"/>
                  </a:cubicBezTo>
                  <a:cubicBezTo>
                    <a:pt x="103976" y="6297"/>
                    <a:pt x="103918" y="6355"/>
                    <a:pt x="103845" y="6414"/>
                  </a:cubicBezTo>
                  <a:cubicBezTo>
                    <a:pt x="103888" y="6210"/>
                    <a:pt x="103947" y="6006"/>
                    <a:pt x="104020" y="5816"/>
                  </a:cubicBezTo>
                  <a:lnTo>
                    <a:pt x="104020" y="5816"/>
                  </a:lnTo>
                  <a:cubicBezTo>
                    <a:pt x="104019" y="5816"/>
                    <a:pt x="103859" y="6093"/>
                    <a:pt x="103670" y="6516"/>
                  </a:cubicBezTo>
                  <a:cubicBezTo>
                    <a:pt x="103641" y="6414"/>
                    <a:pt x="103626" y="6312"/>
                    <a:pt x="103597" y="6195"/>
                  </a:cubicBezTo>
                  <a:cubicBezTo>
                    <a:pt x="103932" y="5335"/>
                    <a:pt x="103932" y="4621"/>
                    <a:pt x="103932" y="4621"/>
                  </a:cubicBezTo>
                  <a:lnTo>
                    <a:pt x="103932" y="4621"/>
                  </a:lnTo>
                  <a:cubicBezTo>
                    <a:pt x="103757" y="5058"/>
                    <a:pt x="103626" y="5408"/>
                    <a:pt x="103495" y="5700"/>
                  </a:cubicBezTo>
                  <a:cubicBezTo>
                    <a:pt x="103451" y="5452"/>
                    <a:pt x="103407" y="5219"/>
                    <a:pt x="103349" y="4985"/>
                  </a:cubicBezTo>
                  <a:cubicBezTo>
                    <a:pt x="103830" y="4023"/>
                    <a:pt x="104413" y="2960"/>
                    <a:pt x="105098" y="2027"/>
                  </a:cubicBezTo>
                  <a:lnTo>
                    <a:pt x="105098" y="2027"/>
                  </a:lnTo>
                  <a:cubicBezTo>
                    <a:pt x="105098" y="2027"/>
                    <a:pt x="104136" y="2974"/>
                    <a:pt x="103174" y="4330"/>
                  </a:cubicBezTo>
                  <a:cubicBezTo>
                    <a:pt x="102985" y="3659"/>
                    <a:pt x="102795" y="3222"/>
                    <a:pt x="102795" y="3222"/>
                  </a:cubicBezTo>
                  <a:lnTo>
                    <a:pt x="102795" y="3222"/>
                  </a:lnTo>
                  <a:cubicBezTo>
                    <a:pt x="102882" y="3597"/>
                    <a:pt x="102926" y="4000"/>
                    <a:pt x="102955" y="4390"/>
                  </a:cubicBezTo>
                  <a:lnTo>
                    <a:pt x="102955" y="4390"/>
                  </a:lnTo>
                  <a:cubicBezTo>
                    <a:pt x="102952" y="4369"/>
                    <a:pt x="102941" y="4359"/>
                    <a:pt x="102941" y="4359"/>
                  </a:cubicBezTo>
                  <a:lnTo>
                    <a:pt x="102941" y="4359"/>
                  </a:lnTo>
                  <a:cubicBezTo>
                    <a:pt x="102948" y="4372"/>
                    <a:pt x="102952" y="4383"/>
                    <a:pt x="102955" y="4393"/>
                  </a:cubicBezTo>
                  <a:lnTo>
                    <a:pt x="102955" y="4393"/>
                  </a:lnTo>
                  <a:cubicBezTo>
                    <a:pt x="102955" y="4396"/>
                    <a:pt x="102955" y="4399"/>
                    <a:pt x="102956" y="4402"/>
                  </a:cubicBezTo>
                  <a:cubicBezTo>
                    <a:pt x="102956" y="4399"/>
                    <a:pt x="102955" y="4397"/>
                    <a:pt x="102955" y="4394"/>
                  </a:cubicBezTo>
                  <a:lnTo>
                    <a:pt x="102955" y="4394"/>
                  </a:lnTo>
                  <a:cubicBezTo>
                    <a:pt x="102959" y="4405"/>
                    <a:pt x="102963" y="4416"/>
                    <a:pt x="102970" y="4432"/>
                  </a:cubicBezTo>
                  <a:cubicBezTo>
                    <a:pt x="102970" y="4490"/>
                    <a:pt x="102970" y="4548"/>
                    <a:pt x="102985" y="4606"/>
                  </a:cubicBezTo>
                  <a:cubicBezTo>
                    <a:pt x="102752" y="4956"/>
                    <a:pt x="102518" y="5321"/>
                    <a:pt x="102300" y="5700"/>
                  </a:cubicBezTo>
                  <a:cubicBezTo>
                    <a:pt x="102227" y="5379"/>
                    <a:pt x="102110" y="5087"/>
                    <a:pt x="101979" y="4825"/>
                  </a:cubicBezTo>
                  <a:cubicBezTo>
                    <a:pt x="102212" y="4198"/>
                    <a:pt x="102504" y="3557"/>
                    <a:pt x="102883" y="2974"/>
                  </a:cubicBezTo>
                  <a:lnTo>
                    <a:pt x="102883" y="2974"/>
                  </a:lnTo>
                  <a:cubicBezTo>
                    <a:pt x="102883" y="2974"/>
                    <a:pt x="102329" y="3557"/>
                    <a:pt x="101746" y="4417"/>
                  </a:cubicBezTo>
                  <a:cubicBezTo>
                    <a:pt x="101615" y="4184"/>
                    <a:pt x="101454" y="3980"/>
                    <a:pt x="101323" y="3805"/>
                  </a:cubicBezTo>
                  <a:cubicBezTo>
                    <a:pt x="101440" y="3674"/>
                    <a:pt x="101571" y="3528"/>
                    <a:pt x="101717" y="3368"/>
                  </a:cubicBezTo>
                  <a:lnTo>
                    <a:pt x="101717" y="3368"/>
                  </a:lnTo>
                  <a:cubicBezTo>
                    <a:pt x="101717" y="3368"/>
                    <a:pt x="101513" y="3484"/>
                    <a:pt x="101221" y="3688"/>
                  </a:cubicBezTo>
                  <a:cubicBezTo>
                    <a:pt x="100886" y="3309"/>
                    <a:pt x="100609" y="3091"/>
                    <a:pt x="100609" y="3091"/>
                  </a:cubicBezTo>
                  <a:lnTo>
                    <a:pt x="100609" y="3091"/>
                  </a:lnTo>
                  <a:cubicBezTo>
                    <a:pt x="100784" y="3368"/>
                    <a:pt x="100930" y="3601"/>
                    <a:pt x="101061" y="3819"/>
                  </a:cubicBezTo>
                  <a:cubicBezTo>
                    <a:pt x="100828" y="3994"/>
                    <a:pt x="100565" y="4242"/>
                    <a:pt x="100318" y="4519"/>
                  </a:cubicBezTo>
                  <a:cubicBezTo>
                    <a:pt x="100361" y="4111"/>
                    <a:pt x="100420" y="3703"/>
                    <a:pt x="100522" y="3309"/>
                  </a:cubicBezTo>
                  <a:lnTo>
                    <a:pt x="100522" y="3309"/>
                  </a:lnTo>
                  <a:cubicBezTo>
                    <a:pt x="100522" y="3310"/>
                    <a:pt x="100172" y="4053"/>
                    <a:pt x="99895" y="5073"/>
                  </a:cubicBezTo>
                  <a:cubicBezTo>
                    <a:pt x="99793" y="5219"/>
                    <a:pt x="99691" y="5379"/>
                    <a:pt x="99603" y="5554"/>
                  </a:cubicBezTo>
                  <a:lnTo>
                    <a:pt x="99603" y="5510"/>
                  </a:lnTo>
                  <a:cubicBezTo>
                    <a:pt x="99720" y="5117"/>
                    <a:pt x="99764" y="4781"/>
                    <a:pt x="99793" y="4519"/>
                  </a:cubicBezTo>
                  <a:cubicBezTo>
                    <a:pt x="99880" y="4432"/>
                    <a:pt x="99953" y="4344"/>
                    <a:pt x="100055" y="4242"/>
                  </a:cubicBezTo>
                  <a:lnTo>
                    <a:pt x="100055" y="4242"/>
                  </a:lnTo>
                  <a:cubicBezTo>
                    <a:pt x="100055" y="4242"/>
                    <a:pt x="99953" y="4300"/>
                    <a:pt x="99808" y="4388"/>
                  </a:cubicBezTo>
                  <a:cubicBezTo>
                    <a:pt x="99822" y="4198"/>
                    <a:pt x="99808" y="4082"/>
                    <a:pt x="99808" y="4082"/>
                  </a:cubicBezTo>
                  <a:cubicBezTo>
                    <a:pt x="99764" y="4228"/>
                    <a:pt x="99720" y="4359"/>
                    <a:pt x="99676" y="4475"/>
                  </a:cubicBezTo>
                  <a:cubicBezTo>
                    <a:pt x="99545" y="4563"/>
                    <a:pt x="99399" y="4679"/>
                    <a:pt x="99225" y="4825"/>
                  </a:cubicBezTo>
                  <a:cubicBezTo>
                    <a:pt x="99283" y="4577"/>
                    <a:pt x="99341" y="4344"/>
                    <a:pt x="99399" y="4155"/>
                  </a:cubicBezTo>
                  <a:cubicBezTo>
                    <a:pt x="99691" y="3528"/>
                    <a:pt x="100012" y="2872"/>
                    <a:pt x="100391" y="2245"/>
                  </a:cubicBezTo>
                  <a:cubicBezTo>
                    <a:pt x="100609" y="1983"/>
                    <a:pt x="100871" y="1677"/>
                    <a:pt x="101207" y="1313"/>
                  </a:cubicBezTo>
                  <a:lnTo>
                    <a:pt x="101207" y="1313"/>
                  </a:lnTo>
                  <a:cubicBezTo>
                    <a:pt x="101207" y="1313"/>
                    <a:pt x="101046" y="1400"/>
                    <a:pt x="100799" y="1575"/>
                  </a:cubicBezTo>
                  <a:cubicBezTo>
                    <a:pt x="100827" y="1532"/>
                    <a:pt x="100856" y="1489"/>
                    <a:pt x="100885" y="1460"/>
                  </a:cubicBezTo>
                  <a:lnTo>
                    <a:pt x="100885" y="1460"/>
                  </a:lnTo>
                  <a:cubicBezTo>
                    <a:pt x="100876" y="1469"/>
                    <a:pt x="100819" y="1527"/>
                    <a:pt x="100726" y="1633"/>
                  </a:cubicBezTo>
                  <a:cubicBezTo>
                    <a:pt x="100143" y="2056"/>
                    <a:pt x="99210" y="2916"/>
                    <a:pt x="98831" y="4169"/>
                  </a:cubicBezTo>
                  <a:cubicBezTo>
                    <a:pt x="98744" y="4315"/>
                    <a:pt x="98656" y="4461"/>
                    <a:pt x="98569" y="4592"/>
                  </a:cubicBezTo>
                  <a:cubicBezTo>
                    <a:pt x="98496" y="4432"/>
                    <a:pt x="98452" y="4330"/>
                    <a:pt x="98452" y="4330"/>
                  </a:cubicBezTo>
                  <a:lnTo>
                    <a:pt x="98452" y="4330"/>
                  </a:lnTo>
                  <a:cubicBezTo>
                    <a:pt x="98481" y="4446"/>
                    <a:pt x="98510" y="4548"/>
                    <a:pt x="98540" y="4665"/>
                  </a:cubicBezTo>
                  <a:cubicBezTo>
                    <a:pt x="98438" y="4840"/>
                    <a:pt x="98335" y="5015"/>
                    <a:pt x="98233" y="5204"/>
                  </a:cubicBezTo>
                  <a:cubicBezTo>
                    <a:pt x="98161" y="4738"/>
                    <a:pt x="98073" y="4330"/>
                    <a:pt x="97986" y="4038"/>
                  </a:cubicBezTo>
                  <a:cubicBezTo>
                    <a:pt x="98175" y="3513"/>
                    <a:pt x="98408" y="2974"/>
                    <a:pt x="98700" y="2479"/>
                  </a:cubicBezTo>
                  <a:lnTo>
                    <a:pt x="98700" y="2479"/>
                  </a:lnTo>
                  <a:cubicBezTo>
                    <a:pt x="98700" y="2479"/>
                    <a:pt x="98306" y="2916"/>
                    <a:pt x="97855" y="3615"/>
                  </a:cubicBezTo>
                  <a:cubicBezTo>
                    <a:pt x="97840" y="3601"/>
                    <a:pt x="97840" y="3601"/>
                    <a:pt x="97840" y="3601"/>
                  </a:cubicBezTo>
                  <a:lnTo>
                    <a:pt x="97840" y="3615"/>
                  </a:lnTo>
                  <a:cubicBezTo>
                    <a:pt x="97782" y="3732"/>
                    <a:pt x="97709" y="3834"/>
                    <a:pt x="97636" y="3951"/>
                  </a:cubicBezTo>
                  <a:cubicBezTo>
                    <a:pt x="97476" y="3717"/>
                    <a:pt x="97330" y="3528"/>
                    <a:pt x="97170" y="3353"/>
                  </a:cubicBezTo>
                  <a:cubicBezTo>
                    <a:pt x="97286" y="3207"/>
                    <a:pt x="97417" y="3062"/>
                    <a:pt x="97548" y="2901"/>
                  </a:cubicBezTo>
                  <a:lnTo>
                    <a:pt x="97548" y="2901"/>
                  </a:lnTo>
                  <a:cubicBezTo>
                    <a:pt x="97548" y="2901"/>
                    <a:pt x="97359" y="3018"/>
                    <a:pt x="97068" y="3236"/>
                  </a:cubicBezTo>
                  <a:cubicBezTo>
                    <a:pt x="96718" y="2858"/>
                    <a:pt x="96441" y="2654"/>
                    <a:pt x="96441" y="2653"/>
                  </a:cubicBezTo>
                  <a:lnTo>
                    <a:pt x="96441" y="2653"/>
                  </a:lnTo>
                  <a:cubicBezTo>
                    <a:pt x="96616" y="2930"/>
                    <a:pt x="96776" y="3164"/>
                    <a:pt x="96907" y="3368"/>
                  </a:cubicBezTo>
                  <a:cubicBezTo>
                    <a:pt x="96820" y="3441"/>
                    <a:pt x="96732" y="3528"/>
                    <a:pt x="96630" y="3630"/>
                  </a:cubicBezTo>
                  <a:cubicBezTo>
                    <a:pt x="96557" y="3382"/>
                    <a:pt x="96455" y="3164"/>
                    <a:pt x="96339" y="2960"/>
                  </a:cubicBezTo>
                  <a:cubicBezTo>
                    <a:pt x="96353" y="2930"/>
                    <a:pt x="96353" y="2901"/>
                    <a:pt x="96353" y="2887"/>
                  </a:cubicBezTo>
                  <a:lnTo>
                    <a:pt x="96353" y="2887"/>
                  </a:lnTo>
                  <a:cubicBezTo>
                    <a:pt x="96353" y="2887"/>
                    <a:pt x="96353" y="2902"/>
                    <a:pt x="96339" y="2945"/>
                  </a:cubicBezTo>
                  <a:cubicBezTo>
                    <a:pt x="96193" y="2683"/>
                    <a:pt x="96033" y="2464"/>
                    <a:pt x="95872" y="2245"/>
                  </a:cubicBezTo>
                  <a:cubicBezTo>
                    <a:pt x="96106" y="1881"/>
                    <a:pt x="96455" y="1458"/>
                    <a:pt x="96951" y="861"/>
                  </a:cubicBezTo>
                  <a:lnTo>
                    <a:pt x="96951" y="861"/>
                  </a:lnTo>
                  <a:cubicBezTo>
                    <a:pt x="96951" y="861"/>
                    <a:pt x="96280" y="1254"/>
                    <a:pt x="95654" y="1998"/>
                  </a:cubicBezTo>
                  <a:cubicBezTo>
                    <a:pt x="95042" y="1342"/>
                    <a:pt x="94415" y="963"/>
                    <a:pt x="94415" y="963"/>
                  </a:cubicBezTo>
                  <a:lnTo>
                    <a:pt x="94415" y="963"/>
                  </a:lnTo>
                  <a:cubicBezTo>
                    <a:pt x="94881" y="1517"/>
                    <a:pt x="95202" y="1925"/>
                    <a:pt x="95435" y="2275"/>
                  </a:cubicBezTo>
                  <a:cubicBezTo>
                    <a:pt x="95231" y="2551"/>
                    <a:pt x="95056" y="2843"/>
                    <a:pt x="94910" y="3193"/>
                  </a:cubicBezTo>
                  <a:cubicBezTo>
                    <a:pt x="94867" y="3091"/>
                    <a:pt x="94852" y="3033"/>
                    <a:pt x="94852" y="3032"/>
                  </a:cubicBezTo>
                  <a:lnTo>
                    <a:pt x="94852" y="3032"/>
                  </a:lnTo>
                  <a:cubicBezTo>
                    <a:pt x="94852" y="3105"/>
                    <a:pt x="94867" y="3193"/>
                    <a:pt x="94867" y="3266"/>
                  </a:cubicBezTo>
                  <a:cubicBezTo>
                    <a:pt x="94779" y="3499"/>
                    <a:pt x="94692" y="3732"/>
                    <a:pt x="94648" y="3994"/>
                  </a:cubicBezTo>
                  <a:cubicBezTo>
                    <a:pt x="94459" y="3790"/>
                    <a:pt x="94269" y="3615"/>
                    <a:pt x="94094" y="3455"/>
                  </a:cubicBezTo>
                  <a:cubicBezTo>
                    <a:pt x="94298" y="3266"/>
                    <a:pt x="94517" y="3047"/>
                    <a:pt x="94794" y="2799"/>
                  </a:cubicBezTo>
                  <a:lnTo>
                    <a:pt x="94794" y="2799"/>
                  </a:lnTo>
                  <a:cubicBezTo>
                    <a:pt x="94794" y="2799"/>
                    <a:pt x="94415" y="2974"/>
                    <a:pt x="93919" y="3309"/>
                  </a:cubicBezTo>
                  <a:cubicBezTo>
                    <a:pt x="93905" y="3295"/>
                    <a:pt x="93890" y="3280"/>
                    <a:pt x="93861" y="3266"/>
                  </a:cubicBezTo>
                  <a:cubicBezTo>
                    <a:pt x="93584" y="3047"/>
                    <a:pt x="93380" y="2930"/>
                    <a:pt x="93380" y="2930"/>
                  </a:cubicBezTo>
                  <a:lnTo>
                    <a:pt x="93380" y="2930"/>
                  </a:lnTo>
                  <a:cubicBezTo>
                    <a:pt x="93526" y="3105"/>
                    <a:pt x="93657" y="3266"/>
                    <a:pt x="93788" y="3411"/>
                  </a:cubicBezTo>
                  <a:cubicBezTo>
                    <a:pt x="93570" y="3572"/>
                    <a:pt x="93351" y="3747"/>
                    <a:pt x="93132" y="3965"/>
                  </a:cubicBezTo>
                  <a:cubicBezTo>
                    <a:pt x="92608" y="3033"/>
                    <a:pt x="92039" y="2377"/>
                    <a:pt x="92039" y="2377"/>
                  </a:cubicBezTo>
                  <a:lnTo>
                    <a:pt x="92039" y="2377"/>
                  </a:lnTo>
                  <a:cubicBezTo>
                    <a:pt x="92360" y="2989"/>
                    <a:pt x="92593" y="3645"/>
                    <a:pt x="92753" y="4286"/>
                  </a:cubicBezTo>
                  <a:cubicBezTo>
                    <a:pt x="92753" y="4300"/>
                    <a:pt x="92753" y="4330"/>
                    <a:pt x="92768" y="4344"/>
                  </a:cubicBezTo>
                  <a:cubicBezTo>
                    <a:pt x="92549" y="4592"/>
                    <a:pt x="92360" y="4854"/>
                    <a:pt x="92200" y="5146"/>
                  </a:cubicBezTo>
                  <a:cubicBezTo>
                    <a:pt x="92039" y="4767"/>
                    <a:pt x="91835" y="4402"/>
                    <a:pt x="91631" y="4053"/>
                  </a:cubicBezTo>
                  <a:cubicBezTo>
                    <a:pt x="91354" y="2770"/>
                    <a:pt x="90334" y="1823"/>
                    <a:pt x="89693" y="1342"/>
                  </a:cubicBezTo>
                  <a:cubicBezTo>
                    <a:pt x="89591" y="1211"/>
                    <a:pt x="89518" y="1138"/>
                    <a:pt x="89518" y="1138"/>
                  </a:cubicBezTo>
                  <a:lnTo>
                    <a:pt x="89518" y="1138"/>
                  </a:lnTo>
                  <a:cubicBezTo>
                    <a:pt x="89547" y="1181"/>
                    <a:pt x="89576" y="1225"/>
                    <a:pt x="89605" y="1269"/>
                  </a:cubicBezTo>
                  <a:cubicBezTo>
                    <a:pt x="89328" y="1079"/>
                    <a:pt x="89154" y="977"/>
                    <a:pt x="89153" y="977"/>
                  </a:cubicBezTo>
                  <a:lnTo>
                    <a:pt x="89153" y="977"/>
                  </a:lnTo>
                  <a:cubicBezTo>
                    <a:pt x="89503" y="1386"/>
                    <a:pt x="89795" y="1706"/>
                    <a:pt x="90013" y="1983"/>
                  </a:cubicBezTo>
                  <a:cubicBezTo>
                    <a:pt x="90378" y="2653"/>
                    <a:pt x="90684" y="3324"/>
                    <a:pt x="90932" y="3980"/>
                  </a:cubicBezTo>
                  <a:cubicBezTo>
                    <a:pt x="90975" y="4184"/>
                    <a:pt x="91004" y="4417"/>
                    <a:pt x="91048" y="4679"/>
                  </a:cubicBezTo>
                  <a:cubicBezTo>
                    <a:pt x="90859" y="4519"/>
                    <a:pt x="90684" y="4388"/>
                    <a:pt x="90538" y="4286"/>
                  </a:cubicBezTo>
                  <a:cubicBezTo>
                    <a:pt x="90509" y="4155"/>
                    <a:pt x="90465" y="4023"/>
                    <a:pt x="90436" y="3878"/>
                  </a:cubicBezTo>
                  <a:cubicBezTo>
                    <a:pt x="90436" y="3878"/>
                    <a:pt x="90407" y="3994"/>
                    <a:pt x="90407" y="4184"/>
                  </a:cubicBezTo>
                  <a:cubicBezTo>
                    <a:pt x="90232" y="4067"/>
                    <a:pt x="90130" y="4009"/>
                    <a:pt x="90130" y="4009"/>
                  </a:cubicBezTo>
                  <a:lnTo>
                    <a:pt x="90130" y="4009"/>
                  </a:lnTo>
                  <a:cubicBezTo>
                    <a:pt x="90217" y="4111"/>
                    <a:pt x="90305" y="4213"/>
                    <a:pt x="90392" y="4315"/>
                  </a:cubicBezTo>
                  <a:cubicBezTo>
                    <a:pt x="90392" y="4461"/>
                    <a:pt x="90392" y="4650"/>
                    <a:pt x="90421" y="4869"/>
                  </a:cubicBezTo>
                  <a:cubicBezTo>
                    <a:pt x="90363" y="4898"/>
                    <a:pt x="90319" y="4927"/>
                    <a:pt x="90261" y="4956"/>
                  </a:cubicBezTo>
                  <a:cubicBezTo>
                    <a:pt x="90232" y="4913"/>
                    <a:pt x="90217" y="4883"/>
                    <a:pt x="90188" y="4854"/>
                  </a:cubicBezTo>
                  <a:cubicBezTo>
                    <a:pt x="90013" y="3805"/>
                    <a:pt x="89678" y="3033"/>
                    <a:pt x="89678" y="3032"/>
                  </a:cubicBezTo>
                  <a:lnTo>
                    <a:pt x="89678" y="3032"/>
                  </a:lnTo>
                  <a:cubicBezTo>
                    <a:pt x="89693" y="3134"/>
                    <a:pt x="89707" y="3235"/>
                    <a:pt x="89722" y="3336"/>
                  </a:cubicBezTo>
                  <a:lnTo>
                    <a:pt x="89722" y="3336"/>
                  </a:lnTo>
                  <a:cubicBezTo>
                    <a:pt x="89727" y="3332"/>
                    <a:pt x="89731" y="3328"/>
                    <a:pt x="89736" y="3324"/>
                  </a:cubicBezTo>
                  <a:lnTo>
                    <a:pt x="89736" y="3309"/>
                  </a:lnTo>
                  <a:cubicBezTo>
                    <a:pt x="89766" y="3615"/>
                    <a:pt x="89780" y="3936"/>
                    <a:pt x="89766" y="4242"/>
                  </a:cubicBezTo>
                  <a:cubicBezTo>
                    <a:pt x="89605" y="4053"/>
                    <a:pt x="89430" y="3878"/>
                    <a:pt x="89270" y="3732"/>
                  </a:cubicBezTo>
                  <a:cubicBezTo>
                    <a:pt x="89411" y="3605"/>
                    <a:pt x="89552" y="3479"/>
                    <a:pt x="89719" y="3339"/>
                  </a:cubicBezTo>
                  <a:lnTo>
                    <a:pt x="89719" y="3339"/>
                  </a:lnTo>
                  <a:cubicBezTo>
                    <a:pt x="89678" y="3346"/>
                    <a:pt x="89450" y="3461"/>
                    <a:pt x="89139" y="3645"/>
                  </a:cubicBezTo>
                  <a:cubicBezTo>
                    <a:pt x="89066" y="3586"/>
                    <a:pt x="89008" y="3528"/>
                    <a:pt x="88949" y="3484"/>
                  </a:cubicBezTo>
                  <a:cubicBezTo>
                    <a:pt x="89139" y="3280"/>
                    <a:pt x="89358" y="3062"/>
                    <a:pt x="89605" y="2799"/>
                  </a:cubicBezTo>
                  <a:lnTo>
                    <a:pt x="89605" y="2799"/>
                  </a:lnTo>
                  <a:cubicBezTo>
                    <a:pt x="89605" y="2799"/>
                    <a:pt x="89241" y="2989"/>
                    <a:pt x="88775" y="3338"/>
                  </a:cubicBezTo>
                  <a:cubicBezTo>
                    <a:pt x="88439" y="3105"/>
                    <a:pt x="88221" y="2974"/>
                    <a:pt x="88221" y="2974"/>
                  </a:cubicBezTo>
                  <a:lnTo>
                    <a:pt x="88221" y="2974"/>
                  </a:lnTo>
                  <a:cubicBezTo>
                    <a:pt x="88366" y="3149"/>
                    <a:pt x="88512" y="3295"/>
                    <a:pt x="88629" y="3441"/>
                  </a:cubicBezTo>
                  <a:cubicBezTo>
                    <a:pt x="88425" y="3601"/>
                    <a:pt x="88221" y="3790"/>
                    <a:pt x="88002" y="4009"/>
                  </a:cubicBezTo>
                  <a:cubicBezTo>
                    <a:pt x="87973" y="3936"/>
                    <a:pt x="87929" y="3878"/>
                    <a:pt x="87885" y="3805"/>
                  </a:cubicBezTo>
                  <a:cubicBezTo>
                    <a:pt x="87958" y="3251"/>
                    <a:pt x="87900" y="2887"/>
                    <a:pt x="87900" y="2887"/>
                  </a:cubicBezTo>
                  <a:lnTo>
                    <a:pt x="87900" y="2887"/>
                  </a:lnTo>
                  <a:cubicBezTo>
                    <a:pt x="87827" y="3134"/>
                    <a:pt x="87769" y="3338"/>
                    <a:pt x="87696" y="3543"/>
                  </a:cubicBezTo>
                  <a:cubicBezTo>
                    <a:pt x="87579" y="3382"/>
                    <a:pt x="87477" y="3222"/>
                    <a:pt x="87375" y="3091"/>
                  </a:cubicBezTo>
                  <a:cubicBezTo>
                    <a:pt x="87783" y="2114"/>
                    <a:pt x="88294" y="1065"/>
                    <a:pt x="88920" y="118"/>
                  </a:cubicBezTo>
                  <a:lnTo>
                    <a:pt x="88920" y="118"/>
                  </a:lnTo>
                  <a:cubicBezTo>
                    <a:pt x="88920" y="118"/>
                    <a:pt x="87944" y="1182"/>
                    <a:pt x="87011" y="2639"/>
                  </a:cubicBezTo>
                  <a:cubicBezTo>
                    <a:pt x="86909" y="2522"/>
                    <a:pt x="86851" y="2464"/>
                    <a:pt x="86851" y="2464"/>
                  </a:cubicBezTo>
                  <a:lnTo>
                    <a:pt x="86851" y="2464"/>
                  </a:lnTo>
                  <a:cubicBezTo>
                    <a:pt x="86894" y="2537"/>
                    <a:pt x="86938" y="2610"/>
                    <a:pt x="86967" y="2697"/>
                  </a:cubicBezTo>
                  <a:cubicBezTo>
                    <a:pt x="86749" y="3047"/>
                    <a:pt x="86515" y="3426"/>
                    <a:pt x="86311" y="3819"/>
                  </a:cubicBezTo>
                  <a:cubicBezTo>
                    <a:pt x="86122" y="3543"/>
                    <a:pt x="85918" y="3266"/>
                    <a:pt x="85728" y="3018"/>
                  </a:cubicBezTo>
                  <a:cubicBezTo>
                    <a:pt x="85903" y="2479"/>
                    <a:pt x="86137" y="1925"/>
                    <a:pt x="86413" y="1400"/>
                  </a:cubicBezTo>
                  <a:lnTo>
                    <a:pt x="86413" y="1400"/>
                  </a:lnTo>
                  <a:cubicBezTo>
                    <a:pt x="86413" y="1400"/>
                    <a:pt x="85976" y="1910"/>
                    <a:pt x="85481" y="2697"/>
                  </a:cubicBezTo>
                  <a:cubicBezTo>
                    <a:pt x="85306" y="2464"/>
                    <a:pt x="85145" y="2275"/>
                    <a:pt x="84985" y="2100"/>
                  </a:cubicBezTo>
                  <a:cubicBezTo>
                    <a:pt x="85029" y="2056"/>
                    <a:pt x="85058" y="2012"/>
                    <a:pt x="85087" y="1968"/>
                  </a:cubicBezTo>
                  <a:lnTo>
                    <a:pt x="85087" y="1968"/>
                  </a:lnTo>
                  <a:cubicBezTo>
                    <a:pt x="85087" y="1969"/>
                    <a:pt x="85043" y="1998"/>
                    <a:pt x="84956" y="2056"/>
                  </a:cubicBezTo>
                  <a:cubicBezTo>
                    <a:pt x="84548" y="1575"/>
                    <a:pt x="84271" y="1284"/>
                    <a:pt x="84271" y="1283"/>
                  </a:cubicBezTo>
                  <a:lnTo>
                    <a:pt x="84271" y="1283"/>
                  </a:lnTo>
                  <a:cubicBezTo>
                    <a:pt x="84460" y="1575"/>
                    <a:pt x="84650" y="1866"/>
                    <a:pt x="84825" y="2158"/>
                  </a:cubicBezTo>
                  <a:cubicBezTo>
                    <a:pt x="84752" y="2216"/>
                    <a:pt x="84650" y="2289"/>
                    <a:pt x="84562" y="2362"/>
                  </a:cubicBezTo>
                  <a:cubicBezTo>
                    <a:pt x="84096" y="2027"/>
                    <a:pt x="83746" y="1852"/>
                    <a:pt x="83746" y="1852"/>
                  </a:cubicBezTo>
                  <a:lnTo>
                    <a:pt x="83746" y="1852"/>
                  </a:lnTo>
                  <a:cubicBezTo>
                    <a:pt x="83994" y="2100"/>
                    <a:pt x="84198" y="2318"/>
                    <a:pt x="84388" y="2508"/>
                  </a:cubicBezTo>
                  <a:cubicBezTo>
                    <a:pt x="84140" y="2726"/>
                    <a:pt x="83863" y="3003"/>
                    <a:pt x="83601" y="3324"/>
                  </a:cubicBezTo>
                  <a:cubicBezTo>
                    <a:pt x="83601" y="3018"/>
                    <a:pt x="83601" y="2697"/>
                    <a:pt x="83644" y="2377"/>
                  </a:cubicBezTo>
                  <a:cubicBezTo>
                    <a:pt x="83703" y="2304"/>
                    <a:pt x="83761" y="2231"/>
                    <a:pt x="83819" y="2173"/>
                  </a:cubicBezTo>
                  <a:lnTo>
                    <a:pt x="83819" y="2173"/>
                  </a:lnTo>
                  <a:cubicBezTo>
                    <a:pt x="83819" y="2173"/>
                    <a:pt x="83761" y="2216"/>
                    <a:pt x="83644" y="2318"/>
                  </a:cubicBezTo>
                  <a:cubicBezTo>
                    <a:pt x="83659" y="2245"/>
                    <a:pt x="83659" y="2173"/>
                    <a:pt x="83673" y="2085"/>
                  </a:cubicBezTo>
                  <a:lnTo>
                    <a:pt x="83673" y="2085"/>
                  </a:lnTo>
                  <a:cubicBezTo>
                    <a:pt x="83673" y="2085"/>
                    <a:pt x="83630" y="2202"/>
                    <a:pt x="83571" y="2391"/>
                  </a:cubicBezTo>
                  <a:cubicBezTo>
                    <a:pt x="83309" y="2610"/>
                    <a:pt x="82886" y="2989"/>
                    <a:pt x="82391" y="3484"/>
                  </a:cubicBezTo>
                  <a:cubicBezTo>
                    <a:pt x="82595" y="2041"/>
                    <a:pt x="82828" y="1633"/>
                    <a:pt x="841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7"/>
            <p:cNvSpPr/>
            <p:nvPr/>
          </p:nvSpPr>
          <p:spPr>
            <a:xfrm>
              <a:off x="11325" y="4896600"/>
              <a:ext cx="9144000" cy="24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 name="Google Shape;153;p7"/>
          <p:cNvSpPr/>
          <p:nvPr/>
        </p:nvSpPr>
        <p:spPr>
          <a:xfrm>
            <a:off x="7968077" y="3523175"/>
            <a:ext cx="545477" cy="1207176"/>
          </a:xfrm>
          <a:custGeom>
            <a:rect b="b" l="l" r="r" t="t"/>
            <a:pathLst>
              <a:path extrusionOk="0" h="16972" w="7669">
                <a:moveTo>
                  <a:pt x="1234" y="1"/>
                </a:moveTo>
                <a:cubicBezTo>
                  <a:pt x="1206" y="1"/>
                  <a:pt x="1184" y="7"/>
                  <a:pt x="1168" y="21"/>
                </a:cubicBezTo>
                <a:cubicBezTo>
                  <a:pt x="906" y="254"/>
                  <a:pt x="1416" y="983"/>
                  <a:pt x="1664" y="1202"/>
                </a:cubicBezTo>
                <a:cubicBezTo>
                  <a:pt x="1912" y="1406"/>
                  <a:pt x="2859" y="2032"/>
                  <a:pt x="2859" y="2032"/>
                </a:cubicBezTo>
                <a:lnTo>
                  <a:pt x="2072" y="2134"/>
                </a:lnTo>
                <a:cubicBezTo>
                  <a:pt x="2072" y="2134"/>
                  <a:pt x="381" y="2149"/>
                  <a:pt x="163" y="2601"/>
                </a:cubicBezTo>
                <a:cubicBezTo>
                  <a:pt x="1" y="2960"/>
                  <a:pt x="768" y="2997"/>
                  <a:pt x="1090" y="2997"/>
                </a:cubicBezTo>
                <a:cubicBezTo>
                  <a:pt x="1173" y="2997"/>
                  <a:pt x="1227" y="2994"/>
                  <a:pt x="1227" y="2994"/>
                </a:cubicBezTo>
                <a:lnTo>
                  <a:pt x="2538" y="2936"/>
                </a:lnTo>
                <a:cubicBezTo>
                  <a:pt x="2538" y="2936"/>
                  <a:pt x="3180" y="3679"/>
                  <a:pt x="3340" y="3898"/>
                </a:cubicBezTo>
                <a:cubicBezTo>
                  <a:pt x="3500" y="4116"/>
                  <a:pt x="3763" y="4801"/>
                  <a:pt x="3282" y="5049"/>
                </a:cubicBezTo>
                <a:cubicBezTo>
                  <a:pt x="3194" y="5099"/>
                  <a:pt x="3106" y="5120"/>
                  <a:pt x="3022" y="5120"/>
                </a:cubicBezTo>
                <a:cubicBezTo>
                  <a:pt x="2660" y="5120"/>
                  <a:pt x="2351" y="4734"/>
                  <a:pt x="2232" y="4568"/>
                </a:cubicBezTo>
                <a:cubicBezTo>
                  <a:pt x="2134" y="4415"/>
                  <a:pt x="1821" y="3808"/>
                  <a:pt x="1572" y="3808"/>
                </a:cubicBezTo>
                <a:cubicBezTo>
                  <a:pt x="1490" y="3808"/>
                  <a:pt x="1416" y="3874"/>
                  <a:pt x="1358" y="4044"/>
                </a:cubicBezTo>
                <a:cubicBezTo>
                  <a:pt x="1139" y="4743"/>
                  <a:pt x="2057" y="5647"/>
                  <a:pt x="2057" y="5647"/>
                </a:cubicBezTo>
                <a:cubicBezTo>
                  <a:pt x="2057" y="5647"/>
                  <a:pt x="3923" y="6492"/>
                  <a:pt x="4375" y="6652"/>
                </a:cubicBezTo>
                <a:cubicBezTo>
                  <a:pt x="4841" y="6798"/>
                  <a:pt x="5133" y="7512"/>
                  <a:pt x="5235" y="7935"/>
                </a:cubicBezTo>
                <a:cubicBezTo>
                  <a:pt x="5322" y="8343"/>
                  <a:pt x="4521" y="10733"/>
                  <a:pt x="4244" y="11316"/>
                </a:cubicBezTo>
                <a:cubicBezTo>
                  <a:pt x="3952" y="11899"/>
                  <a:pt x="1125" y="16694"/>
                  <a:pt x="1125" y="16694"/>
                </a:cubicBezTo>
                <a:lnTo>
                  <a:pt x="6867" y="16971"/>
                </a:lnTo>
                <a:cubicBezTo>
                  <a:pt x="6867" y="16971"/>
                  <a:pt x="6867" y="8868"/>
                  <a:pt x="7013" y="8489"/>
                </a:cubicBezTo>
                <a:cubicBezTo>
                  <a:pt x="7159" y="8110"/>
                  <a:pt x="7669" y="7060"/>
                  <a:pt x="6313" y="5618"/>
                </a:cubicBezTo>
                <a:cubicBezTo>
                  <a:pt x="4943" y="4175"/>
                  <a:pt x="3573" y="1639"/>
                  <a:pt x="3573" y="1639"/>
                </a:cubicBezTo>
                <a:cubicBezTo>
                  <a:pt x="3573" y="1639"/>
                  <a:pt x="1677" y="1"/>
                  <a:pt x="1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7"/>
          <p:cNvSpPr/>
          <p:nvPr/>
        </p:nvSpPr>
        <p:spPr>
          <a:xfrm rot="-2050582">
            <a:off x="272278" y="3329854"/>
            <a:ext cx="881882" cy="1387702"/>
          </a:xfrm>
          <a:custGeom>
            <a:rect b="b" l="l" r="r" t="t"/>
            <a:pathLst>
              <a:path extrusionOk="0" h="16605" w="10552">
                <a:moveTo>
                  <a:pt x="8233" y="1"/>
                </a:moveTo>
                <a:cubicBezTo>
                  <a:pt x="6653" y="1"/>
                  <a:pt x="6506" y="1276"/>
                  <a:pt x="5641" y="2482"/>
                </a:cubicBezTo>
                <a:cubicBezTo>
                  <a:pt x="4766" y="3706"/>
                  <a:pt x="3673" y="6184"/>
                  <a:pt x="3673" y="6184"/>
                </a:cubicBezTo>
                <a:lnTo>
                  <a:pt x="0" y="15001"/>
                </a:lnTo>
                <a:lnTo>
                  <a:pt x="2230" y="16604"/>
                </a:lnTo>
                <a:cubicBezTo>
                  <a:pt x="2230" y="16604"/>
                  <a:pt x="4110" y="11416"/>
                  <a:pt x="4504" y="10541"/>
                </a:cubicBezTo>
                <a:cubicBezTo>
                  <a:pt x="4912" y="9652"/>
                  <a:pt x="5801" y="5979"/>
                  <a:pt x="5801" y="5979"/>
                </a:cubicBezTo>
                <a:cubicBezTo>
                  <a:pt x="5801" y="5979"/>
                  <a:pt x="7798" y="4843"/>
                  <a:pt x="8220" y="3983"/>
                </a:cubicBezTo>
                <a:cubicBezTo>
                  <a:pt x="8558" y="3296"/>
                  <a:pt x="8524" y="2712"/>
                  <a:pt x="8289" y="2712"/>
                </a:cubicBezTo>
                <a:cubicBezTo>
                  <a:pt x="8229" y="2712"/>
                  <a:pt x="8157" y="2749"/>
                  <a:pt x="8075" y="2831"/>
                </a:cubicBezTo>
                <a:cubicBezTo>
                  <a:pt x="7687" y="3219"/>
                  <a:pt x="6919" y="3842"/>
                  <a:pt x="6468" y="3842"/>
                </a:cubicBezTo>
                <a:cubicBezTo>
                  <a:pt x="6444" y="3842"/>
                  <a:pt x="6421" y="3841"/>
                  <a:pt x="6399" y="3837"/>
                </a:cubicBezTo>
                <a:cubicBezTo>
                  <a:pt x="5976" y="3764"/>
                  <a:pt x="6923" y="2817"/>
                  <a:pt x="7958" y="1680"/>
                </a:cubicBezTo>
                <a:cubicBezTo>
                  <a:pt x="8372" y="1225"/>
                  <a:pt x="8608" y="1081"/>
                  <a:pt x="8799" y="1081"/>
                </a:cubicBezTo>
                <a:cubicBezTo>
                  <a:pt x="9080" y="1081"/>
                  <a:pt x="9263" y="1389"/>
                  <a:pt x="9765" y="1476"/>
                </a:cubicBezTo>
                <a:cubicBezTo>
                  <a:pt x="9799" y="1481"/>
                  <a:pt x="9831" y="1484"/>
                  <a:pt x="9860" y="1484"/>
                </a:cubicBezTo>
                <a:cubicBezTo>
                  <a:pt x="10551" y="1484"/>
                  <a:pt x="10002" y="60"/>
                  <a:pt x="8366" y="4"/>
                </a:cubicBezTo>
                <a:cubicBezTo>
                  <a:pt x="8321" y="2"/>
                  <a:pt x="8276" y="1"/>
                  <a:pt x="8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7"/>
          <p:cNvSpPr/>
          <p:nvPr/>
        </p:nvSpPr>
        <p:spPr>
          <a:xfrm rot="-2411784">
            <a:off x="284130" y="238186"/>
            <a:ext cx="753165" cy="531475"/>
          </a:xfrm>
          <a:custGeom>
            <a:rect b="b" l="l" r="r" t="t"/>
            <a:pathLst>
              <a:path extrusionOk="0" h="12754" w="18074">
                <a:moveTo>
                  <a:pt x="1" y="0"/>
                </a:moveTo>
                <a:lnTo>
                  <a:pt x="1" y="0"/>
                </a:lnTo>
                <a:cubicBezTo>
                  <a:pt x="1983" y="1108"/>
                  <a:pt x="744" y="3702"/>
                  <a:pt x="744" y="3702"/>
                </a:cubicBezTo>
                <a:cubicBezTo>
                  <a:pt x="2974" y="4504"/>
                  <a:pt x="2668" y="8147"/>
                  <a:pt x="2668" y="8147"/>
                </a:cubicBezTo>
                <a:cubicBezTo>
                  <a:pt x="2668" y="8147"/>
                  <a:pt x="2717" y="8131"/>
                  <a:pt x="2813" y="8131"/>
                </a:cubicBezTo>
                <a:cubicBezTo>
                  <a:pt x="2989" y="8131"/>
                  <a:pt x="3324" y="8186"/>
                  <a:pt x="3805" y="8497"/>
                </a:cubicBezTo>
                <a:cubicBezTo>
                  <a:pt x="4592" y="9007"/>
                  <a:pt x="4388" y="12753"/>
                  <a:pt x="4388" y="12753"/>
                </a:cubicBezTo>
                <a:cubicBezTo>
                  <a:pt x="4388" y="12753"/>
                  <a:pt x="6341" y="10421"/>
                  <a:pt x="7434" y="10275"/>
                </a:cubicBezTo>
                <a:cubicBezTo>
                  <a:pt x="7557" y="10258"/>
                  <a:pt x="7672" y="10250"/>
                  <a:pt x="7780" y="10250"/>
                </a:cubicBezTo>
                <a:cubicBezTo>
                  <a:pt x="8764" y="10250"/>
                  <a:pt x="9095" y="10902"/>
                  <a:pt x="9095" y="10902"/>
                </a:cubicBezTo>
                <a:cubicBezTo>
                  <a:pt x="10013" y="10180"/>
                  <a:pt x="10910" y="9953"/>
                  <a:pt x="11675" y="9953"/>
                </a:cubicBezTo>
                <a:cubicBezTo>
                  <a:pt x="12963" y="9953"/>
                  <a:pt x="13876" y="10596"/>
                  <a:pt x="13876" y="10596"/>
                </a:cubicBezTo>
                <a:cubicBezTo>
                  <a:pt x="14226" y="8949"/>
                  <a:pt x="18073" y="8381"/>
                  <a:pt x="18073" y="8381"/>
                </a:cubicBezTo>
                <a:cubicBezTo>
                  <a:pt x="18073" y="8381"/>
                  <a:pt x="17039" y="7419"/>
                  <a:pt x="14182" y="7404"/>
                </a:cubicBezTo>
                <a:cubicBezTo>
                  <a:pt x="14164" y="7404"/>
                  <a:pt x="14147" y="7404"/>
                  <a:pt x="14130" y="7404"/>
                </a:cubicBezTo>
                <a:cubicBezTo>
                  <a:pt x="11298" y="7404"/>
                  <a:pt x="7944" y="8570"/>
                  <a:pt x="7944" y="8570"/>
                </a:cubicBezTo>
                <a:lnTo>
                  <a:pt x="8629" y="6180"/>
                </a:lnTo>
                <a:lnTo>
                  <a:pt x="6574" y="7914"/>
                </a:lnTo>
                <a:lnTo>
                  <a:pt x="6006" y="7550"/>
                </a:lnTo>
                <a:lnTo>
                  <a:pt x="6501" y="5145"/>
                </a:lnTo>
                <a:lnTo>
                  <a:pt x="4723" y="6952"/>
                </a:lnTo>
                <a:cubicBezTo>
                  <a:pt x="5350" y="904"/>
                  <a:pt x="1"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6" name="Shape 156"/>
        <p:cNvGrpSpPr/>
        <p:nvPr/>
      </p:nvGrpSpPr>
      <p:grpSpPr>
        <a:xfrm>
          <a:off x="0" y="0"/>
          <a:ext cx="0" cy="0"/>
          <a:chOff x="0" y="0"/>
          <a:chExt cx="0" cy="0"/>
        </a:xfrm>
      </p:grpSpPr>
      <p:sp>
        <p:nvSpPr>
          <p:cNvPr id="157" name="Google Shape;157;p8"/>
          <p:cNvSpPr/>
          <p:nvPr/>
        </p:nvSpPr>
        <p:spPr>
          <a:xfrm>
            <a:off x="6571730" y="2810200"/>
            <a:ext cx="4755245" cy="929056"/>
          </a:xfrm>
          <a:custGeom>
            <a:rect b="b" l="l" r="r" t="t"/>
            <a:pathLst>
              <a:path extrusionOk="0" h="12090" w="61881">
                <a:moveTo>
                  <a:pt x="31820" y="0"/>
                </a:moveTo>
                <a:cubicBezTo>
                  <a:pt x="22046" y="0"/>
                  <a:pt x="7533" y="425"/>
                  <a:pt x="4448" y="2857"/>
                </a:cubicBezTo>
                <a:cubicBezTo>
                  <a:pt x="2668" y="4275"/>
                  <a:pt x="11798" y="7525"/>
                  <a:pt x="5544" y="7847"/>
                </a:cubicBezTo>
                <a:cubicBezTo>
                  <a:pt x="1" y="8132"/>
                  <a:pt x="471" y="12089"/>
                  <a:pt x="28521" y="12089"/>
                </a:cubicBezTo>
                <a:cubicBezTo>
                  <a:pt x="32183" y="12089"/>
                  <a:pt x="36315" y="12022"/>
                  <a:pt x="40965" y="11870"/>
                </a:cubicBezTo>
                <a:cubicBezTo>
                  <a:pt x="61880" y="11200"/>
                  <a:pt x="40965" y="123"/>
                  <a:pt x="40965" y="123"/>
                </a:cubicBezTo>
                <a:cubicBezTo>
                  <a:pt x="40965" y="123"/>
                  <a:pt x="37078" y="0"/>
                  <a:pt x="31820" y="0"/>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 name="Google Shape;158;p8"/>
          <p:cNvGrpSpPr/>
          <p:nvPr/>
        </p:nvGrpSpPr>
        <p:grpSpPr>
          <a:xfrm flipH="1" rot="2955649">
            <a:off x="6374912" y="932927"/>
            <a:ext cx="4394141" cy="3909089"/>
            <a:chOff x="3902175" y="1272300"/>
            <a:chExt cx="1907850" cy="1697250"/>
          </a:xfrm>
        </p:grpSpPr>
        <p:sp>
          <p:nvSpPr>
            <p:cNvPr id="159" name="Google Shape;159;p8"/>
            <p:cNvSpPr/>
            <p:nvPr/>
          </p:nvSpPr>
          <p:spPr>
            <a:xfrm>
              <a:off x="5146850" y="1802450"/>
              <a:ext cx="95850" cy="22250"/>
            </a:xfrm>
            <a:custGeom>
              <a:rect b="b" l="l" r="r" t="t"/>
              <a:pathLst>
                <a:path extrusionOk="0" h="890" w="3834">
                  <a:moveTo>
                    <a:pt x="452" y="1"/>
                  </a:moveTo>
                  <a:lnTo>
                    <a:pt x="0" y="176"/>
                  </a:lnTo>
                  <a:lnTo>
                    <a:pt x="1793" y="890"/>
                  </a:lnTo>
                  <a:lnTo>
                    <a:pt x="3833" y="700"/>
                  </a:lnTo>
                  <a:lnTo>
                    <a:pt x="1837" y="657"/>
                  </a:lnTo>
                  <a:lnTo>
                    <a:pt x="4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8"/>
            <p:cNvSpPr/>
            <p:nvPr/>
          </p:nvSpPr>
          <p:spPr>
            <a:xfrm>
              <a:off x="3902175" y="1541950"/>
              <a:ext cx="1523800" cy="1427600"/>
            </a:xfrm>
            <a:custGeom>
              <a:rect b="b" l="l" r="r" t="t"/>
              <a:pathLst>
                <a:path extrusionOk="0" h="57104" w="60952">
                  <a:moveTo>
                    <a:pt x="60951" y="0"/>
                  </a:moveTo>
                  <a:lnTo>
                    <a:pt x="32764" y="20521"/>
                  </a:lnTo>
                  <a:lnTo>
                    <a:pt x="11660" y="27021"/>
                  </a:lnTo>
                  <a:lnTo>
                    <a:pt x="0" y="36743"/>
                  </a:lnTo>
                  <a:lnTo>
                    <a:pt x="2478" y="57103"/>
                  </a:lnTo>
                  <a:lnTo>
                    <a:pt x="13322" y="36291"/>
                  </a:lnTo>
                  <a:lnTo>
                    <a:pt x="36481" y="25287"/>
                  </a:lnTo>
                  <a:lnTo>
                    <a:pt x="609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8"/>
            <p:cNvSpPr/>
            <p:nvPr/>
          </p:nvSpPr>
          <p:spPr>
            <a:xfrm>
              <a:off x="4003100" y="2384725"/>
              <a:ext cx="977625" cy="303525"/>
            </a:xfrm>
            <a:custGeom>
              <a:rect b="b" l="l" r="r" t="t"/>
              <a:pathLst>
                <a:path extrusionOk="0" h="12141" w="39105">
                  <a:moveTo>
                    <a:pt x="39104" y="0"/>
                  </a:moveTo>
                  <a:lnTo>
                    <a:pt x="22154" y="6952"/>
                  </a:lnTo>
                  <a:lnTo>
                    <a:pt x="1895" y="7098"/>
                  </a:lnTo>
                  <a:lnTo>
                    <a:pt x="1" y="12141"/>
                  </a:lnTo>
                  <a:lnTo>
                    <a:pt x="22693" y="9299"/>
                  </a:lnTo>
                  <a:lnTo>
                    <a:pt x="391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8"/>
            <p:cNvSpPr/>
            <p:nvPr/>
          </p:nvSpPr>
          <p:spPr>
            <a:xfrm>
              <a:off x="4459275" y="1545950"/>
              <a:ext cx="280225" cy="653700"/>
            </a:xfrm>
            <a:custGeom>
              <a:rect b="b" l="l" r="r" t="t"/>
              <a:pathLst>
                <a:path extrusionOk="0" h="26148" w="11209">
                  <a:moveTo>
                    <a:pt x="5058" y="0"/>
                  </a:moveTo>
                  <a:lnTo>
                    <a:pt x="8323" y="14954"/>
                  </a:lnTo>
                  <a:lnTo>
                    <a:pt x="1" y="26147"/>
                  </a:lnTo>
                  <a:lnTo>
                    <a:pt x="6472" y="25229"/>
                  </a:lnTo>
                  <a:lnTo>
                    <a:pt x="11209" y="14429"/>
                  </a:lnTo>
                  <a:lnTo>
                    <a:pt x="50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8"/>
            <p:cNvSpPr/>
            <p:nvPr/>
          </p:nvSpPr>
          <p:spPr>
            <a:xfrm>
              <a:off x="4415575" y="1721200"/>
              <a:ext cx="220450" cy="370950"/>
            </a:xfrm>
            <a:custGeom>
              <a:rect b="b" l="l" r="r" t="t"/>
              <a:pathLst>
                <a:path extrusionOk="0" h="14838" w="8818">
                  <a:moveTo>
                    <a:pt x="0" y="1"/>
                  </a:moveTo>
                  <a:lnTo>
                    <a:pt x="1457" y="10451"/>
                  </a:lnTo>
                  <a:lnTo>
                    <a:pt x="7404" y="14838"/>
                  </a:lnTo>
                  <a:lnTo>
                    <a:pt x="8818" y="11573"/>
                  </a:lnTo>
                  <a:lnTo>
                    <a:pt x="3032" y="9256"/>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8"/>
            <p:cNvSpPr/>
            <p:nvPr/>
          </p:nvSpPr>
          <p:spPr>
            <a:xfrm>
              <a:off x="4873200" y="1743425"/>
              <a:ext cx="803825" cy="360750"/>
            </a:xfrm>
            <a:custGeom>
              <a:rect b="b" l="l" r="r" t="t"/>
              <a:pathLst>
                <a:path extrusionOk="0" h="14430" w="32153">
                  <a:moveTo>
                    <a:pt x="32152" y="1"/>
                  </a:moveTo>
                  <a:lnTo>
                    <a:pt x="13132" y="11850"/>
                  </a:lnTo>
                  <a:lnTo>
                    <a:pt x="1531" y="9751"/>
                  </a:lnTo>
                  <a:lnTo>
                    <a:pt x="1" y="13570"/>
                  </a:lnTo>
                  <a:lnTo>
                    <a:pt x="14124" y="14430"/>
                  </a:lnTo>
                  <a:lnTo>
                    <a:pt x="321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8"/>
            <p:cNvSpPr/>
            <p:nvPr/>
          </p:nvSpPr>
          <p:spPr>
            <a:xfrm>
              <a:off x="5034250" y="1821400"/>
              <a:ext cx="314475" cy="235050"/>
            </a:xfrm>
            <a:custGeom>
              <a:rect b="b" l="l" r="r" t="t"/>
              <a:pathLst>
                <a:path extrusionOk="0" h="9402" w="12579">
                  <a:moveTo>
                    <a:pt x="12579" y="1"/>
                  </a:moveTo>
                  <a:lnTo>
                    <a:pt x="5335" y="3586"/>
                  </a:lnTo>
                  <a:lnTo>
                    <a:pt x="1" y="8818"/>
                  </a:lnTo>
                  <a:lnTo>
                    <a:pt x="2653" y="9401"/>
                  </a:lnTo>
                  <a:lnTo>
                    <a:pt x="6195" y="4679"/>
                  </a:lnTo>
                  <a:lnTo>
                    <a:pt x="125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8"/>
            <p:cNvSpPr/>
            <p:nvPr/>
          </p:nvSpPr>
          <p:spPr>
            <a:xfrm>
              <a:off x="4777375" y="1746350"/>
              <a:ext cx="102050" cy="370225"/>
            </a:xfrm>
            <a:custGeom>
              <a:rect b="b" l="l" r="r" t="t"/>
              <a:pathLst>
                <a:path extrusionOk="0" h="14809" w="4082">
                  <a:moveTo>
                    <a:pt x="4082" y="0"/>
                  </a:moveTo>
                  <a:lnTo>
                    <a:pt x="788" y="7390"/>
                  </a:lnTo>
                  <a:lnTo>
                    <a:pt x="1" y="14808"/>
                  </a:lnTo>
                  <a:lnTo>
                    <a:pt x="2420" y="13569"/>
                  </a:lnTo>
                  <a:lnTo>
                    <a:pt x="2143" y="7681"/>
                  </a:lnTo>
                  <a:lnTo>
                    <a:pt x="40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8"/>
            <p:cNvSpPr/>
            <p:nvPr/>
          </p:nvSpPr>
          <p:spPr>
            <a:xfrm>
              <a:off x="4932950" y="1272300"/>
              <a:ext cx="135225" cy="647500"/>
            </a:xfrm>
            <a:custGeom>
              <a:rect b="b" l="l" r="r" t="t"/>
              <a:pathLst>
                <a:path extrusionOk="0" h="25900" w="5409">
                  <a:moveTo>
                    <a:pt x="5408" y="1"/>
                  </a:moveTo>
                  <a:lnTo>
                    <a:pt x="1" y="17243"/>
                  </a:lnTo>
                  <a:lnTo>
                    <a:pt x="1254" y="25900"/>
                  </a:lnTo>
                  <a:lnTo>
                    <a:pt x="3120" y="25842"/>
                  </a:lnTo>
                  <a:lnTo>
                    <a:pt x="1779" y="17184"/>
                  </a:lnTo>
                  <a:lnTo>
                    <a:pt x="54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8"/>
            <p:cNvSpPr/>
            <p:nvPr/>
          </p:nvSpPr>
          <p:spPr>
            <a:xfrm>
              <a:off x="5275475" y="2010150"/>
              <a:ext cx="341425" cy="53225"/>
            </a:xfrm>
            <a:custGeom>
              <a:rect b="b" l="l" r="r" t="t"/>
              <a:pathLst>
                <a:path extrusionOk="0" h="2129" w="13657">
                  <a:moveTo>
                    <a:pt x="1428" y="0"/>
                  </a:moveTo>
                  <a:lnTo>
                    <a:pt x="0" y="933"/>
                  </a:lnTo>
                  <a:lnTo>
                    <a:pt x="6734" y="2128"/>
                  </a:lnTo>
                  <a:lnTo>
                    <a:pt x="13657" y="0"/>
                  </a:lnTo>
                  <a:lnTo>
                    <a:pt x="6704" y="1283"/>
                  </a:lnTo>
                  <a:lnTo>
                    <a:pt x="14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8"/>
            <p:cNvSpPr/>
            <p:nvPr/>
          </p:nvSpPr>
          <p:spPr>
            <a:xfrm>
              <a:off x="5468950" y="1868050"/>
              <a:ext cx="341075" cy="53225"/>
            </a:xfrm>
            <a:custGeom>
              <a:rect b="b" l="l" r="r" t="t"/>
              <a:pathLst>
                <a:path extrusionOk="0" h="2129" w="13643">
                  <a:moveTo>
                    <a:pt x="13642" y="0"/>
                  </a:moveTo>
                  <a:lnTo>
                    <a:pt x="6690" y="1283"/>
                  </a:lnTo>
                  <a:lnTo>
                    <a:pt x="1414" y="15"/>
                  </a:lnTo>
                  <a:lnTo>
                    <a:pt x="0" y="948"/>
                  </a:lnTo>
                  <a:lnTo>
                    <a:pt x="6719" y="2128"/>
                  </a:lnTo>
                  <a:lnTo>
                    <a:pt x="136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8"/>
            <p:cNvSpPr/>
            <p:nvPr/>
          </p:nvSpPr>
          <p:spPr>
            <a:xfrm>
              <a:off x="5151575" y="1694600"/>
              <a:ext cx="279500" cy="88925"/>
            </a:xfrm>
            <a:custGeom>
              <a:rect b="b" l="l" r="r" t="t"/>
              <a:pathLst>
                <a:path extrusionOk="0" h="3557" w="11180">
                  <a:moveTo>
                    <a:pt x="11179" y="1"/>
                  </a:moveTo>
                  <a:lnTo>
                    <a:pt x="5641" y="2478"/>
                  </a:lnTo>
                  <a:lnTo>
                    <a:pt x="992" y="2493"/>
                  </a:lnTo>
                  <a:lnTo>
                    <a:pt x="1" y="3557"/>
                  </a:lnTo>
                  <a:lnTo>
                    <a:pt x="5845" y="3178"/>
                  </a:lnTo>
                  <a:lnTo>
                    <a:pt x="111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8"/>
            <p:cNvSpPr/>
            <p:nvPr/>
          </p:nvSpPr>
          <p:spPr>
            <a:xfrm>
              <a:off x="5112950" y="1463600"/>
              <a:ext cx="169100" cy="359300"/>
            </a:xfrm>
            <a:custGeom>
              <a:rect b="b" l="l" r="r" t="t"/>
              <a:pathLst>
                <a:path extrusionOk="0" h="14372" w="6764">
                  <a:moveTo>
                    <a:pt x="6763" y="1"/>
                  </a:moveTo>
                  <a:lnTo>
                    <a:pt x="3980" y="3426"/>
                  </a:lnTo>
                  <a:lnTo>
                    <a:pt x="1" y="14371"/>
                  </a:lnTo>
                  <a:lnTo>
                    <a:pt x="1" y="14371"/>
                  </a:lnTo>
                  <a:lnTo>
                    <a:pt x="2537" y="11733"/>
                  </a:lnTo>
                  <a:lnTo>
                    <a:pt x="4402" y="3906"/>
                  </a:lnTo>
                  <a:lnTo>
                    <a:pt x="67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8"/>
            <p:cNvSpPr/>
            <p:nvPr/>
          </p:nvSpPr>
          <p:spPr>
            <a:xfrm>
              <a:off x="5188025" y="1556525"/>
              <a:ext cx="138475" cy="112225"/>
            </a:xfrm>
            <a:custGeom>
              <a:rect b="b" l="l" r="r" t="t"/>
              <a:pathLst>
                <a:path extrusionOk="0" h="4489" w="5539">
                  <a:moveTo>
                    <a:pt x="5539" y="0"/>
                  </a:moveTo>
                  <a:lnTo>
                    <a:pt x="2595" y="2944"/>
                  </a:lnTo>
                  <a:lnTo>
                    <a:pt x="0" y="3483"/>
                  </a:lnTo>
                  <a:lnTo>
                    <a:pt x="29" y="4489"/>
                  </a:lnTo>
                  <a:lnTo>
                    <a:pt x="2973" y="3658"/>
                  </a:lnTo>
                  <a:lnTo>
                    <a:pt x="55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8"/>
            <p:cNvSpPr/>
            <p:nvPr/>
          </p:nvSpPr>
          <p:spPr>
            <a:xfrm>
              <a:off x="5068150" y="1809375"/>
              <a:ext cx="163625" cy="70350"/>
            </a:xfrm>
            <a:custGeom>
              <a:rect b="b" l="l" r="r" t="t"/>
              <a:pathLst>
                <a:path extrusionOk="0" h="2814" w="6545">
                  <a:moveTo>
                    <a:pt x="6544" y="1"/>
                  </a:moveTo>
                  <a:lnTo>
                    <a:pt x="2886" y="2012"/>
                  </a:lnTo>
                  <a:lnTo>
                    <a:pt x="248" y="1808"/>
                  </a:lnTo>
                  <a:lnTo>
                    <a:pt x="0" y="2785"/>
                  </a:lnTo>
                  <a:lnTo>
                    <a:pt x="3061" y="2814"/>
                  </a:lnTo>
                  <a:lnTo>
                    <a:pt x="65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8"/>
            <p:cNvSpPr/>
            <p:nvPr/>
          </p:nvSpPr>
          <p:spPr>
            <a:xfrm>
              <a:off x="4958100" y="1677850"/>
              <a:ext cx="163275" cy="70350"/>
            </a:xfrm>
            <a:custGeom>
              <a:rect b="b" l="l" r="r" t="t"/>
              <a:pathLst>
                <a:path extrusionOk="0" h="2814" w="6531">
                  <a:moveTo>
                    <a:pt x="6530" y="0"/>
                  </a:moveTo>
                  <a:lnTo>
                    <a:pt x="2872" y="2012"/>
                  </a:lnTo>
                  <a:lnTo>
                    <a:pt x="248" y="1808"/>
                  </a:lnTo>
                  <a:lnTo>
                    <a:pt x="1" y="2784"/>
                  </a:lnTo>
                  <a:lnTo>
                    <a:pt x="3047" y="2813"/>
                  </a:lnTo>
                  <a:lnTo>
                    <a:pt x="65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8"/>
            <p:cNvSpPr/>
            <p:nvPr/>
          </p:nvSpPr>
          <p:spPr>
            <a:xfrm>
              <a:off x="4965025" y="1528100"/>
              <a:ext cx="142500" cy="174175"/>
            </a:xfrm>
            <a:custGeom>
              <a:rect b="b" l="l" r="r" t="t"/>
              <a:pathLst>
                <a:path extrusionOk="0" h="6967" w="5700">
                  <a:moveTo>
                    <a:pt x="5699" y="0"/>
                  </a:moveTo>
                  <a:lnTo>
                    <a:pt x="3411" y="3498"/>
                  </a:lnTo>
                  <a:lnTo>
                    <a:pt x="992" y="4547"/>
                  </a:lnTo>
                  <a:lnTo>
                    <a:pt x="1" y="6967"/>
                  </a:lnTo>
                  <a:lnTo>
                    <a:pt x="1" y="6967"/>
                  </a:lnTo>
                  <a:lnTo>
                    <a:pt x="3936" y="4110"/>
                  </a:lnTo>
                  <a:lnTo>
                    <a:pt x="56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8"/>
            <p:cNvSpPr/>
            <p:nvPr/>
          </p:nvSpPr>
          <p:spPr>
            <a:xfrm>
              <a:off x="5263075" y="1662900"/>
              <a:ext cx="92950" cy="111175"/>
            </a:xfrm>
            <a:custGeom>
              <a:rect b="b" l="l" r="r" t="t"/>
              <a:pathLst>
                <a:path extrusionOk="0" h="4447" w="3718">
                  <a:moveTo>
                    <a:pt x="3717" y="1"/>
                  </a:moveTo>
                  <a:lnTo>
                    <a:pt x="1094" y="2056"/>
                  </a:lnTo>
                  <a:lnTo>
                    <a:pt x="1" y="4125"/>
                  </a:lnTo>
                  <a:lnTo>
                    <a:pt x="1385" y="4446"/>
                  </a:lnTo>
                  <a:lnTo>
                    <a:pt x="1575" y="2260"/>
                  </a:lnTo>
                  <a:lnTo>
                    <a:pt x="37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8"/>
            <p:cNvSpPr/>
            <p:nvPr/>
          </p:nvSpPr>
          <p:spPr>
            <a:xfrm>
              <a:off x="5292950" y="1803175"/>
              <a:ext cx="123550" cy="207725"/>
            </a:xfrm>
            <a:custGeom>
              <a:rect b="b" l="l" r="r" t="t"/>
              <a:pathLst>
                <a:path extrusionOk="0" h="8309" w="4942">
                  <a:moveTo>
                    <a:pt x="4942" y="1"/>
                  </a:moveTo>
                  <a:lnTo>
                    <a:pt x="1152" y="4169"/>
                  </a:lnTo>
                  <a:lnTo>
                    <a:pt x="1" y="8308"/>
                  </a:lnTo>
                  <a:lnTo>
                    <a:pt x="1575" y="7215"/>
                  </a:lnTo>
                  <a:lnTo>
                    <a:pt x="1837" y="4461"/>
                  </a:lnTo>
                  <a:lnTo>
                    <a:pt x="49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8"/>
            <p:cNvSpPr/>
            <p:nvPr/>
          </p:nvSpPr>
          <p:spPr>
            <a:xfrm>
              <a:off x="4969025" y="2059700"/>
              <a:ext cx="229950" cy="121350"/>
            </a:xfrm>
            <a:custGeom>
              <a:rect b="b" l="l" r="r" t="t"/>
              <a:pathLst>
                <a:path extrusionOk="0" h="4854" w="9198">
                  <a:moveTo>
                    <a:pt x="1866" y="0"/>
                  </a:moveTo>
                  <a:lnTo>
                    <a:pt x="1" y="248"/>
                  </a:lnTo>
                  <a:lnTo>
                    <a:pt x="2741" y="3367"/>
                  </a:lnTo>
                  <a:lnTo>
                    <a:pt x="9197" y="4854"/>
                  </a:lnTo>
                  <a:lnTo>
                    <a:pt x="3747" y="2915"/>
                  </a:lnTo>
                  <a:lnTo>
                    <a:pt x="18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8"/>
            <p:cNvSpPr/>
            <p:nvPr/>
          </p:nvSpPr>
          <p:spPr>
            <a:xfrm>
              <a:off x="4637100" y="1360475"/>
              <a:ext cx="149400" cy="501400"/>
            </a:xfrm>
            <a:custGeom>
              <a:rect b="b" l="l" r="r" t="t"/>
              <a:pathLst>
                <a:path extrusionOk="0" h="20056" w="5976">
                  <a:moveTo>
                    <a:pt x="5976" y="1"/>
                  </a:moveTo>
                  <a:lnTo>
                    <a:pt x="3659" y="12958"/>
                  </a:lnTo>
                  <a:lnTo>
                    <a:pt x="0" y="16805"/>
                  </a:lnTo>
                  <a:lnTo>
                    <a:pt x="1691" y="20056"/>
                  </a:lnTo>
                  <a:lnTo>
                    <a:pt x="4810" y="14299"/>
                  </a:lnTo>
                  <a:lnTo>
                    <a:pt x="59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8"/>
            <p:cNvSpPr/>
            <p:nvPr/>
          </p:nvSpPr>
          <p:spPr>
            <a:xfrm>
              <a:off x="4202400" y="1912125"/>
              <a:ext cx="139950" cy="381150"/>
            </a:xfrm>
            <a:custGeom>
              <a:rect b="b" l="l" r="r" t="t"/>
              <a:pathLst>
                <a:path extrusionOk="0" h="15246" w="5598">
                  <a:moveTo>
                    <a:pt x="5598" y="1"/>
                  </a:moveTo>
                  <a:lnTo>
                    <a:pt x="3659" y="8148"/>
                  </a:lnTo>
                  <a:lnTo>
                    <a:pt x="1" y="11996"/>
                  </a:lnTo>
                  <a:lnTo>
                    <a:pt x="1692" y="15246"/>
                  </a:lnTo>
                  <a:lnTo>
                    <a:pt x="4810" y="9474"/>
                  </a:lnTo>
                  <a:lnTo>
                    <a:pt x="55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8"/>
            <p:cNvSpPr/>
            <p:nvPr/>
          </p:nvSpPr>
          <p:spPr>
            <a:xfrm>
              <a:off x="4299325" y="2287800"/>
              <a:ext cx="547300" cy="102775"/>
            </a:xfrm>
            <a:custGeom>
              <a:rect b="b" l="l" r="r" t="t"/>
              <a:pathLst>
                <a:path extrusionOk="0" h="4111" w="21892">
                  <a:moveTo>
                    <a:pt x="4271" y="0"/>
                  </a:moveTo>
                  <a:lnTo>
                    <a:pt x="1" y="2492"/>
                  </a:lnTo>
                  <a:lnTo>
                    <a:pt x="8541" y="4110"/>
                  </a:lnTo>
                  <a:lnTo>
                    <a:pt x="21892" y="2449"/>
                  </a:lnTo>
                  <a:lnTo>
                    <a:pt x="21892" y="2449"/>
                  </a:lnTo>
                  <a:lnTo>
                    <a:pt x="10218" y="2624"/>
                  </a:lnTo>
                  <a:lnTo>
                    <a:pt x="42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8"/>
            <p:cNvSpPr/>
            <p:nvPr/>
          </p:nvSpPr>
          <p:spPr>
            <a:xfrm>
              <a:off x="4387150" y="2601500"/>
              <a:ext cx="459850" cy="163275"/>
            </a:xfrm>
            <a:custGeom>
              <a:rect b="b" l="l" r="r" t="t"/>
              <a:pathLst>
                <a:path extrusionOk="0" h="6531" w="18394">
                  <a:moveTo>
                    <a:pt x="3265" y="1"/>
                  </a:moveTo>
                  <a:lnTo>
                    <a:pt x="0" y="613"/>
                  </a:lnTo>
                  <a:lnTo>
                    <a:pt x="8147" y="6530"/>
                  </a:lnTo>
                  <a:lnTo>
                    <a:pt x="18393" y="4271"/>
                  </a:lnTo>
                  <a:lnTo>
                    <a:pt x="8862" y="4402"/>
                  </a:lnTo>
                  <a:lnTo>
                    <a:pt x="32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8"/>
            <p:cNvSpPr/>
            <p:nvPr/>
          </p:nvSpPr>
          <p:spPr>
            <a:xfrm>
              <a:off x="4701950" y="2124550"/>
              <a:ext cx="692700" cy="195700"/>
            </a:xfrm>
            <a:custGeom>
              <a:rect b="b" l="l" r="r" t="t"/>
              <a:pathLst>
                <a:path extrusionOk="0" h="7828" w="27708">
                  <a:moveTo>
                    <a:pt x="3455" y="1"/>
                  </a:moveTo>
                  <a:lnTo>
                    <a:pt x="1" y="1954"/>
                  </a:lnTo>
                  <a:lnTo>
                    <a:pt x="11660" y="7594"/>
                  </a:lnTo>
                  <a:lnTo>
                    <a:pt x="27707" y="7827"/>
                  </a:lnTo>
                  <a:lnTo>
                    <a:pt x="12651" y="5962"/>
                  </a:lnTo>
                  <a:lnTo>
                    <a:pt x="3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8"/>
            <p:cNvSpPr/>
            <p:nvPr/>
          </p:nvSpPr>
          <p:spPr>
            <a:xfrm>
              <a:off x="4936600" y="2207275"/>
              <a:ext cx="178200" cy="65600"/>
            </a:xfrm>
            <a:custGeom>
              <a:rect b="b" l="l" r="r" t="t"/>
              <a:pathLst>
                <a:path extrusionOk="0" h="2624" w="7128">
                  <a:moveTo>
                    <a:pt x="7128" y="0"/>
                  </a:moveTo>
                  <a:lnTo>
                    <a:pt x="3091" y="496"/>
                  </a:lnTo>
                  <a:lnTo>
                    <a:pt x="1" y="1778"/>
                  </a:lnTo>
                  <a:lnTo>
                    <a:pt x="1269" y="2624"/>
                  </a:lnTo>
                  <a:lnTo>
                    <a:pt x="3265" y="1370"/>
                  </a:lnTo>
                  <a:lnTo>
                    <a:pt x="71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8"/>
            <p:cNvSpPr/>
            <p:nvPr/>
          </p:nvSpPr>
          <p:spPr>
            <a:xfrm>
              <a:off x="5016050" y="2278325"/>
              <a:ext cx="157050" cy="129375"/>
            </a:xfrm>
            <a:custGeom>
              <a:rect b="b" l="l" r="r" t="t"/>
              <a:pathLst>
                <a:path extrusionOk="0" h="5175" w="6282">
                  <a:moveTo>
                    <a:pt x="1064" y="0"/>
                  </a:moveTo>
                  <a:lnTo>
                    <a:pt x="0" y="1020"/>
                  </a:lnTo>
                  <a:lnTo>
                    <a:pt x="3177" y="2114"/>
                  </a:lnTo>
                  <a:lnTo>
                    <a:pt x="6282" y="5174"/>
                  </a:lnTo>
                  <a:lnTo>
                    <a:pt x="6282" y="5174"/>
                  </a:lnTo>
                  <a:lnTo>
                    <a:pt x="3760" y="1982"/>
                  </a:lnTo>
                  <a:lnTo>
                    <a:pt x="1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8"/>
            <p:cNvSpPr/>
            <p:nvPr/>
          </p:nvSpPr>
          <p:spPr>
            <a:xfrm>
              <a:off x="5076150" y="2246250"/>
              <a:ext cx="97325" cy="61600"/>
            </a:xfrm>
            <a:custGeom>
              <a:rect b="b" l="l" r="r" t="t"/>
              <a:pathLst>
                <a:path extrusionOk="0" h="2464" w="3893">
                  <a:moveTo>
                    <a:pt x="3892" y="1"/>
                  </a:moveTo>
                  <a:lnTo>
                    <a:pt x="1648" y="657"/>
                  </a:lnTo>
                  <a:lnTo>
                    <a:pt x="1" y="1677"/>
                  </a:lnTo>
                  <a:lnTo>
                    <a:pt x="321" y="2464"/>
                  </a:lnTo>
                  <a:lnTo>
                    <a:pt x="1589" y="992"/>
                  </a:lnTo>
                  <a:lnTo>
                    <a:pt x="38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8"/>
            <p:cNvSpPr/>
            <p:nvPr/>
          </p:nvSpPr>
          <p:spPr>
            <a:xfrm>
              <a:off x="4987250" y="2128200"/>
              <a:ext cx="50300" cy="101675"/>
            </a:xfrm>
            <a:custGeom>
              <a:rect b="b" l="l" r="r" t="t"/>
              <a:pathLst>
                <a:path extrusionOk="0" h="4067" w="2012">
                  <a:moveTo>
                    <a:pt x="1" y="1"/>
                  </a:moveTo>
                  <a:lnTo>
                    <a:pt x="380" y="2318"/>
                  </a:lnTo>
                  <a:lnTo>
                    <a:pt x="1181" y="4067"/>
                  </a:lnTo>
                  <a:lnTo>
                    <a:pt x="2012" y="3848"/>
                  </a:lnTo>
                  <a:lnTo>
                    <a:pt x="700" y="2405"/>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8"/>
            <p:cNvSpPr/>
            <p:nvPr/>
          </p:nvSpPr>
          <p:spPr>
            <a:xfrm>
              <a:off x="5042625" y="2107075"/>
              <a:ext cx="131575" cy="37900"/>
            </a:xfrm>
            <a:custGeom>
              <a:rect b="b" l="l" r="r" t="t"/>
              <a:pathLst>
                <a:path extrusionOk="0" h="1516" w="5263">
                  <a:moveTo>
                    <a:pt x="5262" y="0"/>
                  </a:moveTo>
                  <a:lnTo>
                    <a:pt x="2916" y="88"/>
                  </a:lnTo>
                  <a:lnTo>
                    <a:pt x="1" y="1020"/>
                  </a:lnTo>
                  <a:lnTo>
                    <a:pt x="1196" y="1516"/>
                  </a:lnTo>
                  <a:lnTo>
                    <a:pt x="2770" y="408"/>
                  </a:lnTo>
                  <a:lnTo>
                    <a:pt x="52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8"/>
            <p:cNvSpPr/>
            <p:nvPr/>
          </p:nvSpPr>
          <p:spPr>
            <a:xfrm>
              <a:off x="4634550" y="2531550"/>
              <a:ext cx="376400" cy="63800"/>
            </a:xfrm>
            <a:custGeom>
              <a:rect b="b" l="l" r="r" t="t"/>
              <a:pathLst>
                <a:path extrusionOk="0" h="2552" w="15056">
                  <a:moveTo>
                    <a:pt x="1166" y="1"/>
                  </a:moveTo>
                  <a:lnTo>
                    <a:pt x="0" y="1181"/>
                  </a:lnTo>
                  <a:lnTo>
                    <a:pt x="4985" y="2551"/>
                  </a:lnTo>
                  <a:lnTo>
                    <a:pt x="15056" y="511"/>
                  </a:lnTo>
                  <a:lnTo>
                    <a:pt x="5306" y="1662"/>
                  </a:lnTo>
                  <a:lnTo>
                    <a:pt x="11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8"/>
            <p:cNvSpPr/>
            <p:nvPr/>
          </p:nvSpPr>
          <p:spPr>
            <a:xfrm>
              <a:off x="4755875" y="2481625"/>
              <a:ext cx="200800" cy="31000"/>
            </a:xfrm>
            <a:custGeom>
              <a:rect b="b" l="l" r="r" t="t"/>
              <a:pathLst>
                <a:path extrusionOk="0" h="1240" w="8032">
                  <a:moveTo>
                    <a:pt x="1006" y="1"/>
                  </a:moveTo>
                  <a:lnTo>
                    <a:pt x="1" y="730"/>
                  </a:lnTo>
                  <a:lnTo>
                    <a:pt x="2959" y="1240"/>
                  </a:lnTo>
                  <a:lnTo>
                    <a:pt x="8031" y="307"/>
                  </a:lnTo>
                  <a:lnTo>
                    <a:pt x="3105" y="365"/>
                  </a:lnTo>
                  <a:lnTo>
                    <a:pt x="10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8"/>
            <p:cNvSpPr/>
            <p:nvPr/>
          </p:nvSpPr>
          <p:spPr>
            <a:xfrm>
              <a:off x="4936600" y="2281600"/>
              <a:ext cx="176025" cy="99500"/>
            </a:xfrm>
            <a:custGeom>
              <a:rect b="b" l="l" r="r" t="t"/>
              <a:pathLst>
                <a:path extrusionOk="0" h="3980" w="7041">
                  <a:moveTo>
                    <a:pt x="1240" y="0"/>
                  </a:moveTo>
                  <a:lnTo>
                    <a:pt x="1" y="102"/>
                  </a:lnTo>
                  <a:lnTo>
                    <a:pt x="2245" y="2085"/>
                  </a:lnTo>
                  <a:lnTo>
                    <a:pt x="7040" y="3979"/>
                  </a:lnTo>
                  <a:lnTo>
                    <a:pt x="2843" y="1429"/>
                  </a:lnTo>
                  <a:lnTo>
                    <a:pt x="12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8"/>
            <p:cNvSpPr/>
            <p:nvPr/>
          </p:nvSpPr>
          <p:spPr>
            <a:xfrm>
              <a:off x="5241575" y="2046575"/>
              <a:ext cx="176025" cy="99500"/>
            </a:xfrm>
            <a:custGeom>
              <a:rect b="b" l="l" r="r" t="t"/>
              <a:pathLst>
                <a:path extrusionOk="0" h="3980" w="7041">
                  <a:moveTo>
                    <a:pt x="1240" y="1"/>
                  </a:moveTo>
                  <a:lnTo>
                    <a:pt x="1" y="103"/>
                  </a:lnTo>
                  <a:lnTo>
                    <a:pt x="2231" y="2100"/>
                  </a:lnTo>
                  <a:lnTo>
                    <a:pt x="7040" y="3980"/>
                  </a:lnTo>
                  <a:lnTo>
                    <a:pt x="2828" y="1429"/>
                  </a:lnTo>
                  <a:lnTo>
                    <a:pt x="12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8"/>
            <p:cNvSpPr/>
            <p:nvPr/>
          </p:nvSpPr>
          <p:spPr>
            <a:xfrm>
              <a:off x="5348700" y="1903750"/>
              <a:ext cx="157075" cy="144675"/>
            </a:xfrm>
            <a:custGeom>
              <a:rect b="b" l="l" r="r" t="t"/>
              <a:pathLst>
                <a:path extrusionOk="0" h="5787" w="6283">
                  <a:moveTo>
                    <a:pt x="6282" y="1"/>
                  </a:moveTo>
                  <a:lnTo>
                    <a:pt x="2712" y="3396"/>
                  </a:lnTo>
                  <a:lnTo>
                    <a:pt x="1" y="5175"/>
                  </a:lnTo>
                  <a:lnTo>
                    <a:pt x="700" y="5787"/>
                  </a:lnTo>
                  <a:lnTo>
                    <a:pt x="3207" y="4154"/>
                  </a:lnTo>
                  <a:lnTo>
                    <a:pt x="6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8"/>
            <p:cNvSpPr/>
            <p:nvPr/>
          </p:nvSpPr>
          <p:spPr>
            <a:xfrm>
              <a:off x="4266900" y="2396725"/>
              <a:ext cx="200800" cy="31375"/>
            </a:xfrm>
            <a:custGeom>
              <a:rect b="b" l="l" r="r" t="t"/>
              <a:pathLst>
                <a:path extrusionOk="0" h="1255" w="8032">
                  <a:moveTo>
                    <a:pt x="1006" y="1"/>
                  </a:moveTo>
                  <a:lnTo>
                    <a:pt x="1" y="744"/>
                  </a:lnTo>
                  <a:lnTo>
                    <a:pt x="2959" y="1254"/>
                  </a:lnTo>
                  <a:lnTo>
                    <a:pt x="8031" y="322"/>
                  </a:lnTo>
                  <a:lnTo>
                    <a:pt x="3105" y="365"/>
                  </a:lnTo>
                  <a:lnTo>
                    <a:pt x="10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8"/>
            <p:cNvSpPr/>
            <p:nvPr/>
          </p:nvSpPr>
          <p:spPr>
            <a:xfrm>
              <a:off x="4399175" y="1463600"/>
              <a:ext cx="264900" cy="345800"/>
            </a:xfrm>
            <a:custGeom>
              <a:rect b="b" l="l" r="r" t="t"/>
              <a:pathLst>
                <a:path extrusionOk="0" h="13832" w="10596">
                  <a:moveTo>
                    <a:pt x="0" y="1"/>
                  </a:moveTo>
                  <a:lnTo>
                    <a:pt x="4431" y="11019"/>
                  </a:lnTo>
                  <a:lnTo>
                    <a:pt x="10596" y="13832"/>
                  </a:lnTo>
                  <a:lnTo>
                    <a:pt x="10596" y="13832"/>
                  </a:lnTo>
                  <a:lnTo>
                    <a:pt x="9517" y="11019"/>
                  </a:lnTo>
                  <a:lnTo>
                    <a:pt x="5305" y="954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8"/>
            <p:cNvSpPr/>
            <p:nvPr/>
          </p:nvSpPr>
          <p:spPr>
            <a:xfrm>
              <a:off x="4037725" y="1677850"/>
              <a:ext cx="164700" cy="722200"/>
            </a:xfrm>
            <a:custGeom>
              <a:rect b="b" l="l" r="r" t="t"/>
              <a:pathLst>
                <a:path extrusionOk="0" h="28888" w="6588">
                  <a:moveTo>
                    <a:pt x="3775" y="0"/>
                  </a:moveTo>
                  <a:lnTo>
                    <a:pt x="0" y="17708"/>
                  </a:lnTo>
                  <a:lnTo>
                    <a:pt x="2215" y="28887"/>
                  </a:lnTo>
                  <a:lnTo>
                    <a:pt x="6588" y="25200"/>
                  </a:lnTo>
                  <a:lnTo>
                    <a:pt x="2478" y="17169"/>
                  </a:lnTo>
                  <a:lnTo>
                    <a:pt x="37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8"/>
            <p:cNvSpPr/>
            <p:nvPr/>
          </p:nvSpPr>
          <p:spPr>
            <a:xfrm>
              <a:off x="4102950" y="1813750"/>
              <a:ext cx="123900" cy="426325"/>
            </a:xfrm>
            <a:custGeom>
              <a:rect b="b" l="l" r="r" t="t"/>
              <a:pathLst>
                <a:path extrusionOk="0" h="17053" w="4956">
                  <a:moveTo>
                    <a:pt x="4955" y="1"/>
                  </a:moveTo>
                  <a:lnTo>
                    <a:pt x="3250" y="10159"/>
                  </a:lnTo>
                  <a:lnTo>
                    <a:pt x="0" y="14604"/>
                  </a:lnTo>
                  <a:lnTo>
                    <a:pt x="1297" y="17053"/>
                  </a:lnTo>
                  <a:lnTo>
                    <a:pt x="4955" y="10596"/>
                  </a:lnTo>
                  <a:lnTo>
                    <a:pt x="49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8"/>
            <p:cNvSpPr/>
            <p:nvPr/>
          </p:nvSpPr>
          <p:spPr>
            <a:xfrm>
              <a:off x="4095650" y="1643225"/>
              <a:ext cx="197150" cy="239775"/>
            </a:xfrm>
            <a:custGeom>
              <a:rect b="b" l="l" r="r" t="t"/>
              <a:pathLst>
                <a:path extrusionOk="0" h="9591" w="7886">
                  <a:moveTo>
                    <a:pt x="7885" y="1"/>
                  </a:moveTo>
                  <a:lnTo>
                    <a:pt x="4402" y="5248"/>
                  </a:lnTo>
                  <a:lnTo>
                    <a:pt x="292" y="7346"/>
                  </a:lnTo>
                  <a:lnTo>
                    <a:pt x="1" y="9591"/>
                  </a:lnTo>
                  <a:lnTo>
                    <a:pt x="4927" y="6151"/>
                  </a:lnTo>
                  <a:lnTo>
                    <a:pt x="78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8"/>
            <p:cNvSpPr/>
            <p:nvPr/>
          </p:nvSpPr>
          <p:spPr>
            <a:xfrm>
              <a:off x="4378025" y="1636675"/>
              <a:ext cx="113725" cy="32075"/>
            </a:xfrm>
            <a:custGeom>
              <a:rect b="b" l="l" r="r" t="t"/>
              <a:pathLst>
                <a:path extrusionOk="0" h="1283" w="4549">
                  <a:moveTo>
                    <a:pt x="1" y="0"/>
                  </a:moveTo>
                  <a:lnTo>
                    <a:pt x="4548" y="1283"/>
                  </a:lnTo>
                  <a:lnTo>
                    <a:pt x="4227" y="64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 name="Google Shape;200;p8"/>
          <p:cNvSpPr txBox="1"/>
          <p:nvPr>
            <p:ph type="title"/>
          </p:nvPr>
        </p:nvSpPr>
        <p:spPr>
          <a:xfrm>
            <a:off x="1388100" y="840050"/>
            <a:ext cx="6367800" cy="2529300"/>
          </a:xfrm>
          <a:prstGeom prst="rect">
            <a:avLst/>
          </a:prstGeom>
          <a:ln>
            <a:noFill/>
          </a:ln>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201" name="Google Shape;201;p8"/>
          <p:cNvSpPr/>
          <p:nvPr/>
        </p:nvSpPr>
        <p:spPr>
          <a:xfrm flipH="1">
            <a:off x="-2352119" y="3369348"/>
            <a:ext cx="7912540" cy="2090659"/>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8"/>
          <p:cNvSpPr/>
          <p:nvPr/>
        </p:nvSpPr>
        <p:spPr>
          <a:xfrm>
            <a:off x="-1059150" y="173925"/>
            <a:ext cx="5149563" cy="1360633"/>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8"/>
          <p:cNvSpPr/>
          <p:nvPr/>
        </p:nvSpPr>
        <p:spPr>
          <a:xfrm>
            <a:off x="5560425" y="-659425"/>
            <a:ext cx="6142522" cy="1800198"/>
          </a:xfrm>
          <a:custGeom>
            <a:rect b="b" l="l" r="r" t="t"/>
            <a:pathLst>
              <a:path extrusionOk="0" h="12709" w="52625">
                <a:moveTo>
                  <a:pt x="30491" y="1"/>
                </a:moveTo>
                <a:cubicBezTo>
                  <a:pt x="26558" y="1"/>
                  <a:pt x="21926" y="118"/>
                  <a:pt x="16498" y="393"/>
                </a:cubicBezTo>
                <a:cubicBezTo>
                  <a:pt x="0" y="1243"/>
                  <a:pt x="3330" y="12708"/>
                  <a:pt x="12898" y="12708"/>
                </a:cubicBezTo>
                <a:cubicBezTo>
                  <a:pt x="14069" y="12708"/>
                  <a:pt x="15333" y="12537"/>
                  <a:pt x="16666" y="12153"/>
                </a:cubicBezTo>
                <a:cubicBezTo>
                  <a:pt x="23035" y="10319"/>
                  <a:pt x="28416" y="9855"/>
                  <a:pt x="32894" y="9855"/>
                </a:cubicBezTo>
                <a:cubicBezTo>
                  <a:pt x="37488" y="9855"/>
                  <a:pt x="41132" y="10344"/>
                  <a:pt x="43921" y="10344"/>
                </a:cubicBezTo>
                <a:cubicBezTo>
                  <a:pt x="46119" y="10344"/>
                  <a:pt x="47786" y="10040"/>
                  <a:pt x="48966" y="8955"/>
                </a:cubicBezTo>
                <a:cubicBezTo>
                  <a:pt x="50540" y="7524"/>
                  <a:pt x="42390" y="4378"/>
                  <a:pt x="47935" y="3978"/>
                </a:cubicBezTo>
                <a:cubicBezTo>
                  <a:pt x="52625" y="3639"/>
                  <a:pt x="52393" y="1"/>
                  <a:pt x="30491"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 name="Google Shape;204;p8"/>
          <p:cNvGrpSpPr/>
          <p:nvPr/>
        </p:nvGrpSpPr>
        <p:grpSpPr>
          <a:xfrm>
            <a:off x="-59625" y="3539225"/>
            <a:ext cx="9263374" cy="1595475"/>
            <a:chOff x="-59625" y="3539225"/>
            <a:chExt cx="9263374" cy="1595475"/>
          </a:xfrm>
        </p:grpSpPr>
        <p:sp>
          <p:nvSpPr>
            <p:cNvPr id="205" name="Google Shape;205;p8"/>
            <p:cNvSpPr/>
            <p:nvPr/>
          </p:nvSpPr>
          <p:spPr>
            <a:xfrm>
              <a:off x="-59625" y="3539225"/>
              <a:ext cx="9263374" cy="1115912"/>
            </a:xfrm>
            <a:custGeom>
              <a:rect b="b" l="l" r="r" t="t"/>
              <a:pathLst>
                <a:path extrusionOk="0" h="15873" w="142497">
                  <a:moveTo>
                    <a:pt x="100886" y="1458"/>
                  </a:moveTo>
                  <a:lnTo>
                    <a:pt x="100886" y="1458"/>
                  </a:lnTo>
                  <a:cubicBezTo>
                    <a:pt x="100886" y="1459"/>
                    <a:pt x="100885" y="1459"/>
                    <a:pt x="100885" y="1460"/>
                  </a:cubicBezTo>
                  <a:lnTo>
                    <a:pt x="100885" y="1460"/>
                  </a:lnTo>
                  <a:cubicBezTo>
                    <a:pt x="100886" y="1459"/>
                    <a:pt x="100886" y="1459"/>
                    <a:pt x="100886" y="1458"/>
                  </a:cubicBezTo>
                  <a:close/>
                  <a:moveTo>
                    <a:pt x="84883" y="2216"/>
                  </a:moveTo>
                  <a:cubicBezTo>
                    <a:pt x="85043" y="2479"/>
                    <a:pt x="85175" y="2726"/>
                    <a:pt x="85306" y="2989"/>
                  </a:cubicBezTo>
                  <a:cubicBezTo>
                    <a:pt x="85102" y="2785"/>
                    <a:pt x="84898" y="2595"/>
                    <a:pt x="84708" y="2449"/>
                  </a:cubicBezTo>
                  <a:cubicBezTo>
                    <a:pt x="84767" y="2377"/>
                    <a:pt x="84825" y="2304"/>
                    <a:pt x="84883" y="2216"/>
                  </a:cubicBezTo>
                  <a:close/>
                  <a:moveTo>
                    <a:pt x="93876" y="3207"/>
                  </a:moveTo>
                  <a:cubicBezTo>
                    <a:pt x="93876" y="3208"/>
                    <a:pt x="93875" y="3222"/>
                    <a:pt x="93861" y="3266"/>
                  </a:cubicBezTo>
                  <a:cubicBezTo>
                    <a:pt x="93876" y="3251"/>
                    <a:pt x="93876" y="3222"/>
                    <a:pt x="93876" y="3207"/>
                  </a:cubicBezTo>
                  <a:close/>
                  <a:moveTo>
                    <a:pt x="89722" y="3336"/>
                  </a:moveTo>
                  <a:cubicBezTo>
                    <a:pt x="89721" y="3337"/>
                    <a:pt x="89720" y="3338"/>
                    <a:pt x="89719" y="3339"/>
                  </a:cubicBezTo>
                  <a:lnTo>
                    <a:pt x="89719" y="3339"/>
                  </a:lnTo>
                  <a:cubicBezTo>
                    <a:pt x="89720" y="3339"/>
                    <a:pt x="89721" y="3338"/>
                    <a:pt x="89722" y="3338"/>
                  </a:cubicBezTo>
                  <a:cubicBezTo>
                    <a:pt x="89722" y="3338"/>
                    <a:pt x="89722" y="3337"/>
                    <a:pt x="89722" y="3336"/>
                  </a:cubicBezTo>
                  <a:close/>
                  <a:moveTo>
                    <a:pt x="58838" y="2304"/>
                  </a:moveTo>
                  <a:cubicBezTo>
                    <a:pt x="58984" y="2464"/>
                    <a:pt x="59130" y="2610"/>
                    <a:pt x="59246" y="2741"/>
                  </a:cubicBezTo>
                  <a:cubicBezTo>
                    <a:pt x="58999" y="2945"/>
                    <a:pt x="58722" y="3222"/>
                    <a:pt x="58459" y="3543"/>
                  </a:cubicBezTo>
                  <a:cubicBezTo>
                    <a:pt x="58459" y="3368"/>
                    <a:pt x="58459" y="3193"/>
                    <a:pt x="58474" y="3018"/>
                  </a:cubicBezTo>
                  <a:cubicBezTo>
                    <a:pt x="58561" y="2799"/>
                    <a:pt x="58678" y="2566"/>
                    <a:pt x="58838" y="2304"/>
                  </a:cubicBezTo>
                  <a:close/>
                  <a:moveTo>
                    <a:pt x="74112" y="3426"/>
                  </a:moveTo>
                  <a:cubicBezTo>
                    <a:pt x="74142" y="3484"/>
                    <a:pt x="74171" y="3543"/>
                    <a:pt x="74200" y="3586"/>
                  </a:cubicBezTo>
                  <a:cubicBezTo>
                    <a:pt x="74189" y="3581"/>
                    <a:pt x="74181" y="3576"/>
                    <a:pt x="74174" y="3571"/>
                  </a:cubicBezTo>
                  <a:lnTo>
                    <a:pt x="74174" y="3571"/>
                  </a:lnTo>
                  <a:cubicBezTo>
                    <a:pt x="74177" y="3576"/>
                    <a:pt x="74180" y="3581"/>
                    <a:pt x="74185" y="3586"/>
                  </a:cubicBezTo>
                  <a:cubicBezTo>
                    <a:pt x="74178" y="3579"/>
                    <a:pt x="74171" y="3571"/>
                    <a:pt x="74164" y="3564"/>
                  </a:cubicBezTo>
                  <a:lnTo>
                    <a:pt x="74164" y="3564"/>
                  </a:lnTo>
                  <a:cubicBezTo>
                    <a:pt x="74167" y="3566"/>
                    <a:pt x="74170" y="3568"/>
                    <a:pt x="74174" y="3571"/>
                  </a:cubicBezTo>
                  <a:lnTo>
                    <a:pt x="74174" y="3571"/>
                  </a:lnTo>
                  <a:cubicBezTo>
                    <a:pt x="74169" y="3564"/>
                    <a:pt x="74166" y="3558"/>
                    <a:pt x="74158" y="3557"/>
                  </a:cubicBezTo>
                  <a:lnTo>
                    <a:pt x="74158" y="3557"/>
                  </a:lnTo>
                  <a:cubicBezTo>
                    <a:pt x="74160" y="3559"/>
                    <a:pt x="74162" y="3562"/>
                    <a:pt x="74164" y="3564"/>
                  </a:cubicBezTo>
                  <a:lnTo>
                    <a:pt x="74164" y="3564"/>
                  </a:lnTo>
                  <a:cubicBezTo>
                    <a:pt x="74159" y="3560"/>
                    <a:pt x="74156" y="3557"/>
                    <a:pt x="74156" y="3557"/>
                  </a:cubicBezTo>
                  <a:cubicBezTo>
                    <a:pt x="74157" y="3557"/>
                    <a:pt x="74157" y="3557"/>
                    <a:pt x="74158" y="3557"/>
                  </a:cubicBezTo>
                  <a:lnTo>
                    <a:pt x="74158" y="3557"/>
                  </a:lnTo>
                  <a:cubicBezTo>
                    <a:pt x="74128" y="3524"/>
                    <a:pt x="74103" y="3492"/>
                    <a:pt x="74069" y="3470"/>
                  </a:cubicBezTo>
                  <a:cubicBezTo>
                    <a:pt x="74083" y="3455"/>
                    <a:pt x="74098" y="3441"/>
                    <a:pt x="74112" y="3426"/>
                  </a:cubicBezTo>
                  <a:close/>
                  <a:moveTo>
                    <a:pt x="83542" y="2508"/>
                  </a:moveTo>
                  <a:lnTo>
                    <a:pt x="83542" y="2508"/>
                  </a:lnTo>
                  <a:cubicBezTo>
                    <a:pt x="83440" y="2828"/>
                    <a:pt x="83294" y="3338"/>
                    <a:pt x="83192" y="3936"/>
                  </a:cubicBezTo>
                  <a:cubicBezTo>
                    <a:pt x="83178" y="3936"/>
                    <a:pt x="83178" y="3936"/>
                    <a:pt x="83178" y="3951"/>
                  </a:cubicBezTo>
                  <a:cubicBezTo>
                    <a:pt x="83003" y="3819"/>
                    <a:pt x="82857" y="3732"/>
                    <a:pt x="82770" y="3674"/>
                  </a:cubicBezTo>
                  <a:cubicBezTo>
                    <a:pt x="82916" y="3499"/>
                    <a:pt x="83076" y="3295"/>
                    <a:pt x="83265" y="3076"/>
                  </a:cubicBezTo>
                  <a:lnTo>
                    <a:pt x="83265" y="3076"/>
                  </a:lnTo>
                  <a:cubicBezTo>
                    <a:pt x="83265" y="3076"/>
                    <a:pt x="83105" y="3178"/>
                    <a:pt x="82857" y="3368"/>
                  </a:cubicBezTo>
                  <a:cubicBezTo>
                    <a:pt x="83076" y="3076"/>
                    <a:pt x="83309" y="2785"/>
                    <a:pt x="83542" y="2508"/>
                  </a:cubicBezTo>
                  <a:close/>
                  <a:moveTo>
                    <a:pt x="88818" y="3615"/>
                  </a:moveTo>
                  <a:cubicBezTo>
                    <a:pt x="88862" y="3674"/>
                    <a:pt x="88891" y="3717"/>
                    <a:pt x="88935" y="3761"/>
                  </a:cubicBezTo>
                  <a:cubicBezTo>
                    <a:pt x="88745" y="3878"/>
                    <a:pt x="88556" y="4023"/>
                    <a:pt x="88352" y="4184"/>
                  </a:cubicBezTo>
                  <a:cubicBezTo>
                    <a:pt x="88483" y="4009"/>
                    <a:pt x="88629" y="3819"/>
                    <a:pt x="88818" y="3615"/>
                  </a:cubicBezTo>
                  <a:close/>
                  <a:moveTo>
                    <a:pt x="33404" y="4190"/>
                  </a:moveTo>
                  <a:lnTo>
                    <a:pt x="33404" y="4190"/>
                  </a:lnTo>
                  <a:cubicBezTo>
                    <a:pt x="33402" y="4196"/>
                    <a:pt x="33400" y="4201"/>
                    <a:pt x="33398" y="4206"/>
                  </a:cubicBezTo>
                  <a:lnTo>
                    <a:pt x="33398" y="4206"/>
                  </a:lnTo>
                  <a:cubicBezTo>
                    <a:pt x="33401" y="4203"/>
                    <a:pt x="33403" y="4201"/>
                    <a:pt x="33406" y="4198"/>
                  </a:cubicBezTo>
                  <a:cubicBezTo>
                    <a:pt x="33405" y="4196"/>
                    <a:pt x="33404" y="4193"/>
                    <a:pt x="33404" y="4190"/>
                  </a:cubicBezTo>
                  <a:close/>
                  <a:moveTo>
                    <a:pt x="78354" y="2056"/>
                  </a:moveTo>
                  <a:cubicBezTo>
                    <a:pt x="78937" y="2697"/>
                    <a:pt x="79301" y="3134"/>
                    <a:pt x="79549" y="3543"/>
                  </a:cubicBezTo>
                  <a:cubicBezTo>
                    <a:pt x="79447" y="3601"/>
                    <a:pt x="79272" y="3688"/>
                    <a:pt x="79068" y="3819"/>
                  </a:cubicBezTo>
                  <a:cubicBezTo>
                    <a:pt x="78645" y="3426"/>
                    <a:pt x="78310" y="3207"/>
                    <a:pt x="78310" y="3207"/>
                  </a:cubicBezTo>
                  <a:lnTo>
                    <a:pt x="78310" y="3207"/>
                  </a:lnTo>
                  <a:cubicBezTo>
                    <a:pt x="78529" y="3484"/>
                    <a:pt x="78703" y="3732"/>
                    <a:pt x="78864" y="3936"/>
                  </a:cubicBezTo>
                  <a:cubicBezTo>
                    <a:pt x="78835" y="3965"/>
                    <a:pt x="78806" y="3980"/>
                    <a:pt x="78791" y="3994"/>
                  </a:cubicBezTo>
                  <a:cubicBezTo>
                    <a:pt x="78645" y="4082"/>
                    <a:pt x="78514" y="4184"/>
                    <a:pt x="78368" y="4300"/>
                  </a:cubicBezTo>
                  <a:cubicBezTo>
                    <a:pt x="78339" y="4271"/>
                    <a:pt x="78310" y="4228"/>
                    <a:pt x="78281" y="4198"/>
                  </a:cubicBezTo>
                  <a:cubicBezTo>
                    <a:pt x="78412" y="4067"/>
                    <a:pt x="78558" y="3921"/>
                    <a:pt x="78718" y="3761"/>
                  </a:cubicBezTo>
                  <a:lnTo>
                    <a:pt x="78718" y="3761"/>
                  </a:lnTo>
                  <a:cubicBezTo>
                    <a:pt x="78718" y="3761"/>
                    <a:pt x="78499" y="3878"/>
                    <a:pt x="78179" y="4082"/>
                  </a:cubicBezTo>
                  <a:cubicBezTo>
                    <a:pt x="78135" y="4053"/>
                    <a:pt x="78106" y="4009"/>
                    <a:pt x="78062" y="3980"/>
                  </a:cubicBezTo>
                  <a:cubicBezTo>
                    <a:pt x="78106" y="3790"/>
                    <a:pt x="78150" y="3615"/>
                    <a:pt x="78208" y="3441"/>
                  </a:cubicBezTo>
                  <a:lnTo>
                    <a:pt x="78208" y="3441"/>
                  </a:lnTo>
                  <a:cubicBezTo>
                    <a:pt x="78208" y="3441"/>
                    <a:pt x="78106" y="3601"/>
                    <a:pt x="77975" y="3892"/>
                  </a:cubicBezTo>
                  <a:cubicBezTo>
                    <a:pt x="77727" y="3674"/>
                    <a:pt x="77494" y="3513"/>
                    <a:pt x="77333" y="3411"/>
                  </a:cubicBezTo>
                  <a:cubicBezTo>
                    <a:pt x="77552" y="3062"/>
                    <a:pt x="77785" y="2712"/>
                    <a:pt x="78033" y="2362"/>
                  </a:cubicBezTo>
                  <a:cubicBezTo>
                    <a:pt x="78135" y="2260"/>
                    <a:pt x="78237" y="2158"/>
                    <a:pt x="78354" y="2056"/>
                  </a:cubicBezTo>
                  <a:close/>
                  <a:moveTo>
                    <a:pt x="95654" y="2610"/>
                  </a:moveTo>
                  <a:cubicBezTo>
                    <a:pt x="95858" y="2989"/>
                    <a:pt x="95974" y="3324"/>
                    <a:pt x="96047" y="3776"/>
                  </a:cubicBezTo>
                  <a:cubicBezTo>
                    <a:pt x="95974" y="3965"/>
                    <a:pt x="95916" y="4198"/>
                    <a:pt x="95858" y="4432"/>
                  </a:cubicBezTo>
                  <a:cubicBezTo>
                    <a:pt x="95756" y="4359"/>
                    <a:pt x="95668" y="4286"/>
                    <a:pt x="95581" y="4228"/>
                  </a:cubicBezTo>
                  <a:cubicBezTo>
                    <a:pt x="95683" y="4096"/>
                    <a:pt x="95800" y="3965"/>
                    <a:pt x="95931" y="3805"/>
                  </a:cubicBezTo>
                  <a:lnTo>
                    <a:pt x="95931" y="3805"/>
                  </a:lnTo>
                  <a:cubicBezTo>
                    <a:pt x="95931" y="3805"/>
                    <a:pt x="95741" y="3922"/>
                    <a:pt x="95464" y="4140"/>
                  </a:cubicBezTo>
                  <a:cubicBezTo>
                    <a:pt x="95333" y="4053"/>
                    <a:pt x="95260" y="3994"/>
                    <a:pt x="95260" y="3994"/>
                  </a:cubicBezTo>
                  <a:lnTo>
                    <a:pt x="95260" y="3994"/>
                  </a:lnTo>
                  <a:cubicBezTo>
                    <a:pt x="95319" y="4067"/>
                    <a:pt x="95362" y="4126"/>
                    <a:pt x="95406" y="4184"/>
                  </a:cubicBezTo>
                  <a:cubicBezTo>
                    <a:pt x="95348" y="4228"/>
                    <a:pt x="95275" y="4286"/>
                    <a:pt x="95217" y="4344"/>
                  </a:cubicBezTo>
                  <a:cubicBezTo>
                    <a:pt x="95202" y="4286"/>
                    <a:pt x="95187" y="4228"/>
                    <a:pt x="95173" y="4184"/>
                  </a:cubicBezTo>
                  <a:cubicBezTo>
                    <a:pt x="95319" y="3484"/>
                    <a:pt x="95435" y="3047"/>
                    <a:pt x="95654" y="2610"/>
                  </a:cubicBezTo>
                  <a:close/>
                  <a:moveTo>
                    <a:pt x="78106" y="4388"/>
                  </a:moveTo>
                  <a:cubicBezTo>
                    <a:pt x="78120" y="4417"/>
                    <a:pt x="78135" y="4432"/>
                    <a:pt x="78150" y="4461"/>
                  </a:cubicBezTo>
                  <a:cubicBezTo>
                    <a:pt x="78135" y="4475"/>
                    <a:pt x="78135" y="4490"/>
                    <a:pt x="78120" y="4490"/>
                  </a:cubicBezTo>
                  <a:lnTo>
                    <a:pt x="78048" y="4446"/>
                  </a:lnTo>
                  <a:cubicBezTo>
                    <a:pt x="78062" y="4417"/>
                    <a:pt x="78091" y="4402"/>
                    <a:pt x="78106" y="4388"/>
                  </a:cubicBezTo>
                  <a:close/>
                  <a:moveTo>
                    <a:pt x="93599" y="3980"/>
                  </a:moveTo>
                  <a:lnTo>
                    <a:pt x="93599" y="3980"/>
                  </a:lnTo>
                  <a:cubicBezTo>
                    <a:pt x="93555" y="4140"/>
                    <a:pt x="93497" y="4315"/>
                    <a:pt x="93438" y="4504"/>
                  </a:cubicBezTo>
                  <a:cubicBezTo>
                    <a:pt x="93409" y="4432"/>
                    <a:pt x="93380" y="4373"/>
                    <a:pt x="93336" y="4300"/>
                  </a:cubicBezTo>
                  <a:cubicBezTo>
                    <a:pt x="93424" y="4198"/>
                    <a:pt x="93497" y="4082"/>
                    <a:pt x="93599" y="3980"/>
                  </a:cubicBezTo>
                  <a:close/>
                  <a:moveTo>
                    <a:pt x="79563" y="3586"/>
                  </a:moveTo>
                  <a:cubicBezTo>
                    <a:pt x="79636" y="3688"/>
                    <a:pt x="79695" y="3805"/>
                    <a:pt x="79738" y="3907"/>
                  </a:cubicBezTo>
                  <a:cubicBezTo>
                    <a:pt x="79797" y="4053"/>
                    <a:pt x="79855" y="4184"/>
                    <a:pt x="79899" y="4330"/>
                  </a:cubicBezTo>
                  <a:cubicBezTo>
                    <a:pt x="79840" y="4388"/>
                    <a:pt x="79782" y="4461"/>
                    <a:pt x="79724" y="4534"/>
                  </a:cubicBezTo>
                  <a:cubicBezTo>
                    <a:pt x="79549" y="4315"/>
                    <a:pt x="79359" y="4096"/>
                    <a:pt x="79184" y="3921"/>
                  </a:cubicBezTo>
                  <a:cubicBezTo>
                    <a:pt x="79301" y="3819"/>
                    <a:pt x="79432" y="3703"/>
                    <a:pt x="79563" y="3586"/>
                  </a:cubicBezTo>
                  <a:close/>
                  <a:moveTo>
                    <a:pt x="93963" y="3601"/>
                  </a:moveTo>
                  <a:cubicBezTo>
                    <a:pt x="94123" y="3805"/>
                    <a:pt x="94255" y="3994"/>
                    <a:pt x="94371" y="4169"/>
                  </a:cubicBezTo>
                  <a:cubicBezTo>
                    <a:pt x="94225" y="4286"/>
                    <a:pt x="93992" y="4490"/>
                    <a:pt x="93715" y="4752"/>
                  </a:cubicBezTo>
                  <a:cubicBezTo>
                    <a:pt x="93730" y="4417"/>
                    <a:pt x="93759" y="4096"/>
                    <a:pt x="93803" y="3761"/>
                  </a:cubicBezTo>
                  <a:cubicBezTo>
                    <a:pt x="93847" y="3703"/>
                    <a:pt x="93905" y="3659"/>
                    <a:pt x="93963" y="3601"/>
                  </a:cubicBezTo>
                  <a:close/>
                  <a:moveTo>
                    <a:pt x="57629" y="3892"/>
                  </a:moveTo>
                  <a:lnTo>
                    <a:pt x="57629" y="3892"/>
                  </a:lnTo>
                  <a:cubicBezTo>
                    <a:pt x="57599" y="4023"/>
                    <a:pt x="57570" y="4155"/>
                    <a:pt x="57556" y="4300"/>
                  </a:cubicBezTo>
                  <a:cubicBezTo>
                    <a:pt x="57439" y="4446"/>
                    <a:pt x="57337" y="4606"/>
                    <a:pt x="57220" y="4781"/>
                  </a:cubicBezTo>
                  <a:cubicBezTo>
                    <a:pt x="57206" y="4679"/>
                    <a:pt x="57191" y="4577"/>
                    <a:pt x="57177" y="4475"/>
                  </a:cubicBezTo>
                  <a:cubicBezTo>
                    <a:pt x="57308" y="4286"/>
                    <a:pt x="57454" y="4096"/>
                    <a:pt x="57629" y="3892"/>
                  </a:cubicBezTo>
                  <a:close/>
                  <a:moveTo>
                    <a:pt x="77290" y="3455"/>
                  </a:moveTo>
                  <a:cubicBezTo>
                    <a:pt x="77538" y="3703"/>
                    <a:pt x="77727" y="3892"/>
                    <a:pt x="77873" y="4067"/>
                  </a:cubicBezTo>
                  <a:cubicBezTo>
                    <a:pt x="77844" y="4126"/>
                    <a:pt x="77814" y="4184"/>
                    <a:pt x="77785" y="4242"/>
                  </a:cubicBezTo>
                  <a:cubicBezTo>
                    <a:pt x="77508" y="4038"/>
                    <a:pt x="77319" y="3922"/>
                    <a:pt x="77319" y="3921"/>
                  </a:cubicBezTo>
                  <a:lnTo>
                    <a:pt x="77319" y="3921"/>
                  </a:lnTo>
                  <a:cubicBezTo>
                    <a:pt x="77465" y="4096"/>
                    <a:pt x="77596" y="4242"/>
                    <a:pt x="77727" y="4388"/>
                  </a:cubicBezTo>
                  <a:cubicBezTo>
                    <a:pt x="77727" y="4402"/>
                    <a:pt x="77712" y="4417"/>
                    <a:pt x="77712" y="4417"/>
                  </a:cubicBezTo>
                  <a:cubicBezTo>
                    <a:pt x="77567" y="4534"/>
                    <a:pt x="77421" y="4665"/>
                    <a:pt x="77275" y="4796"/>
                  </a:cubicBezTo>
                  <a:cubicBezTo>
                    <a:pt x="77290" y="4767"/>
                    <a:pt x="77290" y="4738"/>
                    <a:pt x="77290" y="4709"/>
                  </a:cubicBezTo>
                  <a:cubicBezTo>
                    <a:pt x="77333" y="4650"/>
                    <a:pt x="77377" y="4592"/>
                    <a:pt x="77435" y="4519"/>
                  </a:cubicBezTo>
                  <a:cubicBezTo>
                    <a:pt x="77494" y="4475"/>
                    <a:pt x="77552" y="4417"/>
                    <a:pt x="77610" y="4359"/>
                  </a:cubicBezTo>
                  <a:lnTo>
                    <a:pt x="77610" y="4359"/>
                  </a:lnTo>
                  <a:cubicBezTo>
                    <a:pt x="77610" y="4359"/>
                    <a:pt x="77494" y="4417"/>
                    <a:pt x="77319" y="4519"/>
                  </a:cubicBezTo>
                  <a:cubicBezTo>
                    <a:pt x="77333" y="4315"/>
                    <a:pt x="77319" y="4213"/>
                    <a:pt x="77319" y="4213"/>
                  </a:cubicBezTo>
                  <a:cubicBezTo>
                    <a:pt x="77261" y="4344"/>
                    <a:pt x="77217" y="4475"/>
                    <a:pt x="77159" y="4592"/>
                  </a:cubicBezTo>
                  <a:cubicBezTo>
                    <a:pt x="77100" y="4636"/>
                    <a:pt x="77042" y="4665"/>
                    <a:pt x="76984" y="4709"/>
                  </a:cubicBezTo>
                  <a:cubicBezTo>
                    <a:pt x="76955" y="4694"/>
                    <a:pt x="76940" y="4679"/>
                    <a:pt x="76911" y="4665"/>
                  </a:cubicBezTo>
                  <a:cubicBezTo>
                    <a:pt x="76867" y="4577"/>
                    <a:pt x="76809" y="4504"/>
                    <a:pt x="76750" y="4432"/>
                  </a:cubicBezTo>
                  <a:cubicBezTo>
                    <a:pt x="76780" y="4373"/>
                    <a:pt x="76794" y="4315"/>
                    <a:pt x="76809" y="4271"/>
                  </a:cubicBezTo>
                  <a:cubicBezTo>
                    <a:pt x="76955" y="4009"/>
                    <a:pt x="77115" y="3732"/>
                    <a:pt x="77290" y="3455"/>
                  </a:cubicBezTo>
                  <a:close/>
                  <a:moveTo>
                    <a:pt x="112998" y="4665"/>
                  </a:moveTo>
                  <a:cubicBezTo>
                    <a:pt x="113012" y="4679"/>
                    <a:pt x="113012" y="4709"/>
                    <a:pt x="113027" y="4723"/>
                  </a:cubicBezTo>
                  <a:cubicBezTo>
                    <a:pt x="113012" y="4752"/>
                    <a:pt x="112983" y="4767"/>
                    <a:pt x="112968" y="4796"/>
                  </a:cubicBezTo>
                  <a:cubicBezTo>
                    <a:pt x="112983" y="4752"/>
                    <a:pt x="112998" y="4709"/>
                    <a:pt x="112998" y="4665"/>
                  </a:cubicBezTo>
                  <a:close/>
                  <a:moveTo>
                    <a:pt x="111569" y="4840"/>
                  </a:moveTo>
                  <a:cubicBezTo>
                    <a:pt x="111567" y="4842"/>
                    <a:pt x="111566" y="4844"/>
                    <a:pt x="111564" y="4846"/>
                  </a:cubicBezTo>
                  <a:lnTo>
                    <a:pt x="111564" y="4846"/>
                  </a:lnTo>
                  <a:cubicBezTo>
                    <a:pt x="111567" y="4842"/>
                    <a:pt x="111569" y="4840"/>
                    <a:pt x="111569" y="4840"/>
                  </a:cubicBezTo>
                  <a:close/>
                  <a:moveTo>
                    <a:pt x="56585" y="4569"/>
                  </a:moveTo>
                  <a:lnTo>
                    <a:pt x="56585" y="4569"/>
                  </a:lnTo>
                  <a:cubicBezTo>
                    <a:pt x="56594" y="4605"/>
                    <a:pt x="56596" y="4642"/>
                    <a:pt x="56608" y="4679"/>
                  </a:cubicBezTo>
                  <a:cubicBezTo>
                    <a:pt x="56550" y="4738"/>
                    <a:pt x="56506" y="4796"/>
                    <a:pt x="56463" y="4854"/>
                  </a:cubicBezTo>
                  <a:cubicBezTo>
                    <a:pt x="56503" y="4759"/>
                    <a:pt x="56544" y="4664"/>
                    <a:pt x="56585" y="4569"/>
                  </a:cubicBezTo>
                  <a:close/>
                  <a:moveTo>
                    <a:pt x="111564" y="4846"/>
                  </a:moveTo>
                  <a:lnTo>
                    <a:pt x="111564" y="4846"/>
                  </a:lnTo>
                  <a:cubicBezTo>
                    <a:pt x="111559" y="4852"/>
                    <a:pt x="111549" y="4865"/>
                    <a:pt x="111540" y="4883"/>
                  </a:cubicBezTo>
                  <a:cubicBezTo>
                    <a:pt x="111553" y="4871"/>
                    <a:pt x="111554" y="4858"/>
                    <a:pt x="111564" y="4846"/>
                  </a:cubicBezTo>
                  <a:close/>
                  <a:moveTo>
                    <a:pt x="66432" y="4811"/>
                  </a:moveTo>
                  <a:lnTo>
                    <a:pt x="66432" y="4811"/>
                  </a:lnTo>
                  <a:cubicBezTo>
                    <a:pt x="66475" y="4854"/>
                    <a:pt x="66505" y="4883"/>
                    <a:pt x="66548" y="4927"/>
                  </a:cubicBezTo>
                  <a:cubicBezTo>
                    <a:pt x="66519" y="4956"/>
                    <a:pt x="66490" y="4971"/>
                    <a:pt x="66461" y="5000"/>
                  </a:cubicBezTo>
                  <a:cubicBezTo>
                    <a:pt x="66446" y="4927"/>
                    <a:pt x="66432" y="4869"/>
                    <a:pt x="66432" y="4811"/>
                  </a:cubicBezTo>
                  <a:close/>
                  <a:moveTo>
                    <a:pt x="87288" y="3295"/>
                  </a:moveTo>
                  <a:cubicBezTo>
                    <a:pt x="87390" y="3528"/>
                    <a:pt x="87477" y="3747"/>
                    <a:pt x="87565" y="3980"/>
                  </a:cubicBezTo>
                  <a:cubicBezTo>
                    <a:pt x="87405" y="4402"/>
                    <a:pt x="87259" y="4738"/>
                    <a:pt x="87069" y="5029"/>
                  </a:cubicBezTo>
                  <a:cubicBezTo>
                    <a:pt x="86982" y="4869"/>
                    <a:pt x="86894" y="4723"/>
                    <a:pt x="86807" y="4563"/>
                  </a:cubicBezTo>
                  <a:cubicBezTo>
                    <a:pt x="86953" y="4169"/>
                    <a:pt x="87113" y="3747"/>
                    <a:pt x="87288" y="3295"/>
                  </a:cubicBezTo>
                  <a:close/>
                  <a:moveTo>
                    <a:pt x="80030" y="4883"/>
                  </a:moveTo>
                  <a:cubicBezTo>
                    <a:pt x="80044" y="4942"/>
                    <a:pt x="80059" y="5000"/>
                    <a:pt x="80059" y="5058"/>
                  </a:cubicBezTo>
                  <a:cubicBezTo>
                    <a:pt x="80044" y="5029"/>
                    <a:pt x="80015" y="4985"/>
                    <a:pt x="80001" y="4956"/>
                  </a:cubicBezTo>
                  <a:cubicBezTo>
                    <a:pt x="80001" y="4927"/>
                    <a:pt x="80015" y="4913"/>
                    <a:pt x="80030" y="4883"/>
                  </a:cubicBezTo>
                  <a:close/>
                  <a:moveTo>
                    <a:pt x="84548" y="2653"/>
                  </a:moveTo>
                  <a:cubicBezTo>
                    <a:pt x="84781" y="2916"/>
                    <a:pt x="84956" y="3134"/>
                    <a:pt x="85102" y="3353"/>
                  </a:cubicBezTo>
                  <a:cubicBezTo>
                    <a:pt x="84839" y="3849"/>
                    <a:pt x="84592" y="4402"/>
                    <a:pt x="84431" y="4971"/>
                  </a:cubicBezTo>
                  <a:cubicBezTo>
                    <a:pt x="84373" y="5000"/>
                    <a:pt x="84300" y="5044"/>
                    <a:pt x="84242" y="5087"/>
                  </a:cubicBezTo>
                  <a:cubicBezTo>
                    <a:pt x="84082" y="4811"/>
                    <a:pt x="83892" y="4577"/>
                    <a:pt x="83688" y="4373"/>
                  </a:cubicBezTo>
                  <a:cubicBezTo>
                    <a:pt x="83673" y="4257"/>
                    <a:pt x="83659" y="4140"/>
                    <a:pt x="83659" y="4023"/>
                  </a:cubicBezTo>
                  <a:cubicBezTo>
                    <a:pt x="83834" y="3615"/>
                    <a:pt x="84096" y="3207"/>
                    <a:pt x="84548" y="2653"/>
                  </a:cubicBezTo>
                  <a:close/>
                  <a:moveTo>
                    <a:pt x="82755" y="3703"/>
                  </a:moveTo>
                  <a:cubicBezTo>
                    <a:pt x="82886" y="3834"/>
                    <a:pt x="83003" y="3951"/>
                    <a:pt x="83105" y="4067"/>
                  </a:cubicBezTo>
                  <a:cubicBezTo>
                    <a:pt x="82945" y="4359"/>
                    <a:pt x="82814" y="4679"/>
                    <a:pt x="82726" y="5029"/>
                  </a:cubicBezTo>
                  <a:cubicBezTo>
                    <a:pt x="82697" y="5058"/>
                    <a:pt x="82668" y="5087"/>
                    <a:pt x="82639" y="5102"/>
                  </a:cubicBezTo>
                  <a:cubicBezTo>
                    <a:pt x="82624" y="5102"/>
                    <a:pt x="82609" y="5087"/>
                    <a:pt x="82595" y="5073"/>
                  </a:cubicBezTo>
                  <a:cubicBezTo>
                    <a:pt x="82449" y="4811"/>
                    <a:pt x="82347" y="4534"/>
                    <a:pt x="82333" y="4242"/>
                  </a:cubicBezTo>
                  <a:cubicBezTo>
                    <a:pt x="82449" y="4067"/>
                    <a:pt x="82595" y="3892"/>
                    <a:pt x="82755" y="3703"/>
                  </a:cubicBezTo>
                  <a:close/>
                  <a:moveTo>
                    <a:pt x="78820" y="4271"/>
                  </a:moveTo>
                  <a:cubicBezTo>
                    <a:pt x="78849" y="4563"/>
                    <a:pt x="78864" y="4840"/>
                    <a:pt x="78864" y="5131"/>
                  </a:cubicBezTo>
                  <a:cubicBezTo>
                    <a:pt x="78776" y="4913"/>
                    <a:pt x="78674" y="4723"/>
                    <a:pt x="78543" y="4534"/>
                  </a:cubicBezTo>
                  <a:cubicBezTo>
                    <a:pt x="78631" y="4446"/>
                    <a:pt x="78718" y="4359"/>
                    <a:pt x="78820" y="4271"/>
                  </a:cubicBezTo>
                  <a:close/>
                  <a:moveTo>
                    <a:pt x="85452" y="4023"/>
                  </a:moveTo>
                  <a:cubicBezTo>
                    <a:pt x="85568" y="4315"/>
                    <a:pt x="85656" y="4650"/>
                    <a:pt x="85743" y="5087"/>
                  </a:cubicBezTo>
                  <a:cubicBezTo>
                    <a:pt x="85743" y="5102"/>
                    <a:pt x="85728" y="5131"/>
                    <a:pt x="85728" y="5146"/>
                  </a:cubicBezTo>
                  <a:cubicBezTo>
                    <a:pt x="85626" y="4898"/>
                    <a:pt x="85524" y="4592"/>
                    <a:pt x="85408" y="4242"/>
                  </a:cubicBezTo>
                  <a:cubicBezTo>
                    <a:pt x="85422" y="4169"/>
                    <a:pt x="85437" y="4096"/>
                    <a:pt x="85452" y="4023"/>
                  </a:cubicBezTo>
                  <a:close/>
                  <a:moveTo>
                    <a:pt x="109223" y="5175"/>
                  </a:moveTo>
                  <a:lnTo>
                    <a:pt x="109223" y="5175"/>
                  </a:lnTo>
                  <a:cubicBezTo>
                    <a:pt x="109208" y="5189"/>
                    <a:pt x="109208" y="5204"/>
                    <a:pt x="109208" y="5204"/>
                  </a:cubicBezTo>
                  <a:cubicBezTo>
                    <a:pt x="109217" y="5187"/>
                    <a:pt x="109223" y="5175"/>
                    <a:pt x="109223" y="5175"/>
                  </a:cubicBezTo>
                  <a:close/>
                  <a:moveTo>
                    <a:pt x="95508" y="4315"/>
                  </a:moveTo>
                  <a:cubicBezTo>
                    <a:pt x="95610" y="4432"/>
                    <a:pt x="95712" y="4548"/>
                    <a:pt x="95800" y="4665"/>
                  </a:cubicBezTo>
                  <a:cubicBezTo>
                    <a:pt x="95683" y="4840"/>
                    <a:pt x="95581" y="5044"/>
                    <a:pt x="95493" y="5248"/>
                  </a:cubicBezTo>
                  <a:cubicBezTo>
                    <a:pt x="95435" y="5102"/>
                    <a:pt x="95362" y="4971"/>
                    <a:pt x="95289" y="4840"/>
                  </a:cubicBezTo>
                  <a:cubicBezTo>
                    <a:pt x="95275" y="4767"/>
                    <a:pt x="95275" y="4694"/>
                    <a:pt x="95260" y="4621"/>
                  </a:cubicBezTo>
                  <a:cubicBezTo>
                    <a:pt x="95333" y="4534"/>
                    <a:pt x="95421" y="4417"/>
                    <a:pt x="95508" y="4315"/>
                  </a:cubicBezTo>
                  <a:close/>
                  <a:moveTo>
                    <a:pt x="78995" y="4111"/>
                  </a:moveTo>
                  <a:cubicBezTo>
                    <a:pt x="79184" y="4402"/>
                    <a:pt x="79345" y="4636"/>
                    <a:pt x="79461" y="4869"/>
                  </a:cubicBezTo>
                  <a:cubicBezTo>
                    <a:pt x="79418" y="4927"/>
                    <a:pt x="79388" y="4985"/>
                    <a:pt x="79345" y="5029"/>
                  </a:cubicBezTo>
                  <a:cubicBezTo>
                    <a:pt x="79272" y="4985"/>
                    <a:pt x="79228" y="4971"/>
                    <a:pt x="79228" y="4971"/>
                  </a:cubicBezTo>
                  <a:lnTo>
                    <a:pt x="79228" y="4971"/>
                  </a:lnTo>
                  <a:cubicBezTo>
                    <a:pt x="79257" y="5000"/>
                    <a:pt x="79286" y="5029"/>
                    <a:pt x="79316" y="5073"/>
                  </a:cubicBezTo>
                  <a:cubicBezTo>
                    <a:pt x="79272" y="5131"/>
                    <a:pt x="79228" y="5189"/>
                    <a:pt x="79184" y="5262"/>
                  </a:cubicBezTo>
                  <a:cubicBezTo>
                    <a:pt x="79068" y="4796"/>
                    <a:pt x="78951" y="4432"/>
                    <a:pt x="78878" y="4213"/>
                  </a:cubicBezTo>
                  <a:cubicBezTo>
                    <a:pt x="78908" y="4184"/>
                    <a:pt x="78951" y="4155"/>
                    <a:pt x="78995" y="4111"/>
                  </a:cubicBezTo>
                  <a:close/>
                  <a:moveTo>
                    <a:pt x="83746" y="4854"/>
                  </a:moveTo>
                  <a:lnTo>
                    <a:pt x="83746" y="4854"/>
                  </a:lnTo>
                  <a:cubicBezTo>
                    <a:pt x="83834" y="4985"/>
                    <a:pt x="83892" y="5131"/>
                    <a:pt x="83950" y="5306"/>
                  </a:cubicBezTo>
                  <a:cubicBezTo>
                    <a:pt x="83921" y="5321"/>
                    <a:pt x="83877" y="5350"/>
                    <a:pt x="83848" y="5394"/>
                  </a:cubicBezTo>
                  <a:cubicBezTo>
                    <a:pt x="83805" y="5219"/>
                    <a:pt x="83775" y="5044"/>
                    <a:pt x="83746" y="4854"/>
                  </a:cubicBezTo>
                  <a:close/>
                  <a:moveTo>
                    <a:pt x="57527" y="4854"/>
                  </a:moveTo>
                  <a:cubicBezTo>
                    <a:pt x="57541" y="4985"/>
                    <a:pt x="57556" y="5117"/>
                    <a:pt x="57570" y="5248"/>
                  </a:cubicBezTo>
                  <a:cubicBezTo>
                    <a:pt x="57556" y="5321"/>
                    <a:pt x="57541" y="5394"/>
                    <a:pt x="57527" y="5466"/>
                  </a:cubicBezTo>
                  <a:cubicBezTo>
                    <a:pt x="57468" y="5379"/>
                    <a:pt x="57425" y="5291"/>
                    <a:pt x="57381" y="5204"/>
                  </a:cubicBezTo>
                  <a:cubicBezTo>
                    <a:pt x="57425" y="5087"/>
                    <a:pt x="57483" y="4971"/>
                    <a:pt x="57527" y="4854"/>
                  </a:cubicBezTo>
                  <a:close/>
                  <a:moveTo>
                    <a:pt x="90436" y="4927"/>
                  </a:moveTo>
                  <a:cubicBezTo>
                    <a:pt x="90465" y="5102"/>
                    <a:pt x="90494" y="5277"/>
                    <a:pt x="90538" y="5466"/>
                  </a:cubicBezTo>
                  <a:cubicBezTo>
                    <a:pt x="90480" y="5306"/>
                    <a:pt x="90407" y="5160"/>
                    <a:pt x="90319" y="5015"/>
                  </a:cubicBezTo>
                  <a:cubicBezTo>
                    <a:pt x="90363" y="4985"/>
                    <a:pt x="90407" y="4956"/>
                    <a:pt x="90436" y="4927"/>
                  </a:cubicBezTo>
                  <a:close/>
                  <a:moveTo>
                    <a:pt x="97038" y="3528"/>
                  </a:moveTo>
                  <a:cubicBezTo>
                    <a:pt x="97213" y="3805"/>
                    <a:pt x="97344" y="4038"/>
                    <a:pt x="97446" y="4271"/>
                  </a:cubicBezTo>
                  <a:cubicBezTo>
                    <a:pt x="97228" y="4650"/>
                    <a:pt x="97024" y="5058"/>
                    <a:pt x="96863" y="5496"/>
                  </a:cubicBezTo>
                  <a:cubicBezTo>
                    <a:pt x="96820" y="5437"/>
                    <a:pt x="96776" y="5379"/>
                    <a:pt x="96747" y="5335"/>
                  </a:cubicBezTo>
                  <a:cubicBezTo>
                    <a:pt x="96849" y="4825"/>
                    <a:pt x="96834" y="4344"/>
                    <a:pt x="96732" y="3907"/>
                  </a:cubicBezTo>
                  <a:cubicBezTo>
                    <a:pt x="96820" y="3790"/>
                    <a:pt x="96922" y="3659"/>
                    <a:pt x="97038" y="3528"/>
                  </a:cubicBezTo>
                  <a:close/>
                  <a:moveTo>
                    <a:pt x="68618" y="3091"/>
                  </a:moveTo>
                  <a:cubicBezTo>
                    <a:pt x="68822" y="3309"/>
                    <a:pt x="68997" y="3513"/>
                    <a:pt x="69128" y="3717"/>
                  </a:cubicBezTo>
                  <a:cubicBezTo>
                    <a:pt x="68836" y="4082"/>
                    <a:pt x="68312" y="4752"/>
                    <a:pt x="67875" y="5525"/>
                  </a:cubicBezTo>
                  <a:cubicBezTo>
                    <a:pt x="67816" y="5189"/>
                    <a:pt x="67758" y="4840"/>
                    <a:pt x="67729" y="4461"/>
                  </a:cubicBezTo>
                  <a:cubicBezTo>
                    <a:pt x="67904" y="4038"/>
                    <a:pt x="68181" y="3645"/>
                    <a:pt x="68618" y="3091"/>
                  </a:cubicBezTo>
                  <a:close/>
                  <a:moveTo>
                    <a:pt x="78179" y="4942"/>
                  </a:moveTo>
                  <a:cubicBezTo>
                    <a:pt x="78310" y="5102"/>
                    <a:pt x="78412" y="5248"/>
                    <a:pt x="78514" y="5379"/>
                  </a:cubicBezTo>
                  <a:cubicBezTo>
                    <a:pt x="78529" y="5437"/>
                    <a:pt x="78543" y="5496"/>
                    <a:pt x="78558" y="5554"/>
                  </a:cubicBezTo>
                  <a:cubicBezTo>
                    <a:pt x="78295" y="5364"/>
                    <a:pt x="78091" y="5233"/>
                    <a:pt x="77989" y="5175"/>
                  </a:cubicBezTo>
                  <a:cubicBezTo>
                    <a:pt x="78048" y="5102"/>
                    <a:pt x="78106" y="5015"/>
                    <a:pt x="78179" y="4942"/>
                  </a:cubicBezTo>
                  <a:close/>
                  <a:moveTo>
                    <a:pt x="90640" y="4548"/>
                  </a:moveTo>
                  <a:lnTo>
                    <a:pt x="90640" y="4548"/>
                  </a:lnTo>
                  <a:cubicBezTo>
                    <a:pt x="90815" y="4752"/>
                    <a:pt x="90961" y="4927"/>
                    <a:pt x="91092" y="5102"/>
                  </a:cubicBezTo>
                  <a:cubicBezTo>
                    <a:pt x="91077" y="5262"/>
                    <a:pt x="91048" y="5408"/>
                    <a:pt x="90990" y="5568"/>
                  </a:cubicBezTo>
                  <a:cubicBezTo>
                    <a:pt x="90859" y="5277"/>
                    <a:pt x="90757" y="4956"/>
                    <a:pt x="90640" y="4548"/>
                  </a:cubicBezTo>
                  <a:close/>
                  <a:moveTo>
                    <a:pt x="37618" y="5568"/>
                  </a:moveTo>
                  <a:lnTo>
                    <a:pt x="37603" y="5583"/>
                  </a:lnTo>
                  <a:cubicBezTo>
                    <a:pt x="37618" y="5583"/>
                    <a:pt x="37618" y="5568"/>
                    <a:pt x="37618" y="5568"/>
                  </a:cubicBezTo>
                  <a:close/>
                  <a:moveTo>
                    <a:pt x="37574" y="5598"/>
                  </a:moveTo>
                  <a:cubicBezTo>
                    <a:pt x="37574" y="5598"/>
                    <a:pt x="37574" y="5598"/>
                    <a:pt x="37574" y="5598"/>
                  </a:cubicBezTo>
                  <a:lnTo>
                    <a:pt x="37574" y="5598"/>
                  </a:lnTo>
                  <a:cubicBezTo>
                    <a:pt x="37574" y="5598"/>
                    <a:pt x="37574" y="5598"/>
                    <a:pt x="37574" y="5598"/>
                  </a:cubicBezTo>
                  <a:cubicBezTo>
                    <a:pt x="37574" y="5598"/>
                    <a:pt x="37574" y="5598"/>
                    <a:pt x="37574" y="5598"/>
                  </a:cubicBezTo>
                  <a:close/>
                  <a:moveTo>
                    <a:pt x="69784" y="5321"/>
                  </a:moveTo>
                  <a:cubicBezTo>
                    <a:pt x="69798" y="5394"/>
                    <a:pt x="69813" y="5452"/>
                    <a:pt x="69828" y="5525"/>
                  </a:cubicBezTo>
                  <a:cubicBezTo>
                    <a:pt x="69813" y="5554"/>
                    <a:pt x="69798" y="5583"/>
                    <a:pt x="69784" y="5612"/>
                  </a:cubicBezTo>
                  <a:cubicBezTo>
                    <a:pt x="69784" y="5525"/>
                    <a:pt x="69784" y="5423"/>
                    <a:pt x="69784" y="5321"/>
                  </a:cubicBezTo>
                  <a:close/>
                  <a:moveTo>
                    <a:pt x="105477" y="5146"/>
                  </a:moveTo>
                  <a:cubicBezTo>
                    <a:pt x="105550" y="5321"/>
                    <a:pt x="105594" y="5466"/>
                    <a:pt x="105623" y="5598"/>
                  </a:cubicBezTo>
                  <a:cubicBezTo>
                    <a:pt x="105594" y="5612"/>
                    <a:pt x="105550" y="5627"/>
                    <a:pt x="105506" y="5641"/>
                  </a:cubicBezTo>
                  <a:cubicBezTo>
                    <a:pt x="105433" y="5510"/>
                    <a:pt x="105360" y="5408"/>
                    <a:pt x="105302" y="5350"/>
                  </a:cubicBezTo>
                  <a:cubicBezTo>
                    <a:pt x="105360" y="5277"/>
                    <a:pt x="105404" y="5219"/>
                    <a:pt x="105477" y="5146"/>
                  </a:cubicBezTo>
                  <a:close/>
                  <a:moveTo>
                    <a:pt x="66636" y="5029"/>
                  </a:moveTo>
                  <a:cubicBezTo>
                    <a:pt x="66709" y="5117"/>
                    <a:pt x="66781" y="5204"/>
                    <a:pt x="66854" y="5277"/>
                  </a:cubicBezTo>
                  <a:cubicBezTo>
                    <a:pt x="66811" y="5408"/>
                    <a:pt x="66781" y="5525"/>
                    <a:pt x="66752" y="5656"/>
                  </a:cubicBezTo>
                  <a:cubicBezTo>
                    <a:pt x="66650" y="5496"/>
                    <a:pt x="66577" y="5335"/>
                    <a:pt x="66519" y="5160"/>
                  </a:cubicBezTo>
                  <a:cubicBezTo>
                    <a:pt x="66548" y="5117"/>
                    <a:pt x="66592" y="5073"/>
                    <a:pt x="66636" y="5029"/>
                  </a:cubicBezTo>
                  <a:close/>
                  <a:moveTo>
                    <a:pt x="47616" y="4694"/>
                  </a:moveTo>
                  <a:lnTo>
                    <a:pt x="47616" y="4694"/>
                  </a:lnTo>
                  <a:cubicBezTo>
                    <a:pt x="47558" y="5102"/>
                    <a:pt x="47499" y="5437"/>
                    <a:pt x="47412" y="5729"/>
                  </a:cubicBezTo>
                  <a:cubicBezTo>
                    <a:pt x="47339" y="5583"/>
                    <a:pt x="47281" y="5423"/>
                    <a:pt x="47251" y="5262"/>
                  </a:cubicBezTo>
                  <a:cubicBezTo>
                    <a:pt x="47353" y="5087"/>
                    <a:pt x="47470" y="4913"/>
                    <a:pt x="47616" y="4694"/>
                  </a:cubicBezTo>
                  <a:close/>
                  <a:moveTo>
                    <a:pt x="65805" y="4155"/>
                  </a:moveTo>
                  <a:lnTo>
                    <a:pt x="65805" y="4155"/>
                  </a:lnTo>
                  <a:cubicBezTo>
                    <a:pt x="65790" y="4388"/>
                    <a:pt x="65790" y="4621"/>
                    <a:pt x="65834" y="4869"/>
                  </a:cubicBezTo>
                  <a:cubicBezTo>
                    <a:pt x="65630" y="5131"/>
                    <a:pt x="65426" y="5423"/>
                    <a:pt x="65266" y="5729"/>
                  </a:cubicBezTo>
                  <a:cubicBezTo>
                    <a:pt x="65368" y="4985"/>
                    <a:pt x="65455" y="4650"/>
                    <a:pt x="65805" y="4155"/>
                  </a:cubicBezTo>
                  <a:close/>
                  <a:moveTo>
                    <a:pt x="99589" y="4752"/>
                  </a:moveTo>
                  <a:cubicBezTo>
                    <a:pt x="99443" y="5146"/>
                    <a:pt x="99327" y="5452"/>
                    <a:pt x="99181" y="5729"/>
                  </a:cubicBezTo>
                  <a:cubicBezTo>
                    <a:pt x="99166" y="5568"/>
                    <a:pt x="99152" y="5408"/>
                    <a:pt x="99166" y="5248"/>
                  </a:cubicBezTo>
                  <a:cubicBezTo>
                    <a:pt x="99283" y="5102"/>
                    <a:pt x="99429" y="4942"/>
                    <a:pt x="99589" y="4752"/>
                  </a:cubicBezTo>
                  <a:close/>
                  <a:moveTo>
                    <a:pt x="86457" y="5612"/>
                  </a:moveTo>
                  <a:cubicBezTo>
                    <a:pt x="86472" y="5656"/>
                    <a:pt x="86486" y="5700"/>
                    <a:pt x="86501" y="5729"/>
                  </a:cubicBezTo>
                  <a:cubicBezTo>
                    <a:pt x="86486" y="5758"/>
                    <a:pt x="86472" y="5772"/>
                    <a:pt x="86457" y="5787"/>
                  </a:cubicBezTo>
                  <a:cubicBezTo>
                    <a:pt x="86457" y="5729"/>
                    <a:pt x="86457" y="5670"/>
                    <a:pt x="86457" y="5612"/>
                  </a:cubicBezTo>
                  <a:close/>
                  <a:moveTo>
                    <a:pt x="56725" y="5204"/>
                  </a:moveTo>
                  <a:cubicBezTo>
                    <a:pt x="56754" y="5291"/>
                    <a:pt x="56783" y="5379"/>
                    <a:pt x="56812" y="5452"/>
                  </a:cubicBezTo>
                  <a:cubicBezTo>
                    <a:pt x="56754" y="5568"/>
                    <a:pt x="56696" y="5685"/>
                    <a:pt x="56638" y="5802"/>
                  </a:cubicBezTo>
                  <a:cubicBezTo>
                    <a:pt x="56623" y="5787"/>
                    <a:pt x="56608" y="5758"/>
                    <a:pt x="56594" y="5729"/>
                  </a:cubicBezTo>
                  <a:lnTo>
                    <a:pt x="56565" y="5568"/>
                  </a:lnTo>
                  <a:cubicBezTo>
                    <a:pt x="56608" y="5452"/>
                    <a:pt x="56667" y="5321"/>
                    <a:pt x="56725" y="5204"/>
                  </a:cubicBezTo>
                  <a:close/>
                  <a:moveTo>
                    <a:pt x="92739" y="5496"/>
                  </a:moveTo>
                  <a:lnTo>
                    <a:pt x="92739" y="5496"/>
                  </a:lnTo>
                  <a:cubicBezTo>
                    <a:pt x="92724" y="5583"/>
                    <a:pt x="92710" y="5656"/>
                    <a:pt x="92710" y="5743"/>
                  </a:cubicBezTo>
                  <a:lnTo>
                    <a:pt x="92637" y="5816"/>
                  </a:lnTo>
                  <a:cubicBezTo>
                    <a:pt x="92666" y="5700"/>
                    <a:pt x="92695" y="5598"/>
                    <a:pt x="92739" y="5496"/>
                  </a:cubicBezTo>
                  <a:close/>
                  <a:moveTo>
                    <a:pt x="105273" y="5379"/>
                  </a:moveTo>
                  <a:cubicBezTo>
                    <a:pt x="105302" y="5496"/>
                    <a:pt x="105346" y="5598"/>
                    <a:pt x="105375" y="5685"/>
                  </a:cubicBezTo>
                  <a:cubicBezTo>
                    <a:pt x="105244" y="5729"/>
                    <a:pt x="105113" y="5787"/>
                    <a:pt x="104982" y="5860"/>
                  </a:cubicBezTo>
                  <a:cubicBezTo>
                    <a:pt x="104996" y="5831"/>
                    <a:pt x="105011" y="5802"/>
                    <a:pt x="105025" y="5772"/>
                  </a:cubicBezTo>
                  <a:cubicBezTo>
                    <a:pt x="105084" y="5729"/>
                    <a:pt x="105142" y="5700"/>
                    <a:pt x="105215" y="5656"/>
                  </a:cubicBezTo>
                  <a:lnTo>
                    <a:pt x="105215" y="5656"/>
                  </a:lnTo>
                  <a:cubicBezTo>
                    <a:pt x="105215" y="5656"/>
                    <a:pt x="105156" y="5670"/>
                    <a:pt x="105054" y="5700"/>
                  </a:cubicBezTo>
                  <a:cubicBezTo>
                    <a:pt x="105127" y="5598"/>
                    <a:pt x="105186" y="5496"/>
                    <a:pt x="105273" y="5379"/>
                  </a:cubicBezTo>
                  <a:close/>
                  <a:moveTo>
                    <a:pt x="33624" y="4709"/>
                  </a:moveTo>
                  <a:lnTo>
                    <a:pt x="33624" y="4709"/>
                  </a:lnTo>
                  <a:cubicBezTo>
                    <a:pt x="33843" y="5058"/>
                    <a:pt x="34032" y="5423"/>
                    <a:pt x="34207" y="5787"/>
                  </a:cubicBezTo>
                  <a:cubicBezTo>
                    <a:pt x="34193" y="5816"/>
                    <a:pt x="34178" y="5845"/>
                    <a:pt x="34163" y="5874"/>
                  </a:cubicBezTo>
                  <a:cubicBezTo>
                    <a:pt x="34047" y="5831"/>
                    <a:pt x="33945" y="5787"/>
                    <a:pt x="33857" y="5758"/>
                  </a:cubicBezTo>
                  <a:cubicBezTo>
                    <a:pt x="33785" y="5350"/>
                    <a:pt x="33697" y="5000"/>
                    <a:pt x="33624" y="4709"/>
                  </a:cubicBezTo>
                  <a:close/>
                  <a:moveTo>
                    <a:pt x="55632" y="4854"/>
                  </a:moveTo>
                  <a:cubicBezTo>
                    <a:pt x="55778" y="5015"/>
                    <a:pt x="55894" y="5146"/>
                    <a:pt x="55982" y="5291"/>
                  </a:cubicBezTo>
                  <a:cubicBezTo>
                    <a:pt x="55880" y="5481"/>
                    <a:pt x="55792" y="5670"/>
                    <a:pt x="55705" y="5889"/>
                  </a:cubicBezTo>
                  <a:cubicBezTo>
                    <a:pt x="55661" y="5583"/>
                    <a:pt x="55617" y="5262"/>
                    <a:pt x="55588" y="4913"/>
                  </a:cubicBezTo>
                  <a:cubicBezTo>
                    <a:pt x="55603" y="4898"/>
                    <a:pt x="55617" y="4869"/>
                    <a:pt x="55632" y="4854"/>
                  </a:cubicBezTo>
                  <a:close/>
                  <a:moveTo>
                    <a:pt x="70935" y="5670"/>
                  </a:moveTo>
                  <a:lnTo>
                    <a:pt x="70935" y="5685"/>
                  </a:lnTo>
                  <a:cubicBezTo>
                    <a:pt x="70935" y="5700"/>
                    <a:pt x="70935" y="5729"/>
                    <a:pt x="70950" y="5743"/>
                  </a:cubicBezTo>
                  <a:cubicBezTo>
                    <a:pt x="70906" y="5802"/>
                    <a:pt x="70862" y="5860"/>
                    <a:pt x="70819" y="5904"/>
                  </a:cubicBezTo>
                  <a:cubicBezTo>
                    <a:pt x="70804" y="5904"/>
                    <a:pt x="70804" y="5904"/>
                    <a:pt x="70804" y="5889"/>
                  </a:cubicBezTo>
                  <a:cubicBezTo>
                    <a:pt x="70848" y="5816"/>
                    <a:pt x="70877" y="5743"/>
                    <a:pt x="70935" y="5670"/>
                  </a:cubicBezTo>
                  <a:close/>
                  <a:moveTo>
                    <a:pt x="84023" y="5525"/>
                  </a:moveTo>
                  <a:cubicBezTo>
                    <a:pt x="84052" y="5641"/>
                    <a:pt x="84096" y="5758"/>
                    <a:pt x="84125" y="5904"/>
                  </a:cubicBezTo>
                  <a:cubicBezTo>
                    <a:pt x="84052" y="5845"/>
                    <a:pt x="83979" y="5787"/>
                    <a:pt x="83921" y="5743"/>
                  </a:cubicBezTo>
                  <a:cubicBezTo>
                    <a:pt x="83907" y="5714"/>
                    <a:pt x="83907" y="5700"/>
                    <a:pt x="83907" y="5670"/>
                  </a:cubicBezTo>
                  <a:cubicBezTo>
                    <a:pt x="83936" y="5627"/>
                    <a:pt x="83979" y="5568"/>
                    <a:pt x="84023" y="5525"/>
                  </a:cubicBezTo>
                  <a:close/>
                  <a:moveTo>
                    <a:pt x="105652" y="5743"/>
                  </a:moveTo>
                  <a:cubicBezTo>
                    <a:pt x="105667" y="5802"/>
                    <a:pt x="105681" y="5860"/>
                    <a:pt x="105681" y="5918"/>
                  </a:cubicBezTo>
                  <a:cubicBezTo>
                    <a:pt x="105652" y="5874"/>
                    <a:pt x="105623" y="5816"/>
                    <a:pt x="105594" y="5772"/>
                  </a:cubicBezTo>
                  <a:lnTo>
                    <a:pt x="105652" y="5743"/>
                  </a:lnTo>
                  <a:close/>
                  <a:moveTo>
                    <a:pt x="61505" y="5248"/>
                  </a:moveTo>
                  <a:cubicBezTo>
                    <a:pt x="61564" y="5364"/>
                    <a:pt x="61622" y="5481"/>
                    <a:pt x="61666" y="5612"/>
                  </a:cubicBezTo>
                  <a:cubicBezTo>
                    <a:pt x="61578" y="5714"/>
                    <a:pt x="61491" y="5831"/>
                    <a:pt x="61374" y="5947"/>
                  </a:cubicBezTo>
                  <a:cubicBezTo>
                    <a:pt x="61374" y="5831"/>
                    <a:pt x="61389" y="5700"/>
                    <a:pt x="61403" y="5568"/>
                  </a:cubicBezTo>
                  <a:cubicBezTo>
                    <a:pt x="61433" y="5466"/>
                    <a:pt x="61462" y="5364"/>
                    <a:pt x="61505" y="5248"/>
                  </a:cubicBezTo>
                  <a:close/>
                  <a:moveTo>
                    <a:pt x="89518" y="5758"/>
                  </a:moveTo>
                  <a:cubicBezTo>
                    <a:pt x="89532" y="5772"/>
                    <a:pt x="89547" y="5802"/>
                    <a:pt x="89562" y="5816"/>
                  </a:cubicBezTo>
                  <a:cubicBezTo>
                    <a:pt x="89503" y="5860"/>
                    <a:pt x="89430" y="5904"/>
                    <a:pt x="89372" y="5947"/>
                  </a:cubicBezTo>
                  <a:cubicBezTo>
                    <a:pt x="89416" y="5874"/>
                    <a:pt x="89460" y="5816"/>
                    <a:pt x="89518" y="5758"/>
                  </a:cubicBezTo>
                  <a:close/>
                  <a:moveTo>
                    <a:pt x="94400" y="4198"/>
                  </a:moveTo>
                  <a:cubicBezTo>
                    <a:pt x="94459" y="4300"/>
                    <a:pt x="94532" y="4402"/>
                    <a:pt x="94590" y="4490"/>
                  </a:cubicBezTo>
                  <a:cubicBezTo>
                    <a:pt x="94575" y="4665"/>
                    <a:pt x="94575" y="4825"/>
                    <a:pt x="94575" y="5015"/>
                  </a:cubicBezTo>
                  <a:cubicBezTo>
                    <a:pt x="94357" y="5277"/>
                    <a:pt x="94138" y="5583"/>
                    <a:pt x="93963" y="5947"/>
                  </a:cubicBezTo>
                  <a:cubicBezTo>
                    <a:pt x="93905" y="5656"/>
                    <a:pt x="93817" y="5379"/>
                    <a:pt x="93715" y="5117"/>
                  </a:cubicBezTo>
                  <a:lnTo>
                    <a:pt x="93715" y="5029"/>
                  </a:lnTo>
                  <a:cubicBezTo>
                    <a:pt x="93934" y="4752"/>
                    <a:pt x="94153" y="4461"/>
                    <a:pt x="94400" y="4198"/>
                  </a:cubicBezTo>
                  <a:close/>
                  <a:moveTo>
                    <a:pt x="36918" y="5496"/>
                  </a:moveTo>
                  <a:cubicBezTo>
                    <a:pt x="36933" y="5641"/>
                    <a:pt x="36947" y="5802"/>
                    <a:pt x="36947" y="5962"/>
                  </a:cubicBezTo>
                  <a:cubicBezTo>
                    <a:pt x="36947" y="5962"/>
                    <a:pt x="36947" y="5962"/>
                    <a:pt x="36933" y="5976"/>
                  </a:cubicBezTo>
                  <a:cubicBezTo>
                    <a:pt x="36918" y="5947"/>
                    <a:pt x="36889" y="5933"/>
                    <a:pt x="36874" y="5918"/>
                  </a:cubicBezTo>
                  <a:cubicBezTo>
                    <a:pt x="36889" y="5772"/>
                    <a:pt x="36903" y="5641"/>
                    <a:pt x="36918" y="5496"/>
                  </a:cubicBezTo>
                  <a:close/>
                  <a:moveTo>
                    <a:pt x="112079" y="3295"/>
                  </a:moveTo>
                  <a:cubicBezTo>
                    <a:pt x="112313" y="3557"/>
                    <a:pt x="112502" y="3776"/>
                    <a:pt x="112648" y="3994"/>
                  </a:cubicBezTo>
                  <a:cubicBezTo>
                    <a:pt x="112313" y="4592"/>
                    <a:pt x="112021" y="5291"/>
                    <a:pt x="111875" y="5976"/>
                  </a:cubicBezTo>
                  <a:cubicBezTo>
                    <a:pt x="111759" y="5510"/>
                    <a:pt x="111628" y="5131"/>
                    <a:pt x="111540" y="4883"/>
                  </a:cubicBezTo>
                  <a:cubicBezTo>
                    <a:pt x="111467" y="4694"/>
                    <a:pt x="111424" y="4578"/>
                    <a:pt x="111424" y="4577"/>
                  </a:cubicBezTo>
                  <a:lnTo>
                    <a:pt x="111424" y="4577"/>
                  </a:lnTo>
                  <a:cubicBezTo>
                    <a:pt x="111453" y="4694"/>
                    <a:pt x="111467" y="4811"/>
                    <a:pt x="111482" y="4942"/>
                  </a:cubicBezTo>
                  <a:cubicBezTo>
                    <a:pt x="111424" y="5000"/>
                    <a:pt x="111351" y="5087"/>
                    <a:pt x="111249" y="5204"/>
                  </a:cubicBezTo>
                  <a:cubicBezTo>
                    <a:pt x="111234" y="5029"/>
                    <a:pt x="111205" y="4854"/>
                    <a:pt x="111190" y="4679"/>
                  </a:cubicBezTo>
                  <a:cubicBezTo>
                    <a:pt x="111365" y="4257"/>
                    <a:pt x="111642" y="3863"/>
                    <a:pt x="112079" y="3295"/>
                  </a:cubicBezTo>
                  <a:close/>
                  <a:moveTo>
                    <a:pt x="85160" y="5743"/>
                  </a:moveTo>
                  <a:cubicBezTo>
                    <a:pt x="85160" y="5816"/>
                    <a:pt x="85175" y="5889"/>
                    <a:pt x="85189" y="5962"/>
                  </a:cubicBezTo>
                  <a:cubicBezTo>
                    <a:pt x="85160" y="5962"/>
                    <a:pt x="85145" y="5976"/>
                    <a:pt x="85131" y="5991"/>
                  </a:cubicBezTo>
                  <a:cubicBezTo>
                    <a:pt x="85131" y="5918"/>
                    <a:pt x="85145" y="5831"/>
                    <a:pt x="85160" y="5743"/>
                  </a:cubicBezTo>
                  <a:close/>
                  <a:moveTo>
                    <a:pt x="89066" y="3921"/>
                  </a:moveTo>
                  <a:cubicBezTo>
                    <a:pt x="89372" y="4300"/>
                    <a:pt x="89576" y="4621"/>
                    <a:pt x="89722" y="4942"/>
                  </a:cubicBezTo>
                  <a:cubicBezTo>
                    <a:pt x="89722" y="5073"/>
                    <a:pt x="89707" y="5189"/>
                    <a:pt x="89693" y="5306"/>
                  </a:cubicBezTo>
                  <a:cubicBezTo>
                    <a:pt x="89620" y="5350"/>
                    <a:pt x="89562" y="5408"/>
                    <a:pt x="89489" y="5452"/>
                  </a:cubicBezTo>
                  <a:cubicBezTo>
                    <a:pt x="89212" y="5219"/>
                    <a:pt x="89008" y="5088"/>
                    <a:pt x="89008" y="5087"/>
                  </a:cubicBezTo>
                  <a:lnTo>
                    <a:pt x="89008" y="5087"/>
                  </a:lnTo>
                  <a:cubicBezTo>
                    <a:pt x="89139" y="5262"/>
                    <a:pt x="89256" y="5408"/>
                    <a:pt x="89372" y="5568"/>
                  </a:cubicBezTo>
                  <a:cubicBezTo>
                    <a:pt x="89226" y="5700"/>
                    <a:pt x="89081" y="5845"/>
                    <a:pt x="88949" y="6006"/>
                  </a:cubicBezTo>
                  <a:cubicBezTo>
                    <a:pt x="88906" y="5874"/>
                    <a:pt x="88862" y="5729"/>
                    <a:pt x="88818" y="5598"/>
                  </a:cubicBezTo>
                  <a:cubicBezTo>
                    <a:pt x="88847" y="5510"/>
                    <a:pt x="88877" y="5408"/>
                    <a:pt x="88906" y="5306"/>
                  </a:cubicBezTo>
                  <a:lnTo>
                    <a:pt x="88906" y="5306"/>
                  </a:lnTo>
                  <a:cubicBezTo>
                    <a:pt x="88906" y="5306"/>
                    <a:pt x="88862" y="5379"/>
                    <a:pt x="88789" y="5510"/>
                  </a:cubicBezTo>
                  <a:cubicBezTo>
                    <a:pt x="88673" y="5204"/>
                    <a:pt x="88527" y="4898"/>
                    <a:pt x="88381" y="4606"/>
                  </a:cubicBezTo>
                  <a:cubicBezTo>
                    <a:pt x="88556" y="4402"/>
                    <a:pt x="88789" y="4184"/>
                    <a:pt x="89066" y="3921"/>
                  </a:cubicBezTo>
                  <a:close/>
                  <a:moveTo>
                    <a:pt x="71883" y="4723"/>
                  </a:moveTo>
                  <a:cubicBezTo>
                    <a:pt x="71999" y="4825"/>
                    <a:pt x="72101" y="4927"/>
                    <a:pt x="72189" y="5029"/>
                  </a:cubicBezTo>
                  <a:cubicBezTo>
                    <a:pt x="71999" y="5321"/>
                    <a:pt x="71824" y="5656"/>
                    <a:pt x="71722" y="6020"/>
                  </a:cubicBezTo>
                  <a:cubicBezTo>
                    <a:pt x="71649" y="5889"/>
                    <a:pt x="71606" y="5758"/>
                    <a:pt x="71562" y="5627"/>
                  </a:cubicBezTo>
                  <a:cubicBezTo>
                    <a:pt x="71708" y="5306"/>
                    <a:pt x="71810" y="5000"/>
                    <a:pt x="71883" y="4723"/>
                  </a:cubicBezTo>
                  <a:close/>
                  <a:moveTo>
                    <a:pt x="59392" y="2887"/>
                  </a:moveTo>
                  <a:cubicBezTo>
                    <a:pt x="59465" y="2974"/>
                    <a:pt x="59538" y="3047"/>
                    <a:pt x="59596" y="3120"/>
                  </a:cubicBezTo>
                  <a:lnTo>
                    <a:pt x="59596" y="3134"/>
                  </a:lnTo>
                  <a:cubicBezTo>
                    <a:pt x="59465" y="3062"/>
                    <a:pt x="59392" y="3032"/>
                    <a:pt x="59392" y="3032"/>
                  </a:cubicBezTo>
                  <a:lnTo>
                    <a:pt x="59392" y="3032"/>
                  </a:lnTo>
                  <a:cubicBezTo>
                    <a:pt x="59538" y="3149"/>
                    <a:pt x="59669" y="3266"/>
                    <a:pt x="59786" y="3368"/>
                  </a:cubicBezTo>
                  <a:cubicBezTo>
                    <a:pt x="59844" y="3441"/>
                    <a:pt x="59902" y="3513"/>
                    <a:pt x="59946" y="3586"/>
                  </a:cubicBezTo>
                  <a:cubicBezTo>
                    <a:pt x="59829" y="3790"/>
                    <a:pt x="59727" y="4009"/>
                    <a:pt x="59625" y="4242"/>
                  </a:cubicBezTo>
                  <a:cubicBezTo>
                    <a:pt x="59567" y="4315"/>
                    <a:pt x="59494" y="4402"/>
                    <a:pt x="59436" y="4490"/>
                  </a:cubicBezTo>
                  <a:cubicBezTo>
                    <a:pt x="59378" y="4082"/>
                    <a:pt x="59334" y="3674"/>
                    <a:pt x="59348" y="3266"/>
                  </a:cubicBezTo>
                  <a:lnTo>
                    <a:pt x="59348" y="3266"/>
                  </a:lnTo>
                  <a:cubicBezTo>
                    <a:pt x="59348" y="3266"/>
                    <a:pt x="59115" y="4067"/>
                    <a:pt x="59071" y="5117"/>
                  </a:cubicBezTo>
                  <a:cubicBezTo>
                    <a:pt x="58940" y="5394"/>
                    <a:pt x="58838" y="5700"/>
                    <a:pt x="58780" y="6035"/>
                  </a:cubicBezTo>
                  <a:cubicBezTo>
                    <a:pt x="58693" y="5700"/>
                    <a:pt x="58634" y="5321"/>
                    <a:pt x="58576" y="4927"/>
                  </a:cubicBezTo>
                  <a:cubicBezTo>
                    <a:pt x="58707" y="4738"/>
                    <a:pt x="58853" y="4519"/>
                    <a:pt x="59028" y="4271"/>
                  </a:cubicBezTo>
                  <a:lnTo>
                    <a:pt x="59028" y="4271"/>
                  </a:lnTo>
                  <a:cubicBezTo>
                    <a:pt x="59028" y="4271"/>
                    <a:pt x="58824" y="4417"/>
                    <a:pt x="58532" y="4679"/>
                  </a:cubicBezTo>
                  <a:cubicBezTo>
                    <a:pt x="58518" y="4548"/>
                    <a:pt x="58503" y="4402"/>
                    <a:pt x="58503" y="4257"/>
                  </a:cubicBezTo>
                  <a:cubicBezTo>
                    <a:pt x="58678" y="3849"/>
                    <a:pt x="58940" y="3441"/>
                    <a:pt x="59392" y="2887"/>
                  </a:cubicBezTo>
                  <a:close/>
                  <a:moveTo>
                    <a:pt x="85320" y="4665"/>
                  </a:moveTo>
                  <a:cubicBezTo>
                    <a:pt x="85335" y="4956"/>
                    <a:pt x="85393" y="5321"/>
                    <a:pt x="85539" y="5714"/>
                  </a:cubicBezTo>
                  <a:cubicBezTo>
                    <a:pt x="85495" y="5845"/>
                    <a:pt x="85466" y="5976"/>
                    <a:pt x="85437" y="6093"/>
                  </a:cubicBezTo>
                  <a:cubicBezTo>
                    <a:pt x="85350" y="5845"/>
                    <a:pt x="85262" y="5641"/>
                    <a:pt x="85189" y="5481"/>
                  </a:cubicBezTo>
                  <a:cubicBezTo>
                    <a:pt x="85218" y="5233"/>
                    <a:pt x="85262" y="4956"/>
                    <a:pt x="85320" y="4665"/>
                  </a:cubicBezTo>
                  <a:close/>
                  <a:moveTo>
                    <a:pt x="91544" y="5802"/>
                  </a:moveTo>
                  <a:cubicBezTo>
                    <a:pt x="91573" y="5845"/>
                    <a:pt x="91602" y="5904"/>
                    <a:pt x="91617" y="5947"/>
                  </a:cubicBezTo>
                  <a:cubicBezTo>
                    <a:pt x="91573" y="5991"/>
                    <a:pt x="91515" y="6049"/>
                    <a:pt x="91442" y="6108"/>
                  </a:cubicBezTo>
                  <a:cubicBezTo>
                    <a:pt x="91485" y="6006"/>
                    <a:pt x="91515" y="5904"/>
                    <a:pt x="91544" y="5802"/>
                  </a:cubicBezTo>
                  <a:close/>
                  <a:moveTo>
                    <a:pt x="33901" y="5860"/>
                  </a:moveTo>
                  <a:cubicBezTo>
                    <a:pt x="33974" y="5904"/>
                    <a:pt x="34032" y="5947"/>
                    <a:pt x="34105" y="5991"/>
                  </a:cubicBezTo>
                  <a:cubicBezTo>
                    <a:pt x="34091" y="6035"/>
                    <a:pt x="34061" y="6093"/>
                    <a:pt x="34047" y="6137"/>
                  </a:cubicBezTo>
                  <a:cubicBezTo>
                    <a:pt x="33989" y="6049"/>
                    <a:pt x="33945" y="5947"/>
                    <a:pt x="33901" y="5860"/>
                  </a:cubicBezTo>
                  <a:close/>
                  <a:moveTo>
                    <a:pt x="81779" y="5204"/>
                  </a:moveTo>
                  <a:cubicBezTo>
                    <a:pt x="81808" y="5262"/>
                    <a:pt x="81837" y="5321"/>
                    <a:pt x="81866" y="5364"/>
                  </a:cubicBezTo>
                  <a:cubicBezTo>
                    <a:pt x="81866" y="5525"/>
                    <a:pt x="81866" y="5670"/>
                    <a:pt x="81866" y="5831"/>
                  </a:cubicBezTo>
                  <a:cubicBezTo>
                    <a:pt x="81808" y="5933"/>
                    <a:pt x="81750" y="6035"/>
                    <a:pt x="81691" y="6137"/>
                  </a:cubicBezTo>
                  <a:cubicBezTo>
                    <a:pt x="81648" y="6064"/>
                    <a:pt x="81604" y="6006"/>
                    <a:pt x="81560" y="5933"/>
                  </a:cubicBezTo>
                  <a:cubicBezTo>
                    <a:pt x="81618" y="5670"/>
                    <a:pt x="81677" y="5437"/>
                    <a:pt x="81779" y="5204"/>
                  </a:cubicBezTo>
                  <a:close/>
                  <a:moveTo>
                    <a:pt x="106220" y="5845"/>
                  </a:moveTo>
                  <a:cubicBezTo>
                    <a:pt x="106177" y="5962"/>
                    <a:pt x="106147" y="6064"/>
                    <a:pt x="106104" y="6166"/>
                  </a:cubicBezTo>
                  <a:cubicBezTo>
                    <a:pt x="106075" y="6122"/>
                    <a:pt x="106045" y="6079"/>
                    <a:pt x="106016" y="6035"/>
                  </a:cubicBezTo>
                  <a:cubicBezTo>
                    <a:pt x="106089" y="5976"/>
                    <a:pt x="106147" y="5918"/>
                    <a:pt x="106220" y="5845"/>
                  </a:cubicBezTo>
                  <a:close/>
                  <a:moveTo>
                    <a:pt x="32502" y="4592"/>
                  </a:moveTo>
                  <a:cubicBezTo>
                    <a:pt x="32604" y="4723"/>
                    <a:pt x="32706" y="4840"/>
                    <a:pt x="32793" y="4956"/>
                  </a:cubicBezTo>
                  <a:cubicBezTo>
                    <a:pt x="32589" y="5291"/>
                    <a:pt x="32400" y="5714"/>
                    <a:pt x="32312" y="6181"/>
                  </a:cubicBezTo>
                  <a:cubicBezTo>
                    <a:pt x="32196" y="5874"/>
                    <a:pt x="32050" y="5583"/>
                    <a:pt x="31904" y="5306"/>
                  </a:cubicBezTo>
                  <a:cubicBezTo>
                    <a:pt x="32050" y="5087"/>
                    <a:pt x="32254" y="4854"/>
                    <a:pt x="32502" y="4592"/>
                  </a:cubicBezTo>
                  <a:close/>
                  <a:moveTo>
                    <a:pt x="74812" y="5641"/>
                  </a:moveTo>
                  <a:cubicBezTo>
                    <a:pt x="74841" y="5802"/>
                    <a:pt x="74856" y="5976"/>
                    <a:pt x="74885" y="6181"/>
                  </a:cubicBezTo>
                  <a:cubicBezTo>
                    <a:pt x="74870" y="6195"/>
                    <a:pt x="74870" y="6224"/>
                    <a:pt x="74856" y="6239"/>
                  </a:cubicBezTo>
                  <a:cubicBezTo>
                    <a:pt x="74841" y="6195"/>
                    <a:pt x="74812" y="6151"/>
                    <a:pt x="74797" y="6093"/>
                  </a:cubicBezTo>
                  <a:cubicBezTo>
                    <a:pt x="74797" y="5947"/>
                    <a:pt x="74797" y="5802"/>
                    <a:pt x="74812" y="5641"/>
                  </a:cubicBezTo>
                  <a:close/>
                  <a:moveTo>
                    <a:pt x="73879" y="3659"/>
                  </a:moveTo>
                  <a:cubicBezTo>
                    <a:pt x="74098" y="3936"/>
                    <a:pt x="74258" y="4169"/>
                    <a:pt x="74389" y="4402"/>
                  </a:cubicBezTo>
                  <a:cubicBezTo>
                    <a:pt x="74010" y="4956"/>
                    <a:pt x="73646" y="5583"/>
                    <a:pt x="73427" y="6253"/>
                  </a:cubicBezTo>
                  <a:cubicBezTo>
                    <a:pt x="73282" y="5933"/>
                    <a:pt x="73063" y="5656"/>
                    <a:pt x="72844" y="5423"/>
                  </a:cubicBezTo>
                  <a:cubicBezTo>
                    <a:pt x="72830" y="5262"/>
                    <a:pt x="72830" y="5087"/>
                    <a:pt x="72830" y="4927"/>
                  </a:cubicBezTo>
                  <a:cubicBezTo>
                    <a:pt x="73063" y="4534"/>
                    <a:pt x="73369" y="4169"/>
                    <a:pt x="73879" y="3659"/>
                  </a:cubicBezTo>
                  <a:close/>
                  <a:moveTo>
                    <a:pt x="109354" y="3790"/>
                  </a:moveTo>
                  <a:lnTo>
                    <a:pt x="109354" y="3790"/>
                  </a:lnTo>
                  <a:cubicBezTo>
                    <a:pt x="109252" y="4184"/>
                    <a:pt x="109237" y="4621"/>
                    <a:pt x="109310" y="5087"/>
                  </a:cubicBezTo>
                  <a:cubicBezTo>
                    <a:pt x="109281" y="5131"/>
                    <a:pt x="109237" y="5160"/>
                    <a:pt x="109208" y="5204"/>
                  </a:cubicBezTo>
                  <a:cubicBezTo>
                    <a:pt x="109204" y="5213"/>
                    <a:pt x="109199" y="5223"/>
                    <a:pt x="109194" y="5233"/>
                  </a:cubicBezTo>
                  <a:cubicBezTo>
                    <a:pt x="108975" y="5510"/>
                    <a:pt x="108785" y="5831"/>
                    <a:pt x="108625" y="6181"/>
                  </a:cubicBezTo>
                  <a:cubicBezTo>
                    <a:pt x="108581" y="6210"/>
                    <a:pt x="108523" y="6239"/>
                    <a:pt x="108465" y="6283"/>
                  </a:cubicBezTo>
                  <a:cubicBezTo>
                    <a:pt x="108494" y="6166"/>
                    <a:pt x="108538" y="6049"/>
                    <a:pt x="108567" y="5933"/>
                  </a:cubicBezTo>
                  <a:lnTo>
                    <a:pt x="108567" y="5933"/>
                  </a:lnTo>
                  <a:cubicBezTo>
                    <a:pt x="108567" y="5933"/>
                    <a:pt x="108509" y="6049"/>
                    <a:pt x="108392" y="6253"/>
                  </a:cubicBezTo>
                  <a:cubicBezTo>
                    <a:pt x="108348" y="5976"/>
                    <a:pt x="108319" y="5685"/>
                    <a:pt x="108290" y="5394"/>
                  </a:cubicBezTo>
                  <a:cubicBezTo>
                    <a:pt x="108334" y="5262"/>
                    <a:pt x="108392" y="5146"/>
                    <a:pt x="108450" y="5015"/>
                  </a:cubicBezTo>
                  <a:cubicBezTo>
                    <a:pt x="108654" y="4636"/>
                    <a:pt x="108917" y="4271"/>
                    <a:pt x="109354" y="3790"/>
                  </a:cubicBezTo>
                  <a:close/>
                  <a:moveTo>
                    <a:pt x="36962" y="6210"/>
                  </a:moveTo>
                  <a:lnTo>
                    <a:pt x="36962" y="6283"/>
                  </a:lnTo>
                  <a:lnTo>
                    <a:pt x="36874" y="6355"/>
                  </a:lnTo>
                  <a:lnTo>
                    <a:pt x="36860" y="6312"/>
                  </a:lnTo>
                  <a:cubicBezTo>
                    <a:pt x="36889" y="6283"/>
                    <a:pt x="36918" y="6253"/>
                    <a:pt x="36962" y="6210"/>
                  </a:cubicBezTo>
                  <a:close/>
                  <a:moveTo>
                    <a:pt x="83965" y="5947"/>
                  </a:moveTo>
                  <a:lnTo>
                    <a:pt x="83965" y="5947"/>
                  </a:lnTo>
                  <a:cubicBezTo>
                    <a:pt x="84052" y="6035"/>
                    <a:pt x="84125" y="6108"/>
                    <a:pt x="84184" y="6181"/>
                  </a:cubicBezTo>
                  <a:cubicBezTo>
                    <a:pt x="84154" y="6239"/>
                    <a:pt x="84111" y="6297"/>
                    <a:pt x="84067" y="6370"/>
                  </a:cubicBezTo>
                  <a:cubicBezTo>
                    <a:pt x="84038" y="6239"/>
                    <a:pt x="84009" y="6093"/>
                    <a:pt x="83965" y="5947"/>
                  </a:cubicBezTo>
                  <a:close/>
                  <a:moveTo>
                    <a:pt x="105156" y="6020"/>
                  </a:moveTo>
                  <a:lnTo>
                    <a:pt x="105156" y="6020"/>
                  </a:lnTo>
                  <a:cubicBezTo>
                    <a:pt x="105127" y="6137"/>
                    <a:pt x="105098" y="6253"/>
                    <a:pt x="105054" y="6370"/>
                  </a:cubicBezTo>
                  <a:cubicBezTo>
                    <a:pt x="105025" y="6297"/>
                    <a:pt x="104982" y="6224"/>
                    <a:pt x="104952" y="6151"/>
                  </a:cubicBezTo>
                  <a:cubicBezTo>
                    <a:pt x="105011" y="6108"/>
                    <a:pt x="105084" y="6064"/>
                    <a:pt x="105156" y="6020"/>
                  </a:cubicBezTo>
                  <a:close/>
                  <a:moveTo>
                    <a:pt x="35533" y="5481"/>
                  </a:moveTo>
                  <a:cubicBezTo>
                    <a:pt x="35577" y="5568"/>
                    <a:pt x="35621" y="5656"/>
                    <a:pt x="35650" y="5743"/>
                  </a:cubicBezTo>
                  <a:cubicBezTo>
                    <a:pt x="35635" y="5787"/>
                    <a:pt x="35533" y="6035"/>
                    <a:pt x="35475" y="6399"/>
                  </a:cubicBezTo>
                  <a:cubicBezTo>
                    <a:pt x="35475" y="6108"/>
                    <a:pt x="35490" y="5787"/>
                    <a:pt x="35533" y="5481"/>
                  </a:cubicBezTo>
                  <a:close/>
                  <a:moveTo>
                    <a:pt x="88090" y="6122"/>
                  </a:moveTo>
                  <a:cubicBezTo>
                    <a:pt x="88090" y="6195"/>
                    <a:pt x="88104" y="6268"/>
                    <a:pt x="88119" y="6341"/>
                  </a:cubicBezTo>
                  <a:cubicBezTo>
                    <a:pt x="88075" y="6355"/>
                    <a:pt x="88017" y="6385"/>
                    <a:pt x="87973" y="6414"/>
                  </a:cubicBezTo>
                  <a:cubicBezTo>
                    <a:pt x="88002" y="6312"/>
                    <a:pt x="88046" y="6210"/>
                    <a:pt x="88090" y="6122"/>
                  </a:cubicBezTo>
                  <a:close/>
                  <a:moveTo>
                    <a:pt x="105477" y="6020"/>
                  </a:moveTo>
                  <a:cubicBezTo>
                    <a:pt x="105506" y="6108"/>
                    <a:pt x="105535" y="6195"/>
                    <a:pt x="105550" y="6283"/>
                  </a:cubicBezTo>
                  <a:cubicBezTo>
                    <a:pt x="105506" y="6341"/>
                    <a:pt x="105448" y="6385"/>
                    <a:pt x="105390" y="6443"/>
                  </a:cubicBezTo>
                  <a:cubicBezTo>
                    <a:pt x="105390" y="6428"/>
                    <a:pt x="105375" y="6428"/>
                    <a:pt x="105375" y="6414"/>
                  </a:cubicBezTo>
                  <a:cubicBezTo>
                    <a:pt x="105404" y="6283"/>
                    <a:pt x="105433" y="6151"/>
                    <a:pt x="105477" y="6020"/>
                  </a:cubicBezTo>
                  <a:close/>
                  <a:moveTo>
                    <a:pt x="105433" y="5874"/>
                  </a:moveTo>
                  <a:cubicBezTo>
                    <a:pt x="105433" y="5889"/>
                    <a:pt x="105448" y="5918"/>
                    <a:pt x="105448" y="5933"/>
                  </a:cubicBezTo>
                  <a:cubicBezTo>
                    <a:pt x="105404" y="6035"/>
                    <a:pt x="105346" y="6151"/>
                    <a:pt x="105273" y="6297"/>
                  </a:cubicBezTo>
                  <a:cubicBezTo>
                    <a:pt x="105244" y="6355"/>
                    <a:pt x="105229" y="6399"/>
                    <a:pt x="105200" y="6457"/>
                  </a:cubicBezTo>
                  <a:cubicBezTo>
                    <a:pt x="105200" y="6399"/>
                    <a:pt x="105215" y="6341"/>
                    <a:pt x="105215" y="6283"/>
                  </a:cubicBezTo>
                  <a:cubicBezTo>
                    <a:pt x="105215" y="6166"/>
                    <a:pt x="105215" y="6064"/>
                    <a:pt x="105215" y="5991"/>
                  </a:cubicBezTo>
                  <a:cubicBezTo>
                    <a:pt x="105288" y="5947"/>
                    <a:pt x="105360" y="5904"/>
                    <a:pt x="105433" y="5874"/>
                  </a:cubicBezTo>
                  <a:close/>
                  <a:moveTo>
                    <a:pt x="105973" y="6283"/>
                  </a:moveTo>
                  <a:cubicBezTo>
                    <a:pt x="105987" y="6312"/>
                    <a:pt x="105987" y="6341"/>
                    <a:pt x="106002" y="6370"/>
                  </a:cubicBezTo>
                  <a:cubicBezTo>
                    <a:pt x="105987" y="6399"/>
                    <a:pt x="105973" y="6428"/>
                    <a:pt x="105958" y="6457"/>
                  </a:cubicBezTo>
                  <a:cubicBezTo>
                    <a:pt x="105973" y="6399"/>
                    <a:pt x="105973" y="6341"/>
                    <a:pt x="105973" y="6283"/>
                  </a:cubicBezTo>
                  <a:close/>
                  <a:moveTo>
                    <a:pt x="77989" y="5189"/>
                  </a:moveTo>
                  <a:cubicBezTo>
                    <a:pt x="78252" y="5452"/>
                    <a:pt x="78456" y="5656"/>
                    <a:pt x="78616" y="5831"/>
                  </a:cubicBezTo>
                  <a:cubicBezTo>
                    <a:pt x="78631" y="6049"/>
                    <a:pt x="78572" y="6268"/>
                    <a:pt x="78485" y="6472"/>
                  </a:cubicBezTo>
                  <a:cubicBezTo>
                    <a:pt x="78383" y="6181"/>
                    <a:pt x="78237" y="5918"/>
                    <a:pt x="78062" y="5685"/>
                  </a:cubicBezTo>
                  <a:cubicBezTo>
                    <a:pt x="78018" y="5539"/>
                    <a:pt x="77975" y="5408"/>
                    <a:pt x="77916" y="5291"/>
                  </a:cubicBezTo>
                  <a:cubicBezTo>
                    <a:pt x="77946" y="5262"/>
                    <a:pt x="77960" y="5233"/>
                    <a:pt x="77989" y="5189"/>
                  </a:cubicBezTo>
                  <a:close/>
                  <a:moveTo>
                    <a:pt x="45663" y="5787"/>
                  </a:moveTo>
                  <a:cubicBezTo>
                    <a:pt x="45736" y="5933"/>
                    <a:pt x="45809" y="6108"/>
                    <a:pt x="45881" y="6297"/>
                  </a:cubicBezTo>
                  <a:cubicBezTo>
                    <a:pt x="45867" y="6355"/>
                    <a:pt x="45852" y="6414"/>
                    <a:pt x="45838" y="6487"/>
                  </a:cubicBezTo>
                  <a:cubicBezTo>
                    <a:pt x="45779" y="6253"/>
                    <a:pt x="45721" y="6020"/>
                    <a:pt x="45663" y="5787"/>
                  </a:cubicBezTo>
                  <a:close/>
                  <a:moveTo>
                    <a:pt x="79636" y="5816"/>
                  </a:moveTo>
                  <a:cubicBezTo>
                    <a:pt x="79651" y="6049"/>
                    <a:pt x="79651" y="6283"/>
                    <a:pt x="79651" y="6516"/>
                  </a:cubicBezTo>
                  <a:cubicBezTo>
                    <a:pt x="79607" y="6399"/>
                    <a:pt x="79549" y="6283"/>
                    <a:pt x="79505" y="6166"/>
                  </a:cubicBezTo>
                  <a:cubicBezTo>
                    <a:pt x="79534" y="6049"/>
                    <a:pt x="79578" y="5933"/>
                    <a:pt x="79636" y="5816"/>
                  </a:cubicBezTo>
                  <a:close/>
                  <a:moveTo>
                    <a:pt x="85189" y="6006"/>
                  </a:moveTo>
                  <a:cubicBezTo>
                    <a:pt x="85204" y="6181"/>
                    <a:pt x="85218" y="6355"/>
                    <a:pt x="85218" y="6530"/>
                  </a:cubicBezTo>
                  <a:cubicBezTo>
                    <a:pt x="85175" y="6472"/>
                    <a:pt x="85145" y="6414"/>
                    <a:pt x="85102" y="6355"/>
                  </a:cubicBezTo>
                  <a:cubicBezTo>
                    <a:pt x="85102" y="6268"/>
                    <a:pt x="85116" y="6166"/>
                    <a:pt x="85116" y="6049"/>
                  </a:cubicBezTo>
                  <a:cubicBezTo>
                    <a:pt x="85145" y="6035"/>
                    <a:pt x="85160" y="6020"/>
                    <a:pt x="85189" y="6006"/>
                  </a:cubicBezTo>
                  <a:close/>
                  <a:moveTo>
                    <a:pt x="109631" y="6122"/>
                  </a:moveTo>
                  <a:cubicBezTo>
                    <a:pt x="109675" y="6224"/>
                    <a:pt x="109733" y="6341"/>
                    <a:pt x="109791" y="6443"/>
                  </a:cubicBezTo>
                  <a:cubicBezTo>
                    <a:pt x="109777" y="6472"/>
                    <a:pt x="109762" y="6516"/>
                    <a:pt x="109747" y="6545"/>
                  </a:cubicBezTo>
                  <a:cubicBezTo>
                    <a:pt x="109733" y="6516"/>
                    <a:pt x="109718" y="6487"/>
                    <a:pt x="109704" y="6457"/>
                  </a:cubicBezTo>
                  <a:cubicBezTo>
                    <a:pt x="109718" y="6443"/>
                    <a:pt x="109733" y="6428"/>
                    <a:pt x="109747" y="6414"/>
                  </a:cubicBezTo>
                  <a:lnTo>
                    <a:pt x="109747" y="6414"/>
                  </a:lnTo>
                  <a:cubicBezTo>
                    <a:pt x="109747" y="6414"/>
                    <a:pt x="109718" y="6414"/>
                    <a:pt x="109689" y="6443"/>
                  </a:cubicBezTo>
                  <a:cubicBezTo>
                    <a:pt x="109631" y="6355"/>
                    <a:pt x="109587" y="6283"/>
                    <a:pt x="109543" y="6224"/>
                  </a:cubicBezTo>
                  <a:cubicBezTo>
                    <a:pt x="109558" y="6195"/>
                    <a:pt x="109602" y="6166"/>
                    <a:pt x="109631" y="6122"/>
                  </a:cubicBezTo>
                  <a:close/>
                  <a:moveTo>
                    <a:pt x="87915" y="5233"/>
                  </a:moveTo>
                  <a:cubicBezTo>
                    <a:pt x="87988" y="5539"/>
                    <a:pt x="88031" y="5831"/>
                    <a:pt x="88075" y="6093"/>
                  </a:cubicBezTo>
                  <a:cubicBezTo>
                    <a:pt x="88031" y="6166"/>
                    <a:pt x="87944" y="6297"/>
                    <a:pt x="87827" y="6501"/>
                  </a:cubicBezTo>
                  <a:cubicBezTo>
                    <a:pt x="87798" y="6516"/>
                    <a:pt x="87754" y="6530"/>
                    <a:pt x="87725" y="6559"/>
                  </a:cubicBezTo>
                  <a:cubicBezTo>
                    <a:pt x="87681" y="6399"/>
                    <a:pt x="87623" y="6239"/>
                    <a:pt x="87550" y="6079"/>
                  </a:cubicBezTo>
                  <a:cubicBezTo>
                    <a:pt x="87565" y="6006"/>
                    <a:pt x="87579" y="5947"/>
                    <a:pt x="87594" y="5874"/>
                  </a:cubicBezTo>
                  <a:cubicBezTo>
                    <a:pt x="87696" y="5641"/>
                    <a:pt x="87798" y="5423"/>
                    <a:pt x="87915" y="5233"/>
                  </a:cubicBezTo>
                  <a:close/>
                  <a:moveTo>
                    <a:pt x="104813" y="6257"/>
                  </a:moveTo>
                  <a:lnTo>
                    <a:pt x="104813" y="6257"/>
                  </a:lnTo>
                  <a:cubicBezTo>
                    <a:pt x="104840" y="6336"/>
                    <a:pt x="104866" y="6405"/>
                    <a:pt x="104879" y="6487"/>
                  </a:cubicBezTo>
                  <a:cubicBezTo>
                    <a:pt x="104850" y="6501"/>
                    <a:pt x="104807" y="6530"/>
                    <a:pt x="104763" y="6574"/>
                  </a:cubicBezTo>
                  <a:cubicBezTo>
                    <a:pt x="104763" y="6516"/>
                    <a:pt x="104748" y="6472"/>
                    <a:pt x="104748" y="6414"/>
                  </a:cubicBezTo>
                  <a:cubicBezTo>
                    <a:pt x="104774" y="6361"/>
                    <a:pt x="104789" y="6309"/>
                    <a:pt x="104813" y="6257"/>
                  </a:cubicBezTo>
                  <a:close/>
                  <a:moveTo>
                    <a:pt x="71023" y="6501"/>
                  </a:moveTo>
                  <a:cubicBezTo>
                    <a:pt x="71037" y="6530"/>
                    <a:pt x="71052" y="6559"/>
                    <a:pt x="71066" y="6589"/>
                  </a:cubicBezTo>
                  <a:lnTo>
                    <a:pt x="70950" y="6589"/>
                  </a:lnTo>
                  <a:cubicBezTo>
                    <a:pt x="70964" y="6559"/>
                    <a:pt x="70994" y="6530"/>
                    <a:pt x="71023" y="6501"/>
                  </a:cubicBezTo>
                  <a:close/>
                  <a:moveTo>
                    <a:pt x="69172" y="3761"/>
                  </a:moveTo>
                  <a:lnTo>
                    <a:pt x="69172" y="3776"/>
                  </a:lnTo>
                  <a:lnTo>
                    <a:pt x="69172" y="3790"/>
                  </a:lnTo>
                  <a:cubicBezTo>
                    <a:pt x="68778" y="4534"/>
                    <a:pt x="68414" y="5423"/>
                    <a:pt x="68341" y="6283"/>
                  </a:cubicBezTo>
                  <a:cubicBezTo>
                    <a:pt x="68283" y="6399"/>
                    <a:pt x="68210" y="6501"/>
                    <a:pt x="68151" y="6603"/>
                  </a:cubicBezTo>
                  <a:lnTo>
                    <a:pt x="68093" y="6603"/>
                  </a:lnTo>
                  <a:cubicBezTo>
                    <a:pt x="68064" y="6501"/>
                    <a:pt x="68049" y="6399"/>
                    <a:pt x="68020" y="6297"/>
                  </a:cubicBezTo>
                  <a:cubicBezTo>
                    <a:pt x="68268" y="5568"/>
                    <a:pt x="68647" y="4636"/>
                    <a:pt x="69172" y="3761"/>
                  </a:cubicBezTo>
                  <a:close/>
                  <a:moveTo>
                    <a:pt x="72874" y="5889"/>
                  </a:moveTo>
                  <a:cubicBezTo>
                    <a:pt x="72976" y="6093"/>
                    <a:pt x="73049" y="6312"/>
                    <a:pt x="73136" y="6603"/>
                  </a:cubicBezTo>
                  <a:lnTo>
                    <a:pt x="72932" y="6603"/>
                  </a:lnTo>
                  <a:cubicBezTo>
                    <a:pt x="72903" y="6370"/>
                    <a:pt x="72888" y="6137"/>
                    <a:pt x="72874" y="5889"/>
                  </a:cubicBezTo>
                  <a:close/>
                  <a:moveTo>
                    <a:pt x="66111" y="5802"/>
                  </a:moveTo>
                  <a:cubicBezTo>
                    <a:pt x="66213" y="6049"/>
                    <a:pt x="66359" y="6312"/>
                    <a:pt x="66534" y="6574"/>
                  </a:cubicBezTo>
                  <a:cubicBezTo>
                    <a:pt x="66534" y="6589"/>
                    <a:pt x="66519" y="6603"/>
                    <a:pt x="66519" y="6618"/>
                  </a:cubicBezTo>
                  <a:lnTo>
                    <a:pt x="66169" y="6618"/>
                  </a:lnTo>
                  <a:cubicBezTo>
                    <a:pt x="66140" y="6399"/>
                    <a:pt x="66096" y="6137"/>
                    <a:pt x="66082" y="5874"/>
                  </a:cubicBezTo>
                  <a:cubicBezTo>
                    <a:pt x="66082" y="5860"/>
                    <a:pt x="66096" y="5831"/>
                    <a:pt x="66111" y="5802"/>
                  </a:cubicBezTo>
                  <a:close/>
                  <a:moveTo>
                    <a:pt x="108581" y="6283"/>
                  </a:moveTo>
                  <a:lnTo>
                    <a:pt x="108581" y="6283"/>
                  </a:lnTo>
                  <a:cubicBezTo>
                    <a:pt x="108538" y="6385"/>
                    <a:pt x="108494" y="6501"/>
                    <a:pt x="108465" y="6618"/>
                  </a:cubicBezTo>
                  <a:cubicBezTo>
                    <a:pt x="108450" y="6559"/>
                    <a:pt x="108436" y="6501"/>
                    <a:pt x="108436" y="6443"/>
                  </a:cubicBezTo>
                  <a:cubicBezTo>
                    <a:pt x="108479" y="6399"/>
                    <a:pt x="108523" y="6341"/>
                    <a:pt x="108581" y="6283"/>
                  </a:cubicBezTo>
                  <a:close/>
                  <a:moveTo>
                    <a:pt x="98700" y="5918"/>
                  </a:moveTo>
                  <a:cubicBezTo>
                    <a:pt x="98729" y="6064"/>
                    <a:pt x="98744" y="6210"/>
                    <a:pt x="98787" y="6355"/>
                  </a:cubicBezTo>
                  <a:cubicBezTo>
                    <a:pt x="98714" y="6443"/>
                    <a:pt x="98642" y="6545"/>
                    <a:pt x="98554" y="6632"/>
                  </a:cubicBezTo>
                  <a:cubicBezTo>
                    <a:pt x="98540" y="6530"/>
                    <a:pt x="98525" y="6428"/>
                    <a:pt x="98525" y="6297"/>
                  </a:cubicBezTo>
                  <a:cubicBezTo>
                    <a:pt x="98540" y="6253"/>
                    <a:pt x="98554" y="6195"/>
                    <a:pt x="98583" y="6151"/>
                  </a:cubicBezTo>
                  <a:cubicBezTo>
                    <a:pt x="98612" y="6079"/>
                    <a:pt x="98656" y="5991"/>
                    <a:pt x="98700" y="5918"/>
                  </a:cubicBezTo>
                  <a:close/>
                  <a:moveTo>
                    <a:pt x="111482" y="4971"/>
                  </a:moveTo>
                  <a:cubicBezTo>
                    <a:pt x="111569" y="5496"/>
                    <a:pt x="111613" y="6035"/>
                    <a:pt x="111613" y="6559"/>
                  </a:cubicBezTo>
                  <a:cubicBezTo>
                    <a:pt x="111613" y="6574"/>
                    <a:pt x="111598" y="6589"/>
                    <a:pt x="111584" y="6603"/>
                  </a:cubicBezTo>
                  <a:cubicBezTo>
                    <a:pt x="111569" y="6618"/>
                    <a:pt x="111540" y="6647"/>
                    <a:pt x="111526" y="6676"/>
                  </a:cubicBezTo>
                  <a:cubicBezTo>
                    <a:pt x="111482" y="6457"/>
                    <a:pt x="111424" y="6210"/>
                    <a:pt x="111365" y="5947"/>
                  </a:cubicBezTo>
                  <a:cubicBezTo>
                    <a:pt x="111438" y="5860"/>
                    <a:pt x="111496" y="5772"/>
                    <a:pt x="111569" y="5670"/>
                  </a:cubicBezTo>
                  <a:lnTo>
                    <a:pt x="111569" y="5670"/>
                  </a:lnTo>
                  <a:cubicBezTo>
                    <a:pt x="111569" y="5671"/>
                    <a:pt x="111482" y="5758"/>
                    <a:pt x="111351" y="5889"/>
                  </a:cubicBezTo>
                  <a:cubicBezTo>
                    <a:pt x="111321" y="5714"/>
                    <a:pt x="111292" y="5539"/>
                    <a:pt x="111263" y="5350"/>
                  </a:cubicBezTo>
                  <a:cubicBezTo>
                    <a:pt x="111336" y="5219"/>
                    <a:pt x="111409" y="5102"/>
                    <a:pt x="111482" y="4971"/>
                  </a:cubicBezTo>
                  <a:close/>
                  <a:moveTo>
                    <a:pt x="101178" y="3980"/>
                  </a:moveTo>
                  <a:cubicBezTo>
                    <a:pt x="101338" y="4257"/>
                    <a:pt x="101454" y="4504"/>
                    <a:pt x="101556" y="4738"/>
                  </a:cubicBezTo>
                  <a:cubicBezTo>
                    <a:pt x="101440" y="4913"/>
                    <a:pt x="101338" y="5117"/>
                    <a:pt x="101221" y="5321"/>
                  </a:cubicBezTo>
                  <a:cubicBezTo>
                    <a:pt x="101032" y="4913"/>
                    <a:pt x="100770" y="4665"/>
                    <a:pt x="100769" y="4665"/>
                  </a:cubicBezTo>
                  <a:lnTo>
                    <a:pt x="100769" y="4665"/>
                  </a:lnTo>
                  <a:cubicBezTo>
                    <a:pt x="100944" y="5044"/>
                    <a:pt x="101061" y="5306"/>
                    <a:pt x="101119" y="5539"/>
                  </a:cubicBezTo>
                  <a:cubicBezTo>
                    <a:pt x="100988" y="5772"/>
                    <a:pt x="100886" y="6035"/>
                    <a:pt x="100799" y="6297"/>
                  </a:cubicBezTo>
                  <a:cubicBezTo>
                    <a:pt x="100770" y="6268"/>
                    <a:pt x="100769" y="6254"/>
                    <a:pt x="100769" y="6253"/>
                  </a:cubicBezTo>
                  <a:lnTo>
                    <a:pt x="100769" y="6253"/>
                  </a:lnTo>
                  <a:cubicBezTo>
                    <a:pt x="100769" y="6283"/>
                    <a:pt x="100784" y="6297"/>
                    <a:pt x="100784" y="6312"/>
                  </a:cubicBezTo>
                  <a:cubicBezTo>
                    <a:pt x="100740" y="6428"/>
                    <a:pt x="100697" y="6559"/>
                    <a:pt x="100667" y="6691"/>
                  </a:cubicBezTo>
                  <a:cubicBezTo>
                    <a:pt x="100667" y="6691"/>
                    <a:pt x="100667" y="6676"/>
                    <a:pt x="100667" y="6676"/>
                  </a:cubicBezTo>
                  <a:cubicBezTo>
                    <a:pt x="100740" y="6152"/>
                    <a:pt x="100711" y="5729"/>
                    <a:pt x="100711" y="5729"/>
                  </a:cubicBezTo>
                  <a:lnTo>
                    <a:pt x="100711" y="5729"/>
                  </a:lnTo>
                  <a:cubicBezTo>
                    <a:pt x="100667" y="5933"/>
                    <a:pt x="100609" y="6137"/>
                    <a:pt x="100551" y="6341"/>
                  </a:cubicBezTo>
                  <a:cubicBezTo>
                    <a:pt x="100478" y="6166"/>
                    <a:pt x="100376" y="6006"/>
                    <a:pt x="100288" y="5874"/>
                  </a:cubicBezTo>
                  <a:cubicBezTo>
                    <a:pt x="100420" y="5802"/>
                    <a:pt x="100551" y="5714"/>
                    <a:pt x="100711" y="5612"/>
                  </a:cubicBezTo>
                  <a:lnTo>
                    <a:pt x="100711" y="5612"/>
                  </a:lnTo>
                  <a:cubicBezTo>
                    <a:pt x="100711" y="5612"/>
                    <a:pt x="100522" y="5656"/>
                    <a:pt x="100259" y="5772"/>
                  </a:cubicBezTo>
                  <a:cubicBezTo>
                    <a:pt x="100259" y="5598"/>
                    <a:pt x="100274" y="5408"/>
                    <a:pt x="100274" y="5219"/>
                  </a:cubicBezTo>
                  <a:cubicBezTo>
                    <a:pt x="100478" y="4825"/>
                    <a:pt x="100740" y="4475"/>
                    <a:pt x="101178" y="3980"/>
                  </a:cubicBezTo>
                  <a:close/>
                  <a:moveTo>
                    <a:pt x="61870" y="6181"/>
                  </a:moveTo>
                  <a:lnTo>
                    <a:pt x="61870" y="6195"/>
                  </a:lnTo>
                  <a:cubicBezTo>
                    <a:pt x="61826" y="6355"/>
                    <a:pt x="61797" y="6530"/>
                    <a:pt x="61768" y="6691"/>
                  </a:cubicBezTo>
                  <a:cubicBezTo>
                    <a:pt x="61651" y="6691"/>
                    <a:pt x="61549" y="6691"/>
                    <a:pt x="61433" y="6705"/>
                  </a:cubicBezTo>
                  <a:cubicBezTo>
                    <a:pt x="61607" y="6530"/>
                    <a:pt x="61753" y="6355"/>
                    <a:pt x="61870" y="6181"/>
                  </a:cubicBezTo>
                  <a:close/>
                  <a:moveTo>
                    <a:pt x="37705" y="6006"/>
                  </a:moveTo>
                  <a:cubicBezTo>
                    <a:pt x="37720" y="6239"/>
                    <a:pt x="37720" y="6487"/>
                    <a:pt x="37720" y="6720"/>
                  </a:cubicBezTo>
                  <a:cubicBezTo>
                    <a:pt x="37603" y="6589"/>
                    <a:pt x="37486" y="6457"/>
                    <a:pt x="37370" y="6355"/>
                  </a:cubicBezTo>
                  <a:cubicBezTo>
                    <a:pt x="37355" y="6326"/>
                    <a:pt x="37355" y="6297"/>
                    <a:pt x="37341" y="6268"/>
                  </a:cubicBezTo>
                  <a:cubicBezTo>
                    <a:pt x="37443" y="6195"/>
                    <a:pt x="37559" y="6093"/>
                    <a:pt x="37705" y="6006"/>
                  </a:cubicBezTo>
                  <a:close/>
                  <a:moveTo>
                    <a:pt x="91646" y="5991"/>
                  </a:moveTo>
                  <a:cubicBezTo>
                    <a:pt x="91646" y="6006"/>
                    <a:pt x="91660" y="6035"/>
                    <a:pt x="91660" y="6049"/>
                  </a:cubicBezTo>
                  <a:cubicBezTo>
                    <a:pt x="91719" y="6224"/>
                    <a:pt x="91762" y="6399"/>
                    <a:pt x="91806" y="6559"/>
                  </a:cubicBezTo>
                  <a:cubicBezTo>
                    <a:pt x="91806" y="6618"/>
                    <a:pt x="91806" y="6676"/>
                    <a:pt x="91806" y="6720"/>
                  </a:cubicBezTo>
                  <a:cubicBezTo>
                    <a:pt x="91660" y="6574"/>
                    <a:pt x="91529" y="6414"/>
                    <a:pt x="91413" y="6268"/>
                  </a:cubicBezTo>
                  <a:cubicBezTo>
                    <a:pt x="91485" y="6181"/>
                    <a:pt x="91558" y="6079"/>
                    <a:pt x="91646" y="5991"/>
                  </a:cubicBezTo>
                  <a:close/>
                  <a:moveTo>
                    <a:pt x="105594" y="6487"/>
                  </a:moveTo>
                  <a:cubicBezTo>
                    <a:pt x="105608" y="6516"/>
                    <a:pt x="105608" y="6545"/>
                    <a:pt x="105623" y="6574"/>
                  </a:cubicBezTo>
                  <a:cubicBezTo>
                    <a:pt x="105608" y="6618"/>
                    <a:pt x="105608" y="6676"/>
                    <a:pt x="105594" y="6720"/>
                  </a:cubicBezTo>
                  <a:cubicBezTo>
                    <a:pt x="105565" y="6676"/>
                    <a:pt x="105535" y="6632"/>
                    <a:pt x="105506" y="6589"/>
                  </a:cubicBezTo>
                  <a:cubicBezTo>
                    <a:pt x="105535" y="6559"/>
                    <a:pt x="105565" y="6516"/>
                    <a:pt x="105594" y="6487"/>
                  </a:cubicBezTo>
                  <a:close/>
                  <a:moveTo>
                    <a:pt x="60310" y="4257"/>
                  </a:moveTo>
                  <a:cubicBezTo>
                    <a:pt x="60427" y="4548"/>
                    <a:pt x="60500" y="4883"/>
                    <a:pt x="60587" y="5321"/>
                  </a:cubicBezTo>
                  <a:cubicBezTo>
                    <a:pt x="60412" y="5787"/>
                    <a:pt x="60281" y="6268"/>
                    <a:pt x="60208" y="6734"/>
                  </a:cubicBezTo>
                  <a:lnTo>
                    <a:pt x="60033" y="6734"/>
                  </a:lnTo>
                  <a:cubicBezTo>
                    <a:pt x="60004" y="6661"/>
                    <a:pt x="59975" y="6589"/>
                    <a:pt x="59946" y="6516"/>
                  </a:cubicBezTo>
                  <a:cubicBezTo>
                    <a:pt x="59990" y="6093"/>
                    <a:pt x="60077" y="5233"/>
                    <a:pt x="60310" y="4257"/>
                  </a:cubicBezTo>
                  <a:close/>
                  <a:moveTo>
                    <a:pt x="82347" y="6516"/>
                  </a:moveTo>
                  <a:cubicBezTo>
                    <a:pt x="82376" y="6589"/>
                    <a:pt x="82391" y="6661"/>
                    <a:pt x="82420" y="6734"/>
                  </a:cubicBezTo>
                  <a:lnTo>
                    <a:pt x="82376" y="6734"/>
                  </a:lnTo>
                  <a:cubicBezTo>
                    <a:pt x="82362" y="6661"/>
                    <a:pt x="82362" y="6589"/>
                    <a:pt x="82347" y="6516"/>
                  </a:cubicBezTo>
                  <a:close/>
                  <a:moveTo>
                    <a:pt x="109485" y="6283"/>
                  </a:moveTo>
                  <a:cubicBezTo>
                    <a:pt x="109529" y="6355"/>
                    <a:pt x="109558" y="6428"/>
                    <a:pt x="109573" y="6501"/>
                  </a:cubicBezTo>
                  <a:cubicBezTo>
                    <a:pt x="109485" y="6559"/>
                    <a:pt x="109354" y="6647"/>
                    <a:pt x="109208" y="6749"/>
                  </a:cubicBezTo>
                  <a:cubicBezTo>
                    <a:pt x="109223" y="6691"/>
                    <a:pt x="109252" y="6647"/>
                    <a:pt x="109266" y="6589"/>
                  </a:cubicBezTo>
                  <a:cubicBezTo>
                    <a:pt x="109325" y="6487"/>
                    <a:pt x="109412" y="6385"/>
                    <a:pt x="109485" y="6283"/>
                  </a:cubicBezTo>
                  <a:close/>
                  <a:moveTo>
                    <a:pt x="89562" y="6093"/>
                  </a:moveTo>
                  <a:lnTo>
                    <a:pt x="89562" y="6093"/>
                  </a:lnTo>
                  <a:cubicBezTo>
                    <a:pt x="89532" y="6268"/>
                    <a:pt x="89489" y="6428"/>
                    <a:pt x="89460" y="6574"/>
                  </a:cubicBezTo>
                  <a:cubicBezTo>
                    <a:pt x="89372" y="6618"/>
                    <a:pt x="89241" y="6676"/>
                    <a:pt x="89081" y="6764"/>
                  </a:cubicBezTo>
                  <a:cubicBezTo>
                    <a:pt x="89081" y="6705"/>
                    <a:pt x="89081" y="6647"/>
                    <a:pt x="89066" y="6589"/>
                  </a:cubicBezTo>
                  <a:cubicBezTo>
                    <a:pt x="89212" y="6443"/>
                    <a:pt x="89372" y="6283"/>
                    <a:pt x="89562" y="6093"/>
                  </a:cubicBezTo>
                  <a:close/>
                  <a:moveTo>
                    <a:pt x="57075" y="6006"/>
                  </a:moveTo>
                  <a:cubicBezTo>
                    <a:pt x="57118" y="6093"/>
                    <a:pt x="57177" y="6195"/>
                    <a:pt x="57250" y="6297"/>
                  </a:cubicBezTo>
                  <a:cubicBezTo>
                    <a:pt x="57148" y="6457"/>
                    <a:pt x="57031" y="6603"/>
                    <a:pt x="56871" y="6778"/>
                  </a:cubicBezTo>
                  <a:cubicBezTo>
                    <a:pt x="56856" y="6749"/>
                    <a:pt x="56856" y="6720"/>
                    <a:pt x="56842" y="6691"/>
                  </a:cubicBezTo>
                  <a:cubicBezTo>
                    <a:pt x="56900" y="6487"/>
                    <a:pt x="56987" y="6253"/>
                    <a:pt x="57075" y="6006"/>
                  </a:cubicBezTo>
                  <a:close/>
                  <a:moveTo>
                    <a:pt x="84519" y="6618"/>
                  </a:moveTo>
                  <a:cubicBezTo>
                    <a:pt x="84562" y="6676"/>
                    <a:pt x="84606" y="6734"/>
                    <a:pt x="84635" y="6807"/>
                  </a:cubicBezTo>
                  <a:cubicBezTo>
                    <a:pt x="84593" y="6807"/>
                    <a:pt x="84536" y="6807"/>
                    <a:pt x="84492" y="6794"/>
                  </a:cubicBezTo>
                  <a:lnTo>
                    <a:pt x="84492" y="6794"/>
                  </a:lnTo>
                  <a:cubicBezTo>
                    <a:pt x="84506" y="6727"/>
                    <a:pt x="84519" y="6672"/>
                    <a:pt x="84519" y="6618"/>
                  </a:cubicBezTo>
                  <a:close/>
                  <a:moveTo>
                    <a:pt x="84971" y="6559"/>
                  </a:moveTo>
                  <a:cubicBezTo>
                    <a:pt x="85000" y="6632"/>
                    <a:pt x="85029" y="6705"/>
                    <a:pt x="85058" y="6764"/>
                  </a:cubicBezTo>
                  <a:lnTo>
                    <a:pt x="85000" y="6822"/>
                  </a:lnTo>
                  <a:cubicBezTo>
                    <a:pt x="84941" y="6734"/>
                    <a:pt x="84883" y="6647"/>
                    <a:pt x="84825" y="6574"/>
                  </a:cubicBezTo>
                  <a:lnTo>
                    <a:pt x="84971" y="6559"/>
                  </a:lnTo>
                  <a:close/>
                  <a:moveTo>
                    <a:pt x="37778" y="6020"/>
                  </a:moveTo>
                  <a:lnTo>
                    <a:pt x="37778" y="6020"/>
                  </a:lnTo>
                  <a:cubicBezTo>
                    <a:pt x="37924" y="6370"/>
                    <a:pt x="38011" y="6632"/>
                    <a:pt x="38040" y="6895"/>
                  </a:cubicBezTo>
                  <a:cubicBezTo>
                    <a:pt x="38026" y="6909"/>
                    <a:pt x="38026" y="6924"/>
                    <a:pt x="38011" y="6938"/>
                  </a:cubicBezTo>
                  <a:cubicBezTo>
                    <a:pt x="37938" y="6559"/>
                    <a:pt x="37851" y="6239"/>
                    <a:pt x="37778" y="6020"/>
                  </a:cubicBezTo>
                  <a:close/>
                  <a:moveTo>
                    <a:pt x="46873" y="6006"/>
                  </a:moveTo>
                  <a:cubicBezTo>
                    <a:pt x="46945" y="6151"/>
                    <a:pt x="47018" y="6283"/>
                    <a:pt x="47106" y="6428"/>
                  </a:cubicBezTo>
                  <a:cubicBezTo>
                    <a:pt x="47004" y="6589"/>
                    <a:pt x="46887" y="6764"/>
                    <a:pt x="46756" y="6938"/>
                  </a:cubicBezTo>
                  <a:cubicBezTo>
                    <a:pt x="46741" y="6895"/>
                    <a:pt x="46727" y="6836"/>
                    <a:pt x="46727" y="6778"/>
                  </a:cubicBezTo>
                  <a:cubicBezTo>
                    <a:pt x="46741" y="6618"/>
                    <a:pt x="46770" y="6443"/>
                    <a:pt x="46800" y="6253"/>
                  </a:cubicBezTo>
                  <a:cubicBezTo>
                    <a:pt x="46814" y="6181"/>
                    <a:pt x="46843" y="6093"/>
                    <a:pt x="46873" y="6006"/>
                  </a:cubicBezTo>
                  <a:close/>
                  <a:moveTo>
                    <a:pt x="53970" y="6297"/>
                  </a:moveTo>
                  <a:cubicBezTo>
                    <a:pt x="54043" y="6501"/>
                    <a:pt x="54131" y="6705"/>
                    <a:pt x="54262" y="6924"/>
                  </a:cubicBezTo>
                  <a:cubicBezTo>
                    <a:pt x="54102" y="6924"/>
                    <a:pt x="53927" y="6938"/>
                    <a:pt x="53766" y="6938"/>
                  </a:cubicBezTo>
                  <a:cubicBezTo>
                    <a:pt x="53810" y="6691"/>
                    <a:pt x="53868" y="6501"/>
                    <a:pt x="53970" y="6297"/>
                  </a:cubicBezTo>
                  <a:close/>
                  <a:moveTo>
                    <a:pt x="88119" y="6399"/>
                  </a:moveTo>
                  <a:cubicBezTo>
                    <a:pt x="88148" y="6589"/>
                    <a:pt x="88162" y="6734"/>
                    <a:pt x="88177" y="6880"/>
                  </a:cubicBezTo>
                  <a:cubicBezTo>
                    <a:pt x="88177" y="6895"/>
                    <a:pt x="88177" y="6924"/>
                    <a:pt x="88162" y="6938"/>
                  </a:cubicBezTo>
                  <a:cubicBezTo>
                    <a:pt x="88060" y="6938"/>
                    <a:pt x="87944" y="6924"/>
                    <a:pt x="87842" y="6924"/>
                  </a:cubicBezTo>
                  <a:lnTo>
                    <a:pt x="87827" y="6880"/>
                  </a:lnTo>
                  <a:cubicBezTo>
                    <a:pt x="87842" y="6793"/>
                    <a:pt x="87871" y="6691"/>
                    <a:pt x="87900" y="6603"/>
                  </a:cubicBezTo>
                  <a:cubicBezTo>
                    <a:pt x="87973" y="6545"/>
                    <a:pt x="88046" y="6472"/>
                    <a:pt x="88119" y="6399"/>
                  </a:cubicBezTo>
                  <a:close/>
                  <a:moveTo>
                    <a:pt x="35665" y="5758"/>
                  </a:moveTo>
                  <a:cubicBezTo>
                    <a:pt x="35796" y="6064"/>
                    <a:pt x="35912" y="6385"/>
                    <a:pt x="36000" y="6691"/>
                  </a:cubicBezTo>
                  <a:cubicBezTo>
                    <a:pt x="36000" y="6734"/>
                    <a:pt x="36000" y="6793"/>
                    <a:pt x="36014" y="6836"/>
                  </a:cubicBezTo>
                  <a:cubicBezTo>
                    <a:pt x="35971" y="6880"/>
                    <a:pt x="35942" y="6924"/>
                    <a:pt x="35912" y="6968"/>
                  </a:cubicBezTo>
                  <a:cubicBezTo>
                    <a:pt x="35840" y="6895"/>
                    <a:pt x="35767" y="6836"/>
                    <a:pt x="35694" y="6778"/>
                  </a:cubicBezTo>
                  <a:cubicBezTo>
                    <a:pt x="35650" y="6516"/>
                    <a:pt x="35650" y="6195"/>
                    <a:pt x="35665" y="5758"/>
                  </a:cubicBezTo>
                  <a:close/>
                  <a:moveTo>
                    <a:pt x="100259" y="6093"/>
                  </a:moveTo>
                  <a:lnTo>
                    <a:pt x="100259" y="6093"/>
                  </a:lnTo>
                  <a:cubicBezTo>
                    <a:pt x="100347" y="6326"/>
                    <a:pt x="100405" y="6516"/>
                    <a:pt x="100420" y="6691"/>
                  </a:cubicBezTo>
                  <a:cubicBezTo>
                    <a:pt x="100376" y="6778"/>
                    <a:pt x="100347" y="6880"/>
                    <a:pt x="100303" y="6968"/>
                  </a:cubicBezTo>
                  <a:cubicBezTo>
                    <a:pt x="100288" y="6705"/>
                    <a:pt x="100274" y="6414"/>
                    <a:pt x="100259" y="6093"/>
                  </a:cubicBezTo>
                  <a:close/>
                  <a:moveTo>
                    <a:pt x="89445" y="6618"/>
                  </a:moveTo>
                  <a:lnTo>
                    <a:pt x="89445" y="6618"/>
                  </a:lnTo>
                  <a:cubicBezTo>
                    <a:pt x="89416" y="6749"/>
                    <a:pt x="89387" y="6880"/>
                    <a:pt x="89358" y="6997"/>
                  </a:cubicBezTo>
                  <a:cubicBezTo>
                    <a:pt x="89270" y="6982"/>
                    <a:pt x="89183" y="6982"/>
                    <a:pt x="89095" y="6982"/>
                  </a:cubicBezTo>
                  <a:cubicBezTo>
                    <a:pt x="89095" y="6953"/>
                    <a:pt x="89095" y="6924"/>
                    <a:pt x="89095" y="6895"/>
                  </a:cubicBezTo>
                  <a:cubicBezTo>
                    <a:pt x="89197" y="6807"/>
                    <a:pt x="89314" y="6720"/>
                    <a:pt x="89445" y="6618"/>
                  </a:cubicBezTo>
                  <a:close/>
                  <a:moveTo>
                    <a:pt x="109981" y="6764"/>
                  </a:moveTo>
                  <a:cubicBezTo>
                    <a:pt x="110010" y="6807"/>
                    <a:pt x="110039" y="6851"/>
                    <a:pt x="110068" y="6895"/>
                  </a:cubicBezTo>
                  <a:cubicBezTo>
                    <a:pt x="110039" y="6938"/>
                    <a:pt x="110010" y="6997"/>
                    <a:pt x="109981" y="7055"/>
                  </a:cubicBezTo>
                  <a:cubicBezTo>
                    <a:pt x="109951" y="6982"/>
                    <a:pt x="109937" y="6924"/>
                    <a:pt x="109908" y="6866"/>
                  </a:cubicBezTo>
                  <a:cubicBezTo>
                    <a:pt x="109937" y="6836"/>
                    <a:pt x="109966" y="6807"/>
                    <a:pt x="109981" y="6764"/>
                  </a:cubicBezTo>
                  <a:close/>
                  <a:moveTo>
                    <a:pt x="34397" y="6195"/>
                  </a:moveTo>
                  <a:cubicBezTo>
                    <a:pt x="34470" y="6355"/>
                    <a:pt x="34528" y="6501"/>
                    <a:pt x="34601" y="6647"/>
                  </a:cubicBezTo>
                  <a:cubicBezTo>
                    <a:pt x="34528" y="6793"/>
                    <a:pt x="34455" y="6938"/>
                    <a:pt x="34353" y="7084"/>
                  </a:cubicBezTo>
                  <a:cubicBezTo>
                    <a:pt x="34324" y="6924"/>
                    <a:pt x="34280" y="6749"/>
                    <a:pt x="34236" y="6603"/>
                  </a:cubicBezTo>
                  <a:cubicBezTo>
                    <a:pt x="34280" y="6472"/>
                    <a:pt x="34338" y="6341"/>
                    <a:pt x="34397" y="6195"/>
                  </a:cubicBezTo>
                  <a:close/>
                  <a:moveTo>
                    <a:pt x="50443" y="4956"/>
                  </a:moveTo>
                  <a:cubicBezTo>
                    <a:pt x="50604" y="5248"/>
                    <a:pt x="50735" y="5568"/>
                    <a:pt x="50895" y="5991"/>
                  </a:cubicBezTo>
                  <a:cubicBezTo>
                    <a:pt x="50793" y="6355"/>
                    <a:pt x="50735" y="6720"/>
                    <a:pt x="50691" y="7084"/>
                  </a:cubicBezTo>
                  <a:cubicBezTo>
                    <a:pt x="50589" y="7084"/>
                    <a:pt x="50487" y="7084"/>
                    <a:pt x="50385" y="7099"/>
                  </a:cubicBezTo>
                  <a:cubicBezTo>
                    <a:pt x="50356" y="6661"/>
                    <a:pt x="50341" y="5860"/>
                    <a:pt x="50443" y="4956"/>
                  </a:cubicBezTo>
                  <a:close/>
                  <a:moveTo>
                    <a:pt x="91106" y="6764"/>
                  </a:moveTo>
                  <a:cubicBezTo>
                    <a:pt x="91179" y="6866"/>
                    <a:pt x="91267" y="6982"/>
                    <a:pt x="91354" y="7099"/>
                  </a:cubicBezTo>
                  <a:cubicBezTo>
                    <a:pt x="91238" y="7084"/>
                    <a:pt x="91121" y="7084"/>
                    <a:pt x="91019" y="7070"/>
                  </a:cubicBezTo>
                  <a:cubicBezTo>
                    <a:pt x="91004" y="7040"/>
                    <a:pt x="90990" y="6997"/>
                    <a:pt x="90975" y="6968"/>
                  </a:cubicBezTo>
                  <a:cubicBezTo>
                    <a:pt x="91019" y="6895"/>
                    <a:pt x="91063" y="6822"/>
                    <a:pt x="91106" y="6764"/>
                  </a:cubicBezTo>
                  <a:close/>
                  <a:moveTo>
                    <a:pt x="104909" y="6589"/>
                  </a:moveTo>
                  <a:cubicBezTo>
                    <a:pt x="104923" y="6632"/>
                    <a:pt x="104923" y="6676"/>
                    <a:pt x="104923" y="6720"/>
                  </a:cubicBezTo>
                  <a:cubicBezTo>
                    <a:pt x="104879" y="6851"/>
                    <a:pt x="104821" y="6982"/>
                    <a:pt x="104763" y="7099"/>
                  </a:cubicBezTo>
                  <a:cubicBezTo>
                    <a:pt x="104763" y="6968"/>
                    <a:pt x="104763" y="6851"/>
                    <a:pt x="104763" y="6720"/>
                  </a:cubicBezTo>
                  <a:lnTo>
                    <a:pt x="104909" y="6589"/>
                  </a:lnTo>
                  <a:close/>
                  <a:moveTo>
                    <a:pt x="103014" y="5729"/>
                  </a:moveTo>
                  <a:cubicBezTo>
                    <a:pt x="103014" y="5758"/>
                    <a:pt x="103014" y="5802"/>
                    <a:pt x="103014" y="5831"/>
                  </a:cubicBezTo>
                  <a:cubicBezTo>
                    <a:pt x="102970" y="5962"/>
                    <a:pt x="102839" y="6326"/>
                    <a:pt x="102868" y="6807"/>
                  </a:cubicBezTo>
                  <a:cubicBezTo>
                    <a:pt x="102781" y="6909"/>
                    <a:pt x="102679" y="7026"/>
                    <a:pt x="102577" y="7142"/>
                  </a:cubicBezTo>
                  <a:cubicBezTo>
                    <a:pt x="102562" y="7040"/>
                    <a:pt x="102548" y="6938"/>
                    <a:pt x="102548" y="6836"/>
                  </a:cubicBezTo>
                  <a:cubicBezTo>
                    <a:pt x="102679" y="6501"/>
                    <a:pt x="102839" y="6122"/>
                    <a:pt x="103014" y="5729"/>
                  </a:cubicBezTo>
                  <a:close/>
                  <a:moveTo>
                    <a:pt x="49306" y="3630"/>
                  </a:moveTo>
                  <a:cubicBezTo>
                    <a:pt x="49583" y="3878"/>
                    <a:pt x="49802" y="4096"/>
                    <a:pt x="49991" y="4300"/>
                  </a:cubicBezTo>
                  <a:cubicBezTo>
                    <a:pt x="49627" y="5160"/>
                    <a:pt x="49350" y="6181"/>
                    <a:pt x="49496" y="7142"/>
                  </a:cubicBezTo>
                  <a:lnTo>
                    <a:pt x="49263" y="7157"/>
                  </a:lnTo>
                  <a:cubicBezTo>
                    <a:pt x="49030" y="6589"/>
                    <a:pt x="48767" y="5845"/>
                    <a:pt x="48578" y="5015"/>
                  </a:cubicBezTo>
                  <a:cubicBezTo>
                    <a:pt x="48709" y="4606"/>
                    <a:pt x="48928" y="4198"/>
                    <a:pt x="49306" y="3630"/>
                  </a:cubicBezTo>
                  <a:close/>
                  <a:moveTo>
                    <a:pt x="106526" y="7040"/>
                  </a:moveTo>
                  <a:cubicBezTo>
                    <a:pt x="106526" y="7084"/>
                    <a:pt x="106541" y="7113"/>
                    <a:pt x="106556" y="7142"/>
                  </a:cubicBezTo>
                  <a:cubicBezTo>
                    <a:pt x="106541" y="7172"/>
                    <a:pt x="106512" y="7186"/>
                    <a:pt x="106497" y="7215"/>
                  </a:cubicBezTo>
                  <a:cubicBezTo>
                    <a:pt x="106512" y="7157"/>
                    <a:pt x="106512" y="7099"/>
                    <a:pt x="106526" y="7040"/>
                  </a:cubicBezTo>
                  <a:close/>
                  <a:moveTo>
                    <a:pt x="47441" y="6924"/>
                  </a:moveTo>
                  <a:cubicBezTo>
                    <a:pt x="47528" y="7026"/>
                    <a:pt x="47616" y="7128"/>
                    <a:pt x="47718" y="7244"/>
                  </a:cubicBezTo>
                  <a:cubicBezTo>
                    <a:pt x="47558" y="7244"/>
                    <a:pt x="47397" y="7259"/>
                    <a:pt x="47251" y="7259"/>
                  </a:cubicBezTo>
                  <a:cubicBezTo>
                    <a:pt x="47324" y="7157"/>
                    <a:pt x="47383" y="7040"/>
                    <a:pt x="47441" y="6924"/>
                  </a:cubicBezTo>
                  <a:close/>
                  <a:moveTo>
                    <a:pt x="94634" y="5539"/>
                  </a:moveTo>
                  <a:cubicBezTo>
                    <a:pt x="94648" y="5598"/>
                    <a:pt x="94663" y="5656"/>
                    <a:pt x="94663" y="5700"/>
                  </a:cubicBezTo>
                  <a:cubicBezTo>
                    <a:pt x="94546" y="6297"/>
                    <a:pt x="94386" y="6836"/>
                    <a:pt x="94240" y="7259"/>
                  </a:cubicBezTo>
                  <a:cubicBezTo>
                    <a:pt x="94196" y="7259"/>
                    <a:pt x="94167" y="7259"/>
                    <a:pt x="94123" y="7244"/>
                  </a:cubicBezTo>
                  <a:cubicBezTo>
                    <a:pt x="94269" y="6487"/>
                    <a:pt x="94386" y="6006"/>
                    <a:pt x="94634" y="5539"/>
                  </a:cubicBezTo>
                  <a:close/>
                  <a:moveTo>
                    <a:pt x="32968" y="5204"/>
                  </a:moveTo>
                  <a:cubicBezTo>
                    <a:pt x="33143" y="5466"/>
                    <a:pt x="33274" y="5685"/>
                    <a:pt x="33376" y="5933"/>
                  </a:cubicBezTo>
                  <a:cubicBezTo>
                    <a:pt x="33347" y="6283"/>
                    <a:pt x="33289" y="6618"/>
                    <a:pt x="33216" y="6938"/>
                  </a:cubicBezTo>
                  <a:cubicBezTo>
                    <a:pt x="33143" y="7026"/>
                    <a:pt x="33056" y="7142"/>
                    <a:pt x="32968" y="7274"/>
                  </a:cubicBezTo>
                  <a:cubicBezTo>
                    <a:pt x="32983" y="6953"/>
                    <a:pt x="33041" y="6618"/>
                    <a:pt x="33129" y="6297"/>
                  </a:cubicBezTo>
                  <a:lnTo>
                    <a:pt x="33129" y="6297"/>
                  </a:lnTo>
                  <a:cubicBezTo>
                    <a:pt x="33129" y="6297"/>
                    <a:pt x="32997" y="6545"/>
                    <a:pt x="32852" y="6924"/>
                  </a:cubicBezTo>
                  <a:cubicBezTo>
                    <a:pt x="32721" y="6224"/>
                    <a:pt x="32735" y="5831"/>
                    <a:pt x="32968" y="5204"/>
                  </a:cubicBezTo>
                  <a:close/>
                  <a:moveTo>
                    <a:pt x="98802" y="7084"/>
                  </a:moveTo>
                  <a:lnTo>
                    <a:pt x="98802" y="7230"/>
                  </a:lnTo>
                  <a:cubicBezTo>
                    <a:pt x="98802" y="7259"/>
                    <a:pt x="98787" y="7274"/>
                    <a:pt x="98787" y="7303"/>
                  </a:cubicBezTo>
                  <a:cubicBezTo>
                    <a:pt x="98758" y="7274"/>
                    <a:pt x="98744" y="7230"/>
                    <a:pt x="98714" y="7186"/>
                  </a:cubicBezTo>
                  <a:cubicBezTo>
                    <a:pt x="98744" y="7157"/>
                    <a:pt x="98773" y="7128"/>
                    <a:pt x="98802" y="7084"/>
                  </a:cubicBezTo>
                  <a:close/>
                  <a:moveTo>
                    <a:pt x="105433" y="6676"/>
                  </a:moveTo>
                  <a:cubicBezTo>
                    <a:pt x="105477" y="6778"/>
                    <a:pt x="105506" y="6866"/>
                    <a:pt x="105535" y="6938"/>
                  </a:cubicBezTo>
                  <a:cubicBezTo>
                    <a:pt x="105477" y="7113"/>
                    <a:pt x="105360" y="7259"/>
                    <a:pt x="105215" y="7390"/>
                  </a:cubicBezTo>
                  <a:cubicBezTo>
                    <a:pt x="105229" y="7347"/>
                    <a:pt x="105229" y="7303"/>
                    <a:pt x="105229" y="7259"/>
                  </a:cubicBezTo>
                  <a:cubicBezTo>
                    <a:pt x="105244" y="7142"/>
                    <a:pt x="105258" y="7026"/>
                    <a:pt x="105273" y="6909"/>
                  </a:cubicBezTo>
                  <a:cubicBezTo>
                    <a:pt x="105331" y="6822"/>
                    <a:pt x="105375" y="6749"/>
                    <a:pt x="105433" y="6676"/>
                  </a:cubicBezTo>
                  <a:close/>
                  <a:moveTo>
                    <a:pt x="44191" y="3980"/>
                  </a:moveTo>
                  <a:cubicBezTo>
                    <a:pt x="44482" y="4228"/>
                    <a:pt x="44715" y="4432"/>
                    <a:pt x="44905" y="4636"/>
                  </a:cubicBezTo>
                  <a:cubicBezTo>
                    <a:pt x="44584" y="5481"/>
                    <a:pt x="44366" y="6501"/>
                    <a:pt x="44526" y="7434"/>
                  </a:cubicBezTo>
                  <a:cubicBezTo>
                    <a:pt x="44453" y="7449"/>
                    <a:pt x="44366" y="7449"/>
                    <a:pt x="44293" y="7449"/>
                  </a:cubicBezTo>
                  <a:cubicBezTo>
                    <a:pt x="44030" y="6909"/>
                    <a:pt x="43739" y="6181"/>
                    <a:pt x="43520" y="5394"/>
                  </a:cubicBezTo>
                  <a:cubicBezTo>
                    <a:pt x="43637" y="4971"/>
                    <a:pt x="43841" y="4563"/>
                    <a:pt x="44191" y="3980"/>
                  </a:cubicBezTo>
                  <a:close/>
                  <a:moveTo>
                    <a:pt x="96587" y="5860"/>
                  </a:moveTo>
                  <a:cubicBezTo>
                    <a:pt x="96616" y="5918"/>
                    <a:pt x="96645" y="5991"/>
                    <a:pt x="96674" y="6064"/>
                  </a:cubicBezTo>
                  <a:cubicBezTo>
                    <a:pt x="96557" y="6501"/>
                    <a:pt x="96485" y="6953"/>
                    <a:pt x="96499" y="7405"/>
                  </a:cubicBezTo>
                  <a:lnTo>
                    <a:pt x="96951" y="7419"/>
                  </a:lnTo>
                  <a:cubicBezTo>
                    <a:pt x="96951" y="7419"/>
                    <a:pt x="96951" y="7434"/>
                    <a:pt x="96951" y="7449"/>
                  </a:cubicBezTo>
                  <a:cubicBezTo>
                    <a:pt x="96761" y="7434"/>
                    <a:pt x="96572" y="7419"/>
                    <a:pt x="96382" y="7405"/>
                  </a:cubicBezTo>
                  <a:cubicBezTo>
                    <a:pt x="96353" y="7157"/>
                    <a:pt x="96310" y="6851"/>
                    <a:pt x="96266" y="6501"/>
                  </a:cubicBezTo>
                  <a:cubicBezTo>
                    <a:pt x="96397" y="6283"/>
                    <a:pt x="96499" y="6064"/>
                    <a:pt x="96587" y="5860"/>
                  </a:cubicBezTo>
                  <a:close/>
                  <a:moveTo>
                    <a:pt x="109777" y="7244"/>
                  </a:moveTo>
                  <a:cubicBezTo>
                    <a:pt x="109777" y="7317"/>
                    <a:pt x="109777" y="7376"/>
                    <a:pt x="109777" y="7449"/>
                  </a:cubicBezTo>
                  <a:cubicBezTo>
                    <a:pt x="109762" y="7463"/>
                    <a:pt x="109747" y="7492"/>
                    <a:pt x="109747" y="7521"/>
                  </a:cubicBezTo>
                  <a:lnTo>
                    <a:pt x="109747" y="7507"/>
                  </a:lnTo>
                  <a:cubicBezTo>
                    <a:pt x="109747" y="7419"/>
                    <a:pt x="109762" y="7332"/>
                    <a:pt x="109777" y="7244"/>
                  </a:cubicBezTo>
                  <a:close/>
                  <a:moveTo>
                    <a:pt x="98510" y="7419"/>
                  </a:moveTo>
                  <a:cubicBezTo>
                    <a:pt x="98525" y="7478"/>
                    <a:pt x="98554" y="7521"/>
                    <a:pt x="98583" y="7565"/>
                  </a:cubicBezTo>
                  <a:cubicBezTo>
                    <a:pt x="98510" y="7565"/>
                    <a:pt x="98452" y="7551"/>
                    <a:pt x="98379" y="7551"/>
                  </a:cubicBezTo>
                  <a:cubicBezTo>
                    <a:pt x="98423" y="7507"/>
                    <a:pt x="98467" y="7463"/>
                    <a:pt x="98510" y="7419"/>
                  </a:cubicBezTo>
                  <a:close/>
                  <a:moveTo>
                    <a:pt x="112327" y="7215"/>
                  </a:moveTo>
                  <a:cubicBezTo>
                    <a:pt x="112283" y="7347"/>
                    <a:pt x="112225" y="7463"/>
                    <a:pt x="112181" y="7565"/>
                  </a:cubicBezTo>
                  <a:cubicBezTo>
                    <a:pt x="112167" y="7449"/>
                    <a:pt x="112152" y="7347"/>
                    <a:pt x="112138" y="7230"/>
                  </a:cubicBezTo>
                  <a:lnTo>
                    <a:pt x="112327" y="7215"/>
                  </a:lnTo>
                  <a:close/>
                  <a:moveTo>
                    <a:pt x="41873" y="6414"/>
                  </a:moveTo>
                  <a:cubicBezTo>
                    <a:pt x="42063" y="6793"/>
                    <a:pt x="42340" y="7172"/>
                    <a:pt x="42704" y="7565"/>
                  </a:cubicBezTo>
                  <a:cubicBezTo>
                    <a:pt x="42369" y="7594"/>
                    <a:pt x="42034" y="7623"/>
                    <a:pt x="41713" y="7638"/>
                  </a:cubicBezTo>
                  <a:cubicBezTo>
                    <a:pt x="41713" y="7157"/>
                    <a:pt x="41757" y="6793"/>
                    <a:pt x="41873" y="6414"/>
                  </a:cubicBezTo>
                  <a:close/>
                  <a:moveTo>
                    <a:pt x="104005" y="6982"/>
                  </a:moveTo>
                  <a:lnTo>
                    <a:pt x="104005" y="6982"/>
                  </a:lnTo>
                  <a:cubicBezTo>
                    <a:pt x="103990" y="7113"/>
                    <a:pt x="103961" y="7230"/>
                    <a:pt x="103947" y="7347"/>
                  </a:cubicBezTo>
                  <a:cubicBezTo>
                    <a:pt x="103874" y="7449"/>
                    <a:pt x="103801" y="7551"/>
                    <a:pt x="103728" y="7667"/>
                  </a:cubicBezTo>
                  <a:cubicBezTo>
                    <a:pt x="103743" y="7551"/>
                    <a:pt x="103757" y="7419"/>
                    <a:pt x="103757" y="7303"/>
                  </a:cubicBezTo>
                  <a:cubicBezTo>
                    <a:pt x="103845" y="7186"/>
                    <a:pt x="103918" y="7070"/>
                    <a:pt x="104005" y="6982"/>
                  </a:cubicBezTo>
                  <a:close/>
                  <a:moveTo>
                    <a:pt x="109602" y="6545"/>
                  </a:moveTo>
                  <a:cubicBezTo>
                    <a:pt x="109616" y="6618"/>
                    <a:pt x="109645" y="6676"/>
                    <a:pt x="109660" y="6734"/>
                  </a:cubicBezTo>
                  <a:cubicBezTo>
                    <a:pt x="109645" y="6793"/>
                    <a:pt x="109616" y="6851"/>
                    <a:pt x="109587" y="6924"/>
                  </a:cubicBezTo>
                  <a:cubicBezTo>
                    <a:pt x="109500" y="7040"/>
                    <a:pt x="109398" y="7186"/>
                    <a:pt x="109310" y="7332"/>
                  </a:cubicBezTo>
                  <a:cubicBezTo>
                    <a:pt x="109310" y="7186"/>
                    <a:pt x="109310" y="7113"/>
                    <a:pt x="109310" y="7113"/>
                  </a:cubicBezTo>
                  <a:cubicBezTo>
                    <a:pt x="109281" y="7244"/>
                    <a:pt x="109252" y="7390"/>
                    <a:pt x="109208" y="7521"/>
                  </a:cubicBezTo>
                  <a:cubicBezTo>
                    <a:pt x="109194" y="7580"/>
                    <a:pt x="109179" y="7623"/>
                    <a:pt x="109150" y="7667"/>
                  </a:cubicBezTo>
                  <a:cubicBezTo>
                    <a:pt x="109106" y="7492"/>
                    <a:pt x="109092" y="7303"/>
                    <a:pt x="109121" y="7113"/>
                  </a:cubicBezTo>
                  <a:cubicBezTo>
                    <a:pt x="109179" y="7070"/>
                    <a:pt x="109237" y="7026"/>
                    <a:pt x="109310" y="6982"/>
                  </a:cubicBezTo>
                  <a:lnTo>
                    <a:pt x="109310" y="6982"/>
                  </a:lnTo>
                  <a:cubicBezTo>
                    <a:pt x="109310" y="6982"/>
                    <a:pt x="109237" y="7011"/>
                    <a:pt x="109121" y="7055"/>
                  </a:cubicBezTo>
                  <a:cubicBezTo>
                    <a:pt x="109121" y="7040"/>
                    <a:pt x="109121" y="7026"/>
                    <a:pt x="109135" y="7026"/>
                  </a:cubicBezTo>
                  <a:cubicBezTo>
                    <a:pt x="109252" y="6880"/>
                    <a:pt x="109412" y="6734"/>
                    <a:pt x="109602" y="6545"/>
                  </a:cubicBezTo>
                  <a:close/>
                  <a:moveTo>
                    <a:pt x="33099" y="7478"/>
                  </a:moveTo>
                  <a:lnTo>
                    <a:pt x="33099" y="7478"/>
                  </a:lnTo>
                  <a:cubicBezTo>
                    <a:pt x="33085" y="7551"/>
                    <a:pt x="33056" y="7609"/>
                    <a:pt x="33041" y="7682"/>
                  </a:cubicBezTo>
                  <a:cubicBezTo>
                    <a:pt x="33041" y="7682"/>
                    <a:pt x="33027" y="7667"/>
                    <a:pt x="33027" y="7667"/>
                  </a:cubicBezTo>
                  <a:cubicBezTo>
                    <a:pt x="33041" y="7609"/>
                    <a:pt x="33070" y="7536"/>
                    <a:pt x="33099" y="7478"/>
                  </a:cubicBezTo>
                  <a:close/>
                  <a:moveTo>
                    <a:pt x="101775" y="5437"/>
                  </a:moveTo>
                  <a:cubicBezTo>
                    <a:pt x="101833" y="5743"/>
                    <a:pt x="101863" y="6093"/>
                    <a:pt x="101892" y="6530"/>
                  </a:cubicBezTo>
                  <a:cubicBezTo>
                    <a:pt x="101702" y="6909"/>
                    <a:pt x="101556" y="7303"/>
                    <a:pt x="101440" y="7711"/>
                  </a:cubicBezTo>
                  <a:cubicBezTo>
                    <a:pt x="101425" y="7507"/>
                    <a:pt x="101382" y="7303"/>
                    <a:pt x="101309" y="7142"/>
                  </a:cubicBezTo>
                  <a:cubicBezTo>
                    <a:pt x="101411" y="6691"/>
                    <a:pt x="101556" y="6093"/>
                    <a:pt x="101775" y="5437"/>
                  </a:cubicBezTo>
                  <a:close/>
                  <a:moveTo>
                    <a:pt x="31511" y="5976"/>
                  </a:moveTo>
                  <a:cubicBezTo>
                    <a:pt x="31584" y="6283"/>
                    <a:pt x="31642" y="6574"/>
                    <a:pt x="31686" y="6851"/>
                  </a:cubicBezTo>
                  <a:cubicBezTo>
                    <a:pt x="31598" y="6822"/>
                    <a:pt x="31555" y="6807"/>
                    <a:pt x="31555" y="6807"/>
                  </a:cubicBezTo>
                  <a:lnTo>
                    <a:pt x="31555" y="6807"/>
                  </a:lnTo>
                  <a:cubicBezTo>
                    <a:pt x="31598" y="6836"/>
                    <a:pt x="31642" y="6866"/>
                    <a:pt x="31686" y="6895"/>
                  </a:cubicBezTo>
                  <a:cubicBezTo>
                    <a:pt x="31729" y="7157"/>
                    <a:pt x="31759" y="7390"/>
                    <a:pt x="31773" y="7580"/>
                  </a:cubicBezTo>
                  <a:cubicBezTo>
                    <a:pt x="31744" y="7638"/>
                    <a:pt x="31729" y="7682"/>
                    <a:pt x="31700" y="7725"/>
                  </a:cubicBezTo>
                  <a:cubicBezTo>
                    <a:pt x="31627" y="7478"/>
                    <a:pt x="31584" y="7215"/>
                    <a:pt x="31555" y="6968"/>
                  </a:cubicBezTo>
                  <a:cubicBezTo>
                    <a:pt x="31555" y="6968"/>
                    <a:pt x="31525" y="7128"/>
                    <a:pt x="31511" y="7390"/>
                  </a:cubicBezTo>
                  <a:cubicBezTo>
                    <a:pt x="31438" y="7157"/>
                    <a:pt x="31380" y="6909"/>
                    <a:pt x="31336" y="6676"/>
                  </a:cubicBezTo>
                  <a:cubicBezTo>
                    <a:pt x="31336" y="6676"/>
                    <a:pt x="31307" y="6997"/>
                    <a:pt x="31336" y="7478"/>
                  </a:cubicBezTo>
                  <a:cubicBezTo>
                    <a:pt x="31292" y="7332"/>
                    <a:pt x="31249" y="7186"/>
                    <a:pt x="31190" y="7040"/>
                  </a:cubicBezTo>
                  <a:cubicBezTo>
                    <a:pt x="31292" y="6603"/>
                    <a:pt x="31380" y="6268"/>
                    <a:pt x="31511" y="5976"/>
                  </a:cubicBezTo>
                  <a:close/>
                  <a:moveTo>
                    <a:pt x="38346" y="6895"/>
                  </a:moveTo>
                  <a:cubicBezTo>
                    <a:pt x="38478" y="7070"/>
                    <a:pt x="38594" y="7215"/>
                    <a:pt x="38711" y="7347"/>
                  </a:cubicBezTo>
                  <a:cubicBezTo>
                    <a:pt x="38623" y="7492"/>
                    <a:pt x="38521" y="7623"/>
                    <a:pt x="38390" y="7740"/>
                  </a:cubicBezTo>
                  <a:cubicBezTo>
                    <a:pt x="38434" y="7434"/>
                    <a:pt x="38405" y="7157"/>
                    <a:pt x="38346" y="6895"/>
                  </a:cubicBezTo>
                  <a:close/>
                  <a:moveTo>
                    <a:pt x="113100" y="4942"/>
                  </a:moveTo>
                  <a:cubicBezTo>
                    <a:pt x="113172" y="5160"/>
                    <a:pt x="113231" y="5423"/>
                    <a:pt x="113289" y="5729"/>
                  </a:cubicBezTo>
                  <a:cubicBezTo>
                    <a:pt x="113216" y="5933"/>
                    <a:pt x="113143" y="6137"/>
                    <a:pt x="113085" y="6326"/>
                  </a:cubicBezTo>
                  <a:cubicBezTo>
                    <a:pt x="113027" y="6108"/>
                    <a:pt x="112968" y="5962"/>
                    <a:pt x="112968" y="5962"/>
                  </a:cubicBezTo>
                  <a:lnTo>
                    <a:pt x="112968" y="5962"/>
                  </a:lnTo>
                  <a:cubicBezTo>
                    <a:pt x="112998" y="6195"/>
                    <a:pt x="112998" y="6428"/>
                    <a:pt x="112998" y="6661"/>
                  </a:cubicBezTo>
                  <a:cubicBezTo>
                    <a:pt x="112939" y="6909"/>
                    <a:pt x="112896" y="7142"/>
                    <a:pt x="112866" y="7376"/>
                  </a:cubicBezTo>
                  <a:lnTo>
                    <a:pt x="112954" y="7376"/>
                  </a:lnTo>
                  <a:cubicBezTo>
                    <a:pt x="112939" y="7405"/>
                    <a:pt x="112939" y="7419"/>
                    <a:pt x="112939" y="7449"/>
                  </a:cubicBezTo>
                  <a:cubicBezTo>
                    <a:pt x="112779" y="7580"/>
                    <a:pt x="112589" y="7696"/>
                    <a:pt x="112400" y="7784"/>
                  </a:cubicBezTo>
                  <a:lnTo>
                    <a:pt x="112385" y="7784"/>
                  </a:lnTo>
                  <a:cubicBezTo>
                    <a:pt x="112458" y="7580"/>
                    <a:pt x="112502" y="7376"/>
                    <a:pt x="112531" y="7215"/>
                  </a:cubicBezTo>
                  <a:lnTo>
                    <a:pt x="112633" y="7201"/>
                  </a:lnTo>
                  <a:cubicBezTo>
                    <a:pt x="112633" y="7201"/>
                    <a:pt x="112648" y="6414"/>
                    <a:pt x="112852" y="5335"/>
                  </a:cubicBezTo>
                  <a:lnTo>
                    <a:pt x="112866" y="5321"/>
                  </a:lnTo>
                  <a:cubicBezTo>
                    <a:pt x="112881" y="5291"/>
                    <a:pt x="112910" y="5248"/>
                    <a:pt x="112939" y="5204"/>
                  </a:cubicBezTo>
                  <a:cubicBezTo>
                    <a:pt x="112954" y="5175"/>
                    <a:pt x="112968" y="5160"/>
                    <a:pt x="112998" y="5131"/>
                  </a:cubicBezTo>
                  <a:lnTo>
                    <a:pt x="112998" y="5131"/>
                  </a:lnTo>
                  <a:cubicBezTo>
                    <a:pt x="112997" y="5132"/>
                    <a:pt x="112983" y="5146"/>
                    <a:pt x="112954" y="5160"/>
                  </a:cubicBezTo>
                  <a:cubicBezTo>
                    <a:pt x="112998" y="5087"/>
                    <a:pt x="113056" y="5015"/>
                    <a:pt x="113100" y="4942"/>
                  </a:cubicBezTo>
                  <a:close/>
                  <a:moveTo>
                    <a:pt x="102897" y="7478"/>
                  </a:moveTo>
                  <a:lnTo>
                    <a:pt x="102897" y="7478"/>
                  </a:lnTo>
                  <a:cubicBezTo>
                    <a:pt x="102883" y="7580"/>
                    <a:pt x="102868" y="7667"/>
                    <a:pt x="102868" y="7755"/>
                  </a:cubicBezTo>
                  <a:lnTo>
                    <a:pt x="102854" y="7755"/>
                  </a:lnTo>
                  <a:cubicBezTo>
                    <a:pt x="102839" y="7798"/>
                    <a:pt x="102824" y="7842"/>
                    <a:pt x="102810" y="7886"/>
                  </a:cubicBezTo>
                  <a:cubicBezTo>
                    <a:pt x="102766" y="7827"/>
                    <a:pt x="102752" y="7755"/>
                    <a:pt x="102722" y="7696"/>
                  </a:cubicBezTo>
                  <a:cubicBezTo>
                    <a:pt x="102781" y="7623"/>
                    <a:pt x="102839" y="7551"/>
                    <a:pt x="102897" y="7478"/>
                  </a:cubicBezTo>
                  <a:close/>
                  <a:moveTo>
                    <a:pt x="37501" y="6953"/>
                  </a:moveTo>
                  <a:cubicBezTo>
                    <a:pt x="37559" y="7070"/>
                    <a:pt x="37618" y="7172"/>
                    <a:pt x="37676" y="7288"/>
                  </a:cubicBezTo>
                  <a:cubicBezTo>
                    <a:pt x="37647" y="7478"/>
                    <a:pt x="37618" y="7653"/>
                    <a:pt x="37588" y="7827"/>
                  </a:cubicBezTo>
                  <a:cubicBezTo>
                    <a:pt x="37559" y="7886"/>
                    <a:pt x="37530" y="7944"/>
                    <a:pt x="37501" y="8002"/>
                  </a:cubicBezTo>
                  <a:lnTo>
                    <a:pt x="37443" y="8002"/>
                  </a:lnTo>
                  <a:cubicBezTo>
                    <a:pt x="37530" y="7623"/>
                    <a:pt x="37530" y="7259"/>
                    <a:pt x="37501" y="6953"/>
                  </a:cubicBezTo>
                  <a:close/>
                  <a:moveTo>
                    <a:pt x="117793" y="7740"/>
                  </a:moveTo>
                  <a:cubicBezTo>
                    <a:pt x="117836" y="7842"/>
                    <a:pt x="117851" y="7944"/>
                    <a:pt x="117880" y="8032"/>
                  </a:cubicBezTo>
                  <a:cubicBezTo>
                    <a:pt x="117793" y="8075"/>
                    <a:pt x="117691" y="8104"/>
                    <a:pt x="117589" y="8148"/>
                  </a:cubicBezTo>
                  <a:cubicBezTo>
                    <a:pt x="117661" y="8002"/>
                    <a:pt x="117734" y="7871"/>
                    <a:pt x="117793" y="7740"/>
                  </a:cubicBezTo>
                  <a:close/>
                  <a:moveTo>
                    <a:pt x="34907" y="7434"/>
                  </a:moveTo>
                  <a:cubicBezTo>
                    <a:pt x="34907" y="7463"/>
                    <a:pt x="34921" y="7492"/>
                    <a:pt x="34921" y="7507"/>
                  </a:cubicBezTo>
                  <a:cubicBezTo>
                    <a:pt x="34907" y="7755"/>
                    <a:pt x="34921" y="8002"/>
                    <a:pt x="34950" y="8250"/>
                  </a:cubicBezTo>
                  <a:cubicBezTo>
                    <a:pt x="34921" y="8265"/>
                    <a:pt x="34892" y="8265"/>
                    <a:pt x="34863" y="8265"/>
                  </a:cubicBezTo>
                  <a:cubicBezTo>
                    <a:pt x="34776" y="8148"/>
                    <a:pt x="34703" y="8017"/>
                    <a:pt x="34630" y="7871"/>
                  </a:cubicBezTo>
                  <a:cubicBezTo>
                    <a:pt x="34732" y="7725"/>
                    <a:pt x="34819" y="7580"/>
                    <a:pt x="34892" y="7434"/>
                  </a:cubicBezTo>
                  <a:close/>
                  <a:moveTo>
                    <a:pt x="114193" y="7784"/>
                  </a:moveTo>
                  <a:cubicBezTo>
                    <a:pt x="114222" y="7915"/>
                    <a:pt x="114236" y="8032"/>
                    <a:pt x="114251" y="8148"/>
                  </a:cubicBezTo>
                  <a:cubicBezTo>
                    <a:pt x="114178" y="8206"/>
                    <a:pt x="114105" y="8265"/>
                    <a:pt x="114032" y="8338"/>
                  </a:cubicBezTo>
                  <a:cubicBezTo>
                    <a:pt x="114076" y="8148"/>
                    <a:pt x="114134" y="7959"/>
                    <a:pt x="114193" y="7784"/>
                  </a:cubicBezTo>
                  <a:close/>
                  <a:moveTo>
                    <a:pt x="110432" y="7886"/>
                  </a:moveTo>
                  <a:cubicBezTo>
                    <a:pt x="110462" y="7959"/>
                    <a:pt x="110491" y="8032"/>
                    <a:pt x="110534" y="8119"/>
                  </a:cubicBezTo>
                  <a:cubicBezTo>
                    <a:pt x="110505" y="8177"/>
                    <a:pt x="110491" y="8250"/>
                    <a:pt x="110462" y="8308"/>
                  </a:cubicBezTo>
                  <a:cubicBezTo>
                    <a:pt x="110462" y="8308"/>
                    <a:pt x="110462" y="8323"/>
                    <a:pt x="110462" y="8323"/>
                  </a:cubicBezTo>
                  <a:lnTo>
                    <a:pt x="110272" y="8352"/>
                  </a:lnTo>
                  <a:cubicBezTo>
                    <a:pt x="110301" y="8221"/>
                    <a:pt x="110360" y="8061"/>
                    <a:pt x="110418" y="7886"/>
                  </a:cubicBezTo>
                  <a:close/>
                  <a:moveTo>
                    <a:pt x="107386" y="7798"/>
                  </a:moveTo>
                  <a:cubicBezTo>
                    <a:pt x="107386" y="7842"/>
                    <a:pt x="107401" y="7900"/>
                    <a:pt x="107401" y="7944"/>
                  </a:cubicBezTo>
                  <a:cubicBezTo>
                    <a:pt x="107415" y="8119"/>
                    <a:pt x="107415" y="8279"/>
                    <a:pt x="107415" y="8425"/>
                  </a:cubicBezTo>
                  <a:cubicBezTo>
                    <a:pt x="107357" y="8410"/>
                    <a:pt x="107313" y="8410"/>
                    <a:pt x="107255" y="8396"/>
                  </a:cubicBezTo>
                  <a:cubicBezTo>
                    <a:pt x="107226" y="8323"/>
                    <a:pt x="107211" y="8250"/>
                    <a:pt x="107197" y="8177"/>
                  </a:cubicBezTo>
                  <a:cubicBezTo>
                    <a:pt x="107241" y="8046"/>
                    <a:pt x="107313" y="7915"/>
                    <a:pt x="107386" y="7798"/>
                  </a:cubicBezTo>
                  <a:close/>
                  <a:moveTo>
                    <a:pt x="115548" y="7667"/>
                  </a:moveTo>
                  <a:cubicBezTo>
                    <a:pt x="115548" y="7740"/>
                    <a:pt x="115548" y="7827"/>
                    <a:pt x="115534" y="7915"/>
                  </a:cubicBezTo>
                  <a:cubicBezTo>
                    <a:pt x="115490" y="8075"/>
                    <a:pt x="115432" y="8250"/>
                    <a:pt x="115373" y="8454"/>
                  </a:cubicBezTo>
                  <a:cubicBezTo>
                    <a:pt x="115315" y="8367"/>
                    <a:pt x="115271" y="8279"/>
                    <a:pt x="115227" y="8192"/>
                  </a:cubicBezTo>
                  <a:cubicBezTo>
                    <a:pt x="115315" y="8017"/>
                    <a:pt x="115432" y="7842"/>
                    <a:pt x="115548" y="7667"/>
                  </a:cubicBezTo>
                  <a:close/>
                  <a:moveTo>
                    <a:pt x="118755" y="7813"/>
                  </a:moveTo>
                  <a:cubicBezTo>
                    <a:pt x="118623" y="8017"/>
                    <a:pt x="118463" y="8265"/>
                    <a:pt x="118303" y="8556"/>
                  </a:cubicBezTo>
                  <a:cubicBezTo>
                    <a:pt x="118259" y="8454"/>
                    <a:pt x="118215" y="8367"/>
                    <a:pt x="118186" y="8279"/>
                  </a:cubicBezTo>
                  <a:cubicBezTo>
                    <a:pt x="118259" y="8221"/>
                    <a:pt x="118346" y="8163"/>
                    <a:pt x="118434" y="8104"/>
                  </a:cubicBezTo>
                  <a:lnTo>
                    <a:pt x="118434" y="8104"/>
                  </a:lnTo>
                  <a:cubicBezTo>
                    <a:pt x="118434" y="8104"/>
                    <a:pt x="118332" y="8134"/>
                    <a:pt x="118142" y="8206"/>
                  </a:cubicBezTo>
                  <a:cubicBezTo>
                    <a:pt x="118128" y="8177"/>
                    <a:pt x="118113" y="8148"/>
                    <a:pt x="118099" y="8134"/>
                  </a:cubicBezTo>
                  <a:cubicBezTo>
                    <a:pt x="118288" y="8032"/>
                    <a:pt x="118507" y="7929"/>
                    <a:pt x="118755" y="7813"/>
                  </a:cubicBezTo>
                  <a:close/>
                  <a:moveTo>
                    <a:pt x="117938" y="8221"/>
                  </a:moveTo>
                  <a:cubicBezTo>
                    <a:pt x="117938" y="8236"/>
                    <a:pt x="117953" y="8265"/>
                    <a:pt x="117953" y="8294"/>
                  </a:cubicBezTo>
                  <a:cubicBezTo>
                    <a:pt x="117793" y="8367"/>
                    <a:pt x="117603" y="8454"/>
                    <a:pt x="117385" y="8571"/>
                  </a:cubicBezTo>
                  <a:cubicBezTo>
                    <a:pt x="117399" y="8542"/>
                    <a:pt x="117414" y="8527"/>
                    <a:pt x="117414" y="8498"/>
                  </a:cubicBezTo>
                  <a:cubicBezTo>
                    <a:pt x="117574" y="8410"/>
                    <a:pt x="117734" y="8323"/>
                    <a:pt x="117938" y="8221"/>
                  </a:cubicBezTo>
                  <a:close/>
                  <a:moveTo>
                    <a:pt x="31948" y="8483"/>
                  </a:moveTo>
                  <a:lnTo>
                    <a:pt x="32400" y="8498"/>
                  </a:lnTo>
                  <a:cubicBezTo>
                    <a:pt x="32400" y="8512"/>
                    <a:pt x="32400" y="8527"/>
                    <a:pt x="32385" y="8542"/>
                  </a:cubicBezTo>
                  <a:cubicBezTo>
                    <a:pt x="32254" y="8556"/>
                    <a:pt x="32138" y="8571"/>
                    <a:pt x="32006" y="8585"/>
                  </a:cubicBezTo>
                  <a:cubicBezTo>
                    <a:pt x="31992" y="8542"/>
                    <a:pt x="31977" y="8512"/>
                    <a:pt x="31948" y="8483"/>
                  </a:cubicBezTo>
                  <a:close/>
                  <a:moveTo>
                    <a:pt x="26774" y="7303"/>
                  </a:moveTo>
                  <a:cubicBezTo>
                    <a:pt x="26818" y="7536"/>
                    <a:pt x="26862" y="7740"/>
                    <a:pt x="26891" y="7944"/>
                  </a:cubicBezTo>
                  <a:cubicBezTo>
                    <a:pt x="26803" y="8163"/>
                    <a:pt x="26730" y="8381"/>
                    <a:pt x="26658" y="8614"/>
                  </a:cubicBezTo>
                  <a:cubicBezTo>
                    <a:pt x="26614" y="8469"/>
                    <a:pt x="26570" y="8308"/>
                    <a:pt x="26512" y="8163"/>
                  </a:cubicBezTo>
                  <a:cubicBezTo>
                    <a:pt x="26585" y="7813"/>
                    <a:pt x="26658" y="7551"/>
                    <a:pt x="26774" y="7303"/>
                  </a:cubicBezTo>
                  <a:close/>
                  <a:moveTo>
                    <a:pt x="114703" y="8308"/>
                  </a:moveTo>
                  <a:cubicBezTo>
                    <a:pt x="114732" y="8381"/>
                    <a:pt x="114747" y="8440"/>
                    <a:pt x="114761" y="8512"/>
                  </a:cubicBezTo>
                  <a:cubicBezTo>
                    <a:pt x="114747" y="8542"/>
                    <a:pt x="114717" y="8585"/>
                    <a:pt x="114688" y="8614"/>
                  </a:cubicBezTo>
                  <a:cubicBezTo>
                    <a:pt x="114688" y="8556"/>
                    <a:pt x="114674" y="8483"/>
                    <a:pt x="114674" y="8425"/>
                  </a:cubicBezTo>
                  <a:lnTo>
                    <a:pt x="114703" y="8308"/>
                  </a:lnTo>
                  <a:close/>
                  <a:moveTo>
                    <a:pt x="30461" y="8600"/>
                  </a:moveTo>
                  <a:cubicBezTo>
                    <a:pt x="30476" y="8629"/>
                    <a:pt x="30505" y="8644"/>
                    <a:pt x="30534" y="8658"/>
                  </a:cubicBezTo>
                  <a:cubicBezTo>
                    <a:pt x="30520" y="8687"/>
                    <a:pt x="30520" y="8717"/>
                    <a:pt x="30505" y="8760"/>
                  </a:cubicBezTo>
                  <a:cubicBezTo>
                    <a:pt x="30491" y="8702"/>
                    <a:pt x="30476" y="8658"/>
                    <a:pt x="30461" y="8600"/>
                  </a:cubicBezTo>
                  <a:close/>
                  <a:moveTo>
                    <a:pt x="119993" y="8425"/>
                  </a:moveTo>
                  <a:cubicBezTo>
                    <a:pt x="120037" y="8542"/>
                    <a:pt x="120081" y="8644"/>
                    <a:pt x="120110" y="8746"/>
                  </a:cubicBezTo>
                  <a:cubicBezTo>
                    <a:pt x="120052" y="8804"/>
                    <a:pt x="119993" y="8862"/>
                    <a:pt x="119935" y="8906"/>
                  </a:cubicBezTo>
                  <a:cubicBezTo>
                    <a:pt x="119979" y="8746"/>
                    <a:pt x="119993" y="8585"/>
                    <a:pt x="119993" y="8425"/>
                  </a:cubicBezTo>
                  <a:close/>
                  <a:moveTo>
                    <a:pt x="29733" y="7973"/>
                  </a:moveTo>
                  <a:cubicBezTo>
                    <a:pt x="29762" y="8046"/>
                    <a:pt x="29791" y="8104"/>
                    <a:pt x="29820" y="8163"/>
                  </a:cubicBezTo>
                  <a:cubicBezTo>
                    <a:pt x="29806" y="8367"/>
                    <a:pt x="29820" y="8600"/>
                    <a:pt x="29835" y="8848"/>
                  </a:cubicBezTo>
                  <a:cubicBezTo>
                    <a:pt x="29631" y="8877"/>
                    <a:pt x="29427" y="8906"/>
                    <a:pt x="29223" y="8921"/>
                  </a:cubicBezTo>
                  <a:cubicBezTo>
                    <a:pt x="29456" y="8600"/>
                    <a:pt x="29616" y="8279"/>
                    <a:pt x="29733" y="7973"/>
                  </a:cubicBezTo>
                  <a:close/>
                  <a:moveTo>
                    <a:pt x="115125" y="8396"/>
                  </a:moveTo>
                  <a:cubicBezTo>
                    <a:pt x="115155" y="8512"/>
                    <a:pt x="115198" y="8629"/>
                    <a:pt x="115227" y="8746"/>
                  </a:cubicBezTo>
                  <a:cubicBezTo>
                    <a:pt x="115198" y="8804"/>
                    <a:pt x="115155" y="8862"/>
                    <a:pt x="115125" y="8921"/>
                  </a:cubicBezTo>
                  <a:cubicBezTo>
                    <a:pt x="115111" y="8819"/>
                    <a:pt x="115082" y="8717"/>
                    <a:pt x="115038" y="8614"/>
                  </a:cubicBezTo>
                  <a:cubicBezTo>
                    <a:pt x="115053" y="8585"/>
                    <a:pt x="115053" y="8542"/>
                    <a:pt x="115053" y="8512"/>
                  </a:cubicBezTo>
                  <a:cubicBezTo>
                    <a:pt x="115082" y="8469"/>
                    <a:pt x="115096" y="8425"/>
                    <a:pt x="115125" y="8396"/>
                  </a:cubicBezTo>
                  <a:close/>
                  <a:moveTo>
                    <a:pt x="114266" y="8367"/>
                  </a:moveTo>
                  <a:lnTo>
                    <a:pt x="114266" y="8425"/>
                  </a:lnTo>
                  <a:cubicBezTo>
                    <a:pt x="114149" y="8614"/>
                    <a:pt x="114032" y="8804"/>
                    <a:pt x="113916" y="8979"/>
                  </a:cubicBezTo>
                  <a:cubicBezTo>
                    <a:pt x="113930" y="8921"/>
                    <a:pt x="113945" y="8848"/>
                    <a:pt x="113959" y="8775"/>
                  </a:cubicBezTo>
                  <a:cubicBezTo>
                    <a:pt x="114032" y="8644"/>
                    <a:pt x="114134" y="8512"/>
                    <a:pt x="114266" y="8367"/>
                  </a:cubicBezTo>
                  <a:close/>
                  <a:moveTo>
                    <a:pt x="116933" y="7128"/>
                  </a:moveTo>
                  <a:lnTo>
                    <a:pt x="116933" y="7128"/>
                  </a:lnTo>
                  <a:cubicBezTo>
                    <a:pt x="116947" y="7507"/>
                    <a:pt x="116904" y="7871"/>
                    <a:pt x="116860" y="8236"/>
                  </a:cubicBezTo>
                  <a:cubicBezTo>
                    <a:pt x="116802" y="8352"/>
                    <a:pt x="116758" y="8469"/>
                    <a:pt x="116729" y="8585"/>
                  </a:cubicBezTo>
                  <a:cubicBezTo>
                    <a:pt x="116510" y="8717"/>
                    <a:pt x="116291" y="8862"/>
                    <a:pt x="116102" y="9037"/>
                  </a:cubicBezTo>
                  <a:cubicBezTo>
                    <a:pt x="116204" y="8717"/>
                    <a:pt x="116233" y="8483"/>
                    <a:pt x="116233" y="8483"/>
                  </a:cubicBezTo>
                  <a:lnTo>
                    <a:pt x="116233" y="8483"/>
                  </a:lnTo>
                  <a:cubicBezTo>
                    <a:pt x="116175" y="8600"/>
                    <a:pt x="116131" y="8687"/>
                    <a:pt x="116087" y="8775"/>
                  </a:cubicBezTo>
                  <a:cubicBezTo>
                    <a:pt x="116087" y="8644"/>
                    <a:pt x="116073" y="8498"/>
                    <a:pt x="116058" y="8367"/>
                  </a:cubicBezTo>
                  <a:cubicBezTo>
                    <a:pt x="116321" y="7959"/>
                    <a:pt x="116612" y="7536"/>
                    <a:pt x="116933" y="7128"/>
                  </a:cubicBezTo>
                  <a:close/>
                  <a:moveTo>
                    <a:pt x="27561" y="6195"/>
                  </a:moveTo>
                  <a:cubicBezTo>
                    <a:pt x="27926" y="6632"/>
                    <a:pt x="28130" y="6938"/>
                    <a:pt x="28275" y="7274"/>
                  </a:cubicBezTo>
                  <a:cubicBezTo>
                    <a:pt x="28188" y="7988"/>
                    <a:pt x="28028" y="8644"/>
                    <a:pt x="27882" y="9110"/>
                  </a:cubicBezTo>
                  <a:cubicBezTo>
                    <a:pt x="27838" y="9110"/>
                    <a:pt x="27780" y="9125"/>
                    <a:pt x="27721" y="9125"/>
                  </a:cubicBezTo>
                  <a:cubicBezTo>
                    <a:pt x="27780" y="8512"/>
                    <a:pt x="27590" y="7857"/>
                    <a:pt x="27343" y="7274"/>
                  </a:cubicBezTo>
                  <a:cubicBezTo>
                    <a:pt x="27401" y="7011"/>
                    <a:pt x="27488" y="6749"/>
                    <a:pt x="27590" y="6487"/>
                  </a:cubicBezTo>
                  <a:lnTo>
                    <a:pt x="27590" y="6487"/>
                  </a:lnTo>
                  <a:cubicBezTo>
                    <a:pt x="27590" y="6487"/>
                    <a:pt x="27444" y="6720"/>
                    <a:pt x="27255" y="7113"/>
                  </a:cubicBezTo>
                  <a:cubicBezTo>
                    <a:pt x="27197" y="6997"/>
                    <a:pt x="27138" y="6880"/>
                    <a:pt x="27080" y="6764"/>
                  </a:cubicBezTo>
                  <a:cubicBezTo>
                    <a:pt x="27211" y="6589"/>
                    <a:pt x="27357" y="6399"/>
                    <a:pt x="27561" y="6195"/>
                  </a:cubicBezTo>
                  <a:close/>
                  <a:moveTo>
                    <a:pt x="114032" y="7244"/>
                  </a:moveTo>
                  <a:cubicBezTo>
                    <a:pt x="114091" y="7419"/>
                    <a:pt x="114134" y="7580"/>
                    <a:pt x="114178" y="7725"/>
                  </a:cubicBezTo>
                  <a:cubicBezTo>
                    <a:pt x="114076" y="7900"/>
                    <a:pt x="113901" y="8250"/>
                    <a:pt x="113741" y="8673"/>
                  </a:cubicBezTo>
                  <a:cubicBezTo>
                    <a:pt x="113610" y="8833"/>
                    <a:pt x="113493" y="9008"/>
                    <a:pt x="113406" y="9197"/>
                  </a:cubicBezTo>
                  <a:cubicBezTo>
                    <a:pt x="113362" y="9197"/>
                    <a:pt x="113318" y="9197"/>
                    <a:pt x="113274" y="9183"/>
                  </a:cubicBezTo>
                  <a:cubicBezTo>
                    <a:pt x="113318" y="9023"/>
                    <a:pt x="113333" y="8862"/>
                    <a:pt x="113347" y="8702"/>
                  </a:cubicBezTo>
                  <a:cubicBezTo>
                    <a:pt x="113493" y="8542"/>
                    <a:pt x="113668" y="8381"/>
                    <a:pt x="113887" y="8163"/>
                  </a:cubicBezTo>
                  <a:lnTo>
                    <a:pt x="113887" y="8163"/>
                  </a:lnTo>
                  <a:cubicBezTo>
                    <a:pt x="113886" y="8163"/>
                    <a:pt x="113668" y="8279"/>
                    <a:pt x="113362" y="8498"/>
                  </a:cubicBezTo>
                  <a:lnTo>
                    <a:pt x="113362" y="8454"/>
                  </a:lnTo>
                  <a:cubicBezTo>
                    <a:pt x="113377" y="8440"/>
                    <a:pt x="113377" y="8440"/>
                    <a:pt x="113377" y="8425"/>
                  </a:cubicBezTo>
                  <a:cubicBezTo>
                    <a:pt x="113566" y="8090"/>
                    <a:pt x="113712" y="7755"/>
                    <a:pt x="113814" y="7449"/>
                  </a:cubicBezTo>
                  <a:cubicBezTo>
                    <a:pt x="113828" y="7419"/>
                    <a:pt x="113857" y="7390"/>
                    <a:pt x="113872" y="7361"/>
                  </a:cubicBezTo>
                  <a:cubicBezTo>
                    <a:pt x="113901" y="7332"/>
                    <a:pt x="113930" y="7303"/>
                    <a:pt x="113959" y="7288"/>
                  </a:cubicBezTo>
                  <a:cubicBezTo>
                    <a:pt x="113989" y="7274"/>
                    <a:pt x="114018" y="7259"/>
                    <a:pt x="114032" y="7244"/>
                  </a:cubicBezTo>
                  <a:close/>
                  <a:moveTo>
                    <a:pt x="27007" y="9008"/>
                  </a:moveTo>
                  <a:cubicBezTo>
                    <a:pt x="27022" y="9095"/>
                    <a:pt x="27022" y="9183"/>
                    <a:pt x="27022" y="9227"/>
                  </a:cubicBezTo>
                  <a:cubicBezTo>
                    <a:pt x="27007" y="9227"/>
                    <a:pt x="26993" y="9227"/>
                    <a:pt x="26978" y="9241"/>
                  </a:cubicBezTo>
                  <a:cubicBezTo>
                    <a:pt x="26993" y="9154"/>
                    <a:pt x="27007" y="9081"/>
                    <a:pt x="27007" y="9008"/>
                  </a:cubicBezTo>
                  <a:close/>
                  <a:moveTo>
                    <a:pt x="123783" y="8498"/>
                  </a:moveTo>
                  <a:lnTo>
                    <a:pt x="123783" y="8498"/>
                  </a:lnTo>
                  <a:cubicBezTo>
                    <a:pt x="123724" y="8702"/>
                    <a:pt x="123637" y="8964"/>
                    <a:pt x="123564" y="9285"/>
                  </a:cubicBezTo>
                  <a:cubicBezTo>
                    <a:pt x="123506" y="9314"/>
                    <a:pt x="123462" y="9343"/>
                    <a:pt x="123418" y="9372"/>
                  </a:cubicBezTo>
                  <a:cubicBezTo>
                    <a:pt x="123520" y="9081"/>
                    <a:pt x="123637" y="8789"/>
                    <a:pt x="123783" y="8498"/>
                  </a:cubicBezTo>
                  <a:close/>
                  <a:moveTo>
                    <a:pt x="124832" y="8775"/>
                  </a:moveTo>
                  <a:cubicBezTo>
                    <a:pt x="125007" y="8979"/>
                    <a:pt x="125167" y="9154"/>
                    <a:pt x="125284" y="9329"/>
                  </a:cubicBezTo>
                  <a:cubicBezTo>
                    <a:pt x="125226" y="9372"/>
                    <a:pt x="125167" y="9431"/>
                    <a:pt x="125109" y="9474"/>
                  </a:cubicBezTo>
                  <a:cubicBezTo>
                    <a:pt x="124992" y="9241"/>
                    <a:pt x="124861" y="9023"/>
                    <a:pt x="124730" y="8833"/>
                  </a:cubicBezTo>
                  <a:cubicBezTo>
                    <a:pt x="124759" y="8819"/>
                    <a:pt x="124803" y="8789"/>
                    <a:pt x="124832" y="8775"/>
                  </a:cubicBezTo>
                  <a:close/>
                  <a:moveTo>
                    <a:pt x="11880" y="9493"/>
                  </a:moveTo>
                  <a:cubicBezTo>
                    <a:pt x="11880" y="9497"/>
                    <a:pt x="11879" y="9500"/>
                    <a:pt x="11879" y="9504"/>
                  </a:cubicBezTo>
                  <a:cubicBezTo>
                    <a:pt x="11881" y="9507"/>
                    <a:pt x="11884" y="9511"/>
                    <a:pt x="11888" y="9516"/>
                  </a:cubicBezTo>
                  <a:lnTo>
                    <a:pt x="11888" y="9516"/>
                  </a:lnTo>
                  <a:cubicBezTo>
                    <a:pt x="11885" y="9508"/>
                    <a:pt x="11883" y="9501"/>
                    <a:pt x="11880" y="9493"/>
                  </a:cubicBezTo>
                  <a:close/>
                  <a:moveTo>
                    <a:pt x="25215" y="8571"/>
                  </a:moveTo>
                  <a:cubicBezTo>
                    <a:pt x="25331" y="8775"/>
                    <a:pt x="25477" y="8964"/>
                    <a:pt x="25652" y="9154"/>
                  </a:cubicBezTo>
                  <a:cubicBezTo>
                    <a:pt x="25637" y="9256"/>
                    <a:pt x="25608" y="9343"/>
                    <a:pt x="25608" y="9445"/>
                  </a:cubicBezTo>
                  <a:cubicBezTo>
                    <a:pt x="25404" y="9474"/>
                    <a:pt x="25200" y="9504"/>
                    <a:pt x="25011" y="9533"/>
                  </a:cubicBezTo>
                  <a:cubicBezTo>
                    <a:pt x="24981" y="9474"/>
                    <a:pt x="24967" y="9416"/>
                    <a:pt x="24938" y="9358"/>
                  </a:cubicBezTo>
                  <a:cubicBezTo>
                    <a:pt x="24981" y="9110"/>
                    <a:pt x="25069" y="8877"/>
                    <a:pt x="25215" y="8571"/>
                  </a:cubicBezTo>
                  <a:close/>
                  <a:moveTo>
                    <a:pt x="24398" y="9110"/>
                  </a:moveTo>
                  <a:lnTo>
                    <a:pt x="24398" y="9110"/>
                  </a:lnTo>
                  <a:cubicBezTo>
                    <a:pt x="24384" y="9299"/>
                    <a:pt x="24384" y="9474"/>
                    <a:pt x="24355" y="9635"/>
                  </a:cubicBezTo>
                  <a:lnTo>
                    <a:pt x="24194" y="9664"/>
                  </a:lnTo>
                  <a:cubicBezTo>
                    <a:pt x="24180" y="9635"/>
                    <a:pt x="24180" y="9620"/>
                    <a:pt x="24165" y="9591"/>
                  </a:cubicBezTo>
                  <a:cubicBezTo>
                    <a:pt x="24224" y="9445"/>
                    <a:pt x="24296" y="9285"/>
                    <a:pt x="24398" y="9110"/>
                  </a:cubicBezTo>
                  <a:close/>
                  <a:moveTo>
                    <a:pt x="9591" y="9664"/>
                  </a:moveTo>
                  <a:cubicBezTo>
                    <a:pt x="9591" y="9664"/>
                    <a:pt x="9605" y="9678"/>
                    <a:pt x="9605" y="9678"/>
                  </a:cubicBezTo>
                  <a:cubicBezTo>
                    <a:pt x="9605" y="9664"/>
                    <a:pt x="9591" y="9664"/>
                    <a:pt x="9591" y="9664"/>
                  </a:cubicBezTo>
                  <a:close/>
                  <a:moveTo>
                    <a:pt x="117982" y="8410"/>
                  </a:moveTo>
                  <a:cubicBezTo>
                    <a:pt x="118026" y="8600"/>
                    <a:pt x="118070" y="8760"/>
                    <a:pt x="118084" y="8906"/>
                  </a:cubicBezTo>
                  <a:cubicBezTo>
                    <a:pt x="117807" y="9168"/>
                    <a:pt x="117545" y="9474"/>
                    <a:pt x="117341" y="9824"/>
                  </a:cubicBezTo>
                  <a:cubicBezTo>
                    <a:pt x="117297" y="9810"/>
                    <a:pt x="117253" y="9810"/>
                    <a:pt x="117224" y="9795"/>
                  </a:cubicBezTo>
                  <a:cubicBezTo>
                    <a:pt x="117210" y="9737"/>
                    <a:pt x="117195" y="9664"/>
                    <a:pt x="117195" y="9591"/>
                  </a:cubicBezTo>
                  <a:cubicBezTo>
                    <a:pt x="117210" y="9387"/>
                    <a:pt x="117224" y="9168"/>
                    <a:pt x="117224" y="8979"/>
                  </a:cubicBezTo>
                  <a:cubicBezTo>
                    <a:pt x="117443" y="8804"/>
                    <a:pt x="117691" y="8629"/>
                    <a:pt x="117982" y="8410"/>
                  </a:cubicBezTo>
                  <a:close/>
                  <a:moveTo>
                    <a:pt x="22416" y="9489"/>
                  </a:moveTo>
                  <a:lnTo>
                    <a:pt x="22416" y="9489"/>
                  </a:lnTo>
                  <a:cubicBezTo>
                    <a:pt x="22518" y="9620"/>
                    <a:pt x="22620" y="9751"/>
                    <a:pt x="22722" y="9897"/>
                  </a:cubicBezTo>
                  <a:cubicBezTo>
                    <a:pt x="22635" y="9912"/>
                    <a:pt x="22547" y="9926"/>
                    <a:pt x="22475" y="9941"/>
                  </a:cubicBezTo>
                  <a:cubicBezTo>
                    <a:pt x="22445" y="9795"/>
                    <a:pt x="22431" y="9649"/>
                    <a:pt x="22416" y="9489"/>
                  </a:cubicBezTo>
                  <a:close/>
                  <a:moveTo>
                    <a:pt x="119571" y="8134"/>
                  </a:moveTo>
                  <a:cubicBezTo>
                    <a:pt x="119542" y="8512"/>
                    <a:pt x="119425" y="8891"/>
                    <a:pt x="119206" y="9460"/>
                  </a:cubicBezTo>
                  <a:cubicBezTo>
                    <a:pt x="119031" y="9081"/>
                    <a:pt x="118842" y="8833"/>
                    <a:pt x="118784" y="8789"/>
                  </a:cubicBezTo>
                  <a:lnTo>
                    <a:pt x="118784" y="8789"/>
                  </a:lnTo>
                  <a:cubicBezTo>
                    <a:pt x="118915" y="9197"/>
                    <a:pt x="119002" y="9518"/>
                    <a:pt x="119061" y="9795"/>
                  </a:cubicBezTo>
                  <a:cubicBezTo>
                    <a:pt x="119002" y="9897"/>
                    <a:pt x="118929" y="9999"/>
                    <a:pt x="118842" y="10087"/>
                  </a:cubicBezTo>
                  <a:cubicBezTo>
                    <a:pt x="118725" y="10072"/>
                    <a:pt x="118609" y="10043"/>
                    <a:pt x="118507" y="10028"/>
                  </a:cubicBezTo>
                  <a:cubicBezTo>
                    <a:pt x="118521" y="9810"/>
                    <a:pt x="118521" y="9606"/>
                    <a:pt x="118507" y="9416"/>
                  </a:cubicBezTo>
                  <a:cubicBezTo>
                    <a:pt x="118565" y="9241"/>
                    <a:pt x="118609" y="9081"/>
                    <a:pt x="118638" y="8935"/>
                  </a:cubicBezTo>
                  <a:cubicBezTo>
                    <a:pt x="118682" y="8891"/>
                    <a:pt x="118740" y="8833"/>
                    <a:pt x="118784" y="8789"/>
                  </a:cubicBezTo>
                  <a:cubicBezTo>
                    <a:pt x="119002" y="8585"/>
                    <a:pt x="119250" y="8367"/>
                    <a:pt x="119571" y="8134"/>
                  </a:cubicBezTo>
                  <a:close/>
                  <a:moveTo>
                    <a:pt x="21134" y="8396"/>
                  </a:moveTo>
                  <a:cubicBezTo>
                    <a:pt x="21440" y="8600"/>
                    <a:pt x="21673" y="8775"/>
                    <a:pt x="21877" y="8935"/>
                  </a:cubicBezTo>
                  <a:cubicBezTo>
                    <a:pt x="21804" y="9299"/>
                    <a:pt x="21746" y="9678"/>
                    <a:pt x="21731" y="10072"/>
                  </a:cubicBezTo>
                  <a:cubicBezTo>
                    <a:pt x="21469" y="10116"/>
                    <a:pt x="21192" y="10159"/>
                    <a:pt x="20930" y="10218"/>
                  </a:cubicBezTo>
                  <a:cubicBezTo>
                    <a:pt x="20857" y="10057"/>
                    <a:pt x="20784" y="9912"/>
                    <a:pt x="20711" y="9751"/>
                  </a:cubicBezTo>
                  <a:cubicBezTo>
                    <a:pt x="20755" y="9343"/>
                    <a:pt x="20886" y="8950"/>
                    <a:pt x="21134" y="8396"/>
                  </a:cubicBezTo>
                  <a:close/>
                  <a:moveTo>
                    <a:pt x="120256" y="9955"/>
                  </a:moveTo>
                  <a:cubicBezTo>
                    <a:pt x="120241" y="10072"/>
                    <a:pt x="120241" y="10189"/>
                    <a:pt x="120227" y="10305"/>
                  </a:cubicBezTo>
                  <a:cubicBezTo>
                    <a:pt x="120227" y="10320"/>
                    <a:pt x="120212" y="10334"/>
                    <a:pt x="120212" y="10349"/>
                  </a:cubicBezTo>
                  <a:cubicBezTo>
                    <a:pt x="120197" y="10334"/>
                    <a:pt x="120168" y="10334"/>
                    <a:pt x="120154" y="10334"/>
                  </a:cubicBezTo>
                  <a:cubicBezTo>
                    <a:pt x="120183" y="10203"/>
                    <a:pt x="120212" y="10087"/>
                    <a:pt x="120256" y="9955"/>
                  </a:cubicBezTo>
                  <a:close/>
                  <a:moveTo>
                    <a:pt x="121946" y="9882"/>
                  </a:moveTo>
                  <a:cubicBezTo>
                    <a:pt x="121946" y="9999"/>
                    <a:pt x="121946" y="10101"/>
                    <a:pt x="121946" y="10218"/>
                  </a:cubicBezTo>
                  <a:cubicBezTo>
                    <a:pt x="121917" y="10261"/>
                    <a:pt x="121874" y="10320"/>
                    <a:pt x="121830" y="10363"/>
                  </a:cubicBezTo>
                  <a:cubicBezTo>
                    <a:pt x="121830" y="10203"/>
                    <a:pt x="121859" y="10057"/>
                    <a:pt x="121903" y="9912"/>
                  </a:cubicBezTo>
                  <a:cubicBezTo>
                    <a:pt x="121917" y="9897"/>
                    <a:pt x="121932" y="9897"/>
                    <a:pt x="121946" y="9882"/>
                  </a:cubicBezTo>
                  <a:close/>
                  <a:moveTo>
                    <a:pt x="10582" y="10276"/>
                  </a:moveTo>
                  <a:lnTo>
                    <a:pt x="10582" y="10276"/>
                  </a:lnTo>
                  <a:cubicBezTo>
                    <a:pt x="10640" y="10305"/>
                    <a:pt x="10684" y="10334"/>
                    <a:pt x="10727" y="10363"/>
                  </a:cubicBezTo>
                  <a:cubicBezTo>
                    <a:pt x="10727" y="10378"/>
                    <a:pt x="10727" y="10393"/>
                    <a:pt x="10742" y="10407"/>
                  </a:cubicBezTo>
                  <a:cubicBezTo>
                    <a:pt x="10698" y="10393"/>
                    <a:pt x="10655" y="10363"/>
                    <a:pt x="10611" y="10349"/>
                  </a:cubicBezTo>
                  <a:cubicBezTo>
                    <a:pt x="10596" y="10320"/>
                    <a:pt x="10596" y="10291"/>
                    <a:pt x="10582" y="10276"/>
                  </a:cubicBezTo>
                  <a:close/>
                  <a:moveTo>
                    <a:pt x="121232" y="10465"/>
                  </a:moveTo>
                  <a:cubicBezTo>
                    <a:pt x="121232" y="10495"/>
                    <a:pt x="121232" y="10524"/>
                    <a:pt x="121232" y="10538"/>
                  </a:cubicBezTo>
                  <a:lnTo>
                    <a:pt x="121174" y="10538"/>
                  </a:lnTo>
                  <a:lnTo>
                    <a:pt x="121232" y="10465"/>
                  </a:lnTo>
                  <a:close/>
                  <a:moveTo>
                    <a:pt x="124526" y="9023"/>
                  </a:moveTo>
                  <a:cubicBezTo>
                    <a:pt x="124643" y="9299"/>
                    <a:pt x="124730" y="9533"/>
                    <a:pt x="124803" y="9751"/>
                  </a:cubicBezTo>
                  <a:cubicBezTo>
                    <a:pt x="124497" y="10028"/>
                    <a:pt x="124205" y="10334"/>
                    <a:pt x="123943" y="10655"/>
                  </a:cubicBezTo>
                  <a:cubicBezTo>
                    <a:pt x="123914" y="10465"/>
                    <a:pt x="123899" y="10276"/>
                    <a:pt x="123885" y="10072"/>
                  </a:cubicBezTo>
                  <a:cubicBezTo>
                    <a:pt x="124016" y="9737"/>
                    <a:pt x="124220" y="9416"/>
                    <a:pt x="124526" y="9023"/>
                  </a:cubicBezTo>
                  <a:close/>
                  <a:moveTo>
                    <a:pt x="125687" y="10079"/>
                  </a:moveTo>
                  <a:cubicBezTo>
                    <a:pt x="125739" y="10201"/>
                    <a:pt x="125767" y="10313"/>
                    <a:pt x="125809" y="10451"/>
                  </a:cubicBezTo>
                  <a:cubicBezTo>
                    <a:pt x="125721" y="10538"/>
                    <a:pt x="125634" y="10611"/>
                    <a:pt x="125546" y="10699"/>
                  </a:cubicBezTo>
                  <a:cubicBezTo>
                    <a:pt x="125589" y="10501"/>
                    <a:pt x="125631" y="10303"/>
                    <a:pt x="125687" y="10079"/>
                  </a:cubicBezTo>
                  <a:close/>
                  <a:moveTo>
                    <a:pt x="13803" y="7915"/>
                  </a:moveTo>
                  <a:cubicBezTo>
                    <a:pt x="13803" y="8279"/>
                    <a:pt x="13846" y="8717"/>
                    <a:pt x="13919" y="9212"/>
                  </a:cubicBezTo>
                  <a:cubicBezTo>
                    <a:pt x="13788" y="9678"/>
                    <a:pt x="13744" y="10189"/>
                    <a:pt x="13817" y="10728"/>
                  </a:cubicBezTo>
                  <a:cubicBezTo>
                    <a:pt x="13657" y="10597"/>
                    <a:pt x="13511" y="10451"/>
                    <a:pt x="13395" y="10291"/>
                  </a:cubicBezTo>
                  <a:cubicBezTo>
                    <a:pt x="13467" y="9533"/>
                    <a:pt x="13584" y="8717"/>
                    <a:pt x="13803" y="7915"/>
                  </a:cubicBezTo>
                  <a:close/>
                  <a:moveTo>
                    <a:pt x="123448" y="9795"/>
                  </a:moveTo>
                  <a:lnTo>
                    <a:pt x="123418" y="9970"/>
                  </a:lnTo>
                  <a:cubicBezTo>
                    <a:pt x="123258" y="10232"/>
                    <a:pt x="123127" y="10524"/>
                    <a:pt x="123025" y="10815"/>
                  </a:cubicBezTo>
                  <a:cubicBezTo>
                    <a:pt x="123069" y="10567"/>
                    <a:pt x="123127" y="10305"/>
                    <a:pt x="123214" y="10028"/>
                  </a:cubicBezTo>
                  <a:cubicBezTo>
                    <a:pt x="123287" y="9955"/>
                    <a:pt x="123360" y="9868"/>
                    <a:pt x="123448" y="9795"/>
                  </a:cubicBezTo>
                  <a:close/>
                  <a:moveTo>
                    <a:pt x="10786" y="10815"/>
                  </a:moveTo>
                  <a:cubicBezTo>
                    <a:pt x="10786" y="10815"/>
                    <a:pt x="10800" y="10830"/>
                    <a:pt x="10815" y="10844"/>
                  </a:cubicBezTo>
                  <a:cubicBezTo>
                    <a:pt x="10829" y="10874"/>
                    <a:pt x="10829" y="10917"/>
                    <a:pt x="10844" y="10961"/>
                  </a:cubicBezTo>
                  <a:cubicBezTo>
                    <a:pt x="10815" y="10917"/>
                    <a:pt x="10800" y="10859"/>
                    <a:pt x="10786" y="10815"/>
                  </a:cubicBezTo>
                  <a:close/>
                  <a:moveTo>
                    <a:pt x="9664" y="10174"/>
                  </a:moveTo>
                  <a:lnTo>
                    <a:pt x="9664" y="10174"/>
                  </a:lnTo>
                  <a:cubicBezTo>
                    <a:pt x="9882" y="10261"/>
                    <a:pt x="10057" y="10349"/>
                    <a:pt x="10203" y="10436"/>
                  </a:cubicBezTo>
                  <a:cubicBezTo>
                    <a:pt x="10101" y="10597"/>
                    <a:pt x="9999" y="10786"/>
                    <a:pt x="9911" y="10976"/>
                  </a:cubicBezTo>
                  <a:cubicBezTo>
                    <a:pt x="9824" y="10713"/>
                    <a:pt x="9736" y="10451"/>
                    <a:pt x="9664" y="10174"/>
                  </a:cubicBezTo>
                  <a:close/>
                  <a:moveTo>
                    <a:pt x="16616" y="8921"/>
                  </a:moveTo>
                  <a:lnTo>
                    <a:pt x="16616" y="8921"/>
                  </a:lnTo>
                  <a:cubicBezTo>
                    <a:pt x="16863" y="9227"/>
                    <a:pt x="17097" y="9591"/>
                    <a:pt x="17359" y="10057"/>
                  </a:cubicBezTo>
                  <a:cubicBezTo>
                    <a:pt x="17344" y="10349"/>
                    <a:pt x="17344" y="10626"/>
                    <a:pt x="17359" y="10917"/>
                  </a:cubicBezTo>
                  <a:cubicBezTo>
                    <a:pt x="17213" y="10946"/>
                    <a:pt x="17082" y="10976"/>
                    <a:pt x="16951" y="11005"/>
                  </a:cubicBezTo>
                  <a:cubicBezTo>
                    <a:pt x="16834" y="10495"/>
                    <a:pt x="16688" y="9751"/>
                    <a:pt x="16616" y="8921"/>
                  </a:cubicBezTo>
                  <a:close/>
                  <a:moveTo>
                    <a:pt x="124759" y="10684"/>
                  </a:moveTo>
                  <a:cubicBezTo>
                    <a:pt x="124686" y="10874"/>
                    <a:pt x="124628" y="11063"/>
                    <a:pt x="124584" y="11267"/>
                  </a:cubicBezTo>
                  <a:cubicBezTo>
                    <a:pt x="124541" y="11252"/>
                    <a:pt x="124482" y="11238"/>
                    <a:pt x="124439" y="11223"/>
                  </a:cubicBezTo>
                  <a:cubicBezTo>
                    <a:pt x="124526" y="11048"/>
                    <a:pt x="124643" y="10874"/>
                    <a:pt x="124759" y="10684"/>
                  </a:cubicBezTo>
                  <a:close/>
                  <a:moveTo>
                    <a:pt x="9591" y="10203"/>
                  </a:moveTo>
                  <a:cubicBezTo>
                    <a:pt x="9591" y="10465"/>
                    <a:pt x="9605" y="10844"/>
                    <a:pt x="9649" y="11296"/>
                  </a:cubicBezTo>
                  <a:cubicBezTo>
                    <a:pt x="9634" y="11282"/>
                    <a:pt x="9634" y="11267"/>
                    <a:pt x="9620" y="11252"/>
                  </a:cubicBezTo>
                  <a:cubicBezTo>
                    <a:pt x="9547" y="10946"/>
                    <a:pt x="9547" y="10640"/>
                    <a:pt x="9591" y="10203"/>
                  </a:cubicBezTo>
                  <a:close/>
                  <a:moveTo>
                    <a:pt x="15012" y="7565"/>
                  </a:moveTo>
                  <a:cubicBezTo>
                    <a:pt x="15391" y="7813"/>
                    <a:pt x="15697" y="8032"/>
                    <a:pt x="15945" y="8236"/>
                  </a:cubicBezTo>
                  <a:cubicBezTo>
                    <a:pt x="15756" y="9168"/>
                    <a:pt x="15668" y="10232"/>
                    <a:pt x="15931" y="11238"/>
                  </a:cubicBezTo>
                  <a:cubicBezTo>
                    <a:pt x="15814" y="11252"/>
                    <a:pt x="15712" y="11282"/>
                    <a:pt x="15595" y="11311"/>
                  </a:cubicBezTo>
                  <a:cubicBezTo>
                    <a:pt x="15246" y="10728"/>
                    <a:pt x="14837" y="10014"/>
                    <a:pt x="14502" y="9241"/>
                  </a:cubicBezTo>
                  <a:cubicBezTo>
                    <a:pt x="14546" y="8746"/>
                    <a:pt x="14706" y="8265"/>
                    <a:pt x="15012" y="7565"/>
                  </a:cubicBezTo>
                  <a:close/>
                  <a:moveTo>
                    <a:pt x="125867" y="11427"/>
                  </a:moveTo>
                  <a:lnTo>
                    <a:pt x="125867" y="11427"/>
                  </a:lnTo>
                  <a:cubicBezTo>
                    <a:pt x="125852" y="11471"/>
                    <a:pt x="125838" y="11515"/>
                    <a:pt x="125823" y="11559"/>
                  </a:cubicBezTo>
                  <a:cubicBezTo>
                    <a:pt x="125809" y="11544"/>
                    <a:pt x="125794" y="11544"/>
                    <a:pt x="125780" y="11544"/>
                  </a:cubicBezTo>
                  <a:cubicBezTo>
                    <a:pt x="125809" y="11500"/>
                    <a:pt x="125838" y="11457"/>
                    <a:pt x="125867" y="11427"/>
                  </a:cubicBezTo>
                  <a:close/>
                  <a:moveTo>
                    <a:pt x="13335" y="11252"/>
                  </a:moveTo>
                  <a:lnTo>
                    <a:pt x="13335" y="11252"/>
                  </a:lnTo>
                  <a:cubicBezTo>
                    <a:pt x="13477" y="11393"/>
                    <a:pt x="13619" y="11534"/>
                    <a:pt x="13788" y="11675"/>
                  </a:cubicBezTo>
                  <a:cubicBezTo>
                    <a:pt x="13774" y="11704"/>
                    <a:pt x="13774" y="11719"/>
                    <a:pt x="13774" y="11748"/>
                  </a:cubicBezTo>
                  <a:cubicBezTo>
                    <a:pt x="13613" y="11777"/>
                    <a:pt x="13467" y="11821"/>
                    <a:pt x="13307" y="11865"/>
                  </a:cubicBezTo>
                  <a:cubicBezTo>
                    <a:pt x="13307" y="11665"/>
                    <a:pt x="13321" y="11465"/>
                    <a:pt x="13335" y="11252"/>
                  </a:cubicBezTo>
                  <a:close/>
                  <a:moveTo>
                    <a:pt x="134116" y="11748"/>
                  </a:moveTo>
                  <a:cubicBezTo>
                    <a:pt x="134116" y="11763"/>
                    <a:pt x="134131" y="11777"/>
                    <a:pt x="134145" y="11806"/>
                  </a:cubicBezTo>
                  <a:cubicBezTo>
                    <a:pt x="134072" y="11835"/>
                    <a:pt x="134000" y="11865"/>
                    <a:pt x="133927" y="11908"/>
                  </a:cubicBezTo>
                  <a:cubicBezTo>
                    <a:pt x="133985" y="11850"/>
                    <a:pt x="134043" y="11792"/>
                    <a:pt x="134116" y="11748"/>
                  </a:cubicBezTo>
                  <a:close/>
                  <a:moveTo>
                    <a:pt x="9270" y="11311"/>
                  </a:moveTo>
                  <a:cubicBezTo>
                    <a:pt x="9285" y="11617"/>
                    <a:pt x="9357" y="11937"/>
                    <a:pt x="9503" y="12258"/>
                  </a:cubicBezTo>
                  <a:cubicBezTo>
                    <a:pt x="9314" y="12142"/>
                    <a:pt x="9153" y="12025"/>
                    <a:pt x="9022" y="11894"/>
                  </a:cubicBezTo>
                  <a:cubicBezTo>
                    <a:pt x="9095" y="11719"/>
                    <a:pt x="9168" y="11529"/>
                    <a:pt x="9270" y="11311"/>
                  </a:cubicBezTo>
                  <a:close/>
                  <a:moveTo>
                    <a:pt x="129583" y="11704"/>
                  </a:moveTo>
                  <a:cubicBezTo>
                    <a:pt x="129642" y="11879"/>
                    <a:pt x="129671" y="12040"/>
                    <a:pt x="129686" y="12185"/>
                  </a:cubicBezTo>
                  <a:cubicBezTo>
                    <a:pt x="129569" y="12273"/>
                    <a:pt x="129452" y="12375"/>
                    <a:pt x="129350" y="12477"/>
                  </a:cubicBezTo>
                  <a:cubicBezTo>
                    <a:pt x="129146" y="12418"/>
                    <a:pt x="128928" y="12360"/>
                    <a:pt x="128724" y="12302"/>
                  </a:cubicBezTo>
                  <a:cubicBezTo>
                    <a:pt x="128928" y="12112"/>
                    <a:pt x="129190" y="11923"/>
                    <a:pt x="129583" y="11704"/>
                  </a:cubicBezTo>
                  <a:close/>
                  <a:moveTo>
                    <a:pt x="10319" y="10917"/>
                  </a:moveTo>
                  <a:cubicBezTo>
                    <a:pt x="10421" y="11442"/>
                    <a:pt x="10596" y="12010"/>
                    <a:pt x="10931" y="12506"/>
                  </a:cubicBezTo>
                  <a:cubicBezTo>
                    <a:pt x="10873" y="12520"/>
                    <a:pt x="10829" y="12535"/>
                    <a:pt x="10771" y="12550"/>
                  </a:cubicBezTo>
                  <a:cubicBezTo>
                    <a:pt x="10669" y="12448"/>
                    <a:pt x="10567" y="12331"/>
                    <a:pt x="10451" y="12214"/>
                  </a:cubicBezTo>
                  <a:cubicBezTo>
                    <a:pt x="10349" y="12025"/>
                    <a:pt x="10261" y="11821"/>
                    <a:pt x="10159" y="11617"/>
                  </a:cubicBezTo>
                  <a:cubicBezTo>
                    <a:pt x="10188" y="11398"/>
                    <a:pt x="10232" y="11165"/>
                    <a:pt x="10319" y="10917"/>
                  </a:cubicBezTo>
                  <a:close/>
                  <a:moveTo>
                    <a:pt x="6472" y="11180"/>
                  </a:moveTo>
                  <a:lnTo>
                    <a:pt x="6472" y="11180"/>
                  </a:lnTo>
                  <a:cubicBezTo>
                    <a:pt x="6661" y="11340"/>
                    <a:pt x="6836" y="11500"/>
                    <a:pt x="7040" y="11719"/>
                  </a:cubicBezTo>
                  <a:cubicBezTo>
                    <a:pt x="7055" y="11981"/>
                    <a:pt x="7084" y="12316"/>
                    <a:pt x="7142" y="12652"/>
                  </a:cubicBezTo>
                  <a:cubicBezTo>
                    <a:pt x="6953" y="12273"/>
                    <a:pt x="6705" y="11763"/>
                    <a:pt x="6472" y="11180"/>
                  </a:cubicBezTo>
                  <a:close/>
                  <a:moveTo>
                    <a:pt x="134349" y="12273"/>
                  </a:moveTo>
                  <a:cubicBezTo>
                    <a:pt x="134379" y="12346"/>
                    <a:pt x="134408" y="12433"/>
                    <a:pt x="134437" y="12506"/>
                  </a:cubicBezTo>
                  <a:cubicBezTo>
                    <a:pt x="134335" y="12550"/>
                    <a:pt x="134233" y="12608"/>
                    <a:pt x="134131" y="12666"/>
                  </a:cubicBezTo>
                  <a:cubicBezTo>
                    <a:pt x="134189" y="12535"/>
                    <a:pt x="134262" y="12404"/>
                    <a:pt x="134349" y="12273"/>
                  </a:cubicBezTo>
                  <a:close/>
                  <a:moveTo>
                    <a:pt x="131260" y="12185"/>
                  </a:moveTo>
                  <a:lnTo>
                    <a:pt x="131260" y="12200"/>
                  </a:lnTo>
                  <a:cubicBezTo>
                    <a:pt x="131187" y="12360"/>
                    <a:pt x="131114" y="12550"/>
                    <a:pt x="131056" y="12739"/>
                  </a:cubicBezTo>
                  <a:cubicBezTo>
                    <a:pt x="130997" y="12797"/>
                    <a:pt x="130939" y="12870"/>
                    <a:pt x="130881" y="12914"/>
                  </a:cubicBezTo>
                  <a:cubicBezTo>
                    <a:pt x="130779" y="12885"/>
                    <a:pt x="130691" y="12856"/>
                    <a:pt x="130589" y="12827"/>
                  </a:cubicBezTo>
                  <a:cubicBezTo>
                    <a:pt x="130793" y="12622"/>
                    <a:pt x="131026" y="12404"/>
                    <a:pt x="131260" y="12185"/>
                  </a:cubicBezTo>
                  <a:close/>
                  <a:moveTo>
                    <a:pt x="4213" y="10801"/>
                  </a:moveTo>
                  <a:lnTo>
                    <a:pt x="4213" y="10801"/>
                  </a:lnTo>
                  <a:cubicBezTo>
                    <a:pt x="4300" y="11078"/>
                    <a:pt x="4431" y="11413"/>
                    <a:pt x="4592" y="11777"/>
                  </a:cubicBezTo>
                  <a:cubicBezTo>
                    <a:pt x="4621" y="12156"/>
                    <a:pt x="4694" y="12564"/>
                    <a:pt x="4883" y="12972"/>
                  </a:cubicBezTo>
                  <a:cubicBezTo>
                    <a:pt x="4737" y="12885"/>
                    <a:pt x="4592" y="12797"/>
                    <a:pt x="4475" y="12695"/>
                  </a:cubicBezTo>
                  <a:cubicBezTo>
                    <a:pt x="4344" y="12098"/>
                    <a:pt x="4242" y="11442"/>
                    <a:pt x="4213" y="10801"/>
                  </a:cubicBezTo>
                  <a:close/>
                  <a:moveTo>
                    <a:pt x="132076" y="12579"/>
                  </a:moveTo>
                  <a:lnTo>
                    <a:pt x="132076" y="12579"/>
                  </a:lnTo>
                  <a:cubicBezTo>
                    <a:pt x="131945" y="12754"/>
                    <a:pt x="131799" y="12958"/>
                    <a:pt x="131668" y="13162"/>
                  </a:cubicBezTo>
                  <a:cubicBezTo>
                    <a:pt x="131639" y="13162"/>
                    <a:pt x="131595" y="13147"/>
                    <a:pt x="131566" y="13133"/>
                  </a:cubicBezTo>
                  <a:cubicBezTo>
                    <a:pt x="131580" y="13060"/>
                    <a:pt x="131595" y="12972"/>
                    <a:pt x="131624" y="12899"/>
                  </a:cubicBezTo>
                  <a:cubicBezTo>
                    <a:pt x="131755" y="12797"/>
                    <a:pt x="131915" y="12695"/>
                    <a:pt x="132076" y="12579"/>
                  </a:cubicBezTo>
                  <a:close/>
                  <a:moveTo>
                    <a:pt x="134495" y="12666"/>
                  </a:moveTo>
                  <a:cubicBezTo>
                    <a:pt x="134495" y="12695"/>
                    <a:pt x="134510" y="12725"/>
                    <a:pt x="134510" y="12754"/>
                  </a:cubicBezTo>
                  <a:cubicBezTo>
                    <a:pt x="134262" y="12987"/>
                    <a:pt x="134000" y="13249"/>
                    <a:pt x="133766" y="13526"/>
                  </a:cubicBezTo>
                  <a:cubicBezTo>
                    <a:pt x="133810" y="13380"/>
                    <a:pt x="133868" y="13235"/>
                    <a:pt x="133941" y="13074"/>
                  </a:cubicBezTo>
                  <a:cubicBezTo>
                    <a:pt x="134087" y="12929"/>
                    <a:pt x="134262" y="12812"/>
                    <a:pt x="134495" y="12666"/>
                  </a:cubicBezTo>
                  <a:close/>
                  <a:moveTo>
                    <a:pt x="134218" y="11981"/>
                  </a:moveTo>
                  <a:cubicBezTo>
                    <a:pt x="134262" y="12054"/>
                    <a:pt x="134291" y="12127"/>
                    <a:pt x="134320" y="12200"/>
                  </a:cubicBezTo>
                  <a:cubicBezTo>
                    <a:pt x="134160" y="12375"/>
                    <a:pt x="133941" y="12622"/>
                    <a:pt x="133708" y="12943"/>
                  </a:cubicBezTo>
                  <a:cubicBezTo>
                    <a:pt x="133460" y="13118"/>
                    <a:pt x="133227" y="13337"/>
                    <a:pt x="133038" y="13584"/>
                  </a:cubicBezTo>
                  <a:cubicBezTo>
                    <a:pt x="133023" y="13380"/>
                    <a:pt x="133052" y="13176"/>
                    <a:pt x="133140" y="12972"/>
                  </a:cubicBezTo>
                  <a:cubicBezTo>
                    <a:pt x="133358" y="12841"/>
                    <a:pt x="133635" y="12681"/>
                    <a:pt x="133985" y="12477"/>
                  </a:cubicBezTo>
                  <a:lnTo>
                    <a:pt x="133985" y="12477"/>
                  </a:lnTo>
                  <a:cubicBezTo>
                    <a:pt x="133985" y="12477"/>
                    <a:pt x="133693" y="12550"/>
                    <a:pt x="133285" y="12739"/>
                  </a:cubicBezTo>
                  <a:cubicBezTo>
                    <a:pt x="133315" y="12681"/>
                    <a:pt x="133358" y="12637"/>
                    <a:pt x="133387" y="12579"/>
                  </a:cubicBezTo>
                  <a:cubicBezTo>
                    <a:pt x="133621" y="12404"/>
                    <a:pt x="133883" y="12200"/>
                    <a:pt x="134218" y="11981"/>
                  </a:cubicBezTo>
                  <a:close/>
                  <a:moveTo>
                    <a:pt x="5000" y="10363"/>
                  </a:moveTo>
                  <a:lnTo>
                    <a:pt x="5000" y="10363"/>
                  </a:lnTo>
                  <a:cubicBezTo>
                    <a:pt x="5335" y="10495"/>
                    <a:pt x="5597" y="10626"/>
                    <a:pt x="5830" y="10757"/>
                  </a:cubicBezTo>
                  <a:cubicBezTo>
                    <a:pt x="5918" y="11690"/>
                    <a:pt x="6195" y="12783"/>
                    <a:pt x="6894" y="13614"/>
                  </a:cubicBezTo>
                  <a:lnTo>
                    <a:pt x="7317" y="13424"/>
                  </a:lnTo>
                  <a:cubicBezTo>
                    <a:pt x="7346" y="13497"/>
                    <a:pt x="7361" y="13555"/>
                    <a:pt x="7375" y="13628"/>
                  </a:cubicBezTo>
                  <a:cubicBezTo>
                    <a:pt x="7259" y="13672"/>
                    <a:pt x="7142" y="13716"/>
                    <a:pt x="7026" y="13759"/>
                  </a:cubicBezTo>
                  <a:cubicBezTo>
                    <a:pt x="6967" y="13745"/>
                    <a:pt x="6923" y="13730"/>
                    <a:pt x="6865" y="13716"/>
                  </a:cubicBezTo>
                  <a:cubicBezTo>
                    <a:pt x="6413" y="13307"/>
                    <a:pt x="5685" y="12579"/>
                    <a:pt x="5029" y="11733"/>
                  </a:cubicBezTo>
                  <a:cubicBezTo>
                    <a:pt x="4941" y="11340"/>
                    <a:pt x="4941" y="10932"/>
                    <a:pt x="5000" y="10363"/>
                  </a:cubicBezTo>
                  <a:close/>
                  <a:moveTo>
                    <a:pt x="3630" y="13730"/>
                  </a:moveTo>
                  <a:cubicBezTo>
                    <a:pt x="3688" y="13788"/>
                    <a:pt x="3746" y="13832"/>
                    <a:pt x="3805" y="13890"/>
                  </a:cubicBezTo>
                  <a:cubicBezTo>
                    <a:pt x="3819" y="13963"/>
                    <a:pt x="3848" y="14022"/>
                    <a:pt x="3863" y="14095"/>
                  </a:cubicBezTo>
                  <a:cubicBezTo>
                    <a:pt x="3805" y="14036"/>
                    <a:pt x="3746" y="13978"/>
                    <a:pt x="3702" y="13905"/>
                  </a:cubicBezTo>
                  <a:cubicBezTo>
                    <a:pt x="3673" y="13847"/>
                    <a:pt x="3644" y="13788"/>
                    <a:pt x="3630" y="13730"/>
                  </a:cubicBezTo>
                  <a:close/>
                  <a:moveTo>
                    <a:pt x="134612" y="13788"/>
                  </a:moveTo>
                  <a:cubicBezTo>
                    <a:pt x="134612" y="13905"/>
                    <a:pt x="134597" y="14036"/>
                    <a:pt x="134583" y="14167"/>
                  </a:cubicBezTo>
                  <a:cubicBezTo>
                    <a:pt x="134510" y="14138"/>
                    <a:pt x="134451" y="14124"/>
                    <a:pt x="134393" y="14095"/>
                  </a:cubicBezTo>
                  <a:cubicBezTo>
                    <a:pt x="134451" y="14007"/>
                    <a:pt x="134524" y="13890"/>
                    <a:pt x="134612" y="13788"/>
                  </a:cubicBezTo>
                  <a:close/>
                  <a:moveTo>
                    <a:pt x="5422" y="13905"/>
                  </a:moveTo>
                  <a:lnTo>
                    <a:pt x="5422" y="13905"/>
                  </a:lnTo>
                  <a:cubicBezTo>
                    <a:pt x="5451" y="13920"/>
                    <a:pt x="5481" y="13934"/>
                    <a:pt x="5510" y="13949"/>
                  </a:cubicBezTo>
                  <a:cubicBezTo>
                    <a:pt x="5597" y="14051"/>
                    <a:pt x="5685" y="14138"/>
                    <a:pt x="5772" y="14226"/>
                  </a:cubicBezTo>
                  <a:cubicBezTo>
                    <a:pt x="5670" y="14269"/>
                    <a:pt x="5568" y="14313"/>
                    <a:pt x="5481" y="14357"/>
                  </a:cubicBezTo>
                  <a:cubicBezTo>
                    <a:pt x="5466" y="14197"/>
                    <a:pt x="5451" y="14051"/>
                    <a:pt x="5422" y="13905"/>
                  </a:cubicBezTo>
                  <a:close/>
                  <a:moveTo>
                    <a:pt x="4650" y="13439"/>
                  </a:moveTo>
                  <a:lnTo>
                    <a:pt x="4650" y="13439"/>
                  </a:lnTo>
                  <a:cubicBezTo>
                    <a:pt x="4781" y="13526"/>
                    <a:pt x="4927" y="13628"/>
                    <a:pt x="5087" y="13716"/>
                  </a:cubicBezTo>
                  <a:cubicBezTo>
                    <a:pt x="5116" y="13993"/>
                    <a:pt x="5116" y="14240"/>
                    <a:pt x="5058" y="14517"/>
                  </a:cubicBezTo>
                  <a:lnTo>
                    <a:pt x="4985" y="14561"/>
                  </a:lnTo>
                  <a:cubicBezTo>
                    <a:pt x="4970" y="14546"/>
                    <a:pt x="4970" y="14532"/>
                    <a:pt x="4970" y="14532"/>
                  </a:cubicBezTo>
                  <a:cubicBezTo>
                    <a:pt x="4868" y="14226"/>
                    <a:pt x="4752" y="13861"/>
                    <a:pt x="4650" y="13439"/>
                  </a:cubicBezTo>
                  <a:close/>
                  <a:moveTo>
                    <a:pt x="2449" y="13074"/>
                  </a:moveTo>
                  <a:cubicBezTo>
                    <a:pt x="2493" y="13089"/>
                    <a:pt x="2537" y="13103"/>
                    <a:pt x="2580" y="13118"/>
                  </a:cubicBezTo>
                  <a:cubicBezTo>
                    <a:pt x="2770" y="13541"/>
                    <a:pt x="3003" y="13993"/>
                    <a:pt x="3309" y="14415"/>
                  </a:cubicBezTo>
                  <a:cubicBezTo>
                    <a:pt x="3382" y="14678"/>
                    <a:pt x="3484" y="14925"/>
                    <a:pt x="3615" y="15173"/>
                  </a:cubicBezTo>
                  <a:cubicBezTo>
                    <a:pt x="3557" y="15202"/>
                    <a:pt x="3484" y="15231"/>
                    <a:pt x="3426" y="15275"/>
                  </a:cubicBezTo>
                  <a:cubicBezTo>
                    <a:pt x="3120" y="14969"/>
                    <a:pt x="2784" y="14590"/>
                    <a:pt x="2464" y="14167"/>
                  </a:cubicBezTo>
                  <a:cubicBezTo>
                    <a:pt x="2391" y="13861"/>
                    <a:pt x="2391" y="13541"/>
                    <a:pt x="2434" y="13074"/>
                  </a:cubicBezTo>
                  <a:close/>
                  <a:moveTo>
                    <a:pt x="84198" y="1"/>
                  </a:moveTo>
                  <a:cubicBezTo>
                    <a:pt x="84198" y="1"/>
                    <a:pt x="81516" y="1663"/>
                    <a:pt x="81706" y="4184"/>
                  </a:cubicBezTo>
                  <a:cubicBezTo>
                    <a:pt x="81444" y="4490"/>
                    <a:pt x="81167" y="4811"/>
                    <a:pt x="80890" y="5146"/>
                  </a:cubicBezTo>
                  <a:cubicBezTo>
                    <a:pt x="80846" y="5087"/>
                    <a:pt x="80788" y="5029"/>
                    <a:pt x="80744" y="4971"/>
                  </a:cubicBezTo>
                  <a:cubicBezTo>
                    <a:pt x="80700" y="4563"/>
                    <a:pt x="80671" y="4126"/>
                    <a:pt x="80686" y="3688"/>
                  </a:cubicBezTo>
                  <a:cubicBezTo>
                    <a:pt x="80802" y="3499"/>
                    <a:pt x="80948" y="3309"/>
                    <a:pt x="81094" y="3120"/>
                  </a:cubicBezTo>
                  <a:lnTo>
                    <a:pt x="81094" y="3120"/>
                  </a:lnTo>
                  <a:cubicBezTo>
                    <a:pt x="81094" y="3120"/>
                    <a:pt x="80933" y="3251"/>
                    <a:pt x="80686" y="3484"/>
                  </a:cubicBezTo>
                  <a:cubicBezTo>
                    <a:pt x="80700" y="3236"/>
                    <a:pt x="80715" y="2974"/>
                    <a:pt x="80759" y="2712"/>
                  </a:cubicBezTo>
                  <a:lnTo>
                    <a:pt x="80759" y="2712"/>
                  </a:lnTo>
                  <a:cubicBezTo>
                    <a:pt x="80758" y="2712"/>
                    <a:pt x="80598" y="3120"/>
                    <a:pt x="80438" y="3747"/>
                  </a:cubicBezTo>
                  <a:cubicBezTo>
                    <a:pt x="80380" y="3805"/>
                    <a:pt x="80321" y="3863"/>
                    <a:pt x="80263" y="3921"/>
                  </a:cubicBezTo>
                  <a:cubicBezTo>
                    <a:pt x="79665" y="2916"/>
                    <a:pt x="78718" y="2260"/>
                    <a:pt x="78368" y="2041"/>
                  </a:cubicBezTo>
                  <a:cubicBezTo>
                    <a:pt x="78558" y="1866"/>
                    <a:pt x="78776" y="1677"/>
                    <a:pt x="79024" y="1458"/>
                  </a:cubicBezTo>
                  <a:lnTo>
                    <a:pt x="79024" y="1458"/>
                  </a:lnTo>
                  <a:cubicBezTo>
                    <a:pt x="79024" y="1458"/>
                    <a:pt x="78820" y="1546"/>
                    <a:pt x="78529" y="1706"/>
                  </a:cubicBezTo>
                  <a:lnTo>
                    <a:pt x="78631" y="1590"/>
                  </a:lnTo>
                  <a:lnTo>
                    <a:pt x="78631" y="1590"/>
                  </a:lnTo>
                  <a:cubicBezTo>
                    <a:pt x="78630" y="1590"/>
                    <a:pt x="78558" y="1663"/>
                    <a:pt x="78427" y="1779"/>
                  </a:cubicBezTo>
                  <a:cubicBezTo>
                    <a:pt x="77800" y="2143"/>
                    <a:pt x="76838" y="2843"/>
                    <a:pt x="76299" y="3863"/>
                  </a:cubicBezTo>
                  <a:cubicBezTo>
                    <a:pt x="76080" y="3601"/>
                    <a:pt x="75934" y="3441"/>
                    <a:pt x="75934" y="3441"/>
                  </a:cubicBezTo>
                  <a:lnTo>
                    <a:pt x="75934" y="3441"/>
                  </a:lnTo>
                  <a:cubicBezTo>
                    <a:pt x="76036" y="3615"/>
                    <a:pt x="76138" y="3805"/>
                    <a:pt x="76226" y="3994"/>
                  </a:cubicBezTo>
                  <a:cubicBezTo>
                    <a:pt x="76182" y="4096"/>
                    <a:pt x="76124" y="4198"/>
                    <a:pt x="76095" y="4315"/>
                  </a:cubicBezTo>
                  <a:cubicBezTo>
                    <a:pt x="76051" y="4359"/>
                    <a:pt x="76022" y="4402"/>
                    <a:pt x="75993" y="4446"/>
                  </a:cubicBezTo>
                  <a:cubicBezTo>
                    <a:pt x="75876" y="4330"/>
                    <a:pt x="75803" y="4257"/>
                    <a:pt x="75803" y="4257"/>
                  </a:cubicBezTo>
                  <a:lnTo>
                    <a:pt x="75803" y="4257"/>
                  </a:lnTo>
                  <a:cubicBezTo>
                    <a:pt x="75861" y="4330"/>
                    <a:pt x="75905" y="4402"/>
                    <a:pt x="75963" y="4475"/>
                  </a:cubicBezTo>
                  <a:cubicBezTo>
                    <a:pt x="75818" y="4665"/>
                    <a:pt x="75687" y="4854"/>
                    <a:pt x="75555" y="5044"/>
                  </a:cubicBezTo>
                  <a:cubicBezTo>
                    <a:pt x="75380" y="4767"/>
                    <a:pt x="75191" y="4504"/>
                    <a:pt x="75016" y="4257"/>
                  </a:cubicBezTo>
                  <a:cubicBezTo>
                    <a:pt x="75264" y="3703"/>
                    <a:pt x="75570" y="3134"/>
                    <a:pt x="75934" y="2610"/>
                  </a:cubicBezTo>
                  <a:lnTo>
                    <a:pt x="75934" y="2610"/>
                  </a:lnTo>
                  <a:cubicBezTo>
                    <a:pt x="75934" y="2610"/>
                    <a:pt x="75366" y="3135"/>
                    <a:pt x="74754" y="3907"/>
                  </a:cubicBezTo>
                  <a:cubicBezTo>
                    <a:pt x="74579" y="3688"/>
                    <a:pt x="74419" y="3484"/>
                    <a:pt x="74258" y="3295"/>
                  </a:cubicBezTo>
                  <a:cubicBezTo>
                    <a:pt x="74346" y="3207"/>
                    <a:pt x="74433" y="3134"/>
                    <a:pt x="74521" y="3047"/>
                  </a:cubicBezTo>
                  <a:lnTo>
                    <a:pt x="74521" y="3047"/>
                  </a:lnTo>
                  <a:cubicBezTo>
                    <a:pt x="74520" y="3047"/>
                    <a:pt x="74389" y="3105"/>
                    <a:pt x="74200" y="3222"/>
                  </a:cubicBezTo>
                  <a:cubicBezTo>
                    <a:pt x="73705" y="2624"/>
                    <a:pt x="73355" y="2275"/>
                    <a:pt x="73355" y="2275"/>
                  </a:cubicBezTo>
                  <a:lnTo>
                    <a:pt x="73355" y="2275"/>
                  </a:lnTo>
                  <a:cubicBezTo>
                    <a:pt x="73588" y="2610"/>
                    <a:pt x="73806" y="2960"/>
                    <a:pt x="74025" y="3324"/>
                  </a:cubicBezTo>
                  <a:cubicBezTo>
                    <a:pt x="73996" y="3338"/>
                    <a:pt x="73952" y="3368"/>
                    <a:pt x="73923" y="3382"/>
                  </a:cubicBezTo>
                  <a:cubicBezTo>
                    <a:pt x="73500" y="3003"/>
                    <a:pt x="73151" y="2799"/>
                    <a:pt x="73151" y="2799"/>
                  </a:cubicBezTo>
                  <a:lnTo>
                    <a:pt x="73151" y="2799"/>
                  </a:lnTo>
                  <a:cubicBezTo>
                    <a:pt x="73369" y="3076"/>
                    <a:pt x="73559" y="3309"/>
                    <a:pt x="73734" y="3513"/>
                  </a:cubicBezTo>
                  <a:cubicBezTo>
                    <a:pt x="73457" y="3703"/>
                    <a:pt x="73151" y="3951"/>
                    <a:pt x="72859" y="4242"/>
                  </a:cubicBezTo>
                  <a:cubicBezTo>
                    <a:pt x="72888" y="3834"/>
                    <a:pt x="72947" y="3426"/>
                    <a:pt x="73049" y="3018"/>
                  </a:cubicBezTo>
                  <a:lnTo>
                    <a:pt x="73049" y="3018"/>
                  </a:lnTo>
                  <a:cubicBezTo>
                    <a:pt x="73048" y="3018"/>
                    <a:pt x="72640" y="3776"/>
                    <a:pt x="72349" y="4811"/>
                  </a:cubicBezTo>
                  <a:cubicBezTo>
                    <a:pt x="72320" y="4854"/>
                    <a:pt x="72291" y="4898"/>
                    <a:pt x="72247" y="4942"/>
                  </a:cubicBezTo>
                  <a:cubicBezTo>
                    <a:pt x="72101" y="4840"/>
                    <a:pt x="71970" y="4752"/>
                    <a:pt x="71883" y="4694"/>
                  </a:cubicBezTo>
                  <a:cubicBezTo>
                    <a:pt x="71883" y="4650"/>
                    <a:pt x="71897" y="4592"/>
                    <a:pt x="71912" y="4548"/>
                  </a:cubicBezTo>
                  <a:cubicBezTo>
                    <a:pt x="72087" y="4373"/>
                    <a:pt x="72276" y="4184"/>
                    <a:pt x="72509" y="3980"/>
                  </a:cubicBezTo>
                  <a:lnTo>
                    <a:pt x="72509" y="3980"/>
                  </a:lnTo>
                  <a:cubicBezTo>
                    <a:pt x="72509" y="3980"/>
                    <a:pt x="72276" y="4082"/>
                    <a:pt x="71955" y="4286"/>
                  </a:cubicBezTo>
                  <a:cubicBezTo>
                    <a:pt x="72028" y="3718"/>
                    <a:pt x="71970" y="3324"/>
                    <a:pt x="71970" y="3324"/>
                  </a:cubicBezTo>
                  <a:lnTo>
                    <a:pt x="71970" y="3324"/>
                  </a:lnTo>
                  <a:cubicBezTo>
                    <a:pt x="71824" y="3819"/>
                    <a:pt x="71708" y="4213"/>
                    <a:pt x="71591" y="4534"/>
                  </a:cubicBezTo>
                  <a:cubicBezTo>
                    <a:pt x="71562" y="4548"/>
                    <a:pt x="71547" y="4577"/>
                    <a:pt x="71518" y="4592"/>
                  </a:cubicBezTo>
                  <a:cubicBezTo>
                    <a:pt x="71912" y="2916"/>
                    <a:pt x="72116" y="2595"/>
                    <a:pt x="73792" y="1007"/>
                  </a:cubicBezTo>
                  <a:lnTo>
                    <a:pt x="73792" y="1007"/>
                  </a:lnTo>
                  <a:cubicBezTo>
                    <a:pt x="73792" y="1007"/>
                    <a:pt x="72815" y="1473"/>
                    <a:pt x="71985" y="2333"/>
                  </a:cubicBezTo>
                  <a:cubicBezTo>
                    <a:pt x="72291" y="1735"/>
                    <a:pt x="72626" y="1123"/>
                    <a:pt x="73005" y="555"/>
                  </a:cubicBezTo>
                  <a:lnTo>
                    <a:pt x="73005" y="555"/>
                  </a:lnTo>
                  <a:cubicBezTo>
                    <a:pt x="73004" y="555"/>
                    <a:pt x="71270" y="2435"/>
                    <a:pt x="70192" y="4636"/>
                  </a:cubicBezTo>
                  <a:cubicBezTo>
                    <a:pt x="70104" y="4432"/>
                    <a:pt x="69988" y="4228"/>
                    <a:pt x="69857" y="4053"/>
                  </a:cubicBezTo>
                  <a:cubicBezTo>
                    <a:pt x="69886" y="3805"/>
                    <a:pt x="69930" y="3572"/>
                    <a:pt x="69988" y="3338"/>
                  </a:cubicBezTo>
                  <a:lnTo>
                    <a:pt x="69988" y="3338"/>
                  </a:lnTo>
                  <a:cubicBezTo>
                    <a:pt x="69988" y="3339"/>
                    <a:pt x="69886" y="3543"/>
                    <a:pt x="69740" y="3892"/>
                  </a:cubicBezTo>
                  <a:cubicBezTo>
                    <a:pt x="69726" y="3863"/>
                    <a:pt x="69711" y="3849"/>
                    <a:pt x="69682" y="3819"/>
                  </a:cubicBezTo>
                  <a:cubicBezTo>
                    <a:pt x="69886" y="3164"/>
                    <a:pt x="70148" y="2479"/>
                    <a:pt x="70498" y="1837"/>
                  </a:cubicBezTo>
                  <a:lnTo>
                    <a:pt x="70498" y="1837"/>
                  </a:lnTo>
                  <a:cubicBezTo>
                    <a:pt x="70498" y="1838"/>
                    <a:pt x="69915" y="2493"/>
                    <a:pt x="69361" y="3455"/>
                  </a:cubicBezTo>
                  <a:cubicBezTo>
                    <a:pt x="69157" y="3236"/>
                    <a:pt x="68953" y="3062"/>
                    <a:pt x="68764" y="2901"/>
                  </a:cubicBezTo>
                  <a:cubicBezTo>
                    <a:pt x="68880" y="2756"/>
                    <a:pt x="69026" y="2595"/>
                    <a:pt x="69172" y="2406"/>
                  </a:cubicBezTo>
                  <a:lnTo>
                    <a:pt x="69172" y="2406"/>
                  </a:lnTo>
                  <a:cubicBezTo>
                    <a:pt x="69172" y="2406"/>
                    <a:pt x="68938" y="2552"/>
                    <a:pt x="68632" y="2814"/>
                  </a:cubicBezTo>
                  <a:cubicBezTo>
                    <a:pt x="68181" y="2464"/>
                    <a:pt x="67816" y="2304"/>
                    <a:pt x="67816" y="2304"/>
                  </a:cubicBezTo>
                  <a:lnTo>
                    <a:pt x="67816" y="2304"/>
                  </a:lnTo>
                  <a:cubicBezTo>
                    <a:pt x="68064" y="2551"/>
                    <a:pt x="68268" y="2756"/>
                    <a:pt x="68458" y="2960"/>
                  </a:cubicBezTo>
                  <a:cubicBezTo>
                    <a:pt x="68210" y="3178"/>
                    <a:pt x="67933" y="3441"/>
                    <a:pt x="67670" y="3776"/>
                  </a:cubicBezTo>
                  <a:cubicBezTo>
                    <a:pt x="67670" y="3368"/>
                    <a:pt x="67685" y="2945"/>
                    <a:pt x="67743" y="2537"/>
                  </a:cubicBezTo>
                  <a:lnTo>
                    <a:pt x="67743" y="2537"/>
                  </a:lnTo>
                  <a:cubicBezTo>
                    <a:pt x="67743" y="2537"/>
                    <a:pt x="67423" y="3324"/>
                    <a:pt x="67248" y="4388"/>
                  </a:cubicBezTo>
                  <a:cubicBezTo>
                    <a:pt x="67117" y="4606"/>
                    <a:pt x="67000" y="4840"/>
                    <a:pt x="66898" y="5087"/>
                  </a:cubicBezTo>
                  <a:cubicBezTo>
                    <a:pt x="66840" y="5029"/>
                    <a:pt x="66767" y="4971"/>
                    <a:pt x="66709" y="4927"/>
                  </a:cubicBezTo>
                  <a:cubicBezTo>
                    <a:pt x="66781" y="4825"/>
                    <a:pt x="66869" y="4723"/>
                    <a:pt x="66971" y="4606"/>
                  </a:cubicBezTo>
                  <a:lnTo>
                    <a:pt x="66971" y="4606"/>
                  </a:lnTo>
                  <a:cubicBezTo>
                    <a:pt x="66971" y="4607"/>
                    <a:pt x="66825" y="4694"/>
                    <a:pt x="66636" y="4869"/>
                  </a:cubicBezTo>
                  <a:cubicBezTo>
                    <a:pt x="66548" y="4796"/>
                    <a:pt x="66461" y="4738"/>
                    <a:pt x="66388" y="4694"/>
                  </a:cubicBezTo>
                  <a:cubicBezTo>
                    <a:pt x="66621" y="4373"/>
                    <a:pt x="66927" y="4009"/>
                    <a:pt x="67306" y="3543"/>
                  </a:cubicBezTo>
                  <a:lnTo>
                    <a:pt x="67306" y="3543"/>
                  </a:lnTo>
                  <a:cubicBezTo>
                    <a:pt x="67306" y="3543"/>
                    <a:pt x="66913" y="3790"/>
                    <a:pt x="66417" y="4242"/>
                  </a:cubicBezTo>
                  <a:cubicBezTo>
                    <a:pt x="66650" y="2537"/>
                    <a:pt x="66811" y="2202"/>
                    <a:pt x="68268" y="438"/>
                  </a:cubicBezTo>
                  <a:lnTo>
                    <a:pt x="68268" y="438"/>
                  </a:lnTo>
                  <a:cubicBezTo>
                    <a:pt x="68268" y="438"/>
                    <a:pt x="66126" y="1779"/>
                    <a:pt x="65805" y="3863"/>
                  </a:cubicBezTo>
                  <a:cubicBezTo>
                    <a:pt x="65397" y="4257"/>
                    <a:pt x="64916" y="4883"/>
                    <a:pt x="64858" y="5670"/>
                  </a:cubicBezTo>
                  <a:cubicBezTo>
                    <a:pt x="64741" y="4883"/>
                    <a:pt x="64712" y="3994"/>
                    <a:pt x="64828" y="3149"/>
                  </a:cubicBezTo>
                  <a:lnTo>
                    <a:pt x="64828" y="3149"/>
                  </a:lnTo>
                  <a:cubicBezTo>
                    <a:pt x="64828" y="3149"/>
                    <a:pt x="64289" y="4490"/>
                    <a:pt x="64216" y="6006"/>
                  </a:cubicBezTo>
                  <a:cubicBezTo>
                    <a:pt x="64202" y="5700"/>
                    <a:pt x="64216" y="5379"/>
                    <a:pt x="64260" y="5073"/>
                  </a:cubicBezTo>
                  <a:lnTo>
                    <a:pt x="64260" y="5073"/>
                  </a:lnTo>
                  <a:cubicBezTo>
                    <a:pt x="64260" y="5073"/>
                    <a:pt x="63954" y="5802"/>
                    <a:pt x="63881" y="6676"/>
                  </a:cubicBezTo>
                  <a:cubicBezTo>
                    <a:pt x="63750" y="6691"/>
                    <a:pt x="63619" y="6691"/>
                    <a:pt x="63488" y="6691"/>
                  </a:cubicBezTo>
                  <a:cubicBezTo>
                    <a:pt x="64187" y="5277"/>
                    <a:pt x="63808" y="3936"/>
                    <a:pt x="63808" y="3936"/>
                  </a:cubicBezTo>
                  <a:lnTo>
                    <a:pt x="63808" y="3936"/>
                  </a:lnTo>
                  <a:cubicBezTo>
                    <a:pt x="63560" y="5394"/>
                    <a:pt x="63400" y="5962"/>
                    <a:pt x="62817" y="6705"/>
                  </a:cubicBezTo>
                  <a:lnTo>
                    <a:pt x="62671" y="6705"/>
                  </a:lnTo>
                  <a:lnTo>
                    <a:pt x="62671" y="6691"/>
                  </a:lnTo>
                  <a:cubicBezTo>
                    <a:pt x="62919" y="5379"/>
                    <a:pt x="63444" y="3105"/>
                    <a:pt x="64493" y="1167"/>
                  </a:cubicBezTo>
                  <a:lnTo>
                    <a:pt x="64493" y="1167"/>
                  </a:lnTo>
                  <a:cubicBezTo>
                    <a:pt x="64493" y="1167"/>
                    <a:pt x="63546" y="2348"/>
                    <a:pt x="62744" y="3936"/>
                  </a:cubicBezTo>
                  <a:cubicBezTo>
                    <a:pt x="62788" y="3441"/>
                    <a:pt x="62744" y="3120"/>
                    <a:pt x="62744" y="3120"/>
                  </a:cubicBezTo>
                  <a:cubicBezTo>
                    <a:pt x="62467" y="4053"/>
                    <a:pt x="62278" y="4621"/>
                    <a:pt x="62016" y="5087"/>
                  </a:cubicBezTo>
                  <a:cubicBezTo>
                    <a:pt x="61914" y="4942"/>
                    <a:pt x="61797" y="4811"/>
                    <a:pt x="61680" y="4679"/>
                  </a:cubicBezTo>
                  <a:cubicBezTo>
                    <a:pt x="62147" y="3397"/>
                    <a:pt x="62832" y="1779"/>
                    <a:pt x="63764" y="351"/>
                  </a:cubicBezTo>
                  <a:lnTo>
                    <a:pt x="63764" y="351"/>
                  </a:lnTo>
                  <a:cubicBezTo>
                    <a:pt x="63764" y="351"/>
                    <a:pt x="62919" y="1269"/>
                    <a:pt x="62045" y="2581"/>
                  </a:cubicBezTo>
                  <a:cubicBezTo>
                    <a:pt x="62059" y="2551"/>
                    <a:pt x="62059" y="2537"/>
                    <a:pt x="62074" y="2508"/>
                  </a:cubicBezTo>
                  <a:lnTo>
                    <a:pt x="62074" y="2508"/>
                  </a:lnTo>
                  <a:cubicBezTo>
                    <a:pt x="62074" y="2508"/>
                    <a:pt x="61622" y="3120"/>
                    <a:pt x="61199" y="3994"/>
                  </a:cubicBezTo>
                  <a:cubicBezTo>
                    <a:pt x="61170" y="4038"/>
                    <a:pt x="61141" y="4082"/>
                    <a:pt x="61112" y="4140"/>
                  </a:cubicBezTo>
                  <a:cubicBezTo>
                    <a:pt x="60908" y="3965"/>
                    <a:pt x="60704" y="3805"/>
                    <a:pt x="60500" y="3674"/>
                  </a:cubicBezTo>
                  <a:cubicBezTo>
                    <a:pt x="60485" y="3659"/>
                    <a:pt x="60471" y="3645"/>
                    <a:pt x="60456" y="3615"/>
                  </a:cubicBezTo>
                  <a:cubicBezTo>
                    <a:pt x="60471" y="3601"/>
                    <a:pt x="60471" y="3572"/>
                    <a:pt x="60485" y="3543"/>
                  </a:cubicBezTo>
                  <a:cubicBezTo>
                    <a:pt x="60573" y="3411"/>
                    <a:pt x="60675" y="3280"/>
                    <a:pt x="60791" y="3120"/>
                  </a:cubicBezTo>
                  <a:lnTo>
                    <a:pt x="60791" y="3120"/>
                  </a:lnTo>
                  <a:cubicBezTo>
                    <a:pt x="60791" y="3120"/>
                    <a:pt x="60704" y="3178"/>
                    <a:pt x="60573" y="3295"/>
                  </a:cubicBezTo>
                  <a:cubicBezTo>
                    <a:pt x="60748" y="2741"/>
                    <a:pt x="60981" y="2173"/>
                    <a:pt x="61272" y="1633"/>
                  </a:cubicBezTo>
                  <a:lnTo>
                    <a:pt x="61272" y="1633"/>
                  </a:lnTo>
                  <a:cubicBezTo>
                    <a:pt x="61272" y="1634"/>
                    <a:pt x="60689" y="2304"/>
                    <a:pt x="60135" y="3251"/>
                  </a:cubicBezTo>
                  <a:cubicBezTo>
                    <a:pt x="59931" y="3032"/>
                    <a:pt x="59727" y="2858"/>
                    <a:pt x="59538" y="2712"/>
                  </a:cubicBezTo>
                  <a:cubicBezTo>
                    <a:pt x="59654" y="2551"/>
                    <a:pt x="59800" y="2391"/>
                    <a:pt x="59946" y="2202"/>
                  </a:cubicBezTo>
                  <a:lnTo>
                    <a:pt x="59946" y="2202"/>
                  </a:lnTo>
                  <a:cubicBezTo>
                    <a:pt x="59946" y="2202"/>
                    <a:pt x="59713" y="2347"/>
                    <a:pt x="59407" y="2610"/>
                  </a:cubicBezTo>
                  <a:cubicBezTo>
                    <a:pt x="59203" y="2449"/>
                    <a:pt x="59013" y="2333"/>
                    <a:pt x="58882" y="2245"/>
                  </a:cubicBezTo>
                  <a:cubicBezTo>
                    <a:pt x="59057" y="1954"/>
                    <a:pt x="59290" y="1619"/>
                    <a:pt x="59582" y="1211"/>
                  </a:cubicBezTo>
                  <a:lnTo>
                    <a:pt x="59582" y="1211"/>
                  </a:lnTo>
                  <a:cubicBezTo>
                    <a:pt x="59581" y="1211"/>
                    <a:pt x="59115" y="1531"/>
                    <a:pt x="58620" y="2100"/>
                  </a:cubicBezTo>
                  <a:lnTo>
                    <a:pt x="58591" y="2100"/>
                  </a:lnTo>
                  <a:lnTo>
                    <a:pt x="58605" y="2114"/>
                  </a:lnTo>
                  <a:cubicBezTo>
                    <a:pt x="58270" y="2508"/>
                    <a:pt x="57920" y="3003"/>
                    <a:pt x="57701" y="3601"/>
                  </a:cubicBezTo>
                  <a:cubicBezTo>
                    <a:pt x="57556" y="3717"/>
                    <a:pt x="57381" y="3863"/>
                    <a:pt x="57191" y="4053"/>
                  </a:cubicBezTo>
                  <a:cubicBezTo>
                    <a:pt x="57425" y="2333"/>
                    <a:pt x="57585" y="1998"/>
                    <a:pt x="59042" y="234"/>
                  </a:cubicBezTo>
                  <a:lnTo>
                    <a:pt x="59042" y="234"/>
                  </a:lnTo>
                  <a:cubicBezTo>
                    <a:pt x="59042" y="234"/>
                    <a:pt x="56375" y="1896"/>
                    <a:pt x="56550" y="4402"/>
                  </a:cubicBezTo>
                  <a:cubicBezTo>
                    <a:pt x="56506" y="4461"/>
                    <a:pt x="56463" y="4519"/>
                    <a:pt x="56419" y="4592"/>
                  </a:cubicBezTo>
                  <a:cubicBezTo>
                    <a:pt x="56404" y="4402"/>
                    <a:pt x="56390" y="4198"/>
                    <a:pt x="56404" y="4009"/>
                  </a:cubicBezTo>
                  <a:lnTo>
                    <a:pt x="56404" y="4009"/>
                  </a:lnTo>
                  <a:cubicBezTo>
                    <a:pt x="56404" y="4009"/>
                    <a:pt x="56302" y="4359"/>
                    <a:pt x="56215" y="4883"/>
                  </a:cubicBezTo>
                  <a:cubicBezTo>
                    <a:pt x="56186" y="4956"/>
                    <a:pt x="56142" y="5015"/>
                    <a:pt x="56098" y="5087"/>
                  </a:cubicBezTo>
                  <a:cubicBezTo>
                    <a:pt x="55982" y="4956"/>
                    <a:pt x="55850" y="4840"/>
                    <a:pt x="55719" y="4752"/>
                  </a:cubicBezTo>
                  <a:cubicBezTo>
                    <a:pt x="55807" y="4650"/>
                    <a:pt x="55880" y="4548"/>
                    <a:pt x="55982" y="4432"/>
                  </a:cubicBezTo>
                  <a:lnTo>
                    <a:pt x="55982" y="4432"/>
                  </a:lnTo>
                  <a:cubicBezTo>
                    <a:pt x="55982" y="4432"/>
                    <a:pt x="55836" y="4519"/>
                    <a:pt x="55646" y="4679"/>
                  </a:cubicBezTo>
                  <a:cubicBezTo>
                    <a:pt x="55603" y="4665"/>
                    <a:pt x="55574" y="4636"/>
                    <a:pt x="55544" y="4606"/>
                  </a:cubicBezTo>
                  <a:cubicBezTo>
                    <a:pt x="55515" y="4067"/>
                    <a:pt x="55530" y="3499"/>
                    <a:pt x="55603" y="2945"/>
                  </a:cubicBezTo>
                  <a:lnTo>
                    <a:pt x="55603" y="2945"/>
                  </a:lnTo>
                  <a:cubicBezTo>
                    <a:pt x="55603" y="2945"/>
                    <a:pt x="55369" y="3543"/>
                    <a:pt x="55180" y="4388"/>
                  </a:cubicBezTo>
                  <a:cubicBezTo>
                    <a:pt x="55151" y="4373"/>
                    <a:pt x="55137" y="4359"/>
                    <a:pt x="55136" y="4359"/>
                  </a:cubicBezTo>
                  <a:lnTo>
                    <a:pt x="55136" y="4359"/>
                  </a:lnTo>
                  <a:cubicBezTo>
                    <a:pt x="55151" y="4373"/>
                    <a:pt x="55165" y="4388"/>
                    <a:pt x="55180" y="4402"/>
                  </a:cubicBezTo>
                  <a:cubicBezTo>
                    <a:pt x="55122" y="4636"/>
                    <a:pt x="55078" y="4883"/>
                    <a:pt x="55049" y="5146"/>
                  </a:cubicBezTo>
                  <a:cubicBezTo>
                    <a:pt x="55049" y="4942"/>
                    <a:pt x="55063" y="4723"/>
                    <a:pt x="55093" y="4519"/>
                  </a:cubicBezTo>
                  <a:lnTo>
                    <a:pt x="55093" y="4519"/>
                  </a:lnTo>
                  <a:cubicBezTo>
                    <a:pt x="55093" y="4519"/>
                    <a:pt x="54889" y="5015"/>
                    <a:pt x="54772" y="5670"/>
                  </a:cubicBezTo>
                  <a:cubicBezTo>
                    <a:pt x="54626" y="5918"/>
                    <a:pt x="54510" y="6181"/>
                    <a:pt x="54466" y="6487"/>
                  </a:cubicBezTo>
                  <a:cubicBezTo>
                    <a:pt x="54335" y="6297"/>
                    <a:pt x="54262" y="6079"/>
                    <a:pt x="54247" y="5860"/>
                  </a:cubicBezTo>
                  <a:cubicBezTo>
                    <a:pt x="54393" y="5656"/>
                    <a:pt x="54582" y="5437"/>
                    <a:pt x="54816" y="5146"/>
                  </a:cubicBezTo>
                  <a:lnTo>
                    <a:pt x="54816" y="5146"/>
                  </a:lnTo>
                  <a:cubicBezTo>
                    <a:pt x="54816" y="5146"/>
                    <a:pt x="54568" y="5292"/>
                    <a:pt x="54262" y="5583"/>
                  </a:cubicBezTo>
                  <a:cubicBezTo>
                    <a:pt x="54408" y="4519"/>
                    <a:pt x="54510" y="4300"/>
                    <a:pt x="55428" y="3207"/>
                  </a:cubicBezTo>
                  <a:lnTo>
                    <a:pt x="55428" y="3207"/>
                  </a:lnTo>
                  <a:cubicBezTo>
                    <a:pt x="55427" y="3208"/>
                    <a:pt x="53621" y="4315"/>
                    <a:pt x="53883" y="5991"/>
                  </a:cubicBezTo>
                  <a:cubicBezTo>
                    <a:pt x="53679" y="6253"/>
                    <a:pt x="53475" y="6574"/>
                    <a:pt x="53358" y="6953"/>
                  </a:cubicBezTo>
                  <a:cubicBezTo>
                    <a:pt x="53242" y="6355"/>
                    <a:pt x="53169" y="5612"/>
                    <a:pt x="53271" y="4898"/>
                  </a:cubicBezTo>
                  <a:lnTo>
                    <a:pt x="53271" y="4898"/>
                  </a:lnTo>
                  <a:cubicBezTo>
                    <a:pt x="53271" y="4898"/>
                    <a:pt x="52848" y="5918"/>
                    <a:pt x="52877" y="6997"/>
                  </a:cubicBezTo>
                  <a:cubicBezTo>
                    <a:pt x="52644" y="7011"/>
                    <a:pt x="52411" y="7026"/>
                    <a:pt x="52192" y="7026"/>
                  </a:cubicBezTo>
                  <a:cubicBezTo>
                    <a:pt x="53314" y="5437"/>
                    <a:pt x="52819" y="3761"/>
                    <a:pt x="52819" y="3761"/>
                  </a:cubicBezTo>
                  <a:lnTo>
                    <a:pt x="52819" y="3761"/>
                  </a:lnTo>
                  <a:cubicBezTo>
                    <a:pt x="52557" y="5321"/>
                    <a:pt x="52396" y="5860"/>
                    <a:pt x="51711" y="6676"/>
                  </a:cubicBezTo>
                  <a:cubicBezTo>
                    <a:pt x="51711" y="6632"/>
                    <a:pt x="51697" y="6574"/>
                    <a:pt x="51697" y="6516"/>
                  </a:cubicBezTo>
                  <a:cubicBezTo>
                    <a:pt x="51930" y="5204"/>
                    <a:pt x="52455" y="2930"/>
                    <a:pt x="53504" y="992"/>
                  </a:cubicBezTo>
                  <a:lnTo>
                    <a:pt x="53504" y="992"/>
                  </a:lnTo>
                  <a:cubicBezTo>
                    <a:pt x="53504" y="992"/>
                    <a:pt x="51974" y="2902"/>
                    <a:pt x="51157" y="5117"/>
                  </a:cubicBezTo>
                  <a:cubicBezTo>
                    <a:pt x="50968" y="4825"/>
                    <a:pt x="50749" y="4563"/>
                    <a:pt x="50516" y="4330"/>
                  </a:cubicBezTo>
                  <a:cubicBezTo>
                    <a:pt x="50633" y="3674"/>
                    <a:pt x="50808" y="2989"/>
                    <a:pt x="51085" y="2347"/>
                  </a:cubicBezTo>
                  <a:lnTo>
                    <a:pt x="51085" y="2347"/>
                  </a:lnTo>
                  <a:cubicBezTo>
                    <a:pt x="51084" y="2348"/>
                    <a:pt x="50589" y="3018"/>
                    <a:pt x="50137" y="3965"/>
                  </a:cubicBezTo>
                  <a:cubicBezTo>
                    <a:pt x="49904" y="3776"/>
                    <a:pt x="49656" y="3601"/>
                    <a:pt x="49438" y="3455"/>
                  </a:cubicBezTo>
                  <a:cubicBezTo>
                    <a:pt x="49540" y="3295"/>
                    <a:pt x="49656" y="3134"/>
                    <a:pt x="49787" y="2945"/>
                  </a:cubicBezTo>
                  <a:lnTo>
                    <a:pt x="49787" y="2945"/>
                  </a:lnTo>
                  <a:cubicBezTo>
                    <a:pt x="49787" y="2945"/>
                    <a:pt x="49583" y="3091"/>
                    <a:pt x="49292" y="3353"/>
                  </a:cubicBezTo>
                  <a:cubicBezTo>
                    <a:pt x="48782" y="3047"/>
                    <a:pt x="48388" y="2887"/>
                    <a:pt x="48388" y="2887"/>
                  </a:cubicBezTo>
                  <a:lnTo>
                    <a:pt x="48388" y="2887"/>
                  </a:lnTo>
                  <a:cubicBezTo>
                    <a:pt x="48665" y="3120"/>
                    <a:pt x="48913" y="3324"/>
                    <a:pt x="49132" y="3513"/>
                  </a:cubicBezTo>
                  <a:cubicBezTo>
                    <a:pt x="48913" y="3732"/>
                    <a:pt x="48665" y="4009"/>
                    <a:pt x="48432" y="4344"/>
                  </a:cubicBezTo>
                  <a:cubicBezTo>
                    <a:pt x="48374" y="3936"/>
                    <a:pt x="48345" y="3528"/>
                    <a:pt x="48345" y="3120"/>
                  </a:cubicBezTo>
                  <a:cubicBezTo>
                    <a:pt x="48345" y="3120"/>
                    <a:pt x="48126" y="3907"/>
                    <a:pt x="48068" y="4956"/>
                  </a:cubicBezTo>
                  <a:cubicBezTo>
                    <a:pt x="47980" y="5160"/>
                    <a:pt x="47893" y="5379"/>
                    <a:pt x="47834" y="5612"/>
                  </a:cubicBezTo>
                  <a:cubicBezTo>
                    <a:pt x="47878" y="5146"/>
                    <a:pt x="47849" y="4723"/>
                    <a:pt x="47805" y="4446"/>
                  </a:cubicBezTo>
                  <a:cubicBezTo>
                    <a:pt x="47878" y="4344"/>
                    <a:pt x="47951" y="4228"/>
                    <a:pt x="48024" y="4126"/>
                  </a:cubicBezTo>
                  <a:lnTo>
                    <a:pt x="48024" y="4126"/>
                  </a:lnTo>
                  <a:cubicBezTo>
                    <a:pt x="48024" y="4126"/>
                    <a:pt x="47936" y="4184"/>
                    <a:pt x="47776" y="4315"/>
                  </a:cubicBezTo>
                  <a:cubicBezTo>
                    <a:pt x="47732" y="4126"/>
                    <a:pt x="47703" y="4009"/>
                    <a:pt x="47703" y="4009"/>
                  </a:cubicBezTo>
                  <a:cubicBezTo>
                    <a:pt x="47689" y="4155"/>
                    <a:pt x="47674" y="4286"/>
                    <a:pt x="47645" y="4417"/>
                  </a:cubicBezTo>
                  <a:cubicBezTo>
                    <a:pt x="47514" y="4534"/>
                    <a:pt x="47368" y="4679"/>
                    <a:pt x="47208" y="4854"/>
                  </a:cubicBezTo>
                  <a:cubicBezTo>
                    <a:pt x="47208" y="4592"/>
                    <a:pt x="47208" y="4359"/>
                    <a:pt x="47222" y="4155"/>
                  </a:cubicBezTo>
                  <a:cubicBezTo>
                    <a:pt x="47383" y="3484"/>
                    <a:pt x="47601" y="2785"/>
                    <a:pt x="47878" y="2100"/>
                  </a:cubicBezTo>
                  <a:cubicBezTo>
                    <a:pt x="48053" y="1794"/>
                    <a:pt x="48301" y="1458"/>
                    <a:pt x="48607" y="1036"/>
                  </a:cubicBezTo>
                  <a:lnTo>
                    <a:pt x="48607" y="1036"/>
                  </a:lnTo>
                  <a:cubicBezTo>
                    <a:pt x="48607" y="1036"/>
                    <a:pt x="48432" y="1152"/>
                    <a:pt x="48199" y="1356"/>
                  </a:cubicBezTo>
                  <a:cubicBezTo>
                    <a:pt x="48213" y="1313"/>
                    <a:pt x="48228" y="1269"/>
                    <a:pt x="48257" y="1225"/>
                  </a:cubicBezTo>
                  <a:lnTo>
                    <a:pt x="48257" y="1225"/>
                  </a:lnTo>
                  <a:cubicBezTo>
                    <a:pt x="48257" y="1225"/>
                    <a:pt x="48199" y="1298"/>
                    <a:pt x="48111" y="1444"/>
                  </a:cubicBezTo>
                  <a:cubicBezTo>
                    <a:pt x="47528" y="1968"/>
                    <a:pt x="46639" y="2974"/>
                    <a:pt x="46537" y="4286"/>
                  </a:cubicBezTo>
                  <a:cubicBezTo>
                    <a:pt x="46377" y="4650"/>
                    <a:pt x="46231" y="5029"/>
                    <a:pt x="46115" y="5408"/>
                  </a:cubicBezTo>
                  <a:cubicBezTo>
                    <a:pt x="45911" y="5131"/>
                    <a:pt x="45692" y="4883"/>
                    <a:pt x="45459" y="4650"/>
                  </a:cubicBezTo>
                  <a:cubicBezTo>
                    <a:pt x="45444" y="4636"/>
                    <a:pt x="45444" y="4606"/>
                    <a:pt x="45444" y="4592"/>
                  </a:cubicBezTo>
                  <a:cubicBezTo>
                    <a:pt x="45532" y="3951"/>
                    <a:pt x="45663" y="3280"/>
                    <a:pt x="45911" y="2639"/>
                  </a:cubicBezTo>
                  <a:lnTo>
                    <a:pt x="45911" y="2639"/>
                  </a:lnTo>
                  <a:cubicBezTo>
                    <a:pt x="45910" y="2639"/>
                    <a:pt x="45444" y="3324"/>
                    <a:pt x="45036" y="4300"/>
                  </a:cubicBezTo>
                  <a:cubicBezTo>
                    <a:pt x="44788" y="4096"/>
                    <a:pt x="44541" y="3936"/>
                    <a:pt x="44307" y="3805"/>
                  </a:cubicBezTo>
                  <a:cubicBezTo>
                    <a:pt x="44409" y="3645"/>
                    <a:pt x="44526" y="3470"/>
                    <a:pt x="44643" y="3280"/>
                  </a:cubicBezTo>
                  <a:lnTo>
                    <a:pt x="44643" y="3280"/>
                  </a:lnTo>
                  <a:cubicBezTo>
                    <a:pt x="44642" y="3280"/>
                    <a:pt x="44438" y="3441"/>
                    <a:pt x="44162" y="3717"/>
                  </a:cubicBezTo>
                  <a:cubicBezTo>
                    <a:pt x="43637" y="3411"/>
                    <a:pt x="43229" y="3266"/>
                    <a:pt x="43229" y="3266"/>
                  </a:cubicBezTo>
                  <a:lnTo>
                    <a:pt x="43229" y="3266"/>
                  </a:lnTo>
                  <a:cubicBezTo>
                    <a:pt x="43535" y="3484"/>
                    <a:pt x="43783" y="3688"/>
                    <a:pt x="44016" y="3863"/>
                  </a:cubicBezTo>
                  <a:cubicBezTo>
                    <a:pt x="43797" y="4096"/>
                    <a:pt x="43564" y="4373"/>
                    <a:pt x="43345" y="4723"/>
                  </a:cubicBezTo>
                  <a:cubicBezTo>
                    <a:pt x="43273" y="4315"/>
                    <a:pt x="43214" y="3907"/>
                    <a:pt x="43200" y="3499"/>
                  </a:cubicBezTo>
                  <a:cubicBezTo>
                    <a:pt x="43200" y="3499"/>
                    <a:pt x="43010" y="4300"/>
                    <a:pt x="43025" y="5350"/>
                  </a:cubicBezTo>
                  <a:cubicBezTo>
                    <a:pt x="42850" y="5743"/>
                    <a:pt x="42733" y="6181"/>
                    <a:pt x="42733" y="6661"/>
                  </a:cubicBezTo>
                  <a:cubicBezTo>
                    <a:pt x="42471" y="6355"/>
                    <a:pt x="42282" y="6049"/>
                    <a:pt x="42194" y="5700"/>
                  </a:cubicBezTo>
                  <a:cubicBezTo>
                    <a:pt x="42384" y="5379"/>
                    <a:pt x="42617" y="5000"/>
                    <a:pt x="42937" y="4504"/>
                  </a:cubicBezTo>
                  <a:lnTo>
                    <a:pt x="42937" y="4504"/>
                  </a:lnTo>
                  <a:cubicBezTo>
                    <a:pt x="42937" y="4505"/>
                    <a:pt x="42558" y="4781"/>
                    <a:pt x="42150" y="5262"/>
                  </a:cubicBezTo>
                  <a:cubicBezTo>
                    <a:pt x="42063" y="3572"/>
                    <a:pt x="42165" y="3222"/>
                    <a:pt x="43360" y="1415"/>
                  </a:cubicBezTo>
                  <a:lnTo>
                    <a:pt x="43360" y="1415"/>
                  </a:lnTo>
                  <a:cubicBezTo>
                    <a:pt x="43360" y="1415"/>
                    <a:pt x="40722" y="3339"/>
                    <a:pt x="41640" y="5933"/>
                  </a:cubicBezTo>
                  <a:cubicBezTo>
                    <a:pt x="41363" y="6385"/>
                    <a:pt x="41130" y="6909"/>
                    <a:pt x="41057" y="7492"/>
                  </a:cubicBezTo>
                  <a:cubicBezTo>
                    <a:pt x="40693" y="6559"/>
                    <a:pt x="40343" y="5408"/>
                    <a:pt x="40299" y="4286"/>
                  </a:cubicBezTo>
                  <a:cubicBezTo>
                    <a:pt x="40299" y="4286"/>
                    <a:pt x="40095" y="5160"/>
                    <a:pt x="40124" y="6297"/>
                  </a:cubicBezTo>
                  <a:cubicBezTo>
                    <a:pt x="40095" y="6224"/>
                    <a:pt x="40081" y="6195"/>
                    <a:pt x="40081" y="6195"/>
                  </a:cubicBezTo>
                  <a:lnTo>
                    <a:pt x="40081" y="6195"/>
                  </a:lnTo>
                  <a:cubicBezTo>
                    <a:pt x="40154" y="6720"/>
                    <a:pt x="40139" y="7274"/>
                    <a:pt x="40066" y="7798"/>
                  </a:cubicBezTo>
                  <a:cubicBezTo>
                    <a:pt x="40037" y="7813"/>
                    <a:pt x="39993" y="7813"/>
                    <a:pt x="39950" y="7813"/>
                  </a:cubicBezTo>
                  <a:cubicBezTo>
                    <a:pt x="40081" y="7041"/>
                    <a:pt x="40037" y="6414"/>
                    <a:pt x="40037" y="6414"/>
                  </a:cubicBezTo>
                  <a:lnTo>
                    <a:pt x="40037" y="6414"/>
                  </a:lnTo>
                  <a:cubicBezTo>
                    <a:pt x="39950" y="6909"/>
                    <a:pt x="39789" y="7405"/>
                    <a:pt x="39585" y="7842"/>
                  </a:cubicBezTo>
                  <a:cubicBezTo>
                    <a:pt x="39527" y="7842"/>
                    <a:pt x="39483" y="7857"/>
                    <a:pt x="39425" y="7857"/>
                  </a:cubicBezTo>
                  <a:cubicBezTo>
                    <a:pt x="39367" y="7769"/>
                    <a:pt x="39294" y="7682"/>
                    <a:pt x="39235" y="7609"/>
                  </a:cubicBezTo>
                  <a:cubicBezTo>
                    <a:pt x="39279" y="7361"/>
                    <a:pt x="39279" y="7128"/>
                    <a:pt x="39265" y="6909"/>
                  </a:cubicBezTo>
                  <a:cubicBezTo>
                    <a:pt x="39600" y="5525"/>
                    <a:pt x="38463" y="4403"/>
                    <a:pt x="38463" y="4402"/>
                  </a:cubicBezTo>
                  <a:lnTo>
                    <a:pt x="38463" y="4402"/>
                  </a:lnTo>
                  <a:cubicBezTo>
                    <a:pt x="38769" y="5073"/>
                    <a:pt x="38915" y="5452"/>
                    <a:pt x="38944" y="5831"/>
                  </a:cubicBezTo>
                  <a:cubicBezTo>
                    <a:pt x="38390" y="4738"/>
                    <a:pt x="37283" y="4097"/>
                    <a:pt x="37282" y="4096"/>
                  </a:cubicBezTo>
                  <a:lnTo>
                    <a:pt x="37282" y="4096"/>
                  </a:lnTo>
                  <a:cubicBezTo>
                    <a:pt x="38332" y="5321"/>
                    <a:pt x="38550" y="5656"/>
                    <a:pt x="38682" y="6661"/>
                  </a:cubicBezTo>
                  <a:cubicBezTo>
                    <a:pt x="38550" y="6487"/>
                    <a:pt x="38448" y="6385"/>
                    <a:pt x="38448" y="6385"/>
                  </a:cubicBezTo>
                  <a:lnTo>
                    <a:pt x="38448" y="6385"/>
                  </a:lnTo>
                  <a:cubicBezTo>
                    <a:pt x="38565" y="6647"/>
                    <a:pt x="38652" y="6851"/>
                    <a:pt x="38740" y="7040"/>
                  </a:cubicBezTo>
                  <a:cubicBezTo>
                    <a:pt x="38740" y="7055"/>
                    <a:pt x="38740" y="7084"/>
                    <a:pt x="38740" y="7099"/>
                  </a:cubicBezTo>
                  <a:cubicBezTo>
                    <a:pt x="38594" y="6968"/>
                    <a:pt x="38463" y="6866"/>
                    <a:pt x="38346" y="6778"/>
                  </a:cubicBezTo>
                  <a:cubicBezTo>
                    <a:pt x="38419" y="6181"/>
                    <a:pt x="38376" y="5729"/>
                    <a:pt x="38376" y="5729"/>
                  </a:cubicBezTo>
                  <a:lnTo>
                    <a:pt x="38376" y="5729"/>
                  </a:lnTo>
                  <a:cubicBezTo>
                    <a:pt x="38332" y="5991"/>
                    <a:pt x="38259" y="6239"/>
                    <a:pt x="38186" y="6501"/>
                  </a:cubicBezTo>
                  <a:cubicBezTo>
                    <a:pt x="38084" y="6268"/>
                    <a:pt x="37967" y="6079"/>
                    <a:pt x="37865" y="5918"/>
                  </a:cubicBezTo>
                  <a:cubicBezTo>
                    <a:pt x="38011" y="5816"/>
                    <a:pt x="38186" y="5714"/>
                    <a:pt x="38376" y="5583"/>
                  </a:cubicBezTo>
                  <a:lnTo>
                    <a:pt x="38376" y="5583"/>
                  </a:lnTo>
                  <a:cubicBezTo>
                    <a:pt x="38375" y="5583"/>
                    <a:pt x="38128" y="5656"/>
                    <a:pt x="37778" y="5802"/>
                  </a:cubicBezTo>
                  <a:cubicBezTo>
                    <a:pt x="37720" y="5714"/>
                    <a:pt x="37647" y="5641"/>
                    <a:pt x="37603" y="5583"/>
                  </a:cubicBezTo>
                  <a:cubicBezTo>
                    <a:pt x="37559" y="5539"/>
                    <a:pt x="37530" y="5510"/>
                    <a:pt x="37530" y="5510"/>
                  </a:cubicBezTo>
                  <a:lnTo>
                    <a:pt x="37530" y="5510"/>
                  </a:lnTo>
                  <a:cubicBezTo>
                    <a:pt x="37545" y="5539"/>
                    <a:pt x="37559" y="5568"/>
                    <a:pt x="37574" y="5598"/>
                  </a:cubicBezTo>
                  <a:lnTo>
                    <a:pt x="37574" y="5598"/>
                  </a:lnTo>
                  <a:cubicBezTo>
                    <a:pt x="37579" y="5593"/>
                    <a:pt x="37584" y="5588"/>
                    <a:pt x="37588" y="5583"/>
                  </a:cubicBezTo>
                  <a:cubicBezTo>
                    <a:pt x="37618" y="5656"/>
                    <a:pt x="37661" y="5729"/>
                    <a:pt x="37691" y="5802"/>
                  </a:cubicBezTo>
                  <a:cubicBezTo>
                    <a:pt x="37691" y="5802"/>
                    <a:pt x="37691" y="5816"/>
                    <a:pt x="37691" y="5831"/>
                  </a:cubicBezTo>
                  <a:cubicBezTo>
                    <a:pt x="37559" y="5889"/>
                    <a:pt x="37414" y="5976"/>
                    <a:pt x="37268" y="6064"/>
                  </a:cubicBezTo>
                  <a:cubicBezTo>
                    <a:pt x="37239" y="5991"/>
                    <a:pt x="37224" y="5947"/>
                    <a:pt x="37224" y="5947"/>
                  </a:cubicBezTo>
                  <a:cubicBezTo>
                    <a:pt x="37224" y="5991"/>
                    <a:pt x="37224" y="6035"/>
                    <a:pt x="37224" y="6079"/>
                  </a:cubicBezTo>
                  <a:cubicBezTo>
                    <a:pt x="37210" y="6049"/>
                    <a:pt x="37210" y="6006"/>
                    <a:pt x="37195" y="5976"/>
                  </a:cubicBezTo>
                  <a:cubicBezTo>
                    <a:pt x="37308" y="5850"/>
                    <a:pt x="37434" y="5737"/>
                    <a:pt x="37574" y="5598"/>
                  </a:cubicBezTo>
                  <a:lnTo>
                    <a:pt x="37574" y="5598"/>
                  </a:lnTo>
                  <a:cubicBezTo>
                    <a:pt x="37501" y="5641"/>
                    <a:pt x="37341" y="5714"/>
                    <a:pt x="37137" y="5860"/>
                  </a:cubicBezTo>
                  <a:cubicBezTo>
                    <a:pt x="37078" y="5627"/>
                    <a:pt x="37005" y="5423"/>
                    <a:pt x="36947" y="5291"/>
                  </a:cubicBezTo>
                  <a:cubicBezTo>
                    <a:pt x="37035" y="4767"/>
                    <a:pt x="37151" y="4228"/>
                    <a:pt x="37312" y="3717"/>
                  </a:cubicBezTo>
                  <a:lnTo>
                    <a:pt x="37312" y="3717"/>
                  </a:lnTo>
                  <a:cubicBezTo>
                    <a:pt x="37311" y="3718"/>
                    <a:pt x="36962" y="4359"/>
                    <a:pt x="36627" y="5291"/>
                  </a:cubicBezTo>
                  <a:cubicBezTo>
                    <a:pt x="36495" y="4840"/>
                    <a:pt x="36379" y="4548"/>
                    <a:pt x="36379" y="4548"/>
                  </a:cubicBezTo>
                  <a:lnTo>
                    <a:pt x="36379" y="4548"/>
                  </a:lnTo>
                  <a:cubicBezTo>
                    <a:pt x="36437" y="4985"/>
                    <a:pt x="36452" y="5437"/>
                    <a:pt x="36423" y="5874"/>
                  </a:cubicBezTo>
                  <a:cubicBezTo>
                    <a:pt x="36393" y="5947"/>
                    <a:pt x="36379" y="6035"/>
                    <a:pt x="36350" y="6122"/>
                  </a:cubicBezTo>
                  <a:cubicBezTo>
                    <a:pt x="36058" y="4942"/>
                    <a:pt x="35563" y="3966"/>
                    <a:pt x="35563" y="3965"/>
                  </a:cubicBezTo>
                  <a:lnTo>
                    <a:pt x="35563" y="3965"/>
                  </a:lnTo>
                  <a:cubicBezTo>
                    <a:pt x="35752" y="4621"/>
                    <a:pt x="35869" y="5321"/>
                    <a:pt x="35942" y="5962"/>
                  </a:cubicBezTo>
                  <a:cubicBezTo>
                    <a:pt x="35781" y="5729"/>
                    <a:pt x="35635" y="5554"/>
                    <a:pt x="35533" y="5437"/>
                  </a:cubicBezTo>
                  <a:cubicBezTo>
                    <a:pt x="35548" y="5291"/>
                    <a:pt x="35577" y="5146"/>
                    <a:pt x="35606" y="5015"/>
                  </a:cubicBezTo>
                  <a:lnTo>
                    <a:pt x="35606" y="5015"/>
                  </a:lnTo>
                  <a:cubicBezTo>
                    <a:pt x="35606" y="5015"/>
                    <a:pt x="35548" y="5131"/>
                    <a:pt x="35461" y="5335"/>
                  </a:cubicBezTo>
                  <a:cubicBezTo>
                    <a:pt x="35417" y="5292"/>
                    <a:pt x="35402" y="5277"/>
                    <a:pt x="35402" y="5277"/>
                  </a:cubicBezTo>
                  <a:lnTo>
                    <a:pt x="35402" y="5277"/>
                  </a:lnTo>
                  <a:lnTo>
                    <a:pt x="35446" y="5364"/>
                  </a:lnTo>
                  <a:cubicBezTo>
                    <a:pt x="35417" y="5423"/>
                    <a:pt x="35402" y="5481"/>
                    <a:pt x="35373" y="5554"/>
                  </a:cubicBezTo>
                  <a:cubicBezTo>
                    <a:pt x="35271" y="3339"/>
                    <a:pt x="32896" y="1969"/>
                    <a:pt x="32895" y="1968"/>
                  </a:cubicBezTo>
                  <a:lnTo>
                    <a:pt x="32895" y="1968"/>
                  </a:lnTo>
                  <a:cubicBezTo>
                    <a:pt x="34367" y="3659"/>
                    <a:pt x="34528" y="3994"/>
                    <a:pt x="34703" y="5685"/>
                  </a:cubicBezTo>
                  <a:lnTo>
                    <a:pt x="34659" y="5641"/>
                  </a:lnTo>
                  <a:cubicBezTo>
                    <a:pt x="34659" y="5627"/>
                    <a:pt x="34674" y="5612"/>
                    <a:pt x="34674" y="5612"/>
                  </a:cubicBezTo>
                  <a:lnTo>
                    <a:pt x="34674" y="5612"/>
                  </a:lnTo>
                  <a:cubicBezTo>
                    <a:pt x="34674" y="5612"/>
                    <a:pt x="34659" y="5612"/>
                    <a:pt x="34644" y="5627"/>
                  </a:cubicBezTo>
                  <a:cubicBezTo>
                    <a:pt x="34572" y="5554"/>
                    <a:pt x="34499" y="5496"/>
                    <a:pt x="34426" y="5437"/>
                  </a:cubicBezTo>
                  <a:cubicBezTo>
                    <a:pt x="34426" y="5394"/>
                    <a:pt x="34440" y="5364"/>
                    <a:pt x="34455" y="5321"/>
                  </a:cubicBezTo>
                  <a:lnTo>
                    <a:pt x="34455" y="5321"/>
                  </a:lnTo>
                  <a:cubicBezTo>
                    <a:pt x="34455" y="5321"/>
                    <a:pt x="34440" y="5365"/>
                    <a:pt x="34397" y="5423"/>
                  </a:cubicBezTo>
                  <a:cubicBezTo>
                    <a:pt x="34280" y="5335"/>
                    <a:pt x="34178" y="5262"/>
                    <a:pt x="34091" y="5189"/>
                  </a:cubicBezTo>
                  <a:cubicBezTo>
                    <a:pt x="33887" y="4927"/>
                    <a:pt x="33697" y="4709"/>
                    <a:pt x="33566" y="4548"/>
                  </a:cubicBezTo>
                  <a:cubicBezTo>
                    <a:pt x="33464" y="4228"/>
                    <a:pt x="33376" y="4024"/>
                    <a:pt x="33376" y="4023"/>
                  </a:cubicBezTo>
                  <a:lnTo>
                    <a:pt x="33376" y="4023"/>
                  </a:lnTo>
                  <a:cubicBezTo>
                    <a:pt x="33390" y="4079"/>
                    <a:pt x="33391" y="4134"/>
                    <a:pt x="33404" y="4190"/>
                  </a:cubicBezTo>
                  <a:lnTo>
                    <a:pt x="33404" y="4190"/>
                  </a:lnTo>
                  <a:cubicBezTo>
                    <a:pt x="33404" y="4188"/>
                    <a:pt x="33405" y="4186"/>
                    <a:pt x="33406" y="4184"/>
                  </a:cubicBezTo>
                  <a:cubicBezTo>
                    <a:pt x="33420" y="4242"/>
                    <a:pt x="33420" y="4300"/>
                    <a:pt x="33420" y="4359"/>
                  </a:cubicBezTo>
                  <a:cubicBezTo>
                    <a:pt x="33391" y="4330"/>
                    <a:pt x="33376" y="4300"/>
                    <a:pt x="33362" y="4300"/>
                  </a:cubicBezTo>
                  <a:cubicBezTo>
                    <a:pt x="33391" y="4330"/>
                    <a:pt x="33406" y="4373"/>
                    <a:pt x="33435" y="4402"/>
                  </a:cubicBezTo>
                  <a:cubicBezTo>
                    <a:pt x="33449" y="4679"/>
                    <a:pt x="33449" y="4942"/>
                    <a:pt x="33435" y="5219"/>
                  </a:cubicBezTo>
                  <a:cubicBezTo>
                    <a:pt x="33333" y="5087"/>
                    <a:pt x="33216" y="4971"/>
                    <a:pt x="33099" y="4854"/>
                  </a:cubicBezTo>
                  <a:cubicBezTo>
                    <a:pt x="33172" y="4694"/>
                    <a:pt x="33260" y="4504"/>
                    <a:pt x="33362" y="4300"/>
                  </a:cubicBezTo>
                  <a:cubicBezTo>
                    <a:pt x="33374" y="4265"/>
                    <a:pt x="33386" y="4239"/>
                    <a:pt x="33398" y="4206"/>
                  </a:cubicBezTo>
                  <a:lnTo>
                    <a:pt x="33398" y="4206"/>
                  </a:lnTo>
                  <a:cubicBezTo>
                    <a:pt x="33332" y="4273"/>
                    <a:pt x="33149" y="4458"/>
                    <a:pt x="32954" y="4738"/>
                  </a:cubicBezTo>
                  <a:cubicBezTo>
                    <a:pt x="32837" y="4636"/>
                    <a:pt x="32735" y="4548"/>
                    <a:pt x="32633" y="4461"/>
                  </a:cubicBezTo>
                  <a:cubicBezTo>
                    <a:pt x="32837" y="4257"/>
                    <a:pt x="33056" y="4038"/>
                    <a:pt x="33318" y="3790"/>
                  </a:cubicBezTo>
                  <a:lnTo>
                    <a:pt x="33318" y="3790"/>
                  </a:lnTo>
                  <a:cubicBezTo>
                    <a:pt x="33318" y="3790"/>
                    <a:pt x="32939" y="3980"/>
                    <a:pt x="32458" y="4315"/>
                  </a:cubicBezTo>
                  <a:cubicBezTo>
                    <a:pt x="32152" y="4067"/>
                    <a:pt x="31919" y="3936"/>
                    <a:pt x="31919" y="3936"/>
                  </a:cubicBezTo>
                  <a:lnTo>
                    <a:pt x="31919" y="3936"/>
                  </a:lnTo>
                  <a:cubicBezTo>
                    <a:pt x="32065" y="4111"/>
                    <a:pt x="32196" y="4271"/>
                    <a:pt x="32327" y="4417"/>
                  </a:cubicBezTo>
                  <a:cubicBezTo>
                    <a:pt x="32123" y="4577"/>
                    <a:pt x="31904" y="4767"/>
                    <a:pt x="31686" y="4985"/>
                  </a:cubicBezTo>
                  <a:cubicBezTo>
                    <a:pt x="31132" y="4053"/>
                    <a:pt x="30564" y="3412"/>
                    <a:pt x="30564" y="3411"/>
                  </a:cubicBezTo>
                  <a:lnTo>
                    <a:pt x="30564" y="3411"/>
                  </a:lnTo>
                  <a:cubicBezTo>
                    <a:pt x="30913" y="4038"/>
                    <a:pt x="31161" y="4709"/>
                    <a:pt x="31351" y="5350"/>
                  </a:cubicBezTo>
                  <a:cubicBezTo>
                    <a:pt x="31132" y="5598"/>
                    <a:pt x="30957" y="5874"/>
                    <a:pt x="30797" y="6181"/>
                  </a:cubicBezTo>
                  <a:cubicBezTo>
                    <a:pt x="29747" y="4024"/>
                    <a:pt x="28013" y="2217"/>
                    <a:pt x="28013" y="2216"/>
                  </a:cubicBezTo>
                  <a:lnTo>
                    <a:pt x="28013" y="2216"/>
                  </a:lnTo>
                  <a:cubicBezTo>
                    <a:pt x="29266" y="4082"/>
                    <a:pt x="30039" y="6312"/>
                    <a:pt x="30418" y="7609"/>
                  </a:cubicBezTo>
                  <a:cubicBezTo>
                    <a:pt x="30418" y="7667"/>
                    <a:pt x="30418" y="7725"/>
                    <a:pt x="30418" y="7769"/>
                  </a:cubicBezTo>
                  <a:cubicBezTo>
                    <a:pt x="30199" y="7551"/>
                    <a:pt x="30024" y="7347"/>
                    <a:pt x="29879" y="7142"/>
                  </a:cubicBezTo>
                  <a:cubicBezTo>
                    <a:pt x="29908" y="6283"/>
                    <a:pt x="29485" y="5568"/>
                    <a:pt x="29033" y="5044"/>
                  </a:cubicBezTo>
                  <a:cubicBezTo>
                    <a:pt x="29019" y="5000"/>
                    <a:pt x="29004" y="4971"/>
                    <a:pt x="29004" y="4927"/>
                  </a:cubicBezTo>
                  <a:cubicBezTo>
                    <a:pt x="29004" y="4927"/>
                    <a:pt x="28989" y="4956"/>
                    <a:pt x="28989" y="5000"/>
                  </a:cubicBezTo>
                  <a:cubicBezTo>
                    <a:pt x="28465" y="4403"/>
                    <a:pt x="27897" y="4082"/>
                    <a:pt x="27896" y="4082"/>
                  </a:cubicBezTo>
                  <a:lnTo>
                    <a:pt x="27896" y="4082"/>
                  </a:lnTo>
                  <a:cubicBezTo>
                    <a:pt x="28450" y="4723"/>
                    <a:pt x="28771" y="5131"/>
                    <a:pt x="28975" y="5510"/>
                  </a:cubicBezTo>
                  <a:cubicBezTo>
                    <a:pt x="28975" y="5904"/>
                    <a:pt x="29048" y="6443"/>
                    <a:pt x="29296" y="7026"/>
                  </a:cubicBezTo>
                  <a:cubicBezTo>
                    <a:pt x="28931" y="6705"/>
                    <a:pt x="28625" y="6530"/>
                    <a:pt x="28625" y="6530"/>
                  </a:cubicBezTo>
                  <a:lnTo>
                    <a:pt x="28625" y="6530"/>
                  </a:lnTo>
                  <a:cubicBezTo>
                    <a:pt x="28931" y="6895"/>
                    <a:pt x="29179" y="7186"/>
                    <a:pt x="29368" y="7434"/>
                  </a:cubicBezTo>
                  <a:cubicBezTo>
                    <a:pt x="29339" y="7711"/>
                    <a:pt x="29223" y="7973"/>
                    <a:pt x="29062" y="8236"/>
                  </a:cubicBezTo>
                  <a:cubicBezTo>
                    <a:pt x="28989" y="7857"/>
                    <a:pt x="28844" y="7507"/>
                    <a:pt x="28654" y="7201"/>
                  </a:cubicBezTo>
                  <a:cubicBezTo>
                    <a:pt x="28538" y="6370"/>
                    <a:pt x="28275" y="5744"/>
                    <a:pt x="28275" y="5743"/>
                  </a:cubicBezTo>
                  <a:lnTo>
                    <a:pt x="28275" y="5743"/>
                  </a:lnTo>
                  <a:cubicBezTo>
                    <a:pt x="28319" y="6064"/>
                    <a:pt x="28334" y="6399"/>
                    <a:pt x="28319" y="6720"/>
                  </a:cubicBezTo>
                  <a:cubicBezTo>
                    <a:pt x="28100" y="6472"/>
                    <a:pt x="27882" y="6268"/>
                    <a:pt x="27678" y="6093"/>
                  </a:cubicBezTo>
                  <a:cubicBezTo>
                    <a:pt x="27838" y="5933"/>
                    <a:pt x="28013" y="5758"/>
                    <a:pt x="28232" y="5554"/>
                  </a:cubicBezTo>
                  <a:lnTo>
                    <a:pt x="28232" y="5554"/>
                  </a:lnTo>
                  <a:cubicBezTo>
                    <a:pt x="28231" y="5554"/>
                    <a:pt x="27925" y="5700"/>
                    <a:pt x="27547" y="5976"/>
                  </a:cubicBezTo>
                  <a:cubicBezTo>
                    <a:pt x="27284" y="5787"/>
                    <a:pt x="27095" y="5670"/>
                    <a:pt x="27095" y="5670"/>
                  </a:cubicBezTo>
                  <a:lnTo>
                    <a:pt x="27095" y="5670"/>
                  </a:lnTo>
                  <a:cubicBezTo>
                    <a:pt x="27226" y="5816"/>
                    <a:pt x="27328" y="5947"/>
                    <a:pt x="27430" y="6064"/>
                  </a:cubicBezTo>
                  <a:cubicBezTo>
                    <a:pt x="27270" y="6195"/>
                    <a:pt x="27095" y="6341"/>
                    <a:pt x="26920" y="6516"/>
                  </a:cubicBezTo>
                  <a:cubicBezTo>
                    <a:pt x="26468" y="5773"/>
                    <a:pt x="26002" y="5248"/>
                    <a:pt x="26002" y="5248"/>
                  </a:cubicBezTo>
                  <a:lnTo>
                    <a:pt x="26002" y="5248"/>
                  </a:lnTo>
                  <a:cubicBezTo>
                    <a:pt x="26293" y="5758"/>
                    <a:pt x="26497" y="6297"/>
                    <a:pt x="26643" y="6822"/>
                  </a:cubicBezTo>
                  <a:cubicBezTo>
                    <a:pt x="26468" y="7011"/>
                    <a:pt x="26322" y="7230"/>
                    <a:pt x="26191" y="7478"/>
                  </a:cubicBezTo>
                  <a:cubicBezTo>
                    <a:pt x="25346" y="5744"/>
                    <a:pt x="23947" y="4286"/>
                    <a:pt x="23947" y="4286"/>
                  </a:cubicBezTo>
                  <a:lnTo>
                    <a:pt x="23947" y="4286"/>
                  </a:lnTo>
                  <a:cubicBezTo>
                    <a:pt x="24909" y="5714"/>
                    <a:pt x="25521" y="7405"/>
                    <a:pt x="25841" y="8454"/>
                  </a:cubicBezTo>
                  <a:cubicBezTo>
                    <a:pt x="25827" y="8498"/>
                    <a:pt x="25812" y="8556"/>
                    <a:pt x="25798" y="8600"/>
                  </a:cubicBezTo>
                  <a:cubicBezTo>
                    <a:pt x="25754" y="8571"/>
                    <a:pt x="25696" y="8527"/>
                    <a:pt x="25652" y="8498"/>
                  </a:cubicBezTo>
                  <a:cubicBezTo>
                    <a:pt x="25564" y="8396"/>
                    <a:pt x="25477" y="8294"/>
                    <a:pt x="25404" y="8177"/>
                  </a:cubicBezTo>
                  <a:cubicBezTo>
                    <a:pt x="25448" y="8119"/>
                    <a:pt x="25477" y="8046"/>
                    <a:pt x="25521" y="7973"/>
                  </a:cubicBezTo>
                  <a:lnTo>
                    <a:pt x="25521" y="7973"/>
                  </a:lnTo>
                  <a:cubicBezTo>
                    <a:pt x="25521" y="7973"/>
                    <a:pt x="25462" y="8032"/>
                    <a:pt x="25375" y="8119"/>
                  </a:cubicBezTo>
                  <a:cubicBezTo>
                    <a:pt x="25127" y="7725"/>
                    <a:pt x="24967" y="7274"/>
                    <a:pt x="24748" y="6472"/>
                  </a:cubicBezTo>
                  <a:lnTo>
                    <a:pt x="24748" y="6472"/>
                  </a:lnTo>
                  <a:cubicBezTo>
                    <a:pt x="24748" y="6472"/>
                    <a:pt x="24603" y="7245"/>
                    <a:pt x="24967" y="8134"/>
                  </a:cubicBezTo>
                  <a:cubicBezTo>
                    <a:pt x="24792" y="8061"/>
                    <a:pt x="24661" y="8017"/>
                    <a:pt x="24661" y="8017"/>
                  </a:cubicBezTo>
                  <a:lnTo>
                    <a:pt x="24661" y="8017"/>
                  </a:lnTo>
                  <a:cubicBezTo>
                    <a:pt x="24807" y="8119"/>
                    <a:pt x="24923" y="8206"/>
                    <a:pt x="25040" y="8279"/>
                  </a:cubicBezTo>
                  <a:cubicBezTo>
                    <a:pt x="25054" y="8338"/>
                    <a:pt x="25083" y="8381"/>
                    <a:pt x="25113" y="8440"/>
                  </a:cubicBezTo>
                  <a:cubicBezTo>
                    <a:pt x="25011" y="8571"/>
                    <a:pt x="24909" y="8746"/>
                    <a:pt x="24807" y="8935"/>
                  </a:cubicBezTo>
                  <a:cubicBezTo>
                    <a:pt x="24734" y="8687"/>
                    <a:pt x="24690" y="8425"/>
                    <a:pt x="24661" y="8177"/>
                  </a:cubicBezTo>
                  <a:cubicBezTo>
                    <a:pt x="24661" y="8177"/>
                    <a:pt x="24617" y="8440"/>
                    <a:pt x="24617" y="8848"/>
                  </a:cubicBezTo>
                  <a:cubicBezTo>
                    <a:pt x="24515" y="8411"/>
                    <a:pt x="24384" y="8148"/>
                    <a:pt x="24384" y="8148"/>
                  </a:cubicBezTo>
                  <a:lnTo>
                    <a:pt x="24384" y="8148"/>
                  </a:lnTo>
                  <a:cubicBezTo>
                    <a:pt x="24398" y="8469"/>
                    <a:pt x="24398" y="8746"/>
                    <a:pt x="24398" y="8979"/>
                  </a:cubicBezTo>
                  <a:cubicBezTo>
                    <a:pt x="24311" y="9066"/>
                    <a:pt x="24209" y="9197"/>
                    <a:pt x="24107" y="9343"/>
                  </a:cubicBezTo>
                  <a:cubicBezTo>
                    <a:pt x="23990" y="8265"/>
                    <a:pt x="24034" y="8046"/>
                    <a:pt x="24661" y="6836"/>
                  </a:cubicBezTo>
                  <a:lnTo>
                    <a:pt x="24661" y="6836"/>
                  </a:lnTo>
                  <a:cubicBezTo>
                    <a:pt x="24661" y="6837"/>
                    <a:pt x="24311" y="7157"/>
                    <a:pt x="24034" y="7653"/>
                  </a:cubicBezTo>
                  <a:cubicBezTo>
                    <a:pt x="24136" y="6953"/>
                    <a:pt x="24282" y="6224"/>
                    <a:pt x="24500" y="5525"/>
                  </a:cubicBezTo>
                  <a:lnTo>
                    <a:pt x="24500" y="5525"/>
                  </a:lnTo>
                  <a:cubicBezTo>
                    <a:pt x="24500" y="5525"/>
                    <a:pt x="23451" y="7449"/>
                    <a:pt x="23101" y="9562"/>
                  </a:cubicBezTo>
                  <a:cubicBezTo>
                    <a:pt x="23043" y="9314"/>
                    <a:pt x="22985" y="9052"/>
                    <a:pt x="22970" y="8804"/>
                  </a:cubicBezTo>
                  <a:cubicBezTo>
                    <a:pt x="22970" y="8804"/>
                    <a:pt x="22926" y="9023"/>
                    <a:pt x="22926" y="9372"/>
                  </a:cubicBezTo>
                  <a:cubicBezTo>
                    <a:pt x="22752" y="9197"/>
                    <a:pt x="22562" y="9037"/>
                    <a:pt x="22373" y="8906"/>
                  </a:cubicBezTo>
                  <a:cubicBezTo>
                    <a:pt x="22358" y="8294"/>
                    <a:pt x="22402" y="7638"/>
                    <a:pt x="22533" y="7026"/>
                  </a:cubicBezTo>
                  <a:lnTo>
                    <a:pt x="22533" y="7026"/>
                  </a:lnTo>
                  <a:cubicBezTo>
                    <a:pt x="22533" y="7026"/>
                    <a:pt x="22198" y="7696"/>
                    <a:pt x="21950" y="8614"/>
                  </a:cubicBezTo>
                  <a:cubicBezTo>
                    <a:pt x="21702" y="8454"/>
                    <a:pt x="21454" y="8323"/>
                    <a:pt x="21221" y="8206"/>
                  </a:cubicBezTo>
                  <a:cubicBezTo>
                    <a:pt x="21294" y="8061"/>
                    <a:pt x="21367" y="7900"/>
                    <a:pt x="21454" y="7711"/>
                  </a:cubicBezTo>
                  <a:lnTo>
                    <a:pt x="21454" y="7711"/>
                  </a:lnTo>
                  <a:cubicBezTo>
                    <a:pt x="21454" y="7711"/>
                    <a:pt x="21279" y="7871"/>
                    <a:pt x="21075" y="8148"/>
                  </a:cubicBezTo>
                  <a:cubicBezTo>
                    <a:pt x="20536" y="7900"/>
                    <a:pt x="20143" y="7798"/>
                    <a:pt x="20143" y="7798"/>
                  </a:cubicBezTo>
                  <a:lnTo>
                    <a:pt x="20143" y="7798"/>
                  </a:lnTo>
                  <a:cubicBezTo>
                    <a:pt x="20449" y="7988"/>
                    <a:pt x="20711" y="8148"/>
                    <a:pt x="20944" y="8294"/>
                  </a:cubicBezTo>
                  <a:cubicBezTo>
                    <a:pt x="20784" y="8527"/>
                    <a:pt x="20609" y="8804"/>
                    <a:pt x="20463" y="9139"/>
                  </a:cubicBezTo>
                  <a:cubicBezTo>
                    <a:pt x="20332" y="8760"/>
                    <a:pt x="20216" y="8396"/>
                    <a:pt x="20157" y="8017"/>
                  </a:cubicBezTo>
                  <a:lnTo>
                    <a:pt x="20157" y="8017"/>
                  </a:lnTo>
                  <a:cubicBezTo>
                    <a:pt x="20157" y="8017"/>
                    <a:pt x="20084" y="8775"/>
                    <a:pt x="20245" y="9737"/>
                  </a:cubicBezTo>
                  <a:cubicBezTo>
                    <a:pt x="20186" y="9941"/>
                    <a:pt x="20157" y="10159"/>
                    <a:pt x="20143" y="10378"/>
                  </a:cubicBezTo>
                  <a:cubicBezTo>
                    <a:pt x="19997" y="10407"/>
                    <a:pt x="19851" y="10436"/>
                    <a:pt x="19720" y="10465"/>
                  </a:cubicBezTo>
                  <a:cubicBezTo>
                    <a:pt x="19647" y="10349"/>
                    <a:pt x="19589" y="10247"/>
                    <a:pt x="19531" y="10130"/>
                  </a:cubicBezTo>
                  <a:cubicBezTo>
                    <a:pt x="19662" y="9810"/>
                    <a:pt x="19822" y="9445"/>
                    <a:pt x="20055" y="8964"/>
                  </a:cubicBezTo>
                  <a:lnTo>
                    <a:pt x="20055" y="8964"/>
                  </a:lnTo>
                  <a:cubicBezTo>
                    <a:pt x="20055" y="8964"/>
                    <a:pt x="19764" y="9227"/>
                    <a:pt x="19472" y="9664"/>
                  </a:cubicBezTo>
                  <a:cubicBezTo>
                    <a:pt x="19531" y="8964"/>
                    <a:pt x="19414" y="8338"/>
                    <a:pt x="19297" y="7900"/>
                  </a:cubicBezTo>
                  <a:cubicBezTo>
                    <a:pt x="19385" y="7419"/>
                    <a:pt x="19603" y="6909"/>
                    <a:pt x="19997" y="6079"/>
                  </a:cubicBezTo>
                  <a:lnTo>
                    <a:pt x="19997" y="6079"/>
                  </a:lnTo>
                  <a:cubicBezTo>
                    <a:pt x="19997" y="6079"/>
                    <a:pt x="19487" y="6560"/>
                    <a:pt x="19093" y="7317"/>
                  </a:cubicBezTo>
                  <a:cubicBezTo>
                    <a:pt x="19064" y="7274"/>
                    <a:pt x="19064" y="7244"/>
                    <a:pt x="19064" y="7244"/>
                  </a:cubicBezTo>
                  <a:cubicBezTo>
                    <a:pt x="19064" y="7303"/>
                    <a:pt x="19064" y="7347"/>
                    <a:pt x="19064" y="7390"/>
                  </a:cubicBezTo>
                  <a:cubicBezTo>
                    <a:pt x="18729" y="8061"/>
                    <a:pt x="18525" y="8950"/>
                    <a:pt x="18846" y="9912"/>
                  </a:cubicBezTo>
                  <a:cubicBezTo>
                    <a:pt x="18758" y="10174"/>
                    <a:pt x="18641" y="10422"/>
                    <a:pt x="18481" y="10713"/>
                  </a:cubicBezTo>
                  <a:lnTo>
                    <a:pt x="18467" y="10713"/>
                  </a:lnTo>
                  <a:cubicBezTo>
                    <a:pt x="18437" y="10655"/>
                    <a:pt x="18423" y="10597"/>
                    <a:pt x="18408" y="10538"/>
                  </a:cubicBezTo>
                  <a:cubicBezTo>
                    <a:pt x="18379" y="9008"/>
                    <a:pt x="18452" y="6355"/>
                    <a:pt x="19195" y="4009"/>
                  </a:cubicBezTo>
                  <a:lnTo>
                    <a:pt x="19195" y="4009"/>
                  </a:lnTo>
                  <a:cubicBezTo>
                    <a:pt x="19195" y="4009"/>
                    <a:pt x="17898" y="6385"/>
                    <a:pt x="17476" y="9008"/>
                  </a:cubicBezTo>
                  <a:cubicBezTo>
                    <a:pt x="17199" y="8702"/>
                    <a:pt x="16893" y="8425"/>
                    <a:pt x="16572" y="8192"/>
                  </a:cubicBezTo>
                  <a:cubicBezTo>
                    <a:pt x="16543" y="7434"/>
                    <a:pt x="16586" y="6632"/>
                    <a:pt x="16761" y="5860"/>
                  </a:cubicBezTo>
                  <a:lnTo>
                    <a:pt x="16761" y="5860"/>
                  </a:lnTo>
                  <a:cubicBezTo>
                    <a:pt x="16761" y="5860"/>
                    <a:pt x="16339" y="6691"/>
                    <a:pt x="16047" y="7827"/>
                  </a:cubicBezTo>
                  <a:cubicBezTo>
                    <a:pt x="15727" y="7638"/>
                    <a:pt x="15420" y="7478"/>
                    <a:pt x="15129" y="7332"/>
                  </a:cubicBezTo>
                  <a:cubicBezTo>
                    <a:pt x="15216" y="7142"/>
                    <a:pt x="15318" y="6938"/>
                    <a:pt x="15420" y="6720"/>
                  </a:cubicBezTo>
                  <a:lnTo>
                    <a:pt x="15420" y="6720"/>
                  </a:lnTo>
                  <a:cubicBezTo>
                    <a:pt x="15420" y="6720"/>
                    <a:pt x="15216" y="6909"/>
                    <a:pt x="14940" y="7244"/>
                  </a:cubicBezTo>
                  <a:cubicBezTo>
                    <a:pt x="14284" y="6953"/>
                    <a:pt x="13788" y="6822"/>
                    <a:pt x="13788" y="6822"/>
                  </a:cubicBezTo>
                  <a:lnTo>
                    <a:pt x="13788" y="6822"/>
                  </a:lnTo>
                  <a:cubicBezTo>
                    <a:pt x="14182" y="7055"/>
                    <a:pt x="14502" y="7259"/>
                    <a:pt x="14794" y="7449"/>
                  </a:cubicBezTo>
                  <a:cubicBezTo>
                    <a:pt x="14590" y="7725"/>
                    <a:pt x="14371" y="8075"/>
                    <a:pt x="14182" y="8469"/>
                  </a:cubicBezTo>
                  <a:cubicBezTo>
                    <a:pt x="14080" y="8177"/>
                    <a:pt x="13978" y="7857"/>
                    <a:pt x="13905" y="7551"/>
                  </a:cubicBezTo>
                  <a:cubicBezTo>
                    <a:pt x="13919" y="7507"/>
                    <a:pt x="13934" y="7449"/>
                    <a:pt x="13948" y="7405"/>
                  </a:cubicBezTo>
                  <a:lnTo>
                    <a:pt x="13948" y="7405"/>
                  </a:lnTo>
                  <a:cubicBezTo>
                    <a:pt x="13948" y="7406"/>
                    <a:pt x="13933" y="7449"/>
                    <a:pt x="13890" y="7507"/>
                  </a:cubicBezTo>
                  <a:cubicBezTo>
                    <a:pt x="13861" y="7376"/>
                    <a:pt x="13832" y="7230"/>
                    <a:pt x="13803" y="7099"/>
                  </a:cubicBezTo>
                  <a:cubicBezTo>
                    <a:pt x="13803" y="7099"/>
                    <a:pt x="13774" y="7332"/>
                    <a:pt x="13788" y="7725"/>
                  </a:cubicBezTo>
                  <a:cubicBezTo>
                    <a:pt x="13686" y="7915"/>
                    <a:pt x="13555" y="8206"/>
                    <a:pt x="13409" y="8556"/>
                  </a:cubicBezTo>
                  <a:cubicBezTo>
                    <a:pt x="13263" y="8717"/>
                    <a:pt x="13089" y="8935"/>
                    <a:pt x="12899" y="9212"/>
                  </a:cubicBezTo>
                  <a:cubicBezTo>
                    <a:pt x="12506" y="7288"/>
                    <a:pt x="12564" y="6880"/>
                    <a:pt x="13613" y="4679"/>
                  </a:cubicBezTo>
                  <a:lnTo>
                    <a:pt x="13613" y="4679"/>
                  </a:lnTo>
                  <a:cubicBezTo>
                    <a:pt x="13613" y="4680"/>
                    <a:pt x="10932" y="7157"/>
                    <a:pt x="12433" y="10043"/>
                  </a:cubicBezTo>
                  <a:cubicBezTo>
                    <a:pt x="12404" y="10116"/>
                    <a:pt x="12374" y="10203"/>
                    <a:pt x="12331" y="10276"/>
                  </a:cubicBezTo>
                  <a:cubicBezTo>
                    <a:pt x="12154" y="9869"/>
                    <a:pt x="11940" y="9588"/>
                    <a:pt x="11888" y="9516"/>
                  </a:cubicBezTo>
                  <a:lnTo>
                    <a:pt x="11888" y="9516"/>
                  </a:lnTo>
                  <a:cubicBezTo>
                    <a:pt x="12043" y="9997"/>
                    <a:pt x="12157" y="10340"/>
                    <a:pt x="12214" y="10640"/>
                  </a:cubicBezTo>
                  <a:cubicBezTo>
                    <a:pt x="12170" y="10757"/>
                    <a:pt x="12141" y="10874"/>
                    <a:pt x="12127" y="10990"/>
                  </a:cubicBezTo>
                  <a:cubicBezTo>
                    <a:pt x="12039" y="10917"/>
                    <a:pt x="11952" y="10844"/>
                    <a:pt x="11879" y="10786"/>
                  </a:cubicBezTo>
                  <a:cubicBezTo>
                    <a:pt x="11864" y="10728"/>
                    <a:pt x="11850" y="10670"/>
                    <a:pt x="11821" y="10611"/>
                  </a:cubicBezTo>
                  <a:cubicBezTo>
                    <a:pt x="11821" y="10247"/>
                    <a:pt x="11835" y="9868"/>
                    <a:pt x="11879" y="9489"/>
                  </a:cubicBezTo>
                  <a:cubicBezTo>
                    <a:pt x="11879" y="9490"/>
                    <a:pt x="11880" y="9492"/>
                    <a:pt x="11880" y="9493"/>
                  </a:cubicBezTo>
                  <a:lnTo>
                    <a:pt x="11880" y="9493"/>
                  </a:lnTo>
                  <a:cubicBezTo>
                    <a:pt x="11909" y="9293"/>
                    <a:pt x="11938" y="9092"/>
                    <a:pt x="11981" y="8891"/>
                  </a:cubicBezTo>
                  <a:lnTo>
                    <a:pt x="11981" y="8891"/>
                  </a:lnTo>
                  <a:cubicBezTo>
                    <a:pt x="11981" y="8892"/>
                    <a:pt x="11806" y="9241"/>
                    <a:pt x="11617" y="9780"/>
                  </a:cubicBezTo>
                  <a:cubicBezTo>
                    <a:pt x="11456" y="9037"/>
                    <a:pt x="11340" y="8236"/>
                    <a:pt x="11340" y="7463"/>
                  </a:cubicBezTo>
                  <a:cubicBezTo>
                    <a:pt x="11340" y="7463"/>
                    <a:pt x="11092" y="8760"/>
                    <a:pt x="11223" y="10232"/>
                  </a:cubicBezTo>
                  <a:cubicBezTo>
                    <a:pt x="10961" y="9606"/>
                    <a:pt x="10742" y="8935"/>
                    <a:pt x="10611" y="8279"/>
                  </a:cubicBezTo>
                  <a:lnTo>
                    <a:pt x="10611" y="8279"/>
                  </a:lnTo>
                  <a:cubicBezTo>
                    <a:pt x="10611" y="8279"/>
                    <a:pt x="10567" y="8921"/>
                    <a:pt x="10655" y="9839"/>
                  </a:cubicBezTo>
                  <a:cubicBezTo>
                    <a:pt x="10611" y="9897"/>
                    <a:pt x="10567" y="9955"/>
                    <a:pt x="10509" y="10014"/>
                  </a:cubicBezTo>
                  <a:cubicBezTo>
                    <a:pt x="10509" y="10014"/>
                    <a:pt x="10494" y="9999"/>
                    <a:pt x="10494" y="9999"/>
                  </a:cubicBezTo>
                  <a:cubicBezTo>
                    <a:pt x="10392" y="9635"/>
                    <a:pt x="10305" y="9270"/>
                    <a:pt x="10276" y="8891"/>
                  </a:cubicBezTo>
                  <a:cubicBezTo>
                    <a:pt x="10276" y="8891"/>
                    <a:pt x="10217" y="9299"/>
                    <a:pt x="10217" y="9882"/>
                  </a:cubicBezTo>
                  <a:cubicBezTo>
                    <a:pt x="9955" y="9780"/>
                    <a:pt x="9736" y="9708"/>
                    <a:pt x="9649" y="9678"/>
                  </a:cubicBezTo>
                  <a:lnTo>
                    <a:pt x="9649" y="9678"/>
                  </a:lnTo>
                  <a:cubicBezTo>
                    <a:pt x="9868" y="9810"/>
                    <a:pt x="10057" y="9926"/>
                    <a:pt x="10232" y="10043"/>
                  </a:cubicBezTo>
                  <a:cubicBezTo>
                    <a:pt x="10232" y="10087"/>
                    <a:pt x="10232" y="10130"/>
                    <a:pt x="10232" y="10189"/>
                  </a:cubicBezTo>
                  <a:cubicBezTo>
                    <a:pt x="10028" y="10101"/>
                    <a:pt x="9809" y="10028"/>
                    <a:pt x="9620" y="9984"/>
                  </a:cubicBezTo>
                  <a:cubicBezTo>
                    <a:pt x="9620" y="9970"/>
                    <a:pt x="9620" y="9955"/>
                    <a:pt x="9620" y="9941"/>
                  </a:cubicBezTo>
                  <a:cubicBezTo>
                    <a:pt x="9620" y="9868"/>
                    <a:pt x="9634" y="9780"/>
                    <a:pt x="9649" y="9678"/>
                  </a:cubicBezTo>
                  <a:cubicBezTo>
                    <a:pt x="9649" y="9649"/>
                    <a:pt x="9664" y="9620"/>
                    <a:pt x="9664" y="9576"/>
                  </a:cubicBezTo>
                  <a:lnTo>
                    <a:pt x="9664" y="9576"/>
                  </a:lnTo>
                  <a:cubicBezTo>
                    <a:pt x="9663" y="9576"/>
                    <a:pt x="9634" y="9606"/>
                    <a:pt x="9605" y="9678"/>
                  </a:cubicBezTo>
                  <a:cubicBezTo>
                    <a:pt x="9576" y="9737"/>
                    <a:pt x="9532" y="9839"/>
                    <a:pt x="9489" y="9955"/>
                  </a:cubicBezTo>
                  <a:cubicBezTo>
                    <a:pt x="9051" y="9853"/>
                    <a:pt x="8745" y="9824"/>
                    <a:pt x="8745" y="9824"/>
                  </a:cubicBezTo>
                  <a:lnTo>
                    <a:pt x="8745" y="9824"/>
                  </a:lnTo>
                  <a:cubicBezTo>
                    <a:pt x="9008" y="9926"/>
                    <a:pt x="9241" y="10014"/>
                    <a:pt x="9430" y="10101"/>
                  </a:cubicBezTo>
                  <a:cubicBezTo>
                    <a:pt x="9372" y="10291"/>
                    <a:pt x="9314" y="10538"/>
                    <a:pt x="9285" y="10815"/>
                  </a:cubicBezTo>
                  <a:cubicBezTo>
                    <a:pt x="9095" y="10553"/>
                    <a:pt x="8935" y="10276"/>
                    <a:pt x="8804" y="9984"/>
                  </a:cubicBezTo>
                  <a:lnTo>
                    <a:pt x="8804" y="9984"/>
                  </a:lnTo>
                  <a:cubicBezTo>
                    <a:pt x="8804" y="9985"/>
                    <a:pt x="8906" y="10495"/>
                    <a:pt x="9197" y="11165"/>
                  </a:cubicBezTo>
                  <a:cubicBezTo>
                    <a:pt x="9095" y="11282"/>
                    <a:pt x="8993" y="11427"/>
                    <a:pt x="8876" y="11602"/>
                  </a:cubicBezTo>
                  <a:cubicBezTo>
                    <a:pt x="8862" y="11573"/>
                    <a:pt x="8862" y="11559"/>
                    <a:pt x="8862" y="11529"/>
                  </a:cubicBezTo>
                  <a:cubicBezTo>
                    <a:pt x="8876" y="11311"/>
                    <a:pt x="8906" y="11048"/>
                    <a:pt x="8949" y="10742"/>
                  </a:cubicBezTo>
                  <a:lnTo>
                    <a:pt x="8949" y="10742"/>
                  </a:lnTo>
                  <a:cubicBezTo>
                    <a:pt x="8949" y="10742"/>
                    <a:pt x="8862" y="10874"/>
                    <a:pt x="8774" y="11107"/>
                  </a:cubicBezTo>
                  <a:cubicBezTo>
                    <a:pt x="8585" y="9941"/>
                    <a:pt x="8702" y="9518"/>
                    <a:pt x="9445" y="7944"/>
                  </a:cubicBezTo>
                  <a:lnTo>
                    <a:pt x="9445" y="7944"/>
                  </a:lnTo>
                  <a:cubicBezTo>
                    <a:pt x="9445" y="7944"/>
                    <a:pt x="8483" y="8833"/>
                    <a:pt x="8206" y="10101"/>
                  </a:cubicBezTo>
                  <a:cubicBezTo>
                    <a:pt x="8191" y="10072"/>
                    <a:pt x="8162" y="10043"/>
                    <a:pt x="8148" y="10014"/>
                  </a:cubicBezTo>
                  <a:cubicBezTo>
                    <a:pt x="8104" y="9635"/>
                    <a:pt x="8148" y="9212"/>
                    <a:pt x="8235" y="8512"/>
                  </a:cubicBezTo>
                  <a:lnTo>
                    <a:pt x="8235" y="8512"/>
                  </a:lnTo>
                  <a:cubicBezTo>
                    <a:pt x="8235" y="8513"/>
                    <a:pt x="7973" y="8950"/>
                    <a:pt x="7871" y="9606"/>
                  </a:cubicBezTo>
                  <a:cubicBezTo>
                    <a:pt x="7842" y="9562"/>
                    <a:pt x="7827" y="9547"/>
                    <a:pt x="7827" y="9547"/>
                  </a:cubicBezTo>
                  <a:lnTo>
                    <a:pt x="7827" y="9547"/>
                  </a:lnTo>
                  <a:cubicBezTo>
                    <a:pt x="7842" y="9591"/>
                    <a:pt x="7856" y="9620"/>
                    <a:pt x="7871" y="9649"/>
                  </a:cubicBezTo>
                  <a:cubicBezTo>
                    <a:pt x="7798" y="10189"/>
                    <a:pt x="7827" y="10830"/>
                    <a:pt x="8206" y="11486"/>
                  </a:cubicBezTo>
                  <a:cubicBezTo>
                    <a:pt x="8235" y="11588"/>
                    <a:pt x="8264" y="11690"/>
                    <a:pt x="8293" y="11792"/>
                  </a:cubicBezTo>
                  <a:cubicBezTo>
                    <a:pt x="8279" y="11952"/>
                    <a:pt x="8264" y="12127"/>
                    <a:pt x="8221" y="12316"/>
                  </a:cubicBezTo>
                  <a:cubicBezTo>
                    <a:pt x="8191" y="12273"/>
                    <a:pt x="8162" y="12229"/>
                    <a:pt x="8133" y="12185"/>
                  </a:cubicBezTo>
                  <a:cubicBezTo>
                    <a:pt x="7754" y="11005"/>
                    <a:pt x="7186" y="8935"/>
                    <a:pt x="7171" y="7011"/>
                  </a:cubicBezTo>
                  <a:cubicBezTo>
                    <a:pt x="7171" y="7011"/>
                    <a:pt x="6795" y="9020"/>
                    <a:pt x="7095" y="11110"/>
                  </a:cubicBezTo>
                  <a:lnTo>
                    <a:pt x="7095" y="11110"/>
                  </a:lnTo>
                  <a:cubicBezTo>
                    <a:pt x="7068" y="11025"/>
                    <a:pt x="7054" y="10928"/>
                    <a:pt x="7040" y="10844"/>
                  </a:cubicBezTo>
                  <a:cubicBezTo>
                    <a:pt x="7040" y="10844"/>
                    <a:pt x="7026" y="10932"/>
                    <a:pt x="7026" y="11078"/>
                  </a:cubicBezTo>
                  <a:cubicBezTo>
                    <a:pt x="6778" y="10903"/>
                    <a:pt x="6515" y="10757"/>
                    <a:pt x="6268" y="10626"/>
                  </a:cubicBezTo>
                  <a:cubicBezTo>
                    <a:pt x="6064" y="10043"/>
                    <a:pt x="5903" y="9416"/>
                    <a:pt x="5845" y="8789"/>
                  </a:cubicBezTo>
                  <a:cubicBezTo>
                    <a:pt x="5845" y="8789"/>
                    <a:pt x="5743" y="9489"/>
                    <a:pt x="5801" y="10422"/>
                  </a:cubicBezTo>
                  <a:cubicBezTo>
                    <a:pt x="5524" y="10320"/>
                    <a:pt x="5262" y="10232"/>
                    <a:pt x="5029" y="10159"/>
                  </a:cubicBezTo>
                  <a:cubicBezTo>
                    <a:pt x="5043" y="9999"/>
                    <a:pt x="5058" y="9839"/>
                    <a:pt x="5087" y="9649"/>
                  </a:cubicBezTo>
                  <a:lnTo>
                    <a:pt x="5087" y="9649"/>
                  </a:lnTo>
                  <a:cubicBezTo>
                    <a:pt x="5087" y="9649"/>
                    <a:pt x="4985" y="9824"/>
                    <a:pt x="4868" y="10116"/>
                  </a:cubicBezTo>
                  <a:cubicBezTo>
                    <a:pt x="4329" y="9985"/>
                    <a:pt x="3950" y="9955"/>
                    <a:pt x="3950" y="9955"/>
                  </a:cubicBezTo>
                  <a:lnTo>
                    <a:pt x="3950" y="9955"/>
                  </a:lnTo>
                  <a:cubicBezTo>
                    <a:pt x="4271" y="10072"/>
                    <a:pt x="4562" y="10189"/>
                    <a:pt x="4810" y="10291"/>
                  </a:cubicBezTo>
                  <a:cubicBezTo>
                    <a:pt x="4723" y="10538"/>
                    <a:pt x="4650" y="10844"/>
                    <a:pt x="4621" y="11180"/>
                  </a:cubicBezTo>
                  <a:cubicBezTo>
                    <a:pt x="4460" y="10961"/>
                    <a:pt x="4329" y="10728"/>
                    <a:pt x="4198" y="10509"/>
                  </a:cubicBezTo>
                  <a:cubicBezTo>
                    <a:pt x="4198" y="10465"/>
                    <a:pt x="4198" y="10422"/>
                    <a:pt x="4198" y="10378"/>
                  </a:cubicBezTo>
                  <a:cubicBezTo>
                    <a:pt x="4198" y="10378"/>
                    <a:pt x="4183" y="10422"/>
                    <a:pt x="4183" y="10465"/>
                  </a:cubicBezTo>
                  <a:cubicBezTo>
                    <a:pt x="4125" y="10363"/>
                    <a:pt x="4067" y="10261"/>
                    <a:pt x="4023" y="10159"/>
                  </a:cubicBezTo>
                  <a:lnTo>
                    <a:pt x="4023" y="10159"/>
                  </a:lnTo>
                  <a:cubicBezTo>
                    <a:pt x="4023" y="10160"/>
                    <a:pt x="4052" y="10349"/>
                    <a:pt x="4154" y="10655"/>
                  </a:cubicBezTo>
                  <a:cubicBezTo>
                    <a:pt x="4125" y="10815"/>
                    <a:pt x="4096" y="11048"/>
                    <a:pt x="4081" y="11340"/>
                  </a:cubicBezTo>
                  <a:cubicBezTo>
                    <a:pt x="4009" y="11486"/>
                    <a:pt x="3936" y="11690"/>
                    <a:pt x="3863" y="11937"/>
                  </a:cubicBezTo>
                  <a:cubicBezTo>
                    <a:pt x="3134" y="10495"/>
                    <a:pt x="3076" y="10174"/>
                    <a:pt x="3324" y="8323"/>
                  </a:cubicBezTo>
                  <a:lnTo>
                    <a:pt x="3324" y="8323"/>
                  </a:lnTo>
                  <a:cubicBezTo>
                    <a:pt x="3323" y="8323"/>
                    <a:pt x="1968" y="10611"/>
                    <a:pt x="3732" y="12637"/>
                  </a:cubicBezTo>
                  <a:cubicBezTo>
                    <a:pt x="3702" y="12885"/>
                    <a:pt x="3702" y="13147"/>
                    <a:pt x="3732" y="13424"/>
                  </a:cubicBezTo>
                  <a:cubicBezTo>
                    <a:pt x="3644" y="13380"/>
                    <a:pt x="3557" y="13337"/>
                    <a:pt x="3455" y="13293"/>
                  </a:cubicBezTo>
                  <a:cubicBezTo>
                    <a:pt x="3309" y="12812"/>
                    <a:pt x="3178" y="12316"/>
                    <a:pt x="3134" y="11821"/>
                  </a:cubicBezTo>
                  <a:cubicBezTo>
                    <a:pt x="3134" y="11821"/>
                    <a:pt x="3047" y="12375"/>
                    <a:pt x="3090" y="13133"/>
                  </a:cubicBezTo>
                  <a:cubicBezTo>
                    <a:pt x="3061" y="13118"/>
                    <a:pt x="3032" y="13103"/>
                    <a:pt x="3003" y="13089"/>
                  </a:cubicBezTo>
                  <a:cubicBezTo>
                    <a:pt x="2624" y="12608"/>
                    <a:pt x="2274" y="12069"/>
                    <a:pt x="1997" y="11529"/>
                  </a:cubicBezTo>
                  <a:lnTo>
                    <a:pt x="1997" y="11529"/>
                  </a:lnTo>
                  <a:cubicBezTo>
                    <a:pt x="1997" y="11530"/>
                    <a:pt x="2114" y="12040"/>
                    <a:pt x="2405" y="12739"/>
                  </a:cubicBezTo>
                  <a:cubicBezTo>
                    <a:pt x="2376" y="12783"/>
                    <a:pt x="2362" y="12827"/>
                    <a:pt x="2347" y="12885"/>
                  </a:cubicBezTo>
                  <a:cubicBezTo>
                    <a:pt x="1895" y="12768"/>
                    <a:pt x="1589" y="12754"/>
                    <a:pt x="1589" y="12754"/>
                  </a:cubicBezTo>
                  <a:lnTo>
                    <a:pt x="1589" y="12754"/>
                  </a:lnTo>
                  <a:cubicBezTo>
                    <a:pt x="1866" y="12856"/>
                    <a:pt x="2085" y="12943"/>
                    <a:pt x="2289" y="13031"/>
                  </a:cubicBezTo>
                  <a:cubicBezTo>
                    <a:pt x="2230" y="13220"/>
                    <a:pt x="2158" y="13468"/>
                    <a:pt x="2128" y="13730"/>
                  </a:cubicBezTo>
                  <a:cubicBezTo>
                    <a:pt x="1954" y="13468"/>
                    <a:pt x="1793" y="13191"/>
                    <a:pt x="1647" y="12914"/>
                  </a:cubicBezTo>
                  <a:lnTo>
                    <a:pt x="1647" y="12914"/>
                  </a:lnTo>
                  <a:cubicBezTo>
                    <a:pt x="1648" y="12914"/>
                    <a:pt x="1779" y="13512"/>
                    <a:pt x="2128" y="14240"/>
                  </a:cubicBezTo>
                  <a:cubicBezTo>
                    <a:pt x="2143" y="14546"/>
                    <a:pt x="2201" y="14867"/>
                    <a:pt x="2347" y="15202"/>
                  </a:cubicBezTo>
                  <a:cubicBezTo>
                    <a:pt x="2099" y="15042"/>
                    <a:pt x="1866" y="14852"/>
                    <a:pt x="1706" y="14634"/>
                  </a:cubicBezTo>
                  <a:cubicBezTo>
                    <a:pt x="1720" y="14371"/>
                    <a:pt x="1749" y="14065"/>
                    <a:pt x="1808" y="13672"/>
                  </a:cubicBezTo>
                  <a:lnTo>
                    <a:pt x="1808" y="13672"/>
                  </a:lnTo>
                  <a:cubicBezTo>
                    <a:pt x="1808" y="13672"/>
                    <a:pt x="1647" y="13934"/>
                    <a:pt x="1531" y="14342"/>
                  </a:cubicBezTo>
                  <a:cubicBezTo>
                    <a:pt x="933" y="13176"/>
                    <a:pt x="904" y="12929"/>
                    <a:pt x="1094" y="11442"/>
                  </a:cubicBezTo>
                  <a:lnTo>
                    <a:pt x="1094" y="11442"/>
                  </a:lnTo>
                  <a:cubicBezTo>
                    <a:pt x="1093" y="11442"/>
                    <a:pt x="1" y="13278"/>
                    <a:pt x="1414" y="14911"/>
                  </a:cubicBezTo>
                  <a:cubicBezTo>
                    <a:pt x="1385" y="15202"/>
                    <a:pt x="1400" y="15523"/>
                    <a:pt x="1473" y="15873"/>
                  </a:cubicBezTo>
                  <a:lnTo>
                    <a:pt x="1473" y="15843"/>
                  </a:lnTo>
                  <a:lnTo>
                    <a:pt x="1910" y="15843"/>
                  </a:lnTo>
                  <a:cubicBezTo>
                    <a:pt x="1822" y="15610"/>
                    <a:pt x="1764" y="15406"/>
                    <a:pt x="1735" y="15202"/>
                  </a:cubicBezTo>
                  <a:lnTo>
                    <a:pt x="1735" y="15202"/>
                  </a:lnTo>
                  <a:cubicBezTo>
                    <a:pt x="1939" y="15392"/>
                    <a:pt x="2201" y="15581"/>
                    <a:pt x="2493" y="15756"/>
                  </a:cubicBezTo>
                  <a:cubicBezTo>
                    <a:pt x="2434" y="15785"/>
                    <a:pt x="2391" y="15814"/>
                    <a:pt x="2347" y="15843"/>
                  </a:cubicBezTo>
                  <a:lnTo>
                    <a:pt x="138416" y="15843"/>
                  </a:lnTo>
                  <a:cubicBezTo>
                    <a:pt x="138357" y="15814"/>
                    <a:pt x="138299" y="15785"/>
                    <a:pt x="138226" y="15741"/>
                  </a:cubicBezTo>
                  <a:cubicBezTo>
                    <a:pt x="138285" y="15610"/>
                    <a:pt x="138343" y="15465"/>
                    <a:pt x="138401" y="15319"/>
                  </a:cubicBezTo>
                  <a:cubicBezTo>
                    <a:pt x="138620" y="15115"/>
                    <a:pt x="138882" y="14925"/>
                    <a:pt x="139290" y="14692"/>
                  </a:cubicBezTo>
                  <a:cubicBezTo>
                    <a:pt x="139348" y="14867"/>
                    <a:pt x="139392" y="15027"/>
                    <a:pt x="139407" y="15173"/>
                  </a:cubicBezTo>
                  <a:cubicBezTo>
                    <a:pt x="139159" y="15377"/>
                    <a:pt x="138897" y="15596"/>
                    <a:pt x="138663" y="15843"/>
                  </a:cubicBezTo>
                  <a:lnTo>
                    <a:pt x="139217" y="15843"/>
                  </a:lnTo>
                  <a:cubicBezTo>
                    <a:pt x="139276" y="15771"/>
                    <a:pt x="139334" y="15683"/>
                    <a:pt x="139407" y="15596"/>
                  </a:cubicBezTo>
                  <a:lnTo>
                    <a:pt x="139407" y="15596"/>
                  </a:lnTo>
                  <a:cubicBezTo>
                    <a:pt x="139407" y="15683"/>
                    <a:pt x="139378" y="15756"/>
                    <a:pt x="139363" y="15843"/>
                  </a:cubicBezTo>
                  <a:lnTo>
                    <a:pt x="140281" y="15843"/>
                  </a:lnTo>
                  <a:cubicBezTo>
                    <a:pt x="140879" y="15246"/>
                    <a:pt x="141651" y="14561"/>
                    <a:pt x="142497" y="13978"/>
                  </a:cubicBezTo>
                  <a:lnTo>
                    <a:pt x="142497" y="13978"/>
                  </a:lnTo>
                  <a:cubicBezTo>
                    <a:pt x="142496" y="13978"/>
                    <a:pt x="140981" y="14751"/>
                    <a:pt x="139742" y="15800"/>
                  </a:cubicBezTo>
                  <a:cubicBezTo>
                    <a:pt x="139757" y="15610"/>
                    <a:pt x="139727" y="15435"/>
                    <a:pt x="139698" y="15275"/>
                  </a:cubicBezTo>
                  <a:cubicBezTo>
                    <a:pt x="139990" y="14940"/>
                    <a:pt x="140340" y="14590"/>
                    <a:pt x="140718" y="14299"/>
                  </a:cubicBezTo>
                  <a:lnTo>
                    <a:pt x="140718" y="14299"/>
                  </a:lnTo>
                  <a:cubicBezTo>
                    <a:pt x="140718" y="14299"/>
                    <a:pt x="140208" y="14576"/>
                    <a:pt x="139625" y="15013"/>
                  </a:cubicBezTo>
                  <a:cubicBezTo>
                    <a:pt x="139567" y="14852"/>
                    <a:pt x="139509" y="14721"/>
                    <a:pt x="139451" y="14605"/>
                  </a:cubicBezTo>
                  <a:cubicBezTo>
                    <a:pt x="139567" y="14546"/>
                    <a:pt x="139684" y="14473"/>
                    <a:pt x="139815" y="14401"/>
                  </a:cubicBezTo>
                  <a:lnTo>
                    <a:pt x="139815" y="14401"/>
                  </a:lnTo>
                  <a:cubicBezTo>
                    <a:pt x="139815" y="14401"/>
                    <a:pt x="139654" y="14444"/>
                    <a:pt x="139407" y="14532"/>
                  </a:cubicBezTo>
                  <a:cubicBezTo>
                    <a:pt x="139247" y="14270"/>
                    <a:pt x="139101" y="14109"/>
                    <a:pt x="139101" y="14109"/>
                  </a:cubicBezTo>
                  <a:lnTo>
                    <a:pt x="139101" y="14109"/>
                  </a:lnTo>
                  <a:cubicBezTo>
                    <a:pt x="139174" y="14299"/>
                    <a:pt x="139217" y="14444"/>
                    <a:pt x="139261" y="14590"/>
                  </a:cubicBezTo>
                  <a:cubicBezTo>
                    <a:pt x="139072" y="14663"/>
                    <a:pt x="138838" y="14780"/>
                    <a:pt x="138591" y="14911"/>
                  </a:cubicBezTo>
                  <a:cubicBezTo>
                    <a:pt x="138707" y="14678"/>
                    <a:pt x="138838" y="14459"/>
                    <a:pt x="138999" y="14240"/>
                  </a:cubicBezTo>
                  <a:lnTo>
                    <a:pt x="138999" y="14240"/>
                  </a:lnTo>
                  <a:cubicBezTo>
                    <a:pt x="138998" y="14240"/>
                    <a:pt x="138590" y="14619"/>
                    <a:pt x="138168" y="15188"/>
                  </a:cubicBezTo>
                  <a:cubicBezTo>
                    <a:pt x="138037" y="15290"/>
                    <a:pt x="137906" y="15392"/>
                    <a:pt x="137774" y="15523"/>
                  </a:cubicBezTo>
                  <a:cubicBezTo>
                    <a:pt x="137702" y="15479"/>
                    <a:pt x="137629" y="15450"/>
                    <a:pt x="137541" y="15406"/>
                  </a:cubicBezTo>
                  <a:cubicBezTo>
                    <a:pt x="137556" y="15348"/>
                    <a:pt x="137585" y="15275"/>
                    <a:pt x="137614" y="15217"/>
                  </a:cubicBezTo>
                  <a:cubicBezTo>
                    <a:pt x="137833" y="15071"/>
                    <a:pt x="138110" y="14925"/>
                    <a:pt x="138459" y="14721"/>
                  </a:cubicBezTo>
                  <a:lnTo>
                    <a:pt x="138459" y="14721"/>
                  </a:lnTo>
                  <a:cubicBezTo>
                    <a:pt x="138459" y="14721"/>
                    <a:pt x="138153" y="14794"/>
                    <a:pt x="137760" y="14969"/>
                  </a:cubicBezTo>
                  <a:cubicBezTo>
                    <a:pt x="138372" y="14051"/>
                    <a:pt x="138561" y="13890"/>
                    <a:pt x="139888" y="13147"/>
                  </a:cubicBezTo>
                  <a:lnTo>
                    <a:pt x="139888" y="13147"/>
                  </a:lnTo>
                  <a:cubicBezTo>
                    <a:pt x="139887" y="13147"/>
                    <a:pt x="137774" y="13687"/>
                    <a:pt x="137235" y="15246"/>
                  </a:cubicBezTo>
                  <a:lnTo>
                    <a:pt x="137206" y="15246"/>
                  </a:lnTo>
                  <a:cubicBezTo>
                    <a:pt x="137046" y="15173"/>
                    <a:pt x="136871" y="15100"/>
                    <a:pt x="136681" y="15013"/>
                  </a:cubicBezTo>
                  <a:cubicBezTo>
                    <a:pt x="136812" y="14707"/>
                    <a:pt x="136987" y="14401"/>
                    <a:pt x="137191" y="14109"/>
                  </a:cubicBezTo>
                  <a:lnTo>
                    <a:pt x="137191" y="14109"/>
                  </a:lnTo>
                  <a:cubicBezTo>
                    <a:pt x="137191" y="14109"/>
                    <a:pt x="136842" y="14430"/>
                    <a:pt x="136463" y="14925"/>
                  </a:cubicBezTo>
                  <a:cubicBezTo>
                    <a:pt x="136404" y="14896"/>
                    <a:pt x="136346" y="14867"/>
                    <a:pt x="136273" y="14838"/>
                  </a:cubicBezTo>
                  <a:cubicBezTo>
                    <a:pt x="137118" y="13891"/>
                    <a:pt x="137323" y="12973"/>
                    <a:pt x="137323" y="12972"/>
                  </a:cubicBezTo>
                  <a:lnTo>
                    <a:pt x="137323" y="12972"/>
                  </a:lnTo>
                  <a:cubicBezTo>
                    <a:pt x="136710" y="13803"/>
                    <a:pt x="136332" y="14284"/>
                    <a:pt x="135880" y="14678"/>
                  </a:cubicBezTo>
                  <a:cubicBezTo>
                    <a:pt x="135763" y="14619"/>
                    <a:pt x="135632" y="14575"/>
                    <a:pt x="135501" y="14517"/>
                  </a:cubicBezTo>
                  <a:cubicBezTo>
                    <a:pt x="136244" y="13978"/>
                    <a:pt x="136550" y="13337"/>
                    <a:pt x="136638" y="13162"/>
                  </a:cubicBezTo>
                  <a:cubicBezTo>
                    <a:pt x="137031" y="12710"/>
                    <a:pt x="137468" y="12244"/>
                    <a:pt x="137949" y="11792"/>
                  </a:cubicBezTo>
                  <a:cubicBezTo>
                    <a:pt x="137978" y="11777"/>
                    <a:pt x="138008" y="11748"/>
                    <a:pt x="138037" y="11733"/>
                  </a:cubicBezTo>
                  <a:lnTo>
                    <a:pt x="138037" y="11733"/>
                  </a:lnTo>
                  <a:cubicBezTo>
                    <a:pt x="138035" y="11734"/>
                    <a:pt x="138007" y="11748"/>
                    <a:pt x="137978" y="11763"/>
                  </a:cubicBezTo>
                  <a:cubicBezTo>
                    <a:pt x="138372" y="11384"/>
                    <a:pt x="138780" y="11019"/>
                    <a:pt x="139217" y="10684"/>
                  </a:cubicBezTo>
                  <a:lnTo>
                    <a:pt x="139217" y="10684"/>
                  </a:lnTo>
                  <a:cubicBezTo>
                    <a:pt x="139217" y="10684"/>
                    <a:pt x="137643" y="11602"/>
                    <a:pt x="136098" y="12929"/>
                  </a:cubicBezTo>
                  <a:cubicBezTo>
                    <a:pt x="135821" y="13118"/>
                    <a:pt x="135545" y="13337"/>
                    <a:pt x="135282" y="13555"/>
                  </a:cubicBezTo>
                  <a:cubicBezTo>
                    <a:pt x="135282" y="13366"/>
                    <a:pt x="135268" y="13191"/>
                    <a:pt x="135238" y="13031"/>
                  </a:cubicBezTo>
                  <a:cubicBezTo>
                    <a:pt x="135530" y="12695"/>
                    <a:pt x="135880" y="12346"/>
                    <a:pt x="136259" y="12054"/>
                  </a:cubicBezTo>
                  <a:lnTo>
                    <a:pt x="136259" y="12054"/>
                  </a:lnTo>
                  <a:cubicBezTo>
                    <a:pt x="136258" y="12054"/>
                    <a:pt x="135748" y="12331"/>
                    <a:pt x="135166" y="12768"/>
                  </a:cubicBezTo>
                  <a:cubicBezTo>
                    <a:pt x="135151" y="12739"/>
                    <a:pt x="135151" y="12725"/>
                    <a:pt x="135136" y="12710"/>
                  </a:cubicBezTo>
                  <a:cubicBezTo>
                    <a:pt x="135515" y="12214"/>
                    <a:pt x="135953" y="11719"/>
                    <a:pt x="136434" y="11267"/>
                  </a:cubicBezTo>
                  <a:lnTo>
                    <a:pt x="136434" y="11267"/>
                  </a:lnTo>
                  <a:cubicBezTo>
                    <a:pt x="136433" y="11267"/>
                    <a:pt x="135836" y="11632"/>
                    <a:pt x="135107" y="12229"/>
                  </a:cubicBezTo>
                  <a:cubicBezTo>
                    <a:pt x="135064" y="12244"/>
                    <a:pt x="135005" y="12273"/>
                    <a:pt x="134947" y="12287"/>
                  </a:cubicBezTo>
                  <a:cubicBezTo>
                    <a:pt x="134787" y="12025"/>
                    <a:pt x="134641" y="11879"/>
                    <a:pt x="134641" y="11879"/>
                  </a:cubicBezTo>
                  <a:lnTo>
                    <a:pt x="134641" y="11879"/>
                  </a:lnTo>
                  <a:cubicBezTo>
                    <a:pt x="134699" y="12054"/>
                    <a:pt x="134757" y="12200"/>
                    <a:pt x="134801" y="12346"/>
                  </a:cubicBezTo>
                  <a:cubicBezTo>
                    <a:pt x="134787" y="12346"/>
                    <a:pt x="134787" y="12346"/>
                    <a:pt x="134772" y="12360"/>
                  </a:cubicBezTo>
                  <a:cubicBezTo>
                    <a:pt x="134670" y="12171"/>
                    <a:pt x="134553" y="11981"/>
                    <a:pt x="134451" y="11835"/>
                  </a:cubicBezTo>
                  <a:cubicBezTo>
                    <a:pt x="134612" y="11719"/>
                    <a:pt x="134801" y="11602"/>
                    <a:pt x="134991" y="11471"/>
                  </a:cubicBezTo>
                  <a:lnTo>
                    <a:pt x="134991" y="11471"/>
                  </a:lnTo>
                  <a:cubicBezTo>
                    <a:pt x="134991" y="11471"/>
                    <a:pt x="134743" y="11544"/>
                    <a:pt x="134364" y="11704"/>
                  </a:cubicBezTo>
                  <a:cubicBezTo>
                    <a:pt x="134335" y="11675"/>
                    <a:pt x="134306" y="11646"/>
                    <a:pt x="134277" y="11617"/>
                  </a:cubicBezTo>
                  <a:cubicBezTo>
                    <a:pt x="134553" y="11413"/>
                    <a:pt x="134903" y="11209"/>
                    <a:pt x="135428" y="10917"/>
                  </a:cubicBezTo>
                  <a:lnTo>
                    <a:pt x="135428" y="10917"/>
                  </a:lnTo>
                  <a:cubicBezTo>
                    <a:pt x="135428" y="10917"/>
                    <a:pt x="134816" y="11063"/>
                    <a:pt x="134160" y="11457"/>
                  </a:cubicBezTo>
                  <a:cubicBezTo>
                    <a:pt x="133941" y="11194"/>
                    <a:pt x="133767" y="11049"/>
                    <a:pt x="133766" y="11048"/>
                  </a:cubicBezTo>
                  <a:lnTo>
                    <a:pt x="133766" y="11048"/>
                  </a:lnTo>
                  <a:cubicBezTo>
                    <a:pt x="133868" y="11223"/>
                    <a:pt x="133941" y="11384"/>
                    <a:pt x="134014" y="11544"/>
                  </a:cubicBezTo>
                  <a:cubicBezTo>
                    <a:pt x="133708" y="11733"/>
                    <a:pt x="133402" y="11981"/>
                    <a:pt x="133169" y="12287"/>
                  </a:cubicBezTo>
                  <a:cubicBezTo>
                    <a:pt x="133285" y="11937"/>
                    <a:pt x="133446" y="11588"/>
                    <a:pt x="133621" y="11252"/>
                  </a:cubicBezTo>
                  <a:lnTo>
                    <a:pt x="133621" y="11252"/>
                  </a:lnTo>
                  <a:cubicBezTo>
                    <a:pt x="133620" y="11253"/>
                    <a:pt x="133052" y="11894"/>
                    <a:pt x="132528" y="12827"/>
                  </a:cubicBezTo>
                  <a:cubicBezTo>
                    <a:pt x="132367" y="12972"/>
                    <a:pt x="132207" y="13118"/>
                    <a:pt x="132061" y="13293"/>
                  </a:cubicBezTo>
                  <a:lnTo>
                    <a:pt x="132003" y="13278"/>
                  </a:lnTo>
                  <a:cubicBezTo>
                    <a:pt x="132119" y="12972"/>
                    <a:pt x="132251" y="12666"/>
                    <a:pt x="132426" y="12360"/>
                  </a:cubicBezTo>
                  <a:cubicBezTo>
                    <a:pt x="132557" y="12273"/>
                    <a:pt x="132717" y="12171"/>
                    <a:pt x="132877" y="12069"/>
                  </a:cubicBezTo>
                  <a:lnTo>
                    <a:pt x="132877" y="12069"/>
                  </a:lnTo>
                  <a:cubicBezTo>
                    <a:pt x="132877" y="12069"/>
                    <a:pt x="132746" y="12098"/>
                    <a:pt x="132528" y="12185"/>
                  </a:cubicBezTo>
                  <a:cubicBezTo>
                    <a:pt x="132586" y="12083"/>
                    <a:pt x="132659" y="11967"/>
                    <a:pt x="132732" y="11865"/>
                  </a:cubicBezTo>
                  <a:lnTo>
                    <a:pt x="132732" y="11865"/>
                  </a:lnTo>
                  <a:cubicBezTo>
                    <a:pt x="132731" y="11865"/>
                    <a:pt x="132571" y="12010"/>
                    <a:pt x="132367" y="12244"/>
                  </a:cubicBezTo>
                  <a:cubicBezTo>
                    <a:pt x="132207" y="12316"/>
                    <a:pt x="132017" y="12404"/>
                    <a:pt x="131799" y="12506"/>
                  </a:cubicBezTo>
                  <a:cubicBezTo>
                    <a:pt x="132163" y="11821"/>
                    <a:pt x="132411" y="11384"/>
                    <a:pt x="132761" y="11005"/>
                  </a:cubicBezTo>
                  <a:cubicBezTo>
                    <a:pt x="132775" y="10990"/>
                    <a:pt x="132775" y="10990"/>
                    <a:pt x="132775" y="10990"/>
                  </a:cubicBezTo>
                  <a:cubicBezTo>
                    <a:pt x="133198" y="10538"/>
                    <a:pt x="133752" y="10145"/>
                    <a:pt x="134830" y="9460"/>
                  </a:cubicBezTo>
                  <a:lnTo>
                    <a:pt x="134830" y="9460"/>
                  </a:lnTo>
                  <a:cubicBezTo>
                    <a:pt x="134830" y="9460"/>
                    <a:pt x="132629" y="10101"/>
                    <a:pt x="131551" y="11704"/>
                  </a:cubicBezTo>
                  <a:cubicBezTo>
                    <a:pt x="131114" y="11981"/>
                    <a:pt x="130618" y="12331"/>
                    <a:pt x="130166" y="12710"/>
                  </a:cubicBezTo>
                  <a:cubicBezTo>
                    <a:pt x="130123" y="12695"/>
                    <a:pt x="130094" y="12681"/>
                    <a:pt x="130050" y="12666"/>
                  </a:cubicBezTo>
                  <a:cubicBezTo>
                    <a:pt x="130123" y="12418"/>
                    <a:pt x="130210" y="12171"/>
                    <a:pt x="130312" y="11923"/>
                  </a:cubicBezTo>
                  <a:cubicBezTo>
                    <a:pt x="130531" y="11704"/>
                    <a:pt x="130764" y="11500"/>
                    <a:pt x="131012" y="11296"/>
                  </a:cubicBezTo>
                  <a:lnTo>
                    <a:pt x="131012" y="11296"/>
                  </a:lnTo>
                  <a:cubicBezTo>
                    <a:pt x="131012" y="11296"/>
                    <a:pt x="130764" y="11427"/>
                    <a:pt x="130429" y="11661"/>
                  </a:cubicBezTo>
                  <a:cubicBezTo>
                    <a:pt x="130502" y="11471"/>
                    <a:pt x="130589" y="11296"/>
                    <a:pt x="130691" y="11121"/>
                  </a:cubicBezTo>
                  <a:lnTo>
                    <a:pt x="130691" y="11121"/>
                  </a:lnTo>
                  <a:cubicBezTo>
                    <a:pt x="130691" y="11121"/>
                    <a:pt x="130429" y="11413"/>
                    <a:pt x="130108" y="11865"/>
                  </a:cubicBezTo>
                  <a:cubicBezTo>
                    <a:pt x="130050" y="11908"/>
                    <a:pt x="129977" y="11967"/>
                    <a:pt x="129919" y="12010"/>
                  </a:cubicBezTo>
                  <a:cubicBezTo>
                    <a:pt x="129860" y="11865"/>
                    <a:pt x="129802" y="11733"/>
                    <a:pt x="129744" y="11617"/>
                  </a:cubicBezTo>
                  <a:cubicBezTo>
                    <a:pt x="129846" y="11544"/>
                    <a:pt x="129977" y="11471"/>
                    <a:pt x="130108" y="11398"/>
                  </a:cubicBezTo>
                  <a:lnTo>
                    <a:pt x="130108" y="11398"/>
                  </a:lnTo>
                  <a:cubicBezTo>
                    <a:pt x="130108" y="11398"/>
                    <a:pt x="129948" y="11442"/>
                    <a:pt x="129700" y="11529"/>
                  </a:cubicBezTo>
                  <a:cubicBezTo>
                    <a:pt x="129540" y="11267"/>
                    <a:pt x="129394" y="11121"/>
                    <a:pt x="129394" y="11121"/>
                  </a:cubicBezTo>
                  <a:lnTo>
                    <a:pt x="129394" y="11121"/>
                  </a:lnTo>
                  <a:cubicBezTo>
                    <a:pt x="129452" y="11296"/>
                    <a:pt x="129511" y="11457"/>
                    <a:pt x="129554" y="11588"/>
                  </a:cubicBezTo>
                  <a:cubicBezTo>
                    <a:pt x="129350" y="11675"/>
                    <a:pt x="129117" y="11777"/>
                    <a:pt x="128884" y="11923"/>
                  </a:cubicBezTo>
                  <a:cubicBezTo>
                    <a:pt x="129001" y="11690"/>
                    <a:pt x="129132" y="11457"/>
                    <a:pt x="129277" y="11238"/>
                  </a:cubicBezTo>
                  <a:lnTo>
                    <a:pt x="129277" y="11238"/>
                  </a:lnTo>
                  <a:cubicBezTo>
                    <a:pt x="129277" y="11238"/>
                    <a:pt x="128869" y="11632"/>
                    <a:pt x="128461" y="12185"/>
                  </a:cubicBezTo>
                  <a:cubicBezTo>
                    <a:pt x="128447" y="12200"/>
                    <a:pt x="128447" y="12200"/>
                    <a:pt x="128432" y="12214"/>
                  </a:cubicBezTo>
                  <a:cubicBezTo>
                    <a:pt x="128315" y="12185"/>
                    <a:pt x="128199" y="12156"/>
                    <a:pt x="128068" y="12112"/>
                  </a:cubicBezTo>
                  <a:cubicBezTo>
                    <a:pt x="128257" y="12010"/>
                    <a:pt x="128476" y="11879"/>
                    <a:pt x="128753" y="11733"/>
                  </a:cubicBezTo>
                  <a:lnTo>
                    <a:pt x="128753" y="11733"/>
                  </a:lnTo>
                  <a:cubicBezTo>
                    <a:pt x="128753" y="11733"/>
                    <a:pt x="128447" y="11806"/>
                    <a:pt x="128039" y="11981"/>
                  </a:cubicBezTo>
                  <a:cubicBezTo>
                    <a:pt x="128665" y="11063"/>
                    <a:pt x="128855" y="10903"/>
                    <a:pt x="130181" y="10159"/>
                  </a:cubicBezTo>
                  <a:lnTo>
                    <a:pt x="130181" y="10159"/>
                  </a:lnTo>
                  <a:cubicBezTo>
                    <a:pt x="130181" y="10159"/>
                    <a:pt x="128286" y="10640"/>
                    <a:pt x="127616" y="11996"/>
                  </a:cubicBezTo>
                  <a:cubicBezTo>
                    <a:pt x="127514" y="11967"/>
                    <a:pt x="127426" y="11952"/>
                    <a:pt x="127324" y="11923"/>
                  </a:cubicBezTo>
                  <a:cubicBezTo>
                    <a:pt x="128374" y="10436"/>
                    <a:pt x="128155" y="8906"/>
                    <a:pt x="128155" y="8906"/>
                  </a:cubicBezTo>
                  <a:lnTo>
                    <a:pt x="128155" y="8906"/>
                  </a:lnTo>
                  <a:cubicBezTo>
                    <a:pt x="127689" y="10451"/>
                    <a:pt x="127470" y="11005"/>
                    <a:pt x="126741" y="11777"/>
                  </a:cubicBezTo>
                  <a:cubicBezTo>
                    <a:pt x="126727" y="11777"/>
                    <a:pt x="126712" y="11763"/>
                    <a:pt x="126698" y="11763"/>
                  </a:cubicBezTo>
                  <a:lnTo>
                    <a:pt x="126698" y="11690"/>
                  </a:lnTo>
                  <a:cubicBezTo>
                    <a:pt x="127426" y="10801"/>
                    <a:pt x="127601" y="9985"/>
                    <a:pt x="127601" y="9984"/>
                  </a:cubicBezTo>
                  <a:lnTo>
                    <a:pt x="127601" y="9984"/>
                  </a:lnTo>
                  <a:cubicBezTo>
                    <a:pt x="127368" y="10305"/>
                    <a:pt x="127164" y="10582"/>
                    <a:pt x="126975" y="10830"/>
                  </a:cubicBezTo>
                  <a:cubicBezTo>
                    <a:pt x="127091" y="10465"/>
                    <a:pt x="127237" y="10057"/>
                    <a:pt x="127397" y="9649"/>
                  </a:cubicBezTo>
                  <a:cubicBezTo>
                    <a:pt x="128024" y="8979"/>
                    <a:pt x="128738" y="8294"/>
                    <a:pt x="129496" y="7682"/>
                  </a:cubicBezTo>
                  <a:lnTo>
                    <a:pt x="129496" y="7682"/>
                  </a:lnTo>
                  <a:cubicBezTo>
                    <a:pt x="129496" y="7682"/>
                    <a:pt x="128723" y="8148"/>
                    <a:pt x="127718" y="8877"/>
                  </a:cubicBezTo>
                  <a:cubicBezTo>
                    <a:pt x="128111" y="7973"/>
                    <a:pt x="128592" y="7026"/>
                    <a:pt x="129175" y="6137"/>
                  </a:cubicBezTo>
                  <a:lnTo>
                    <a:pt x="129175" y="6137"/>
                  </a:lnTo>
                  <a:cubicBezTo>
                    <a:pt x="129175" y="6137"/>
                    <a:pt x="127703" y="7755"/>
                    <a:pt x="126625" y="9737"/>
                  </a:cubicBezTo>
                  <a:cubicBezTo>
                    <a:pt x="126508" y="9824"/>
                    <a:pt x="126392" y="9926"/>
                    <a:pt x="126275" y="10028"/>
                  </a:cubicBezTo>
                  <a:cubicBezTo>
                    <a:pt x="126158" y="9810"/>
                    <a:pt x="126013" y="9606"/>
                    <a:pt x="125867" y="9416"/>
                  </a:cubicBezTo>
                  <a:cubicBezTo>
                    <a:pt x="125896" y="9285"/>
                    <a:pt x="125940" y="9154"/>
                    <a:pt x="125984" y="9037"/>
                  </a:cubicBezTo>
                  <a:cubicBezTo>
                    <a:pt x="126217" y="8775"/>
                    <a:pt x="126465" y="8512"/>
                    <a:pt x="126727" y="8279"/>
                  </a:cubicBezTo>
                  <a:lnTo>
                    <a:pt x="126727" y="8279"/>
                  </a:lnTo>
                  <a:cubicBezTo>
                    <a:pt x="126727" y="8279"/>
                    <a:pt x="126464" y="8425"/>
                    <a:pt x="126100" y="8702"/>
                  </a:cubicBezTo>
                  <a:cubicBezTo>
                    <a:pt x="126260" y="8265"/>
                    <a:pt x="126450" y="7842"/>
                    <a:pt x="126669" y="7434"/>
                  </a:cubicBezTo>
                  <a:lnTo>
                    <a:pt x="126669" y="7434"/>
                  </a:lnTo>
                  <a:cubicBezTo>
                    <a:pt x="126668" y="7434"/>
                    <a:pt x="126100" y="8090"/>
                    <a:pt x="125532" y="9037"/>
                  </a:cubicBezTo>
                  <a:cubicBezTo>
                    <a:pt x="125386" y="8877"/>
                    <a:pt x="125226" y="8746"/>
                    <a:pt x="125080" y="8614"/>
                  </a:cubicBezTo>
                  <a:cubicBezTo>
                    <a:pt x="125138" y="8571"/>
                    <a:pt x="125211" y="8527"/>
                    <a:pt x="125284" y="8483"/>
                  </a:cubicBezTo>
                  <a:lnTo>
                    <a:pt x="125284" y="8483"/>
                  </a:lnTo>
                  <a:cubicBezTo>
                    <a:pt x="125284" y="8483"/>
                    <a:pt x="125182" y="8512"/>
                    <a:pt x="125022" y="8571"/>
                  </a:cubicBezTo>
                  <a:cubicBezTo>
                    <a:pt x="124992" y="8542"/>
                    <a:pt x="124963" y="8512"/>
                    <a:pt x="124934" y="8498"/>
                  </a:cubicBezTo>
                  <a:cubicBezTo>
                    <a:pt x="125051" y="8338"/>
                    <a:pt x="125197" y="8177"/>
                    <a:pt x="125342" y="8002"/>
                  </a:cubicBezTo>
                  <a:lnTo>
                    <a:pt x="125342" y="8002"/>
                  </a:lnTo>
                  <a:cubicBezTo>
                    <a:pt x="125342" y="8002"/>
                    <a:pt x="125124" y="8134"/>
                    <a:pt x="124803" y="8396"/>
                  </a:cubicBezTo>
                  <a:cubicBezTo>
                    <a:pt x="124351" y="8061"/>
                    <a:pt x="123987" y="7886"/>
                    <a:pt x="123987" y="7886"/>
                  </a:cubicBezTo>
                  <a:lnTo>
                    <a:pt x="123987" y="7886"/>
                  </a:lnTo>
                  <a:cubicBezTo>
                    <a:pt x="124235" y="8134"/>
                    <a:pt x="124453" y="8352"/>
                    <a:pt x="124628" y="8542"/>
                  </a:cubicBezTo>
                  <a:cubicBezTo>
                    <a:pt x="124599" y="8571"/>
                    <a:pt x="124584" y="8585"/>
                    <a:pt x="124555" y="8614"/>
                  </a:cubicBezTo>
                  <a:cubicBezTo>
                    <a:pt x="124278" y="8265"/>
                    <a:pt x="124060" y="8061"/>
                    <a:pt x="124060" y="8061"/>
                  </a:cubicBezTo>
                  <a:lnTo>
                    <a:pt x="124060" y="8061"/>
                  </a:lnTo>
                  <a:cubicBezTo>
                    <a:pt x="124191" y="8323"/>
                    <a:pt x="124307" y="8542"/>
                    <a:pt x="124395" y="8760"/>
                  </a:cubicBezTo>
                  <a:cubicBezTo>
                    <a:pt x="124351" y="8804"/>
                    <a:pt x="124307" y="8848"/>
                    <a:pt x="124264" y="8891"/>
                  </a:cubicBezTo>
                  <a:cubicBezTo>
                    <a:pt x="124133" y="8950"/>
                    <a:pt x="123987" y="9023"/>
                    <a:pt x="123841" y="9110"/>
                  </a:cubicBezTo>
                  <a:cubicBezTo>
                    <a:pt x="123856" y="8833"/>
                    <a:pt x="123870" y="8556"/>
                    <a:pt x="123899" y="8279"/>
                  </a:cubicBezTo>
                  <a:cubicBezTo>
                    <a:pt x="123899" y="8265"/>
                    <a:pt x="123914" y="8265"/>
                    <a:pt x="123914" y="8265"/>
                  </a:cubicBezTo>
                  <a:lnTo>
                    <a:pt x="123899" y="8265"/>
                  </a:lnTo>
                  <a:cubicBezTo>
                    <a:pt x="123914" y="8221"/>
                    <a:pt x="123914" y="8163"/>
                    <a:pt x="123914" y="8119"/>
                  </a:cubicBezTo>
                  <a:lnTo>
                    <a:pt x="123914" y="8119"/>
                  </a:lnTo>
                  <a:cubicBezTo>
                    <a:pt x="123914" y="8119"/>
                    <a:pt x="123885" y="8206"/>
                    <a:pt x="123841" y="8338"/>
                  </a:cubicBezTo>
                  <a:cubicBezTo>
                    <a:pt x="123695" y="8512"/>
                    <a:pt x="123389" y="8906"/>
                    <a:pt x="123039" y="9445"/>
                  </a:cubicBezTo>
                  <a:cubicBezTo>
                    <a:pt x="122908" y="9547"/>
                    <a:pt x="122763" y="9678"/>
                    <a:pt x="122588" y="9839"/>
                  </a:cubicBezTo>
                  <a:cubicBezTo>
                    <a:pt x="122588" y="9824"/>
                    <a:pt x="122588" y="9824"/>
                    <a:pt x="122588" y="9810"/>
                  </a:cubicBezTo>
                  <a:cubicBezTo>
                    <a:pt x="122690" y="9620"/>
                    <a:pt x="122763" y="9445"/>
                    <a:pt x="122806" y="9299"/>
                  </a:cubicBezTo>
                  <a:cubicBezTo>
                    <a:pt x="122923" y="9227"/>
                    <a:pt x="123039" y="9154"/>
                    <a:pt x="123156" y="9066"/>
                  </a:cubicBezTo>
                  <a:lnTo>
                    <a:pt x="123156" y="9066"/>
                  </a:lnTo>
                  <a:cubicBezTo>
                    <a:pt x="123156" y="9066"/>
                    <a:pt x="123039" y="9110"/>
                    <a:pt x="122850" y="9183"/>
                  </a:cubicBezTo>
                  <a:cubicBezTo>
                    <a:pt x="122908" y="9008"/>
                    <a:pt x="122923" y="8891"/>
                    <a:pt x="122923" y="8891"/>
                  </a:cubicBezTo>
                  <a:lnTo>
                    <a:pt x="122923" y="8891"/>
                  </a:lnTo>
                  <a:cubicBezTo>
                    <a:pt x="122835" y="9023"/>
                    <a:pt x="122763" y="9139"/>
                    <a:pt x="122690" y="9241"/>
                  </a:cubicBezTo>
                  <a:lnTo>
                    <a:pt x="122675" y="9241"/>
                  </a:lnTo>
                  <a:cubicBezTo>
                    <a:pt x="122733" y="8906"/>
                    <a:pt x="122792" y="8614"/>
                    <a:pt x="122894" y="8352"/>
                  </a:cubicBezTo>
                  <a:cubicBezTo>
                    <a:pt x="123229" y="7973"/>
                    <a:pt x="123579" y="7594"/>
                    <a:pt x="123972" y="7230"/>
                  </a:cubicBezTo>
                  <a:cubicBezTo>
                    <a:pt x="124264" y="7011"/>
                    <a:pt x="124643" y="6764"/>
                    <a:pt x="125109" y="6472"/>
                  </a:cubicBezTo>
                  <a:lnTo>
                    <a:pt x="125109" y="6472"/>
                  </a:lnTo>
                  <a:cubicBezTo>
                    <a:pt x="125109" y="6472"/>
                    <a:pt x="124905" y="6530"/>
                    <a:pt x="124584" y="6661"/>
                  </a:cubicBezTo>
                  <a:cubicBezTo>
                    <a:pt x="124628" y="6618"/>
                    <a:pt x="124672" y="6589"/>
                    <a:pt x="124701" y="6559"/>
                  </a:cubicBezTo>
                  <a:lnTo>
                    <a:pt x="124701" y="6559"/>
                  </a:lnTo>
                  <a:cubicBezTo>
                    <a:pt x="124701" y="6560"/>
                    <a:pt x="124628" y="6603"/>
                    <a:pt x="124482" y="6705"/>
                  </a:cubicBezTo>
                  <a:cubicBezTo>
                    <a:pt x="124205" y="6822"/>
                    <a:pt x="123870" y="6982"/>
                    <a:pt x="123520" y="7186"/>
                  </a:cubicBezTo>
                  <a:cubicBezTo>
                    <a:pt x="123754" y="6866"/>
                    <a:pt x="124045" y="6501"/>
                    <a:pt x="124439" y="6020"/>
                  </a:cubicBezTo>
                  <a:lnTo>
                    <a:pt x="124439" y="6020"/>
                  </a:lnTo>
                  <a:cubicBezTo>
                    <a:pt x="124438" y="6020"/>
                    <a:pt x="123375" y="6691"/>
                    <a:pt x="122631" y="7827"/>
                  </a:cubicBezTo>
                  <a:cubicBezTo>
                    <a:pt x="122296" y="8104"/>
                    <a:pt x="121990" y="8440"/>
                    <a:pt x="121757" y="8833"/>
                  </a:cubicBezTo>
                  <a:cubicBezTo>
                    <a:pt x="121465" y="9081"/>
                    <a:pt x="121189" y="9358"/>
                    <a:pt x="120926" y="9635"/>
                  </a:cubicBezTo>
                  <a:cubicBezTo>
                    <a:pt x="120941" y="9343"/>
                    <a:pt x="120955" y="9037"/>
                    <a:pt x="120999" y="8746"/>
                  </a:cubicBezTo>
                  <a:lnTo>
                    <a:pt x="120999" y="8746"/>
                  </a:lnTo>
                  <a:cubicBezTo>
                    <a:pt x="120999" y="8746"/>
                    <a:pt x="120941" y="8877"/>
                    <a:pt x="120868" y="9110"/>
                  </a:cubicBezTo>
                  <a:cubicBezTo>
                    <a:pt x="120882" y="9008"/>
                    <a:pt x="120882" y="8964"/>
                    <a:pt x="120882" y="8964"/>
                  </a:cubicBezTo>
                  <a:lnTo>
                    <a:pt x="120882" y="8964"/>
                  </a:lnTo>
                  <a:cubicBezTo>
                    <a:pt x="120839" y="9066"/>
                    <a:pt x="120795" y="9183"/>
                    <a:pt x="120751" y="9299"/>
                  </a:cubicBezTo>
                  <a:cubicBezTo>
                    <a:pt x="120708" y="9154"/>
                    <a:pt x="120664" y="9023"/>
                    <a:pt x="120606" y="8891"/>
                  </a:cubicBezTo>
                  <a:cubicBezTo>
                    <a:pt x="120620" y="8862"/>
                    <a:pt x="120635" y="8848"/>
                    <a:pt x="120635" y="8819"/>
                  </a:cubicBezTo>
                  <a:cubicBezTo>
                    <a:pt x="121014" y="8279"/>
                    <a:pt x="121451" y="7711"/>
                    <a:pt x="121946" y="7215"/>
                  </a:cubicBezTo>
                  <a:lnTo>
                    <a:pt x="121946" y="7215"/>
                  </a:lnTo>
                  <a:cubicBezTo>
                    <a:pt x="121946" y="7216"/>
                    <a:pt x="121218" y="7696"/>
                    <a:pt x="120401" y="8454"/>
                  </a:cubicBezTo>
                  <a:cubicBezTo>
                    <a:pt x="120270" y="8221"/>
                    <a:pt x="120139" y="8017"/>
                    <a:pt x="119993" y="7827"/>
                  </a:cubicBezTo>
                  <a:cubicBezTo>
                    <a:pt x="120154" y="7711"/>
                    <a:pt x="120329" y="7594"/>
                    <a:pt x="120533" y="7463"/>
                  </a:cubicBezTo>
                  <a:lnTo>
                    <a:pt x="120533" y="7463"/>
                  </a:lnTo>
                  <a:cubicBezTo>
                    <a:pt x="120533" y="7463"/>
                    <a:pt x="120270" y="7536"/>
                    <a:pt x="119906" y="7711"/>
                  </a:cubicBezTo>
                  <a:cubicBezTo>
                    <a:pt x="119702" y="6880"/>
                    <a:pt x="119221" y="6297"/>
                    <a:pt x="119221" y="6297"/>
                  </a:cubicBezTo>
                  <a:lnTo>
                    <a:pt x="119221" y="6297"/>
                  </a:lnTo>
                  <a:cubicBezTo>
                    <a:pt x="119338" y="6676"/>
                    <a:pt x="119425" y="6982"/>
                    <a:pt x="119483" y="7244"/>
                  </a:cubicBezTo>
                  <a:cubicBezTo>
                    <a:pt x="119352" y="7128"/>
                    <a:pt x="119279" y="7070"/>
                    <a:pt x="119279" y="7070"/>
                  </a:cubicBezTo>
                  <a:lnTo>
                    <a:pt x="119279" y="7070"/>
                  </a:lnTo>
                  <a:cubicBezTo>
                    <a:pt x="119367" y="7230"/>
                    <a:pt x="119454" y="7376"/>
                    <a:pt x="119527" y="7521"/>
                  </a:cubicBezTo>
                  <a:cubicBezTo>
                    <a:pt x="119556" y="7638"/>
                    <a:pt x="119571" y="7755"/>
                    <a:pt x="119571" y="7871"/>
                  </a:cubicBezTo>
                  <a:cubicBezTo>
                    <a:pt x="119323" y="8002"/>
                    <a:pt x="119046" y="8163"/>
                    <a:pt x="118769" y="8352"/>
                  </a:cubicBezTo>
                  <a:cubicBezTo>
                    <a:pt x="118784" y="8250"/>
                    <a:pt x="118798" y="8163"/>
                    <a:pt x="118798" y="8104"/>
                  </a:cubicBezTo>
                  <a:cubicBezTo>
                    <a:pt x="118900" y="7813"/>
                    <a:pt x="119017" y="7536"/>
                    <a:pt x="119148" y="7274"/>
                  </a:cubicBezTo>
                  <a:lnTo>
                    <a:pt x="119148" y="7274"/>
                  </a:lnTo>
                  <a:cubicBezTo>
                    <a:pt x="119148" y="7274"/>
                    <a:pt x="118988" y="7463"/>
                    <a:pt x="118769" y="7784"/>
                  </a:cubicBezTo>
                  <a:cubicBezTo>
                    <a:pt x="118638" y="7798"/>
                    <a:pt x="118361" y="7871"/>
                    <a:pt x="118011" y="7988"/>
                  </a:cubicBezTo>
                  <a:cubicBezTo>
                    <a:pt x="117938" y="7857"/>
                    <a:pt x="117865" y="7755"/>
                    <a:pt x="117822" y="7696"/>
                  </a:cubicBezTo>
                  <a:cubicBezTo>
                    <a:pt x="118303" y="6866"/>
                    <a:pt x="118784" y="6457"/>
                    <a:pt x="120256" y="5452"/>
                  </a:cubicBezTo>
                  <a:lnTo>
                    <a:pt x="120256" y="5452"/>
                  </a:lnTo>
                  <a:cubicBezTo>
                    <a:pt x="120255" y="5452"/>
                    <a:pt x="118142" y="6137"/>
                    <a:pt x="117108" y="7740"/>
                  </a:cubicBezTo>
                  <a:cubicBezTo>
                    <a:pt x="117064" y="7449"/>
                    <a:pt x="117006" y="7215"/>
                    <a:pt x="116962" y="7084"/>
                  </a:cubicBezTo>
                  <a:cubicBezTo>
                    <a:pt x="117020" y="7011"/>
                    <a:pt x="117078" y="6953"/>
                    <a:pt x="117122" y="6895"/>
                  </a:cubicBezTo>
                  <a:lnTo>
                    <a:pt x="117122" y="6895"/>
                  </a:lnTo>
                  <a:cubicBezTo>
                    <a:pt x="117122" y="6895"/>
                    <a:pt x="117064" y="6953"/>
                    <a:pt x="116962" y="7040"/>
                  </a:cubicBezTo>
                  <a:cubicBezTo>
                    <a:pt x="116933" y="6968"/>
                    <a:pt x="116918" y="6924"/>
                    <a:pt x="116918" y="6924"/>
                  </a:cubicBezTo>
                  <a:lnTo>
                    <a:pt x="116918" y="6924"/>
                  </a:lnTo>
                  <a:cubicBezTo>
                    <a:pt x="116918" y="6968"/>
                    <a:pt x="116933" y="7026"/>
                    <a:pt x="116933" y="7070"/>
                  </a:cubicBezTo>
                  <a:cubicBezTo>
                    <a:pt x="116729" y="7259"/>
                    <a:pt x="116408" y="7580"/>
                    <a:pt x="116058" y="7973"/>
                  </a:cubicBezTo>
                  <a:cubicBezTo>
                    <a:pt x="116087" y="7798"/>
                    <a:pt x="116102" y="7609"/>
                    <a:pt x="116087" y="7449"/>
                  </a:cubicBezTo>
                  <a:cubicBezTo>
                    <a:pt x="116131" y="7376"/>
                    <a:pt x="116160" y="7303"/>
                    <a:pt x="116189" y="7230"/>
                  </a:cubicBezTo>
                  <a:lnTo>
                    <a:pt x="116189" y="7230"/>
                  </a:lnTo>
                  <a:cubicBezTo>
                    <a:pt x="116189" y="7230"/>
                    <a:pt x="116160" y="7274"/>
                    <a:pt x="116087" y="7361"/>
                  </a:cubicBezTo>
                  <a:cubicBezTo>
                    <a:pt x="116058" y="6647"/>
                    <a:pt x="115738" y="6049"/>
                    <a:pt x="115504" y="5670"/>
                  </a:cubicBezTo>
                  <a:cubicBezTo>
                    <a:pt x="115461" y="5554"/>
                    <a:pt x="115446" y="5496"/>
                    <a:pt x="115446" y="5496"/>
                  </a:cubicBezTo>
                  <a:lnTo>
                    <a:pt x="115446" y="5496"/>
                  </a:lnTo>
                  <a:cubicBezTo>
                    <a:pt x="115446" y="5525"/>
                    <a:pt x="115461" y="5568"/>
                    <a:pt x="115461" y="5612"/>
                  </a:cubicBezTo>
                  <a:cubicBezTo>
                    <a:pt x="115367" y="5472"/>
                    <a:pt x="115292" y="5378"/>
                    <a:pt x="115251" y="5332"/>
                  </a:cubicBezTo>
                  <a:lnTo>
                    <a:pt x="115251" y="5332"/>
                  </a:lnTo>
                  <a:cubicBezTo>
                    <a:pt x="115377" y="5684"/>
                    <a:pt x="115462" y="5968"/>
                    <a:pt x="115534" y="6224"/>
                  </a:cubicBezTo>
                  <a:cubicBezTo>
                    <a:pt x="115563" y="6676"/>
                    <a:pt x="115577" y="7142"/>
                    <a:pt x="115548" y="7594"/>
                  </a:cubicBezTo>
                  <a:cubicBezTo>
                    <a:pt x="115446" y="7696"/>
                    <a:pt x="115300" y="7857"/>
                    <a:pt x="115140" y="8046"/>
                  </a:cubicBezTo>
                  <a:cubicBezTo>
                    <a:pt x="115155" y="7944"/>
                    <a:pt x="115169" y="7842"/>
                    <a:pt x="115198" y="7740"/>
                  </a:cubicBezTo>
                  <a:lnTo>
                    <a:pt x="115198" y="7740"/>
                  </a:lnTo>
                  <a:cubicBezTo>
                    <a:pt x="115198" y="7740"/>
                    <a:pt x="115140" y="7813"/>
                    <a:pt x="115067" y="7959"/>
                  </a:cubicBezTo>
                  <a:cubicBezTo>
                    <a:pt x="114980" y="7842"/>
                    <a:pt x="114907" y="7769"/>
                    <a:pt x="114907" y="7769"/>
                  </a:cubicBezTo>
                  <a:lnTo>
                    <a:pt x="114907" y="7769"/>
                  </a:lnTo>
                  <a:cubicBezTo>
                    <a:pt x="114951" y="7871"/>
                    <a:pt x="114980" y="7973"/>
                    <a:pt x="115009" y="8061"/>
                  </a:cubicBezTo>
                  <a:cubicBezTo>
                    <a:pt x="114980" y="8119"/>
                    <a:pt x="114936" y="8192"/>
                    <a:pt x="114907" y="8279"/>
                  </a:cubicBezTo>
                  <a:cubicBezTo>
                    <a:pt x="114863" y="8192"/>
                    <a:pt x="114819" y="8104"/>
                    <a:pt x="114761" y="8032"/>
                  </a:cubicBezTo>
                  <a:cubicBezTo>
                    <a:pt x="114790" y="7944"/>
                    <a:pt x="114790" y="7886"/>
                    <a:pt x="114805" y="7813"/>
                  </a:cubicBezTo>
                  <a:cubicBezTo>
                    <a:pt x="114863" y="7755"/>
                    <a:pt x="114921" y="7711"/>
                    <a:pt x="114980" y="7653"/>
                  </a:cubicBezTo>
                  <a:lnTo>
                    <a:pt x="114980" y="7653"/>
                  </a:lnTo>
                  <a:cubicBezTo>
                    <a:pt x="114980" y="7653"/>
                    <a:pt x="114921" y="7682"/>
                    <a:pt x="114819" y="7740"/>
                  </a:cubicBezTo>
                  <a:cubicBezTo>
                    <a:pt x="114907" y="7259"/>
                    <a:pt x="114921" y="6953"/>
                    <a:pt x="114921" y="6953"/>
                  </a:cubicBezTo>
                  <a:lnTo>
                    <a:pt x="114921" y="6953"/>
                  </a:lnTo>
                  <a:cubicBezTo>
                    <a:pt x="114834" y="7230"/>
                    <a:pt x="114717" y="7507"/>
                    <a:pt x="114601" y="7769"/>
                  </a:cubicBezTo>
                  <a:cubicBezTo>
                    <a:pt x="114528" y="7667"/>
                    <a:pt x="114455" y="7594"/>
                    <a:pt x="114411" y="7536"/>
                  </a:cubicBezTo>
                  <a:cubicBezTo>
                    <a:pt x="114338" y="7390"/>
                    <a:pt x="114280" y="7259"/>
                    <a:pt x="114207" y="7142"/>
                  </a:cubicBezTo>
                  <a:cubicBezTo>
                    <a:pt x="114426" y="7026"/>
                    <a:pt x="114659" y="6909"/>
                    <a:pt x="114951" y="6764"/>
                  </a:cubicBezTo>
                  <a:lnTo>
                    <a:pt x="114951" y="6764"/>
                  </a:lnTo>
                  <a:cubicBezTo>
                    <a:pt x="114950" y="6764"/>
                    <a:pt x="114688" y="6807"/>
                    <a:pt x="114295" y="6938"/>
                  </a:cubicBezTo>
                  <a:cubicBezTo>
                    <a:pt x="114397" y="6822"/>
                    <a:pt x="114513" y="6691"/>
                    <a:pt x="114601" y="6559"/>
                  </a:cubicBezTo>
                  <a:cubicBezTo>
                    <a:pt x="114659" y="6501"/>
                    <a:pt x="114732" y="6428"/>
                    <a:pt x="114805" y="6355"/>
                  </a:cubicBezTo>
                  <a:lnTo>
                    <a:pt x="114805" y="6355"/>
                  </a:lnTo>
                  <a:cubicBezTo>
                    <a:pt x="114805" y="6355"/>
                    <a:pt x="114761" y="6385"/>
                    <a:pt x="114703" y="6414"/>
                  </a:cubicBezTo>
                  <a:cubicBezTo>
                    <a:pt x="114948" y="6053"/>
                    <a:pt x="115122" y="5678"/>
                    <a:pt x="115238" y="5317"/>
                  </a:cubicBezTo>
                  <a:lnTo>
                    <a:pt x="115238" y="5317"/>
                  </a:lnTo>
                  <a:cubicBezTo>
                    <a:pt x="115242" y="5322"/>
                    <a:pt x="115247" y="5326"/>
                    <a:pt x="115251" y="5332"/>
                  </a:cubicBezTo>
                  <a:lnTo>
                    <a:pt x="115251" y="5332"/>
                  </a:lnTo>
                  <a:cubicBezTo>
                    <a:pt x="115248" y="5323"/>
                    <a:pt x="115245" y="5315"/>
                    <a:pt x="115242" y="5306"/>
                  </a:cubicBezTo>
                  <a:cubicBezTo>
                    <a:pt x="115241" y="5310"/>
                    <a:pt x="115240" y="5314"/>
                    <a:pt x="115238" y="5317"/>
                  </a:cubicBezTo>
                  <a:lnTo>
                    <a:pt x="115238" y="5317"/>
                  </a:lnTo>
                  <a:cubicBezTo>
                    <a:pt x="115234" y="5313"/>
                    <a:pt x="115230" y="5309"/>
                    <a:pt x="115227" y="5306"/>
                  </a:cubicBezTo>
                  <a:cubicBezTo>
                    <a:pt x="115563" y="4301"/>
                    <a:pt x="115446" y="3514"/>
                    <a:pt x="115446" y="3513"/>
                  </a:cubicBezTo>
                  <a:lnTo>
                    <a:pt x="115446" y="3513"/>
                  </a:lnTo>
                  <a:cubicBezTo>
                    <a:pt x="114980" y="5087"/>
                    <a:pt x="114761" y="5627"/>
                    <a:pt x="113989" y="6428"/>
                  </a:cubicBezTo>
                  <a:cubicBezTo>
                    <a:pt x="113989" y="6370"/>
                    <a:pt x="114003" y="6326"/>
                    <a:pt x="114003" y="6268"/>
                  </a:cubicBezTo>
                  <a:cubicBezTo>
                    <a:pt x="114397" y="4942"/>
                    <a:pt x="115213" y="2668"/>
                    <a:pt x="116481" y="744"/>
                  </a:cubicBezTo>
                  <a:lnTo>
                    <a:pt x="116481" y="744"/>
                  </a:lnTo>
                  <a:cubicBezTo>
                    <a:pt x="116480" y="745"/>
                    <a:pt x="114746" y="2625"/>
                    <a:pt x="113668" y="4825"/>
                  </a:cubicBezTo>
                  <a:cubicBezTo>
                    <a:pt x="113595" y="4679"/>
                    <a:pt x="113522" y="4534"/>
                    <a:pt x="113435" y="4388"/>
                  </a:cubicBezTo>
                  <a:cubicBezTo>
                    <a:pt x="113551" y="4228"/>
                    <a:pt x="113668" y="4067"/>
                    <a:pt x="113785" y="3907"/>
                  </a:cubicBezTo>
                  <a:lnTo>
                    <a:pt x="113785" y="3907"/>
                  </a:lnTo>
                  <a:cubicBezTo>
                    <a:pt x="113784" y="3907"/>
                    <a:pt x="113624" y="4053"/>
                    <a:pt x="113391" y="4315"/>
                  </a:cubicBezTo>
                  <a:cubicBezTo>
                    <a:pt x="113318" y="4213"/>
                    <a:pt x="113245" y="4111"/>
                    <a:pt x="113158" y="4009"/>
                  </a:cubicBezTo>
                  <a:cubicBezTo>
                    <a:pt x="113362" y="3353"/>
                    <a:pt x="113624" y="2668"/>
                    <a:pt x="113974" y="2027"/>
                  </a:cubicBezTo>
                  <a:lnTo>
                    <a:pt x="113974" y="2027"/>
                  </a:lnTo>
                  <a:cubicBezTo>
                    <a:pt x="113974" y="2027"/>
                    <a:pt x="113391" y="2697"/>
                    <a:pt x="112837" y="3645"/>
                  </a:cubicBezTo>
                  <a:cubicBezTo>
                    <a:pt x="112633" y="3426"/>
                    <a:pt x="112429" y="3251"/>
                    <a:pt x="112240" y="3091"/>
                  </a:cubicBezTo>
                  <a:cubicBezTo>
                    <a:pt x="112356" y="2945"/>
                    <a:pt x="112487" y="2785"/>
                    <a:pt x="112648" y="2595"/>
                  </a:cubicBezTo>
                  <a:lnTo>
                    <a:pt x="112648" y="2595"/>
                  </a:lnTo>
                  <a:cubicBezTo>
                    <a:pt x="112648" y="2595"/>
                    <a:pt x="112414" y="2741"/>
                    <a:pt x="112109" y="3003"/>
                  </a:cubicBezTo>
                  <a:cubicBezTo>
                    <a:pt x="111657" y="2654"/>
                    <a:pt x="111292" y="2493"/>
                    <a:pt x="111292" y="2493"/>
                  </a:cubicBezTo>
                  <a:lnTo>
                    <a:pt x="111292" y="2493"/>
                  </a:lnTo>
                  <a:cubicBezTo>
                    <a:pt x="111540" y="2741"/>
                    <a:pt x="111744" y="2945"/>
                    <a:pt x="111934" y="3149"/>
                  </a:cubicBezTo>
                  <a:cubicBezTo>
                    <a:pt x="111686" y="3368"/>
                    <a:pt x="111409" y="3630"/>
                    <a:pt x="111147" y="3965"/>
                  </a:cubicBezTo>
                  <a:cubicBezTo>
                    <a:pt x="111147" y="3557"/>
                    <a:pt x="111161" y="3134"/>
                    <a:pt x="111219" y="2726"/>
                  </a:cubicBezTo>
                  <a:lnTo>
                    <a:pt x="111219" y="2726"/>
                  </a:lnTo>
                  <a:cubicBezTo>
                    <a:pt x="111219" y="2727"/>
                    <a:pt x="110899" y="3514"/>
                    <a:pt x="110724" y="4577"/>
                  </a:cubicBezTo>
                  <a:cubicBezTo>
                    <a:pt x="110505" y="4942"/>
                    <a:pt x="110330" y="5335"/>
                    <a:pt x="110228" y="5772"/>
                  </a:cubicBezTo>
                  <a:cubicBezTo>
                    <a:pt x="110185" y="5729"/>
                    <a:pt x="110156" y="5700"/>
                    <a:pt x="110156" y="5700"/>
                  </a:cubicBezTo>
                  <a:lnTo>
                    <a:pt x="110156" y="5700"/>
                  </a:lnTo>
                  <a:cubicBezTo>
                    <a:pt x="110185" y="5743"/>
                    <a:pt x="110199" y="5787"/>
                    <a:pt x="110214" y="5816"/>
                  </a:cubicBezTo>
                  <a:cubicBezTo>
                    <a:pt x="110214" y="5845"/>
                    <a:pt x="110214" y="5860"/>
                    <a:pt x="110214" y="5874"/>
                  </a:cubicBezTo>
                  <a:cubicBezTo>
                    <a:pt x="110156" y="5787"/>
                    <a:pt x="110097" y="5700"/>
                    <a:pt x="110068" y="5612"/>
                  </a:cubicBezTo>
                  <a:cubicBezTo>
                    <a:pt x="110170" y="5496"/>
                    <a:pt x="110272" y="5379"/>
                    <a:pt x="110389" y="5248"/>
                  </a:cubicBezTo>
                  <a:lnTo>
                    <a:pt x="110389" y="5248"/>
                  </a:lnTo>
                  <a:cubicBezTo>
                    <a:pt x="110389" y="5248"/>
                    <a:pt x="110243" y="5321"/>
                    <a:pt x="110010" y="5496"/>
                  </a:cubicBezTo>
                  <a:cubicBezTo>
                    <a:pt x="109981" y="5437"/>
                    <a:pt x="109966" y="5379"/>
                    <a:pt x="109951" y="5321"/>
                  </a:cubicBezTo>
                  <a:cubicBezTo>
                    <a:pt x="110126" y="5117"/>
                    <a:pt x="110345" y="4898"/>
                    <a:pt x="110651" y="4606"/>
                  </a:cubicBezTo>
                  <a:lnTo>
                    <a:pt x="110651" y="4606"/>
                  </a:lnTo>
                  <a:cubicBezTo>
                    <a:pt x="110651" y="4607"/>
                    <a:pt x="110301" y="4781"/>
                    <a:pt x="109893" y="5131"/>
                  </a:cubicBezTo>
                  <a:cubicBezTo>
                    <a:pt x="109879" y="5044"/>
                    <a:pt x="109879" y="4971"/>
                    <a:pt x="109864" y="4883"/>
                  </a:cubicBezTo>
                  <a:cubicBezTo>
                    <a:pt x="110097" y="4563"/>
                    <a:pt x="110403" y="4198"/>
                    <a:pt x="110782" y="3732"/>
                  </a:cubicBezTo>
                  <a:lnTo>
                    <a:pt x="110782" y="3732"/>
                  </a:lnTo>
                  <a:cubicBezTo>
                    <a:pt x="110782" y="3732"/>
                    <a:pt x="110389" y="3980"/>
                    <a:pt x="109893" y="4432"/>
                  </a:cubicBezTo>
                  <a:cubicBezTo>
                    <a:pt x="110126" y="2726"/>
                    <a:pt x="110287" y="2391"/>
                    <a:pt x="111744" y="628"/>
                  </a:cubicBezTo>
                  <a:lnTo>
                    <a:pt x="111744" y="628"/>
                  </a:lnTo>
                  <a:cubicBezTo>
                    <a:pt x="111744" y="628"/>
                    <a:pt x="109981" y="1721"/>
                    <a:pt x="109412" y="3484"/>
                  </a:cubicBezTo>
                  <a:cubicBezTo>
                    <a:pt x="109092" y="3732"/>
                    <a:pt x="108640" y="4111"/>
                    <a:pt x="108232" y="4650"/>
                  </a:cubicBezTo>
                  <a:cubicBezTo>
                    <a:pt x="108217" y="4213"/>
                    <a:pt x="108246" y="3776"/>
                    <a:pt x="108305" y="3338"/>
                  </a:cubicBezTo>
                  <a:lnTo>
                    <a:pt x="108305" y="3338"/>
                  </a:lnTo>
                  <a:cubicBezTo>
                    <a:pt x="108304" y="3339"/>
                    <a:pt x="107955" y="4228"/>
                    <a:pt x="107765" y="5364"/>
                  </a:cubicBezTo>
                  <a:cubicBezTo>
                    <a:pt x="107678" y="5539"/>
                    <a:pt x="107605" y="5729"/>
                    <a:pt x="107532" y="5918"/>
                  </a:cubicBezTo>
                  <a:cubicBezTo>
                    <a:pt x="107518" y="5933"/>
                    <a:pt x="107503" y="5962"/>
                    <a:pt x="107474" y="5976"/>
                  </a:cubicBezTo>
                  <a:cubicBezTo>
                    <a:pt x="107415" y="4796"/>
                    <a:pt x="106614" y="3922"/>
                    <a:pt x="106614" y="3921"/>
                  </a:cubicBezTo>
                  <a:lnTo>
                    <a:pt x="106614" y="3921"/>
                  </a:lnTo>
                  <a:cubicBezTo>
                    <a:pt x="106905" y="4767"/>
                    <a:pt x="107051" y="5248"/>
                    <a:pt x="107051" y="5700"/>
                  </a:cubicBezTo>
                  <a:cubicBezTo>
                    <a:pt x="107051" y="5700"/>
                    <a:pt x="107051" y="5700"/>
                    <a:pt x="107051" y="5714"/>
                  </a:cubicBezTo>
                  <a:cubicBezTo>
                    <a:pt x="107051" y="6006"/>
                    <a:pt x="106993" y="6312"/>
                    <a:pt x="106876" y="6705"/>
                  </a:cubicBezTo>
                  <a:cubicBezTo>
                    <a:pt x="106803" y="6778"/>
                    <a:pt x="106745" y="6866"/>
                    <a:pt x="106672" y="6953"/>
                  </a:cubicBezTo>
                  <a:cubicBezTo>
                    <a:pt x="106628" y="6866"/>
                    <a:pt x="106570" y="6793"/>
                    <a:pt x="106526" y="6720"/>
                  </a:cubicBezTo>
                  <a:cubicBezTo>
                    <a:pt x="106526" y="6603"/>
                    <a:pt x="106526" y="6516"/>
                    <a:pt x="106526" y="6443"/>
                  </a:cubicBezTo>
                  <a:cubicBezTo>
                    <a:pt x="106541" y="6399"/>
                    <a:pt x="106541" y="6341"/>
                    <a:pt x="106541" y="6297"/>
                  </a:cubicBezTo>
                  <a:cubicBezTo>
                    <a:pt x="106687" y="6049"/>
                    <a:pt x="106847" y="5802"/>
                    <a:pt x="107022" y="5568"/>
                  </a:cubicBezTo>
                  <a:lnTo>
                    <a:pt x="107022" y="5568"/>
                  </a:lnTo>
                  <a:cubicBezTo>
                    <a:pt x="107022" y="5569"/>
                    <a:pt x="106847" y="5729"/>
                    <a:pt x="106599" y="6006"/>
                  </a:cubicBezTo>
                  <a:cubicBezTo>
                    <a:pt x="106628" y="5816"/>
                    <a:pt x="106672" y="5612"/>
                    <a:pt x="106716" y="5423"/>
                  </a:cubicBezTo>
                  <a:lnTo>
                    <a:pt x="106716" y="5423"/>
                  </a:lnTo>
                  <a:cubicBezTo>
                    <a:pt x="106716" y="5423"/>
                    <a:pt x="106556" y="5743"/>
                    <a:pt x="106366" y="6268"/>
                  </a:cubicBezTo>
                  <a:cubicBezTo>
                    <a:pt x="106322" y="6326"/>
                    <a:pt x="106279" y="6385"/>
                    <a:pt x="106235" y="6443"/>
                  </a:cubicBezTo>
                  <a:cubicBezTo>
                    <a:pt x="106220" y="6414"/>
                    <a:pt x="106206" y="6399"/>
                    <a:pt x="106206" y="6385"/>
                  </a:cubicBezTo>
                  <a:cubicBezTo>
                    <a:pt x="106250" y="6137"/>
                    <a:pt x="106264" y="5918"/>
                    <a:pt x="106279" y="5787"/>
                  </a:cubicBezTo>
                  <a:cubicBezTo>
                    <a:pt x="106293" y="5656"/>
                    <a:pt x="106293" y="5583"/>
                    <a:pt x="106293" y="5583"/>
                  </a:cubicBezTo>
                  <a:lnTo>
                    <a:pt x="106293" y="5583"/>
                  </a:lnTo>
                  <a:cubicBezTo>
                    <a:pt x="106264" y="5656"/>
                    <a:pt x="106250" y="5743"/>
                    <a:pt x="106220" y="5816"/>
                  </a:cubicBezTo>
                  <a:cubicBezTo>
                    <a:pt x="106162" y="5845"/>
                    <a:pt x="106075" y="5904"/>
                    <a:pt x="105958" y="5976"/>
                  </a:cubicBezTo>
                  <a:lnTo>
                    <a:pt x="105914" y="5918"/>
                  </a:lnTo>
                  <a:cubicBezTo>
                    <a:pt x="105885" y="5816"/>
                    <a:pt x="105871" y="5729"/>
                    <a:pt x="105841" y="5641"/>
                  </a:cubicBezTo>
                  <a:cubicBezTo>
                    <a:pt x="105987" y="5568"/>
                    <a:pt x="106147" y="5481"/>
                    <a:pt x="106322" y="5394"/>
                  </a:cubicBezTo>
                  <a:lnTo>
                    <a:pt x="106322" y="5394"/>
                  </a:lnTo>
                  <a:cubicBezTo>
                    <a:pt x="106322" y="5394"/>
                    <a:pt x="106104" y="5437"/>
                    <a:pt x="105798" y="5539"/>
                  </a:cubicBezTo>
                  <a:cubicBezTo>
                    <a:pt x="105725" y="5350"/>
                    <a:pt x="105623" y="5189"/>
                    <a:pt x="105535" y="5058"/>
                  </a:cubicBezTo>
                  <a:cubicBezTo>
                    <a:pt x="105696" y="4898"/>
                    <a:pt x="105871" y="4709"/>
                    <a:pt x="106118" y="4490"/>
                  </a:cubicBezTo>
                  <a:lnTo>
                    <a:pt x="106118" y="4490"/>
                  </a:lnTo>
                  <a:cubicBezTo>
                    <a:pt x="106118" y="4490"/>
                    <a:pt x="105812" y="4636"/>
                    <a:pt x="105448" y="4927"/>
                  </a:cubicBezTo>
                  <a:cubicBezTo>
                    <a:pt x="105346" y="4796"/>
                    <a:pt x="105259" y="4709"/>
                    <a:pt x="105258" y="4709"/>
                  </a:cubicBezTo>
                  <a:lnTo>
                    <a:pt x="105258" y="4709"/>
                  </a:lnTo>
                  <a:cubicBezTo>
                    <a:pt x="105302" y="4811"/>
                    <a:pt x="105346" y="4898"/>
                    <a:pt x="105390" y="4985"/>
                  </a:cubicBezTo>
                  <a:cubicBezTo>
                    <a:pt x="105142" y="5189"/>
                    <a:pt x="104894" y="5452"/>
                    <a:pt x="104690" y="5787"/>
                  </a:cubicBezTo>
                  <a:cubicBezTo>
                    <a:pt x="104675" y="5758"/>
                    <a:pt x="104661" y="5743"/>
                    <a:pt x="104646" y="5729"/>
                  </a:cubicBezTo>
                  <a:cubicBezTo>
                    <a:pt x="104515" y="5073"/>
                    <a:pt x="104340" y="4607"/>
                    <a:pt x="104340" y="4606"/>
                  </a:cubicBezTo>
                  <a:lnTo>
                    <a:pt x="104340" y="4606"/>
                  </a:lnTo>
                  <a:cubicBezTo>
                    <a:pt x="104399" y="5087"/>
                    <a:pt x="104369" y="5583"/>
                    <a:pt x="104311" y="6049"/>
                  </a:cubicBezTo>
                  <a:cubicBezTo>
                    <a:pt x="104297" y="6064"/>
                    <a:pt x="104282" y="6079"/>
                    <a:pt x="104267" y="6093"/>
                  </a:cubicBezTo>
                  <a:cubicBezTo>
                    <a:pt x="104136" y="5583"/>
                    <a:pt x="103961" y="5204"/>
                    <a:pt x="103961" y="5204"/>
                  </a:cubicBezTo>
                  <a:lnTo>
                    <a:pt x="103961" y="5204"/>
                  </a:lnTo>
                  <a:cubicBezTo>
                    <a:pt x="104034" y="5539"/>
                    <a:pt x="104063" y="5904"/>
                    <a:pt x="104049" y="6239"/>
                  </a:cubicBezTo>
                  <a:cubicBezTo>
                    <a:pt x="103976" y="6297"/>
                    <a:pt x="103918" y="6355"/>
                    <a:pt x="103845" y="6414"/>
                  </a:cubicBezTo>
                  <a:cubicBezTo>
                    <a:pt x="103888" y="6210"/>
                    <a:pt x="103947" y="6006"/>
                    <a:pt x="104020" y="5816"/>
                  </a:cubicBezTo>
                  <a:lnTo>
                    <a:pt x="104020" y="5816"/>
                  </a:lnTo>
                  <a:cubicBezTo>
                    <a:pt x="104019" y="5816"/>
                    <a:pt x="103859" y="6093"/>
                    <a:pt x="103670" y="6516"/>
                  </a:cubicBezTo>
                  <a:cubicBezTo>
                    <a:pt x="103641" y="6414"/>
                    <a:pt x="103626" y="6312"/>
                    <a:pt x="103597" y="6195"/>
                  </a:cubicBezTo>
                  <a:cubicBezTo>
                    <a:pt x="103932" y="5335"/>
                    <a:pt x="103932" y="4621"/>
                    <a:pt x="103932" y="4621"/>
                  </a:cubicBezTo>
                  <a:lnTo>
                    <a:pt x="103932" y="4621"/>
                  </a:lnTo>
                  <a:cubicBezTo>
                    <a:pt x="103757" y="5058"/>
                    <a:pt x="103626" y="5408"/>
                    <a:pt x="103495" y="5700"/>
                  </a:cubicBezTo>
                  <a:cubicBezTo>
                    <a:pt x="103451" y="5452"/>
                    <a:pt x="103407" y="5219"/>
                    <a:pt x="103349" y="4985"/>
                  </a:cubicBezTo>
                  <a:cubicBezTo>
                    <a:pt x="103830" y="4023"/>
                    <a:pt x="104413" y="2960"/>
                    <a:pt x="105098" y="2027"/>
                  </a:cubicBezTo>
                  <a:lnTo>
                    <a:pt x="105098" y="2027"/>
                  </a:lnTo>
                  <a:cubicBezTo>
                    <a:pt x="105098" y="2027"/>
                    <a:pt x="104136" y="2974"/>
                    <a:pt x="103174" y="4330"/>
                  </a:cubicBezTo>
                  <a:cubicBezTo>
                    <a:pt x="102985" y="3659"/>
                    <a:pt x="102795" y="3222"/>
                    <a:pt x="102795" y="3222"/>
                  </a:cubicBezTo>
                  <a:lnTo>
                    <a:pt x="102795" y="3222"/>
                  </a:lnTo>
                  <a:cubicBezTo>
                    <a:pt x="102882" y="3597"/>
                    <a:pt x="102926" y="4000"/>
                    <a:pt x="102955" y="4390"/>
                  </a:cubicBezTo>
                  <a:lnTo>
                    <a:pt x="102955" y="4390"/>
                  </a:lnTo>
                  <a:cubicBezTo>
                    <a:pt x="102952" y="4369"/>
                    <a:pt x="102941" y="4359"/>
                    <a:pt x="102941" y="4359"/>
                  </a:cubicBezTo>
                  <a:lnTo>
                    <a:pt x="102941" y="4359"/>
                  </a:lnTo>
                  <a:cubicBezTo>
                    <a:pt x="102948" y="4372"/>
                    <a:pt x="102952" y="4383"/>
                    <a:pt x="102955" y="4393"/>
                  </a:cubicBezTo>
                  <a:lnTo>
                    <a:pt x="102955" y="4393"/>
                  </a:lnTo>
                  <a:cubicBezTo>
                    <a:pt x="102955" y="4396"/>
                    <a:pt x="102955" y="4399"/>
                    <a:pt x="102956" y="4402"/>
                  </a:cubicBezTo>
                  <a:cubicBezTo>
                    <a:pt x="102956" y="4399"/>
                    <a:pt x="102955" y="4397"/>
                    <a:pt x="102955" y="4394"/>
                  </a:cubicBezTo>
                  <a:lnTo>
                    <a:pt x="102955" y="4394"/>
                  </a:lnTo>
                  <a:cubicBezTo>
                    <a:pt x="102959" y="4405"/>
                    <a:pt x="102963" y="4416"/>
                    <a:pt x="102970" y="4432"/>
                  </a:cubicBezTo>
                  <a:cubicBezTo>
                    <a:pt x="102970" y="4490"/>
                    <a:pt x="102970" y="4548"/>
                    <a:pt x="102985" y="4606"/>
                  </a:cubicBezTo>
                  <a:cubicBezTo>
                    <a:pt x="102752" y="4956"/>
                    <a:pt x="102518" y="5321"/>
                    <a:pt x="102300" y="5700"/>
                  </a:cubicBezTo>
                  <a:cubicBezTo>
                    <a:pt x="102227" y="5379"/>
                    <a:pt x="102110" y="5087"/>
                    <a:pt x="101979" y="4825"/>
                  </a:cubicBezTo>
                  <a:cubicBezTo>
                    <a:pt x="102212" y="4198"/>
                    <a:pt x="102504" y="3557"/>
                    <a:pt x="102883" y="2974"/>
                  </a:cubicBezTo>
                  <a:lnTo>
                    <a:pt x="102883" y="2974"/>
                  </a:lnTo>
                  <a:cubicBezTo>
                    <a:pt x="102883" y="2974"/>
                    <a:pt x="102329" y="3557"/>
                    <a:pt x="101746" y="4417"/>
                  </a:cubicBezTo>
                  <a:cubicBezTo>
                    <a:pt x="101615" y="4184"/>
                    <a:pt x="101454" y="3980"/>
                    <a:pt x="101323" y="3805"/>
                  </a:cubicBezTo>
                  <a:cubicBezTo>
                    <a:pt x="101440" y="3674"/>
                    <a:pt x="101571" y="3528"/>
                    <a:pt x="101717" y="3368"/>
                  </a:cubicBezTo>
                  <a:lnTo>
                    <a:pt x="101717" y="3368"/>
                  </a:lnTo>
                  <a:cubicBezTo>
                    <a:pt x="101717" y="3368"/>
                    <a:pt x="101513" y="3484"/>
                    <a:pt x="101221" y="3688"/>
                  </a:cubicBezTo>
                  <a:cubicBezTo>
                    <a:pt x="100886" y="3309"/>
                    <a:pt x="100609" y="3091"/>
                    <a:pt x="100609" y="3091"/>
                  </a:cubicBezTo>
                  <a:lnTo>
                    <a:pt x="100609" y="3091"/>
                  </a:lnTo>
                  <a:cubicBezTo>
                    <a:pt x="100784" y="3368"/>
                    <a:pt x="100930" y="3601"/>
                    <a:pt x="101061" y="3819"/>
                  </a:cubicBezTo>
                  <a:cubicBezTo>
                    <a:pt x="100828" y="3994"/>
                    <a:pt x="100565" y="4242"/>
                    <a:pt x="100318" y="4519"/>
                  </a:cubicBezTo>
                  <a:cubicBezTo>
                    <a:pt x="100361" y="4111"/>
                    <a:pt x="100420" y="3703"/>
                    <a:pt x="100522" y="3309"/>
                  </a:cubicBezTo>
                  <a:lnTo>
                    <a:pt x="100522" y="3309"/>
                  </a:lnTo>
                  <a:cubicBezTo>
                    <a:pt x="100522" y="3310"/>
                    <a:pt x="100172" y="4053"/>
                    <a:pt x="99895" y="5073"/>
                  </a:cubicBezTo>
                  <a:cubicBezTo>
                    <a:pt x="99793" y="5219"/>
                    <a:pt x="99691" y="5379"/>
                    <a:pt x="99603" y="5554"/>
                  </a:cubicBezTo>
                  <a:lnTo>
                    <a:pt x="99603" y="5510"/>
                  </a:lnTo>
                  <a:cubicBezTo>
                    <a:pt x="99720" y="5117"/>
                    <a:pt x="99764" y="4781"/>
                    <a:pt x="99793" y="4519"/>
                  </a:cubicBezTo>
                  <a:cubicBezTo>
                    <a:pt x="99880" y="4432"/>
                    <a:pt x="99953" y="4344"/>
                    <a:pt x="100055" y="4242"/>
                  </a:cubicBezTo>
                  <a:lnTo>
                    <a:pt x="100055" y="4242"/>
                  </a:lnTo>
                  <a:cubicBezTo>
                    <a:pt x="100055" y="4242"/>
                    <a:pt x="99953" y="4300"/>
                    <a:pt x="99808" y="4388"/>
                  </a:cubicBezTo>
                  <a:cubicBezTo>
                    <a:pt x="99822" y="4198"/>
                    <a:pt x="99808" y="4082"/>
                    <a:pt x="99808" y="4082"/>
                  </a:cubicBezTo>
                  <a:cubicBezTo>
                    <a:pt x="99764" y="4228"/>
                    <a:pt x="99720" y="4359"/>
                    <a:pt x="99676" y="4475"/>
                  </a:cubicBezTo>
                  <a:cubicBezTo>
                    <a:pt x="99545" y="4563"/>
                    <a:pt x="99399" y="4679"/>
                    <a:pt x="99225" y="4825"/>
                  </a:cubicBezTo>
                  <a:cubicBezTo>
                    <a:pt x="99283" y="4577"/>
                    <a:pt x="99341" y="4344"/>
                    <a:pt x="99399" y="4155"/>
                  </a:cubicBezTo>
                  <a:cubicBezTo>
                    <a:pt x="99691" y="3528"/>
                    <a:pt x="100012" y="2872"/>
                    <a:pt x="100391" y="2245"/>
                  </a:cubicBezTo>
                  <a:cubicBezTo>
                    <a:pt x="100609" y="1983"/>
                    <a:pt x="100871" y="1677"/>
                    <a:pt x="101207" y="1313"/>
                  </a:cubicBezTo>
                  <a:lnTo>
                    <a:pt x="101207" y="1313"/>
                  </a:lnTo>
                  <a:cubicBezTo>
                    <a:pt x="101207" y="1313"/>
                    <a:pt x="101046" y="1400"/>
                    <a:pt x="100799" y="1575"/>
                  </a:cubicBezTo>
                  <a:cubicBezTo>
                    <a:pt x="100827" y="1532"/>
                    <a:pt x="100856" y="1489"/>
                    <a:pt x="100885" y="1460"/>
                  </a:cubicBezTo>
                  <a:lnTo>
                    <a:pt x="100885" y="1460"/>
                  </a:lnTo>
                  <a:cubicBezTo>
                    <a:pt x="100876" y="1469"/>
                    <a:pt x="100819" y="1527"/>
                    <a:pt x="100726" y="1633"/>
                  </a:cubicBezTo>
                  <a:cubicBezTo>
                    <a:pt x="100143" y="2056"/>
                    <a:pt x="99210" y="2916"/>
                    <a:pt x="98831" y="4169"/>
                  </a:cubicBezTo>
                  <a:cubicBezTo>
                    <a:pt x="98744" y="4315"/>
                    <a:pt x="98656" y="4461"/>
                    <a:pt x="98569" y="4592"/>
                  </a:cubicBezTo>
                  <a:cubicBezTo>
                    <a:pt x="98496" y="4432"/>
                    <a:pt x="98452" y="4330"/>
                    <a:pt x="98452" y="4330"/>
                  </a:cubicBezTo>
                  <a:lnTo>
                    <a:pt x="98452" y="4330"/>
                  </a:lnTo>
                  <a:cubicBezTo>
                    <a:pt x="98481" y="4446"/>
                    <a:pt x="98510" y="4548"/>
                    <a:pt x="98540" y="4665"/>
                  </a:cubicBezTo>
                  <a:cubicBezTo>
                    <a:pt x="98438" y="4840"/>
                    <a:pt x="98335" y="5015"/>
                    <a:pt x="98233" y="5204"/>
                  </a:cubicBezTo>
                  <a:cubicBezTo>
                    <a:pt x="98161" y="4738"/>
                    <a:pt x="98073" y="4330"/>
                    <a:pt x="97986" y="4038"/>
                  </a:cubicBezTo>
                  <a:cubicBezTo>
                    <a:pt x="98175" y="3513"/>
                    <a:pt x="98408" y="2974"/>
                    <a:pt x="98700" y="2479"/>
                  </a:cubicBezTo>
                  <a:lnTo>
                    <a:pt x="98700" y="2479"/>
                  </a:lnTo>
                  <a:cubicBezTo>
                    <a:pt x="98700" y="2479"/>
                    <a:pt x="98306" y="2916"/>
                    <a:pt x="97855" y="3615"/>
                  </a:cubicBezTo>
                  <a:cubicBezTo>
                    <a:pt x="97840" y="3601"/>
                    <a:pt x="97840" y="3601"/>
                    <a:pt x="97840" y="3601"/>
                  </a:cubicBezTo>
                  <a:lnTo>
                    <a:pt x="97840" y="3615"/>
                  </a:lnTo>
                  <a:cubicBezTo>
                    <a:pt x="97782" y="3732"/>
                    <a:pt x="97709" y="3834"/>
                    <a:pt x="97636" y="3951"/>
                  </a:cubicBezTo>
                  <a:cubicBezTo>
                    <a:pt x="97476" y="3717"/>
                    <a:pt x="97330" y="3528"/>
                    <a:pt x="97170" y="3353"/>
                  </a:cubicBezTo>
                  <a:cubicBezTo>
                    <a:pt x="97286" y="3207"/>
                    <a:pt x="97417" y="3062"/>
                    <a:pt x="97548" y="2901"/>
                  </a:cubicBezTo>
                  <a:lnTo>
                    <a:pt x="97548" y="2901"/>
                  </a:lnTo>
                  <a:cubicBezTo>
                    <a:pt x="97548" y="2901"/>
                    <a:pt x="97359" y="3018"/>
                    <a:pt x="97068" y="3236"/>
                  </a:cubicBezTo>
                  <a:cubicBezTo>
                    <a:pt x="96718" y="2858"/>
                    <a:pt x="96441" y="2654"/>
                    <a:pt x="96441" y="2653"/>
                  </a:cubicBezTo>
                  <a:lnTo>
                    <a:pt x="96441" y="2653"/>
                  </a:lnTo>
                  <a:cubicBezTo>
                    <a:pt x="96616" y="2930"/>
                    <a:pt x="96776" y="3164"/>
                    <a:pt x="96907" y="3368"/>
                  </a:cubicBezTo>
                  <a:cubicBezTo>
                    <a:pt x="96820" y="3441"/>
                    <a:pt x="96732" y="3528"/>
                    <a:pt x="96630" y="3630"/>
                  </a:cubicBezTo>
                  <a:cubicBezTo>
                    <a:pt x="96557" y="3382"/>
                    <a:pt x="96455" y="3164"/>
                    <a:pt x="96339" y="2960"/>
                  </a:cubicBezTo>
                  <a:cubicBezTo>
                    <a:pt x="96353" y="2930"/>
                    <a:pt x="96353" y="2901"/>
                    <a:pt x="96353" y="2887"/>
                  </a:cubicBezTo>
                  <a:lnTo>
                    <a:pt x="96353" y="2887"/>
                  </a:lnTo>
                  <a:cubicBezTo>
                    <a:pt x="96353" y="2887"/>
                    <a:pt x="96353" y="2902"/>
                    <a:pt x="96339" y="2945"/>
                  </a:cubicBezTo>
                  <a:cubicBezTo>
                    <a:pt x="96193" y="2683"/>
                    <a:pt x="96033" y="2464"/>
                    <a:pt x="95872" y="2245"/>
                  </a:cubicBezTo>
                  <a:cubicBezTo>
                    <a:pt x="96106" y="1881"/>
                    <a:pt x="96455" y="1458"/>
                    <a:pt x="96951" y="861"/>
                  </a:cubicBezTo>
                  <a:lnTo>
                    <a:pt x="96951" y="861"/>
                  </a:lnTo>
                  <a:cubicBezTo>
                    <a:pt x="96951" y="861"/>
                    <a:pt x="96280" y="1254"/>
                    <a:pt x="95654" y="1998"/>
                  </a:cubicBezTo>
                  <a:cubicBezTo>
                    <a:pt x="95042" y="1342"/>
                    <a:pt x="94415" y="963"/>
                    <a:pt x="94415" y="963"/>
                  </a:cubicBezTo>
                  <a:lnTo>
                    <a:pt x="94415" y="963"/>
                  </a:lnTo>
                  <a:cubicBezTo>
                    <a:pt x="94881" y="1517"/>
                    <a:pt x="95202" y="1925"/>
                    <a:pt x="95435" y="2275"/>
                  </a:cubicBezTo>
                  <a:cubicBezTo>
                    <a:pt x="95231" y="2551"/>
                    <a:pt x="95056" y="2843"/>
                    <a:pt x="94910" y="3193"/>
                  </a:cubicBezTo>
                  <a:cubicBezTo>
                    <a:pt x="94867" y="3091"/>
                    <a:pt x="94852" y="3033"/>
                    <a:pt x="94852" y="3032"/>
                  </a:cubicBezTo>
                  <a:lnTo>
                    <a:pt x="94852" y="3032"/>
                  </a:lnTo>
                  <a:cubicBezTo>
                    <a:pt x="94852" y="3105"/>
                    <a:pt x="94867" y="3193"/>
                    <a:pt x="94867" y="3266"/>
                  </a:cubicBezTo>
                  <a:cubicBezTo>
                    <a:pt x="94779" y="3499"/>
                    <a:pt x="94692" y="3732"/>
                    <a:pt x="94648" y="3994"/>
                  </a:cubicBezTo>
                  <a:cubicBezTo>
                    <a:pt x="94459" y="3790"/>
                    <a:pt x="94269" y="3615"/>
                    <a:pt x="94094" y="3455"/>
                  </a:cubicBezTo>
                  <a:cubicBezTo>
                    <a:pt x="94298" y="3266"/>
                    <a:pt x="94517" y="3047"/>
                    <a:pt x="94794" y="2799"/>
                  </a:cubicBezTo>
                  <a:lnTo>
                    <a:pt x="94794" y="2799"/>
                  </a:lnTo>
                  <a:cubicBezTo>
                    <a:pt x="94794" y="2799"/>
                    <a:pt x="94415" y="2974"/>
                    <a:pt x="93919" y="3309"/>
                  </a:cubicBezTo>
                  <a:cubicBezTo>
                    <a:pt x="93905" y="3295"/>
                    <a:pt x="93890" y="3280"/>
                    <a:pt x="93861" y="3266"/>
                  </a:cubicBezTo>
                  <a:cubicBezTo>
                    <a:pt x="93584" y="3047"/>
                    <a:pt x="93380" y="2930"/>
                    <a:pt x="93380" y="2930"/>
                  </a:cubicBezTo>
                  <a:lnTo>
                    <a:pt x="93380" y="2930"/>
                  </a:lnTo>
                  <a:cubicBezTo>
                    <a:pt x="93526" y="3105"/>
                    <a:pt x="93657" y="3266"/>
                    <a:pt x="93788" y="3411"/>
                  </a:cubicBezTo>
                  <a:cubicBezTo>
                    <a:pt x="93570" y="3572"/>
                    <a:pt x="93351" y="3747"/>
                    <a:pt x="93132" y="3965"/>
                  </a:cubicBezTo>
                  <a:cubicBezTo>
                    <a:pt x="92608" y="3033"/>
                    <a:pt x="92039" y="2377"/>
                    <a:pt x="92039" y="2377"/>
                  </a:cubicBezTo>
                  <a:lnTo>
                    <a:pt x="92039" y="2377"/>
                  </a:lnTo>
                  <a:cubicBezTo>
                    <a:pt x="92360" y="2989"/>
                    <a:pt x="92593" y="3645"/>
                    <a:pt x="92753" y="4286"/>
                  </a:cubicBezTo>
                  <a:cubicBezTo>
                    <a:pt x="92753" y="4300"/>
                    <a:pt x="92753" y="4330"/>
                    <a:pt x="92768" y="4344"/>
                  </a:cubicBezTo>
                  <a:cubicBezTo>
                    <a:pt x="92549" y="4592"/>
                    <a:pt x="92360" y="4854"/>
                    <a:pt x="92200" y="5146"/>
                  </a:cubicBezTo>
                  <a:cubicBezTo>
                    <a:pt x="92039" y="4767"/>
                    <a:pt x="91835" y="4402"/>
                    <a:pt x="91631" y="4053"/>
                  </a:cubicBezTo>
                  <a:cubicBezTo>
                    <a:pt x="91354" y="2770"/>
                    <a:pt x="90334" y="1823"/>
                    <a:pt x="89693" y="1342"/>
                  </a:cubicBezTo>
                  <a:cubicBezTo>
                    <a:pt x="89591" y="1211"/>
                    <a:pt x="89518" y="1138"/>
                    <a:pt x="89518" y="1138"/>
                  </a:cubicBezTo>
                  <a:lnTo>
                    <a:pt x="89518" y="1138"/>
                  </a:lnTo>
                  <a:cubicBezTo>
                    <a:pt x="89547" y="1181"/>
                    <a:pt x="89576" y="1225"/>
                    <a:pt x="89605" y="1269"/>
                  </a:cubicBezTo>
                  <a:cubicBezTo>
                    <a:pt x="89328" y="1079"/>
                    <a:pt x="89154" y="977"/>
                    <a:pt x="89153" y="977"/>
                  </a:cubicBezTo>
                  <a:lnTo>
                    <a:pt x="89153" y="977"/>
                  </a:lnTo>
                  <a:cubicBezTo>
                    <a:pt x="89503" y="1386"/>
                    <a:pt x="89795" y="1706"/>
                    <a:pt x="90013" y="1983"/>
                  </a:cubicBezTo>
                  <a:cubicBezTo>
                    <a:pt x="90378" y="2653"/>
                    <a:pt x="90684" y="3324"/>
                    <a:pt x="90932" y="3980"/>
                  </a:cubicBezTo>
                  <a:cubicBezTo>
                    <a:pt x="90975" y="4184"/>
                    <a:pt x="91004" y="4417"/>
                    <a:pt x="91048" y="4679"/>
                  </a:cubicBezTo>
                  <a:cubicBezTo>
                    <a:pt x="90859" y="4519"/>
                    <a:pt x="90684" y="4388"/>
                    <a:pt x="90538" y="4286"/>
                  </a:cubicBezTo>
                  <a:cubicBezTo>
                    <a:pt x="90509" y="4155"/>
                    <a:pt x="90465" y="4023"/>
                    <a:pt x="90436" y="3878"/>
                  </a:cubicBezTo>
                  <a:cubicBezTo>
                    <a:pt x="90436" y="3878"/>
                    <a:pt x="90407" y="3994"/>
                    <a:pt x="90407" y="4184"/>
                  </a:cubicBezTo>
                  <a:cubicBezTo>
                    <a:pt x="90232" y="4067"/>
                    <a:pt x="90130" y="4009"/>
                    <a:pt x="90130" y="4009"/>
                  </a:cubicBezTo>
                  <a:lnTo>
                    <a:pt x="90130" y="4009"/>
                  </a:lnTo>
                  <a:cubicBezTo>
                    <a:pt x="90217" y="4111"/>
                    <a:pt x="90305" y="4213"/>
                    <a:pt x="90392" y="4315"/>
                  </a:cubicBezTo>
                  <a:cubicBezTo>
                    <a:pt x="90392" y="4461"/>
                    <a:pt x="90392" y="4650"/>
                    <a:pt x="90421" y="4869"/>
                  </a:cubicBezTo>
                  <a:cubicBezTo>
                    <a:pt x="90363" y="4898"/>
                    <a:pt x="90319" y="4927"/>
                    <a:pt x="90261" y="4956"/>
                  </a:cubicBezTo>
                  <a:cubicBezTo>
                    <a:pt x="90232" y="4913"/>
                    <a:pt x="90217" y="4883"/>
                    <a:pt x="90188" y="4854"/>
                  </a:cubicBezTo>
                  <a:cubicBezTo>
                    <a:pt x="90013" y="3805"/>
                    <a:pt x="89678" y="3033"/>
                    <a:pt x="89678" y="3032"/>
                  </a:cubicBezTo>
                  <a:lnTo>
                    <a:pt x="89678" y="3032"/>
                  </a:lnTo>
                  <a:cubicBezTo>
                    <a:pt x="89693" y="3134"/>
                    <a:pt x="89707" y="3235"/>
                    <a:pt x="89722" y="3336"/>
                  </a:cubicBezTo>
                  <a:lnTo>
                    <a:pt x="89722" y="3336"/>
                  </a:lnTo>
                  <a:cubicBezTo>
                    <a:pt x="89727" y="3332"/>
                    <a:pt x="89731" y="3328"/>
                    <a:pt x="89736" y="3324"/>
                  </a:cubicBezTo>
                  <a:lnTo>
                    <a:pt x="89736" y="3309"/>
                  </a:lnTo>
                  <a:cubicBezTo>
                    <a:pt x="89766" y="3615"/>
                    <a:pt x="89780" y="3936"/>
                    <a:pt x="89766" y="4242"/>
                  </a:cubicBezTo>
                  <a:cubicBezTo>
                    <a:pt x="89605" y="4053"/>
                    <a:pt x="89430" y="3878"/>
                    <a:pt x="89270" y="3732"/>
                  </a:cubicBezTo>
                  <a:cubicBezTo>
                    <a:pt x="89411" y="3605"/>
                    <a:pt x="89552" y="3479"/>
                    <a:pt x="89719" y="3339"/>
                  </a:cubicBezTo>
                  <a:lnTo>
                    <a:pt x="89719" y="3339"/>
                  </a:lnTo>
                  <a:cubicBezTo>
                    <a:pt x="89678" y="3346"/>
                    <a:pt x="89450" y="3461"/>
                    <a:pt x="89139" y="3645"/>
                  </a:cubicBezTo>
                  <a:cubicBezTo>
                    <a:pt x="89066" y="3586"/>
                    <a:pt x="89008" y="3528"/>
                    <a:pt x="88949" y="3484"/>
                  </a:cubicBezTo>
                  <a:cubicBezTo>
                    <a:pt x="89139" y="3280"/>
                    <a:pt x="89358" y="3062"/>
                    <a:pt x="89605" y="2799"/>
                  </a:cubicBezTo>
                  <a:lnTo>
                    <a:pt x="89605" y="2799"/>
                  </a:lnTo>
                  <a:cubicBezTo>
                    <a:pt x="89605" y="2799"/>
                    <a:pt x="89241" y="2989"/>
                    <a:pt x="88775" y="3338"/>
                  </a:cubicBezTo>
                  <a:cubicBezTo>
                    <a:pt x="88439" y="3105"/>
                    <a:pt x="88221" y="2974"/>
                    <a:pt x="88221" y="2974"/>
                  </a:cubicBezTo>
                  <a:lnTo>
                    <a:pt x="88221" y="2974"/>
                  </a:lnTo>
                  <a:cubicBezTo>
                    <a:pt x="88366" y="3149"/>
                    <a:pt x="88512" y="3295"/>
                    <a:pt x="88629" y="3441"/>
                  </a:cubicBezTo>
                  <a:cubicBezTo>
                    <a:pt x="88425" y="3601"/>
                    <a:pt x="88221" y="3790"/>
                    <a:pt x="88002" y="4009"/>
                  </a:cubicBezTo>
                  <a:cubicBezTo>
                    <a:pt x="87973" y="3936"/>
                    <a:pt x="87929" y="3878"/>
                    <a:pt x="87885" y="3805"/>
                  </a:cubicBezTo>
                  <a:cubicBezTo>
                    <a:pt x="87958" y="3251"/>
                    <a:pt x="87900" y="2887"/>
                    <a:pt x="87900" y="2887"/>
                  </a:cubicBezTo>
                  <a:lnTo>
                    <a:pt x="87900" y="2887"/>
                  </a:lnTo>
                  <a:cubicBezTo>
                    <a:pt x="87827" y="3134"/>
                    <a:pt x="87769" y="3338"/>
                    <a:pt x="87696" y="3543"/>
                  </a:cubicBezTo>
                  <a:cubicBezTo>
                    <a:pt x="87579" y="3382"/>
                    <a:pt x="87477" y="3222"/>
                    <a:pt x="87375" y="3091"/>
                  </a:cubicBezTo>
                  <a:cubicBezTo>
                    <a:pt x="87783" y="2114"/>
                    <a:pt x="88294" y="1065"/>
                    <a:pt x="88920" y="118"/>
                  </a:cubicBezTo>
                  <a:lnTo>
                    <a:pt x="88920" y="118"/>
                  </a:lnTo>
                  <a:cubicBezTo>
                    <a:pt x="88920" y="118"/>
                    <a:pt x="87944" y="1182"/>
                    <a:pt x="87011" y="2639"/>
                  </a:cubicBezTo>
                  <a:cubicBezTo>
                    <a:pt x="86909" y="2522"/>
                    <a:pt x="86851" y="2464"/>
                    <a:pt x="86851" y="2464"/>
                  </a:cubicBezTo>
                  <a:lnTo>
                    <a:pt x="86851" y="2464"/>
                  </a:lnTo>
                  <a:cubicBezTo>
                    <a:pt x="86894" y="2537"/>
                    <a:pt x="86938" y="2610"/>
                    <a:pt x="86967" y="2697"/>
                  </a:cubicBezTo>
                  <a:cubicBezTo>
                    <a:pt x="86749" y="3047"/>
                    <a:pt x="86515" y="3426"/>
                    <a:pt x="86311" y="3819"/>
                  </a:cubicBezTo>
                  <a:cubicBezTo>
                    <a:pt x="86122" y="3543"/>
                    <a:pt x="85918" y="3266"/>
                    <a:pt x="85728" y="3018"/>
                  </a:cubicBezTo>
                  <a:cubicBezTo>
                    <a:pt x="85903" y="2479"/>
                    <a:pt x="86137" y="1925"/>
                    <a:pt x="86413" y="1400"/>
                  </a:cubicBezTo>
                  <a:lnTo>
                    <a:pt x="86413" y="1400"/>
                  </a:lnTo>
                  <a:cubicBezTo>
                    <a:pt x="86413" y="1400"/>
                    <a:pt x="85976" y="1910"/>
                    <a:pt x="85481" y="2697"/>
                  </a:cubicBezTo>
                  <a:cubicBezTo>
                    <a:pt x="85306" y="2464"/>
                    <a:pt x="85145" y="2275"/>
                    <a:pt x="84985" y="2100"/>
                  </a:cubicBezTo>
                  <a:cubicBezTo>
                    <a:pt x="85029" y="2056"/>
                    <a:pt x="85058" y="2012"/>
                    <a:pt x="85087" y="1968"/>
                  </a:cubicBezTo>
                  <a:lnTo>
                    <a:pt x="85087" y="1968"/>
                  </a:lnTo>
                  <a:cubicBezTo>
                    <a:pt x="85087" y="1969"/>
                    <a:pt x="85043" y="1998"/>
                    <a:pt x="84956" y="2056"/>
                  </a:cubicBezTo>
                  <a:cubicBezTo>
                    <a:pt x="84548" y="1575"/>
                    <a:pt x="84271" y="1284"/>
                    <a:pt x="84271" y="1283"/>
                  </a:cubicBezTo>
                  <a:lnTo>
                    <a:pt x="84271" y="1283"/>
                  </a:lnTo>
                  <a:cubicBezTo>
                    <a:pt x="84460" y="1575"/>
                    <a:pt x="84650" y="1866"/>
                    <a:pt x="84825" y="2158"/>
                  </a:cubicBezTo>
                  <a:cubicBezTo>
                    <a:pt x="84752" y="2216"/>
                    <a:pt x="84650" y="2289"/>
                    <a:pt x="84562" y="2362"/>
                  </a:cubicBezTo>
                  <a:cubicBezTo>
                    <a:pt x="84096" y="2027"/>
                    <a:pt x="83746" y="1852"/>
                    <a:pt x="83746" y="1852"/>
                  </a:cubicBezTo>
                  <a:lnTo>
                    <a:pt x="83746" y="1852"/>
                  </a:lnTo>
                  <a:cubicBezTo>
                    <a:pt x="83994" y="2100"/>
                    <a:pt x="84198" y="2318"/>
                    <a:pt x="84388" y="2508"/>
                  </a:cubicBezTo>
                  <a:cubicBezTo>
                    <a:pt x="84140" y="2726"/>
                    <a:pt x="83863" y="3003"/>
                    <a:pt x="83601" y="3324"/>
                  </a:cubicBezTo>
                  <a:cubicBezTo>
                    <a:pt x="83601" y="3018"/>
                    <a:pt x="83601" y="2697"/>
                    <a:pt x="83644" y="2377"/>
                  </a:cubicBezTo>
                  <a:cubicBezTo>
                    <a:pt x="83703" y="2304"/>
                    <a:pt x="83761" y="2231"/>
                    <a:pt x="83819" y="2173"/>
                  </a:cubicBezTo>
                  <a:lnTo>
                    <a:pt x="83819" y="2173"/>
                  </a:lnTo>
                  <a:cubicBezTo>
                    <a:pt x="83819" y="2173"/>
                    <a:pt x="83761" y="2216"/>
                    <a:pt x="83644" y="2318"/>
                  </a:cubicBezTo>
                  <a:cubicBezTo>
                    <a:pt x="83659" y="2245"/>
                    <a:pt x="83659" y="2173"/>
                    <a:pt x="83673" y="2085"/>
                  </a:cubicBezTo>
                  <a:lnTo>
                    <a:pt x="83673" y="2085"/>
                  </a:lnTo>
                  <a:cubicBezTo>
                    <a:pt x="83673" y="2085"/>
                    <a:pt x="83630" y="2202"/>
                    <a:pt x="83571" y="2391"/>
                  </a:cubicBezTo>
                  <a:cubicBezTo>
                    <a:pt x="83309" y="2610"/>
                    <a:pt x="82886" y="2989"/>
                    <a:pt x="82391" y="3484"/>
                  </a:cubicBezTo>
                  <a:cubicBezTo>
                    <a:pt x="82595" y="2041"/>
                    <a:pt x="82828" y="1633"/>
                    <a:pt x="841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8"/>
            <p:cNvSpPr/>
            <p:nvPr/>
          </p:nvSpPr>
          <p:spPr>
            <a:xfrm>
              <a:off x="11325" y="4604000"/>
              <a:ext cx="9144000" cy="530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 name="Google Shape;207;p8"/>
          <p:cNvGrpSpPr/>
          <p:nvPr/>
        </p:nvGrpSpPr>
        <p:grpSpPr>
          <a:xfrm rot="-2955649">
            <a:off x="-1443213" y="932927"/>
            <a:ext cx="4394141" cy="3909089"/>
            <a:chOff x="3902175" y="1272300"/>
            <a:chExt cx="1907850" cy="1697250"/>
          </a:xfrm>
        </p:grpSpPr>
        <p:sp>
          <p:nvSpPr>
            <p:cNvPr id="208" name="Google Shape;208;p8"/>
            <p:cNvSpPr/>
            <p:nvPr/>
          </p:nvSpPr>
          <p:spPr>
            <a:xfrm>
              <a:off x="5146850" y="1802450"/>
              <a:ext cx="95850" cy="22250"/>
            </a:xfrm>
            <a:custGeom>
              <a:rect b="b" l="l" r="r" t="t"/>
              <a:pathLst>
                <a:path extrusionOk="0" h="890" w="3834">
                  <a:moveTo>
                    <a:pt x="452" y="1"/>
                  </a:moveTo>
                  <a:lnTo>
                    <a:pt x="0" y="176"/>
                  </a:lnTo>
                  <a:lnTo>
                    <a:pt x="1793" y="890"/>
                  </a:lnTo>
                  <a:lnTo>
                    <a:pt x="3833" y="700"/>
                  </a:lnTo>
                  <a:lnTo>
                    <a:pt x="1837" y="657"/>
                  </a:lnTo>
                  <a:lnTo>
                    <a:pt x="4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8"/>
            <p:cNvSpPr/>
            <p:nvPr/>
          </p:nvSpPr>
          <p:spPr>
            <a:xfrm>
              <a:off x="3902175" y="1541950"/>
              <a:ext cx="1523800" cy="1427600"/>
            </a:xfrm>
            <a:custGeom>
              <a:rect b="b" l="l" r="r" t="t"/>
              <a:pathLst>
                <a:path extrusionOk="0" h="57104" w="60952">
                  <a:moveTo>
                    <a:pt x="60951" y="0"/>
                  </a:moveTo>
                  <a:lnTo>
                    <a:pt x="32764" y="20521"/>
                  </a:lnTo>
                  <a:lnTo>
                    <a:pt x="11660" y="27021"/>
                  </a:lnTo>
                  <a:lnTo>
                    <a:pt x="0" y="36743"/>
                  </a:lnTo>
                  <a:lnTo>
                    <a:pt x="2478" y="57103"/>
                  </a:lnTo>
                  <a:lnTo>
                    <a:pt x="13322" y="36291"/>
                  </a:lnTo>
                  <a:lnTo>
                    <a:pt x="36481" y="25287"/>
                  </a:lnTo>
                  <a:lnTo>
                    <a:pt x="609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8"/>
            <p:cNvSpPr/>
            <p:nvPr/>
          </p:nvSpPr>
          <p:spPr>
            <a:xfrm>
              <a:off x="4003100" y="2384725"/>
              <a:ext cx="977625" cy="303525"/>
            </a:xfrm>
            <a:custGeom>
              <a:rect b="b" l="l" r="r" t="t"/>
              <a:pathLst>
                <a:path extrusionOk="0" h="12141" w="39105">
                  <a:moveTo>
                    <a:pt x="39104" y="0"/>
                  </a:moveTo>
                  <a:lnTo>
                    <a:pt x="22154" y="6952"/>
                  </a:lnTo>
                  <a:lnTo>
                    <a:pt x="1895" y="7098"/>
                  </a:lnTo>
                  <a:lnTo>
                    <a:pt x="1" y="12141"/>
                  </a:lnTo>
                  <a:lnTo>
                    <a:pt x="22693" y="9299"/>
                  </a:lnTo>
                  <a:lnTo>
                    <a:pt x="391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8"/>
            <p:cNvSpPr/>
            <p:nvPr/>
          </p:nvSpPr>
          <p:spPr>
            <a:xfrm>
              <a:off x="4459275" y="1545950"/>
              <a:ext cx="280225" cy="653700"/>
            </a:xfrm>
            <a:custGeom>
              <a:rect b="b" l="l" r="r" t="t"/>
              <a:pathLst>
                <a:path extrusionOk="0" h="26148" w="11209">
                  <a:moveTo>
                    <a:pt x="5058" y="0"/>
                  </a:moveTo>
                  <a:lnTo>
                    <a:pt x="8323" y="14954"/>
                  </a:lnTo>
                  <a:lnTo>
                    <a:pt x="1" y="26147"/>
                  </a:lnTo>
                  <a:lnTo>
                    <a:pt x="6472" y="25229"/>
                  </a:lnTo>
                  <a:lnTo>
                    <a:pt x="11209" y="14429"/>
                  </a:lnTo>
                  <a:lnTo>
                    <a:pt x="50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8"/>
            <p:cNvSpPr/>
            <p:nvPr/>
          </p:nvSpPr>
          <p:spPr>
            <a:xfrm>
              <a:off x="4415575" y="1721200"/>
              <a:ext cx="220450" cy="370950"/>
            </a:xfrm>
            <a:custGeom>
              <a:rect b="b" l="l" r="r" t="t"/>
              <a:pathLst>
                <a:path extrusionOk="0" h="14838" w="8818">
                  <a:moveTo>
                    <a:pt x="0" y="1"/>
                  </a:moveTo>
                  <a:lnTo>
                    <a:pt x="1457" y="10451"/>
                  </a:lnTo>
                  <a:lnTo>
                    <a:pt x="7404" y="14838"/>
                  </a:lnTo>
                  <a:lnTo>
                    <a:pt x="8818" y="11573"/>
                  </a:lnTo>
                  <a:lnTo>
                    <a:pt x="3032" y="9256"/>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8"/>
            <p:cNvSpPr/>
            <p:nvPr/>
          </p:nvSpPr>
          <p:spPr>
            <a:xfrm>
              <a:off x="4873200" y="1743425"/>
              <a:ext cx="803825" cy="360750"/>
            </a:xfrm>
            <a:custGeom>
              <a:rect b="b" l="l" r="r" t="t"/>
              <a:pathLst>
                <a:path extrusionOk="0" h="14430" w="32153">
                  <a:moveTo>
                    <a:pt x="32152" y="1"/>
                  </a:moveTo>
                  <a:lnTo>
                    <a:pt x="13132" y="11850"/>
                  </a:lnTo>
                  <a:lnTo>
                    <a:pt x="1531" y="9751"/>
                  </a:lnTo>
                  <a:lnTo>
                    <a:pt x="1" y="13570"/>
                  </a:lnTo>
                  <a:lnTo>
                    <a:pt x="14124" y="14430"/>
                  </a:lnTo>
                  <a:lnTo>
                    <a:pt x="321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8"/>
            <p:cNvSpPr/>
            <p:nvPr/>
          </p:nvSpPr>
          <p:spPr>
            <a:xfrm>
              <a:off x="5034250" y="1821400"/>
              <a:ext cx="314475" cy="235050"/>
            </a:xfrm>
            <a:custGeom>
              <a:rect b="b" l="l" r="r" t="t"/>
              <a:pathLst>
                <a:path extrusionOk="0" h="9402" w="12579">
                  <a:moveTo>
                    <a:pt x="12579" y="1"/>
                  </a:moveTo>
                  <a:lnTo>
                    <a:pt x="5335" y="3586"/>
                  </a:lnTo>
                  <a:lnTo>
                    <a:pt x="1" y="8818"/>
                  </a:lnTo>
                  <a:lnTo>
                    <a:pt x="2653" y="9401"/>
                  </a:lnTo>
                  <a:lnTo>
                    <a:pt x="6195" y="4679"/>
                  </a:lnTo>
                  <a:lnTo>
                    <a:pt x="125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8"/>
            <p:cNvSpPr/>
            <p:nvPr/>
          </p:nvSpPr>
          <p:spPr>
            <a:xfrm>
              <a:off x="4777375" y="1746350"/>
              <a:ext cx="102050" cy="370225"/>
            </a:xfrm>
            <a:custGeom>
              <a:rect b="b" l="l" r="r" t="t"/>
              <a:pathLst>
                <a:path extrusionOk="0" h="14809" w="4082">
                  <a:moveTo>
                    <a:pt x="4082" y="0"/>
                  </a:moveTo>
                  <a:lnTo>
                    <a:pt x="788" y="7390"/>
                  </a:lnTo>
                  <a:lnTo>
                    <a:pt x="1" y="14808"/>
                  </a:lnTo>
                  <a:lnTo>
                    <a:pt x="2420" y="13569"/>
                  </a:lnTo>
                  <a:lnTo>
                    <a:pt x="2143" y="7681"/>
                  </a:lnTo>
                  <a:lnTo>
                    <a:pt x="40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8"/>
            <p:cNvSpPr/>
            <p:nvPr/>
          </p:nvSpPr>
          <p:spPr>
            <a:xfrm>
              <a:off x="4932950" y="1272300"/>
              <a:ext cx="135225" cy="647500"/>
            </a:xfrm>
            <a:custGeom>
              <a:rect b="b" l="l" r="r" t="t"/>
              <a:pathLst>
                <a:path extrusionOk="0" h="25900" w="5409">
                  <a:moveTo>
                    <a:pt x="5408" y="1"/>
                  </a:moveTo>
                  <a:lnTo>
                    <a:pt x="1" y="17243"/>
                  </a:lnTo>
                  <a:lnTo>
                    <a:pt x="1254" y="25900"/>
                  </a:lnTo>
                  <a:lnTo>
                    <a:pt x="3120" y="25842"/>
                  </a:lnTo>
                  <a:lnTo>
                    <a:pt x="1779" y="17184"/>
                  </a:lnTo>
                  <a:lnTo>
                    <a:pt x="54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8"/>
            <p:cNvSpPr/>
            <p:nvPr/>
          </p:nvSpPr>
          <p:spPr>
            <a:xfrm>
              <a:off x="5275475" y="2010150"/>
              <a:ext cx="341425" cy="53225"/>
            </a:xfrm>
            <a:custGeom>
              <a:rect b="b" l="l" r="r" t="t"/>
              <a:pathLst>
                <a:path extrusionOk="0" h="2129" w="13657">
                  <a:moveTo>
                    <a:pt x="1428" y="0"/>
                  </a:moveTo>
                  <a:lnTo>
                    <a:pt x="0" y="933"/>
                  </a:lnTo>
                  <a:lnTo>
                    <a:pt x="6734" y="2128"/>
                  </a:lnTo>
                  <a:lnTo>
                    <a:pt x="13657" y="0"/>
                  </a:lnTo>
                  <a:lnTo>
                    <a:pt x="6704" y="1283"/>
                  </a:lnTo>
                  <a:lnTo>
                    <a:pt x="14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8"/>
            <p:cNvSpPr/>
            <p:nvPr/>
          </p:nvSpPr>
          <p:spPr>
            <a:xfrm>
              <a:off x="5468950" y="1868050"/>
              <a:ext cx="341075" cy="53225"/>
            </a:xfrm>
            <a:custGeom>
              <a:rect b="b" l="l" r="r" t="t"/>
              <a:pathLst>
                <a:path extrusionOk="0" h="2129" w="13643">
                  <a:moveTo>
                    <a:pt x="13642" y="0"/>
                  </a:moveTo>
                  <a:lnTo>
                    <a:pt x="6690" y="1283"/>
                  </a:lnTo>
                  <a:lnTo>
                    <a:pt x="1414" y="15"/>
                  </a:lnTo>
                  <a:lnTo>
                    <a:pt x="0" y="948"/>
                  </a:lnTo>
                  <a:lnTo>
                    <a:pt x="6719" y="2128"/>
                  </a:lnTo>
                  <a:lnTo>
                    <a:pt x="136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8"/>
            <p:cNvSpPr/>
            <p:nvPr/>
          </p:nvSpPr>
          <p:spPr>
            <a:xfrm>
              <a:off x="5151575" y="1694600"/>
              <a:ext cx="279500" cy="88925"/>
            </a:xfrm>
            <a:custGeom>
              <a:rect b="b" l="l" r="r" t="t"/>
              <a:pathLst>
                <a:path extrusionOk="0" h="3557" w="11180">
                  <a:moveTo>
                    <a:pt x="11179" y="1"/>
                  </a:moveTo>
                  <a:lnTo>
                    <a:pt x="5641" y="2478"/>
                  </a:lnTo>
                  <a:lnTo>
                    <a:pt x="992" y="2493"/>
                  </a:lnTo>
                  <a:lnTo>
                    <a:pt x="1" y="3557"/>
                  </a:lnTo>
                  <a:lnTo>
                    <a:pt x="5845" y="3178"/>
                  </a:lnTo>
                  <a:lnTo>
                    <a:pt x="111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8"/>
            <p:cNvSpPr/>
            <p:nvPr/>
          </p:nvSpPr>
          <p:spPr>
            <a:xfrm>
              <a:off x="5112950" y="1463600"/>
              <a:ext cx="169100" cy="359300"/>
            </a:xfrm>
            <a:custGeom>
              <a:rect b="b" l="l" r="r" t="t"/>
              <a:pathLst>
                <a:path extrusionOk="0" h="14372" w="6764">
                  <a:moveTo>
                    <a:pt x="6763" y="1"/>
                  </a:moveTo>
                  <a:lnTo>
                    <a:pt x="3980" y="3426"/>
                  </a:lnTo>
                  <a:lnTo>
                    <a:pt x="1" y="14371"/>
                  </a:lnTo>
                  <a:lnTo>
                    <a:pt x="1" y="14371"/>
                  </a:lnTo>
                  <a:lnTo>
                    <a:pt x="2537" y="11733"/>
                  </a:lnTo>
                  <a:lnTo>
                    <a:pt x="4402" y="3906"/>
                  </a:lnTo>
                  <a:lnTo>
                    <a:pt x="67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8"/>
            <p:cNvSpPr/>
            <p:nvPr/>
          </p:nvSpPr>
          <p:spPr>
            <a:xfrm>
              <a:off x="5188025" y="1556525"/>
              <a:ext cx="138475" cy="112225"/>
            </a:xfrm>
            <a:custGeom>
              <a:rect b="b" l="l" r="r" t="t"/>
              <a:pathLst>
                <a:path extrusionOk="0" h="4489" w="5539">
                  <a:moveTo>
                    <a:pt x="5539" y="0"/>
                  </a:moveTo>
                  <a:lnTo>
                    <a:pt x="2595" y="2944"/>
                  </a:lnTo>
                  <a:lnTo>
                    <a:pt x="0" y="3483"/>
                  </a:lnTo>
                  <a:lnTo>
                    <a:pt x="29" y="4489"/>
                  </a:lnTo>
                  <a:lnTo>
                    <a:pt x="2973" y="3658"/>
                  </a:lnTo>
                  <a:lnTo>
                    <a:pt x="55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8"/>
            <p:cNvSpPr/>
            <p:nvPr/>
          </p:nvSpPr>
          <p:spPr>
            <a:xfrm>
              <a:off x="5068150" y="1809375"/>
              <a:ext cx="163625" cy="70350"/>
            </a:xfrm>
            <a:custGeom>
              <a:rect b="b" l="l" r="r" t="t"/>
              <a:pathLst>
                <a:path extrusionOk="0" h="2814" w="6545">
                  <a:moveTo>
                    <a:pt x="6544" y="1"/>
                  </a:moveTo>
                  <a:lnTo>
                    <a:pt x="2886" y="2012"/>
                  </a:lnTo>
                  <a:lnTo>
                    <a:pt x="248" y="1808"/>
                  </a:lnTo>
                  <a:lnTo>
                    <a:pt x="0" y="2785"/>
                  </a:lnTo>
                  <a:lnTo>
                    <a:pt x="3061" y="2814"/>
                  </a:lnTo>
                  <a:lnTo>
                    <a:pt x="65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8"/>
            <p:cNvSpPr/>
            <p:nvPr/>
          </p:nvSpPr>
          <p:spPr>
            <a:xfrm>
              <a:off x="4958100" y="1677850"/>
              <a:ext cx="163275" cy="70350"/>
            </a:xfrm>
            <a:custGeom>
              <a:rect b="b" l="l" r="r" t="t"/>
              <a:pathLst>
                <a:path extrusionOk="0" h="2814" w="6531">
                  <a:moveTo>
                    <a:pt x="6530" y="0"/>
                  </a:moveTo>
                  <a:lnTo>
                    <a:pt x="2872" y="2012"/>
                  </a:lnTo>
                  <a:lnTo>
                    <a:pt x="248" y="1808"/>
                  </a:lnTo>
                  <a:lnTo>
                    <a:pt x="1" y="2784"/>
                  </a:lnTo>
                  <a:lnTo>
                    <a:pt x="3047" y="2813"/>
                  </a:lnTo>
                  <a:lnTo>
                    <a:pt x="65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8"/>
            <p:cNvSpPr/>
            <p:nvPr/>
          </p:nvSpPr>
          <p:spPr>
            <a:xfrm>
              <a:off x="4965025" y="1528100"/>
              <a:ext cx="142500" cy="174175"/>
            </a:xfrm>
            <a:custGeom>
              <a:rect b="b" l="l" r="r" t="t"/>
              <a:pathLst>
                <a:path extrusionOk="0" h="6967" w="5700">
                  <a:moveTo>
                    <a:pt x="5699" y="0"/>
                  </a:moveTo>
                  <a:lnTo>
                    <a:pt x="3411" y="3498"/>
                  </a:lnTo>
                  <a:lnTo>
                    <a:pt x="992" y="4547"/>
                  </a:lnTo>
                  <a:lnTo>
                    <a:pt x="1" y="6967"/>
                  </a:lnTo>
                  <a:lnTo>
                    <a:pt x="1" y="6967"/>
                  </a:lnTo>
                  <a:lnTo>
                    <a:pt x="3936" y="4110"/>
                  </a:lnTo>
                  <a:lnTo>
                    <a:pt x="56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8"/>
            <p:cNvSpPr/>
            <p:nvPr/>
          </p:nvSpPr>
          <p:spPr>
            <a:xfrm>
              <a:off x="5263075" y="1662900"/>
              <a:ext cx="92950" cy="111175"/>
            </a:xfrm>
            <a:custGeom>
              <a:rect b="b" l="l" r="r" t="t"/>
              <a:pathLst>
                <a:path extrusionOk="0" h="4447" w="3718">
                  <a:moveTo>
                    <a:pt x="3717" y="1"/>
                  </a:moveTo>
                  <a:lnTo>
                    <a:pt x="1094" y="2056"/>
                  </a:lnTo>
                  <a:lnTo>
                    <a:pt x="1" y="4125"/>
                  </a:lnTo>
                  <a:lnTo>
                    <a:pt x="1385" y="4446"/>
                  </a:lnTo>
                  <a:lnTo>
                    <a:pt x="1575" y="2260"/>
                  </a:lnTo>
                  <a:lnTo>
                    <a:pt x="37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8"/>
            <p:cNvSpPr/>
            <p:nvPr/>
          </p:nvSpPr>
          <p:spPr>
            <a:xfrm>
              <a:off x="5292950" y="1803175"/>
              <a:ext cx="123550" cy="207725"/>
            </a:xfrm>
            <a:custGeom>
              <a:rect b="b" l="l" r="r" t="t"/>
              <a:pathLst>
                <a:path extrusionOk="0" h="8309" w="4942">
                  <a:moveTo>
                    <a:pt x="4942" y="1"/>
                  </a:moveTo>
                  <a:lnTo>
                    <a:pt x="1152" y="4169"/>
                  </a:lnTo>
                  <a:lnTo>
                    <a:pt x="1" y="8308"/>
                  </a:lnTo>
                  <a:lnTo>
                    <a:pt x="1575" y="7215"/>
                  </a:lnTo>
                  <a:lnTo>
                    <a:pt x="1837" y="4461"/>
                  </a:lnTo>
                  <a:lnTo>
                    <a:pt x="49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8"/>
            <p:cNvSpPr/>
            <p:nvPr/>
          </p:nvSpPr>
          <p:spPr>
            <a:xfrm>
              <a:off x="4969025" y="2059700"/>
              <a:ext cx="229950" cy="121350"/>
            </a:xfrm>
            <a:custGeom>
              <a:rect b="b" l="l" r="r" t="t"/>
              <a:pathLst>
                <a:path extrusionOk="0" h="4854" w="9198">
                  <a:moveTo>
                    <a:pt x="1866" y="0"/>
                  </a:moveTo>
                  <a:lnTo>
                    <a:pt x="1" y="248"/>
                  </a:lnTo>
                  <a:lnTo>
                    <a:pt x="2741" y="3367"/>
                  </a:lnTo>
                  <a:lnTo>
                    <a:pt x="9197" y="4854"/>
                  </a:lnTo>
                  <a:lnTo>
                    <a:pt x="3747" y="2915"/>
                  </a:lnTo>
                  <a:lnTo>
                    <a:pt x="18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8"/>
            <p:cNvSpPr/>
            <p:nvPr/>
          </p:nvSpPr>
          <p:spPr>
            <a:xfrm>
              <a:off x="4637100" y="1360475"/>
              <a:ext cx="149400" cy="501400"/>
            </a:xfrm>
            <a:custGeom>
              <a:rect b="b" l="l" r="r" t="t"/>
              <a:pathLst>
                <a:path extrusionOk="0" h="20056" w="5976">
                  <a:moveTo>
                    <a:pt x="5976" y="1"/>
                  </a:moveTo>
                  <a:lnTo>
                    <a:pt x="3659" y="12958"/>
                  </a:lnTo>
                  <a:lnTo>
                    <a:pt x="0" y="16805"/>
                  </a:lnTo>
                  <a:lnTo>
                    <a:pt x="1691" y="20056"/>
                  </a:lnTo>
                  <a:lnTo>
                    <a:pt x="4810" y="14299"/>
                  </a:lnTo>
                  <a:lnTo>
                    <a:pt x="59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8"/>
            <p:cNvSpPr/>
            <p:nvPr/>
          </p:nvSpPr>
          <p:spPr>
            <a:xfrm>
              <a:off x="4202400" y="1912125"/>
              <a:ext cx="139950" cy="381150"/>
            </a:xfrm>
            <a:custGeom>
              <a:rect b="b" l="l" r="r" t="t"/>
              <a:pathLst>
                <a:path extrusionOk="0" h="15246" w="5598">
                  <a:moveTo>
                    <a:pt x="5598" y="1"/>
                  </a:moveTo>
                  <a:lnTo>
                    <a:pt x="3659" y="8148"/>
                  </a:lnTo>
                  <a:lnTo>
                    <a:pt x="1" y="11996"/>
                  </a:lnTo>
                  <a:lnTo>
                    <a:pt x="1692" y="15246"/>
                  </a:lnTo>
                  <a:lnTo>
                    <a:pt x="4810" y="9474"/>
                  </a:lnTo>
                  <a:lnTo>
                    <a:pt x="55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8"/>
            <p:cNvSpPr/>
            <p:nvPr/>
          </p:nvSpPr>
          <p:spPr>
            <a:xfrm>
              <a:off x="4299325" y="2287800"/>
              <a:ext cx="547300" cy="102775"/>
            </a:xfrm>
            <a:custGeom>
              <a:rect b="b" l="l" r="r" t="t"/>
              <a:pathLst>
                <a:path extrusionOk="0" h="4111" w="21892">
                  <a:moveTo>
                    <a:pt x="4271" y="0"/>
                  </a:moveTo>
                  <a:lnTo>
                    <a:pt x="1" y="2492"/>
                  </a:lnTo>
                  <a:lnTo>
                    <a:pt x="8541" y="4110"/>
                  </a:lnTo>
                  <a:lnTo>
                    <a:pt x="21892" y="2449"/>
                  </a:lnTo>
                  <a:lnTo>
                    <a:pt x="21892" y="2449"/>
                  </a:lnTo>
                  <a:lnTo>
                    <a:pt x="10218" y="2624"/>
                  </a:lnTo>
                  <a:lnTo>
                    <a:pt x="42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8"/>
            <p:cNvSpPr/>
            <p:nvPr/>
          </p:nvSpPr>
          <p:spPr>
            <a:xfrm>
              <a:off x="4387150" y="2601500"/>
              <a:ext cx="459850" cy="163275"/>
            </a:xfrm>
            <a:custGeom>
              <a:rect b="b" l="l" r="r" t="t"/>
              <a:pathLst>
                <a:path extrusionOk="0" h="6531" w="18394">
                  <a:moveTo>
                    <a:pt x="3265" y="1"/>
                  </a:moveTo>
                  <a:lnTo>
                    <a:pt x="0" y="613"/>
                  </a:lnTo>
                  <a:lnTo>
                    <a:pt x="8147" y="6530"/>
                  </a:lnTo>
                  <a:lnTo>
                    <a:pt x="18393" y="4271"/>
                  </a:lnTo>
                  <a:lnTo>
                    <a:pt x="8862" y="4402"/>
                  </a:lnTo>
                  <a:lnTo>
                    <a:pt x="32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8"/>
            <p:cNvSpPr/>
            <p:nvPr/>
          </p:nvSpPr>
          <p:spPr>
            <a:xfrm>
              <a:off x="4701950" y="2124550"/>
              <a:ext cx="692700" cy="195700"/>
            </a:xfrm>
            <a:custGeom>
              <a:rect b="b" l="l" r="r" t="t"/>
              <a:pathLst>
                <a:path extrusionOk="0" h="7828" w="27708">
                  <a:moveTo>
                    <a:pt x="3455" y="1"/>
                  </a:moveTo>
                  <a:lnTo>
                    <a:pt x="1" y="1954"/>
                  </a:lnTo>
                  <a:lnTo>
                    <a:pt x="11660" y="7594"/>
                  </a:lnTo>
                  <a:lnTo>
                    <a:pt x="27707" y="7827"/>
                  </a:lnTo>
                  <a:lnTo>
                    <a:pt x="12651" y="5962"/>
                  </a:lnTo>
                  <a:lnTo>
                    <a:pt x="3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8"/>
            <p:cNvSpPr/>
            <p:nvPr/>
          </p:nvSpPr>
          <p:spPr>
            <a:xfrm>
              <a:off x="4936600" y="2207275"/>
              <a:ext cx="178200" cy="65600"/>
            </a:xfrm>
            <a:custGeom>
              <a:rect b="b" l="l" r="r" t="t"/>
              <a:pathLst>
                <a:path extrusionOk="0" h="2624" w="7128">
                  <a:moveTo>
                    <a:pt x="7128" y="0"/>
                  </a:moveTo>
                  <a:lnTo>
                    <a:pt x="3091" y="496"/>
                  </a:lnTo>
                  <a:lnTo>
                    <a:pt x="1" y="1778"/>
                  </a:lnTo>
                  <a:lnTo>
                    <a:pt x="1269" y="2624"/>
                  </a:lnTo>
                  <a:lnTo>
                    <a:pt x="3265" y="1370"/>
                  </a:lnTo>
                  <a:lnTo>
                    <a:pt x="71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8"/>
            <p:cNvSpPr/>
            <p:nvPr/>
          </p:nvSpPr>
          <p:spPr>
            <a:xfrm>
              <a:off x="5016050" y="2278325"/>
              <a:ext cx="157050" cy="129375"/>
            </a:xfrm>
            <a:custGeom>
              <a:rect b="b" l="l" r="r" t="t"/>
              <a:pathLst>
                <a:path extrusionOk="0" h="5175" w="6282">
                  <a:moveTo>
                    <a:pt x="1064" y="0"/>
                  </a:moveTo>
                  <a:lnTo>
                    <a:pt x="0" y="1020"/>
                  </a:lnTo>
                  <a:lnTo>
                    <a:pt x="3177" y="2114"/>
                  </a:lnTo>
                  <a:lnTo>
                    <a:pt x="6282" y="5174"/>
                  </a:lnTo>
                  <a:lnTo>
                    <a:pt x="6282" y="5174"/>
                  </a:lnTo>
                  <a:lnTo>
                    <a:pt x="3760" y="1982"/>
                  </a:lnTo>
                  <a:lnTo>
                    <a:pt x="1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8"/>
            <p:cNvSpPr/>
            <p:nvPr/>
          </p:nvSpPr>
          <p:spPr>
            <a:xfrm>
              <a:off x="5076150" y="2246250"/>
              <a:ext cx="97325" cy="61600"/>
            </a:xfrm>
            <a:custGeom>
              <a:rect b="b" l="l" r="r" t="t"/>
              <a:pathLst>
                <a:path extrusionOk="0" h="2464" w="3893">
                  <a:moveTo>
                    <a:pt x="3892" y="1"/>
                  </a:moveTo>
                  <a:lnTo>
                    <a:pt x="1648" y="657"/>
                  </a:lnTo>
                  <a:lnTo>
                    <a:pt x="1" y="1677"/>
                  </a:lnTo>
                  <a:lnTo>
                    <a:pt x="321" y="2464"/>
                  </a:lnTo>
                  <a:lnTo>
                    <a:pt x="1589" y="992"/>
                  </a:lnTo>
                  <a:lnTo>
                    <a:pt x="38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8"/>
            <p:cNvSpPr/>
            <p:nvPr/>
          </p:nvSpPr>
          <p:spPr>
            <a:xfrm>
              <a:off x="4987250" y="2128200"/>
              <a:ext cx="50300" cy="101675"/>
            </a:xfrm>
            <a:custGeom>
              <a:rect b="b" l="l" r="r" t="t"/>
              <a:pathLst>
                <a:path extrusionOk="0" h="4067" w="2012">
                  <a:moveTo>
                    <a:pt x="1" y="1"/>
                  </a:moveTo>
                  <a:lnTo>
                    <a:pt x="380" y="2318"/>
                  </a:lnTo>
                  <a:lnTo>
                    <a:pt x="1181" y="4067"/>
                  </a:lnTo>
                  <a:lnTo>
                    <a:pt x="2012" y="3848"/>
                  </a:lnTo>
                  <a:lnTo>
                    <a:pt x="700" y="2405"/>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8"/>
            <p:cNvSpPr/>
            <p:nvPr/>
          </p:nvSpPr>
          <p:spPr>
            <a:xfrm>
              <a:off x="5042625" y="2107075"/>
              <a:ext cx="131575" cy="37900"/>
            </a:xfrm>
            <a:custGeom>
              <a:rect b="b" l="l" r="r" t="t"/>
              <a:pathLst>
                <a:path extrusionOk="0" h="1516" w="5263">
                  <a:moveTo>
                    <a:pt x="5262" y="0"/>
                  </a:moveTo>
                  <a:lnTo>
                    <a:pt x="2916" y="88"/>
                  </a:lnTo>
                  <a:lnTo>
                    <a:pt x="1" y="1020"/>
                  </a:lnTo>
                  <a:lnTo>
                    <a:pt x="1196" y="1516"/>
                  </a:lnTo>
                  <a:lnTo>
                    <a:pt x="2770" y="408"/>
                  </a:lnTo>
                  <a:lnTo>
                    <a:pt x="52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8"/>
            <p:cNvSpPr/>
            <p:nvPr/>
          </p:nvSpPr>
          <p:spPr>
            <a:xfrm>
              <a:off x="4634550" y="2531550"/>
              <a:ext cx="376400" cy="63800"/>
            </a:xfrm>
            <a:custGeom>
              <a:rect b="b" l="l" r="r" t="t"/>
              <a:pathLst>
                <a:path extrusionOk="0" h="2552" w="15056">
                  <a:moveTo>
                    <a:pt x="1166" y="1"/>
                  </a:moveTo>
                  <a:lnTo>
                    <a:pt x="0" y="1181"/>
                  </a:lnTo>
                  <a:lnTo>
                    <a:pt x="4985" y="2551"/>
                  </a:lnTo>
                  <a:lnTo>
                    <a:pt x="15056" y="511"/>
                  </a:lnTo>
                  <a:lnTo>
                    <a:pt x="5306" y="1662"/>
                  </a:lnTo>
                  <a:lnTo>
                    <a:pt x="11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8"/>
            <p:cNvSpPr/>
            <p:nvPr/>
          </p:nvSpPr>
          <p:spPr>
            <a:xfrm>
              <a:off x="4755875" y="2481625"/>
              <a:ext cx="200800" cy="31000"/>
            </a:xfrm>
            <a:custGeom>
              <a:rect b="b" l="l" r="r" t="t"/>
              <a:pathLst>
                <a:path extrusionOk="0" h="1240" w="8032">
                  <a:moveTo>
                    <a:pt x="1006" y="1"/>
                  </a:moveTo>
                  <a:lnTo>
                    <a:pt x="1" y="730"/>
                  </a:lnTo>
                  <a:lnTo>
                    <a:pt x="2959" y="1240"/>
                  </a:lnTo>
                  <a:lnTo>
                    <a:pt x="8031" y="307"/>
                  </a:lnTo>
                  <a:lnTo>
                    <a:pt x="3105" y="365"/>
                  </a:lnTo>
                  <a:lnTo>
                    <a:pt x="10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8"/>
            <p:cNvSpPr/>
            <p:nvPr/>
          </p:nvSpPr>
          <p:spPr>
            <a:xfrm>
              <a:off x="4936600" y="2281600"/>
              <a:ext cx="176025" cy="99500"/>
            </a:xfrm>
            <a:custGeom>
              <a:rect b="b" l="l" r="r" t="t"/>
              <a:pathLst>
                <a:path extrusionOk="0" h="3980" w="7041">
                  <a:moveTo>
                    <a:pt x="1240" y="0"/>
                  </a:moveTo>
                  <a:lnTo>
                    <a:pt x="1" y="102"/>
                  </a:lnTo>
                  <a:lnTo>
                    <a:pt x="2245" y="2085"/>
                  </a:lnTo>
                  <a:lnTo>
                    <a:pt x="7040" y="3979"/>
                  </a:lnTo>
                  <a:lnTo>
                    <a:pt x="2843" y="1429"/>
                  </a:lnTo>
                  <a:lnTo>
                    <a:pt x="12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8"/>
            <p:cNvSpPr/>
            <p:nvPr/>
          </p:nvSpPr>
          <p:spPr>
            <a:xfrm>
              <a:off x="5241575" y="2046575"/>
              <a:ext cx="176025" cy="99500"/>
            </a:xfrm>
            <a:custGeom>
              <a:rect b="b" l="l" r="r" t="t"/>
              <a:pathLst>
                <a:path extrusionOk="0" h="3980" w="7041">
                  <a:moveTo>
                    <a:pt x="1240" y="1"/>
                  </a:moveTo>
                  <a:lnTo>
                    <a:pt x="1" y="103"/>
                  </a:lnTo>
                  <a:lnTo>
                    <a:pt x="2231" y="2100"/>
                  </a:lnTo>
                  <a:lnTo>
                    <a:pt x="7040" y="3980"/>
                  </a:lnTo>
                  <a:lnTo>
                    <a:pt x="2828" y="1429"/>
                  </a:lnTo>
                  <a:lnTo>
                    <a:pt x="12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8"/>
            <p:cNvSpPr/>
            <p:nvPr/>
          </p:nvSpPr>
          <p:spPr>
            <a:xfrm>
              <a:off x="5348700" y="1903750"/>
              <a:ext cx="157075" cy="144675"/>
            </a:xfrm>
            <a:custGeom>
              <a:rect b="b" l="l" r="r" t="t"/>
              <a:pathLst>
                <a:path extrusionOk="0" h="5787" w="6283">
                  <a:moveTo>
                    <a:pt x="6282" y="1"/>
                  </a:moveTo>
                  <a:lnTo>
                    <a:pt x="2712" y="3396"/>
                  </a:lnTo>
                  <a:lnTo>
                    <a:pt x="1" y="5175"/>
                  </a:lnTo>
                  <a:lnTo>
                    <a:pt x="700" y="5787"/>
                  </a:lnTo>
                  <a:lnTo>
                    <a:pt x="3207" y="4154"/>
                  </a:lnTo>
                  <a:lnTo>
                    <a:pt x="6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8"/>
            <p:cNvSpPr/>
            <p:nvPr/>
          </p:nvSpPr>
          <p:spPr>
            <a:xfrm>
              <a:off x="4266900" y="2396725"/>
              <a:ext cx="200800" cy="31375"/>
            </a:xfrm>
            <a:custGeom>
              <a:rect b="b" l="l" r="r" t="t"/>
              <a:pathLst>
                <a:path extrusionOk="0" h="1255" w="8032">
                  <a:moveTo>
                    <a:pt x="1006" y="1"/>
                  </a:moveTo>
                  <a:lnTo>
                    <a:pt x="1" y="744"/>
                  </a:lnTo>
                  <a:lnTo>
                    <a:pt x="2959" y="1254"/>
                  </a:lnTo>
                  <a:lnTo>
                    <a:pt x="8031" y="322"/>
                  </a:lnTo>
                  <a:lnTo>
                    <a:pt x="3105" y="365"/>
                  </a:lnTo>
                  <a:lnTo>
                    <a:pt x="10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8"/>
            <p:cNvSpPr/>
            <p:nvPr/>
          </p:nvSpPr>
          <p:spPr>
            <a:xfrm>
              <a:off x="4399175" y="1463600"/>
              <a:ext cx="264900" cy="345800"/>
            </a:xfrm>
            <a:custGeom>
              <a:rect b="b" l="l" r="r" t="t"/>
              <a:pathLst>
                <a:path extrusionOk="0" h="13832" w="10596">
                  <a:moveTo>
                    <a:pt x="0" y="1"/>
                  </a:moveTo>
                  <a:lnTo>
                    <a:pt x="4431" y="11019"/>
                  </a:lnTo>
                  <a:lnTo>
                    <a:pt x="10596" y="13832"/>
                  </a:lnTo>
                  <a:lnTo>
                    <a:pt x="10596" y="13832"/>
                  </a:lnTo>
                  <a:lnTo>
                    <a:pt x="9517" y="11019"/>
                  </a:lnTo>
                  <a:lnTo>
                    <a:pt x="5305" y="954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8"/>
            <p:cNvSpPr/>
            <p:nvPr/>
          </p:nvSpPr>
          <p:spPr>
            <a:xfrm>
              <a:off x="4037725" y="1677850"/>
              <a:ext cx="164700" cy="722200"/>
            </a:xfrm>
            <a:custGeom>
              <a:rect b="b" l="l" r="r" t="t"/>
              <a:pathLst>
                <a:path extrusionOk="0" h="28888" w="6588">
                  <a:moveTo>
                    <a:pt x="3775" y="0"/>
                  </a:moveTo>
                  <a:lnTo>
                    <a:pt x="0" y="17708"/>
                  </a:lnTo>
                  <a:lnTo>
                    <a:pt x="2215" y="28887"/>
                  </a:lnTo>
                  <a:lnTo>
                    <a:pt x="6588" y="25200"/>
                  </a:lnTo>
                  <a:lnTo>
                    <a:pt x="2478" y="17169"/>
                  </a:lnTo>
                  <a:lnTo>
                    <a:pt x="37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8"/>
            <p:cNvSpPr/>
            <p:nvPr/>
          </p:nvSpPr>
          <p:spPr>
            <a:xfrm>
              <a:off x="4102950" y="1813750"/>
              <a:ext cx="123900" cy="426325"/>
            </a:xfrm>
            <a:custGeom>
              <a:rect b="b" l="l" r="r" t="t"/>
              <a:pathLst>
                <a:path extrusionOk="0" h="17053" w="4956">
                  <a:moveTo>
                    <a:pt x="4955" y="1"/>
                  </a:moveTo>
                  <a:lnTo>
                    <a:pt x="3250" y="10159"/>
                  </a:lnTo>
                  <a:lnTo>
                    <a:pt x="0" y="14604"/>
                  </a:lnTo>
                  <a:lnTo>
                    <a:pt x="1297" y="17053"/>
                  </a:lnTo>
                  <a:lnTo>
                    <a:pt x="4955" y="10596"/>
                  </a:lnTo>
                  <a:lnTo>
                    <a:pt x="49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8"/>
            <p:cNvSpPr/>
            <p:nvPr/>
          </p:nvSpPr>
          <p:spPr>
            <a:xfrm>
              <a:off x="4095650" y="1643225"/>
              <a:ext cx="197150" cy="239775"/>
            </a:xfrm>
            <a:custGeom>
              <a:rect b="b" l="l" r="r" t="t"/>
              <a:pathLst>
                <a:path extrusionOk="0" h="9591" w="7886">
                  <a:moveTo>
                    <a:pt x="7885" y="1"/>
                  </a:moveTo>
                  <a:lnTo>
                    <a:pt x="4402" y="5248"/>
                  </a:lnTo>
                  <a:lnTo>
                    <a:pt x="292" y="7346"/>
                  </a:lnTo>
                  <a:lnTo>
                    <a:pt x="1" y="9591"/>
                  </a:lnTo>
                  <a:lnTo>
                    <a:pt x="4927" y="6151"/>
                  </a:lnTo>
                  <a:lnTo>
                    <a:pt x="78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8"/>
            <p:cNvSpPr/>
            <p:nvPr/>
          </p:nvSpPr>
          <p:spPr>
            <a:xfrm>
              <a:off x="4378025" y="1636675"/>
              <a:ext cx="113725" cy="32075"/>
            </a:xfrm>
            <a:custGeom>
              <a:rect b="b" l="l" r="r" t="t"/>
              <a:pathLst>
                <a:path extrusionOk="0" h="1283" w="4549">
                  <a:moveTo>
                    <a:pt x="1" y="0"/>
                  </a:moveTo>
                  <a:lnTo>
                    <a:pt x="4548" y="1283"/>
                  </a:lnTo>
                  <a:lnTo>
                    <a:pt x="4227" y="64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49" name="Shape 249"/>
        <p:cNvGrpSpPr/>
        <p:nvPr/>
      </p:nvGrpSpPr>
      <p:grpSpPr>
        <a:xfrm>
          <a:off x="0" y="0"/>
          <a:ext cx="0" cy="0"/>
          <a:chOff x="0" y="0"/>
          <a:chExt cx="0" cy="0"/>
        </a:xfrm>
      </p:grpSpPr>
      <p:sp>
        <p:nvSpPr>
          <p:cNvPr id="250" name="Google Shape;250;p9"/>
          <p:cNvSpPr txBox="1"/>
          <p:nvPr>
            <p:ph idx="1" type="subTitle"/>
          </p:nvPr>
        </p:nvSpPr>
        <p:spPr>
          <a:xfrm>
            <a:off x="720076" y="1376850"/>
            <a:ext cx="37725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51" name="Google Shape;251;p9"/>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2" name="Google Shape;252;p9"/>
          <p:cNvSpPr txBox="1"/>
          <p:nvPr>
            <p:ph idx="2" type="subTitle"/>
          </p:nvPr>
        </p:nvSpPr>
        <p:spPr>
          <a:xfrm>
            <a:off x="4651424" y="1376850"/>
            <a:ext cx="37725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53" name="Google Shape;253;p9"/>
          <p:cNvSpPr/>
          <p:nvPr/>
        </p:nvSpPr>
        <p:spPr>
          <a:xfrm flipH="1">
            <a:off x="1454069" y="3512748"/>
            <a:ext cx="7912540" cy="2090659"/>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9"/>
          <p:cNvSpPr/>
          <p:nvPr/>
        </p:nvSpPr>
        <p:spPr>
          <a:xfrm>
            <a:off x="-1901150" y="-360600"/>
            <a:ext cx="6142522" cy="1800198"/>
          </a:xfrm>
          <a:custGeom>
            <a:rect b="b" l="l" r="r" t="t"/>
            <a:pathLst>
              <a:path extrusionOk="0" h="12709" w="52625">
                <a:moveTo>
                  <a:pt x="30491" y="1"/>
                </a:moveTo>
                <a:cubicBezTo>
                  <a:pt x="26558" y="1"/>
                  <a:pt x="21926" y="118"/>
                  <a:pt x="16498" y="393"/>
                </a:cubicBezTo>
                <a:cubicBezTo>
                  <a:pt x="0" y="1243"/>
                  <a:pt x="3330" y="12708"/>
                  <a:pt x="12898" y="12708"/>
                </a:cubicBezTo>
                <a:cubicBezTo>
                  <a:pt x="14069" y="12708"/>
                  <a:pt x="15333" y="12537"/>
                  <a:pt x="16666" y="12153"/>
                </a:cubicBezTo>
                <a:cubicBezTo>
                  <a:pt x="23035" y="10319"/>
                  <a:pt x="28416" y="9855"/>
                  <a:pt x="32894" y="9855"/>
                </a:cubicBezTo>
                <a:cubicBezTo>
                  <a:pt x="37488" y="9855"/>
                  <a:pt x="41132" y="10344"/>
                  <a:pt x="43921" y="10344"/>
                </a:cubicBezTo>
                <a:cubicBezTo>
                  <a:pt x="46119" y="10344"/>
                  <a:pt x="47786" y="10040"/>
                  <a:pt x="48966" y="8955"/>
                </a:cubicBezTo>
                <a:cubicBezTo>
                  <a:pt x="50540" y="7524"/>
                  <a:pt x="42390" y="4378"/>
                  <a:pt x="47935" y="3978"/>
                </a:cubicBezTo>
                <a:cubicBezTo>
                  <a:pt x="52625" y="3639"/>
                  <a:pt x="52393" y="1"/>
                  <a:pt x="30491"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 name="Google Shape;255;p9"/>
          <p:cNvGrpSpPr/>
          <p:nvPr/>
        </p:nvGrpSpPr>
        <p:grpSpPr>
          <a:xfrm>
            <a:off x="-59625" y="3831825"/>
            <a:ext cx="9263374" cy="1311675"/>
            <a:chOff x="-59625" y="3831825"/>
            <a:chExt cx="9263374" cy="1311675"/>
          </a:xfrm>
        </p:grpSpPr>
        <p:sp>
          <p:nvSpPr>
            <p:cNvPr id="256" name="Google Shape;256;p9"/>
            <p:cNvSpPr/>
            <p:nvPr/>
          </p:nvSpPr>
          <p:spPr>
            <a:xfrm>
              <a:off x="-59625" y="3831825"/>
              <a:ext cx="9263374" cy="1115912"/>
            </a:xfrm>
            <a:custGeom>
              <a:rect b="b" l="l" r="r" t="t"/>
              <a:pathLst>
                <a:path extrusionOk="0" h="15873" w="142497">
                  <a:moveTo>
                    <a:pt x="100886" y="1458"/>
                  </a:moveTo>
                  <a:lnTo>
                    <a:pt x="100886" y="1458"/>
                  </a:lnTo>
                  <a:cubicBezTo>
                    <a:pt x="100886" y="1459"/>
                    <a:pt x="100885" y="1459"/>
                    <a:pt x="100885" y="1460"/>
                  </a:cubicBezTo>
                  <a:lnTo>
                    <a:pt x="100885" y="1460"/>
                  </a:lnTo>
                  <a:cubicBezTo>
                    <a:pt x="100886" y="1459"/>
                    <a:pt x="100886" y="1459"/>
                    <a:pt x="100886" y="1458"/>
                  </a:cubicBezTo>
                  <a:close/>
                  <a:moveTo>
                    <a:pt x="84883" y="2216"/>
                  </a:moveTo>
                  <a:cubicBezTo>
                    <a:pt x="85043" y="2479"/>
                    <a:pt x="85175" y="2726"/>
                    <a:pt x="85306" y="2989"/>
                  </a:cubicBezTo>
                  <a:cubicBezTo>
                    <a:pt x="85102" y="2785"/>
                    <a:pt x="84898" y="2595"/>
                    <a:pt x="84708" y="2449"/>
                  </a:cubicBezTo>
                  <a:cubicBezTo>
                    <a:pt x="84767" y="2377"/>
                    <a:pt x="84825" y="2304"/>
                    <a:pt x="84883" y="2216"/>
                  </a:cubicBezTo>
                  <a:close/>
                  <a:moveTo>
                    <a:pt x="93876" y="3207"/>
                  </a:moveTo>
                  <a:cubicBezTo>
                    <a:pt x="93876" y="3208"/>
                    <a:pt x="93875" y="3222"/>
                    <a:pt x="93861" y="3266"/>
                  </a:cubicBezTo>
                  <a:cubicBezTo>
                    <a:pt x="93876" y="3251"/>
                    <a:pt x="93876" y="3222"/>
                    <a:pt x="93876" y="3207"/>
                  </a:cubicBezTo>
                  <a:close/>
                  <a:moveTo>
                    <a:pt x="89722" y="3336"/>
                  </a:moveTo>
                  <a:cubicBezTo>
                    <a:pt x="89721" y="3337"/>
                    <a:pt x="89720" y="3338"/>
                    <a:pt x="89719" y="3339"/>
                  </a:cubicBezTo>
                  <a:lnTo>
                    <a:pt x="89719" y="3339"/>
                  </a:lnTo>
                  <a:cubicBezTo>
                    <a:pt x="89720" y="3339"/>
                    <a:pt x="89721" y="3338"/>
                    <a:pt x="89722" y="3338"/>
                  </a:cubicBezTo>
                  <a:cubicBezTo>
                    <a:pt x="89722" y="3338"/>
                    <a:pt x="89722" y="3337"/>
                    <a:pt x="89722" y="3336"/>
                  </a:cubicBezTo>
                  <a:close/>
                  <a:moveTo>
                    <a:pt x="58838" y="2304"/>
                  </a:moveTo>
                  <a:cubicBezTo>
                    <a:pt x="58984" y="2464"/>
                    <a:pt x="59130" y="2610"/>
                    <a:pt x="59246" y="2741"/>
                  </a:cubicBezTo>
                  <a:cubicBezTo>
                    <a:pt x="58999" y="2945"/>
                    <a:pt x="58722" y="3222"/>
                    <a:pt x="58459" y="3543"/>
                  </a:cubicBezTo>
                  <a:cubicBezTo>
                    <a:pt x="58459" y="3368"/>
                    <a:pt x="58459" y="3193"/>
                    <a:pt x="58474" y="3018"/>
                  </a:cubicBezTo>
                  <a:cubicBezTo>
                    <a:pt x="58561" y="2799"/>
                    <a:pt x="58678" y="2566"/>
                    <a:pt x="58838" y="2304"/>
                  </a:cubicBezTo>
                  <a:close/>
                  <a:moveTo>
                    <a:pt x="74112" y="3426"/>
                  </a:moveTo>
                  <a:cubicBezTo>
                    <a:pt x="74142" y="3484"/>
                    <a:pt x="74171" y="3543"/>
                    <a:pt x="74200" y="3586"/>
                  </a:cubicBezTo>
                  <a:cubicBezTo>
                    <a:pt x="74189" y="3581"/>
                    <a:pt x="74181" y="3576"/>
                    <a:pt x="74174" y="3571"/>
                  </a:cubicBezTo>
                  <a:lnTo>
                    <a:pt x="74174" y="3571"/>
                  </a:lnTo>
                  <a:cubicBezTo>
                    <a:pt x="74177" y="3576"/>
                    <a:pt x="74180" y="3581"/>
                    <a:pt x="74185" y="3586"/>
                  </a:cubicBezTo>
                  <a:cubicBezTo>
                    <a:pt x="74178" y="3579"/>
                    <a:pt x="74171" y="3571"/>
                    <a:pt x="74164" y="3564"/>
                  </a:cubicBezTo>
                  <a:lnTo>
                    <a:pt x="74164" y="3564"/>
                  </a:lnTo>
                  <a:cubicBezTo>
                    <a:pt x="74167" y="3566"/>
                    <a:pt x="74170" y="3568"/>
                    <a:pt x="74174" y="3571"/>
                  </a:cubicBezTo>
                  <a:lnTo>
                    <a:pt x="74174" y="3571"/>
                  </a:lnTo>
                  <a:cubicBezTo>
                    <a:pt x="74169" y="3564"/>
                    <a:pt x="74166" y="3558"/>
                    <a:pt x="74158" y="3557"/>
                  </a:cubicBezTo>
                  <a:lnTo>
                    <a:pt x="74158" y="3557"/>
                  </a:lnTo>
                  <a:cubicBezTo>
                    <a:pt x="74160" y="3559"/>
                    <a:pt x="74162" y="3562"/>
                    <a:pt x="74164" y="3564"/>
                  </a:cubicBezTo>
                  <a:lnTo>
                    <a:pt x="74164" y="3564"/>
                  </a:lnTo>
                  <a:cubicBezTo>
                    <a:pt x="74159" y="3560"/>
                    <a:pt x="74156" y="3557"/>
                    <a:pt x="74156" y="3557"/>
                  </a:cubicBezTo>
                  <a:cubicBezTo>
                    <a:pt x="74157" y="3557"/>
                    <a:pt x="74157" y="3557"/>
                    <a:pt x="74158" y="3557"/>
                  </a:cubicBezTo>
                  <a:lnTo>
                    <a:pt x="74158" y="3557"/>
                  </a:lnTo>
                  <a:cubicBezTo>
                    <a:pt x="74128" y="3524"/>
                    <a:pt x="74103" y="3492"/>
                    <a:pt x="74069" y="3470"/>
                  </a:cubicBezTo>
                  <a:cubicBezTo>
                    <a:pt x="74083" y="3455"/>
                    <a:pt x="74098" y="3441"/>
                    <a:pt x="74112" y="3426"/>
                  </a:cubicBezTo>
                  <a:close/>
                  <a:moveTo>
                    <a:pt x="83542" y="2508"/>
                  </a:moveTo>
                  <a:lnTo>
                    <a:pt x="83542" y="2508"/>
                  </a:lnTo>
                  <a:cubicBezTo>
                    <a:pt x="83440" y="2828"/>
                    <a:pt x="83294" y="3338"/>
                    <a:pt x="83192" y="3936"/>
                  </a:cubicBezTo>
                  <a:cubicBezTo>
                    <a:pt x="83178" y="3936"/>
                    <a:pt x="83178" y="3936"/>
                    <a:pt x="83178" y="3951"/>
                  </a:cubicBezTo>
                  <a:cubicBezTo>
                    <a:pt x="83003" y="3819"/>
                    <a:pt x="82857" y="3732"/>
                    <a:pt x="82770" y="3674"/>
                  </a:cubicBezTo>
                  <a:cubicBezTo>
                    <a:pt x="82916" y="3499"/>
                    <a:pt x="83076" y="3295"/>
                    <a:pt x="83265" y="3076"/>
                  </a:cubicBezTo>
                  <a:lnTo>
                    <a:pt x="83265" y="3076"/>
                  </a:lnTo>
                  <a:cubicBezTo>
                    <a:pt x="83265" y="3076"/>
                    <a:pt x="83105" y="3178"/>
                    <a:pt x="82857" y="3368"/>
                  </a:cubicBezTo>
                  <a:cubicBezTo>
                    <a:pt x="83076" y="3076"/>
                    <a:pt x="83309" y="2785"/>
                    <a:pt x="83542" y="2508"/>
                  </a:cubicBezTo>
                  <a:close/>
                  <a:moveTo>
                    <a:pt x="88818" y="3615"/>
                  </a:moveTo>
                  <a:cubicBezTo>
                    <a:pt x="88862" y="3674"/>
                    <a:pt x="88891" y="3717"/>
                    <a:pt x="88935" y="3761"/>
                  </a:cubicBezTo>
                  <a:cubicBezTo>
                    <a:pt x="88745" y="3878"/>
                    <a:pt x="88556" y="4023"/>
                    <a:pt x="88352" y="4184"/>
                  </a:cubicBezTo>
                  <a:cubicBezTo>
                    <a:pt x="88483" y="4009"/>
                    <a:pt x="88629" y="3819"/>
                    <a:pt x="88818" y="3615"/>
                  </a:cubicBezTo>
                  <a:close/>
                  <a:moveTo>
                    <a:pt x="33404" y="4190"/>
                  </a:moveTo>
                  <a:lnTo>
                    <a:pt x="33404" y="4190"/>
                  </a:lnTo>
                  <a:cubicBezTo>
                    <a:pt x="33402" y="4196"/>
                    <a:pt x="33400" y="4201"/>
                    <a:pt x="33398" y="4206"/>
                  </a:cubicBezTo>
                  <a:lnTo>
                    <a:pt x="33398" y="4206"/>
                  </a:lnTo>
                  <a:cubicBezTo>
                    <a:pt x="33401" y="4203"/>
                    <a:pt x="33403" y="4201"/>
                    <a:pt x="33406" y="4198"/>
                  </a:cubicBezTo>
                  <a:cubicBezTo>
                    <a:pt x="33405" y="4196"/>
                    <a:pt x="33404" y="4193"/>
                    <a:pt x="33404" y="4190"/>
                  </a:cubicBezTo>
                  <a:close/>
                  <a:moveTo>
                    <a:pt x="78354" y="2056"/>
                  </a:moveTo>
                  <a:cubicBezTo>
                    <a:pt x="78937" y="2697"/>
                    <a:pt x="79301" y="3134"/>
                    <a:pt x="79549" y="3543"/>
                  </a:cubicBezTo>
                  <a:cubicBezTo>
                    <a:pt x="79447" y="3601"/>
                    <a:pt x="79272" y="3688"/>
                    <a:pt x="79068" y="3819"/>
                  </a:cubicBezTo>
                  <a:cubicBezTo>
                    <a:pt x="78645" y="3426"/>
                    <a:pt x="78310" y="3207"/>
                    <a:pt x="78310" y="3207"/>
                  </a:cubicBezTo>
                  <a:lnTo>
                    <a:pt x="78310" y="3207"/>
                  </a:lnTo>
                  <a:cubicBezTo>
                    <a:pt x="78529" y="3484"/>
                    <a:pt x="78703" y="3732"/>
                    <a:pt x="78864" y="3936"/>
                  </a:cubicBezTo>
                  <a:cubicBezTo>
                    <a:pt x="78835" y="3965"/>
                    <a:pt x="78806" y="3980"/>
                    <a:pt x="78791" y="3994"/>
                  </a:cubicBezTo>
                  <a:cubicBezTo>
                    <a:pt x="78645" y="4082"/>
                    <a:pt x="78514" y="4184"/>
                    <a:pt x="78368" y="4300"/>
                  </a:cubicBezTo>
                  <a:cubicBezTo>
                    <a:pt x="78339" y="4271"/>
                    <a:pt x="78310" y="4228"/>
                    <a:pt x="78281" y="4198"/>
                  </a:cubicBezTo>
                  <a:cubicBezTo>
                    <a:pt x="78412" y="4067"/>
                    <a:pt x="78558" y="3921"/>
                    <a:pt x="78718" y="3761"/>
                  </a:cubicBezTo>
                  <a:lnTo>
                    <a:pt x="78718" y="3761"/>
                  </a:lnTo>
                  <a:cubicBezTo>
                    <a:pt x="78718" y="3761"/>
                    <a:pt x="78499" y="3878"/>
                    <a:pt x="78179" y="4082"/>
                  </a:cubicBezTo>
                  <a:cubicBezTo>
                    <a:pt x="78135" y="4053"/>
                    <a:pt x="78106" y="4009"/>
                    <a:pt x="78062" y="3980"/>
                  </a:cubicBezTo>
                  <a:cubicBezTo>
                    <a:pt x="78106" y="3790"/>
                    <a:pt x="78150" y="3615"/>
                    <a:pt x="78208" y="3441"/>
                  </a:cubicBezTo>
                  <a:lnTo>
                    <a:pt x="78208" y="3441"/>
                  </a:lnTo>
                  <a:cubicBezTo>
                    <a:pt x="78208" y="3441"/>
                    <a:pt x="78106" y="3601"/>
                    <a:pt x="77975" y="3892"/>
                  </a:cubicBezTo>
                  <a:cubicBezTo>
                    <a:pt x="77727" y="3674"/>
                    <a:pt x="77494" y="3513"/>
                    <a:pt x="77333" y="3411"/>
                  </a:cubicBezTo>
                  <a:cubicBezTo>
                    <a:pt x="77552" y="3062"/>
                    <a:pt x="77785" y="2712"/>
                    <a:pt x="78033" y="2362"/>
                  </a:cubicBezTo>
                  <a:cubicBezTo>
                    <a:pt x="78135" y="2260"/>
                    <a:pt x="78237" y="2158"/>
                    <a:pt x="78354" y="2056"/>
                  </a:cubicBezTo>
                  <a:close/>
                  <a:moveTo>
                    <a:pt x="95654" y="2610"/>
                  </a:moveTo>
                  <a:cubicBezTo>
                    <a:pt x="95858" y="2989"/>
                    <a:pt x="95974" y="3324"/>
                    <a:pt x="96047" y="3776"/>
                  </a:cubicBezTo>
                  <a:cubicBezTo>
                    <a:pt x="95974" y="3965"/>
                    <a:pt x="95916" y="4198"/>
                    <a:pt x="95858" y="4432"/>
                  </a:cubicBezTo>
                  <a:cubicBezTo>
                    <a:pt x="95756" y="4359"/>
                    <a:pt x="95668" y="4286"/>
                    <a:pt x="95581" y="4228"/>
                  </a:cubicBezTo>
                  <a:cubicBezTo>
                    <a:pt x="95683" y="4096"/>
                    <a:pt x="95800" y="3965"/>
                    <a:pt x="95931" y="3805"/>
                  </a:cubicBezTo>
                  <a:lnTo>
                    <a:pt x="95931" y="3805"/>
                  </a:lnTo>
                  <a:cubicBezTo>
                    <a:pt x="95931" y="3805"/>
                    <a:pt x="95741" y="3922"/>
                    <a:pt x="95464" y="4140"/>
                  </a:cubicBezTo>
                  <a:cubicBezTo>
                    <a:pt x="95333" y="4053"/>
                    <a:pt x="95260" y="3994"/>
                    <a:pt x="95260" y="3994"/>
                  </a:cubicBezTo>
                  <a:lnTo>
                    <a:pt x="95260" y="3994"/>
                  </a:lnTo>
                  <a:cubicBezTo>
                    <a:pt x="95319" y="4067"/>
                    <a:pt x="95362" y="4126"/>
                    <a:pt x="95406" y="4184"/>
                  </a:cubicBezTo>
                  <a:cubicBezTo>
                    <a:pt x="95348" y="4228"/>
                    <a:pt x="95275" y="4286"/>
                    <a:pt x="95217" y="4344"/>
                  </a:cubicBezTo>
                  <a:cubicBezTo>
                    <a:pt x="95202" y="4286"/>
                    <a:pt x="95187" y="4228"/>
                    <a:pt x="95173" y="4184"/>
                  </a:cubicBezTo>
                  <a:cubicBezTo>
                    <a:pt x="95319" y="3484"/>
                    <a:pt x="95435" y="3047"/>
                    <a:pt x="95654" y="2610"/>
                  </a:cubicBezTo>
                  <a:close/>
                  <a:moveTo>
                    <a:pt x="78106" y="4388"/>
                  </a:moveTo>
                  <a:cubicBezTo>
                    <a:pt x="78120" y="4417"/>
                    <a:pt x="78135" y="4432"/>
                    <a:pt x="78150" y="4461"/>
                  </a:cubicBezTo>
                  <a:cubicBezTo>
                    <a:pt x="78135" y="4475"/>
                    <a:pt x="78135" y="4490"/>
                    <a:pt x="78120" y="4490"/>
                  </a:cubicBezTo>
                  <a:lnTo>
                    <a:pt x="78048" y="4446"/>
                  </a:lnTo>
                  <a:cubicBezTo>
                    <a:pt x="78062" y="4417"/>
                    <a:pt x="78091" y="4402"/>
                    <a:pt x="78106" y="4388"/>
                  </a:cubicBezTo>
                  <a:close/>
                  <a:moveTo>
                    <a:pt x="93599" y="3980"/>
                  </a:moveTo>
                  <a:lnTo>
                    <a:pt x="93599" y="3980"/>
                  </a:lnTo>
                  <a:cubicBezTo>
                    <a:pt x="93555" y="4140"/>
                    <a:pt x="93497" y="4315"/>
                    <a:pt x="93438" y="4504"/>
                  </a:cubicBezTo>
                  <a:cubicBezTo>
                    <a:pt x="93409" y="4432"/>
                    <a:pt x="93380" y="4373"/>
                    <a:pt x="93336" y="4300"/>
                  </a:cubicBezTo>
                  <a:cubicBezTo>
                    <a:pt x="93424" y="4198"/>
                    <a:pt x="93497" y="4082"/>
                    <a:pt x="93599" y="3980"/>
                  </a:cubicBezTo>
                  <a:close/>
                  <a:moveTo>
                    <a:pt x="79563" y="3586"/>
                  </a:moveTo>
                  <a:cubicBezTo>
                    <a:pt x="79636" y="3688"/>
                    <a:pt x="79695" y="3805"/>
                    <a:pt x="79738" y="3907"/>
                  </a:cubicBezTo>
                  <a:cubicBezTo>
                    <a:pt x="79797" y="4053"/>
                    <a:pt x="79855" y="4184"/>
                    <a:pt x="79899" y="4330"/>
                  </a:cubicBezTo>
                  <a:cubicBezTo>
                    <a:pt x="79840" y="4388"/>
                    <a:pt x="79782" y="4461"/>
                    <a:pt x="79724" y="4534"/>
                  </a:cubicBezTo>
                  <a:cubicBezTo>
                    <a:pt x="79549" y="4315"/>
                    <a:pt x="79359" y="4096"/>
                    <a:pt x="79184" y="3921"/>
                  </a:cubicBezTo>
                  <a:cubicBezTo>
                    <a:pt x="79301" y="3819"/>
                    <a:pt x="79432" y="3703"/>
                    <a:pt x="79563" y="3586"/>
                  </a:cubicBezTo>
                  <a:close/>
                  <a:moveTo>
                    <a:pt x="93963" y="3601"/>
                  </a:moveTo>
                  <a:cubicBezTo>
                    <a:pt x="94123" y="3805"/>
                    <a:pt x="94255" y="3994"/>
                    <a:pt x="94371" y="4169"/>
                  </a:cubicBezTo>
                  <a:cubicBezTo>
                    <a:pt x="94225" y="4286"/>
                    <a:pt x="93992" y="4490"/>
                    <a:pt x="93715" y="4752"/>
                  </a:cubicBezTo>
                  <a:cubicBezTo>
                    <a:pt x="93730" y="4417"/>
                    <a:pt x="93759" y="4096"/>
                    <a:pt x="93803" y="3761"/>
                  </a:cubicBezTo>
                  <a:cubicBezTo>
                    <a:pt x="93847" y="3703"/>
                    <a:pt x="93905" y="3659"/>
                    <a:pt x="93963" y="3601"/>
                  </a:cubicBezTo>
                  <a:close/>
                  <a:moveTo>
                    <a:pt x="57629" y="3892"/>
                  </a:moveTo>
                  <a:lnTo>
                    <a:pt x="57629" y="3892"/>
                  </a:lnTo>
                  <a:cubicBezTo>
                    <a:pt x="57599" y="4023"/>
                    <a:pt x="57570" y="4155"/>
                    <a:pt x="57556" y="4300"/>
                  </a:cubicBezTo>
                  <a:cubicBezTo>
                    <a:pt x="57439" y="4446"/>
                    <a:pt x="57337" y="4606"/>
                    <a:pt x="57220" y="4781"/>
                  </a:cubicBezTo>
                  <a:cubicBezTo>
                    <a:pt x="57206" y="4679"/>
                    <a:pt x="57191" y="4577"/>
                    <a:pt x="57177" y="4475"/>
                  </a:cubicBezTo>
                  <a:cubicBezTo>
                    <a:pt x="57308" y="4286"/>
                    <a:pt x="57454" y="4096"/>
                    <a:pt x="57629" y="3892"/>
                  </a:cubicBezTo>
                  <a:close/>
                  <a:moveTo>
                    <a:pt x="77290" y="3455"/>
                  </a:moveTo>
                  <a:cubicBezTo>
                    <a:pt x="77538" y="3703"/>
                    <a:pt x="77727" y="3892"/>
                    <a:pt x="77873" y="4067"/>
                  </a:cubicBezTo>
                  <a:cubicBezTo>
                    <a:pt x="77844" y="4126"/>
                    <a:pt x="77814" y="4184"/>
                    <a:pt x="77785" y="4242"/>
                  </a:cubicBezTo>
                  <a:cubicBezTo>
                    <a:pt x="77508" y="4038"/>
                    <a:pt x="77319" y="3922"/>
                    <a:pt x="77319" y="3921"/>
                  </a:cubicBezTo>
                  <a:lnTo>
                    <a:pt x="77319" y="3921"/>
                  </a:lnTo>
                  <a:cubicBezTo>
                    <a:pt x="77465" y="4096"/>
                    <a:pt x="77596" y="4242"/>
                    <a:pt x="77727" y="4388"/>
                  </a:cubicBezTo>
                  <a:cubicBezTo>
                    <a:pt x="77727" y="4402"/>
                    <a:pt x="77712" y="4417"/>
                    <a:pt x="77712" y="4417"/>
                  </a:cubicBezTo>
                  <a:cubicBezTo>
                    <a:pt x="77567" y="4534"/>
                    <a:pt x="77421" y="4665"/>
                    <a:pt x="77275" y="4796"/>
                  </a:cubicBezTo>
                  <a:cubicBezTo>
                    <a:pt x="77290" y="4767"/>
                    <a:pt x="77290" y="4738"/>
                    <a:pt x="77290" y="4709"/>
                  </a:cubicBezTo>
                  <a:cubicBezTo>
                    <a:pt x="77333" y="4650"/>
                    <a:pt x="77377" y="4592"/>
                    <a:pt x="77435" y="4519"/>
                  </a:cubicBezTo>
                  <a:cubicBezTo>
                    <a:pt x="77494" y="4475"/>
                    <a:pt x="77552" y="4417"/>
                    <a:pt x="77610" y="4359"/>
                  </a:cubicBezTo>
                  <a:lnTo>
                    <a:pt x="77610" y="4359"/>
                  </a:lnTo>
                  <a:cubicBezTo>
                    <a:pt x="77610" y="4359"/>
                    <a:pt x="77494" y="4417"/>
                    <a:pt x="77319" y="4519"/>
                  </a:cubicBezTo>
                  <a:cubicBezTo>
                    <a:pt x="77333" y="4315"/>
                    <a:pt x="77319" y="4213"/>
                    <a:pt x="77319" y="4213"/>
                  </a:cubicBezTo>
                  <a:cubicBezTo>
                    <a:pt x="77261" y="4344"/>
                    <a:pt x="77217" y="4475"/>
                    <a:pt x="77159" y="4592"/>
                  </a:cubicBezTo>
                  <a:cubicBezTo>
                    <a:pt x="77100" y="4636"/>
                    <a:pt x="77042" y="4665"/>
                    <a:pt x="76984" y="4709"/>
                  </a:cubicBezTo>
                  <a:cubicBezTo>
                    <a:pt x="76955" y="4694"/>
                    <a:pt x="76940" y="4679"/>
                    <a:pt x="76911" y="4665"/>
                  </a:cubicBezTo>
                  <a:cubicBezTo>
                    <a:pt x="76867" y="4577"/>
                    <a:pt x="76809" y="4504"/>
                    <a:pt x="76750" y="4432"/>
                  </a:cubicBezTo>
                  <a:cubicBezTo>
                    <a:pt x="76780" y="4373"/>
                    <a:pt x="76794" y="4315"/>
                    <a:pt x="76809" y="4271"/>
                  </a:cubicBezTo>
                  <a:cubicBezTo>
                    <a:pt x="76955" y="4009"/>
                    <a:pt x="77115" y="3732"/>
                    <a:pt x="77290" y="3455"/>
                  </a:cubicBezTo>
                  <a:close/>
                  <a:moveTo>
                    <a:pt x="112998" y="4665"/>
                  </a:moveTo>
                  <a:cubicBezTo>
                    <a:pt x="113012" y="4679"/>
                    <a:pt x="113012" y="4709"/>
                    <a:pt x="113027" y="4723"/>
                  </a:cubicBezTo>
                  <a:cubicBezTo>
                    <a:pt x="113012" y="4752"/>
                    <a:pt x="112983" y="4767"/>
                    <a:pt x="112968" y="4796"/>
                  </a:cubicBezTo>
                  <a:cubicBezTo>
                    <a:pt x="112983" y="4752"/>
                    <a:pt x="112998" y="4709"/>
                    <a:pt x="112998" y="4665"/>
                  </a:cubicBezTo>
                  <a:close/>
                  <a:moveTo>
                    <a:pt x="111569" y="4840"/>
                  </a:moveTo>
                  <a:cubicBezTo>
                    <a:pt x="111567" y="4842"/>
                    <a:pt x="111566" y="4844"/>
                    <a:pt x="111564" y="4846"/>
                  </a:cubicBezTo>
                  <a:lnTo>
                    <a:pt x="111564" y="4846"/>
                  </a:lnTo>
                  <a:cubicBezTo>
                    <a:pt x="111567" y="4842"/>
                    <a:pt x="111569" y="4840"/>
                    <a:pt x="111569" y="4840"/>
                  </a:cubicBezTo>
                  <a:close/>
                  <a:moveTo>
                    <a:pt x="56585" y="4569"/>
                  </a:moveTo>
                  <a:lnTo>
                    <a:pt x="56585" y="4569"/>
                  </a:lnTo>
                  <a:cubicBezTo>
                    <a:pt x="56594" y="4605"/>
                    <a:pt x="56596" y="4642"/>
                    <a:pt x="56608" y="4679"/>
                  </a:cubicBezTo>
                  <a:cubicBezTo>
                    <a:pt x="56550" y="4738"/>
                    <a:pt x="56506" y="4796"/>
                    <a:pt x="56463" y="4854"/>
                  </a:cubicBezTo>
                  <a:cubicBezTo>
                    <a:pt x="56503" y="4759"/>
                    <a:pt x="56544" y="4664"/>
                    <a:pt x="56585" y="4569"/>
                  </a:cubicBezTo>
                  <a:close/>
                  <a:moveTo>
                    <a:pt x="111564" y="4846"/>
                  </a:moveTo>
                  <a:lnTo>
                    <a:pt x="111564" y="4846"/>
                  </a:lnTo>
                  <a:cubicBezTo>
                    <a:pt x="111559" y="4852"/>
                    <a:pt x="111549" y="4865"/>
                    <a:pt x="111540" y="4883"/>
                  </a:cubicBezTo>
                  <a:cubicBezTo>
                    <a:pt x="111553" y="4871"/>
                    <a:pt x="111554" y="4858"/>
                    <a:pt x="111564" y="4846"/>
                  </a:cubicBezTo>
                  <a:close/>
                  <a:moveTo>
                    <a:pt x="66432" y="4811"/>
                  </a:moveTo>
                  <a:lnTo>
                    <a:pt x="66432" y="4811"/>
                  </a:lnTo>
                  <a:cubicBezTo>
                    <a:pt x="66475" y="4854"/>
                    <a:pt x="66505" y="4883"/>
                    <a:pt x="66548" y="4927"/>
                  </a:cubicBezTo>
                  <a:cubicBezTo>
                    <a:pt x="66519" y="4956"/>
                    <a:pt x="66490" y="4971"/>
                    <a:pt x="66461" y="5000"/>
                  </a:cubicBezTo>
                  <a:cubicBezTo>
                    <a:pt x="66446" y="4927"/>
                    <a:pt x="66432" y="4869"/>
                    <a:pt x="66432" y="4811"/>
                  </a:cubicBezTo>
                  <a:close/>
                  <a:moveTo>
                    <a:pt x="87288" y="3295"/>
                  </a:moveTo>
                  <a:cubicBezTo>
                    <a:pt x="87390" y="3528"/>
                    <a:pt x="87477" y="3747"/>
                    <a:pt x="87565" y="3980"/>
                  </a:cubicBezTo>
                  <a:cubicBezTo>
                    <a:pt x="87405" y="4402"/>
                    <a:pt x="87259" y="4738"/>
                    <a:pt x="87069" y="5029"/>
                  </a:cubicBezTo>
                  <a:cubicBezTo>
                    <a:pt x="86982" y="4869"/>
                    <a:pt x="86894" y="4723"/>
                    <a:pt x="86807" y="4563"/>
                  </a:cubicBezTo>
                  <a:cubicBezTo>
                    <a:pt x="86953" y="4169"/>
                    <a:pt x="87113" y="3747"/>
                    <a:pt x="87288" y="3295"/>
                  </a:cubicBezTo>
                  <a:close/>
                  <a:moveTo>
                    <a:pt x="80030" y="4883"/>
                  </a:moveTo>
                  <a:cubicBezTo>
                    <a:pt x="80044" y="4942"/>
                    <a:pt x="80059" y="5000"/>
                    <a:pt x="80059" y="5058"/>
                  </a:cubicBezTo>
                  <a:cubicBezTo>
                    <a:pt x="80044" y="5029"/>
                    <a:pt x="80015" y="4985"/>
                    <a:pt x="80001" y="4956"/>
                  </a:cubicBezTo>
                  <a:cubicBezTo>
                    <a:pt x="80001" y="4927"/>
                    <a:pt x="80015" y="4913"/>
                    <a:pt x="80030" y="4883"/>
                  </a:cubicBezTo>
                  <a:close/>
                  <a:moveTo>
                    <a:pt x="84548" y="2653"/>
                  </a:moveTo>
                  <a:cubicBezTo>
                    <a:pt x="84781" y="2916"/>
                    <a:pt x="84956" y="3134"/>
                    <a:pt x="85102" y="3353"/>
                  </a:cubicBezTo>
                  <a:cubicBezTo>
                    <a:pt x="84839" y="3849"/>
                    <a:pt x="84592" y="4402"/>
                    <a:pt x="84431" y="4971"/>
                  </a:cubicBezTo>
                  <a:cubicBezTo>
                    <a:pt x="84373" y="5000"/>
                    <a:pt x="84300" y="5044"/>
                    <a:pt x="84242" y="5087"/>
                  </a:cubicBezTo>
                  <a:cubicBezTo>
                    <a:pt x="84082" y="4811"/>
                    <a:pt x="83892" y="4577"/>
                    <a:pt x="83688" y="4373"/>
                  </a:cubicBezTo>
                  <a:cubicBezTo>
                    <a:pt x="83673" y="4257"/>
                    <a:pt x="83659" y="4140"/>
                    <a:pt x="83659" y="4023"/>
                  </a:cubicBezTo>
                  <a:cubicBezTo>
                    <a:pt x="83834" y="3615"/>
                    <a:pt x="84096" y="3207"/>
                    <a:pt x="84548" y="2653"/>
                  </a:cubicBezTo>
                  <a:close/>
                  <a:moveTo>
                    <a:pt x="82755" y="3703"/>
                  </a:moveTo>
                  <a:cubicBezTo>
                    <a:pt x="82886" y="3834"/>
                    <a:pt x="83003" y="3951"/>
                    <a:pt x="83105" y="4067"/>
                  </a:cubicBezTo>
                  <a:cubicBezTo>
                    <a:pt x="82945" y="4359"/>
                    <a:pt x="82814" y="4679"/>
                    <a:pt x="82726" y="5029"/>
                  </a:cubicBezTo>
                  <a:cubicBezTo>
                    <a:pt x="82697" y="5058"/>
                    <a:pt x="82668" y="5087"/>
                    <a:pt x="82639" y="5102"/>
                  </a:cubicBezTo>
                  <a:cubicBezTo>
                    <a:pt x="82624" y="5102"/>
                    <a:pt x="82609" y="5087"/>
                    <a:pt x="82595" y="5073"/>
                  </a:cubicBezTo>
                  <a:cubicBezTo>
                    <a:pt x="82449" y="4811"/>
                    <a:pt x="82347" y="4534"/>
                    <a:pt x="82333" y="4242"/>
                  </a:cubicBezTo>
                  <a:cubicBezTo>
                    <a:pt x="82449" y="4067"/>
                    <a:pt x="82595" y="3892"/>
                    <a:pt x="82755" y="3703"/>
                  </a:cubicBezTo>
                  <a:close/>
                  <a:moveTo>
                    <a:pt x="78820" y="4271"/>
                  </a:moveTo>
                  <a:cubicBezTo>
                    <a:pt x="78849" y="4563"/>
                    <a:pt x="78864" y="4840"/>
                    <a:pt x="78864" y="5131"/>
                  </a:cubicBezTo>
                  <a:cubicBezTo>
                    <a:pt x="78776" y="4913"/>
                    <a:pt x="78674" y="4723"/>
                    <a:pt x="78543" y="4534"/>
                  </a:cubicBezTo>
                  <a:cubicBezTo>
                    <a:pt x="78631" y="4446"/>
                    <a:pt x="78718" y="4359"/>
                    <a:pt x="78820" y="4271"/>
                  </a:cubicBezTo>
                  <a:close/>
                  <a:moveTo>
                    <a:pt x="85452" y="4023"/>
                  </a:moveTo>
                  <a:cubicBezTo>
                    <a:pt x="85568" y="4315"/>
                    <a:pt x="85656" y="4650"/>
                    <a:pt x="85743" y="5087"/>
                  </a:cubicBezTo>
                  <a:cubicBezTo>
                    <a:pt x="85743" y="5102"/>
                    <a:pt x="85728" y="5131"/>
                    <a:pt x="85728" y="5146"/>
                  </a:cubicBezTo>
                  <a:cubicBezTo>
                    <a:pt x="85626" y="4898"/>
                    <a:pt x="85524" y="4592"/>
                    <a:pt x="85408" y="4242"/>
                  </a:cubicBezTo>
                  <a:cubicBezTo>
                    <a:pt x="85422" y="4169"/>
                    <a:pt x="85437" y="4096"/>
                    <a:pt x="85452" y="4023"/>
                  </a:cubicBezTo>
                  <a:close/>
                  <a:moveTo>
                    <a:pt x="109223" y="5175"/>
                  </a:moveTo>
                  <a:lnTo>
                    <a:pt x="109223" y="5175"/>
                  </a:lnTo>
                  <a:cubicBezTo>
                    <a:pt x="109208" y="5189"/>
                    <a:pt x="109208" y="5204"/>
                    <a:pt x="109208" y="5204"/>
                  </a:cubicBezTo>
                  <a:cubicBezTo>
                    <a:pt x="109217" y="5187"/>
                    <a:pt x="109223" y="5175"/>
                    <a:pt x="109223" y="5175"/>
                  </a:cubicBezTo>
                  <a:close/>
                  <a:moveTo>
                    <a:pt x="95508" y="4315"/>
                  </a:moveTo>
                  <a:cubicBezTo>
                    <a:pt x="95610" y="4432"/>
                    <a:pt x="95712" y="4548"/>
                    <a:pt x="95800" y="4665"/>
                  </a:cubicBezTo>
                  <a:cubicBezTo>
                    <a:pt x="95683" y="4840"/>
                    <a:pt x="95581" y="5044"/>
                    <a:pt x="95493" y="5248"/>
                  </a:cubicBezTo>
                  <a:cubicBezTo>
                    <a:pt x="95435" y="5102"/>
                    <a:pt x="95362" y="4971"/>
                    <a:pt x="95289" y="4840"/>
                  </a:cubicBezTo>
                  <a:cubicBezTo>
                    <a:pt x="95275" y="4767"/>
                    <a:pt x="95275" y="4694"/>
                    <a:pt x="95260" y="4621"/>
                  </a:cubicBezTo>
                  <a:cubicBezTo>
                    <a:pt x="95333" y="4534"/>
                    <a:pt x="95421" y="4417"/>
                    <a:pt x="95508" y="4315"/>
                  </a:cubicBezTo>
                  <a:close/>
                  <a:moveTo>
                    <a:pt x="78995" y="4111"/>
                  </a:moveTo>
                  <a:cubicBezTo>
                    <a:pt x="79184" y="4402"/>
                    <a:pt x="79345" y="4636"/>
                    <a:pt x="79461" y="4869"/>
                  </a:cubicBezTo>
                  <a:cubicBezTo>
                    <a:pt x="79418" y="4927"/>
                    <a:pt x="79388" y="4985"/>
                    <a:pt x="79345" y="5029"/>
                  </a:cubicBezTo>
                  <a:cubicBezTo>
                    <a:pt x="79272" y="4985"/>
                    <a:pt x="79228" y="4971"/>
                    <a:pt x="79228" y="4971"/>
                  </a:cubicBezTo>
                  <a:lnTo>
                    <a:pt x="79228" y="4971"/>
                  </a:lnTo>
                  <a:cubicBezTo>
                    <a:pt x="79257" y="5000"/>
                    <a:pt x="79286" y="5029"/>
                    <a:pt x="79316" y="5073"/>
                  </a:cubicBezTo>
                  <a:cubicBezTo>
                    <a:pt x="79272" y="5131"/>
                    <a:pt x="79228" y="5189"/>
                    <a:pt x="79184" y="5262"/>
                  </a:cubicBezTo>
                  <a:cubicBezTo>
                    <a:pt x="79068" y="4796"/>
                    <a:pt x="78951" y="4432"/>
                    <a:pt x="78878" y="4213"/>
                  </a:cubicBezTo>
                  <a:cubicBezTo>
                    <a:pt x="78908" y="4184"/>
                    <a:pt x="78951" y="4155"/>
                    <a:pt x="78995" y="4111"/>
                  </a:cubicBezTo>
                  <a:close/>
                  <a:moveTo>
                    <a:pt x="83746" y="4854"/>
                  </a:moveTo>
                  <a:lnTo>
                    <a:pt x="83746" y="4854"/>
                  </a:lnTo>
                  <a:cubicBezTo>
                    <a:pt x="83834" y="4985"/>
                    <a:pt x="83892" y="5131"/>
                    <a:pt x="83950" y="5306"/>
                  </a:cubicBezTo>
                  <a:cubicBezTo>
                    <a:pt x="83921" y="5321"/>
                    <a:pt x="83877" y="5350"/>
                    <a:pt x="83848" y="5394"/>
                  </a:cubicBezTo>
                  <a:cubicBezTo>
                    <a:pt x="83805" y="5219"/>
                    <a:pt x="83775" y="5044"/>
                    <a:pt x="83746" y="4854"/>
                  </a:cubicBezTo>
                  <a:close/>
                  <a:moveTo>
                    <a:pt x="57527" y="4854"/>
                  </a:moveTo>
                  <a:cubicBezTo>
                    <a:pt x="57541" y="4985"/>
                    <a:pt x="57556" y="5117"/>
                    <a:pt x="57570" y="5248"/>
                  </a:cubicBezTo>
                  <a:cubicBezTo>
                    <a:pt x="57556" y="5321"/>
                    <a:pt x="57541" y="5394"/>
                    <a:pt x="57527" y="5466"/>
                  </a:cubicBezTo>
                  <a:cubicBezTo>
                    <a:pt x="57468" y="5379"/>
                    <a:pt x="57425" y="5291"/>
                    <a:pt x="57381" y="5204"/>
                  </a:cubicBezTo>
                  <a:cubicBezTo>
                    <a:pt x="57425" y="5087"/>
                    <a:pt x="57483" y="4971"/>
                    <a:pt x="57527" y="4854"/>
                  </a:cubicBezTo>
                  <a:close/>
                  <a:moveTo>
                    <a:pt x="90436" y="4927"/>
                  </a:moveTo>
                  <a:cubicBezTo>
                    <a:pt x="90465" y="5102"/>
                    <a:pt x="90494" y="5277"/>
                    <a:pt x="90538" y="5466"/>
                  </a:cubicBezTo>
                  <a:cubicBezTo>
                    <a:pt x="90480" y="5306"/>
                    <a:pt x="90407" y="5160"/>
                    <a:pt x="90319" y="5015"/>
                  </a:cubicBezTo>
                  <a:cubicBezTo>
                    <a:pt x="90363" y="4985"/>
                    <a:pt x="90407" y="4956"/>
                    <a:pt x="90436" y="4927"/>
                  </a:cubicBezTo>
                  <a:close/>
                  <a:moveTo>
                    <a:pt x="97038" y="3528"/>
                  </a:moveTo>
                  <a:cubicBezTo>
                    <a:pt x="97213" y="3805"/>
                    <a:pt x="97344" y="4038"/>
                    <a:pt x="97446" y="4271"/>
                  </a:cubicBezTo>
                  <a:cubicBezTo>
                    <a:pt x="97228" y="4650"/>
                    <a:pt x="97024" y="5058"/>
                    <a:pt x="96863" y="5496"/>
                  </a:cubicBezTo>
                  <a:cubicBezTo>
                    <a:pt x="96820" y="5437"/>
                    <a:pt x="96776" y="5379"/>
                    <a:pt x="96747" y="5335"/>
                  </a:cubicBezTo>
                  <a:cubicBezTo>
                    <a:pt x="96849" y="4825"/>
                    <a:pt x="96834" y="4344"/>
                    <a:pt x="96732" y="3907"/>
                  </a:cubicBezTo>
                  <a:cubicBezTo>
                    <a:pt x="96820" y="3790"/>
                    <a:pt x="96922" y="3659"/>
                    <a:pt x="97038" y="3528"/>
                  </a:cubicBezTo>
                  <a:close/>
                  <a:moveTo>
                    <a:pt x="68618" y="3091"/>
                  </a:moveTo>
                  <a:cubicBezTo>
                    <a:pt x="68822" y="3309"/>
                    <a:pt x="68997" y="3513"/>
                    <a:pt x="69128" y="3717"/>
                  </a:cubicBezTo>
                  <a:cubicBezTo>
                    <a:pt x="68836" y="4082"/>
                    <a:pt x="68312" y="4752"/>
                    <a:pt x="67875" y="5525"/>
                  </a:cubicBezTo>
                  <a:cubicBezTo>
                    <a:pt x="67816" y="5189"/>
                    <a:pt x="67758" y="4840"/>
                    <a:pt x="67729" y="4461"/>
                  </a:cubicBezTo>
                  <a:cubicBezTo>
                    <a:pt x="67904" y="4038"/>
                    <a:pt x="68181" y="3645"/>
                    <a:pt x="68618" y="3091"/>
                  </a:cubicBezTo>
                  <a:close/>
                  <a:moveTo>
                    <a:pt x="78179" y="4942"/>
                  </a:moveTo>
                  <a:cubicBezTo>
                    <a:pt x="78310" y="5102"/>
                    <a:pt x="78412" y="5248"/>
                    <a:pt x="78514" y="5379"/>
                  </a:cubicBezTo>
                  <a:cubicBezTo>
                    <a:pt x="78529" y="5437"/>
                    <a:pt x="78543" y="5496"/>
                    <a:pt x="78558" y="5554"/>
                  </a:cubicBezTo>
                  <a:cubicBezTo>
                    <a:pt x="78295" y="5364"/>
                    <a:pt x="78091" y="5233"/>
                    <a:pt x="77989" y="5175"/>
                  </a:cubicBezTo>
                  <a:cubicBezTo>
                    <a:pt x="78048" y="5102"/>
                    <a:pt x="78106" y="5015"/>
                    <a:pt x="78179" y="4942"/>
                  </a:cubicBezTo>
                  <a:close/>
                  <a:moveTo>
                    <a:pt x="90640" y="4548"/>
                  </a:moveTo>
                  <a:lnTo>
                    <a:pt x="90640" y="4548"/>
                  </a:lnTo>
                  <a:cubicBezTo>
                    <a:pt x="90815" y="4752"/>
                    <a:pt x="90961" y="4927"/>
                    <a:pt x="91092" y="5102"/>
                  </a:cubicBezTo>
                  <a:cubicBezTo>
                    <a:pt x="91077" y="5262"/>
                    <a:pt x="91048" y="5408"/>
                    <a:pt x="90990" y="5568"/>
                  </a:cubicBezTo>
                  <a:cubicBezTo>
                    <a:pt x="90859" y="5277"/>
                    <a:pt x="90757" y="4956"/>
                    <a:pt x="90640" y="4548"/>
                  </a:cubicBezTo>
                  <a:close/>
                  <a:moveTo>
                    <a:pt x="37618" y="5568"/>
                  </a:moveTo>
                  <a:lnTo>
                    <a:pt x="37603" y="5583"/>
                  </a:lnTo>
                  <a:cubicBezTo>
                    <a:pt x="37618" y="5583"/>
                    <a:pt x="37618" y="5568"/>
                    <a:pt x="37618" y="5568"/>
                  </a:cubicBezTo>
                  <a:close/>
                  <a:moveTo>
                    <a:pt x="37574" y="5598"/>
                  </a:moveTo>
                  <a:cubicBezTo>
                    <a:pt x="37574" y="5598"/>
                    <a:pt x="37574" y="5598"/>
                    <a:pt x="37574" y="5598"/>
                  </a:cubicBezTo>
                  <a:lnTo>
                    <a:pt x="37574" y="5598"/>
                  </a:lnTo>
                  <a:cubicBezTo>
                    <a:pt x="37574" y="5598"/>
                    <a:pt x="37574" y="5598"/>
                    <a:pt x="37574" y="5598"/>
                  </a:cubicBezTo>
                  <a:cubicBezTo>
                    <a:pt x="37574" y="5598"/>
                    <a:pt x="37574" y="5598"/>
                    <a:pt x="37574" y="5598"/>
                  </a:cubicBezTo>
                  <a:close/>
                  <a:moveTo>
                    <a:pt x="69784" y="5321"/>
                  </a:moveTo>
                  <a:cubicBezTo>
                    <a:pt x="69798" y="5394"/>
                    <a:pt x="69813" y="5452"/>
                    <a:pt x="69828" y="5525"/>
                  </a:cubicBezTo>
                  <a:cubicBezTo>
                    <a:pt x="69813" y="5554"/>
                    <a:pt x="69798" y="5583"/>
                    <a:pt x="69784" y="5612"/>
                  </a:cubicBezTo>
                  <a:cubicBezTo>
                    <a:pt x="69784" y="5525"/>
                    <a:pt x="69784" y="5423"/>
                    <a:pt x="69784" y="5321"/>
                  </a:cubicBezTo>
                  <a:close/>
                  <a:moveTo>
                    <a:pt x="105477" y="5146"/>
                  </a:moveTo>
                  <a:cubicBezTo>
                    <a:pt x="105550" y="5321"/>
                    <a:pt x="105594" y="5466"/>
                    <a:pt x="105623" y="5598"/>
                  </a:cubicBezTo>
                  <a:cubicBezTo>
                    <a:pt x="105594" y="5612"/>
                    <a:pt x="105550" y="5627"/>
                    <a:pt x="105506" y="5641"/>
                  </a:cubicBezTo>
                  <a:cubicBezTo>
                    <a:pt x="105433" y="5510"/>
                    <a:pt x="105360" y="5408"/>
                    <a:pt x="105302" y="5350"/>
                  </a:cubicBezTo>
                  <a:cubicBezTo>
                    <a:pt x="105360" y="5277"/>
                    <a:pt x="105404" y="5219"/>
                    <a:pt x="105477" y="5146"/>
                  </a:cubicBezTo>
                  <a:close/>
                  <a:moveTo>
                    <a:pt x="66636" y="5029"/>
                  </a:moveTo>
                  <a:cubicBezTo>
                    <a:pt x="66709" y="5117"/>
                    <a:pt x="66781" y="5204"/>
                    <a:pt x="66854" y="5277"/>
                  </a:cubicBezTo>
                  <a:cubicBezTo>
                    <a:pt x="66811" y="5408"/>
                    <a:pt x="66781" y="5525"/>
                    <a:pt x="66752" y="5656"/>
                  </a:cubicBezTo>
                  <a:cubicBezTo>
                    <a:pt x="66650" y="5496"/>
                    <a:pt x="66577" y="5335"/>
                    <a:pt x="66519" y="5160"/>
                  </a:cubicBezTo>
                  <a:cubicBezTo>
                    <a:pt x="66548" y="5117"/>
                    <a:pt x="66592" y="5073"/>
                    <a:pt x="66636" y="5029"/>
                  </a:cubicBezTo>
                  <a:close/>
                  <a:moveTo>
                    <a:pt x="47616" y="4694"/>
                  </a:moveTo>
                  <a:lnTo>
                    <a:pt x="47616" y="4694"/>
                  </a:lnTo>
                  <a:cubicBezTo>
                    <a:pt x="47558" y="5102"/>
                    <a:pt x="47499" y="5437"/>
                    <a:pt x="47412" y="5729"/>
                  </a:cubicBezTo>
                  <a:cubicBezTo>
                    <a:pt x="47339" y="5583"/>
                    <a:pt x="47281" y="5423"/>
                    <a:pt x="47251" y="5262"/>
                  </a:cubicBezTo>
                  <a:cubicBezTo>
                    <a:pt x="47353" y="5087"/>
                    <a:pt x="47470" y="4913"/>
                    <a:pt x="47616" y="4694"/>
                  </a:cubicBezTo>
                  <a:close/>
                  <a:moveTo>
                    <a:pt x="65805" y="4155"/>
                  </a:moveTo>
                  <a:lnTo>
                    <a:pt x="65805" y="4155"/>
                  </a:lnTo>
                  <a:cubicBezTo>
                    <a:pt x="65790" y="4388"/>
                    <a:pt x="65790" y="4621"/>
                    <a:pt x="65834" y="4869"/>
                  </a:cubicBezTo>
                  <a:cubicBezTo>
                    <a:pt x="65630" y="5131"/>
                    <a:pt x="65426" y="5423"/>
                    <a:pt x="65266" y="5729"/>
                  </a:cubicBezTo>
                  <a:cubicBezTo>
                    <a:pt x="65368" y="4985"/>
                    <a:pt x="65455" y="4650"/>
                    <a:pt x="65805" y="4155"/>
                  </a:cubicBezTo>
                  <a:close/>
                  <a:moveTo>
                    <a:pt x="99589" y="4752"/>
                  </a:moveTo>
                  <a:cubicBezTo>
                    <a:pt x="99443" y="5146"/>
                    <a:pt x="99327" y="5452"/>
                    <a:pt x="99181" y="5729"/>
                  </a:cubicBezTo>
                  <a:cubicBezTo>
                    <a:pt x="99166" y="5568"/>
                    <a:pt x="99152" y="5408"/>
                    <a:pt x="99166" y="5248"/>
                  </a:cubicBezTo>
                  <a:cubicBezTo>
                    <a:pt x="99283" y="5102"/>
                    <a:pt x="99429" y="4942"/>
                    <a:pt x="99589" y="4752"/>
                  </a:cubicBezTo>
                  <a:close/>
                  <a:moveTo>
                    <a:pt x="86457" y="5612"/>
                  </a:moveTo>
                  <a:cubicBezTo>
                    <a:pt x="86472" y="5656"/>
                    <a:pt x="86486" y="5700"/>
                    <a:pt x="86501" y="5729"/>
                  </a:cubicBezTo>
                  <a:cubicBezTo>
                    <a:pt x="86486" y="5758"/>
                    <a:pt x="86472" y="5772"/>
                    <a:pt x="86457" y="5787"/>
                  </a:cubicBezTo>
                  <a:cubicBezTo>
                    <a:pt x="86457" y="5729"/>
                    <a:pt x="86457" y="5670"/>
                    <a:pt x="86457" y="5612"/>
                  </a:cubicBezTo>
                  <a:close/>
                  <a:moveTo>
                    <a:pt x="56725" y="5204"/>
                  </a:moveTo>
                  <a:cubicBezTo>
                    <a:pt x="56754" y="5291"/>
                    <a:pt x="56783" y="5379"/>
                    <a:pt x="56812" y="5452"/>
                  </a:cubicBezTo>
                  <a:cubicBezTo>
                    <a:pt x="56754" y="5568"/>
                    <a:pt x="56696" y="5685"/>
                    <a:pt x="56638" y="5802"/>
                  </a:cubicBezTo>
                  <a:cubicBezTo>
                    <a:pt x="56623" y="5787"/>
                    <a:pt x="56608" y="5758"/>
                    <a:pt x="56594" y="5729"/>
                  </a:cubicBezTo>
                  <a:lnTo>
                    <a:pt x="56565" y="5568"/>
                  </a:lnTo>
                  <a:cubicBezTo>
                    <a:pt x="56608" y="5452"/>
                    <a:pt x="56667" y="5321"/>
                    <a:pt x="56725" y="5204"/>
                  </a:cubicBezTo>
                  <a:close/>
                  <a:moveTo>
                    <a:pt x="92739" y="5496"/>
                  </a:moveTo>
                  <a:lnTo>
                    <a:pt x="92739" y="5496"/>
                  </a:lnTo>
                  <a:cubicBezTo>
                    <a:pt x="92724" y="5583"/>
                    <a:pt x="92710" y="5656"/>
                    <a:pt x="92710" y="5743"/>
                  </a:cubicBezTo>
                  <a:lnTo>
                    <a:pt x="92637" y="5816"/>
                  </a:lnTo>
                  <a:cubicBezTo>
                    <a:pt x="92666" y="5700"/>
                    <a:pt x="92695" y="5598"/>
                    <a:pt x="92739" y="5496"/>
                  </a:cubicBezTo>
                  <a:close/>
                  <a:moveTo>
                    <a:pt x="105273" y="5379"/>
                  </a:moveTo>
                  <a:cubicBezTo>
                    <a:pt x="105302" y="5496"/>
                    <a:pt x="105346" y="5598"/>
                    <a:pt x="105375" y="5685"/>
                  </a:cubicBezTo>
                  <a:cubicBezTo>
                    <a:pt x="105244" y="5729"/>
                    <a:pt x="105113" y="5787"/>
                    <a:pt x="104982" y="5860"/>
                  </a:cubicBezTo>
                  <a:cubicBezTo>
                    <a:pt x="104996" y="5831"/>
                    <a:pt x="105011" y="5802"/>
                    <a:pt x="105025" y="5772"/>
                  </a:cubicBezTo>
                  <a:cubicBezTo>
                    <a:pt x="105084" y="5729"/>
                    <a:pt x="105142" y="5700"/>
                    <a:pt x="105215" y="5656"/>
                  </a:cubicBezTo>
                  <a:lnTo>
                    <a:pt x="105215" y="5656"/>
                  </a:lnTo>
                  <a:cubicBezTo>
                    <a:pt x="105215" y="5656"/>
                    <a:pt x="105156" y="5670"/>
                    <a:pt x="105054" y="5700"/>
                  </a:cubicBezTo>
                  <a:cubicBezTo>
                    <a:pt x="105127" y="5598"/>
                    <a:pt x="105186" y="5496"/>
                    <a:pt x="105273" y="5379"/>
                  </a:cubicBezTo>
                  <a:close/>
                  <a:moveTo>
                    <a:pt x="33624" y="4709"/>
                  </a:moveTo>
                  <a:lnTo>
                    <a:pt x="33624" y="4709"/>
                  </a:lnTo>
                  <a:cubicBezTo>
                    <a:pt x="33843" y="5058"/>
                    <a:pt x="34032" y="5423"/>
                    <a:pt x="34207" y="5787"/>
                  </a:cubicBezTo>
                  <a:cubicBezTo>
                    <a:pt x="34193" y="5816"/>
                    <a:pt x="34178" y="5845"/>
                    <a:pt x="34163" y="5874"/>
                  </a:cubicBezTo>
                  <a:cubicBezTo>
                    <a:pt x="34047" y="5831"/>
                    <a:pt x="33945" y="5787"/>
                    <a:pt x="33857" y="5758"/>
                  </a:cubicBezTo>
                  <a:cubicBezTo>
                    <a:pt x="33785" y="5350"/>
                    <a:pt x="33697" y="5000"/>
                    <a:pt x="33624" y="4709"/>
                  </a:cubicBezTo>
                  <a:close/>
                  <a:moveTo>
                    <a:pt x="55632" y="4854"/>
                  </a:moveTo>
                  <a:cubicBezTo>
                    <a:pt x="55778" y="5015"/>
                    <a:pt x="55894" y="5146"/>
                    <a:pt x="55982" y="5291"/>
                  </a:cubicBezTo>
                  <a:cubicBezTo>
                    <a:pt x="55880" y="5481"/>
                    <a:pt x="55792" y="5670"/>
                    <a:pt x="55705" y="5889"/>
                  </a:cubicBezTo>
                  <a:cubicBezTo>
                    <a:pt x="55661" y="5583"/>
                    <a:pt x="55617" y="5262"/>
                    <a:pt x="55588" y="4913"/>
                  </a:cubicBezTo>
                  <a:cubicBezTo>
                    <a:pt x="55603" y="4898"/>
                    <a:pt x="55617" y="4869"/>
                    <a:pt x="55632" y="4854"/>
                  </a:cubicBezTo>
                  <a:close/>
                  <a:moveTo>
                    <a:pt x="70935" y="5670"/>
                  </a:moveTo>
                  <a:lnTo>
                    <a:pt x="70935" y="5685"/>
                  </a:lnTo>
                  <a:cubicBezTo>
                    <a:pt x="70935" y="5700"/>
                    <a:pt x="70935" y="5729"/>
                    <a:pt x="70950" y="5743"/>
                  </a:cubicBezTo>
                  <a:cubicBezTo>
                    <a:pt x="70906" y="5802"/>
                    <a:pt x="70862" y="5860"/>
                    <a:pt x="70819" y="5904"/>
                  </a:cubicBezTo>
                  <a:cubicBezTo>
                    <a:pt x="70804" y="5904"/>
                    <a:pt x="70804" y="5904"/>
                    <a:pt x="70804" y="5889"/>
                  </a:cubicBezTo>
                  <a:cubicBezTo>
                    <a:pt x="70848" y="5816"/>
                    <a:pt x="70877" y="5743"/>
                    <a:pt x="70935" y="5670"/>
                  </a:cubicBezTo>
                  <a:close/>
                  <a:moveTo>
                    <a:pt x="84023" y="5525"/>
                  </a:moveTo>
                  <a:cubicBezTo>
                    <a:pt x="84052" y="5641"/>
                    <a:pt x="84096" y="5758"/>
                    <a:pt x="84125" y="5904"/>
                  </a:cubicBezTo>
                  <a:cubicBezTo>
                    <a:pt x="84052" y="5845"/>
                    <a:pt x="83979" y="5787"/>
                    <a:pt x="83921" y="5743"/>
                  </a:cubicBezTo>
                  <a:cubicBezTo>
                    <a:pt x="83907" y="5714"/>
                    <a:pt x="83907" y="5700"/>
                    <a:pt x="83907" y="5670"/>
                  </a:cubicBezTo>
                  <a:cubicBezTo>
                    <a:pt x="83936" y="5627"/>
                    <a:pt x="83979" y="5568"/>
                    <a:pt x="84023" y="5525"/>
                  </a:cubicBezTo>
                  <a:close/>
                  <a:moveTo>
                    <a:pt x="105652" y="5743"/>
                  </a:moveTo>
                  <a:cubicBezTo>
                    <a:pt x="105667" y="5802"/>
                    <a:pt x="105681" y="5860"/>
                    <a:pt x="105681" y="5918"/>
                  </a:cubicBezTo>
                  <a:cubicBezTo>
                    <a:pt x="105652" y="5874"/>
                    <a:pt x="105623" y="5816"/>
                    <a:pt x="105594" y="5772"/>
                  </a:cubicBezTo>
                  <a:lnTo>
                    <a:pt x="105652" y="5743"/>
                  </a:lnTo>
                  <a:close/>
                  <a:moveTo>
                    <a:pt x="61505" y="5248"/>
                  </a:moveTo>
                  <a:cubicBezTo>
                    <a:pt x="61564" y="5364"/>
                    <a:pt x="61622" y="5481"/>
                    <a:pt x="61666" y="5612"/>
                  </a:cubicBezTo>
                  <a:cubicBezTo>
                    <a:pt x="61578" y="5714"/>
                    <a:pt x="61491" y="5831"/>
                    <a:pt x="61374" y="5947"/>
                  </a:cubicBezTo>
                  <a:cubicBezTo>
                    <a:pt x="61374" y="5831"/>
                    <a:pt x="61389" y="5700"/>
                    <a:pt x="61403" y="5568"/>
                  </a:cubicBezTo>
                  <a:cubicBezTo>
                    <a:pt x="61433" y="5466"/>
                    <a:pt x="61462" y="5364"/>
                    <a:pt x="61505" y="5248"/>
                  </a:cubicBezTo>
                  <a:close/>
                  <a:moveTo>
                    <a:pt x="89518" y="5758"/>
                  </a:moveTo>
                  <a:cubicBezTo>
                    <a:pt x="89532" y="5772"/>
                    <a:pt x="89547" y="5802"/>
                    <a:pt x="89562" y="5816"/>
                  </a:cubicBezTo>
                  <a:cubicBezTo>
                    <a:pt x="89503" y="5860"/>
                    <a:pt x="89430" y="5904"/>
                    <a:pt x="89372" y="5947"/>
                  </a:cubicBezTo>
                  <a:cubicBezTo>
                    <a:pt x="89416" y="5874"/>
                    <a:pt x="89460" y="5816"/>
                    <a:pt x="89518" y="5758"/>
                  </a:cubicBezTo>
                  <a:close/>
                  <a:moveTo>
                    <a:pt x="94400" y="4198"/>
                  </a:moveTo>
                  <a:cubicBezTo>
                    <a:pt x="94459" y="4300"/>
                    <a:pt x="94532" y="4402"/>
                    <a:pt x="94590" y="4490"/>
                  </a:cubicBezTo>
                  <a:cubicBezTo>
                    <a:pt x="94575" y="4665"/>
                    <a:pt x="94575" y="4825"/>
                    <a:pt x="94575" y="5015"/>
                  </a:cubicBezTo>
                  <a:cubicBezTo>
                    <a:pt x="94357" y="5277"/>
                    <a:pt x="94138" y="5583"/>
                    <a:pt x="93963" y="5947"/>
                  </a:cubicBezTo>
                  <a:cubicBezTo>
                    <a:pt x="93905" y="5656"/>
                    <a:pt x="93817" y="5379"/>
                    <a:pt x="93715" y="5117"/>
                  </a:cubicBezTo>
                  <a:lnTo>
                    <a:pt x="93715" y="5029"/>
                  </a:lnTo>
                  <a:cubicBezTo>
                    <a:pt x="93934" y="4752"/>
                    <a:pt x="94153" y="4461"/>
                    <a:pt x="94400" y="4198"/>
                  </a:cubicBezTo>
                  <a:close/>
                  <a:moveTo>
                    <a:pt x="36918" y="5496"/>
                  </a:moveTo>
                  <a:cubicBezTo>
                    <a:pt x="36933" y="5641"/>
                    <a:pt x="36947" y="5802"/>
                    <a:pt x="36947" y="5962"/>
                  </a:cubicBezTo>
                  <a:cubicBezTo>
                    <a:pt x="36947" y="5962"/>
                    <a:pt x="36947" y="5962"/>
                    <a:pt x="36933" y="5976"/>
                  </a:cubicBezTo>
                  <a:cubicBezTo>
                    <a:pt x="36918" y="5947"/>
                    <a:pt x="36889" y="5933"/>
                    <a:pt x="36874" y="5918"/>
                  </a:cubicBezTo>
                  <a:cubicBezTo>
                    <a:pt x="36889" y="5772"/>
                    <a:pt x="36903" y="5641"/>
                    <a:pt x="36918" y="5496"/>
                  </a:cubicBezTo>
                  <a:close/>
                  <a:moveTo>
                    <a:pt x="112079" y="3295"/>
                  </a:moveTo>
                  <a:cubicBezTo>
                    <a:pt x="112313" y="3557"/>
                    <a:pt x="112502" y="3776"/>
                    <a:pt x="112648" y="3994"/>
                  </a:cubicBezTo>
                  <a:cubicBezTo>
                    <a:pt x="112313" y="4592"/>
                    <a:pt x="112021" y="5291"/>
                    <a:pt x="111875" y="5976"/>
                  </a:cubicBezTo>
                  <a:cubicBezTo>
                    <a:pt x="111759" y="5510"/>
                    <a:pt x="111628" y="5131"/>
                    <a:pt x="111540" y="4883"/>
                  </a:cubicBezTo>
                  <a:cubicBezTo>
                    <a:pt x="111467" y="4694"/>
                    <a:pt x="111424" y="4578"/>
                    <a:pt x="111424" y="4577"/>
                  </a:cubicBezTo>
                  <a:lnTo>
                    <a:pt x="111424" y="4577"/>
                  </a:lnTo>
                  <a:cubicBezTo>
                    <a:pt x="111453" y="4694"/>
                    <a:pt x="111467" y="4811"/>
                    <a:pt x="111482" y="4942"/>
                  </a:cubicBezTo>
                  <a:cubicBezTo>
                    <a:pt x="111424" y="5000"/>
                    <a:pt x="111351" y="5087"/>
                    <a:pt x="111249" y="5204"/>
                  </a:cubicBezTo>
                  <a:cubicBezTo>
                    <a:pt x="111234" y="5029"/>
                    <a:pt x="111205" y="4854"/>
                    <a:pt x="111190" y="4679"/>
                  </a:cubicBezTo>
                  <a:cubicBezTo>
                    <a:pt x="111365" y="4257"/>
                    <a:pt x="111642" y="3863"/>
                    <a:pt x="112079" y="3295"/>
                  </a:cubicBezTo>
                  <a:close/>
                  <a:moveTo>
                    <a:pt x="85160" y="5743"/>
                  </a:moveTo>
                  <a:cubicBezTo>
                    <a:pt x="85160" y="5816"/>
                    <a:pt x="85175" y="5889"/>
                    <a:pt x="85189" y="5962"/>
                  </a:cubicBezTo>
                  <a:cubicBezTo>
                    <a:pt x="85160" y="5962"/>
                    <a:pt x="85145" y="5976"/>
                    <a:pt x="85131" y="5991"/>
                  </a:cubicBezTo>
                  <a:cubicBezTo>
                    <a:pt x="85131" y="5918"/>
                    <a:pt x="85145" y="5831"/>
                    <a:pt x="85160" y="5743"/>
                  </a:cubicBezTo>
                  <a:close/>
                  <a:moveTo>
                    <a:pt x="89066" y="3921"/>
                  </a:moveTo>
                  <a:cubicBezTo>
                    <a:pt x="89372" y="4300"/>
                    <a:pt x="89576" y="4621"/>
                    <a:pt x="89722" y="4942"/>
                  </a:cubicBezTo>
                  <a:cubicBezTo>
                    <a:pt x="89722" y="5073"/>
                    <a:pt x="89707" y="5189"/>
                    <a:pt x="89693" y="5306"/>
                  </a:cubicBezTo>
                  <a:cubicBezTo>
                    <a:pt x="89620" y="5350"/>
                    <a:pt x="89562" y="5408"/>
                    <a:pt x="89489" y="5452"/>
                  </a:cubicBezTo>
                  <a:cubicBezTo>
                    <a:pt x="89212" y="5219"/>
                    <a:pt x="89008" y="5088"/>
                    <a:pt x="89008" y="5087"/>
                  </a:cubicBezTo>
                  <a:lnTo>
                    <a:pt x="89008" y="5087"/>
                  </a:lnTo>
                  <a:cubicBezTo>
                    <a:pt x="89139" y="5262"/>
                    <a:pt x="89256" y="5408"/>
                    <a:pt x="89372" y="5568"/>
                  </a:cubicBezTo>
                  <a:cubicBezTo>
                    <a:pt x="89226" y="5700"/>
                    <a:pt x="89081" y="5845"/>
                    <a:pt x="88949" y="6006"/>
                  </a:cubicBezTo>
                  <a:cubicBezTo>
                    <a:pt x="88906" y="5874"/>
                    <a:pt x="88862" y="5729"/>
                    <a:pt x="88818" y="5598"/>
                  </a:cubicBezTo>
                  <a:cubicBezTo>
                    <a:pt x="88847" y="5510"/>
                    <a:pt x="88877" y="5408"/>
                    <a:pt x="88906" y="5306"/>
                  </a:cubicBezTo>
                  <a:lnTo>
                    <a:pt x="88906" y="5306"/>
                  </a:lnTo>
                  <a:cubicBezTo>
                    <a:pt x="88906" y="5306"/>
                    <a:pt x="88862" y="5379"/>
                    <a:pt x="88789" y="5510"/>
                  </a:cubicBezTo>
                  <a:cubicBezTo>
                    <a:pt x="88673" y="5204"/>
                    <a:pt x="88527" y="4898"/>
                    <a:pt x="88381" y="4606"/>
                  </a:cubicBezTo>
                  <a:cubicBezTo>
                    <a:pt x="88556" y="4402"/>
                    <a:pt x="88789" y="4184"/>
                    <a:pt x="89066" y="3921"/>
                  </a:cubicBezTo>
                  <a:close/>
                  <a:moveTo>
                    <a:pt x="71883" y="4723"/>
                  </a:moveTo>
                  <a:cubicBezTo>
                    <a:pt x="71999" y="4825"/>
                    <a:pt x="72101" y="4927"/>
                    <a:pt x="72189" y="5029"/>
                  </a:cubicBezTo>
                  <a:cubicBezTo>
                    <a:pt x="71999" y="5321"/>
                    <a:pt x="71824" y="5656"/>
                    <a:pt x="71722" y="6020"/>
                  </a:cubicBezTo>
                  <a:cubicBezTo>
                    <a:pt x="71649" y="5889"/>
                    <a:pt x="71606" y="5758"/>
                    <a:pt x="71562" y="5627"/>
                  </a:cubicBezTo>
                  <a:cubicBezTo>
                    <a:pt x="71708" y="5306"/>
                    <a:pt x="71810" y="5000"/>
                    <a:pt x="71883" y="4723"/>
                  </a:cubicBezTo>
                  <a:close/>
                  <a:moveTo>
                    <a:pt x="59392" y="2887"/>
                  </a:moveTo>
                  <a:cubicBezTo>
                    <a:pt x="59465" y="2974"/>
                    <a:pt x="59538" y="3047"/>
                    <a:pt x="59596" y="3120"/>
                  </a:cubicBezTo>
                  <a:lnTo>
                    <a:pt x="59596" y="3134"/>
                  </a:lnTo>
                  <a:cubicBezTo>
                    <a:pt x="59465" y="3062"/>
                    <a:pt x="59392" y="3032"/>
                    <a:pt x="59392" y="3032"/>
                  </a:cubicBezTo>
                  <a:lnTo>
                    <a:pt x="59392" y="3032"/>
                  </a:lnTo>
                  <a:cubicBezTo>
                    <a:pt x="59538" y="3149"/>
                    <a:pt x="59669" y="3266"/>
                    <a:pt x="59786" y="3368"/>
                  </a:cubicBezTo>
                  <a:cubicBezTo>
                    <a:pt x="59844" y="3441"/>
                    <a:pt x="59902" y="3513"/>
                    <a:pt x="59946" y="3586"/>
                  </a:cubicBezTo>
                  <a:cubicBezTo>
                    <a:pt x="59829" y="3790"/>
                    <a:pt x="59727" y="4009"/>
                    <a:pt x="59625" y="4242"/>
                  </a:cubicBezTo>
                  <a:cubicBezTo>
                    <a:pt x="59567" y="4315"/>
                    <a:pt x="59494" y="4402"/>
                    <a:pt x="59436" y="4490"/>
                  </a:cubicBezTo>
                  <a:cubicBezTo>
                    <a:pt x="59378" y="4082"/>
                    <a:pt x="59334" y="3674"/>
                    <a:pt x="59348" y="3266"/>
                  </a:cubicBezTo>
                  <a:lnTo>
                    <a:pt x="59348" y="3266"/>
                  </a:lnTo>
                  <a:cubicBezTo>
                    <a:pt x="59348" y="3266"/>
                    <a:pt x="59115" y="4067"/>
                    <a:pt x="59071" y="5117"/>
                  </a:cubicBezTo>
                  <a:cubicBezTo>
                    <a:pt x="58940" y="5394"/>
                    <a:pt x="58838" y="5700"/>
                    <a:pt x="58780" y="6035"/>
                  </a:cubicBezTo>
                  <a:cubicBezTo>
                    <a:pt x="58693" y="5700"/>
                    <a:pt x="58634" y="5321"/>
                    <a:pt x="58576" y="4927"/>
                  </a:cubicBezTo>
                  <a:cubicBezTo>
                    <a:pt x="58707" y="4738"/>
                    <a:pt x="58853" y="4519"/>
                    <a:pt x="59028" y="4271"/>
                  </a:cubicBezTo>
                  <a:lnTo>
                    <a:pt x="59028" y="4271"/>
                  </a:lnTo>
                  <a:cubicBezTo>
                    <a:pt x="59028" y="4271"/>
                    <a:pt x="58824" y="4417"/>
                    <a:pt x="58532" y="4679"/>
                  </a:cubicBezTo>
                  <a:cubicBezTo>
                    <a:pt x="58518" y="4548"/>
                    <a:pt x="58503" y="4402"/>
                    <a:pt x="58503" y="4257"/>
                  </a:cubicBezTo>
                  <a:cubicBezTo>
                    <a:pt x="58678" y="3849"/>
                    <a:pt x="58940" y="3441"/>
                    <a:pt x="59392" y="2887"/>
                  </a:cubicBezTo>
                  <a:close/>
                  <a:moveTo>
                    <a:pt x="85320" y="4665"/>
                  </a:moveTo>
                  <a:cubicBezTo>
                    <a:pt x="85335" y="4956"/>
                    <a:pt x="85393" y="5321"/>
                    <a:pt x="85539" y="5714"/>
                  </a:cubicBezTo>
                  <a:cubicBezTo>
                    <a:pt x="85495" y="5845"/>
                    <a:pt x="85466" y="5976"/>
                    <a:pt x="85437" y="6093"/>
                  </a:cubicBezTo>
                  <a:cubicBezTo>
                    <a:pt x="85350" y="5845"/>
                    <a:pt x="85262" y="5641"/>
                    <a:pt x="85189" y="5481"/>
                  </a:cubicBezTo>
                  <a:cubicBezTo>
                    <a:pt x="85218" y="5233"/>
                    <a:pt x="85262" y="4956"/>
                    <a:pt x="85320" y="4665"/>
                  </a:cubicBezTo>
                  <a:close/>
                  <a:moveTo>
                    <a:pt x="91544" y="5802"/>
                  </a:moveTo>
                  <a:cubicBezTo>
                    <a:pt x="91573" y="5845"/>
                    <a:pt x="91602" y="5904"/>
                    <a:pt x="91617" y="5947"/>
                  </a:cubicBezTo>
                  <a:cubicBezTo>
                    <a:pt x="91573" y="5991"/>
                    <a:pt x="91515" y="6049"/>
                    <a:pt x="91442" y="6108"/>
                  </a:cubicBezTo>
                  <a:cubicBezTo>
                    <a:pt x="91485" y="6006"/>
                    <a:pt x="91515" y="5904"/>
                    <a:pt x="91544" y="5802"/>
                  </a:cubicBezTo>
                  <a:close/>
                  <a:moveTo>
                    <a:pt x="33901" y="5860"/>
                  </a:moveTo>
                  <a:cubicBezTo>
                    <a:pt x="33974" y="5904"/>
                    <a:pt x="34032" y="5947"/>
                    <a:pt x="34105" y="5991"/>
                  </a:cubicBezTo>
                  <a:cubicBezTo>
                    <a:pt x="34091" y="6035"/>
                    <a:pt x="34061" y="6093"/>
                    <a:pt x="34047" y="6137"/>
                  </a:cubicBezTo>
                  <a:cubicBezTo>
                    <a:pt x="33989" y="6049"/>
                    <a:pt x="33945" y="5947"/>
                    <a:pt x="33901" y="5860"/>
                  </a:cubicBezTo>
                  <a:close/>
                  <a:moveTo>
                    <a:pt x="81779" y="5204"/>
                  </a:moveTo>
                  <a:cubicBezTo>
                    <a:pt x="81808" y="5262"/>
                    <a:pt x="81837" y="5321"/>
                    <a:pt x="81866" y="5364"/>
                  </a:cubicBezTo>
                  <a:cubicBezTo>
                    <a:pt x="81866" y="5525"/>
                    <a:pt x="81866" y="5670"/>
                    <a:pt x="81866" y="5831"/>
                  </a:cubicBezTo>
                  <a:cubicBezTo>
                    <a:pt x="81808" y="5933"/>
                    <a:pt x="81750" y="6035"/>
                    <a:pt x="81691" y="6137"/>
                  </a:cubicBezTo>
                  <a:cubicBezTo>
                    <a:pt x="81648" y="6064"/>
                    <a:pt x="81604" y="6006"/>
                    <a:pt x="81560" y="5933"/>
                  </a:cubicBezTo>
                  <a:cubicBezTo>
                    <a:pt x="81618" y="5670"/>
                    <a:pt x="81677" y="5437"/>
                    <a:pt x="81779" y="5204"/>
                  </a:cubicBezTo>
                  <a:close/>
                  <a:moveTo>
                    <a:pt x="106220" y="5845"/>
                  </a:moveTo>
                  <a:cubicBezTo>
                    <a:pt x="106177" y="5962"/>
                    <a:pt x="106147" y="6064"/>
                    <a:pt x="106104" y="6166"/>
                  </a:cubicBezTo>
                  <a:cubicBezTo>
                    <a:pt x="106075" y="6122"/>
                    <a:pt x="106045" y="6079"/>
                    <a:pt x="106016" y="6035"/>
                  </a:cubicBezTo>
                  <a:cubicBezTo>
                    <a:pt x="106089" y="5976"/>
                    <a:pt x="106147" y="5918"/>
                    <a:pt x="106220" y="5845"/>
                  </a:cubicBezTo>
                  <a:close/>
                  <a:moveTo>
                    <a:pt x="32502" y="4592"/>
                  </a:moveTo>
                  <a:cubicBezTo>
                    <a:pt x="32604" y="4723"/>
                    <a:pt x="32706" y="4840"/>
                    <a:pt x="32793" y="4956"/>
                  </a:cubicBezTo>
                  <a:cubicBezTo>
                    <a:pt x="32589" y="5291"/>
                    <a:pt x="32400" y="5714"/>
                    <a:pt x="32312" y="6181"/>
                  </a:cubicBezTo>
                  <a:cubicBezTo>
                    <a:pt x="32196" y="5874"/>
                    <a:pt x="32050" y="5583"/>
                    <a:pt x="31904" y="5306"/>
                  </a:cubicBezTo>
                  <a:cubicBezTo>
                    <a:pt x="32050" y="5087"/>
                    <a:pt x="32254" y="4854"/>
                    <a:pt x="32502" y="4592"/>
                  </a:cubicBezTo>
                  <a:close/>
                  <a:moveTo>
                    <a:pt x="74812" y="5641"/>
                  </a:moveTo>
                  <a:cubicBezTo>
                    <a:pt x="74841" y="5802"/>
                    <a:pt x="74856" y="5976"/>
                    <a:pt x="74885" y="6181"/>
                  </a:cubicBezTo>
                  <a:cubicBezTo>
                    <a:pt x="74870" y="6195"/>
                    <a:pt x="74870" y="6224"/>
                    <a:pt x="74856" y="6239"/>
                  </a:cubicBezTo>
                  <a:cubicBezTo>
                    <a:pt x="74841" y="6195"/>
                    <a:pt x="74812" y="6151"/>
                    <a:pt x="74797" y="6093"/>
                  </a:cubicBezTo>
                  <a:cubicBezTo>
                    <a:pt x="74797" y="5947"/>
                    <a:pt x="74797" y="5802"/>
                    <a:pt x="74812" y="5641"/>
                  </a:cubicBezTo>
                  <a:close/>
                  <a:moveTo>
                    <a:pt x="73879" y="3659"/>
                  </a:moveTo>
                  <a:cubicBezTo>
                    <a:pt x="74098" y="3936"/>
                    <a:pt x="74258" y="4169"/>
                    <a:pt x="74389" y="4402"/>
                  </a:cubicBezTo>
                  <a:cubicBezTo>
                    <a:pt x="74010" y="4956"/>
                    <a:pt x="73646" y="5583"/>
                    <a:pt x="73427" y="6253"/>
                  </a:cubicBezTo>
                  <a:cubicBezTo>
                    <a:pt x="73282" y="5933"/>
                    <a:pt x="73063" y="5656"/>
                    <a:pt x="72844" y="5423"/>
                  </a:cubicBezTo>
                  <a:cubicBezTo>
                    <a:pt x="72830" y="5262"/>
                    <a:pt x="72830" y="5087"/>
                    <a:pt x="72830" y="4927"/>
                  </a:cubicBezTo>
                  <a:cubicBezTo>
                    <a:pt x="73063" y="4534"/>
                    <a:pt x="73369" y="4169"/>
                    <a:pt x="73879" y="3659"/>
                  </a:cubicBezTo>
                  <a:close/>
                  <a:moveTo>
                    <a:pt x="109354" y="3790"/>
                  </a:moveTo>
                  <a:lnTo>
                    <a:pt x="109354" y="3790"/>
                  </a:lnTo>
                  <a:cubicBezTo>
                    <a:pt x="109252" y="4184"/>
                    <a:pt x="109237" y="4621"/>
                    <a:pt x="109310" y="5087"/>
                  </a:cubicBezTo>
                  <a:cubicBezTo>
                    <a:pt x="109281" y="5131"/>
                    <a:pt x="109237" y="5160"/>
                    <a:pt x="109208" y="5204"/>
                  </a:cubicBezTo>
                  <a:cubicBezTo>
                    <a:pt x="109204" y="5213"/>
                    <a:pt x="109199" y="5223"/>
                    <a:pt x="109194" y="5233"/>
                  </a:cubicBezTo>
                  <a:cubicBezTo>
                    <a:pt x="108975" y="5510"/>
                    <a:pt x="108785" y="5831"/>
                    <a:pt x="108625" y="6181"/>
                  </a:cubicBezTo>
                  <a:cubicBezTo>
                    <a:pt x="108581" y="6210"/>
                    <a:pt x="108523" y="6239"/>
                    <a:pt x="108465" y="6283"/>
                  </a:cubicBezTo>
                  <a:cubicBezTo>
                    <a:pt x="108494" y="6166"/>
                    <a:pt x="108538" y="6049"/>
                    <a:pt x="108567" y="5933"/>
                  </a:cubicBezTo>
                  <a:lnTo>
                    <a:pt x="108567" y="5933"/>
                  </a:lnTo>
                  <a:cubicBezTo>
                    <a:pt x="108567" y="5933"/>
                    <a:pt x="108509" y="6049"/>
                    <a:pt x="108392" y="6253"/>
                  </a:cubicBezTo>
                  <a:cubicBezTo>
                    <a:pt x="108348" y="5976"/>
                    <a:pt x="108319" y="5685"/>
                    <a:pt x="108290" y="5394"/>
                  </a:cubicBezTo>
                  <a:cubicBezTo>
                    <a:pt x="108334" y="5262"/>
                    <a:pt x="108392" y="5146"/>
                    <a:pt x="108450" y="5015"/>
                  </a:cubicBezTo>
                  <a:cubicBezTo>
                    <a:pt x="108654" y="4636"/>
                    <a:pt x="108917" y="4271"/>
                    <a:pt x="109354" y="3790"/>
                  </a:cubicBezTo>
                  <a:close/>
                  <a:moveTo>
                    <a:pt x="36962" y="6210"/>
                  </a:moveTo>
                  <a:lnTo>
                    <a:pt x="36962" y="6283"/>
                  </a:lnTo>
                  <a:lnTo>
                    <a:pt x="36874" y="6355"/>
                  </a:lnTo>
                  <a:lnTo>
                    <a:pt x="36860" y="6312"/>
                  </a:lnTo>
                  <a:cubicBezTo>
                    <a:pt x="36889" y="6283"/>
                    <a:pt x="36918" y="6253"/>
                    <a:pt x="36962" y="6210"/>
                  </a:cubicBezTo>
                  <a:close/>
                  <a:moveTo>
                    <a:pt x="83965" y="5947"/>
                  </a:moveTo>
                  <a:lnTo>
                    <a:pt x="83965" y="5947"/>
                  </a:lnTo>
                  <a:cubicBezTo>
                    <a:pt x="84052" y="6035"/>
                    <a:pt x="84125" y="6108"/>
                    <a:pt x="84184" y="6181"/>
                  </a:cubicBezTo>
                  <a:cubicBezTo>
                    <a:pt x="84154" y="6239"/>
                    <a:pt x="84111" y="6297"/>
                    <a:pt x="84067" y="6370"/>
                  </a:cubicBezTo>
                  <a:cubicBezTo>
                    <a:pt x="84038" y="6239"/>
                    <a:pt x="84009" y="6093"/>
                    <a:pt x="83965" y="5947"/>
                  </a:cubicBezTo>
                  <a:close/>
                  <a:moveTo>
                    <a:pt x="105156" y="6020"/>
                  </a:moveTo>
                  <a:lnTo>
                    <a:pt x="105156" y="6020"/>
                  </a:lnTo>
                  <a:cubicBezTo>
                    <a:pt x="105127" y="6137"/>
                    <a:pt x="105098" y="6253"/>
                    <a:pt x="105054" y="6370"/>
                  </a:cubicBezTo>
                  <a:cubicBezTo>
                    <a:pt x="105025" y="6297"/>
                    <a:pt x="104982" y="6224"/>
                    <a:pt x="104952" y="6151"/>
                  </a:cubicBezTo>
                  <a:cubicBezTo>
                    <a:pt x="105011" y="6108"/>
                    <a:pt x="105084" y="6064"/>
                    <a:pt x="105156" y="6020"/>
                  </a:cubicBezTo>
                  <a:close/>
                  <a:moveTo>
                    <a:pt x="35533" y="5481"/>
                  </a:moveTo>
                  <a:cubicBezTo>
                    <a:pt x="35577" y="5568"/>
                    <a:pt x="35621" y="5656"/>
                    <a:pt x="35650" y="5743"/>
                  </a:cubicBezTo>
                  <a:cubicBezTo>
                    <a:pt x="35635" y="5787"/>
                    <a:pt x="35533" y="6035"/>
                    <a:pt x="35475" y="6399"/>
                  </a:cubicBezTo>
                  <a:cubicBezTo>
                    <a:pt x="35475" y="6108"/>
                    <a:pt x="35490" y="5787"/>
                    <a:pt x="35533" y="5481"/>
                  </a:cubicBezTo>
                  <a:close/>
                  <a:moveTo>
                    <a:pt x="88090" y="6122"/>
                  </a:moveTo>
                  <a:cubicBezTo>
                    <a:pt x="88090" y="6195"/>
                    <a:pt x="88104" y="6268"/>
                    <a:pt x="88119" y="6341"/>
                  </a:cubicBezTo>
                  <a:cubicBezTo>
                    <a:pt x="88075" y="6355"/>
                    <a:pt x="88017" y="6385"/>
                    <a:pt x="87973" y="6414"/>
                  </a:cubicBezTo>
                  <a:cubicBezTo>
                    <a:pt x="88002" y="6312"/>
                    <a:pt x="88046" y="6210"/>
                    <a:pt x="88090" y="6122"/>
                  </a:cubicBezTo>
                  <a:close/>
                  <a:moveTo>
                    <a:pt x="105477" y="6020"/>
                  </a:moveTo>
                  <a:cubicBezTo>
                    <a:pt x="105506" y="6108"/>
                    <a:pt x="105535" y="6195"/>
                    <a:pt x="105550" y="6283"/>
                  </a:cubicBezTo>
                  <a:cubicBezTo>
                    <a:pt x="105506" y="6341"/>
                    <a:pt x="105448" y="6385"/>
                    <a:pt x="105390" y="6443"/>
                  </a:cubicBezTo>
                  <a:cubicBezTo>
                    <a:pt x="105390" y="6428"/>
                    <a:pt x="105375" y="6428"/>
                    <a:pt x="105375" y="6414"/>
                  </a:cubicBezTo>
                  <a:cubicBezTo>
                    <a:pt x="105404" y="6283"/>
                    <a:pt x="105433" y="6151"/>
                    <a:pt x="105477" y="6020"/>
                  </a:cubicBezTo>
                  <a:close/>
                  <a:moveTo>
                    <a:pt x="105433" y="5874"/>
                  </a:moveTo>
                  <a:cubicBezTo>
                    <a:pt x="105433" y="5889"/>
                    <a:pt x="105448" y="5918"/>
                    <a:pt x="105448" y="5933"/>
                  </a:cubicBezTo>
                  <a:cubicBezTo>
                    <a:pt x="105404" y="6035"/>
                    <a:pt x="105346" y="6151"/>
                    <a:pt x="105273" y="6297"/>
                  </a:cubicBezTo>
                  <a:cubicBezTo>
                    <a:pt x="105244" y="6355"/>
                    <a:pt x="105229" y="6399"/>
                    <a:pt x="105200" y="6457"/>
                  </a:cubicBezTo>
                  <a:cubicBezTo>
                    <a:pt x="105200" y="6399"/>
                    <a:pt x="105215" y="6341"/>
                    <a:pt x="105215" y="6283"/>
                  </a:cubicBezTo>
                  <a:cubicBezTo>
                    <a:pt x="105215" y="6166"/>
                    <a:pt x="105215" y="6064"/>
                    <a:pt x="105215" y="5991"/>
                  </a:cubicBezTo>
                  <a:cubicBezTo>
                    <a:pt x="105288" y="5947"/>
                    <a:pt x="105360" y="5904"/>
                    <a:pt x="105433" y="5874"/>
                  </a:cubicBezTo>
                  <a:close/>
                  <a:moveTo>
                    <a:pt x="105973" y="6283"/>
                  </a:moveTo>
                  <a:cubicBezTo>
                    <a:pt x="105987" y="6312"/>
                    <a:pt x="105987" y="6341"/>
                    <a:pt x="106002" y="6370"/>
                  </a:cubicBezTo>
                  <a:cubicBezTo>
                    <a:pt x="105987" y="6399"/>
                    <a:pt x="105973" y="6428"/>
                    <a:pt x="105958" y="6457"/>
                  </a:cubicBezTo>
                  <a:cubicBezTo>
                    <a:pt x="105973" y="6399"/>
                    <a:pt x="105973" y="6341"/>
                    <a:pt x="105973" y="6283"/>
                  </a:cubicBezTo>
                  <a:close/>
                  <a:moveTo>
                    <a:pt x="77989" y="5189"/>
                  </a:moveTo>
                  <a:cubicBezTo>
                    <a:pt x="78252" y="5452"/>
                    <a:pt x="78456" y="5656"/>
                    <a:pt x="78616" y="5831"/>
                  </a:cubicBezTo>
                  <a:cubicBezTo>
                    <a:pt x="78631" y="6049"/>
                    <a:pt x="78572" y="6268"/>
                    <a:pt x="78485" y="6472"/>
                  </a:cubicBezTo>
                  <a:cubicBezTo>
                    <a:pt x="78383" y="6181"/>
                    <a:pt x="78237" y="5918"/>
                    <a:pt x="78062" y="5685"/>
                  </a:cubicBezTo>
                  <a:cubicBezTo>
                    <a:pt x="78018" y="5539"/>
                    <a:pt x="77975" y="5408"/>
                    <a:pt x="77916" y="5291"/>
                  </a:cubicBezTo>
                  <a:cubicBezTo>
                    <a:pt x="77946" y="5262"/>
                    <a:pt x="77960" y="5233"/>
                    <a:pt x="77989" y="5189"/>
                  </a:cubicBezTo>
                  <a:close/>
                  <a:moveTo>
                    <a:pt x="45663" y="5787"/>
                  </a:moveTo>
                  <a:cubicBezTo>
                    <a:pt x="45736" y="5933"/>
                    <a:pt x="45809" y="6108"/>
                    <a:pt x="45881" y="6297"/>
                  </a:cubicBezTo>
                  <a:cubicBezTo>
                    <a:pt x="45867" y="6355"/>
                    <a:pt x="45852" y="6414"/>
                    <a:pt x="45838" y="6487"/>
                  </a:cubicBezTo>
                  <a:cubicBezTo>
                    <a:pt x="45779" y="6253"/>
                    <a:pt x="45721" y="6020"/>
                    <a:pt x="45663" y="5787"/>
                  </a:cubicBezTo>
                  <a:close/>
                  <a:moveTo>
                    <a:pt x="79636" y="5816"/>
                  </a:moveTo>
                  <a:cubicBezTo>
                    <a:pt x="79651" y="6049"/>
                    <a:pt x="79651" y="6283"/>
                    <a:pt x="79651" y="6516"/>
                  </a:cubicBezTo>
                  <a:cubicBezTo>
                    <a:pt x="79607" y="6399"/>
                    <a:pt x="79549" y="6283"/>
                    <a:pt x="79505" y="6166"/>
                  </a:cubicBezTo>
                  <a:cubicBezTo>
                    <a:pt x="79534" y="6049"/>
                    <a:pt x="79578" y="5933"/>
                    <a:pt x="79636" y="5816"/>
                  </a:cubicBezTo>
                  <a:close/>
                  <a:moveTo>
                    <a:pt x="85189" y="6006"/>
                  </a:moveTo>
                  <a:cubicBezTo>
                    <a:pt x="85204" y="6181"/>
                    <a:pt x="85218" y="6355"/>
                    <a:pt x="85218" y="6530"/>
                  </a:cubicBezTo>
                  <a:cubicBezTo>
                    <a:pt x="85175" y="6472"/>
                    <a:pt x="85145" y="6414"/>
                    <a:pt x="85102" y="6355"/>
                  </a:cubicBezTo>
                  <a:cubicBezTo>
                    <a:pt x="85102" y="6268"/>
                    <a:pt x="85116" y="6166"/>
                    <a:pt x="85116" y="6049"/>
                  </a:cubicBezTo>
                  <a:cubicBezTo>
                    <a:pt x="85145" y="6035"/>
                    <a:pt x="85160" y="6020"/>
                    <a:pt x="85189" y="6006"/>
                  </a:cubicBezTo>
                  <a:close/>
                  <a:moveTo>
                    <a:pt x="109631" y="6122"/>
                  </a:moveTo>
                  <a:cubicBezTo>
                    <a:pt x="109675" y="6224"/>
                    <a:pt x="109733" y="6341"/>
                    <a:pt x="109791" y="6443"/>
                  </a:cubicBezTo>
                  <a:cubicBezTo>
                    <a:pt x="109777" y="6472"/>
                    <a:pt x="109762" y="6516"/>
                    <a:pt x="109747" y="6545"/>
                  </a:cubicBezTo>
                  <a:cubicBezTo>
                    <a:pt x="109733" y="6516"/>
                    <a:pt x="109718" y="6487"/>
                    <a:pt x="109704" y="6457"/>
                  </a:cubicBezTo>
                  <a:cubicBezTo>
                    <a:pt x="109718" y="6443"/>
                    <a:pt x="109733" y="6428"/>
                    <a:pt x="109747" y="6414"/>
                  </a:cubicBezTo>
                  <a:lnTo>
                    <a:pt x="109747" y="6414"/>
                  </a:lnTo>
                  <a:cubicBezTo>
                    <a:pt x="109747" y="6414"/>
                    <a:pt x="109718" y="6414"/>
                    <a:pt x="109689" y="6443"/>
                  </a:cubicBezTo>
                  <a:cubicBezTo>
                    <a:pt x="109631" y="6355"/>
                    <a:pt x="109587" y="6283"/>
                    <a:pt x="109543" y="6224"/>
                  </a:cubicBezTo>
                  <a:cubicBezTo>
                    <a:pt x="109558" y="6195"/>
                    <a:pt x="109602" y="6166"/>
                    <a:pt x="109631" y="6122"/>
                  </a:cubicBezTo>
                  <a:close/>
                  <a:moveTo>
                    <a:pt x="87915" y="5233"/>
                  </a:moveTo>
                  <a:cubicBezTo>
                    <a:pt x="87988" y="5539"/>
                    <a:pt x="88031" y="5831"/>
                    <a:pt x="88075" y="6093"/>
                  </a:cubicBezTo>
                  <a:cubicBezTo>
                    <a:pt x="88031" y="6166"/>
                    <a:pt x="87944" y="6297"/>
                    <a:pt x="87827" y="6501"/>
                  </a:cubicBezTo>
                  <a:cubicBezTo>
                    <a:pt x="87798" y="6516"/>
                    <a:pt x="87754" y="6530"/>
                    <a:pt x="87725" y="6559"/>
                  </a:cubicBezTo>
                  <a:cubicBezTo>
                    <a:pt x="87681" y="6399"/>
                    <a:pt x="87623" y="6239"/>
                    <a:pt x="87550" y="6079"/>
                  </a:cubicBezTo>
                  <a:cubicBezTo>
                    <a:pt x="87565" y="6006"/>
                    <a:pt x="87579" y="5947"/>
                    <a:pt x="87594" y="5874"/>
                  </a:cubicBezTo>
                  <a:cubicBezTo>
                    <a:pt x="87696" y="5641"/>
                    <a:pt x="87798" y="5423"/>
                    <a:pt x="87915" y="5233"/>
                  </a:cubicBezTo>
                  <a:close/>
                  <a:moveTo>
                    <a:pt x="104813" y="6257"/>
                  </a:moveTo>
                  <a:lnTo>
                    <a:pt x="104813" y="6257"/>
                  </a:lnTo>
                  <a:cubicBezTo>
                    <a:pt x="104840" y="6336"/>
                    <a:pt x="104866" y="6405"/>
                    <a:pt x="104879" y="6487"/>
                  </a:cubicBezTo>
                  <a:cubicBezTo>
                    <a:pt x="104850" y="6501"/>
                    <a:pt x="104807" y="6530"/>
                    <a:pt x="104763" y="6574"/>
                  </a:cubicBezTo>
                  <a:cubicBezTo>
                    <a:pt x="104763" y="6516"/>
                    <a:pt x="104748" y="6472"/>
                    <a:pt x="104748" y="6414"/>
                  </a:cubicBezTo>
                  <a:cubicBezTo>
                    <a:pt x="104774" y="6361"/>
                    <a:pt x="104789" y="6309"/>
                    <a:pt x="104813" y="6257"/>
                  </a:cubicBezTo>
                  <a:close/>
                  <a:moveTo>
                    <a:pt x="71023" y="6501"/>
                  </a:moveTo>
                  <a:cubicBezTo>
                    <a:pt x="71037" y="6530"/>
                    <a:pt x="71052" y="6559"/>
                    <a:pt x="71066" y="6589"/>
                  </a:cubicBezTo>
                  <a:lnTo>
                    <a:pt x="70950" y="6589"/>
                  </a:lnTo>
                  <a:cubicBezTo>
                    <a:pt x="70964" y="6559"/>
                    <a:pt x="70994" y="6530"/>
                    <a:pt x="71023" y="6501"/>
                  </a:cubicBezTo>
                  <a:close/>
                  <a:moveTo>
                    <a:pt x="69172" y="3761"/>
                  </a:moveTo>
                  <a:lnTo>
                    <a:pt x="69172" y="3776"/>
                  </a:lnTo>
                  <a:lnTo>
                    <a:pt x="69172" y="3790"/>
                  </a:lnTo>
                  <a:cubicBezTo>
                    <a:pt x="68778" y="4534"/>
                    <a:pt x="68414" y="5423"/>
                    <a:pt x="68341" y="6283"/>
                  </a:cubicBezTo>
                  <a:cubicBezTo>
                    <a:pt x="68283" y="6399"/>
                    <a:pt x="68210" y="6501"/>
                    <a:pt x="68151" y="6603"/>
                  </a:cubicBezTo>
                  <a:lnTo>
                    <a:pt x="68093" y="6603"/>
                  </a:lnTo>
                  <a:cubicBezTo>
                    <a:pt x="68064" y="6501"/>
                    <a:pt x="68049" y="6399"/>
                    <a:pt x="68020" y="6297"/>
                  </a:cubicBezTo>
                  <a:cubicBezTo>
                    <a:pt x="68268" y="5568"/>
                    <a:pt x="68647" y="4636"/>
                    <a:pt x="69172" y="3761"/>
                  </a:cubicBezTo>
                  <a:close/>
                  <a:moveTo>
                    <a:pt x="72874" y="5889"/>
                  </a:moveTo>
                  <a:cubicBezTo>
                    <a:pt x="72976" y="6093"/>
                    <a:pt x="73049" y="6312"/>
                    <a:pt x="73136" y="6603"/>
                  </a:cubicBezTo>
                  <a:lnTo>
                    <a:pt x="72932" y="6603"/>
                  </a:lnTo>
                  <a:cubicBezTo>
                    <a:pt x="72903" y="6370"/>
                    <a:pt x="72888" y="6137"/>
                    <a:pt x="72874" y="5889"/>
                  </a:cubicBezTo>
                  <a:close/>
                  <a:moveTo>
                    <a:pt x="66111" y="5802"/>
                  </a:moveTo>
                  <a:cubicBezTo>
                    <a:pt x="66213" y="6049"/>
                    <a:pt x="66359" y="6312"/>
                    <a:pt x="66534" y="6574"/>
                  </a:cubicBezTo>
                  <a:cubicBezTo>
                    <a:pt x="66534" y="6589"/>
                    <a:pt x="66519" y="6603"/>
                    <a:pt x="66519" y="6618"/>
                  </a:cubicBezTo>
                  <a:lnTo>
                    <a:pt x="66169" y="6618"/>
                  </a:lnTo>
                  <a:cubicBezTo>
                    <a:pt x="66140" y="6399"/>
                    <a:pt x="66096" y="6137"/>
                    <a:pt x="66082" y="5874"/>
                  </a:cubicBezTo>
                  <a:cubicBezTo>
                    <a:pt x="66082" y="5860"/>
                    <a:pt x="66096" y="5831"/>
                    <a:pt x="66111" y="5802"/>
                  </a:cubicBezTo>
                  <a:close/>
                  <a:moveTo>
                    <a:pt x="108581" y="6283"/>
                  </a:moveTo>
                  <a:lnTo>
                    <a:pt x="108581" y="6283"/>
                  </a:lnTo>
                  <a:cubicBezTo>
                    <a:pt x="108538" y="6385"/>
                    <a:pt x="108494" y="6501"/>
                    <a:pt x="108465" y="6618"/>
                  </a:cubicBezTo>
                  <a:cubicBezTo>
                    <a:pt x="108450" y="6559"/>
                    <a:pt x="108436" y="6501"/>
                    <a:pt x="108436" y="6443"/>
                  </a:cubicBezTo>
                  <a:cubicBezTo>
                    <a:pt x="108479" y="6399"/>
                    <a:pt x="108523" y="6341"/>
                    <a:pt x="108581" y="6283"/>
                  </a:cubicBezTo>
                  <a:close/>
                  <a:moveTo>
                    <a:pt x="98700" y="5918"/>
                  </a:moveTo>
                  <a:cubicBezTo>
                    <a:pt x="98729" y="6064"/>
                    <a:pt x="98744" y="6210"/>
                    <a:pt x="98787" y="6355"/>
                  </a:cubicBezTo>
                  <a:cubicBezTo>
                    <a:pt x="98714" y="6443"/>
                    <a:pt x="98642" y="6545"/>
                    <a:pt x="98554" y="6632"/>
                  </a:cubicBezTo>
                  <a:cubicBezTo>
                    <a:pt x="98540" y="6530"/>
                    <a:pt x="98525" y="6428"/>
                    <a:pt x="98525" y="6297"/>
                  </a:cubicBezTo>
                  <a:cubicBezTo>
                    <a:pt x="98540" y="6253"/>
                    <a:pt x="98554" y="6195"/>
                    <a:pt x="98583" y="6151"/>
                  </a:cubicBezTo>
                  <a:cubicBezTo>
                    <a:pt x="98612" y="6079"/>
                    <a:pt x="98656" y="5991"/>
                    <a:pt x="98700" y="5918"/>
                  </a:cubicBezTo>
                  <a:close/>
                  <a:moveTo>
                    <a:pt x="111482" y="4971"/>
                  </a:moveTo>
                  <a:cubicBezTo>
                    <a:pt x="111569" y="5496"/>
                    <a:pt x="111613" y="6035"/>
                    <a:pt x="111613" y="6559"/>
                  </a:cubicBezTo>
                  <a:cubicBezTo>
                    <a:pt x="111613" y="6574"/>
                    <a:pt x="111598" y="6589"/>
                    <a:pt x="111584" y="6603"/>
                  </a:cubicBezTo>
                  <a:cubicBezTo>
                    <a:pt x="111569" y="6618"/>
                    <a:pt x="111540" y="6647"/>
                    <a:pt x="111526" y="6676"/>
                  </a:cubicBezTo>
                  <a:cubicBezTo>
                    <a:pt x="111482" y="6457"/>
                    <a:pt x="111424" y="6210"/>
                    <a:pt x="111365" y="5947"/>
                  </a:cubicBezTo>
                  <a:cubicBezTo>
                    <a:pt x="111438" y="5860"/>
                    <a:pt x="111496" y="5772"/>
                    <a:pt x="111569" y="5670"/>
                  </a:cubicBezTo>
                  <a:lnTo>
                    <a:pt x="111569" y="5670"/>
                  </a:lnTo>
                  <a:cubicBezTo>
                    <a:pt x="111569" y="5671"/>
                    <a:pt x="111482" y="5758"/>
                    <a:pt x="111351" y="5889"/>
                  </a:cubicBezTo>
                  <a:cubicBezTo>
                    <a:pt x="111321" y="5714"/>
                    <a:pt x="111292" y="5539"/>
                    <a:pt x="111263" y="5350"/>
                  </a:cubicBezTo>
                  <a:cubicBezTo>
                    <a:pt x="111336" y="5219"/>
                    <a:pt x="111409" y="5102"/>
                    <a:pt x="111482" y="4971"/>
                  </a:cubicBezTo>
                  <a:close/>
                  <a:moveTo>
                    <a:pt x="101178" y="3980"/>
                  </a:moveTo>
                  <a:cubicBezTo>
                    <a:pt x="101338" y="4257"/>
                    <a:pt x="101454" y="4504"/>
                    <a:pt x="101556" y="4738"/>
                  </a:cubicBezTo>
                  <a:cubicBezTo>
                    <a:pt x="101440" y="4913"/>
                    <a:pt x="101338" y="5117"/>
                    <a:pt x="101221" y="5321"/>
                  </a:cubicBezTo>
                  <a:cubicBezTo>
                    <a:pt x="101032" y="4913"/>
                    <a:pt x="100770" y="4665"/>
                    <a:pt x="100769" y="4665"/>
                  </a:cubicBezTo>
                  <a:lnTo>
                    <a:pt x="100769" y="4665"/>
                  </a:lnTo>
                  <a:cubicBezTo>
                    <a:pt x="100944" y="5044"/>
                    <a:pt x="101061" y="5306"/>
                    <a:pt x="101119" y="5539"/>
                  </a:cubicBezTo>
                  <a:cubicBezTo>
                    <a:pt x="100988" y="5772"/>
                    <a:pt x="100886" y="6035"/>
                    <a:pt x="100799" y="6297"/>
                  </a:cubicBezTo>
                  <a:cubicBezTo>
                    <a:pt x="100770" y="6268"/>
                    <a:pt x="100769" y="6254"/>
                    <a:pt x="100769" y="6253"/>
                  </a:cubicBezTo>
                  <a:lnTo>
                    <a:pt x="100769" y="6253"/>
                  </a:lnTo>
                  <a:cubicBezTo>
                    <a:pt x="100769" y="6283"/>
                    <a:pt x="100784" y="6297"/>
                    <a:pt x="100784" y="6312"/>
                  </a:cubicBezTo>
                  <a:cubicBezTo>
                    <a:pt x="100740" y="6428"/>
                    <a:pt x="100697" y="6559"/>
                    <a:pt x="100667" y="6691"/>
                  </a:cubicBezTo>
                  <a:cubicBezTo>
                    <a:pt x="100667" y="6691"/>
                    <a:pt x="100667" y="6676"/>
                    <a:pt x="100667" y="6676"/>
                  </a:cubicBezTo>
                  <a:cubicBezTo>
                    <a:pt x="100740" y="6152"/>
                    <a:pt x="100711" y="5729"/>
                    <a:pt x="100711" y="5729"/>
                  </a:cubicBezTo>
                  <a:lnTo>
                    <a:pt x="100711" y="5729"/>
                  </a:lnTo>
                  <a:cubicBezTo>
                    <a:pt x="100667" y="5933"/>
                    <a:pt x="100609" y="6137"/>
                    <a:pt x="100551" y="6341"/>
                  </a:cubicBezTo>
                  <a:cubicBezTo>
                    <a:pt x="100478" y="6166"/>
                    <a:pt x="100376" y="6006"/>
                    <a:pt x="100288" y="5874"/>
                  </a:cubicBezTo>
                  <a:cubicBezTo>
                    <a:pt x="100420" y="5802"/>
                    <a:pt x="100551" y="5714"/>
                    <a:pt x="100711" y="5612"/>
                  </a:cubicBezTo>
                  <a:lnTo>
                    <a:pt x="100711" y="5612"/>
                  </a:lnTo>
                  <a:cubicBezTo>
                    <a:pt x="100711" y="5612"/>
                    <a:pt x="100522" y="5656"/>
                    <a:pt x="100259" y="5772"/>
                  </a:cubicBezTo>
                  <a:cubicBezTo>
                    <a:pt x="100259" y="5598"/>
                    <a:pt x="100274" y="5408"/>
                    <a:pt x="100274" y="5219"/>
                  </a:cubicBezTo>
                  <a:cubicBezTo>
                    <a:pt x="100478" y="4825"/>
                    <a:pt x="100740" y="4475"/>
                    <a:pt x="101178" y="3980"/>
                  </a:cubicBezTo>
                  <a:close/>
                  <a:moveTo>
                    <a:pt x="61870" y="6181"/>
                  </a:moveTo>
                  <a:lnTo>
                    <a:pt x="61870" y="6195"/>
                  </a:lnTo>
                  <a:cubicBezTo>
                    <a:pt x="61826" y="6355"/>
                    <a:pt x="61797" y="6530"/>
                    <a:pt x="61768" y="6691"/>
                  </a:cubicBezTo>
                  <a:cubicBezTo>
                    <a:pt x="61651" y="6691"/>
                    <a:pt x="61549" y="6691"/>
                    <a:pt x="61433" y="6705"/>
                  </a:cubicBezTo>
                  <a:cubicBezTo>
                    <a:pt x="61607" y="6530"/>
                    <a:pt x="61753" y="6355"/>
                    <a:pt x="61870" y="6181"/>
                  </a:cubicBezTo>
                  <a:close/>
                  <a:moveTo>
                    <a:pt x="37705" y="6006"/>
                  </a:moveTo>
                  <a:cubicBezTo>
                    <a:pt x="37720" y="6239"/>
                    <a:pt x="37720" y="6487"/>
                    <a:pt x="37720" y="6720"/>
                  </a:cubicBezTo>
                  <a:cubicBezTo>
                    <a:pt x="37603" y="6589"/>
                    <a:pt x="37486" y="6457"/>
                    <a:pt x="37370" y="6355"/>
                  </a:cubicBezTo>
                  <a:cubicBezTo>
                    <a:pt x="37355" y="6326"/>
                    <a:pt x="37355" y="6297"/>
                    <a:pt x="37341" y="6268"/>
                  </a:cubicBezTo>
                  <a:cubicBezTo>
                    <a:pt x="37443" y="6195"/>
                    <a:pt x="37559" y="6093"/>
                    <a:pt x="37705" y="6006"/>
                  </a:cubicBezTo>
                  <a:close/>
                  <a:moveTo>
                    <a:pt x="91646" y="5991"/>
                  </a:moveTo>
                  <a:cubicBezTo>
                    <a:pt x="91646" y="6006"/>
                    <a:pt x="91660" y="6035"/>
                    <a:pt x="91660" y="6049"/>
                  </a:cubicBezTo>
                  <a:cubicBezTo>
                    <a:pt x="91719" y="6224"/>
                    <a:pt x="91762" y="6399"/>
                    <a:pt x="91806" y="6559"/>
                  </a:cubicBezTo>
                  <a:cubicBezTo>
                    <a:pt x="91806" y="6618"/>
                    <a:pt x="91806" y="6676"/>
                    <a:pt x="91806" y="6720"/>
                  </a:cubicBezTo>
                  <a:cubicBezTo>
                    <a:pt x="91660" y="6574"/>
                    <a:pt x="91529" y="6414"/>
                    <a:pt x="91413" y="6268"/>
                  </a:cubicBezTo>
                  <a:cubicBezTo>
                    <a:pt x="91485" y="6181"/>
                    <a:pt x="91558" y="6079"/>
                    <a:pt x="91646" y="5991"/>
                  </a:cubicBezTo>
                  <a:close/>
                  <a:moveTo>
                    <a:pt x="105594" y="6487"/>
                  </a:moveTo>
                  <a:cubicBezTo>
                    <a:pt x="105608" y="6516"/>
                    <a:pt x="105608" y="6545"/>
                    <a:pt x="105623" y="6574"/>
                  </a:cubicBezTo>
                  <a:cubicBezTo>
                    <a:pt x="105608" y="6618"/>
                    <a:pt x="105608" y="6676"/>
                    <a:pt x="105594" y="6720"/>
                  </a:cubicBezTo>
                  <a:cubicBezTo>
                    <a:pt x="105565" y="6676"/>
                    <a:pt x="105535" y="6632"/>
                    <a:pt x="105506" y="6589"/>
                  </a:cubicBezTo>
                  <a:cubicBezTo>
                    <a:pt x="105535" y="6559"/>
                    <a:pt x="105565" y="6516"/>
                    <a:pt x="105594" y="6487"/>
                  </a:cubicBezTo>
                  <a:close/>
                  <a:moveTo>
                    <a:pt x="60310" y="4257"/>
                  </a:moveTo>
                  <a:cubicBezTo>
                    <a:pt x="60427" y="4548"/>
                    <a:pt x="60500" y="4883"/>
                    <a:pt x="60587" y="5321"/>
                  </a:cubicBezTo>
                  <a:cubicBezTo>
                    <a:pt x="60412" y="5787"/>
                    <a:pt x="60281" y="6268"/>
                    <a:pt x="60208" y="6734"/>
                  </a:cubicBezTo>
                  <a:lnTo>
                    <a:pt x="60033" y="6734"/>
                  </a:lnTo>
                  <a:cubicBezTo>
                    <a:pt x="60004" y="6661"/>
                    <a:pt x="59975" y="6589"/>
                    <a:pt x="59946" y="6516"/>
                  </a:cubicBezTo>
                  <a:cubicBezTo>
                    <a:pt x="59990" y="6093"/>
                    <a:pt x="60077" y="5233"/>
                    <a:pt x="60310" y="4257"/>
                  </a:cubicBezTo>
                  <a:close/>
                  <a:moveTo>
                    <a:pt x="82347" y="6516"/>
                  </a:moveTo>
                  <a:cubicBezTo>
                    <a:pt x="82376" y="6589"/>
                    <a:pt x="82391" y="6661"/>
                    <a:pt x="82420" y="6734"/>
                  </a:cubicBezTo>
                  <a:lnTo>
                    <a:pt x="82376" y="6734"/>
                  </a:lnTo>
                  <a:cubicBezTo>
                    <a:pt x="82362" y="6661"/>
                    <a:pt x="82362" y="6589"/>
                    <a:pt x="82347" y="6516"/>
                  </a:cubicBezTo>
                  <a:close/>
                  <a:moveTo>
                    <a:pt x="109485" y="6283"/>
                  </a:moveTo>
                  <a:cubicBezTo>
                    <a:pt x="109529" y="6355"/>
                    <a:pt x="109558" y="6428"/>
                    <a:pt x="109573" y="6501"/>
                  </a:cubicBezTo>
                  <a:cubicBezTo>
                    <a:pt x="109485" y="6559"/>
                    <a:pt x="109354" y="6647"/>
                    <a:pt x="109208" y="6749"/>
                  </a:cubicBezTo>
                  <a:cubicBezTo>
                    <a:pt x="109223" y="6691"/>
                    <a:pt x="109252" y="6647"/>
                    <a:pt x="109266" y="6589"/>
                  </a:cubicBezTo>
                  <a:cubicBezTo>
                    <a:pt x="109325" y="6487"/>
                    <a:pt x="109412" y="6385"/>
                    <a:pt x="109485" y="6283"/>
                  </a:cubicBezTo>
                  <a:close/>
                  <a:moveTo>
                    <a:pt x="89562" y="6093"/>
                  </a:moveTo>
                  <a:lnTo>
                    <a:pt x="89562" y="6093"/>
                  </a:lnTo>
                  <a:cubicBezTo>
                    <a:pt x="89532" y="6268"/>
                    <a:pt x="89489" y="6428"/>
                    <a:pt x="89460" y="6574"/>
                  </a:cubicBezTo>
                  <a:cubicBezTo>
                    <a:pt x="89372" y="6618"/>
                    <a:pt x="89241" y="6676"/>
                    <a:pt x="89081" y="6764"/>
                  </a:cubicBezTo>
                  <a:cubicBezTo>
                    <a:pt x="89081" y="6705"/>
                    <a:pt x="89081" y="6647"/>
                    <a:pt x="89066" y="6589"/>
                  </a:cubicBezTo>
                  <a:cubicBezTo>
                    <a:pt x="89212" y="6443"/>
                    <a:pt x="89372" y="6283"/>
                    <a:pt x="89562" y="6093"/>
                  </a:cubicBezTo>
                  <a:close/>
                  <a:moveTo>
                    <a:pt x="57075" y="6006"/>
                  </a:moveTo>
                  <a:cubicBezTo>
                    <a:pt x="57118" y="6093"/>
                    <a:pt x="57177" y="6195"/>
                    <a:pt x="57250" y="6297"/>
                  </a:cubicBezTo>
                  <a:cubicBezTo>
                    <a:pt x="57148" y="6457"/>
                    <a:pt x="57031" y="6603"/>
                    <a:pt x="56871" y="6778"/>
                  </a:cubicBezTo>
                  <a:cubicBezTo>
                    <a:pt x="56856" y="6749"/>
                    <a:pt x="56856" y="6720"/>
                    <a:pt x="56842" y="6691"/>
                  </a:cubicBezTo>
                  <a:cubicBezTo>
                    <a:pt x="56900" y="6487"/>
                    <a:pt x="56987" y="6253"/>
                    <a:pt x="57075" y="6006"/>
                  </a:cubicBezTo>
                  <a:close/>
                  <a:moveTo>
                    <a:pt x="84519" y="6618"/>
                  </a:moveTo>
                  <a:cubicBezTo>
                    <a:pt x="84562" y="6676"/>
                    <a:pt x="84606" y="6734"/>
                    <a:pt x="84635" y="6807"/>
                  </a:cubicBezTo>
                  <a:cubicBezTo>
                    <a:pt x="84593" y="6807"/>
                    <a:pt x="84536" y="6807"/>
                    <a:pt x="84492" y="6794"/>
                  </a:cubicBezTo>
                  <a:lnTo>
                    <a:pt x="84492" y="6794"/>
                  </a:lnTo>
                  <a:cubicBezTo>
                    <a:pt x="84506" y="6727"/>
                    <a:pt x="84519" y="6672"/>
                    <a:pt x="84519" y="6618"/>
                  </a:cubicBezTo>
                  <a:close/>
                  <a:moveTo>
                    <a:pt x="84971" y="6559"/>
                  </a:moveTo>
                  <a:cubicBezTo>
                    <a:pt x="85000" y="6632"/>
                    <a:pt x="85029" y="6705"/>
                    <a:pt x="85058" y="6764"/>
                  </a:cubicBezTo>
                  <a:lnTo>
                    <a:pt x="85000" y="6822"/>
                  </a:lnTo>
                  <a:cubicBezTo>
                    <a:pt x="84941" y="6734"/>
                    <a:pt x="84883" y="6647"/>
                    <a:pt x="84825" y="6574"/>
                  </a:cubicBezTo>
                  <a:lnTo>
                    <a:pt x="84971" y="6559"/>
                  </a:lnTo>
                  <a:close/>
                  <a:moveTo>
                    <a:pt x="37778" y="6020"/>
                  </a:moveTo>
                  <a:lnTo>
                    <a:pt x="37778" y="6020"/>
                  </a:lnTo>
                  <a:cubicBezTo>
                    <a:pt x="37924" y="6370"/>
                    <a:pt x="38011" y="6632"/>
                    <a:pt x="38040" y="6895"/>
                  </a:cubicBezTo>
                  <a:cubicBezTo>
                    <a:pt x="38026" y="6909"/>
                    <a:pt x="38026" y="6924"/>
                    <a:pt x="38011" y="6938"/>
                  </a:cubicBezTo>
                  <a:cubicBezTo>
                    <a:pt x="37938" y="6559"/>
                    <a:pt x="37851" y="6239"/>
                    <a:pt x="37778" y="6020"/>
                  </a:cubicBezTo>
                  <a:close/>
                  <a:moveTo>
                    <a:pt x="46873" y="6006"/>
                  </a:moveTo>
                  <a:cubicBezTo>
                    <a:pt x="46945" y="6151"/>
                    <a:pt x="47018" y="6283"/>
                    <a:pt x="47106" y="6428"/>
                  </a:cubicBezTo>
                  <a:cubicBezTo>
                    <a:pt x="47004" y="6589"/>
                    <a:pt x="46887" y="6764"/>
                    <a:pt x="46756" y="6938"/>
                  </a:cubicBezTo>
                  <a:cubicBezTo>
                    <a:pt x="46741" y="6895"/>
                    <a:pt x="46727" y="6836"/>
                    <a:pt x="46727" y="6778"/>
                  </a:cubicBezTo>
                  <a:cubicBezTo>
                    <a:pt x="46741" y="6618"/>
                    <a:pt x="46770" y="6443"/>
                    <a:pt x="46800" y="6253"/>
                  </a:cubicBezTo>
                  <a:cubicBezTo>
                    <a:pt x="46814" y="6181"/>
                    <a:pt x="46843" y="6093"/>
                    <a:pt x="46873" y="6006"/>
                  </a:cubicBezTo>
                  <a:close/>
                  <a:moveTo>
                    <a:pt x="53970" y="6297"/>
                  </a:moveTo>
                  <a:cubicBezTo>
                    <a:pt x="54043" y="6501"/>
                    <a:pt x="54131" y="6705"/>
                    <a:pt x="54262" y="6924"/>
                  </a:cubicBezTo>
                  <a:cubicBezTo>
                    <a:pt x="54102" y="6924"/>
                    <a:pt x="53927" y="6938"/>
                    <a:pt x="53766" y="6938"/>
                  </a:cubicBezTo>
                  <a:cubicBezTo>
                    <a:pt x="53810" y="6691"/>
                    <a:pt x="53868" y="6501"/>
                    <a:pt x="53970" y="6297"/>
                  </a:cubicBezTo>
                  <a:close/>
                  <a:moveTo>
                    <a:pt x="88119" y="6399"/>
                  </a:moveTo>
                  <a:cubicBezTo>
                    <a:pt x="88148" y="6589"/>
                    <a:pt x="88162" y="6734"/>
                    <a:pt x="88177" y="6880"/>
                  </a:cubicBezTo>
                  <a:cubicBezTo>
                    <a:pt x="88177" y="6895"/>
                    <a:pt x="88177" y="6924"/>
                    <a:pt x="88162" y="6938"/>
                  </a:cubicBezTo>
                  <a:cubicBezTo>
                    <a:pt x="88060" y="6938"/>
                    <a:pt x="87944" y="6924"/>
                    <a:pt x="87842" y="6924"/>
                  </a:cubicBezTo>
                  <a:lnTo>
                    <a:pt x="87827" y="6880"/>
                  </a:lnTo>
                  <a:cubicBezTo>
                    <a:pt x="87842" y="6793"/>
                    <a:pt x="87871" y="6691"/>
                    <a:pt x="87900" y="6603"/>
                  </a:cubicBezTo>
                  <a:cubicBezTo>
                    <a:pt x="87973" y="6545"/>
                    <a:pt x="88046" y="6472"/>
                    <a:pt x="88119" y="6399"/>
                  </a:cubicBezTo>
                  <a:close/>
                  <a:moveTo>
                    <a:pt x="35665" y="5758"/>
                  </a:moveTo>
                  <a:cubicBezTo>
                    <a:pt x="35796" y="6064"/>
                    <a:pt x="35912" y="6385"/>
                    <a:pt x="36000" y="6691"/>
                  </a:cubicBezTo>
                  <a:cubicBezTo>
                    <a:pt x="36000" y="6734"/>
                    <a:pt x="36000" y="6793"/>
                    <a:pt x="36014" y="6836"/>
                  </a:cubicBezTo>
                  <a:cubicBezTo>
                    <a:pt x="35971" y="6880"/>
                    <a:pt x="35942" y="6924"/>
                    <a:pt x="35912" y="6968"/>
                  </a:cubicBezTo>
                  <a:cubicBezTo>
                    <a:pt x="35840" y="6895"/>
                    <a:pt x="35767" y="6836"/>
                    <a:pt x="35694" y="6778"/>
                  </a:cubicBezTo>
                  <a:cubicBezTo>
                    <a:pt x="35650" y="6516"/>
                    <a:pt x="35650" y="6195"/>
                    <a:pt x="35665" y="5758"/>
                  </a:cubicBezTo>
                  <a:close/>
                  <a:moveTo>
                    <a:pt x="100259" y="6093"/>
                  </a:moveTo>
                  <a:lnTo>
                    <a:pt x="100259" y="6093"/>
                  </a:lnTo>
                  <a:cubicBezTo>
                    <a:pt x="100347" y="6326"/>
                    <a:pt x="100405" y="6516"/>
                    <a:pt x="100420" y="6691"/>
                  </a:cubicBezTo>
                  <a:cubicBezTo>
                    <a:pt x="100376" y="6778"/>
                    <a:pt x="100347" y="6880"/>
                    <a:pt x="100303" y="6968"/>
                  </a:cubicBezTo>
                  <a:cubicBezTo>
                    <a:pt x="100288" y="6705"/>
                    <a:pt x="100274" y="6414"/>
                    <a:pt x="100259" y="6093"/>
                  </a:cubicBezTo>
                  <a:close/>
                  <a:moveTo>
                    <a:pt x="89445" y="6618"/>
                  </a:moveTo>
                  <a:lnTo>
                    <a:pt x="89445" y="6618"/>
                  </a:lnTo>
                  <a:cubicBezTo>
                    <a:pt x="89416" y="6749"/>
                    <a:pt x="89387" y="6880"/>
                    <a:pt x="89358" y="6997"/>
                  </a:cubicBezTo>
                  <a:cubicBezTo>
                    <a:pt x="89270" y="6982"/>
                    <a:pt x="89183" y="6982"/>
                    <a:pt x="89095" y="6982"/>
                  </a:cubicBezTo>
                  <a:cubicBezTo>
                    <a:pt x="89095" y="6953"/>
                    <a:pt x="89095" y="6924"/>
                    <a:pt x="89095" y="6895"/>
                  </a:cubicBezTo>
                  <a:cubicBezTo>
                    <a:pt x="89197" y="6807"/>
                    <a:pt x="89314" y="6720"/>
                    <a:pt x="89445" y="6618"/>
                  </a:cubicBezTo>
                  <a:close/>
                  <a:moveTo>
                    <a:pt x="109981" y="6764"/>
                  </a:moveTo>
                  <a:cubicBezTo>
                    <a:pt x="110010" y="6807"/>
                    <a:pt x="110039" y="6851"/>
                    <a:pt x="110068" y="6895"/>
                  </a:cubicBezTo>
                  <a:cubicBezTo>
                    <a:pt x="110039" y="6938"/>
                    <a:pt x="110010" y="6997"/>
                    <a:pt x="109981" y="7055"/>
                  </a:cubicBezTo>
                  <a:cubicBezTo>
                    <a:pt x="109951" y="6982"/>
                    <a:pt x="109937" y="6924"/>
                    <a:pt x="109908" y="6866"/>
                  </a:cubicBezTo>
                  <a:cubicBezTo>
                    <a:pt x="109937" y="6836"/>
                    <a:pt x="109966" y="6807"/>
                    <a:pt x="109981" y="6764"/>
                  </a:cubicBezTo>
                  <a:close/>
                  <a:moveTo>
                    <a:pt x="34397" y="6195"/>
                  </a:moveTo>
                  <a:cubicBezTo>
                    <a:pt x="34470" y="6355"/>
                    <a:pt x="34528" y="6501"/>
                    <a:pt x="34601" y="6647"/>
                  </a:cubicBezTo>
                  <a:cubicBezTo>
                    <a:pt x="34528" y="6793"/>
                    <a:pt x="34455" y="6938"/>
                    <a:pt x="34353" y="7084"/>
                  </a:cubicBezTo>
                  <a:cubicBezTo>
                    <a:pt x="34324" y="6924"/>
                    <a:pt x="34280" y="6749"/>
                    <a:pt x="34236" y="6603"/>
                  </a:cubicBezTo>
                  <a:cubicBezTo>
                    <a:pt x="34280" y="6472"/>
                    <a:pt x="34338" y="6341"/>
                    <a:pt x="34397" y="6195"/>
                  </a:cubicBezTo>
                  <a:close/>
                  <a:moveTo>
                    <a:pt x="50443" y="4956"/>
                  </a:moveTo>
                  <a:cubicBezTo>
                    <a:pt x="50604" y="5248"/>
                    <a:pt x="50735" y="5568"/>
                    <a:pt x="50895" y="5991"/>
                  </a:cubicBezTo>
                  <a:cubicBezTo>
                    <a:pt x="50793" y="6355"/>
                    <a:pt x="50735" y="6720"/>
                    <a:pt x="50691" y="7084"/>
                  </a:cubicBezTo>
                  <a:cubicBezTo>
                    <a:pt x="50589" y="7084"/>
                    <a:pt x="50487" y="7084"/>
                    <a:pt x="50385" y="7099"/>
                  </a:cubicBezTo>
                  <a:cubicBezTo>
                    <a:pt x="50356" y="6661"/>
                    <a:pt x="50341" y="5860"/>
                    <a:pt x="50443" y="4956"/>
                  </a:cubicBezTo>
                  <a:close/>
                  <a:moveTo>
                    <a:pt x="91106" y="6764"/>
                  </a:moveTo>
                  <a:cubicBezTo>
                    <a:pt x="91179" y="6866"/>
                    <a:pt x="91267" y="6982"/>
                    <a:pt x="91354" y="7099"/>
                  </a:cubicBezTo>
                  <a:cubicBezTo>
                    <a:pt x="91238" y="7084"/>
                    <a:pt x="91121" y="7084"/>
                    <a:pt x="91019" y="7070"/>
                  </a:cubicBezTo>
                  <a:cubicBezTo>
                    <a:pt x="91004" y="7040"/>
                    <a:pt x="90990" y="6997"/>
                    <a:pt x="90975" y="6968"/>
                  </a:cubicBezTo>
                  <a:cubicBezTo>
                    <a:pt x="91019" y="6895"/>
                    <a:pt x="91063" y="6822"/>
                    <a:pt x="91106" y="6764"/>
                  </a:cubicBezTo>
                  <a:close/>
                  <a:moveTo>
                    <a:pt x="104909" y="6589"/>
                  </a:moveTo>
                  <a:cubicBezTo>
                    <a:pt x="104923" y="6632"/>
                    <a:pt x="104923" y="6676"/>
                    <a:pt x="104923" y="6720"/>
                  </a:cubicBezTo>
                  <a:cubicBezTo>
                    <a:pt x="104879" y="6851"/>
                    <a:pt x="104821" y="6982"/>
                    <a:pt x="104763" y="7099"/>
                  </a:cubicBezTo>
                  <a:cubicBezTo>
                    <a:pt x="104763" y="6968"/>
                    <a:pt x="104763" y="6851"/>
                    <a:pt x="104763" y="6720"/>
                  </a:cubicBezTo>
                  <a:lnTo>
                    <a:pt x="104909" y="6589"/>
                  </a:lnTo>
                  <a:close/>
                  <a:moveTo>
                    <a:pt x="103014" y="5729"/>
                  </a:moveTo>
                  <a:cubicBezTo>
                    <a:pt x="103014" y="5758"/>
                    <a:pt x="103014" y="5802"/>
                    <a:pt x="103014" y="5831"/>
                  </a:cubicBezTo>
                  <a:cubicBezTo>
                    <a:pt x="102970" y="5962"/>
                    <a:pt x="102839" y="6326"/>
                    <a:pt x="102868" y="6807"/>
                  </a:cubicBezTo>
                  <a:cubicBezTo>
                    <a:pt x="102781" y="6909"/>
                    <a:pt x="102679" y="7026"/>
                    <a:pt x="102577" y="7142"/>
                  </a:cubicBezTo>
                  <a:cubicBezTo>
                    <a:pt x="102562" y="7040"/>
                    <a:pt x="102548" y="6938"/>
                    <a:pt x="102548" y="6836"/>
                  </a:cubicBezTo>
                  <a:cubicBezTo>
                    <a:pt x="102679" y="6501"/>
                    <a:pt x="102839" y="6122"/>
                    <a:pt x="103014" y="5729"/>
                  </a:cubicBezTo>
                  <a:close/>
                  <a:moveTo>
                    <a:pt x="49306" y="3630"/>
                  </a:moveTo>
                  <a:cubicBezTo>
                    <a:pt x="49583" y="3878"/>
                    <a:pt x="49802" y="4096"/>
                    <a:pt x="49991" y="4300"/>
                  </a:cubicBezTo>
                  <a:cubicBezTo>
                    <a:pt x="49627" y="5160"/>
                    <a:pt x="49350" y="6181"/>
                    <a:pt x="49496" y="7142"/>
                  </a:cubicBezTo>
                  <a:lnTo>
                    <a:pt x="49263" y="7157"/>
                  </a:lnTo>
                  <a:cubicBezTo>
                    <a:pt x="49030" y="6589"/>
                    <a:pt x="48767" y="5845"/>
                    <a:pt x="48578" y="5015"/>
                  </a:cubicBezTo>
                  <a:cubicBezTo>
                    <a:pt x="48709" y="4606"/>
                    <a:pt x="48928" y="4198"/>
                    <a:pt x="49306" y="3630"/>
                  </a:cubicBezTo>
                  <a:close/>
                  <a:moveTo>
                    <a:pt x="106526" y="7040"/>
                  </a:moveTo>
                  <a:cubicBezTo>
                    <a:pt x="106526" y="7084"/>
                    <a:pt x="106541" y="7113"/>
                    <a:pt x="106556" y="7142"/>
                  </a:cubicBezTo>
                  <a:cubicBezTo>
                    <a:pt x="106541" y="7172"/>
                    <a:pt x="106512" y="7186"/>
                    <a:pt x="106497" y="7215"/>
                  </a:cubicBezTo>
                  <a:cubicBezTo>
                    <a:pt x="106512" y="7157"/>
                    <a:pt x="106512" y="7099"/>
                    <a:pt x="106526" y="7040"/>
                  </a:cubicBezTo>
                  <a:close/>
                  <a:moveTo>
                    <a:pt x="47441" y="6924"/>
                  </a:moveTo>
                  <a:cubicBezTo>
                    <a:pt x="47528" y="7026"/>
                    <a:pt x="47616" y="7128"/>
                    <a:pt x="47718" y="7244"/>
                  </a:cubicBezTo>
                  <a:cubicBezTo>
                    <a:pt x="47558" y="7244"/>
                    <a:pt x="47397" y="7259"/>
                    <a:pt x="47251" y="7259"/>
                  </a:cubicBezTo>
                  <a:cubicBezTo>
                    <a:pt x="47324" y="7157"/>
                    <a:pt x="47383" y="7040"/>
                    <a:pt x="47441" y="6924"/>
                  </a:cubicBezTo>
                  <a:close/>
                  <a:moveTo>
                    <a:pt x="94634" y="5539"/>
                  </a:moveTo>
                  <a:cubicBezTo>
                    <a:pt x="94648" y="5598"/>
                    <a:pt x="94663" y="5656"/>
                    <a:pt x="94663" y="5700"/>
                  </a:cubicBezTo>
                  <a:cubicBezTo>
                    <a:pt x="94546" y="6297"/>
                    <a:pt x="94386" y="6836"/>
                    <a:pt x="94240" y="7259"/>
                  </a:cubicBezTo>
                  <a:cubicBezTo>
                    <a:pt x="94196" y="7259"/>
                    <a:pt x="94167" y="7259"/>
                    <a:pt x="94123" y="7244"/>
                  </a:cubicBezTo>
                  <a:cubicBezTo>
                    <a:pt x="94269" y="6487"/>
                    <a:pt x="94386" y="6006"/>
                    <a:pt x="94634" y="5539"/>
                  </a:cubicBezTo>
                  <a:close/>
                  <a:moveTo>
                    <a:pt x="32968" y="5204"/>
                  </a:moveTo>
                  <a:cubicBezTo>
                    <a:pt x="33143" y="5466"/>
                    <a:pt x="33274" y="5685"/>
                    <a:pt x="33376" y="5933"/>
                  </a:cubicBezTo>
                  <a:cubicBezTo>
                    <a:pt x="33347" y="6283"/>
                    <a:pt x="33289" y="6618"/>
                    <a:pt x="33216" y="6938"/>
                  </a:cubicBezTo>
                  <a:cubicBezTo>
                    <a:pt x="33143" y="7026"/>
                    <a:pt x="33056" y="7142"/>
                    <a:pt x="32968" y="7274"/>
                  </a:cubicBezTo>
                  <a:cubicBezTo>
                    <a:pt x="32983" y="6953"/>
                    <a:pt x="33041" y="6618"/>
                    <a:pt x="33129" y="6297"/>
                  </a:cubicBezTo>
                  <a:lnTo>
                    <a:pt x="33129" y="6297"/>
                  </a:lnTo>
                  <a:cubicBezTo>
                    <a:pt x="33129" y="6297"/>
                    <a:pt x="32997" y="6545"/>
                    <a:pt x="32852" y="6924"/>
                  </a:cubicBezTo>
                  <a:cubicBezTo>
                    <a:pt x="32721" y="6224"/>
                    <a:pt x="32735" y="5831"/>
                    <a:pt x="32968" y="5204"/>
                  </a:cubicBezTo>
                  <a:close/>
                  <a:moveTo>
                    <a:pt x="98802" y="7084"/>
                  </a:moveTo>
                  <a:lnTo>
                    <a:pt x="98802" y="7230"/>
                  </a:lnTo>
                  <a:cubicBezTo>
                    <a:pt x="98802" y="7259"/>
                    <a:pt x="98787" y="7274"/>
                    <a:pt x="98787" y="7303"/>
                  </a:cubicBezTo>
                  <a:cubicBezTo>
                    <a:pt x="98758" y="7274"/>
                    <a:pt x="98744" y="7230"/>
                    <a:pt x="98714" y="7186"/>
                  </a:cubicBezTo>
                  <a:cubicBezTo>
                    <a:pt x="98744" y="7157"/>
                    <a:pt x="98773" y="7128"/>
                    <a:pt x="98802" y="7084"/>
                  </a:cubicBezTo>
                  <a:close/>
                  <a:moveTo>
                    <a:pt x="105433" y="6676"/>
                  </a:moveTo>
                  <a:cubicBezTo>
                    <a:pt x="105477" y="6778"/>
                    <a:pt x="105506" y="6866"/>
                    <a:pt x="105535" y="6938"/>
                  </a:cubicBezTo>
                  <a:cubicBezTo>
                    <a:pt x="105477" y="7113"/>
                    <a:pt x="105360" y="7259"/>
                    <a:pt x="105215" y="7390"/>
                  </a:cubicBezTo>
                  <a:cubicBezTo>
                    <a:pt x="105229" y="7347"/>
                    <a:pt x="105229" y="7303"/>
                    <a:pt x="105229" y="7259"/>
                  </a:cubicBezTo>
                  <a:cubicBezTo>
                    <a:pt x="105244" y="7142"/>
                    <a:pt x="105258" y="7026"/>
                    <a:pt x="105273" y="6909"/>
                  </a:cubicBezTo>
                  <a:cubicBezTo>
                    <a:pt x="105331" y="6822"/>
                    <a:pt x="105375" y="6749"/>
                    <a:pt x="105433" y="6676"/>
                  </a:cubicBezTo>
                  <a:close/>
                  <a:moveTo>
                    <a:pt x="44191" y="3980"/>
                  </a:moveTo>
                  <a:cubicBezTo>
                    <a:pt x="44482" y="4228"/>
                    <a:pt x="44715" y="4432"/>
                    <a:pt x="44905" y="4636"/>
                  </a:cubicBezTo>
                  <a:cubicBezTo>
                    <a:pt x="44584" y="5481"/>
                    <a:pt x="44366" y="6501"/>
                    <a:pt x="44526" y="7434"/>
                  </a:cubicBezTo>
                  <a:cubicBezTo>
                    <a:pt x="44453" y="7449"/>
                    <a:pt x="44366" y="7449"/>
                    <a:pt x="44293" y="7449"/>
                  </a:cubicBezTo>
                  <a:cubicBezTo>
                    <a:pt x="44030" y="6909"/>
                    <a:pt x="43739" y="6181"/>
                    <a:pt x="43520" y="5394"/>
                  </a:cubicBezTo>
                  <a:cubicBezTo>
                    <a:pt x="43637" y="4971"/>
                    <a:pt x="43841" y="4563"/>
                    <a:pt x="44191" y="3980"/>
                  </a:cubicBezTo>
                  <a:close/>
                  <a:moveTo>
                    <a:pt x="96587" y="5860"/>
                  </a:moveTo>
                  <a:cubicBezTo>
                    <a:pt x="96616" y="5918"/>
                    <a:pt x="96645" y="5991"/>
                    <a:pt x="96674" y="6064"/>
                  </a:cubicBezTo>
                  <a:cubicBezTo>
                    <a:pt x="96557" y="6501"/>
                    <a:pt x="96485" y="6953"/>
                    <a:pt x="96499" y="7405"/>
                  </a:cubicBezTo>
                  <a:lnTo>
                    <a:pt x="96951" y="7419"/>
                  </a:lnTo>
                  <a:cubicBezTo>
                    <a:pt x="96951" y="7419"/>
                    <a:pt x="96951" y="7434"/>
                    <a:pt x="96951" y="7449"/>
                  </a:cubicBezTo>
                  <a:cubicBezTo>
                    <a:pt x="96761" y="7434"/>
                    <a:pt x="96572" y="7419"/>
                    <a:pt x="96382" y="7405"/>
                  </a:cubicBezTo>
                  <a:cubicBezTo>
                    <a:pt x="96353" y="7157"/>
                    <a:pt x="96310" y="6851"/>
                    <a:pt x="96266" y="6501"/>
                  </a:cubicBezTo>
                  <a:cubicBezTo>
                    <a:pt x="96397" y="6283"/>
                    <a:pt x="96499" y="6064"/>
                    <a:pt x="96587" y="5860"/>
                  </a:cubicBezTo>
                  <a:close/>
                  <a:moveTo>
                    <a:pt x="109777" y="7244"/>
                  </a:moveTo>
                  <a:cubicBezTo>
                    <a:pt x="109777" y="7317"/>
                    <a:pt x="109777" y="7376"/>
                    <a:pt x="109777" y="7449"/>
                  </a:cubicBezTo>
                  <a:cubicBezTo>
                    <a:pt x="109762" y="7463"/>
                    <a:pt x="109747" y="7492"/>
                    <a:pt x="109747" y="7521"/>
                  </a:cubicBezTo>
                  <a:lnTo>
                    <a:pt x="109747" y="7507"/>
                  </a:lnTo>
                  <a:cubicBezTo>
                    <a:pt x="109747" y="7419"/>
                    <a:pt x="109762" y="7332"/>
                    <a:pt x="109777" y="7244"/>
                  </a:cubicBezTo>
                  <a:close/>
                  <a:moveTo>
                    <a:pt x="98510" y="7419"/>
                  </a:moveTo>
                  <a:cubicBezTo>
                    <a:pt x="98525" y="7478"/>
                    <a:pt x="98554" y="7521"/>
                    <a:pt x="98583" y="7565"/>
                  </a:cubicBezTo>
                  <a:cubicBezTo>
                    <a:pt x="98510" y="7565"/>
                    <a:pt x="98452" y="7551"/>
                    <a:pt x="98379" y="7551"/>
                  </a:cubicBezTo>
                  <a:cubicBezTo>
                    <a:pt x="98423" y="7507"/>
                    <a:pt x="98467" y="7463"/>
                    <a:pt x="98510" y="7419"/>
                  </a:cubicBezTo>
                  <a:close/>
                  <a:moveTo>
                    <a:pt x="112327" y="7215"/>
                  </a:moveTo>
                  <a:cubicBezTo>
                    <a:pt x="112283" y="7347"/>
                    <a:pt x="112225" y="7463"/>
                    <a:pt x="112181" y="7565"/>
                  </a:cubicBezTo>
                  <a:cubicBezTo>
                    <a:pt x="112167" y="7449"/>
                    <a:pt x="112152" y="7347"/>
                    <a:pt x="112138" y="7230"/>
                  </a:cubicBezTo>
                  <a:lnTo>
                    <a:pt x="112327" y="7215"/>
                  </a:lnTo>
                  <a:close/>
                  <a:moveTo>
                    <a:pt x="41873" y="6414"/>
                  </a:moveTo>
                  <a:cubicBezTo>
                    <a:pt x="42063" y="6793"/>
                    <a:pt x="42340" y="7172"/>
                    <a:pt x="42704" y="7565"/>
                  </a:cubicBezTo>
                  <a:cubicBezTo>
                    <a:pt x="42369" y="7594"/>
                    <a:pt x="42034" y="7623"/>
                    <a:pt x="41713" y="7638"/>
                  </a:cubicBezTo>
                  <a:cubicBezTo>
                    <a:pt x="41713" y="7157"/>
                    <a:pt x="41757" y="6793"/>
                    <a:pt x="41873" y="6414"/>
                  </a:cubicBezTo>
                  <a:close/>
                  <a:moveTo>
                    <a:pt x="104005" y="6982"/>
                  </a:moveTo>
                  <a:lnTo>
                    <a:pt x="104005" y="6982"/>
                  </a:lnTo>
                  <a:cubicBezTo>
                    <a:pt x="103990" y="7113"/>
                    <a:pt x="103961" y="7230"/>
                    <a:pt x="103947" y="7347"/>
                  </a:cubicBezTo>
                  <a:cubicBezTo>
                    <a:pt x="103874" y="7449"/>
                    <a:pt x="103801" y="7551"/>
                    <a:pt x="103728" y="7667"/>
                  </a:cubicBezTo>
                  <a:cubicBezTo>
                    <a:pt x="103743" y="7551"/>
                    <a:pt x="103757" y="7419"/>
                    <a:pt x="103757" y="7303"/>
                  </a:cubicBezTo>
                  <a:cubicBezTo>
                    <a:pt x="103845" y="7186"/>
                    <a:pt x="103918" y="7070"/>
                    <a:pt x="104005" y="6982"/>
                  </a:cubicBezTo>
                  <a:close/>
                  <a:moveTo>
                    <a:pt x="109602" y="6545"/>
                  </a:moveTo>
                  <a:cubicBezTo>
                    <a:pt x="109616" y="6618"/>
                    <a:pt x="109645" y="6676"/>
                    <a:pt x="109660" y="6734"/>
                  </a:cubicBezTo>
                  <a:cubicBezTo>
                    <a:pt x="109645" y="6793"/>
                    <a:pt x="109616" y="6851"/>
                    <a:pt x="109587" y="6924"/>
                  </a:cubicBezTo>
                  <a:cubicBezTo>
                    <a:pt x="109500" y="7040"/>
                    <a:pt x="109398" y="7186"/>
                    <a:pt x="109310" y="7332"/>
                  </a:cubicBezTo>
                  <a:cubicBezTo>
                    <a:pt x="109310" y="7186"/>
                    <a:pt x="109310" y="7113"/>
                    <a:pt x="109310" y="7113"/>
                  </a:cubicBezTo>
                  <a:cubicBezTo>
                    <a:pt x="109281" y="7244"/>
                    <a:pt x="109252" y="7390"/>
                    <a:pt x="109208" y="7521"/>
                  </a:cubicBezTo>
                  <a:cubicBezTo>
                    <a:pt x="109194" y="7580"/>
                    <a:pt x="109179" y="7623"/>
                    <a:pt x="109150" y="7667"/>
                  </a:cubicBezTo>
                  <a:cubicBezTo>
                    <a:pt x="109106" y="7492"/>
                    <a:pt x="109092" y="7303"/>
                    <a:pt x="109121" y="7113"/>
                  </a:cubicBezTo>
                  <a:cubicBezTo>
                    <a:pt x="109179" y="7070"/>
                    <a:pt x="109237" y="7026"/>
                    <a:pt x="109310" y="6982"/>
                  </a:cubicBezTo>
                  <a:lnTo>
                    <a:pt x="109310" y="6982"/>
                  </a:lnTo>
                  <a:cubicBezTo>
                    <a:pt x="109310" y="6982"/>
                    <a:pt x="109237" y="7011"/>
                    <a:pt x="109121" y="7055"/>
                  </a:cubicBezTo>
                  <a:cubicBezTo>
                    <a:pt x="109121" y="7040"/>
                    <a:pt x="109121" y="7026"/>
                    <a:pt x="109135" y="7026"/>
                  </a:cubicBezTo>
                  <a:cubicBezTo>
                    <a:pt x="109252" y="6880"/>
                    <a:pt x="109412" y="6734"/>
                    <a:pt x="109602" y="6545"/>
                  </a:cubicBezTo>
                  <a:close/>
                  <a:moveTo>
                    <a:pt x="33099" y="7478"/>
                  </a:moveTo>
                  <a:lnTo>
                    <a:pt x="33099" y="7478"/>
                  </a:lnTo>
                  <a:cubicBezTo>
                    <a:pt x="33085" y="7551"/>
                    <a:pt x="33056" y="7609"/>
                    <a:pt x="33041" y="7682"/>
                  </a:cubicBezTo>
                  <a:cubicBezTo>
                    <a:pt x="33041" y="7682"/>
                    <a:pt x="33027" y="7667"/>
                    <a:pt x="33027" y="7667"/>
                  </a:cubicBezTo>
                  <a:cubicBezTo>
                    <a:pt x="33041" y="7609"/>
                    <a:pt x="33070" y="7536"/>
                    <a:pt x="33099" y="7478"/>
                  </a:cubicBezTo>
                  <a:close/>
                  <a:moveTo>
                    <a:pt x="101775" y="5437"/>
                  </a:moveTo>
                  <a:cubicBezTo>
                    <a:pt x="101833" y="5743"/>
                    <a:pt x="101863" y="6093"/>
                    <a:pt x="101892" y="6530"/>
                  </a:cubicBezTo>
                  <a:cubicBezTo>
                    <a:pt x="101702" y="6909"/>
                    <a:pt x="101556" y="7303"/>
                    <a:pt x="101440" y="7711"/>
                  </a:cubicBezTo>
                  <a:cubicBezTo>
                    <a:pt x="101425" y="7507"/>
                    <a:pt x="101382" y="7303"/>
                    <a:pt x="101309" y="7142"/>
                  </a:cubicBezTo>
                  <a:cubicBezTo>
                    <a:pt x="101411" y="6691"/>
                    <a:pt x="101556" y="6093"/>
                    <a:pt x="101775" y="5437"/>
                  </a:cubicBezTo>
                  <a:close/>
                  <a:moveTo>
                    <a:pt x="31511" y="5976"/>
                  </a:moveTo>
                  <a:cubicBezTo>
                    <a:pt x="31584" y="6283"/>
                    <a:pt x="31642" y="6574"/>
                    <a:pt x="31686" y="6851"/>
                  </a:cubicBezTo>
                  <a:cubicBezTo>
                    <a:pt x="31598" y="6822"/>
                    <a:pt x="31555" y="6807"/>
                    <a:pt x="31555" y="6807"/>
                  </a:cubicBezTo>
                  <a:lnTo>
                    <a:pt x="31555" y="6807"/>
                  </a:lnTo>
                  <a:cubicBezTo>
                    <a:pt x="31598" y="6836"/>
                    <a:pt x="31642" y="6866"/>
                    <a:pt x="31686" y="6895"/>
                  </a:cubicBezTo>
                  <a:cubicBezTo>
                    <a:pt x="31729" y="7157"/>
                    <a:pt x="31759" y="7390"/>
                    <a:pt x="31773" y="7580"/>
                  </a:cubicBezTo>
                  <a:cubicBezTo>
                    <a:pt x="31744" y="7638"/>
                    <a:pt x="31729" y="7682"/>
                    <a:pt x="31700" y="7725"/>
                  </a:cubicBezTo>
                  <a:cubicBezTo>
                    <a:pt x="31627" y="7478"/>
                    <a:pt x="31584" y="7215"/>
                    <a:pt x="31555" y="6968"/>
                  </a:cubicBezTo>
                  <a:cubicBezTo>
                    <a:pt x="31555" y="6968"/>
                    <a:pt x="31525" y="7128"/>
                    <a:pt x="31511" y="7390"/>
                  </a:cubicBezTo>
                  <a:cubicBezTo>
                    <a:pt x="31438" y="7157"/>
                    <a:pt x="31380" y="6909"/>
                    <a:pt x="31336" y="6676"/>
                  </a:cubicBezTo>
                  <a:cubicBezTo>
                    <a:pt x="31336" y="6676"/>
                    <a:pt x="31307" y="6997"/>
                    <a:pt x="31336" y="7478"/>
                  </a:cubicBezTo>
                  <a:cubicBezTo>
                    <a:pt x="31292" y="7332"/>
                    <a:pt x="31249" y="7186"/>
                    <a:pt x="31190" y="7040"/>
                  </a:cubicBezTo>
                  <a:cubicBezTo>
                    <a:pt x="31292" y="6603"/>
                    <a:pt x="31380" y="6268"/>
                    <a:pt x="31511" y="5976"/>
                  </a:cubicBezTo>
                  <a:close/>
                  <a:moveTo>
                    <a:pt x="38346" y="6895"/>
                  </a:moveTo>
                  <a:cubicBezTo>
                    <a:pt x="38478" y="7070"/>
                    <a:pt x="38594" y="7215"/>
                    <a:pt x="38711" y="7347"/>
                  </a:cubicBezTo>
                  <a:cubicBezTo>
                    <a:pt x="38623" y="7492"/>
                    <a:pt x="38521" y="7623"/>
                    <a:pt x="38390" y="7740"/>
                  </a:cubicBezTo>
                  <a:cubicBezTo>
                    <a:pt x="38434" y="7434"/>
                    <a:pt x="38405" y="7157"/>
                    <a:pt x="38346" y="6895"/>
                  </a:cubicBezTo>
                  <a:close/>
                  <a:moveTo>
                    <a:pt x="113100" y="4942"/>
                  </a:moveTo>
                  <a:cubicBezTo>
                    <a:pt x="113172" y="5160"/>
                    <a:pt x="113231" y="5423"/>
                    <a:pt x="113289" y="5729"/>
                  </a:cubicBezTo>
                  <a:cubicBezTo>
                    <a:pt x="113216" y="5933"/>
                    <a:pt x="113143" y="6137"/>
                    <a:pt x="113085" y="6326"/>
                  </a:cubicBezTo>
                  <a:cubicBezTo>
                    <a:pt x="113027" y="6108"/>
                    <a:pt x="112968" y="5962"/>
                    <a:pt x="112968" y="5962"/>
                  </a:cubicBezTo>
                  <a:lnTo>
                    <a:pt x="112968" y="5962"/>
                  </a:lnTo>
                  <a:cubicBezTo>
                    <a:pt x="112998" y="6195"/>
                    <a:pt x="112998" y="6428"/>
                    <a:pt x="112998" y="6661"/>
                  </a:cubicBezTo>
                  <a:cubicBezTo>
                    <a:pt x="112939" y="6909"/>
                    <a:pt x="112896" y="7142"/>
                    <a:pt x="112866" y="7376"/>
                  </a:cubicBezTo>
                  <a:lnTo>
                    <a:pt x="112954" y="7376"/>
                  </a:lnTo>
                  <a:cubicBezTo>
                    <a:pt x="112939" y="7405"/>
                    <a:pt x="112939" y="7419"/>
                    <a:pt x="112939" y="7449"/>
                  </a:cubicBezTo>
                  <a:cubicBezTo>
                    <a:pt x="112779" y="7580"/>
                    <a:pt x="112589" y="7696"/>
                    <a:pt x="112400" y="7784"/>
                  </a:cubicBezTo>
                  <a:lnTo>
                    <a:pt x="112385" y="7784"/>
                  </a:lnTo>
                  <a:cubicBezTo>
                    <a:pt x="112458" y="7580"/>
                    <a:pt x="112502" y="7376"/>
                    <a:pt x="112531" y="7215"/>
                  </a:cubicBezTo>
                  <a:lnTo>
                    <a:pt x="112633" y="7201"/>
                  </a:lnTo>
                  <a:cubicBezTo>
                    <a:pt x="112633" y="7201"/>
                    <a:pt x="112648" y="6414"/>
                    <a:pt x="112852" y="5335"/>
                  </a:cubicBezTo>
                  <a:lnTo>
                    <a:pt x="112866" y="5321"/>
                  </a:lnTo>
                  <a:cubicBezTo>
                    <a:pt x="112881" y="5291"/>
                    <a:pt x="112910" y="5248"/>
                    <a:pt x="112939" y="5204"/>
                  </a:cubicBezTo>
                  <a:cubicBezTo>
                    <a:pt x="112954" y="5175"/>
                    <a:pt x="112968" y="5160"/>
                    <a:pt x="112998" y="5131"/>
                  </a:cubicBezTo>
                  <a:lnTo>
                    <a:pt x="112998" y="5131"/>
                  </a:lnTo>
                  <a:cubicBezTo>
                    <a:pt x="112997" y="5132"/>
                    <a:pt x="112983" y="5146"/>
                    <a:pt x="112954" y="5160"/>
                  </a:cubicBezTo>
                  <a:cubicBezTo>
                    <a:pt x="112998" y="5087"/>
                    <a:pt x="113056" y="5015"/>
                    <a:pt x="113100" y="4942"/>
                  </a:cubicBezTo>
                  <a:close/>
                  <a:moveTo>
                    <a:pt x="102897" y="7478"/>
                  </a:moveTo>
                  <a:lnTo>
                    <a:pt x="102897" y="7478"/>
                  </a:lnTo>
                  <a:cubicBezTo>
                    <a:pt x="102883" y="7580"/>
                    <a:pt x="102868" y="7667"/>
                    <a:pt x="102868" y="7755"/>
                  </a:cubicBezTo>
                  <a:lnTo>
                    <a:pt x="102854" y="7755"/>
                  </a:lnTo>
                  <a:cubicBezTo>
                    <a:pt x="102839" y="7798"/>
                    <a:pt x="102824" y="7842"/>
                    <a:pt x="102810" y="7886"/>
                  </a:cubicBezTo>
                  <a:cubicBezTo>
                    <a:pt x="102766" y="7827"/>
                    <a:pt x="102752" y="7755"/>
                    <a:pt x="102722" y="7696"/>
                  </a:cubicBezTo>
                  <a:cubicBezTo>
                    <a:pt x="102781" y="7623"/>
                    <a:pt x="102839" y="7551"/>
                    <a:pt x="102897" y="7478"/>
                  </a:cubicBezTo>
                  <a:close/>
                  <a:moveTo>
                    <a:pt x="37501" y="6953"/>
                  </a:moveTo>
                  <a:cubicBezTo>
                    <a:pt x="37559" y="7070"/>
                    <a:pt x="37618" y="7172"/>
                    <a:pt x="37676" y="7288"/>
                  </a:cubicBezTo>
                  <a:cubicBezTo>
                    <a:pt x="37647" y="7478"/>
                    <a:pt x="37618" y="7653"/>
                    <a:pt x="37588" y="7827"/>
                  </a:cubicBezTo>
                  <a:cubicBezTo>
                    <a:pt x="37559" y="7886"/>
                    <a:pt x="37530" y="7944"/>
                    <a:pt x="37501" y="8002"/>
                  </a:cubicBezTo>
                  <a:lnTo>
                    <a:pt x="37443" y="8002"/>
                  </a:lnTo>
                  <a:cubicBezTo>
                    <a:pt x="37530" y="7623"/>
                    <a:pt x="37530" y="7259"/>
                    <a:pt x="37501" y="6953"/>
                  </a:cubicBezTo>
                  <a:close/>
                  <a:moveTo>
                    <a:pt x="117793" y="7740"/>
                  </a:moveTo>
                  <a:cubicBezTo>
                    <a:pt x="117836" y="7842"/>
                    <a:pt x="117851" y="7944"/>
                    <a:pt x="117880" y="8032"/>
                  </a:cubicBezTo>
                  <a:cubicBezTo>
                    <a:pt x="117793" y="8075"/>
                    <a:pt x="117691" y="8104"/>
                    <a:pt x="117589" y="8148"/>
                  </a:cubicBezTo>
                  <a:cubicBezTo>
                    <a:pt x="117661" y="8002"/>
                    <a:pt x="117734" y="7871"/>
                    <a:pt x="117793" y="7740"/>
                  </a:cubicBezTo>
                  <a:close/>
                  <a:moveTo>
                    <a:pt x="34907" y="7434"/>
                  </a:moveTo>
                  <a:cubicBezTo>
                    <a:pt x="34907" y="7463"/>
                    <a:pt x="34921" y="7492"/>
                    <a:pt x="34921" y="7507"/>
                  </a:cubicBezTo>
                  <a:cubicBezTo>
                    <a:pt x="34907" y="7755"/>
                    <a:pt x="34921" y="8002"/>
                    <a:pt x="34950" y="8250"/>
                  </a:cubicBezTo>
                  <a:cubicBezTo>
                    <a:pt x="34921" y="8265"/>
                    <a:pt x="34892" y="8265"/>
                    <a:pt x="34863" y="8265"/>
                  </a:cubicBezTo>
                  <a:cubicBezTo>
                    <a:pt x="34776" y="8148"/>
                    <a:pt x="34703" y="8017"/>
                    <a:pt x="34630" y="7871"/>
                  </a:cubicBezTo>
                  <a:cubicBezTo>
                    <a:pt x="34732" y="7725"/>
                    <a:pt x="34819" y="7580"/>
                    <a:pt x="34892" y="7434"/>
                  </a:cubicBezTo>
                  <a:close/>
                  <a:moveTo>
                    <a:pt x="114193" y="7784"/>
                  </a:moveTo>
                  <a:cubicBezTo>
                    <a:pt x="114222" y="7915"/>
                    <a:pt x="114236" y="8032"/>
                    <a:pt x="114251" y="8148"/>
                  </a:cubicBezTo>
                  <a:cubicBezTo>
                    <a:pt x="114178" y="8206"/>
                    <a:pt x="114105" y="8265"/>
                    <a:pt x="114032" y="8338"/>
                  </a:cubicBezTo>
                  <a:cubicBezTo>
                    <a:pt x="114076" y="8148"/>
                    <a:pt x="114134" y="7959"/>
                    <a:pt x="114193" y="7784"/>
                  </a:cubicBezTo>
                  <a:close/>
                  <a:moveTo>
                    <a:pt x="110432" y="7886"/>
                  </a:moveTo>
                  <a:cubicBezTo>
                    <a:pt x="110462" y="7959"/>
                    <a:pt x="110491" y="8032"/>
                    <a:pt x="110534" y="8119"/>
                  </a:cubicBezTo>
                  <a:cubicBezTo>
                    <a:pt x="110505" y="8177"/>
                    <a:pt x="110491" y="8250"/>
                    <a:pt x="110462" y="8308"/>
                  </a:cubicBezTo>
                  <a:cubicBezTo>
                    <a:pt x="110462" y="8308"/>
                    <a:pt x="110462" y="8323"/>
                    <a:pt x="110462" y="8323"/>
                  </a:cubicBezTo>
                  <a:lnTo>
                    <a:pt x="110272" y="8352"/>
                  </a:lnTo>
                  <a:cubicBezTo>
                    <a:pt x="110301" y="8221"/>
                    <a:pt x="110360" y="8061"/>
                    <a:pt x="110418" y="7886"/>
                  </a:cubicBezTo>
                  <a:close/>
                  <a:moveTo>
                    <a:pt x="107386" y="7798"/>
                  </a:moveTo>
                  <a:cubicBezTo>
                    <a:pt x="107386" y="7842"/>
                    <a:pt x="107401" y="7900"/>
                    <a:pt x="107401" y="7944"/>
                  </a:cubicBezTo>
                  <a:cubicBezTo>
                    <a:pt x="107415" y="8119"/>
                    <a:pt x="107415" y="8279"/>
                    <a:pt x="107415" y="8425"/>
                  </a:cubicBezTo>
                  <a:cubicBezTo>
                    <a:pt x="107357" y="8410"/>
                    <a:pt x="107313" y="8410"/>
                    <a:pt x="107255" y="8396"/>
                  </a:cubicBezTo>
                  <a:cubicBezTo>
                    <a:pt x="107226" y="8323"/>
                    <a:pt x="107211" y="8250"/>
                    <a:pt x="107197" y="8177"/>
                  </a:cubicBezTo>
                  <a:cubicBezTo>
                    <a:pt x="107241" y="8046"/>
                    <a:pt x="107313" y="7915"/>
                    <a:pt x="107386" y="7798"/>
                  </a:cubicBezTo>
                  <a:close/>
                  <a:moveTo>
                    <a:pt x="115548" y="7667"/>
                  </a:moveTo>
                  <a:cubicBezTo>
                    <a:pt x="115548" y="7740"/>
                    <a:pt x="115548" y="7827"/>
                    <a:pt x="115534" y="7915"/>
                  </a:cubicBezTo>
                  <a:cubicBezTo>
                    <a:pt x="115490" y="8075"/>
                    <a:pt x="115432" y="8250"/>
                    <a:pt x="115373" y="8454"/>
                  </a:cubicBezTo>
                  <a:cubicBezTo>
                    <a:pt x="115315" y="8367"/>
                    <a:pt x="115271" y="8279"/>
                    <a:pt x="115227" y="8192"/>
                  </a:cubicBezTo>
                  <a:cubicBezTo>
                    <a:pt x="115315" y="8017"/>
                    <a:pt x="115432" y="7842"/>
                    <a:pt x="115548" y="7667"/>
                  </a:cubicBezTo>
                  <a:close/>
                  <a:moveTo>
                    <a:pt x="118755" y="7813"/>
                  </a:moveTo>
                  <a:cubicBezTo>
                    <a:pt x="118623" y="8017"/>
                    <a:pt x="118463" y="8265"/>
                    <a:pt x="118303" y="8556"/>
                  </a:cubicBezTo>
                  <a:cubicBezTo>
                    <a:pt x="118259" y="8454"/>
                    <a:pt x="118215" y="8367"/>
                    <a:pt x="118186" y="8279"/>
                  </a:cubicBezTo>
                  <a:cubicBezTo>
                    <a:pt x="118259" y="8221"/>
                    <a:pt x="118346" y="8163"/>
                    <a:pt x="118434" y="8104"/>
                  </a:cubicBezTo>
                  <a:lnTo>
                    <a:pt x="118434" y="8104"/>
                  </a:lnTo>
                  <a:cubicBezTo>
                    <a:pt x="118434" y="8104"/>
                    <a:pt x="118332" y="8134"/>
                    <a:pt x="118142" y="8206"/>
                  </a:cubicBezTo>
                  <a:cubicBezTo>
                    <a:pt x="118128" y="8177"/>
                    <a:pt x="118113" y="8148"/>
                    <a:pt x="118099" y="8134"/>
                  </a:cubicBezTo>
                  <a:cubicBezTo>
                    <a:pt x="118288" y="8032"/>
                    <a:pt x="118507" y="7929"/>
                    <a:pt x="118755" y="7813"/>
                  </a:cubicBezTo>
                  <a:close/>
                  <a:moveTo>
                    <a:pt x="117938" y="8221"/>
                  </a:moveTo>
                  <a:cubicBezTo>
                    <a:pt x="117938" y="8236"/>
                    <a:pt x="117953" y="8265"/>
                    <a:pt x="117953" y="8294"/>
                  </a:cubicBezTo>
                  <a:cubicBezTo>
                    <a:pt x="117793" y="8367"/>
                    <a:pt x="117603" y="8454"/>
                    <a:pt x="117385" y="8571"/>
                  </a:cubicBezTo>
                  <a:cubicBezTo>
                    <a:pt x="117399" y="8542"/>
                    <a:pt x="117414" y="8527"/>
                    <a:pt x="117414" y="8498"/>
                  </a:cubicBezTo>
                  <a:cubicBezTo>
                    <a:pt x="117574" y="8410"/>
                    <a:pt x="117734" y="8323"/>
                    <a:pt x="117938" y="8221"/>
                  </a:cubicBezTo>
                  <a:close/>
                  <a:moveTo>
                    <a:pt x="31948" y="8483"/>
                  </a:moveTo>
                  <a:lnTo>
                    <a:pt x="32400" y="8498"/>
                  </a:lnTo>
                  <a:cubicBezTo>
                    <a:pt x="32400" y="8512"/>
                    <a:pt x="32400" y="8527"/>
                    <a:pt x="32385" y="8542"/>
                  </a:cubicBezTo>
                  <a:cubicBezTo>
                    <a:pt x="32254" y="8556"/>
                    <a:pt x="32138" y="8571"/>
                    <a:pt x="32006" y="8585"/>
                  </a:cubicBezTo>
                  <a:cubicBezTo>
                    <a:pt x="31992" y="8542"/>
                    <a:pt x="31977" y="8512"/>
                    <a:pt x="31948" y="8483"/>
                  </a:cubicBezTo>
                  <a:close/>
                  <a:moveTo>
                    <a:pt x="26774" y="7303"/>
                  </a:moveTo>
                  <a:cubicBezTo>
                    <a:pt x="26818" y="7536"/>
                    <a:pt x="26862" y="7740"/>
                    <a:pt x="26891" y="7944"/>
                  </a:cubicBezTo>
                  <a:cubicBezTo>
                    <a:pt x="26803" y="8163"/>
                    <a:pt x="26730" y="8381"/>
                    <a:pt x="26658" y="8614"/>
                  </a:cubicBezTo>
                  <a:cubicBezTo>
                    <a:pt x="26614" y="8469"/>
                    <a:pt x="26570" y="8308"/>
                    <a:pt x="26512" y="8163"/>
                  </a:cubicBezTo>
                  <a:cubicBezTo>
                    <a:pt x="26585" y="7813"/>
                    <a:pt x="26658" y="7551"/>
                    <a:pt x="26774" y="7303"/>
                  </a:cubicBezTo>
                  <a:close/>
                  <a:moveTo>
                    <a:pt x="114703" y="8308"/>
                  </a:moveTo>
                  <a:cubicBezTo>
                    <a:pt x="114732" y="8381"/>
                    <a:pt x="114747" y="8440"/>
                    <a:pt x="114761" y="8512"/>
                  </a:cubicBezTo>
                  <a:cubicBezTo>
                    <a:pt x="114747" y="8542"/>
                    <a:pt x="114717" y="8585"/>
                    <a:pt x="114688" y="8614"/>
                  </a:cubicBezTo>
                  <a:cubicBezTo>
                    <a:pt x="114688" y="8556"/>
                    <a:pt x="114674" y="8483"/>
                    <a:pt x="114674" y="8425"/>
                  </a:cubicBezTo>
                  <a:lnTo>
                    <a:pt x="114703" y="8308"/>
                  </a:lnTo>
                  <a:close/>
                  <a:moveTo>
                    <a:pt x="30461" y="8600"/>
                  </a:moveTo>
                  <a:cubicBezTo>
                    <a:pt x="30476" y="8629"/>
                    <a:pt x="30505" y="8644"/>
                    <a:pt x="30534" y="8658"/>
                  </a:cubicBezTo>
                  <a:cubicBezTo>
                    <a:pt x="30520" y="8687"/>
                    <a:pt x="30520" y="8717"/>
                    <a:pt x="30505" y="8760"/>
                  </a:cubicBezTo>
                  <a:cubicBezTo>
                    <a:pt x="30491" y="8702"/>
                    <a:pt x="30476" y="8658"/>
                    <a:pt x="30461" y="8600"/>
                  </a:cubicBezTo>
                  <a:close/>
                  <a:moveTo>
                    <a:pt x="119993" y="8425"/>
                  </a:moveTo>
                  <a:cubicBezTo>
                    <a:pt x="120037" y="8542"/>
                    <a:pt x="120081" y="8644"/>
                    <a:pt x="120110" y="8746"/>
                  </a:cubicBezTo>
                  <a:cubicBezTo>
                    <a:pt x="120052" y="8804"/>
                    <a:pt x="119993" y="8862"/>
                    <a:pt x="119935" y="8906"/>
                  </a:cubicBezTo>
                  <a:cubicBezTo>
                    <a:pt x="119979" y="8746"/>
                    <a:pt x="119993" y="8585"/>
                    <a:pt x="119993" y="8425"/>
                  </a:cubicBezTo>
                  <a:close/>
                  <a:moveTo>
                    <a:pt x="29733" y="7973"/>
                  </a:moveTo>
                  <a:cubicBezTo>
                    <a:pt x="29762" y="8046"/>
                    <a:pt x="29791" y="8104"/>
                    <a:pt x="29820" y="8163"/>
                  </a:cubicBezTo>
                  <a:cubicBezTo>
                    <a:pt x="29806" y="8367"/>
                    <a:pt x="29820" y="8600"/>
                    <a:pt x="29835" y="8848"/>
                  </a:cubicBezTo>
                  <a:cubicBezTo>
                    <a:pt x="29631" y="8877"/>
                    <a:pt x="29427" y="8906"/>
                    <a:pt x="29223" y="8921"/>
                  </a:cubicBezTo>
                  <a:cubicBezTo>
                    <a:pt x="29456" y="8600"/>
                    <a:pt x="29616" y="8279"/>
                    <a:pt x="29733" y="7973"/>
                  </a:cubicBezTo>
                  <a:close/>
                  <a:moveTo>
                    <a:pt x="115125" y="8396"/>
                  </a:moveTo>
                  <a:cubicBezTo>
                    <a:pt x="115155" y="8512"/>
                    <a:pt x="115198" y="8629"/>
                    <a:pt x="115227" y="8746"/>
                  </a:cubicBezTo>
                  <a:cubicBezTo>
                    <a:pt x="115198" y="8804"/>
                    <a:pt x="115155" y="8862"/>
                    <a:pt x="115125" y="8921"/>
                  </a:cubicBezTo>
                  <a:cubicBezTo>
                    <a:pt x="115111" y="8819"/>
                    <a:pt x="115082" y="8717"/>
                    <a:pt x="115038" y="8614"/>
                  </a:cubicBezTo>
                  <a:cubicBezTo>
                    <a:pt x="115053" y="8585"/>
                    <a:pt x="115053" y="8542"/>
                    <a:pt x="115053" y="8512"/>
                  </a:cubicBezTo>
                  <a:cubicBezTo>
                    <a:pt x="115082" y="8469"/>
                    <a:pt x="115096" y="8425"/>
                    <a:pt x="115125" y="8396"/>
                  </a:cubicBezTo>
                  <a:close/>
                  <a:moveTo>
                    <a:pt x="114266" y="8367"/>
                  </a:moveTo>
                  <a:lnTo>
                    <a:pt x="114266" y="8425"/>
                  </a:lnTo>
                  <a:cubicBezTo>
                    <a:pt x="114149" y="8614"/>
                    <a:pt x="114032" y="8804"/>
                    <a:pt x="113916" y="8979"/>
                  </a:cubicBezTo>
                  <a:cubicBezTo>
                    <a:pt x="113930" y="8921"/>
                    <a:pt x="113945" y="8848"/>
                    <a:pt x="113959" y="8775"/>
                  </a:cubicBezTo>
                  <a:cubicBezTo>
                    <a:pt x="114032" y="8644"/>
                    <a:pt x="114134" y="8512"/>
                    <a:pt x="114266" y="8367"/>
                  </a:cubicBezTo>
                  <a:close/>
                  <a:moveTo>
                    <a:pt x="116933" y="7128"/>
                  </a:moveTo>
                  <a:lnTo>
                    <a:pt x="116933" y="7128"/>
                  </a:lnTo>
                  <a:cubicBezTo>
                    <a:pt x="116947" y="7507"/>
                    <a:pt x="116904" y="7871"/>
                    <a:pt x="116860" y="8236"/>
                  </a:cubicBezTo>
                  <a:cubicBezTo>
                    <a:pt x="116802" y="8352"/>
                    <a:pt x="116758" y="8469"/>
                    <a:pt x="116729" y="8585"/>
                  </a:cubicBezTo>
                  <a:cubicBezTo>
                    <a:pt x="116510" y="8717"/>
                    <a:pt x="116291" y="8862"/>
                    <a:pt x="116102" y="9037"/>
                  </a:cubicBezTo>
                  <a:cubicBezTo>
                    <a:pt x="116204" y="8717"/>
                    <a:pt x="116233" y="8483"/>
                    <a:pt x="116233" y="8483"/>
                  </a:cubicBezTo>
                  <a:lnTo>
                    <a:pt x="116233" y="8483"/>
                  </a:lnTo>
                  <a:cubicBezTo>
                    <a:pt x="116175" y="8600"/>
                    <a:pt x="116131" y="8687"/>
                    <a:pt x="116087" y="8775"/>
                  </a:cubicBezTo>
                  <a:cubicBezTo>
                    <a:pt x="116087" y="8644"/>
                    <a:pt x="116073" y="8498"/>
                    <a:pt x="116058" y="8367"/>
                  </a:cubicBezTo>
                  <a:cubicBezTo>
                    <a:pt x="116321" y="7959"/>
                    <a:pt x="116612" y="7536"/>
                    <a:pt x="116933" y="7128"/>
                  </a:cubicBezTo>
                  <a:close/>
                  <a:moveTo>
                    <a:pt x="27561" y="6195"/>
                  </a:moveTo>
                  <a:cubicBezTo>
                    <a:pt x="27926" y="6632"/>
                    <a:pt x="28130" y="6938"/>
                    <a:pt x="28275" y="7274"/>
                  </a:cubicBezTo>
                  <a:cubicBezTo>
                    <a:pt x="28188" y="7988"/>
                    <a:pt x="28028" y="8644"/>
                    <a:pt x="27882" y="9110"/>
                  </a:cubicBezTo>
                  <a:cubicBezTo>
                    <a:pt x="27838" y="9110"/>
                    <a:pt x="27780" y="9125"/>
                    <a:pt x="27721" y="9125"/>
                  </a:cubicBezTo>
                  <a:cubicBezTo>
                    <a:pt x="27780" y="8512"/>
                    <a:pt x="27590" y="7857"/>
                    <a:pt x="27343" y="7274"/>
                  </a:cubicBezTo>
                  <a:cubicBezTo>
                    <a:pt x="27401" y="7011"/>
                    <a:pt x="27488" y="6749"/>
                    <a:pt x="27590" y="6487"/>
                  </a:cubicBezTo>
                  <a:lnTo>
                    <a:pt x="27590" y="6487"/>
                  </a:lnTo>
                  <a:cubicBezTo>
                    <a:pt x="27590" y="6487"/>
                    <a:pt x="27444" y="6720"/>
                    <a:pt x="27255" y="7113"/>
                  </a:cubicBezTo>
                  <a:cubicBezTo>
                    <a:pt x="27197" y="6997"/>
                    <a:pt x="27138" y="6880"/>
                    <a:pt x="27080" y="6764"/>
                  </a:cubicBezTo>
                  <a:cubicBezTo>
                    <a:pt x="27211" y="6589"/>
                    <a:pt x="27357" y="6399"/>
                    <a:pt x="27561" y="6195"/>
                  </a:cubicBezTo>
                  <a:close/>
                  <a:moveTo>
                    <a:pt x="114032" y="7244"/>
                  </a:moveTo>
                  <a:cubicBezTo>
                    <a:pt x="114091" y="7419"/>
                    <a:pt x="114134" y="7580"/>
                    <a:pt x="114178" y="7725"/>
                  </a:cubicBezTo>
                  <a:cubicBezTo>
                    <a:pt x="114076" y="7900"/>
                    <a:pt x="113901" y="8250"/>
                    <a:pt x="113741" y="8673"/>
                  </a:cubicBezTo>
                  <a:cubicBezTo>
                    <a:pt x="113610" y="8833"/>
                    <a:pt x="113493" y="9008"/>
                    <a:pt x="113406" y="9197"/>
                  </a:cubicBezTo>
                  <a:cubicBezTo>
                    <a:pt x="113362" y="9197"/>
                    <a:pt x="113318" y="9197"/>
                    <a:pt x="113274" y="9183"/>
                  </a:cubicBezTo>
                  <a:cubicBezTo>
                    <a:pt x="113318" y="9023"/>
                    <a:pt x="113333" y="8862"/>
                    <a:pt x="113347" y="8702"/>
                  </a:cubicBezTo>
                  <a:cubicBezTo>
                    <a:pt x="113493" y="8542"/>
                    <a:pt x="113668" y="8381"/>
                    <a:pt x="113887" y="8163"/>
                  </a:cubicBezTo>
                  <a:lnTo>
                    <a:pt x="113887" y="8163"/>
                  </a:lnTo>
                  <a:cubicBezTo>
                    <a:pt x="113886" y="8163"/>
                    <a:pt x="113668" y="8279"/>
                    <a:pt x="113362" y="8498"/>
                  </a:cubicBezTo>
                  <a:lnTo>
                    <a:pt x="113362" y="8454"/>
                  </a:lnTo>
                  <a:cubicBezTo>
                    <a:pt x="113377" y="8440"/>
                    <a:pt x="113377" y="8440"/>
                    <a:pt x="113377" y="8425"/>
                  </a:cubicBezTo>
                  <a:cubicBezTo>
                    <a:pt x="113566" y="8090"/>
                    <a:pt x="113712" y="7755"/>
                    <a:pt x="113814" y="7449"/>
                  </a:cubicBezTo>
                  <a:cubicBezTo>
                    <a:pt x="113828" y="7419"/>
                    <a:pt x="113857" y="7390"/>
                    <a:pt x="113872" y="7361"/>
                  </a:cubicBezTo>
                  <a:cubicBezTo>
                    <a:pt x="113901" y="7332"/>
                    <a:pt x="113930" y="7303"/>
                    <a:pt x="113959" y="7288"/>
                  </a:cubicBezTo>
                  <a:cubicBezTo>
                    <a:pt x="113989" y="7274"/>
                    <a:pt x="114018" y="7259"/>
                    <a:pt x="114032" y="7244"/>
                  </a:cubicBezTo>
                  <a:close/>
                  <a:moveTo>
                    <a:pt x="27007" y="9008"/>
                  </a:moveTo>
                  <a:cubicBezTo>
                    <a:pt x="27022" y="9095"/>
                    <a:pt x="27022" y="9183"/>
                    <a:pt x="27022" y="9227"/>
                  </a:cubicBezTo>
                  <a:cubicBezTo>
                    <a:pt x="27007" y="9227"/>
                    <a:pt x="26993" y="9227"/>
                    <a:pt x="26978" y="9241"/>
                  </a:cubicBezTo>
                  <a:cubicBezTo>
                    <a:pt x="26993" y="9154"/>
                    <a:pt x="27007" y="9081"/>
                    <a:pt x="27007" y="9008"/>
                  </a:cubicBezTo>
                  <a:close/>
                  <a:moveTo>
                    <a:pt x="123783" y="8498"/>
                  </a:moveTo>
                  <a:lnTo>
                    <a:pt x="123783" y="8498"/>
                  </a:lnTo>
                  <a:cubicBezTo>
                    <a:pt x="123724" y="8702"/>
                    <a:pt x="123637" y="8964"/>
                    <a:pt x="123564" y="9285"/>
                  </a:cubicBezTo>
                  <a:cubicBezTo>
                    <a:pt x="123506" y="9314"/>
                    <a:pt x="123462" y="9343"/>
                    <a:pt x="123418" y="9372"/>
                  </a:cubicBezTo>
                  <a:cubicBezTo>
                    <a:pt x="123520" y="9081"/>
                    <a:pt x="123637" y="8789"/>
                    <a:pt x="123783" y="8498"/>
                  </a:cubicBezTo>
                  <a:close/>
                  <a:moveTo>
                    <a:pt x="124832" y="8775"/>
                  </a:moveTo>
                  <a:cubicBezTo>
                    <a:pt x="125007" y="8979"/>
                    <a:pt x="125167" y="9154"/>
                    <a:pt x="125284" y="9329"/>
                  </a:cubicBezTo>
                  <a:cubicBezTo>
                    <a:pt x="125226" y="9372"/>
                    <a:pt x="125167" y="9431"/>
                    <a:pt x="125109" y="9474"/>
                  </a:cubicBezTo>
                  <a:cubicBezTo>
                    <a:pt x="124992" y="9241"/>
                    <a:pt x="124861" y="9023"/>
                    <a:pt x="124730" y="8833"/>
                  </a:cubicBezTo>
                  <a:cubicBezTo>
                    <a:pt x="124759" y="8819"/>
                    <a:pt x="124803" y="8789"/>
                    <a:pt x="124832" y="8775"/>
                  </a:cubicBezTo>
                  <a:close/>
                  <a:moveTo>
                    <a:pt x="11880" y="9493"/>
                  </a:moveTo>
                  <a:cubicBezTo>
                    <a:pt x="11880" y="9497"/>
                    <a:pt x="11879" y="9500"/>
                    <a:pt x="11879" y="9504"/>
                  </a:cubicBezTo>
                  <a:cubicBezTo>
                    <a:pt x="11881" y="9507"/>
                    <a:pt x="11884" y="9511"/>
                    <a:pt x="11888" y="9516"/>
                  </a:cubicBezTo>
                  <a:lnTo>
                    <a:pt x="11888" y="9516"/>
                  </a:lnTo>
                  <a:cubicBezTo>
                    <a:pt x="11885" y="9508"/>
                    <a:pt x="11883" y="9501"/>
                    <a:pt x="11880" y="9493"/>
                  </a:cubicBezTo>
                  <a:close/>
                  <a:moveTo>
                    <a:pt x="25215" y="8571"/>
                  </a:moveTo>
                  <a:cubicBezTo>
                    <a:pt x="25331" y="8775"/>
                    <a:pt x="25477" y="8964"/>
                    <a:pt x="25652" y="9154"/>
                  </a:cubicBezTo>
                  <a:cubicBezTo>
                    <a:pt x="25637" y="9256"/>
                    <a:pt x="25608" y="9343"/>
                    <a:pt x="25608" y="9445"/>
                  </a:cubicBezTo>
                  <a:cubicBezTo>
                    <a:pt x="25404" y="9474"/>
                    <a:pt x="25200" y="9504"/>
                    <a:pt x="25011" y="9533"/>
                  </a:cubicBezTo>
                  <a:cubicBezTo>
                    <a:pt x="24981" y="9474"/>
                    <a:pt x="24967" y="9416"/>
                    <a:pt x="24938" y="9358"/>
                  </a:cubicBezTo>
                  <a:cubicBezTo>
                    <a:pt x="24981" y="9110"/>
                    <a:pt x="25069" y="8877"/>
                    <a:pt x="25215" y="8571"/>
                  </a:cubicBezTo>
                  <a:close/>
                  <a:moveTo>
                    <a:pt x="24398" y="9110"/>
                  </a:moveTo>
                  <a:lnTo>
                    <a:pt x="24398" y="9110"/>
                  </a:lnTo>
                  <a:cubicBezTo>
                    <a:pt x="24384" y="9299"/>
                    <a:pt x="24384" y="9474"/>
                    <a:pt x="24355" y="9635"/>
                  </a:cubicBezTo>
                  <a:lnTo>
                    <a:pt x="24194" y="9664"/>
                  </a:lnTo>
                  <a:cubicBezTo>
                    <a:pt x="24180" y="9635"/>
                    <a:pt x="24180" y="9620"/>
                    <a:pt x="24165" y="9591"/>
                  </a:cubicBezTo>
                  <a:cubicBezTo>
                    <a:pt x="24224" y="9445"/>
                    <a:pt x="24296" y="9285"/>
                    <a:pt x="24398" y="9110"/>
                  </a:cubicBezTo>
                  <a:close/>
                  <a:moveTo>
                    <a:pt x="9591" y="9664"/>
                  </a:moveTo>
                  <a:cubicBezTo>
                    <a:pt x="9591" y="9664"/>
                    <a:pt x="9605" y="9678"/>
                    <a:pt x="9605" y="9678"/>
                  </a:cubicBezTo>
                  <a:cubicBezTo>
                    <a:pt x="9605" y="9664"/>
                    <a:pt x="9591" y="9664"/>
                    <a:pt x="9591" y="9664"/>
                  </a:cubicBezTo>
                  <a:close/>
                  <a:moveTo>
                    <a:pt x="117982" y="8410"/>
                  </a:moveTo>
                  <a:cubicBezTo>
                    <a:pt x="118026" y="8600"/>
                    <a:pt x="118070" y="8760"/>
                    <a:pt x="118084" y="8906"/>
                  </a:cubicBezTo>
                  <a:cubicBezTo>
                    <a:pt x="117807" y="9168"/>
                    <a:pt x="117545" y="9474"/>
                    <a:pt x="117341" y="9824"/>
                  </a:cubicBezTo>
                  <a:cubicBezTo>
                    <a:pt x="117297" y="9810"/>
                    <a:pt x="117253" y="9810"/>
                    <a:pt x="117224" y="9795"/>
                  </a:cubicBezTo>
                  <a:cubicBezTo>
                    <a:pt x="117210" y="9737"/>
                    <a:pt x="117195" y="9664"/>
                    <a:pt x="117195" y="9591"/>
                  </a:cubicBezTo>
                  <a:cubicBezTo>
                    <a:pt x="117210" y="9387"/>
                    <a:pt x="117224" y="9168"/>
                    <a:pt x="117224" y="8979"/>
                  </a:cubicBezTo>
                  <a:cubicBezTo>
                    <a:pt x="117443" y="8804"/>
                    <a:pt x="117691" y="8629"/>
                    <a:pt x="117982" y="8410"/>
                  </a:cubicBezTo>
                  <a:close/>
                  <a:moveTo>
                    <a:pt x="22416" y="9489"/>
                  </a:moveTo>
                  <a:lnTo>
                    <a:pt x="22416" y="9489"/>
                  </a:lnTo>
                  <a:cubicBezTo>
                    <a:pt x="22518" y="9620"/>
                    <a:pt x="22620" y="9751"/>
                    <a:pt x="22722" y="9897"/>
                  </a:cubicBezTo>
                  <a:cubicBezTo>
                    <a:pt x="22635" y="9912"/>
                    <a:pt x="22547" y="9926"/>
                    <a:pt x="22475" y="9941"/>
                  </a:cubicBezTo>
                  <a:cubicBezTo>
                    <a:pt x="22445" y="9795"/>
                    <a:pt x="22431" y="9649"/>
                    <a:pt x="22416" y="9489"/>
                  </a:cubicBezTo>
                  <a:close/>
                  <a:moveTo>
                    <a:pt x="119571" y="8134"/>
                  </a:moveTo>
                  <a:cubicBezTo>
                    <a:pt x="119542" y="8512"/>
                    <a:pt x="119425" y="8891"/>
                    <a:pt x="119206" y="9460"/>
                  </a:cubicBezTo>
                  <a:cubicBezTo>
                    <a:pt x="119031" y="9081"/>
                    <a:pt x="118842" y="8833"/>
                    <a:pt x="118784" y="8789"/>
                  </a:cubicBezTo>
                  <a:lnTo>
                    <a:pt x="118784" y="8789"/>
                  </a:lnTo>
                  <a:cubicBezTo>
                    <a:pt x="118915" y="9197"/>
                    <a:pt x="119002" y="9518"/>
                    <a:pt x="119061" y="9795"/>
                  </a:cubicBezTo>
                  <a:cubicBezTo>
                    <a:pt x="119002" y="9897"/>
                    <a:pt x="118929" y="9999"/>
                    <a:pt x="118842" y="10087"/>
                  </a:cubicBezTo>
                  <a:cubicBezTo>
                    <a:pt x="118725" y="10072"/>
                    <a:pt x="118609" y="10043"/>
                    <a:pt x="118507" y="10028"/>
                  </a:cubicBezTo>
                  <a:cubicBezTo>
                    <a:pt x="118521" y="9810"/>
                    <a:pt x="118521" y="9606"/>
                    <a:pt x="118507" y="9416"/>
                  </a:cubicBezTo>
                  <a:cubicBezTo>
                    <a:pt x="118565" y="9241"/>
                    <a:pt x="118609" y="9081"/>
                    <a:pt x="118638" y="8935"/>
                  </a:cubicBezTo>
                  <a:cubicBezTo>
                    <a:pt x="118682" y="8891"/>
                    <a:pt x="118740" y="8833"/>
                    <a:pt x="118784" y="8789"/>
                  </a:cubicBezTo>
                  <a:cubicBezTo>
                    <a:pt x="119002" y="8585"/>
                    <a:pt x="119250" y="8367"/>
                    <a:pt x="119571" y="8134"/>
                  </a:cubicBezTo>
                  <a:close/>
                  <a:moveTo>
                    <a:pt x="21134" y="8396"/>
                  </a:moveTo>
                  <a:cubicBezTo>
                    <a:pt x="21440" y="8600"/>
                    <a:pt x="21673" y="8775"/>
                    <a:pt x="21877" y="8935"/>
                  </a:cubicBezTo>
                  <a:cubicBezTo>
                    <a:pt x="21804" y="9299"/>
                    <a:pt x="21746" y="9678"/>
                    <a:pt x="21731" y="10072"/>
                  </a:cubicBezTo>
                  <a:cubicBezTo>
                    <a:pt x="21469" y="10116"/>
                    <a:pt x="21192" y="10159"/>
                    <a:pt x="20930" y="10218"/>
                  </a:cubicBezTo>
                  <a:cubicBezTo>
                    <a:pt x="20857" y="10057"/>
                    <a:pt x="20784" y="9912"/>
                    <a:pt x="20711" y="9751"/>
                  </a:cubicBezTo>
                  <a:cubicBezTo>
                    <a:pt x="20755" y="9343"/>
                    <a:pt x="20886" y="8950"/>
                    <a:pt x="21134" y="8396"/>
                  </a:cubicBezTo>
                  <a:close/>
                  <a:moveTo>
                    <a:pt x="120256" y="9955"/>
                  </a:moveTo>
                  <a:cubicBezTo>
                    <a:pt x="120241" y="10072"/>
                    <a:pt x="120241" y="10189"/>
                    <a:pt x="120227" y="10305"/>
                  </a:cubicBezTo>
                  <a:cubicBezTo>
                    <a:pt x="120227" y="10320"/>
                    <a:pt x="120212" y="10334"/>
                    <a:pt x="120212" y="10349"/>
                  </a:cubicBezTo>
                  <a:cubicBezTo>
                    <a:pt x="120197" y="10334"/>
                    <a:pt x="120168" y="10334"/>
                    <a:pt x="120154" y="10334"/>
                  </a:cubicBezTo>
                  <a:cubicBezTo>
                    <a:pt x="120183" y="10203"/>
                    <a:pt x="120212" y="10087"/>
                    <a:pt x="120256" y="9955"/>
                  </a:cubicBezTo>
                  <a:close/>
                  <a:moveTo>
                    <a:pt x="121946" y="9882"/>
                  </a:moveTo>
                  <a:cubicBezTo>
                    <a:pt x="121946" y="9999"/>
                    <a:pt x="121946" y="10101"/>
                    <a:pt x="121946" y="10218"/>
                  </a:cubicBezTo>
                  <a:cubicBezTo>
                    <a:pt x="121917" y="10261"/>
                    <a:pt x="121874" y="10320"/>
                    <a:pt x="121830" y="10363"/>
                  </a:cubicBezTo>
                  <a:cubicBezTo>
                    <a:pt x="121830" y="10203"/>
                    <a:pt x="121859" y="10057"/>
                    <a:pt x="121903" y="9912"/>
                  </a:cubicBezTo>
                  <a:cubicBezTo>
                    <a:pt x="121917" y="9897"/>
                    <a:pt x="121932" y="9897"/>
                    <a:pt x="121946" y="9882"/>
                  </a:cubicBezTo>
                  <a:close/>
                  <a:moveTo>
                    <a:pt x="10582" y="10276"/>
                  </a:moveTo>
                  <a:lnTo>
                    <a:pt x="10582" y="10276"/>
                  </a:lnTo>
                  <a:cubicBezTo>
                    <a:pt x="10640" y="10305"/>
                    <a:pt x="10684" y="10334"/>
                    <a:pt x="10727" y="10363"/>
                  </a:cubicBezTo>
                  <a:cubicBezTo>
                    <a:pt x="10727" y="10378"/>
                    <a:pt x="10727" y="10393"/>
                    <a:pt x="10742" y="10407"/>
                  </a:cubicBezTo>
                  <a:cubicBezTo>
                    <a:pt x="10698" y="10393"/>
                    <a:pt x="10655" y="10363"/>
                    <a:pt x="10611" y="10349"/>
                  </a:cubicBezTo>
                  <a:cubicBezTo>
                    <a:pt x="10596" y="10320"/>
                    <a:pt x="10596" y="10291"/>
                    <a:pt x="10582" y="10276"/>
                  </a:cubicBezTo>
                  <a:close/>
                  <a:moveTo>
                    <a:pt x="121232" y="10465"/>
                  </a:moveTo>
                  <a:cubicBezTo>
                    <a:pt x="121232" y="10495"/>
                    <a:pt x="121232" y="10524"/>
                    <a:pt x="121232" y="10538"/>
                  </a:cubicBezTo>
                  <a:lnTo>
                    <a:pt x="121174" y="10538"/>
                  </a:lnTo>
                  <a:lnTo>
                    <a:pt x="121232" y="10465"/>
                  </a:lnTo>
                  <a:close/>
                  <a:moveTo>
                    <a:pt x="124526" y="9023"/>
                  </a:moveTo>
                  <a:cubicBezTo>
                    <a:pt x="124643" y="9299"/>
                    <a:pt x="124730" y="9533"/>
                    <a:pt x="124803" y="9751"/>
                  </a:cubicBezTo>
                  <a:cubicBezTo>
                    <a:pt x="124497" y="10028"/>
                    <a:pt x="124205" y="10334"/>
                    <a:pt x="123943" y="10655"/>
                  </a:cubicBezTo>
                  <a:cubicBezTo>
                    <a:pt x="123914" y="10465"/>
                    <a:pt x="123899" y="10276"/>
                    <a:pt x="123885" y="10072"/>
                  </a:cubicBezTo>
                  <a:cubicBezTo>
                    <a:pt x="124016" y="9737"/>
                    <a:pt x="124220" y="9416"/>
                    <a:pt x="124526" y="9023"/>
                  </a:cubicBezTo>
                  <a:close/>
                  <a:moveTo>
                    <a:pt x="125687" y="10079"/>
                  </a:moveTo>
                  <a:cubicBezTo>
                    <a:pt x="125739" y="10201"/>
                    <a:pt x="125767" y="10313"/>
                    <a:pt x="125809" y="10451"/>
                  </a:cubicBezTo>
                  <a:cubicBezTo>
                    <a:pt x="125721" y="10538"/>
                    <a:pt x="125634" y="10611"/>
                    <a:pt x="125546" y="10699"/>
                  </a:cubicBezTo>
                  <a:cubicBezTo>
                    <a:pt x="125589" y="10501"/>
                    <a:pt x="125631" y="10303"/>
                    <a:pt x="125687" y="10079"/>
                  </a:cubicBezTo>
                  <a:close/>
                  <a:moveTo>
                    <a:pt x="13803" y="7915"/>
                  </a:moveTo>
                  <a:cubicBezTo>
                    <a:pt x="13803" y="8279"/>
                    <a:pt x="13846" y="8717"/>
                    <a:pt x="13919" y="9212"/>
                  </a:cubicBezTo>
                  <a:cubicBezTo>
                    <a:pt x="13788" y="9678"/>
                    <a:pt x="13744" y="10189"/>
                    <a:pt x="13817" y="10728"/>
                  </a:cubicBezTo>
                  <a:cubicBezTo>
                    <a:pt x="13657" y="10597"/>
                    <a:pt x="13511" y="10451"/>
                    <a:pt x="13395" y="10291"/>
                  </a:cubicBezTo>
                  <a:cubicBezTo>
                    <a:pt x="13467" y="9533"/>
                    <a:pt x="13584" y="8717"/>
                    <a:pt x="13803" y="7915"/>
                  </a:cubicBezTo>
                  <a:close/>
                  <a:moveTo>
                    <a:pt x="123448" y="9795"/>
                  </a:moveTo>
                  <a:lnTo>
                    <a:pt x="123418" y="9970"/>
                  </a:lnTo>
                  <a:cubicBezTo>
                    <a:pt x="123258" y="10232"/>
                    <a:pt x="123127" y="10524"/>
                    <a:pt x="123025" y="10815"/>
                  </a:cubicBezTo>
                  <a:cubicBezTo>
                    <a:pt x="123069" y="10567"/>
                    <a:pt x="123127" y="10305"/>
                    <a:pt x="123214" y="10028"/>
                  </a:cubicBezTo>
                  <a:cubicBezTo>
                    <a:pt x="123287" y="9955"/>
                    <a:pt x="123360" y="9868"/>
                    <a:pt x="123448" y="9795"/>
                  </a:cubicBezTo>
                  <a:close/>
                  <a:moveTo>
                    <a:pt x="10786" y="10815"/>
                  </a:moveTo>
                  <a:cubicBezTo>
                    <a:pt x="10786" y="10815"/>
                    <a:pt x="10800" y="10830"/>
                    <a:pt x="10815" y="10844"/>
                  </a:cubicBezTo>
                  <a:cubicBezTo>
                    <a:pt x="10829" y="10874"/>
                    <a:pt x="10829" y="10917"/>
                    <a:pt x="10844" y="10961"/>
                  </a:cubicBezTo>
                  <a:cubicBezTo>
                    <a:pt x="10815" y="10917"/>
                    <a:pt x="10800" y="10859"/>
                    <a:pt x="10786" y="10815"/>
                  </a:cubicBezTo>
                  <a:close/>
                  <a:moveTo>
                    <a:pt x="9664" y="10174"/>
                  </a:moveTo>
                  <a:lnTo>
                    <a:pt x="9664" y="10174"/>
                  </a:lnTo>
                  <a:cubicBezTo>
                    <a:pt x="9882" y="10261"/>
                    <a:pt x="10057" y="10349"/>
                    <a:pt x="10203" y="10436"/>
                  </a:cubicBezTo>
                  <a:cubicBezTo>
                    <a:pt x="10101" y="10597"/>
                    <a:pt x="9999" y="10786"/>
                    <a:pt x="9911" y="10976"/>
                  </a:cubicBezTo>
                  <a:cubicBezTo>
                    <a:pt x="9824" y="10713"/>
                    <a:pt x="9736" y="10451"/>
                    <a:pt x="9664" y="10174"/>
                  </a:cubicBezTo>
                  <a:close/>
                  <a:moveTo>
                    <a:pt x="16616" y="8921"/>
                  </a:moveTo>
                  <a:lnTo>
                    <a:pt x="16616" y="8921"/>
                  </a:lnTo>
                  <a:cubicBezTo>
                    <a:pt x="16863" y="9227"/>
                    <a:pt x="17097" y="9591"/>
                    <a:pt x="17359" y="10057"/>
                  </a:cubicBezTo>
                  <a:cubicBezTo>
                    <a:pt x="17344" y="10349"/>
                    <a:pt x="17344" y="10626"/>
                    <a:pt x="17359" y="10917"/>
                  </a:cubicBezTo>
                  <a:cubicBezTo>
                    <a:pt x="17213" y="10946"/>
                    <a:pt x="17082" y="10976"/>
                    <a:pt x="16951" y="11005"/>
                  </a:cubicBezTo>
                  <a:cubicBezTo>
                    <a:pt x="16834" y="10495"/>
                    <a:pt x="16688" y="9751"/>
                    <a:pt x="16616" y="8921"/>
                  </a:cubicBezTo>
                  <a:close/>
                  <a:moveTo>
                    <a:pt x="124759" y="10684"/>
                  </a:moveTo>
                  <a:cubicBezTo>
                    <a:pt x="124686" y="10874"/>
                    <a:pt x="124628" y="11063"/>
                    <a:pt x="124584" y="11267"/>
                  </a:cubicBezTo>
                  <a:cubicBezTo>
                    <a:pt x="124541" y="11252"/>
                    <a:pt x="124482" y="11238"/>
                    <a:pt x="124439" y="11223"/>
                  </a:cubicBezTo>
                  <a:cubicBezTo>
                    <a:pt x="124526" y="11048"/>
                    <a:pt x="124643" y="10874"/>
                    <a:pt x="124759" y="10684"/>
                  </a:cubicBezTo>
                  <a:close/>
                  <a:moveTo>
                    <a:pt x="9591" y="10203"/>
                  </a:moveTo>
                  <a:cubicBezTo>
                    <a:pt x="9591" y="10465"/>
                    <a:pt x="9605" y="10844"/>
                    <a:pt x="9649" y="11296"/>
                  </a:cubicBezTo>
                  <a:cubicBezTo>
                    <a:pt x="9634" y="11282"/>
                    <a:pt x="9634" y="11267"/>
                    <a:pt x="9620" y="11252"/>
                  </a:cubicBezTo>
                  <a:cubicBezTo>
                    <a:pt x="9547" y="10946"/>
                    <a:pt x="9547" y="10640"/>
                    <a:pt x="9591" y="10203"/>
                  </a:cubicBezTo>
                  <a:close/>
                  <a:moveTo>
                    <a:pt x="15012" y="7565"/>
                  </a:moveTo>
                  <a:cubicBezTo>
                    <a:pt x="15391" y="7813"/>
                    <a:pt x="15697" y="8032"/>
                    <a:pt x="15945" y="8236"/>
                  </a:cubicBezTo>
                  <a:cubicBezTo>
                    <a:pt x="15756" y="9168"/>
                    <a:pt x="15668" y="10232"/>
                    <a:pt x="15931" y="11238"/>
                  </a:cubicBezTo>
                  <a:cubicBezTo>
                    <a:pt x="15814" y="11252"/>
                    <a:pt x="15712" y="11282"/>
                    <a:pt x="15595" y="11311"/>
                  </a:cubicBezTo>
                  <a:cubicBezTo>
                    <a:pt x="15246" y="10728"/>
                    <a:pt x="14837" y="10014"/>
                    <a:pt x="14502" y="9241"/>
                  </a:cubicBezTo>
                  <a:cubicBezTo>
                    <a:pt x="14546" y="8746"/>
                    <a:pt x="14706" y="8265"/>
                    <a:pt x="15012" y="7565"/>
                  </a:cubicBezTo>
                  <a:close/>
                  <a:moveTo>
                    <a:pt x="125867" y="11427"/>
                  </a:moveTo>
                  <a:lnTo>
                    <a:pt x="125867" y="11427"/>
                  </a:lnTo>
                  <a:cubicBezTo>
                    <a:pt x="125852" y="11471"/>
                    <a:pt x="125838" y="11515"/>
                    <a:pt x="125823" y="11559"/>
                  </a:cubicBezTo>
                  <a:cubicBezTo>
                    <a:pt x="125809" y="11544"/>
                    <a:pt x="125794" y="11544"/>
                    <a:pt x="125780" y="11544"/>
                  </a:cubicBezTo>
                  <a:cubicBezTo>
                    <a:pt x="125809" y="11500"/>
                    <a:pt x="125838" y="11457"/>
                    <a:pt x="125867" y="11427"/>
                  </a:cubicBezTo>
                  <a:close/>
                  <a:moveTo>
                    <a:pt x="13335" y="11252"/>
                  </a:moveTo>
                  <a:lnTo>
                    <a:pt x="13335" y="11252"/>
                  </a:lnTo>
                  <a:cubicBezTo>
                    <a:pt x="13477" y="11393"/>
                    <a:pt x="13619" y="11534"/>
                    <a:pt x="13788" y="11675"/>
                  </a:cubicBezTo>
                  <a:cubicBezTo>
                    <a:pt x="13774" y="11704"/>
                    <a:pt x="13774" y="11719"/>
                    <a:pt x="13774" y="11748"/>
                  </a:cubicBezTo>
                  <a:cubicBezTo>
                    <a:pt x="13613" y="11777"/>
                    <a:pt x="13467" y="11821"/>
                    <a:pt x="13307" y="11865"/>
                  </a:cubicBezTo>
                  <a:cubicBezTo>
                    <a:pt x="13307" y="11665"/>
                    <a:pt x="13321" y="11465"/>
                    <a:pt x="13335" y="11252"/>
                  </a:cubicBezTo>
                  <a:close/>
                  <a:moveTo>
                    <a:pt x="134116" y="11748"/>
                  </a:moveTo>
                  <a:cubicBezTo>
                    <a:pt x="134116" y="11763"/>
                    <a:pt x="134131" y="11777"/>
                    <a:pt x="134145" y="11806"/>
                  </a:cubicBezTo>
                  <a:cubicBezTo>
                    <a:pt x="134072" y="11835"/>
                    <a:pt x="134000" y="11865"/>
                    <a:pt x="133927" y="11908"/>
                  </a:cubicBezTo>
                  <a:cubicBezTo>
                    <a:pt x="133985" y="11850"/>
                    <a:pt x="134043" y="11792"/>
                    <a:pt x="134116" y="11748"/>
                  </a:cubicBezTo>
                  <a:close/>
                  <a:moveTo>
                    <a:pt x="9270" y="11311"/>
                  </a:moveTo>
                  <a:cubicBezTo>
                    <a:pt x="9285" y="11617"/>
                    <a:pt x="9357" y="11937"/>
                    <a:pt x="9503" y="12258"/>
                  </a:cubicBezTo>
                  <a:cubicBezTo>
                    <a:pt x="9314" y="12142"/>
                    <a:pt x="9153" y="12025"/>
                    <a:pt x="9022" y="11894"/>
                  </a:cubicBezTo>
                  <a:cubicBezTo>
                    <a:pt x="9095" y="11719"/>
                    <a:pt x="9168" y="11529"/>
                    <a:pt x="9270" y="11311"/>
                  </a:cubicBezTo>
                  <a:close/>
                  <a:moveTo>
                    <a:pt x="129583" y="11704"/>
                  </a:moveTo>
                  <a:cubicBezTo>
                    <a:pt x="129642" y="11879"/>
                    <a:pt x="129671" y="12040"/>
                    <a:pt x="129686" y="12185"/>
                  </a:cubicBezTo>
                  <a:cubicBezTo>
                    <a:pt x="129569" y="12273"/>
                    <a:pt x="129452" y="12375"/>
                    <a:pt x="129350" y="12477"/>
                  </a:cubicBezTo>
                  <a:cubicBezTo>
                    <a:pt x="129146" y="12418"/>
                    <a:pt x="128928" y="12360"/>
                    <a:pt x="128724" y="12302"/>
                  </a:cubicBezTo>
                  <a:cubicBezTo>
                    <a:pt x="128928" y="12112"/>
                    <a:pt x="129190" y="11923"/>
                    <a:pt x="129583" y="11704"/>
                  </a:cubicBezTo>
                  <a:close/>
                  <a:moveTo>
                    <a:pt x="10319" y="10917"/>
                  </a:moveTo>
                  <a:cubicBezTo>
                    <a:pt x="10421" y="11442"/>
                    <a:pt x="10596" y="12010"/>
                    <a:pt x="10931" y="12506"/>
                  </a:cubicBezTo>
                  <a:cubicBezTo>
                    <a:pt x="10873" y="12520"/>
                    <a:pt x="10829" y="12535"/>
                    <a:pt x="10771" y="12550"/>
                  </a:cubicBezTo>
                  <a:cubicBezTo>
                    <a:pt x="10669" y="12448"/>
                    <a:pt x="10567" y="12331"/>
                    <a:pt x="10451" y="12214"/>
                  </a:cubicBezTo>
                  <a:cubicBezTo>
                    <a:pt x="10349" y="12025"/>
                    <a:pt x="10261" y="11821"/>
                    <a:pt x="10159" y="11617"/>
                  </a:cubicBezTo>
                  <a:cubicBezTo>
                    <a:pt x="10188" y="11398"/>
                    <a:pt x="10232" y="11165"/>
                    <a:pt x="10319" y="10917"/>
                  </a:cubicBezTo>
                  <a:close/>
                  <a:moveTo>
                    <a:pt x="6472" y="11180"/>
                  </a:moveTo>
                  <a:lnTo>
                    <a:pt x="6472" y="11180"/>
                  </a:lnTo>
                  <a:cubicBezTo>
                    <a:pt x="6661" y="11340"/>
                    <a:pt x="6836" y="11500"/>
                    <a:pt x="7040" y="11719"/>
                  </a:cubicBezTo>
                  <a:cubicBezTo>
                    <a:pt x="7055" y="11981"/>
                    <a:pt x="7084" y="12316"/>
                    <a:pt x="7142" y="12652"/>
                  </a:cubicBezTo>
                  <a:cubicBezTo>
                    <a:pt x="6953" y="12273"/>
                    <a:pt x="6705" y="11763"/>
                    <a:pt x="6472" y="11180"/>
                  </a:cubicBezTo>
                  <a:close/>
                  <a:moveTo>
                    <a:pt x="134349" y="12273"/>
                  </a:moveTo>
                  <a:cubicBezTo>
                    <a:pt x="134379" y="12346"/>
                    <a:pt x="134408" y="12433"/>
                    <a:pt x="134437" y="12506"/>
                  </a:cubicBezTo>
                  <a:cubicBezTo>
                    <a:pt x="134335" y="12550"/>
                    <a:pt x="134233" y="12608"/>
                    <a:pt x="134131" y="12666"/>
                  </a:cubicBezTo>
                  <a:cubicBezTo>
                    <a:pt x="134189" y="12535"/>
                    <a:pt x="134262" y="12404"/>
                    <a:pt x="134349" y="12273"/>
                  </a:cubicBezTo>
                  <a:close/>
                  <a:moveTo>
                    <a:pt x="131260" y="12185"/>
                  </a:moveTo>
                  <a:lnTo>
                    <a:pt x="131260" y="12200"/>
                  </a:lnTo>
                  <a:cubicBezTo>
                    <a:pt x="131187" y="12360"/>
                    <a:pt x="131114" y="12550"/>
                    <a:pt x="131056" y="12739"/>
                  </a:cubicBezTo>
                  <a:cubicBezTo>
                    <a:pt x="130997" y="12797"/>
                    <a:pt x="130939" y="12870"/>
                    <a:pt x="130881" y="12914"/>
                  </a:cubicBezTo>
                  <a:cubicBezTo>
                    <a:pt x="130779" y="12885"/>
                    <a:pt x="130691" y="12856"/>
                    <a:pt x="130589" y="12827"/>
                  </a:cubicBezTo>
                  <a:cubicBezTo>
                    <a:pt x="130793" y="12622"/>
                    <a:pt x="131026" y="12404"/>
                    <a:pt x="131260" y="12185"/>
                  </a:cubicBezTo>
                  <a:close/>
                  <a:moveTo>
                    <a:pt x="4213" y="10801"/>
                  </a:moveTo>
                  <a:lnTo>
                    <a:pt x="4213" y="10801"/>
                  </a:lnTo>
                  <a:cubicBezTo>
                    <a:pt x="4300" y="11078"/>
                    <a:pt x="4431" y="11413"/>
                    <a:pt x="4592" y="11777"/>
                  </a:cubicBezTo>
                  <a:cubicBezTo>
                    <a:pt x="4621" y="12156"/>
                    <a:pt x="4694" y="12564"/>
                    <a:pt x="4883" y="12972"/>
                  </a:cubicBezTo>
                  <a:cubicBezTo>
                    <a:pt x="4737" y="12885"/>
                    <a:pt x="4592" y="12797"/>
                    <a:pt x="4475" y="12695"/>
                  </a:cubicBezTo>
                  <a:cubicBezTo>
                    <a:pt x="4344" y="12098"/>
                    <a:pt x="4242" y="11442"/>
                    <a:pt x="4213" y="10801"/>
                  </a:cubicBezTo>
                  <a:close/>
                  <a:moveTo>
                    <a:pt x="132076" y="12579"/>
                  </a:moveTo>
                  <a:lnTo>
                    <a:pt x="132076" y="12579"/>
                  </a:lnTo>
                  <a:cubicBezTo>
                    <a:pt x="131945" y="12754"/>
                    <a:pt x="131799" y="12958"/>
                    <a:pt x="131668" y="13162"/>
                  </a:cubicBezTo>
                  <a:cubicBezTo>
                    <a:pt x="131639" y="13162"/>
                    <a:pt x="131595" y="13147"/>
                    <a:pt x="131566" y="13133"/>
                  </a:cubicBezTo>
                  <a:cubicBezTo>
                    <a:pt x="131580" y="13060"/>
                    <a:pt x="131595" y="12972"/>
                    <a:pt x="131624" y="12899"/>
                  </a:cubicBezTo>
                  <a:cubicBezTo>
                    <a:pt x="131755" y="12797"/>
                    <a:pt x="131915" y="12695"/>
                    <a:pt x="132076" y="12579"/>
                  </a:cubicBezTo>
                  <a:close/>
                  <a:moveTo>
                    <a:pt x="134495" y="12666"/>
                  </a:moveTo>
                  <a:cubicBezTo>
                    <a:pt x="134495" y="12695"/>
                    <a:pt x="134510" y="12725"/>
                    <a:pt x="134510" y="12754"/>
                  </a:cubicBezTo>
                  <a:cubicBezTo>
                    <a:pt x="134262" y="12987"/>
                    <a:pt x="134000" y="13249"/>
                    <a:pt x="133766" y="13526"/>
                  </a:cubicBezTo>
                  <a:cubicBezTo>
                    <a:pt x="133810" y="13380"/>
                    <a:pt x="133868" y="13235"/>
                    <a:pt x="133941" y="13074"/>
                  </a:cubicBezTo>
                  <a:cubicBezTo>
                    <a:pt x="134087" y="12929"/>
                    <a:pt x="134262" y="12812"/>
                    <a:pt x="134495" y="12666"/>
                  </a:cubicBezTo>
                  <a:close/>
                  <a:moveTo>
                    <a:pt x="134218" y="11981"/>
                  </a:moveTo>
                  <a:cubicBezTo>
                    <a:pt x="134262" y="12054"/>
                    <a:pt x="134291" y="12127"/>
                    <a:pt x="134320" y="12200"/>
                  </a:cubicBezTo>
                  <a:cubicBezTo>
                    <a:pt x="134160" y="12375"/>
                    <a:pt x="133941" y="12622"/>
                    <a:pt x="133708" y="12943"/>
                  </a:cubicBezTo>
                  <a:cubicBezTo>
                    <a:pt x="133460" y="13118"/>
                    <a:pt x="133227" y="13337"/>
                    <a:pt x="133038" y="13584"/>
                  </a:cubicBezTo>
                  <a:cubicBezTo>
                    <a:pt x="133023" y="13380"/>
                    <a:pt x="133052" y="13176"/>
                    <a:pt x="133140" y="12972"/>
                  </a:cubicBezTo>
                  <a:cubicBezTo>
                    <a:pt x="133358" y="12841"/>
                    <a:pt x="133635" y="12681"/>
                    <a:pt x="133985" y="12477"/>
                  </a:cubicBezTo>
                  <a:lnTo>
                    <a:pt x="133985" y="12477"/>
                  </a:lnTo>
                  <a:cubicBezTo>
                    <a:pt x="133985" y="12477"/>
                    <a:pt x="133693" y="12550"/>
                    <a:pt x="133285" y="12739"/>
                  </a:cubicBezTo>
                  <a:cubicBezTo>
                    <a:pt x="133315" y="12681"/>
                    <a:pt x="133358" y="12637"/>
                    <a:pt x="133387" y="12579"/>
                  </a:cubicBezTo>
                  <a:cubicBezTo>
                    <a:pt x="133621" y="12404"/>
                    <a:pt x="133883" y="12200"/>
                    <a:pt x="134218" y="11981"/>
                  </a:cubicBezTo>
                  <a:close/>
                  <a:moveTo>
                    <a:pt x="5000" y="10363"/>
                  </a:moveTo>
                  <a:lnTo>
                    <a:pt x="5000" y="10363"/>
                  </a:lnTo>
                  <a:cubicBezTo>
                    <a:pt x="5335" y="10495"/>
                    <a:pt x="5597" y="10626"/>
                    <a:pt x="5830" y="10757"/>
                  </a:cubicBezTo>
                  <a:cubicBezTo>
                    <a:pt x="5918" y="11690"/>
                    <a:pt x="6195" y="12783"/>
                    <a:pt x="6894" y="13614"/>
                  </a:cubicBezTo>
                  <a:lnTo>
                    <a:pt x="7317" y="13424"/>
                  </a:lnTo>
                  <a:cubicBezTo>
                    <a:pt x="7346" y="13497"/>
                    <a:pt x="7361" y="13555"/>
                    <a:pt x="7375" y="13628"/>
                  </a:cubicBezTo>
                  <a:cubicBezTo>
                    <a:pt x="7259" y="13672"/>
                    <a:pt x="7142" y="13716"/>
                    <a:pt x="7026" y="13759"/>
                  </a:cubicBezTo>
                  <a:cubicBezTo>
                    <a:pt x="6967" y="13745"/>
                    <a:pt x="6923" y="13730"/>
                    <a:pt x="6865" y="13716"/>
                  </a:cubicBezTo>
                  <a:cubicBezTo>
                    <a:pt x="6413" y="13307"/>
                    <a:pt x="5685" y="12579"/>
                    <a:pt x="5029" y="11733"/>
                  </a:cubicBezTo>
                  <a:cubicBezTo>
                    <a:pt x="4941" y="11340"/>
                    <a:pt x="4941" y="10932"/>
                    <a:pt x="5000" y="10363"/>
                  </a:cubicBezTo>
                  <a:close/>
                  <a:moveTo>
                    <a:pt x="3630" y="13730"/>
                  </a:moveTo>
                  <a:cubicBezTo>
                    <a:pt x="3688" y="13788"/>
                    <a:pt x="3746" y="13832"/>
                    <a:pt x="3805" y="13890"/>
                  </a:cubicBezTo>
                  <a:cubicBezTo>
                    <a:pt x="3819" y="13963"/>
                    <a:pt x="3848" y="14022"/>
                    <a:pt x="3863" y="14095"/>
                  </a:cubicBezTo>
                  <a:cubicBezTo>
                    <a:pt x="3805" y="14036"/>
                    <a:pt x="3746" y="13978"/>
                    <a:pt x="3702" y="13905"/>
                  </a:cubicBezTo>
                  <a:cubicBezTo>
                    <a:pt x="3673" y="13847"/>
                    <a:pt x="3644" y="13788"/>
                    <a:pt x="3630" y="13730"/>
                  </a:cubicBezTo>
                  <a:close/>
                  <a:moveTo>
                    <a:pt x="134612" y="13788"/>
                  </a:moveTo>
                  <a:cubicBezTo>
                    <a:pt x="134612" y="13905"/>
                    <a:pt x="134597" y="14036"/>
                    <a:pt x="134583" y="14167"/>
                  </a:cubicBezTo>
                  <a:cubicBezTo>
                    <a:pt x="134510" y="14138"/>
                    <a:pt x="134451" y="14124"/>
                    <a:pt x="134393" y="14095"/>
                  </a:cubicBezTo>
                  <a:cubicBezTo>
                    <a:pt x="134451" y="14007"/>
                    <a:pt x="134524" y="13890"/>
                    <a:pt x="134612" y="13788"/>
                  </a:cubicBezTo>
                  <a:close/>
                  <a:moveTo>
                    <a:pt x="5422" y="13905"/>
                  </a:moveTo>
                  <a:lnTo>
                    <a:pt x="5422" y="13905"/>
                  </a:lnTo>
                  <a:cubicBezTo>
                    <a:pt x="5451" y="13920"/>
                    <a:pt x="5481" y="13934"/>
                    <a:pt x="5510" y="13949"/>
                  </a:cubicBezTo>
                  <a:cubicBezTo>
                    <a:pt x="5597" y="14051"/>
                    <a:pt x="5685" y="14138"/>
                    <a:pt x="5772" y="14226"/>
                  </a:cubicBezTo>
                  <a:cubicBezTo>
                    <a:pt x="5670" y="14269"/>
                    <a:pt x="5568" y="14313"/>
                    <a:pt x="5481" y="14357"/>
                  </a:cubicBezTo>
                  <a:cubicBezTo>
                    <a:pt x="5466" y="14197"/>
                    <a:pt x="5451" y="14051"/>
                    <a:pt x="5422" y="13905"/>
                  </a:cubicBezTo>
                  <a:close/>
                  <a:moveTo>
                    <a:pt x="4650" y="13439"/>
                  </a:moveTo>
                  <a:lnTo>
                    <a:pt x="4650" y="13439"/>
                  </a:lnTo>
                  <a:cubicBezTo>
                    <a:pt x="4781" y="13526"/>
                    <a:pt x="4927" y="13628"/>
                    <a:pt x="5087" y="13716"/>
                  </a:cubicBezTo>
                  <a:cubicBezTo>
                    <a:pt x="5116" y="13993"/>
                    <a:pt x="5116" y="14240"/>
                    <a:pt x="5058" y="14517"/>
                  </a:cubicBezTo>
                  <a:lnTo>
                    <a:pt x="4985" y="14561"/>
                  </a:lnTo>
                  <a:cubicBezTo>
                    <a:pt x="4970" y="14546"/>
                    <a:pt x="4970" y="14532"/>
                    <a:pt x="4970" y="14532"/>
                  </a:cubicBezTo>
                  <a:cubicBezTo>
                    <a:pt x="4868" y="14226"/>
                    <a:pt x="4752" y="13861"/>
                    <a:pt x="4650" y="13439"/>
                  </a:cubicBezTo>
                  <a:close/>
                  <a:moveTo>
                    <a:pt x="2449" y="13074"/>
                  </a:moveTo>
                  <a:cubicBezTo>
                    <a:pt x="2493" y="13089"/>
                    <a:pt x="2537" y="13103"/>
                    <a:pt x="2580" y="13118"/>
                  </a:cubicBezTo>
                  <a:cubicBezTo>
                    <a:pt x="2770" y="13541"/>
                    <a:pt x="3003" y="13993"/>
                    <a:pt x="3309" y="14415"/>
                  </a:cubicBezTo>
                  <a:cubicBezTo>
                    <a:pt x="3382" y="14678"/>
                    <a:pt x="3484" y="14925"/>
                    <a:pt x="3615" y="15173"/>
                  </a:cubicBezTo>
                  <a:cubicBezTo>
                    <a:pt x="3557" y="15202"/>
                    <a:pt x="3484" y="15231"/>
                    <a:pt x="3426" y="15275"/>
                  </a:cubicBezTo>
                  <a:cubicBezTo>
                    <a:pt x="3120" y="14969"/>
                    <a:pt x="2784" y="14590"/>
                    <a:pt x="2464" y="14167"/>
                  </a:cubicBezTo>
                  <a:cubicBezTo>
                    <a:pt x="2391" y="13861"/>
                    <a:pt x="2391" y="13541"/>
                    <a:pt x="2434" y="13074"/>
                  </a:cubicBezTo>
                  <a:close/>
                  <a:moveTo>
                    <a:pt x="84198" y="1"/>
                  </a:moveTo>
                  <a:cubicBezTo>
                    <a:pt x="84198" y="1"/>
                    <a:pt x="81516" y="1663"/>
                    <a:pt x="81706" y="4184"/>
                  </a:cubicBezTo>
                  <a:cubicBezTo>
                    <a:pt x="81444" y="4490"/>
                    <a:pt x="81167" y="4811"/>
                    <a:pt x="80890" y="5146"/>
                  </a:cubicBezTo>
                  <a:cubicBezTo>
                    <a:pt x="80846" y="5087"/>
                    <a:pt x="80788" y="5029"/>
                    <a:pt x="80744" y="4971"/>
                  </a:cubicBezTo>
                  <a:cubicBezTo>
                    <a:pt x="80700" y="4563"/>
                    <a:pt x="80671" y="4126"/>
                    <a:pt x="80686" y="3688"/>
                  </a:cubicBezTo>
                  <a:cubicBezTo>
                    <a:pt x="80802" y="3499"/>
                    <a:pt x="80948" y="3309"/>
                    <a:pt x="81094" y="3120"/>
                  </a:cubicBezTo>
                  <a:lnTo>
                    <a:pt x="81094" y="3120"/>
                  </a:lnTo>
                  <a:cubicBezTo>
                    <a:pt x="81094" y="3120"/>
                    <a:pt x="80933" y="3251"/>
                    <a:pt x="80686" y="3484"/>
                  </a:cubicBezTo>
                  <a:cubicBezTo>
                    <a:pt x="80700" y="3236"/>
                    <a:pt x="80715" y="2974"/>
                    <a:pt x="80759" y="2712"/>
                  </a:cubicBezTo>
                  <a:lnTo>
                    <a:pt x="80759" y="2712"/>
                  </a:lnTo>
                  <a:cubicBezTo>
                    <a:pt x="80758" y="2712"/>
                    <a:pt x="80598" y="3120"/>
                    <a:pt x="80438" y="3747"/>
                  </a:cubicBezTo>
                  <a:cubicBezTo>
                    <a:pt x="80380" y="3805"/>
                    <a:pt x="80321" y="3863"/>
                    <a:pt x="80263" y="3921"/>
                  </a:cubicBezTo>
                  <a:cubicBezTo>
                    <a:pt x="79665" y="2916"/>
                    <a:pt x="78718" y="2260"/>
                    <a:pt x="78368" y="2041"/>
                  </a:cubicBezTo>
                  <a:cubicBezTo>
                    <a:pt x="78558" y="1866"/>
                    <a:pt x="78776" y="1677"/>
                    <a:pt x="79024" y="1458"/>
                  </a:cubicBezTo>
                  <a:lnTo>
                    <a:pt x="79024" y="1458"/>
                  </a:lnTo>
                  <a:cubicBezTo>
                    <a:pt x="79024" y="1458"/>
                    <a:pt x="78820" y="1546"/>
                    <a:pt x="78529" y="1706"/>
                  </a:cubicBezTo>
                  <a:lnTo>
                    <a:pt x="78631" y="1590"/>
                  </a:lnTo>
                  <a:lnTo>
                    <a:pt x="78631" y="1590"/>
                  </a:lnTo>
                  <a:cubicBezTo>
                    <a:pt x="78630" y="1590"/>
                    <a:pt x="78558" y="1663"/>
                    <a:pt x="78427" y="1779"/>
                  </a:cubicBezTo>
                  <a:cubicBezTo>
                    <a:pt x="77800" y="2143"/>
                    <a:pt x="76838" y="2843"/>
                    <a:pt x="76299" y="3863"/>
                  </a:cubicBezTo>
                  <a:cubicBezTo>
                    <a:pt x="76080" y="3601"/>
                    <a:pt x="75934" y="3441"/>
                    <a:pt x="75934" y="3441"/>
                  </a:cubicBezTo>
                  <a:lnTo>
                    <a:pt x="75934" y="3441"/>
                  </a:lnTo>
                  <a:cubicBezTo>
                    <a:pt x="76036" y="3615"/>
                    <a:pt x="76138" y="3805"/>
                    <a:pt x="76226" y="3994"/>
                  </a:cubicBezTo>
                  <a:cubicBezTo>
                    <a:pt x="76182" y="4096"/>
                    <a:pt x="76124" y="4198"/>
                    <a:pt x="76095" y="4315"/>
                  </a:cubicBezTo>
                  <a:cubicBezTo>
                    <a:pt x="76051" y="4359"/>
                    <a:pt x="76022" y="4402"/>
                    <a:pt x="75993" y="4446"/>
                  </a:cubicBezTo>
                  <a:cubicBezTo>
                    <a:pt x="75876" y="4330"/>
                    <a:pt x="75803" y="4257"/>
                    <a:pt x="75803" y="4257"/>
                  </a:cubicBezTo>
                  <a:lnTo>
                    <a:pt x="75803" y="4257"/>
                  </a:lnTo>
                  <a:cubicBezTo>
                    <a:pt x="75861" y="4330"/>
                    <a:pt x="75905" y="4402"/>
                    <a:pt x="75963" y="4475"/>
                  </a:cubicBezTo>
                  <a:cubicBezTo>
                    <a:pt x="75818" y="4665"/>
                    <a:pt x="75687" y="4854"/>
                    <a:pt x="75555" y="5044"/>
                  </a:cubicBezTo>
                  <a:cubicBezTo>
                    <a:pt x="75380" y="4767"/>
                    <a:pt x="75191" y="4504"/>
                    <a:pt x="75016" y="4257"/>
                  </a:cubicBezTo>
                  <a:cubicBezTo>
                    <a:pt x="75264" y="3703"/>
                    <a:pt x="75570" y="3134"/>
                    <a:pt x="75934" y="2610"/>
                  </a:cubicBezTo>
                  <a:lnTo>
                    <a:pt x="75934" y="2610"/>
                  </a:lnTo>
                  <a:cubicBezTo>
                    <a:pt x="75934" y="2610"/>
                    <a:pt x="75366" y="3135"/>
                    <a:pt x="74754" y="3907"/>
                  </a:cubicBezTo>
                  <a:cubicBezTo>
                    <a:pt x="74579" y="3688"/>
                    <a:pt x="74419" y="3484"/>
                    <a:pt x="74258" y="3295"/>
                  </a:cubicBezTo>
                  <a:cubicBezTo>
                    <a:pt x="74346" y="3207"/>
                    <a:pt x="74433" y="3134"/>
                    <a:pt x="74521" y="3047"/>
                  </a:cubicBezTo>
                  <a:lnTo>
                    <a:pt x="74521" y="3047"/>
                  </a:lnTo>
                  <a:cubicBezTo>
                    <a:pt x="74520" y="3047"/>
                    <a:pt x="74389" y="3105"/>
                    <a:pt x="74200" y="3222"/>
                  </a:cubicBezTo>
                  <a:cubicBezTo>
                    <a:pt x="73705" y="2624"/>
                    <a:pt x="73355" y="2275"/>
                    <a:pt x="73355" y="2275"/>
                  </a:cubicBezTo>
                  <a:lnTo>
                    <a:pt x="73355" y="2275"/>
                  </a:lnTo>
                  <a:cubicBezTo>
                    <a:pt x="73588" y="2610"/>
                    <a:pt x="73806" y="2960"/>
                    <a:pt x="74025" y="3324"/>
                  </a:cubicBezTo>
                  <a:cubicBezTo>
                    <a:pt x="73996" y="3338"/>
                    <a:pt x="73952" y="3368"/>
                    <a:pt x="73923" y="3382"/>
                  </a:cubicBezTo>
                  <a:cubicBezTo>
                    <a:pt x="73500" y="3003"/>
                    <a:pt x="73151" y="2799"/>
                    <a:pt x="73151" y="2799"/>
                  </a:cubicBezTo>
                  <a:lnTo>
                    <a:pt x="73151" y="2799"/>
                  </a:lnTo>
                  <a:cubicBezTo>
                    <a:pt x="73369" y="3076"/>
                    <a:pt x="73559" y="3309"/>
                    <a:pt x="73734" y="3513"/>
                  </a:cubicBezTo>
                  <a:cubicBezTo>
                    <a:pt x="73457" y="3703"/>
                    <a:pt x="73151" y="3951"/>
                    <a:pt x="72859" y="4242"/>
                  </a:cubicBezTo>
                  <a:cubicBezTo>
                    <a:pt x="72888" y="3834"/>
                    <a:pt x="72947" y="3426"/>
                    <a:pt x="73049" y="3018"/>
                  </a:cubicBezTo>
                  <a:lnTo>
                    <a:pt x="73049" y="3018"/>
                  </a:lnTo>
                  <a:cubicBezTo>
                    <a:pt x="73048" y="3018"/>
                    <a:pt x="72640" y="3776"/>
                    <a:pt x="72349" y="4811"/>
                  </a:cubicBezTo>
                  <a:cubicBezTo>
                    <a:pt x="72320" y="4854"/>
                    <a:pt x="72291" y="4898"/>
                    <a:pt x="72247" y="4942"/>
                  </a:cubicBezTo>
                  <a:cubicBezTo>
                    <a:pt x="72101" y="4840"/>
                    <a:pt x="71970" y="4752"/>
                    <a:pt x="71883" y="4694"/>
                  </a:cubicBezTo>
                  <a:cubicBezTo>
                    <a:pt x="71883" y="4650"/>
                    <a:pt x="71897" y="4592"/>
                    <a:pt x="71912" y="4548"/>
                  </a:cubicBezTo>
                  <a:cubicBezTo>
                    <a:pt x="72087" y="4373"/>
                    <a:pt x="72276" y="4184"/>
                    <a:pt x="72509" y="3980"/>
                  </a:cubicBezTo>
                  <a:lnTo>
                    <a:pt x="72509" y="3980"/>
                  </a:lnTo>
                  <a:cubicBezTo>
                    <a:pt x="72509" y="3980"/>
                    <a:pt x="72276" y="4082"/>
                    <a:pt x="71955" y="4286"/>
                  </a:cubicBezTo>
                  <a:cubicBezTo>
                    <a:pt x="72028" y="3718"/>
                    <a:pt x="71970" y="3324"/>
                    <a:pt x="71970" y="3324"/>
                  </a:cubicBezTo>
                  <a:lnTo>
                    <a:pt x="71970" y="3324"/>
                  </a:lnTo>
                  <a:cubicBezTo>
                    <a:pt x="71824" y="3819"/>
                    <a:pt x="71708" y="4213"/>
                    <a:pt x="71591" y="4534"/>
                  </a:cubicBezTo>
                  <a:cubicBezTo>
                    <a:pt x="71562" y="4548"/>
                    <a:pt x="71547" y="4577"/>
                    <a:pt x="71518" y="4592"/>
                  </a:cubicBezTo>
                  <a:cubicBezTo>
                    <a:pt x="71912" y="2916"/>
                    <a:pt x="72116" y="2595"/>
                    <a:pt x="73792" y="1007"/>
                  </a:cubicBezTo>
                  <a:lnTo>
                    <a:pt x="73792" y="1007"/>
                  </a:lnTo>
                  <a:cubicBezTo>
                    <a:pt x="73792" y="1007"/>
                    <a:pt x="72815" y="1473"/>
                    <a:pt x="71985" y="2333"/>
                  </a:cubicBezTo>
                  <a:cubicBezTo>
                    <a:pt x="72291" y="1735"/>
                    <a:pt x="72626" y="1123"/>
                    <a:pt x="73005" y="555"/>
                  </a:cubicBezTo>
                  <a:lnTo>
                    <a:pt x="73005" y="555"/>
                  </a:lnTo>
                  <a:cubicBezTo>
                    <a:pt x="73004" y="555"/>
                    <a:pt x="71270" y="2435"/>
                    <a:pt x="70192" y="4636"/>
                  </a:cubicBezTo>
                  <a:cubicBezTo>
                    <a:pt x="70104" y="4432"/>
                    <a:pt x="69988" y="4228"/>
                    <a:pt x="69857" y="4053"/>
                  </a:cubicBezTo>
                  <a:cubicBezTo>
                    <a:pt x="69886" y="3805"/>
                    <a:pt x="69930" y="3572"/>
                    <a:pt x="69988" y="3338"/>
                  </a:cubicBezTo>
                  <a:lnTo>
                    <a:pt x="69988" y="3338"/>
                  </a:lnTo>
                  <a:cubicBezTo>
                    <a:pt x="69988" y="3339"/>
                    <a:pt x="69886" y="3543"/>
                    <a:pt x="69740" y="3892"/>
                  </a:cubicBezTo>
                  <a:cubicBezTo>
                    <a:pt x="69726" y="3863"/>
                    <a:pt x="69711" y="3849"/>
                    <a:pt x="69682" y="3819"/>
                  </a:cubicBezTo>
                  <a:cubicBezTo>
                    <a:pt x="69886" y="3164"/>
                    <a:pt x="70148" y="2479"/>
                    <a:pt x="70498" y="1837"/>
                  </a:cubicBezTo>
                  <a:lnTo>
                    <a:pt x="70498" y="1837"/>
                  </a:lnTo>
                  <a:cubicBezTo>
                    <a:pt x="70498" y="1838"/>
                    <a:pt x="69915" y="2493"/>
                    <a:pt x="69361" y="3455"/>
                  </a:cubicBezTo>
                  <a:cubicBezTo>
                    <a:pt x="69157" y="3236"/>
                    <a:pt x="68953" y="3062"/>
                    <a:pt x="68764" y="2901"/>
                  </a:cubicBezTo>
                  <a:cubicBezTo>
                    <a:pt x="68880" y="2756"/>
                    <a:pt x="69026" y="2595"/>
                    <a:pt x="69172" y="2406"/>
                  </a:cubicBezTo>
                  <a:lnTo>
                    <a:pt x="69172" y="2406"/>
                  </a:lnTo>
                  <a:cubicBezTo>
                    <a:pt x="69172" y="2406"/>
                    <a:pt x="68938" y="2552"/>
                    <a:pt x="68632" y="2814"/>
                  </a:cubicBezTo>
                  <a:cubicBezTo>
                    <a:pt x="68181" y="2464"/>
                    <a:pt x="67816" y="2304"/>
                    <a:pt x="67816" y="2304"/>
                  </a:cubicBezTo>
                  <a:lnTo>
                    <a:pt x="67816" y="2304"/>
                  </a:lnTo>
                  <a:cubicBezTo>
                    <a:pt x="68064" y="2551"/>
                    <a:pt x="68268" y="2756"/>
                    <a:pt x="68458" y="2960"/>
                  </a:cubicBezTo>
                  <a:cubicBezTo>
                    <a:pt x="68210" y="3178"/>
                    <a:pt x="67933" y="3441"/>
                    <a:pt x="67670" y="3776"/>
                  </a:cubicBezTo>
                  <a:cubicBezTo>
                    <a:pt x="67670" y="3368"/>
                    <a:pt x="67685" y="2945"/>
                    <a:pt x="67743" y="2537"/>
                  </a:cubicBezTo>
                  <a:lnTo>
                    <a:pt x="67743" y="2537"/>
                  </a:lnTo>
                  <a:cubicBezTo>
                    <a:pt x="67743" y="2537"/>
                    <a:pt x="67423" y="3324"/>
                    <a:pt x="67248" y="4388"/>
                  </a:cubicBezTo>
                  <a:cubicBezTo>
                    <a:pt x="67117" y="4606"/>
                    <a:pt x="67000" y="4840"/>
                    <a:pt x="66898" y="5087"/>
                  </a:cubicBezTo>
                  <a:cubicBezTo>
                    <a:pt x="66840" y="5029"/>
                    <a:pt x="66767" y="4971"/>
                    <a:pt x="66709" y="4927"/>
                  </a:cubicBezTo>
                  <a:cubicBezTo>
                    <a:pt x="66781" y="4825"/>
                    <a:pt x="66869" y="4723"/>
                    <a:pt x="66971" y="4606"/>
                  </a:cubicBezTo>
                  <a:lnTo>
                    <a:pt x="66971" y="4606"/>
                  </a:lnTo>
                  <a:cubicBezTo>
                    <a:pt x="66971" y="4607"/>
                    <a:pt x="66825" y="4694"/>
                    <a:pt x="66636" y="4869"/>
                  </a:cubicBezTo>
                  <a:cubicBezTo>
                    <a:pt x="66548" y="4796"/>
                    <a:pt x="66461" y="4738"/>
                    <a:pt x="66388" y="4694"/>
                  </a:cubicBezTo>
                  <a:cubicBezTo>
                    <a:pt x="66621" y="4373"/>
                    <a:pt x="66927" y="4009"/>
                    <a:pt x="67306" y="3543"/>
                  </a:cubicBezTo>
                  <a:lnTo>
                    <a:pt x="67306" y="3543"/>
                  </a:lnTo>
                  <a:cubicBezTo>
                    <a:pt x="67306" y="3543"/>
                    <a:pt x="66913" y="3790"/>
                    <a:pt x="66417" y="4242"/>
                  </a:cubicBezTo>
                  <a:cubicBezTo>
                    <a:pt x="66650" y="2537"/>
                    <a:pt x="66811" y="2202"/>
                    <a:pt x="68268" y="438"/>
                  </a:cubicBezTo>
                  <a:lnTo>
                    <a:pt x="68268" y="438"/>
                  </a:lnTo>
                  <a:cubicBezTo>
                    <a:pt x="68268" y="438"/>
                    <a:pt x="66126" y="1779"/>
                    <a:pt x="65805" y="3863"/>
                  </a:cubicBezTo>
                  <a:cubicBezTo>
                    <a:pt x="65397" y="4257"/>
                    <a:pt x="64916" y="4883"/>
                    <a:pt x="64858" y="5670"/>
                  </a:cubicBezTo>
                  <a:cubicBezTo>
                    <a:pt x="64741" y="4883"/>
                    <a:pt x="64712" y="3994"/>
                    <a:pt x="64828" y="3149"/>
                  </a:cubicBezTo>
                  <a:lnTo>
                    <a:pt x="64828" y="3149"/>
                  </a:lnTo>
                  <a:cubicBezTo>
                    <a:pt x="64828" y="3149"/>
                    <a:pt x="64289" y="4490"/>
                    <a:pt x="64216" y="6006"/>
                  </a:cubicBezTo>
                  <a:cubicBezTo>
                    <a:pt x="64202" y="5700"/>
                    <a:pt x="64216" y="5379"/>
                    <a:pt x="64260" y="5073"/>
                  </a:cubicBezTo>
                  <a:lnTo>
                    <a:pt x="64260" y="5073"/>
                  </a:lnTo>
                  <a:cubicBezTo>
                    <a:pt x="64260" y="5073"/>
                    <a:pt x="63954" y="5802"/>
                    <a:pt x="63881" y="6676"/>
                  </a:cubicBezTo>
                  <a:cubicBezTo>
                    <a:pt x="63750" y="6691"/>
                    <a:pt x="63619" y="6691"/>
                    <a:pt x="63488" y="6691"/>
                  </a:cubicBezTo>
                  <a:cubicBezTo>
                    <a:pt x="64187" y="5277"/>
                    <a:pt x="63808" y="3936"/>
                    <a:pt x="63808" y="3936"/>
                  </a:cubicBezTo>
                  <a:lnTo>
                    <a:pt x="63808" y="3936"/>
                  </a:lnTo>
                  <a:cubicBezTo>
                    <a:pt x="63560" y="5394"/>
                    <a:pt x="63400" y="5962"/>
                    <a:pt x="62817" y="6705"/>
                  </a:cubicBezTo>
                  <a:lnTo>
                    <a:pt x="62671" y="6705"/>
                  </a:lnTo>
                  <a:lnTo>
                    <a:pt x="62671" y="6691"/>
                  </a:lnTo>
                  <a:cubicBezTo>
                    <a:pt x="62919" y="5379"/>
                    <a:pt x="63444" y="3105"/>
                    <a:pt x="64493" y="1167"/>
                  </a:cubicBezTo>
                  <a:lnTo>
                    <a:pt x="64493" y="1167"/>
                  </a:lnTo>
                  <a:cubicBezTo>
                    <a:pt x="64493" y="1167"/>
                    <a:pt x="63546" y="2348"/>
                    <a:pt x="62744" y="3936"/>
                  </a:cubicBezTo>
                  <a:cubicBezTo>
                    <a:pt x="62788" y="3441"/>
                    <a:pt x="62744" y="3120"/>
                    <a:pt x="62744" y="3120"/>
                  </a:cubicBezTo>
                  <a:cubicBezTo>
                    <a:pt x="62467" y="4053"/>
                    <a:pt x="62278" y="4621"/>
                    <a:pt x="62016" y="5087"/>
                  </a:cubicBezTo>
                  <a:cubicBezTo>
                    <a:pt x="61914" y="4942"/>
                    <a:pt x="61797" y="4811"/>
                    <a:pt x="61680" y="4679"/>
                  </a:cubicBezTo>
                  <a:cubicBezTo>
                    <a:pt x="62147" y="3397"/>
                    <a:pt x="62832" y="1779"/>
                    <a:pt x="63764" y="351"/>
                  </a:cubicBezTo>
                  <a:lnTo>
                    <a:pt x="63764" y="351"/>
                  </a:lnTo>
                  <a:cubicBezTo>
                    <a:pt x="63764" y="351"/>
                    <a:pt x="62919" y="1269"/>
                    <a:pt x="62045" y="2581"/>
                  </a:cubicBezTo>
                  <a:cubicBezTo>
                    <a:pt x="62059" y="2551"/>
                    <a:pt x="62059" y="2537"/>
                    <a:pt x="62074" y="2508"/>
                  </a:cubicBezTo>
                  <a:lnTo>
                    <a:pt x="62074" y="2508"/>
                  </a:lnTo>
                  <a:cubicBezTo>
                    <a:pt x="62074" y="2508"/>
                    <a:pt x="61622" y="3120"/>
                    <a:pt x="61199" y="3994"/>
                  </a:cubicBezTo>
                  <a:cubicBezTo>
                    <a:pt x="61170" y="4038"/>
                    <a:pt x="61141" y="4082"/>
                    <a:pt x="61112" y="4140"/>
                  </a:cubicBezTo>
                  <a:cubicBezTo>
                    <a:pt x="60908" y="3965"/>
                    <a:pt x="60704" y="3805"/>
                    <a:pt x="60500" y="3674"/>
                  </a:cubicBezTo>
                  <a:cubicBezTo>
                    <a:pt x="60485" y="3659"/>
                    <a:pt x="60471" y="3645"/>
                    <a:pt x="60456" y="3615"/>
                  </a:cubicBezTo>
                  <a:cubicBezTo>
                    <a:pt x="60471" y="3601"/>
                    <a:pt x="60471" y="3572"/>
                    <a:pt x="60485" y="3543"/>
                  </a:cubicBezTo>
                  <a:cubicBezTo>
                    <a:pt x="60573" y="3411"/>
                    <a:pt x="60675" y="3280"/>
                    <a:pt x="60791" y="3120"/>
                  </a:cubicBezTo>
                  <a:lnTo>
                    <a:pt x="60791" y="3120"/>
                  </a:lnTo>
                  <a:cubicBezTo>
                    <a:pt x="60791" y="3120"/>
                    <a:pt x="60704" y="3178"/>
                    <a:pt x="60573" y="3295"/>
                  </a:cubicBezTo>
                  <a:cubicBezTo>
                    <a:pt x="60748" y="2741"/>
                    <a:pt x="60981" y="2173"/>
                    <a:pt x="61272" y="1633"/>
                  </a:cubicBezTo>
                  <a:lnTo>
                    <a:pt x="61272" y="1633"/>
                  </a:lnTo>
                  <a:cubicBezTo>
                    <a:pt x="61272" y="1634"/>
                    <a:pt x="60689" y="2304"/>
                    <a:pt x="60135" y="3251"/>
                  </a:cubicBezTo>
                  <a:cubicBezTo>
                    <a:pt x="59931" y="3032"/>
                    <a:pt x="59727" y="2858"/>
                    <a:pt x="59538" y="2712"/>
                  </a:cubicBezTo>
                  <a:cubicBezTo>
                    <a:pt x="59654" y="2551"/>
                    <a:pt x="59800" y="2391"/>
                    <a:pt x="59946" y="2202"/>
                  </a:cubicBezTo>
                  <a:lnTo>
                    <a:pt x="59946" y="2202"/>
                  </a:lnTo>
                  <a:cubicBezTo>
                    <a:pt x="59946" y="2202"/>
                    <a:pt x="59713" y="2347"/>
                    <a:pt x="59407" y="2610"/>
                  </a:cubicBezTo>
                  <a:cubicBezTo>
                    <a:pt x="59203" y="2449"/>
                    <a:pt x="59013" y="2333"/>
                    <a:pt x="58882" y="2245"/>
                  </a:cubicBezTo>
                  <a:cubicBezTo>
                    <a:pt x="59057" y="1954"/>
                    <a:pt x="59290" y="1619"/>
                    <a:pt x="59582" y="1211"/>
                  </a:cubicBezTo>
                  <a:lnTo>
                    <a:pt x="59582" y="1211"/>
                  </a:lnTo>
                  <a:cubicBezTo>
                    <a:pt x="59581" y="1211"/>
                    <a:pt x="59115" y="1531"/>
                    <a:pt x="58620" y="2100"/>
                  </a:cubicBezTo>
                  <a:lnTo>
                    <a:pt x="58591" y="2100"/>
                  </a:lnTo>
                  <a:lnTo>
                    <a:pt x="58605" y="2114"/>
                  </a:lnTo>
                  <a:cubicBezTo>
                    <a:pt x="58270" y="2508"/>
                    <a:pt x="57920" y="3003"/>
                    <a:pt x="57701" y="3601"/>
                  </a:cubicBezTo>
                  <a:cubicBezTo>
                    <a:pt x="57556" y="3717"/>
                    <a:pt x="57381" y="3863"/>
                    <a:pt x="57191" y="4053"/>
                  </a:cubicBezTo>
                  <a:cubicBezTo>
                    <a:pt x="57425" y="2333"/>
                    <a:pt x="57585" y="1998"/>
                    <a:pt x="59042" y="234"/>
                  </a:cubicBezTo>
                  <a:lnTo>
                    <a:pt x="59042" y="234"/>
                  </a:lnTo>
                  <a:cubicBezTo>
                    <a:pt x="59042" y="234"/>
                    <a:pt x="56375" y="1896"/>
                    <a:pt x="56550" y="4402"/>
                  </a:cubicBezTo>
                  <a:cubicBezTo>
                    <a:pt x="56506" y="4461"/>
                    <a:pt x="56463" y="4519"/>
                    <a:pt x="56419" y="4592"/>
                  </a:cubicBezTo>
                  <a:cubicBezTo>
                    <a:pt x="56404" y="4402"/>
                    <a:pt x="56390" y="4198"/>
                    <a:pt x="56404" y="4009"/>
                  </a:cubicBezTo>
                  <a:lnTo>
                    <a:pt x="56404" y="4009"/>
                  </a:lnTo>
                  <a:cubicBezTo>
                    <a:pt x="56404" y="4009"/>
                    <a:pt x="56302" y="4359"/>
                    <a:pt x="56215" y="4883"/>
                  </a:cubicBezTo>
                  <a:cubicBezTo>
                    <a:pt x="56186" y="4956"/>
                    <a:pt x="56142" y="5015"/>
                    <a:pt x="56098" y="5087"/>
                  </a:cubicBezTo>
                  <a:cubicBezTo>
                    <a:pt x="55982" y="4956"/>
                    <a:pt x="55850" y="4840"/>
                    <a:pt x="55719" y="4752"/>
                  </a:cubicBezTo>
                  <a:cubicBezTo>
                    <a:pt x="55807" y="4650"/>
                    <a:pt x="55880" y="4548"/>
                    <a:pt x="55982" y="4432"/>
                  </a:cubicBezTo>
                  <a:lnTo>
                    <a:pt x="55982" y="4432"/>
                  </a:lnTo>
                  <a:cubicBezTo>
                    <a:pt x="55982" y="4432"/>
                    <a:pt x="55836" y="4519"/>
                    <a:pt x="55646" y="4679"/>
                  </a:cubicBezTo>
                  <a:cubicBezTo>
                    <a:pt x="55603" y="4665"/>
                    <a:pt x="55574" y="4636"/>
                    <a:pt x="55544" y="4606"/>
                  </a:cubicBezTo>
                  <a:cubicBezTo>
                    <a:pt x="55515" y="4067"/>
                    <a:pt x="55530" y="3499"/>
                    <a:pt x="55603" y="2945"/>
                  </a:cubicBezTo>
                  <a:lnTo>
                    <a:pt x="55603" y="2945"/>
                  </a:lnTo>
                  <a:cubicBezTo>
                    <a:pt x="55603" y="2945"/>
                    <a:pt x="55369" y="3543"/>
                    <a:pt x="55180" y="4388"/>
                  </a:cubicBezTo>
                  <a:cubicBezTo>
                    <a:pt x="55151" y="4373"/>
                    <a:pt x="55137" y="4359"/>
                    <a:pt x="55136" y="4359"/>
                  </a:cubicBezTo>
                  <a:lnTo>
                    <a:pt x="55136" y="4359"/>
                  </a:lnTo>
                  <a:cubicBezTo>
                    <a:pt x="55151" y="4373"/>
                    <a:pt x="55165" y="4388"/>
                    <a:pt x="55180" y="4402"/>
                  </a:cubicBezTo>
                  <a:cubicBezTo>
                    <a:pt x="55122" y="4636"/>
                    <a:pt x="55078" y="4883"/>
                    <a:pt x="55049" y="5146"/>
                  </a:cubicBezTo>
                  <a:cubicBezTo>
                    <a:pt x="55049" y="4942"/>
                    <a:pt x="55063" y="4723"/>
                    <a:pt x="55093" y="4519"/>
                  </a:cubicBezTo>
                  <a:lnTo>
                    <a:pt x="55093" y="4519"/>
                  </a:lnTo>
                  <a:cubicBezTo>
                    <a:pt x="55093" y="4519"/>
                    <a:pt x="54889" y="5015"/>
                    <a:pt x="54772" y="5670"/>
                  </a:cubicBezTo>
                  <a:cubicBezTo>
                    <a:pt x="54626" y="5918"/>
                    <a:pt x="54510" y="6181"/>
                    <a:pt x="54466" y="6487"/>
                  </a:cubicBezTo>
                  <a:cubicBezTo>
                    <a:pt x="54335" y="6297"/>
                    <a:pt x="54262" y="6079"/>
                    <a:pt x="54247" y="5860"/>
                  </a:cubicBezTo>
                  <a:cubicBezTo>
                    <a:pt x="54393" y="5656"/>
                    <a:pt x="54582" y="5437"/>
                    <a:pt x="54816" y="5146"/>
                  </a:cubicBezTo>
                  <a:lnTo>
                    <a:pt x="54816" y="5146"/>
                  </a:lnTo>
                  <a:cubicBezTo>
                    <a:pt x="54816" y="5146"/>
                    <a:pt x="54568" y="5292"/>
                    <a:pt x="54262" y="5583"/>
                  </a:cubicBezTo>
                  <a:cubicBezTo>
                    <a:pt x="54408" y="4519"/>
                    <a:pt x="54510" y="4300"/>
                    <a:pt x="55428" y="3207"/>
                  </a:cubicBezTo>
                  <a:lnTo>
                    <a:pt x="55428" y="3207"/>
                  </a:lnTo>
                  <a:cubicBezTo>
                    <a:pt x="55427" y="3208"/>
                    <a:pt x="53621" y="4315"/>
                    <a:pt x="53883" y="5991"/>
                  </a:cubicBezTo>
                  <a:cubicBezTo>
                    <a:pt x="53679" y="6253"/>
                    <a:pt x="53475" y="6574"/>
                    <a:pt x="53358" y="6953"/>
                  </a:cubicBezTo>
                  <a:cubicBezTo>
                    <a:pt x="53242" y="6355"/>
                    <a:pt x="53169" y="5612"/>
                    <a:pt x="53271" y="4898"/>
                  </a:cubicBezTo>
                  <a:lnTo>
                    <a:pt x="53271" y="4898"/>
                  </a:lnTo>
                  <a:cubicBezTo>
                    <a:pt x="53271" y="4898"/>
                    <a:pt x="52848" y="5918"/>
                    <a:pt x="52877" y="6997"/>
                  </a:cubicBezTo>
                  <a:cubicBezTo>
                    <a:pt x="52644" y="7011"/>
                    <a:pt x="52411" y="7026"/>
                    <a:pt x="52192" y="7026"/>
                  </a:cubicBezTo>
                  <a:cubicBezTo>
                    <a:pt x="53314" y="5437"/>
                    <a:pt x="52819" y="3761"/>
                    <a:pt x="52819" y="3761"/>
                  </a:cubicBezTo>
                  <a:lnTo>
                    <a:pt x="52819" y="3761"/>
                  </a:lnTo>
                  <a:cubicBezTo>
                    <a:pt x="52557" y="5321"/>
                    <a:pt x="52396" y="5860"/>
                    <a:pt x="51711" y="6676"/>
                  </a:cubicBezTo>
                  <a:cubicBezTo>
                    <a:pt x="51711" y="6632"/>
                    <a:pt x="51697" y="6574"/>
                    <a:pt x="51697" y="6516"/>
                  </a:cubicBezTo>
                  <a:cubicBezTo>
                    <a:pt x="51930" y="5204"/>
                    <a:pt x="52455" y="2930"/>
                    <a:pt x="53504" y="992"/>
                  </a:cubicBezTo>
                  <a:lnTo>
                    <a:pt x="53504" y="992"/>
                  </a:lnTo>
                  <a:cubicBezTo>
                    <a:pt x="53504" y="992"/>
                    <a:pt x="51974" y="2902"/>
                    <a:pt x="51157" y="5117"/>
                  </a:cubicBezTo>
                  <a:cubicBezTo>
                    <a:pt x="50968" y="4825"/>
                    <a:pt x="50749" y="4563"/>
                    <a:pt x="50516" y="4330"/>
                  </a:cubicBezTo>
                  <a:cubicBezTo>
                    <a:pt x="50633" y="3674"/>
                    <a:pt x="50808" y="2989"/>
                    <a:pt x="51085" y="2347"/>
                  </a:cubicBezTo>
                  <a:lnTo>
                    <a:pt x="51085" y="2347"/>
                  </a:lnTo>
                  <a:cubicBezTo>
                    <a:pt x="51084" y="2348"/>
                    <a:pt x="50589" y="3018"/>
                    <a:pt x="50137" y="3965"/>
                  </a:cubicBezTo>
                  <a:cubicBezTo>
                    <a:pt x="49904" y="3776"/>
                    <a:pt x="49656" y="3601"/>
                    <a:pt x="49438" y="3455"/>
                  </a:cubicBezTo>
                  <a:cubicBezTo>
                    <a:pt x="49540" y="3295"/>
                    <a:pt x="49656" y="3134"/>
                    <a:pt x="49787" y="2945"/>
                  </a:cubicBezTo>
                  <a:lnTo>
                    <a:pt x="49787" y="2945"/>
                  </a:lnTo>
                  <a:cubicBezTo>
                    <a:pt x="49787" y="2945"/>
                    <a:pt x="49583" y="3091"/>
                    <a:pt x="49292" y="3353"/>
                  </a:cubicBezTo>
                  <a:cubicBezTo>
                    <a:pt x="48782" y="3047"/>
                    <a:pt x="48388" y="2887"/>
                    <a:pt x="48388" y="2887"/>
                  </a:cubicBezTo>
                  <a:lnTo>
                    <a:pt x="48388" y="2887"/>
                  </a:lnTo>
                  <a:cubicBezTo>
                    <a:pt x="48665" y="3120"/>
                    <a:pt x="48913" y="3324"/>
                    <a:pt x="49132" y="3513"/>
                  </a:cubicBezTo>
                  <a:cubicBezTo>
                    <a:pt x="48913" y="3732"/>
                    <a:pt x="48665" y="4009"/>
                    <a:pt x="48432" y="4344"/>
                  </a:cubicBezTo>
                  <a:cubicBezTo>
                    <a:pt x="48374" y="3936"/>
                    <a:pt x="48345" y="3528"/>
                    <a:pt x="48345" y="3120"/>
                  </a:cubicBezTo>
                  <a:cubicBezTo>
                    <a:pt x="48345" y="3120"/>
                    <a:pt x="48126" y="3907"/>
                    <a:pt x="48068" y="4956"/>
                  </a:cubicBezTo>
                  <a:cubicBezTo>
                    <a:pt x="47980" y="5160"/>
                    <a:pt x="47893" y="5379"/>
                    <a:pt x="47834" y="5612"/>
                  </a:cubicBezTo>
                  <a:cubicBezTo>
                    <a:pt x="47878" y="5146"/>
                    <a:pt x="47849" y="4723"/>
                    <a:pt x="47805" y="4446"/>
                  </a:cubicBezTo>
                  <a:cubicBezTo>
                    <a:pt x="47878" y="4344"/>
                    <a:pt x="47951" y="4228"/>
                    <a:pt x="48024" y="4126"/>
                  </a:cubicBezTo>
                  <a:lnTo>
                    <a:pt x="48024" y="4126"/>
                  </a:lnTo>
                  <a:cubicBezTo>
                    <a:pt x="48024" y="4126"/>
                    <a:pt x="47936" y="4184"/>
                    <a:pt x="47776" y="4315"/>
                  </a:cubicBezTo>
                  <a:cubicBezTo>
                    <a:pt x="47732" y="4126"/>
                    <a:pt x="47703" y="4009"/>
                    <a:pt x="47703" y="4009"/>
                  </a:cubicBezTo>
                  <a:cubicBezTo>
                    <a:pt x="47689" y="4155"/>
                    <a:pt x="47674" y="4286"/>
                    <a:pt x="47645" y="4417"/>
                  </a:cubicBezTo>
                  <a:cubicBezTo>
                    <a:pt x="47514" y="4534"/>
                    <a:pt x="47368" y="4679"/>
                    <a:pt x="47208" y="4854"/>
                  </a:cubicBezTo>
                  <a:cubicBezTo>
                    <a:pt x="47208" y="4592"/>
                    <a:pt x="47208" y="4359"/>
                    <a:pt x="47222" y="4155"/>
                  </a:cubicBezTo>
                  <a:cubicBezTo>
                    <a:pt x="47383" y="3484"/>
                    <a:pt x="47601" y="2785"/>
                    <a:pt x="47878" y="2100"/>
                  </a:cubicBezTo>
                  <a:cubicBezTo>
                    <a:pt x="48053" y="1794"/>
                    <a:pt x="48301" y="1458"/>
                    <a:pt x="48607" y="1036"/>
                  </a:cubicBezTo>
                  <a:lnTo>
                    <a:pt x="48607" y="1036"/>
                  </a:lnTo>
                  <a:cubicBezTo>
                    <a:pt x="48607" y="1036"/>
                    <a:pt x="48432" y="1152"/>
                    <a:pt x="48199" y="1356"/>
                  </a:cubicBezTo>
                  <a:cubicBezTo>
                    <a:pt x="48213" y="1313"/>
                    <a:pt x="48228" y="1269"/>
                    <a:pt x="48257" y="1225"/>
                  </a:cubicBezTo>
                  <a:lnTo>
                    <a:pt x="48257" y="1225"/>
                  </a:lnTo>
                  <a:cubicBezTo>
                    <a:pt x="48257" y="1225"/>
                    <a:pt x="48199" y="1298"/>
                    <a:pt x="48111" y="1444"/>
                  </a:cubicBezTo>
                  <a:cubicBezTo>
                    <a:pt x="47528" y="1968"/>
                    <a:pt x="46639" y="2974"/>
                    <a:pt x="46537" y="4286"/>
                  </a:cubicBezTo>
                  <a:cubicBezTo>
                    <a:pt x="46377" y="4650"/>
                    <a:pt x="46231" y="5029"/>
                    <a:pt x="46115" y="5408"/>
                  </a:cubicBezTo>
                  <a:cubicBezTo>
                    <a:pt x="45911" y="5131"/>
                    <a:pt x="45692" y="4883"/>
                    <a:pt x="45459" y="4650"/>
                  </a:cubicBezTo>
                  <a:cubicBezTo>
                    <a:pt x="45444" y="4636"/>
                    <a:pt x="45444" y="4606"/>
                    <a:pt x="45444" y="4592"/>
                  </a:cubicBezTo>
                  <a:cubicBezTo>
                    <a:pt x="45532" y="3951"/>
                    <a:pt x="45663" y="3280"/>
                    <a:pt x="45911" y="2639"/>
                  </a:cubicBezTo>
                  <a:lnTo>
                    <a:pt x="45911" y="2639"/>
                  </a:lnTo>
                  <a:cubicBezTo>
                    <a:pt x="45910" y="2639"/>
                    <a:pt x="45444" y="3324"/>
                    <a:pt x="45036" y="4300"/>
                  </a:cubicBezTo>
                  <a:cubicBezTo>
                    <a:pt x="44788" y="4096"/>
                    <a:pt x="44541" y="3936"/>
                    <a:pt x="44307" y="3805"/>
                  </a:cubicBezTo>
                  <a:cubicBezTo>
                    <a:pt x="44409" y="3645"/>
                    <a:pt x="44526" y="3470"/>
                    <a:pt x="44643" y="3280"/>
                  </a:cubicBezTo>
                  <a:lnTo>
                    <a:pt x="44643" y="3280"/>
                  </a:lnTo>
                  <a:cubicBezTo>
                    <a:pt x="44642" y="3280"/>
                    <a:pt x="44438" y="3441"/>
                    <a:pt x="44162" y="3717"/>
                  </a:cubicBezTo>
                  <a:cubicBezTo>
                    <a:pt x="43637" y="3411"/>
                    <a:pt x="43229" y="3266"/>
                    <a:pt x="43229" y="3266"/>
                  </a:cubicBezTo>
                  <a:lnTo>
                    <a:pt x="43229" y="3266"/>
                  </a:lnTo>
                  <a:cubicBezTo>
                    <a:pt x="43535" y="3484"/>
                    <a:pt x="43783" y="3688"/>
                    <a:pt x="44016" y="3863"/>
                  </a:cubicBezTo>
                  <a:cubicBezTo>
                    <a:pt x="43797" y="4096"/>
                    <a:pt x="43564" y="4373"/>
                    <a:pt x="43345" y="4723"/>
                  </a:cubicBezTo>
                  <a:cubicBezTo>
                    <a:pt x="43273" y="4315"/>
                    <a:pt x="43214" y="3907"/>
                    <a:pt x="43200" y="3499"/>
                  </a:cubicBezTo>
                  <a:cubicBezTo>
                    <a:pt x="43200" y="3499"/>
                    <a:pt x="43010" y="4300"/>
                    <a:pt x="43025" y="5350"/>
                  </a:cubicBezTo>
                  <a:cubicBezTo>
                    <a:pt x="42850" y="5743"/>
                    <a:pt x="42733" y="6181"/>
                    <a:pt x="42733" y="6661"/>
                  </a:cubicBezTo>
                  <a:cubicBezTo>
                    <a:pt x="42471" y="6355"/>
                    <a:pt x="42282" y="6049"/>
                    <a:pt x="42194" y="5700"/>
                  </a:cubicBezTo>
                  <a:cubicBezTo>
                    <a:pt x="42384" y="5379"/>
                    <a:pt x="42617" y="5000"/>
                    <a:pt x="42937" y="4504"/>
                  </a:cubicBezTo>
                  <a:lnTo>
                    <a:pt x="42937" y="4504"/>
                  </a:lnTo>
                  <a:cubicBezTo>
                    <a:pt x="42937" y="4505"/>
                    <a:pt x="42558" y="4781"/>
                    <a:pt x="42150" y="5262"/>
                  </a:cubicBezTo>
                  <a:cubicBezTo>
                    <a:pt x="42063" y="3572"/>
                    <a:pt x="42165" y="3222"/>
                    <a:pt x="43360" y="1415"/>
                  </a:cubicBezTo>
                  <a:lnTo>
                    <a:pt x="43360" y="1415"/>
                  </a:lnTo>
                  <a:cubicBezTo>
                    <a:pt x="43360" y="1415"/>
                    <a:pt x="40722" y="3339"/>
                    <a:pt x="41640" y="5933"/>
                  </a:cubicBezTo>
                  <a:cubicBezTo>
                    <a:pt x="41363" y="6385"/>
                    <a:pt x="41130" y="6909"/>
                    <a:pt x="41057" y="7492"/>
                  </a:cubicBezTo>
                  <a:cubicBezTo>
                    <a:pt x="40693" y="6559"/>
                    <a:pt x="40343" y="5408"/>
                    <a:pt x="40299" y="4286"/>
                  </a:cubicBezTo>
                  <a:cubicBezTo>
                    <a:pt x="40299" y="4286"/>
                    <a:pt x="40095" y="5160"/>
                    <a:pt x="40124" y="6297"/>
                  </a:cubicBezTo>
                  <a:cubicBezTo>
                    <a:pt x="40095" y="6224"/>
                    <a:pt x="40081" y="6195"/>
                    <a:pt x="40081" y="6195"/>
                  </a:cubicBezTo>
                  <a:lnTo>
                    <a:pt x="40081" y="6195"/>
                  </a:lnTo>
                  <a:cubicBezTo>
                    <a:pt x="40154" y="6720"/>
                    <a:pt x="40139" y="7274"/>
                    <a:pt x="40066" y="7798"/>
                  </a:cubicBezTo>
                  <a:cubicBezTo>
                    <a:pt x="40037" y="7813"/>
                    <a:pt x="39993" y="7813"/>
                    <a:pt x="39950" y="7813"/>
                  </a:cubicBezTo>
                  <a:cubicBezTo>
                    <a:pt x="40081" y="7041"/>
                    <a:pt x="40037" y="6414"/>
                    <a:pt x="40037" y="6414"/>
                  </a:cubicBezTo>
                  <a:lnTo>
                    <a:pt x="40037" y="6414"/>
                  </a:lnTo>
                  <a:cubicBezTo>
                    <a:pt x="39950" y="6909"/>
                    <a:pt x="39789" y="7405"/>
                    <a:pt x="39585" y="7842"/>
                  </a:cubicBezTo>
                  <a:cubicBezTo>
                    <a:pt x="39527" y="7842"/>
                    <a:pt x="39483" y="7857"/>
                    <a:pt x="39425" y="7857"/>
                  </a:cubicBezTo>
                  <a:cubicBezTo>
                    <a:pt x="39367" y="7769"/>
                    <a:pt x="39294" y="7682"/>
                    <a:pt x="39235" y="7609"/>
                  </a:cubicBezTo>
                  <a:cubicBezTo>
                    <a:pt x="39279" y="7361"/>
                    <a:pt x="39279" y="7128"/>
                    <a:pt x="39265" y="6909"/>
                  </a:cubicBezTo>
                  <a:cubicBezTo>
                    <a:pt x="39600" y="5525"/>
                    <a:pt x="38463" y="4403"/>
                    <a:pt x="38463" y="4402"/>
                  </a:cubicBezTo>
                  <a:lnTo>
                    <a:pt x="38463" y="4402"/>
                  </a:lnTo>
                  <a:cubicBezTo>
                    <a:pt x="38769" y="5073"/>
                    <a:pt x="38915" y="5452"/>
                    <a:pt x="38944" y="5831"/>
                  </a:cubicBezTo>
                  <a:cubicBezTo>
                    <a:pt x="38390" y="4738"/>
                    <a:pt x="37283" y="4097"/>
                    <a:pt x="37282" y="4096"/>
                  </a:cubicBezTo>
                  <a:lnTo>
                    <a:pt x="37282" y="4096"/>
                  </a:lnTo>
                  <a:cubicBezTo>
                    <a:pt x="38332" y="5321"/>
                    <a:pt x="38550" y="5656"/>
                    <a:pt x="38682" y="6661"/>
                  </a:cubicBezTo>
                  <a:cubicBezTo>
                    <a:pt x="38550" y="6487"/>
                    <a:pt x="38448" y="6385"/>
                    <a:pt x="38448" y="6385"/>
                  </a:cubicBezTo>
                  <a:lnTo>
                    <a:pt x="38448" y="6385"/>
                  </a:lnTo>
                  <a:cubicBezTo>
                    <a:pt x="38565" y="6647"/>
                    <a:pt x="38652" y="6851"/>
                    <a:pt x="38740" y="7040"/>
                  </a:cubicBezTo>
                  <a:cubicBezTo>
                    <a:pt x="38740" y="7055"/>
                    <a:pt x="38740" y="7084"/>
                    <a:pt x="38740" y="7099"/>
                  </a:cubicBezTo>
                  <a:cubicBezTo>
                    <a:pt x="38594" y="6968"/>
                    <a:pt x="38463" y="6866"/>
                    <a:pt x="38346" y="6778"/>
                  </a:cubicBezTo>
                  <a:cubicBezTo>
                    <a:pt x="38419" y="6181"/>
                    <a:pt x="38376" y="5729"/>
                    <a:pt x="38376" y="5729"/>
                  </a:cubicBezTo>
                  <a:lnTo>
                    <a:pt x="38376" y="5729"/>
                  </a:lnTo>
                  <a:cubicBezTo>
                    <a:pt x="38332" y="5991"/>
                    <a:pt x="38259" y="6239"/>
                    <a:pt x="38186" y="6501"/>
                  </a:cubicBezTo>
                  <a:cubicBezTo>
                    <a:pt x="38084" y="6268"/>
                    <a:pt x="37967" y="6079"/>
                    <a:pt x="37865" y="5918"/>
                  </a:cubicBezTo>
                  <a:cubicBezTo>
                    <a:pt x="38011" y="5816"/>
                    <a:pt x="38186" y="5714"/>
                    <a:pt x="38376" y="5583"/>
                  </a:cubicBezTo>
                  <a:lnTo>
                    <a:pt x="38376" y="5583"/>
                  </a:lnTo>
                  <a:cubicBezTo>
                    <a:pt x="38375" y="5583"/>
                    <a:pt x="38128" y="5656"/>
                    <a:pt x="37778" y="5802"/>
                  </a:cubicBezTo>
                  <a:cubicBezTo>
                    <a:pt x="37720" y="5714"/>
                    <a:pt x="37647" y="5641"/>
                    <a:pt x="37603" y="5583"/>
                  </a:cubicBezTo>
                  <a:cubicBezTo>
                    <a:pt x="37559" y="5539"/>
                    <a:pt x="37530" y="5510"/>
                    <a:pt x="37530" y="5510"/>
                  </a:cubicBezTo>
                  <a:lnTo>
                    <a:pt x="37530" y="5510"/>
                  </a:lnTo>
                  <a:cubicBezTo>
                    <a:pt x="37545" y="5539"/>
                    <a:pt x="37559" y="5568"/>
                    <a:pt x="37574" y="5598"/>
                  </a:cubicBezTo>
                  <a:lnTo>
                    <a:pt x="37574" y="5598"/>
                  </a:lnTo>
                  <a:cubicBezTo>
                    <a:pt x="37579" y="5593"/>
                    <a:pt x="37584" y="5588"/>
                    <a:pt x="37588" y="5583"/>
                  </a:cubicBezTo>
                  <a:cubicBezTo>
                    <a:pt x="37618" y="5656"/>
                    <a:pt x="37661" y="5729"/>
                    <a:pt x="37691" y="5802"/>
                  </a:cubicBezTo>
                  <a:cubicBezTo>
                    <a:pt x="37691" y="5802"/>
                    <a:pt x="37691" y="5816"/>
                    <a:pt x="37691" y="5831"/>
                  </a:cubicBezTo>
                  <a:cubicBezTo>
                    <a:pt x="37559" y="5889"/>
                    <a:pt x="37414" y="5976"/>
                    <a:pt x="37268" y="6064"/>
                  </a:cubicBezTo>
                  <a:cubicBezTo>
                    <a:pt x="37239" y="5991"/>
                    <a:pt x="37224" y="5947"/>
                    <a:pt x="37224" y="5947"/>
                  </a:cubicBezTo>
                  <a:cubicBezTo>
                    <a:pt x="37224" y="5991"/>
                    <a:pt x="37224" y="6035"/>
                    <a:pt x="37224" y="6079"/>
                  </a:cubicBezTo>
                  <a:cubicBezTo>
                    <a:pt x="37210" y="6049"/>
                    <a:pt x="37210" y="6006"/>
                    <a:pt x="37195" y="5976"/>
                  </a:cubicBezTo>
                  <a:cubicBezTo>
                    <a:pt x="37308" y="5850"/>
                    <a:pt x="37434" y="5737"/>
                    <a:pt x="37574" y="5598"/>
                  </a:cubicBezTo>
                  <a:lnTo>
                    <a:pt x="37574" y="5598"/>
                  </a:lnTo>
                  <a:cubicBezTo>
                    <a:pt x="37501" y="5641"/>
                    <a:pt x="37341" y="5714"/>
                    <a:pt x="37137" y="5860"/>
                  </a:cubicBezTo>
                  <a:cubicBezTo>
                    <a:pt x="37078" y="5627"/>
                    <a:pt x="37005" y="5423"/>
                    <a:pt x="36947" y="5291"/>
                  </a:cubicBezTo>
                  <a:cubicBezTo>
                    <a:pt x="37035" y="4767"/>
                    <a:pt x="37151" y="4228"/>
                    <a:pt x="37312" y="3717"/>
                  </a:cubicBezTo>
                  <a:lnTo>
                    <a:pt x="37312" y="3717"/>
                  </a:lnTo>
                  <a:cubicBezTo>
                    <a:pt x="37311" y="3718"/>
                    <a:pt x="36962" y="4359"/>
                    <a:pt x="36627" y="5291"/>
                  </a:cubicBezTo>
                  <a:cubicBezTo>
                    <a:pt x="36495" y="4840"/>
                    <a:pt x="36379" y="4548"/>
                    <a:pt x="36379" y="4548"/>
                  </a:cubicBezTo>
                  <a:lnTo>
                    <a:pt x="36379" y="4548"/>
                  </a:lnTo>
                  <a:cubicBezTo>
                    <a:pt x="36437" y="4985"/>
                    <a:pt x="36452" y="5437"/>
                    <a:pt x="36423" y="5874"/>
                  </a:cubicBezTo>
                  <a:cubicBezTo>
                    <a:pt x="36393" y="5947"/>
                    <a:pt x="36379" y="6035"/>
                    <a:pt x="36350" y="6122"/>
                  </a:cubicBezTo>
                  <a:cubicBezTo>
                    <a:pt x="36058" y="4942"/>
                    <a:pt x="35563" y="3966"/>
                    <a:pt x="35563" y="3965"/>
                  </a:cubicBezTo>
                  <a:lnTo>
                    <a:pt x="35563" y="3965"/>
                  </a:lnTo>
                  <a:cubicBezTo>
                    <a:pt x="35752" y="4621"/>
                    <a:pt x="35869" y="5321"/>
                    <a:pt x="35942" y="5962"/>
                  </a:cubicBezTo>
                  <a:cubicBezTo>
                    <a:pt x="35781" y="5729"/>
                    <a:pt x="35635" y="5554"/>
                    <a:pt x="35533" y="5437"/>
                  </a:cubicBezTo>
                  <a:cubicBezTo>
                    <a:pt x="35548" y="5291"/>
                    <a:pt x="35577" y="5146"/>
                    <a:pt x="35606" y="5015"/>
                  </a:cubicBezTo>
                  <a:lnTo>
                    <a:pt x="35606" y="5015"/>
                  </a:lnTo>
                  <a:cubicBezTo>
                    <a:pt x="35606" y="5015"/>
                    <a:pt x="35548" y="5131"/>
                    <a:pt x="35461" y="5335"/>
                  </a:cubicBezTo>
                  <a:cubicBezTo>
                    <a:pt x="35417" y="5292"/>
                    <a:pt x="35402" y="5277"/>
                    <a:pt x="35402" y="5277"/>
                  </a:cubicBezTo>
                  <a:lnTo>
                    <a:pt x="35402" y="5277"/>
                  </a:lnTo>
                  <a:lnTo>
                    <a:pt x="35446" y="5364"/>
                  </a:lnTo>
                  <a:cubicBezTo>
                    <a:pt x="35417" y="5423"/>
                    <a:pt x="35402" y="5481"/>
                    <a:pt x="35373" y="5554"/>
                  </a:cubicBezTo>
                  <a:cubicBezTo>
                    <a:pt x="35271" y="3339"/>
                    <a:pt x="32896" y="1969"/>
                    <a:pt x="32895" y="1968"/>
                  </a:cubicBezTo>
                  <a:lnTo>
                    <a:pt x="32895" y="1968"/>
                  </a:lnTo>
                  <a:cubicBezTo>
                    <a:pt x="34367" y="3659"/>
                    <a:pt x="34528" y="3994"/>
                    <a:pt x="34703" y="5685"/>
                  </a:cubicBezTo>
                  <a:lnTo>
                    <a:pt x="34659" y="5641"/>
                  </a:lnTo>
                  <a:cubicBezTo>
                    <a:pt x="34659" y="5627"/>
                    <a:pt x="34674" y="5612"/>
                    <a:pt x="34674" y="5612"/>
                  </a:cubicBezTo>
                  <a:lnTo>
                    <a:pt x="34674" y="5612"/>
                  </a:lnTo>
                  <a:cubicBezTo>
                    <a:pt x="34674" y="5612"/>
                    <a:pt x="34659" y="5612"/>
                    <a:pt x="34644" y="5627"/>
                  </a:cubicBezTo>
                  <a:cubicBezTo>
                    <a:pt x="34572" y="5554"/>
                    <a:pt x="34499" y="5496"/>
                    <a:pt x="34426" y="5437"/>
                  </a:cubicBezTo>
                  <a:cubicBezTo>
                    <a:pt x="34426" y="5394"/>
                    <a:pt x="34440" y="5364"/>
                    <a:pt x="34455" y="5321"/>
                  </a:cubicBezTo>
                  <a:lnTo>
                    <a:pt x="34455" y="5321"/>
                  </a:lnTo>
                  <a:cubicBezTo>
                    <a:pt x="34455" y="5321"/>
                    <a:pt x="34440" y="5365"/>
                    <a:pt x="34397" y="5423"/>
                  </a:cubicBezTo>
                  <a:cubicBezTo>
                    <a:pt x="34280" y="5335"/>
                    <a:pt x="34178" y="5262"/>
                    <a:pt x="34091" y="5189"/>
                  </a:cubicBezTo>
                  <a:cubicBezTo>
                    <a:pt x="33887" y="4927"/>
                    <a:pt x="33697" y="4709"/>
                    <a:pt x="33566" y="4548"/>
                  </a:cubicBezTo>
                  <a:cubicBezTo>
                    <a:pt x="33464" y="4228"/>
                    <a:pt x="33376" y="4024"/>
                    <a:pt x="33376" y="4023"/>
                  </a:cubicBezTo>
                  <a:lnTo>
                    <a:pt x="33376" y="4023"/>
                  </a:lnTo>
                  <a:cubicBezTo>
                    <a:pt x="33390" y="4079"/>
                    <a:pt x="33391" y="4134"/>
                    <a:pt x="33404" y="4190"/>
                  </a:cubicBezTo>
                  <a:lnTo>
                    <a:pt x="33404" y="4190"/>
                  </a:lnTo>
                  <a:cubicBezTo>
                    <a:pt x="33404" y="4188"/>
                    <a:pt x="33405" y="4186"/>
                    <a:pt x="33406" y="4184"/>
                  </a:cubicBezTo>
                  <a:cubicBezTo>
                    <a:pt x="33420" y="4242"/>
                    <a:pt x="33420" y="4300"/>
                    <a:pt x="33420" y="4359"/>
                  </a:cubicBezTo>
                  <a:cubicBezTo>
                    <a:pt x="33391" y="4330"/>
                    <a:pt x="33376" y="4300"/>
                    <a:pt x="33362" y="4300"/>
                  </a:cubicBezTo>
                  <a:cubicBezTo>
                    <a:pt x="33391" y="4330"/>
                    <a:pt x="33406" y="4373"/>
                    <a:pt x="33435" y="4402"/>
                  </a:cubicBezTo>
                  <a:cubicBezTo>
                    <a:pt x="33449" y="4679"/>
                    <a:pt x="33449" y="4942"/>
                    <a:pt x="33435" y="5219"/>
                  </a:cubicBezTo>
                  <a:cubicBezTo>
                    <a:pt x="33333" y="5087"/>
                    <a:pt x="33216" y="4971"/>
                    <a:pt x="33099" y="4854"/>
                  </a:cubicBezTo>
                  <a:cubicBezTo>
                    <a:pt x="33172" y="4694"/>
                    <a:pt x="33260" y="4504"/>
                    <a:pt x="33362" y="4300"/>
                  </a:cubicBezTo>
                  <a:cubicBezTo>
                    <a:pt x="33374" y="4265"/>
                    <a:pt x="33386" y="4239"/>
                    <a:pt x="33398" y="4206"/>
                  </a:cubicBezTo>
                  <a:lnTo>
                    <a:pt x="33398" y="4206"/>
                  </a:lnTo>
                  <a:cubicBezTo>
                    <a:pt x="33332" y="4273"/>
                    <a:pt x="33149" y="4458"/>
                    <a:pt x="32954" y="4738"/>
                  </a:cubicBezTo>
                  <a:cubicBezTo>
                    <a:pt x="32837" y="4636"/>
                    <a:pt x="32735" y="4548"/>
                    <a:pt x="32633" y="4461"/>
                  </a:cubicBezTo>
                  <a:cubicBezTo>
                    <a:pt x="32837" y="4257"/>
                    <a:pt x="33056" y="4038"/>
                    <a:pt x="33318" y="3790"/>
                  </a:cubicBezTo>
                  <a:lnTo>
                    <a:pt x="33318" y="3790"/>
                  </a:lnTo>
                  <a:cubicBezTo>
                    <a:pt x="33318" y="3790"/>
                    <a:pt x="32939" y="3980"/>
                    <a:pt x="32458" y="4315"/>
                  </a:cubicBezTo>
                  <a:cubicBezTo>
                    <a:pt x="32152" y="4067"/>
                    <a:pt x="31919" y="3936"/>
                    <a:pt x="31919" y="3936"/>
                  </a:cubicBezTo>
                  <a:lnTo>
                    <a:pt x="31919" y="3936"/>
                  </a:lnTo>
                  <a:cubicBezTo>
                    <a:pt x="32065" y="4111"/>
                    <a:pt x="32196" y="4271"/>
                    <a:pt x="32327" y="4417"/>
                  </a:cubicBezTo>
                  <a:cubicBezTo>
                    <a:pt x="32123" y="4577"/>
                    <a:pt x="31904" y="4767"/>
                    <a:pt x="31686" y="4985"/>
                  </a:cubicBezTo>
                  <a:cubicBezTo>
                    <a:pt x="31132" y="4053"/>
                    <a:pt x="30564" y="3412"/>
                    <a:pt x="30564" y="3411"/>
                  </a:cubicBezTo>
                  <a:lnTo>
                    <a:pt x="30564" y="3411"/>
                  </a:lnTo>
                  <a:cubicBezTo>
                    <a:pt x="30913" y="4038"/>
                    <a:pt x="31161" y="4709"/>
                    <a:pt x="31351" y="5350"/>
                  </a:cubicBezTo>
                  <a:cubicBezTo>
                    <a:pt x="31132" y="5598"/>
                    <a:pt x="30957" y="5874"/>
                    <a:pt x="30797" y="6181"/>
                  </a:cubicBezTo>
                  <a:cubicBezTo>
                    <a:pt x="29747" y="4024"/>
                    <a:pt x="28013" y="2217"/>
                    <a:pt x="28013" y="2216"/>
                  </a:cubicBezTo>
                  <a:lnTo>
                    <a:pt x="28013" y="2216"/>
                  </a:lnTo>
                  <a:cubicBezTo>
                    <a:pt x="29266" y="4082"/>
                    <a:pt x="30039" y="6312"/>
                    <a:pt x="30418" y="7609"/>
                  </a:cubicBezTo>
                  <a:cubicBezTo>
                    <a:pt x="30418" y="7667"/>
                    <a:pt x="30418" y="7725"/>
                    <a:pt x="30418" y="7769"/>
                  </a:cubicBezTo>
                  <a:cubicBezTo>
                    <a:pt x="30199" y="7551"/>
                    <a:pt x="30024" y="7347"/>
                    <a:pt x="29879" y="7142"/>
                  </a:cubicBezTo>
                  <a:cubicBezTo>
                    <a:pt x="29908" y="6283"/>
                    <a:pt x="29485" y="5568"/>
                    <a:pt x="29033" y="5044"/>
                  </a:cubicBezTo>
                  <a:cubicBezTo>
                    <a:pt x="29019" y="5000"/>
                    <a:pt x="29004" y="4971"/>
                    <a:pt x="29004" y="4927"/>
                  </a:cubicBezTo>
                  <a:cubicBezTo>
                    <a:pt x="29004" y="4927"/>
                    <a:pt x="28989" y="4956"/>
                    <a:pt x="28989" y="5000"/>
                  </a:cubicBezTo>
                  <a:cubicBezTo>
                    <a:pt x="28465" y="4403"/>
                    <a:pt x="27897" y="4082"/>
                    <a:pt x="27896" y="4082"/>
                  </a:cubicBezTo>
                  <a:lnTo>
                    <a:pt x="27896" y="4082"/>
                  </a:lnTo>
                  <a:cubicBezTo>
                    <a:pt x="28450" y="4723"/>
                    <a:pt x="28771" y="5131"/>
                    <a:pt x="28975" y="5510"/>
                  </a:cubicBezTo>
                  <a:cubicBezTo>
                    <a:pt x="28975" y="5904"/>
                    <a:pt x="29048" y="6443"/>
                    <a:pt x="29296" y="7026"/>
                  </a:cubicBezTo>
                  <a:cubicBezTo>
                    <a:pt x="28931" y="6705"/>
                    <a:pt x="28625" y="6530"/>
                    <a:pt x="28625" y="6530"/>
                  </a:cubicBezTo>
                  <a:lnTo>
                    <a:pt x="28625" y="6530"/>
                  </a:lnTo>
                  <a:cubicBezTo>
                    <a:pt x="28931" y="6895"/>
                    <a:pt x="29179" y="7186"/>
                    <a:pt x="29368" y="7434"/>
                  </a:cubicBezTo>
                  <a:cubicBezTo>
                    <a:pt x="29339" y="7711"/>
                    <a:pt x="29223" y="7973"/>
                    <a:pt x="29062" y="8236"/>
                  </a:cubicBezTo>
                  <a:cubicBezTo>
                    <a:pt x="28989" y="7857"/>
                    <a:pt x="28844" y="7507"/>
                    <a:pt x="28654" y="7201"/>
                  </a:cubicBezTo>
                  <a:cubicBezTo>
                    <a:pt x="28538" y="6370"/>
                    <a:pt x="28275" y="5744"/>
                    <a:pt x="28275" y="5743"/>
                  </a:cubicBezTo>
                  <a:lnTo>
                    <a:pt x="28275" y="5743"/>
                  </a:lnTo>
                  <a:cubicBezTo>
                    <a:pt x="28319" y="6064"/>
                    <a:pt x="28334" y="6399"/>
                    <a:pt x="28319" y="6720"/>
                  </a:cubicBezTo>
                  <a:cubicBezTo>
                    <a:pt x="28100" y="6472"/>
                    <a:pt x="27882" y="6268"/>
                    <a:pt x="27678" y="6093"/>
                  </a:cubicBezTo>
                  <a:cubicBezTo>
                    <a:pt x="27838" y="5933"/>
                    <a:pt x="28013" y="5758"/>
                    <a:pt x="28232" y="5554"/>
                  </a:cubicBezTo>
                  <a:lnTo>
                    <a:pt x="28232" y="5554"/>
                  </a:lnTo>
                  <a:cubicBezTo>
                    <a:pt x="28231" y="5554"/>
                    <a:pt x="27925" y="5700"/>
                    <a:pt x="27547" y="5976"/>
                  </a:cubicBezTo>
                  <a:cubicBezTo>
                    <a:pt x="27284" y="5787"/>
                    <a:pt x="27095" y="5670"/>
                    <a:pt x="27095" y="5670"/>
                  </a:cubicBezTo>
                  <a:lnTo>
                    <a:pt x="27095" y="5670"/>
                  </a:lnTo>
                  <a:cubicBezTo>
                    <a:pt x="27226" y="5816"/>
                    <a:pt x="27328" y="5947"/>
                    <a:pt x="27430" y="6064"/>
                  </a:cubicBezTo>
                  <a:cubicBezTo>
                    <a:pt x="27270" y="6195"/>
                    <a:pt x="27095" y="6341"/>
                    <a:pt x="26920" y="6516"/>
                  </a:cubicBezTo>
                  <a:cubicBezTo>
                    <a:pt x="26468" y="5773"/>
                    <a:pt x="26002" y="5248"/>
                    <a:pt x="26002" y="5248"/>
                  </a:cubicBezTo>
                  <a:lnTo>
                    <a:pt x="26002" y="5248"/>
                  </a:lnTo>
                  <a:cubicBezTo>
                    <a:pt x="26293" y="5758"/>
                    <a:pt x="26497" y="6297"/>
                    <a:pt x="26643" y="6822"/>
                  </a:cubicBezTo>
                  <a:cubicBezTo>
                    <a:pt x="26468" y="7011"/>
                    <a:pt x="26322" y="7230"/>
                    <a:pt x="26191" y="7478"/>
                  </a:cubicBezTo>
                  <a:cubicBezTo>
                    <a:pt x="25346" y="5744"/>
                    <a:pt x="23947" y="4286"/>
                    <a:pt x="23947" y="4286"/>
                  </a:cubicBezTo>
                  <a:lnTo>
                    <a:pt x="23947" y="4286"/>
                  </a:lnTo>
                  <a:cubicBezTo>
                    <a:pt x="24909" y="5714"/>
                    <a:pt x="25521" y="7405"/>
                    <a:pt x="25841" y="8454"/>
                  </a:cubicBezTo>
                  <a:cubicBezTo>
                    <a:pt x="25827" y="8498"/>
                    <a:pt x="25812" y="8556"/>
                    <a:pt x="25798" y="8600"/>
                  </a:cubicBezTo>
                  <a:cubicBezTo>
                    <a:pt x="25754" y="8571"/>
                    <a:pt x="25696" y="8527"/>
                    <a:pt x="25652" y="8498"/>
                  </a:cubicBezTo>
                  <a:cubicBezTo>
                    <a:pt x="25564" y="8396"/>
                    <a:pt x="25477" y="8294"/>
                    <a:pt x="25404" y="8177"/>
                  </a:cubicBezTo>
                  <a:cubicBezTo>
                    <a:pt x="25448" y="8119"/>
                    <a:pt x="25477" y="8046"/>
                    <a:pt x="25521" y="7973"/>
                  </a:cubicBezTo>
                  <a:lnTo>
                    <a:pt x="25521" y="7973"/>
                  </a:lnTo>
                  <a:cubicBezTo>
                    <a:pt x="25521" y="7973"/>
                    <a:pt x="25462" y="8032"/>
                    <a:pt x="25375" y="8119"/>
                  </a:cubicBezTo>
                  <a:cubicBezTo>
                    <a:pt x="25127" y="7725"/>
                    <a:pt x="24967" y="7274"/>
                    <a:pt x="24748" y="6472"/>
                  </a:cubicBezTo>
                  <a:lnTo>
                    <a:pt x="24748" y="6472"/>
                  </a:lnTo>
                  <a:cubicBezTo>
                    <a:pt x="24748" y="6472"/>
                    <a:pt x="24603" y="7245"/>
                    <a:pt x="24967" y="8134"/>
                  </a:cubicBezTo>
                  <a:cubicBezTo>
                    <a:pt x="24792" y="8061"/>
                    <a:pt x="24661" y="8017"/>
                    <a:pt x="24661" y="8017"/>
                  </a:cubicBezTo>
                  <a:lnTo>
                    <a:pt x="24661" y="8017"/>
                  </a:lnTo>
                  <a:cubicBezTo>
                    <a:pt x="24807" y="8119"/>
                    <a:pt x="24923" y="8206"/>
                    <a:pt x="25040" y="8279"/>
                  </a:cubicBezTo>
                  <a:cubicBezTo>
                    <a:pt x="25054" y="8338"/>
                    <a:pt x="25083" y="8381"/>
                    <a:pt x="25113" y="8440"/>
                  </a:cubicBezTo>
                  <a:cubicBezTo>
                    <a:pt x="25011" y="8571"/>
                    <a:pt x="24909" y="8746"/>
                    <a:pt x="24807" y="8935"/>
                  </a:cubicBezTo>
                  <a:cubicBezTo>
                    <a:pt x="24734" y="8687"/>
                    <a:pt x="24690" y="8425"/>
                    <a:pt x="24661" y="8177"/>
                  </a:cubicBezTo>
                  <a:cubicBezTo>
                    <a:pt x="24661" y="8177"/>
                    <a:pt x="24617" y="8440"/>
                    <a:pt x="24617" y="8848"/>
                  </a:cubicBezTo>
                  <a:cubicBezTo>
                    <a:pt x="24515" y="8411"/>
                    <a:pt x="24384" y="8148"/>
                    <a:pt x="24384" y="8148"/>
                  </a:cubicBezTo>
                  <a:lnTo>
                    <a:pt x="24384" y="8148"/>
                  </a:lnTo>
                  <a:cubicBezTo>
                    <a:pt x="24398" y="8469"/>
                    <a:pt x="24398" y="8746"/>
                    <a:pt x="24398" y="8979"/>
                  </a:cubicBezTo>
                  <a:cubicBezTo>
                    <a:pt x="24311" y="9066"/>
                    <a:pt x="24209" y="9197"/>
                    <a:pt x="24107" y="9343"/>
                  </a:cubicBezTo>
                  <a:cubicBezTo>
                    <a:pt x="23990" y="8265"/>
                    <a:pt x="24034" y="8046"/>
                    <a:pt x="24661" y="6836"/>
                  </a:cubicBezTo>
                  <a:lnTo>
                    <a:pt x="24661" y="6836"/>
                  </a:lnTo>
                  <a:cubicBezTo>
                    <a:pt x="24661" y="6837"/>
                    <a:pt x="24311" y="7157"/>
                    <a:pt x="24034" y="7653"/>
                  </a:cubicBezTo>
                  <a:cubicBezTo>
                    <a:pt x="24136" y="6953"/>
                    <a:pt x="24282" y="6224"/>
                    <a:pt x="24500" y="5525"/>
                  </a:cubicBezTo>
                  <a:lnTo>
                    <a:pt x="24500" y="5525"/>
                  </a:lnTo>
                  <a:cubicBezTo>
                    <a:pt x="24500" y="5525"/>
                    <a:pt x="23451" y="7449"/>
                    <a:pt x="23101" y="9562"/>
                  </a:cubicBezTo>
                  <a:cubicBezTo>
                    <a:pt x="23043" y="9314"/>
                    <a:pt x="22985" y="9052"/>
                    <a:pt x="22970" y="8804"/>
                  </a:cubicBezTo>
                  <a:cubicBezTo>
                    <a:pt x="22970" y="8804"/>
                    <a:pt x="22926" y="9023"/>
                    <a:pt x="22926" y="9372"/>
                  </a:cubicBezTo>
                  <a:cubicBezTo>
                    <a:pt x="22752" y="9197"/>
                    <a:pt x="22562" y="9037"/>
                    <a:pt x="22373" y="8906"/>
                  </a:cubicBezTo>
                  <a:cubicBezTo>
                    <a:pt x="22358" y="8294"/>
                    <a:pt x="22402" y="7638"/>
                    <a:pt x="22533" y="7026"/>
                  </a:cubicBezTo>
                  <a:lnTo>
                    <a:pt x="22533" y="7026"/>
                  </a:lnTo>
                  <a:cubicBezTo>
                    <a:pt x="22533" y="7026"/>
                    <a:pt x="22198" y="7696"/>
                    <a:pt x="21950" y="8614"/>
                  </a:cubicBezTo>
                  <a:cubicBezTo>
                    <a:pt x="21702" y="8454"/>
                    <a:pt x="21454" y="8323"/>
                    <a:pt x="21221" y="8206"/>
                  </a:cubicBezTo>
                  <a:cubicBezTo>
                    <a:pt x="21294" y="8061"/>
                    <a:pt x="21367" y="7900"/>
                    <a:pt x="21454" y="7711"/>
                  </a:cubicBezTo>
                  <a:lnTo>
                    <a:pt x="21454" y="7711"/>
                  </a:lnTo>
                  <a:cubicBezTo>
                    <a:pt x="21454" y="7711"/>
                    <a:pt x="21279" y="7871"/>
                    <a:pt x="21075" y="8148"/>
                  </a:cubicBezTo>
                  <a:cubicBezTo>
                    <a:pt x="20536" y="7900"/>
                    <a:pt x="20143" y="7798"/>
                    <a:pt x="20143" y="7798"/>
                  </a:cubicBezTo>
                  <a:lnTo>
                    <a:pt x="20143" y="7798"/>
                  </a:lnTo>
                  <a:cubicBezTo>
                    <a:pt x="20449" y="7988"/>
                    <a:pt x="20711" y="8148"/>
                    <a:pt x="20944" y="8294"/>
                  </a:cubicBezTo>
                  <a:cubicBezTo>
                    <a:pt x="20784" y="8527"/>
                    <a:pt x="20609" y="8804"/>
                    <a:pt x="20463" y="9139"/>
                  </a:cubicBezTo>
                  <a:cubicBezTo>
                    <a:pt x="20332" y="8760"/>
                    <a:pt x="20216" y="8396"/>
                    <a:pt x="20157" y="8017"/>
                  </a:cubicBezTo>
                  <a:lnTo>
                    <a:pt x="20157" y="8017"/>
                  </a:lnTo>
                  <a:cubicBezTo>
                    <a:pt x="20157" y="8017"/>
                    <a:pt x="20084" y="8775"/>
                    <a:pt x="20245" y="9737"/>
                  </a:cubicBezTo>
                  <a:cubicBezTo>
                    <a:pt x="20186" y="9941"/>
                    <a:pt x="20157" y="10159"/>
                    <a:pt x="20143" y="10378"/>
                  </a:cubicBezTo>
                  <a:cubicBezTo>
                    <a:pt x="19997" y="10407"/>
                    <a:pt x="19851" y="10436"/>
                    <a:pt x="19720" y="10465"/>
                  </a:cubicBezTo>
                  <a:cubicBezTo>
                    <a:pt x="19647" y="10349"/>
                    <a:pt x="19589" y="10247"/>
                    <a:pt x="19531" y="10130"/>
                  </a:cubicBezTo>
                  <a:cubicBezTo>
                    <a:pt x="19662" y="9810"/>
                    <a:pt x="19822" y="9445"/>
                    <a:pt x="20055" y="8964"/>
                  </a:cubicBezTo>
                  <a:lnTo>
                    <a:pt x="20055" y="8964"/>
                  </a:lnTo>
                  <a:cubicBezTo>
                    <a:pt x="20055" y="8964"/>
                    <a:pt x="19764" y="9227"/>
                    <a:pt x="19472" y="9664"/>
                  </a:cubicBezTo>
                  <a:cubicBezTo>
                    <a:pt x="19531" y="8964"/>
                    <a:pt x="19414" y="8338"/>
                    <a:pt x="19297" y="7900"/>
                  </a:cubicBezTo>
                  <a:cubicBezTo>
                    <a:pt x="19385" y="7419"/>
                    <a:pt x="19603" y="6909"/>
                    <a:pt x="19997" y="6079"/>
                  </a:cubicBezTo>
                  <a:lnTo>
                    <a:pt x="19997" y="6079"/>
                  </a:lnTo>
                  <a:cubicBezTo>
                    <a:pt x="19997" y="6079"/>
                    <a:pt x="19487" y="6560"/>
                    <a:pt x="19093" y="7317"/>
                  </a:cubicBezTo>
                  <a:cubicBezTo>
                    <a:pt x="19064" y="7274"/>
                    <a:pt x="19064" y="7244"/>
                    <a:pt x="19064" y="7244"/>
                  </a:cubicBezTo>
                  <a:cubicBezTo>
                    <a:pt x="19064" y="7303"/>
                    <a:pt x="19064" y="7347"/>
                    <a:pt x="19064" y="7390"/>
                  </a:cubicBezTo>
                  <a:cubicBezTo>
                    <a:pt x="18729" y="8061"/>
                    <a:pt x="18525" y="8950"/>
                    <a:pt x="18846" y="9912"/>
                  </a:cubicBezTo>
                  <a:cubicBezTo>
                    <a:pt x="18758" y="10174"/>
                    <a:pt x="18641" y="10422"/>
                    <a:pt x="18481" y="10713"/>
                  </a:cubicBezTo>
                  <a:lnTo>
                    <a:pt x="18467" y="10713"/>
                  </a:lnTo>
                  <a:cubicBezTo>
                    <a:pt x="18437" y="10655"/>
                    <a:pt x="18423" y="10597"/>
                    <a:pt x="18408" y="10538"/>
                  </a:cubicBezTo>
                  <a:cubicBezTo>
                    <a:pt x="18379" y="9008"/>
                    <a:pt x="18452" y="6355"/>
                    <a:pt x="19195" y="4009"/>
                  </a:cubicBezTo>
                  <a:lnTo>
                    <a:pt x="19195" y="4009"/>
                  </a:lnTo>
                  <a:cubicBezTo>
                    <a:pt x="19195" y="4009"/>
                    <a:pt x="17898" y="6385"/>
                    <a:pt x="17476" y="9008"/>
                  </a:cubicBezTo>
                  <a:cubicBezTo>
                    <a:pt x="17199" y="8702"/>
                    <a:pt x="16893" y="8425"/>
                    <a:pt x="16572" y="8192"/>
                  </a:cubicBezTo>
                  <a:cubicBezTo>
                    <a:pt x="16543" y="7434"/>
                    <a:pt x="16586" y="6632"/>
                    <a:pt x="16761" y="5860"/>
                  </a:cubicBezTo>
                  <a:lnTo>
                    <a:pt x="16761" y="5860"/>
                  </a:lnTo>
                  <a:cubicBezTo>
                    <a:pt x="16761" y="5860"/>
                    <a:pt x="16339" y="6691"/>
                    <a:pt x="16047" y="7827"/>
                  </a:cubicBezTo>
                  <a:cubicBezTo>
                    <a:pt x="15727" y="7638"/>
                    <a:pt x="15420" y="7478"/>
                    <a:pt x="15129" y="7332"/>
                  </a:cubicBezTo>
                  <a:cubicBezTo>
                    <a:pt x="15216" y="7142"/>
                    <a:pt x="15318" y="6938"/>
                    <a:pt x="15420" y="6720"/>
                  </a:cubicBezTo>
                  <a:lnTo>
                    <a:pt x="15420" y="6720"/>
                  </a:lnTo>
                  <a:cubicBezTo>
                    <a:pt x="15420" y="6720"/>
                    <a:pt x="15216" y="6909"/>
                    <a:pt x="14940" y="7244"/>
                  </a:cubicBezTo>
                  <a:cubicBezTo>
                    <a:pt x="14284" y="6953"/>
                    <a:pt x="13788" y="6822"/>
                    <a:pt x="13788" y="6822"/>
                  </a:cubicBezTo>
                  <a:lnTo>
                    <a:pt x="13788" y="6822"/>
                  </a:lnTo>
                  <a:cubicBezTo>
                    <a:pt x="14182" y="7055"/>
                    <a:pt x="14502" y="7259"/>
                    <a:pt x="14794" y="7449"/>
                  </a:cubicBezTo>
                  <a:cubicBezTo>
                    <a:pt x="14590" y="7725"/>
                    <a:pt x="14371" y="8075"/>
                    <a:pt x="14182" y="8469"/>
                  </a:cubicBezTo>
                  <a:cubicBezTo>
                    <a:pt x="14080" y="8177"/>
                    <a:pt x="13978" y="7857"/>
                    <a:pt x="13905" y="7551"/>
                  </a:cubicBezTo>
                  <a:cubicBezTo>
                    <a:pt x="13919" y="7507"/>
                    <a:pt x="13934" y="7449"/>
                    <a:pt x="13948" y="7405"/>
                  </a:cubicBezTo>
                  <a:lnTo>
                    <a:pt x="13948" y="7405"/>
                  </a:lnTo>
                  <a:cubicBezTo>
                    <a:pt x="13948" y="7406"/>
                    <a:pt x="13933" y="7449"/>
                    <a:pt x="13890" y="7507"/>
                  </a:cubicBezTo>
                  <a:cubicBezTo>
                    <a:pt x="13861" y="7376"/>
                    <a:pt x="13832" y="7230"/>
                    <a:pt x="13803" y="7099"/>
                  </a:cubicBezTo>
                  <a:cubicBezTo>
                    <a:pt x="13803" y="7099"/>
                    <a:pt x="13774" y="7332"/>
                    <a:pt x="13788" y="7725"/>
                  </a:cubicBezTo>
                  <a:cubicBezTo>
                    <a:pt x="13686" y="7915"/>
                    <a:pt x="13555" y="8206"/>
                    <a:pt x="13409" y="8556"/>
                  </a:cubicBezTo>
                  <a:cubicBezTo>
                    <a:pt x="13263" y="8717"/>
                    <a:pt x="13089" y="8935"/>
                    <a:pt x="12899" y="9212"/>
                  </a:cubicBezTo>
                  <a:cubicBezTo>
                    <a:pt x="12506" y="7288"/>
                    <a:pt x="12564" y="6880"/>
                    <a:pt x="13613" y="4679"/>
                  </a:cubicBezTo>
                  <a:lnTo>
                    <a:pt x="13613" y="4679"/>
                  </a:lnTo>
                  <a:cubicBezTo>
                    <a:pt x="13613" y="4680"/>
                    <a:pt x="10932" y="7157"/>
                    <a:pt x="12433" y="10043"/>
                  </a:cubicBezTo>
                  <a:cubicBezTo>
                    <a:pt x="12404" y="10116"/>
                    <a:pt x="12374" y="10203"/>
                    <a:pt x="12331" y="10276"/>
                  </a:cubicBezTo>
                  <a:cubicBezTo>
                    <a:pt x="12154" y="9869"/>
                    <a:pt x="11940" y="9588"/>
                    <a:pt x="11888" y="9516"/>
                  </a:cubicBezTo>
                  <a:lnTo>
                    <a:pt x="11888" y="9516"/>
                  </a:lnTo>
                  <a:cubicBezTo>
                    <a:pt x="12043" y="9997"/>
                    <a:pt x="12157" y="10340"/>
                    <a:pt x="12214" y="10640"/>
                  </a:cubicBezTo>
                  <a:cubicBezTo>
                    <a:pt x="12170" y="10757"/>
                    <a:pt x="12141" y="10874"/>
                    <a:pt x="12127" y="10990"/>
                  </a:cubicBezTo>
                  <a:cubicBezTo>
                    <a:pt x="12039" y="10917"/>
                    <a:pt x="11952" y="10844"/>
                    <a:pt x="11879" y="10786"/>
                  </a:cubicBezTo>
                  <a:cubicBezTo>
                    <a:pt x="11864" y="10728"/>
                    <a:pt x="11850" y="10670"/>
                    <a:pt x="11821" y="10611"/>
                  </a:cubicBezTo>
                  <a:cubicBezTo>
                    <a:pt x="11821" y="10247"/>
                    <a:pt x="11835" y="9868"/>
                    <a:pt x="11879" y="9489"/>
                  </a:cubicBezTo>
                  <a:cubicBezTo>
                    <a:pt x="11879" y="9490"/>
                    <a:pt x="11880" y="9492"/>
                    <a:pt x="11880" y="9493"/>
                  </a:cubicBezTo>
                  <a:lnTo>
                    <a:pt x="11880" y="9493"/>
                  </a:lnTo>
                  <a:cubicBezTo>
                    <a:pt x="11909" y="9293"/>
                    <a:pt x="11938" y="9092"/>
                    <a:pt x="11981" y="8891"/>
                  </a:cubicBezTo>
                  <a:lnTo>
                    <a:pt x="11981" y="8891"/>
                  </a:lnTo>
                  <a:cubicBezTo>
                    <a:pt x="11981" y="8892"/>
                    <a:pt x="11806" y="9241"/>
                    <a:pt x="11617" y="9780"/>
                  </a:cubicBezTo>
                  <a:cubicBezTo>
                    <a:pt x="11456" y="9037"/>
                    <a:pt x="11340" y="8236"/>
                    <a:pt x="11340" y="7463"/>
                  </a:cubicBezTo>
                  <a:cubicBezTo>
                    <a:pt x="11340" y="7463"/>
                    <a:pt x="11092" y="8760"/>
                    <a:pt x="11223" y="10232"/>
                  </a:cubicBezTo>
                  <a:cubicBezTo>
                    <a:pt x="10961" y="9606"/>
                    <a:pt x="10742" y="8935"/>
                    <a:pt x="10611" y="8279"/>
                  </a:cubicBezTo>
                  <a:lnTo>
                    <a:pt x="10611" y="8279"/>
                  </a:lnTo>
                  <a:cubicBezTo>
                    <a:pt x="10611" y="8279"/>
                    <a:pt x="10567" y="8921"/>
                    <a:pt x="10655" y="9839"/>
                  </a:cubicBezTo>
                  <a:cubicBezTo>
                    <a:pt x="10611" y="9897"/>
                    <a:pt x="10567" y="9955"/>
                    <a:pt x="10509" y="10014"/>
                  </a:cubicBezTo>
                  <a:cubicBezTo>
                    <a:pt x="10509" y="10014"/>
                    <a:pt x="10494" y="9999"/>
                    <a:pt x="10494" y="9999"/>
                  </a:cubicBezTo>
                  <a:cubicBezTo>
                    <a:pt x="10392" y="9635"/>
                    <a:pt x="10305" y="9270"/>
                    <a:pt x="10276" y="8891"/>
                  </a:cubicBezTo>
                  <a:cubicBezTo>
                    <a:pt x="10276" y="8891"/>
                    <a:pt x="10217" y="9299"/>
                    <a:pt x="10217" y="9882"/>
                  </a:cubicBezTo>
                  <a:cubicBezTo>
                    <a:pt x="9955" y="9780"/>
                    <a:pt x="9736" y="9708"/>
                    <a:pt x="9649" y="9678"/>
                  </a:cubicBezTo>
                  <a:lnTo>
                    <a:pt x="9649" y="9678"/>
                  </a:lnTo>
                  <a:cubicBezTo>
                    <a:pt x="9868" y="9810"/>
                    <a:pt x="10057" y="9926"/>
                    <a:pt x="10232" y="10043"/>
                  </a:cubicBezTo>
                  <a:cubicBezTo>
                    <a:pt x="10232" y="10087"/>
                    <a:pt x="10232" y="10130"/>
                    <a:pt x="10232" y="10189"/>
                  </a:cubicBezTo>
                  <a:cubicBezTo>
                    <a:pt x="10028" y="10101"/>
                    <a:pt x="9809" y="10028"/>
                    <a:pt x="9620" y="9984"/>
                  </a:cubicBezTo>
                  <a:cubicBezTo>
                    <a:pt x="9620" y="9970"/>
                    <a:pt x="9620" y="9955"/>
                    <a:pt x="9620" y="9941"/>
                  </a:cubicBezTo>
                  <a:cubicBezTo>
                    <a:pt x="9620" y="9868"/>
                    <a:pt x="9634" y="9780"/>
                    <a:pt x="9649" y="9678"/>
                  </a:cubicBezTo>
                  <a:cubicBezTo>
                    <a:pt x="9649" y="9649"/>
                    <a:pt x="9664" y="9620"/>
                    <a:pt x="9664" y="9576"/>
                  </a:cubicBezTo>
                  <a:lnTo>
                    <a:pt x="9664" y="9576"/>
                  </a:lnTo>
                  <a:cubicBezTo>
                    <a:pt x="9663" y="9576"/>
                    <a:pt x="9634" y="9606"/>
                    <a:pt x="9605" y="9678"/>
                  </a:cubicBezTo>
                  <a:cubicBezTo>
                    <a:pt x="9576" y="9737"/>
                    <a:pt x="9532" y="9839"/>
                    <a:pt x="9489" y="9955"/>
                  </a:cubicBezTo>
                  <a:cubicBezTo>
                    <a:pt x="9051" y="9853"/>
                    <a:pt x="8745" y="9824"/>
                    <a:pt x="8745" y="9824"/>
                  </a:cubicBezTo>
                  <a:lnTo>
                    <a:pt x="8745" y="9824"/>
                  </a:lnTo>
                  <a:cubicBezTo>
                    <a:pt x="9008" y="9926"/>
                    <a:pt x="9241" y="10014"/>
                    <a:pt x="9430" y="10101"/>
                  </a:cubicBezTo>
                  <a:cubicBezTo>
                    <a:pt x="9372" y="10291"/>
                    <a:pt x="9314" y="10538"/>
                    <a:pt x="9285" y="10815"/>
                  </a:cubicBezTo>
                  <a:cubicBezTo>
                    <a:pt x="9095" y="10553"/>
                    <a:pt x="8935" y="10276"/>
                    <a:pt x="8804" y="9984"/>
                  </a:cubicBezTo>
                  <a:lnTo>
                    <a:pt x="8804" y="9984"/>
                  </a:lnTo>
                  <a:cubicBezTo>
                    <a:pt x="8804" y="9985"/>
                    <a:pt x="8906" y="10495"/>
                    <a:pt x="9197" y="11165"/>
                  </a:cubicBezTo>
                  <a:cubicBezTo>
                    <a:pt x="9095" y="11282"/>
                    <a:pt x="8993" y="11427"/>
                    <a:pt x="8876" y="11602"/>
                  </a:cubicBezTo>
                  <a:cubicBezTo>
                    <a:pt x="8862" y="11573"/>
                    <a:pt x="8862" y="11559"/>
                    <a:pt x="8862" y="11529"/>
                  </a:cubicBezTo>
                  <a:cubicBezTo>
                    <a:pt x="8876" y="11311"/>
                    <a:pt x="8906" y="11048"/>
                    <a:pt x="8949" y="10742"/>
                  </a:cubicBezTo>
                  <a:lnTo>
                    <a:pt x="8949" y="10742"/>
                  </a:lnTo>
                  <a:cubicBezTo>
                    <a:pt x="8949" y="10742"/>
                    <a:pt x="8862" y="10874"/>
                    <a:pt x="8774" y="11107"/>
                  </a:cubicBezTo>
                  <a:cubicBezTo>
                    <a:pt x="8585" y="9941"/>
                    <a:pt x="8702" y="9518"/>
                    <a:pt x="9445" y="7944"/>
                  </a:cubicBezTo>
                  <a:lnTo>
                    <a:pt x="9445" y="7944"/>
                  </a:lnTo>
                  <a:cubicBezTo>
                    <a:pt x="9445" y="7944"/>
                    <a:pt x="8483" y="8833"/>
                    <a:pt x="8206" y="10101"/>
                  </a:cubicBezTo>
                  <a:cubicBezTo>
                    <a:pt x="8191" y="10072"/>
                    <a:pt x="8162" y="10043"/>
                    <a:pt x="8148" y="10014"/>
                  </a:cubicBezTo>
                  <a:cubicBezTo>
                    <a:pt x="8104" y="9635"/>
                    <a:pt x="8148" y="9212"/>
                    <a:pt x="8235" y="8512"/>
                  </a:cubicBezTo>
                  <a:lnTo>
                    <a:pt x="8235" y="8512"/>
                  </a:lnTo>
                  <a:cubicBezTo>
                    <a:pt x="8235" y="8513"/>
                    <a:pt x="7973" y="8950"/>
                    <a:pt x="7871" y="9606"/>
                  </a:cubicBezTo>
                  <a:cubicBezTo>
                    <a:pt x="7842" y="9562"/>
                    <a:pt x="7827" y="9547"/>
                    <a:pt x="7827" y="9547"/>
                  </a:cubicBezTo>
                  <a:lnTo>
                    <a:pt x="7827" y="9547"/>
                  </a:lnTo>
                  <a:cubicBezTo>
                    <a:pt x="7842" y="9591"/>
                    <a:pt x="7856" y="9620"/>
                    <a:pt x="7871" y="9649"/>
                  </a:cubicBezTo>
                  <a:cubicBezTo>
                    <a:pt x="7798" y="10189"/>
                    <a:pt x="7827" y="10830"/>
                    <a:pt x="8206" y="11486"/>
                  </a:cubicBezTo>
                  <a:cubicBezTo>
                    <a:pt x="8235" y="11588"/>
                    <a:pt x="8264" y="11690"/>
                    <a:pt x="8293" y="11792"/>
                  </a:cubicBezTo>
                  <a:cubicBezTo>
                    <a:pt x="8279" y="11952"/>
                    <a:pt x="8264" y="12127"/>
                    <a:pt x="8221" y="12316"/>
                  </a:cubicBezTo>
                  <a:cubicBezTo>
                    <a:pt x="8191" y="12273"/>
                    <a:pt x="8162" y="12229"/>
                    <a:pt x="8133" y="12185"/>
                  </a:cubicBezTo>
                  <a:cubicBezTo>
                    <a:pt x="7754" y="11005"/>
                    <a:pt x="7186" y="8935"/>
                    <a:pt x="7171" y="7011"/>
                  </a:cubicBezTo>
                  <a:cubicBezTo>
                    <a:pt x="7171" y="7011"/>
                    <a:pt x="6795" y="9020"/>
                    <a:pt x="7095" y="11110"/>
                  </a:cubicBezTo>
                  <a:lnTo>
                    <a:pt x="7095" y="11110"/>
                  </a:lnTo>
                  <a:cubicBezTo>
                    <a:pt x="7068" y="11025"/>
                    <a:pt x="7054" y="10928"/>
                    <a:pt x="7040" y="10844"/>
                  </a:cubicBezTo>
                  <a:cubicBezTo>
                    <a:pt x="7040" y="10844"/>
                    <a:pt x="7026" y="10932"/>
                    <a:pt x="7026" y="11078"/>
                  </a:cubicBezTo>
                  <a:cubicBezTo>
                    <a:pt x="6778" y="10903"/>
                    <a:pt x="6515" y="10757"/>
                    <a:pt x="6268" y="10626"/>
                  </a:cubicBezTo>
                  <a:cubicBezTo>
                    <a:pt x="6064" y="10043"/>
                    <a:pt x="5903" y="9416"/>
                    <a:pt x="5845" y="8789"/>
                  </a:cubicBezTo>
                  <a:cubicBezTo>
                    <a:pt x="5845" y="8789"/>
                    <a:pt x="5743" y="9489"/>
                    <a:pt x="5801" y="10422"/>
                  </a:cubicBezTo>
                  <a:cubicBezTo>
                    <a:pt x="5524" y="10320"/>
                    <a:pt x="5262" y="10232"/>
                    <a:pt x="5029" y="10159"/>
                  </a:cubicBezTo>
                  <a:cubicBezTo>
                    <a:pt x="5043" y="9999"/>
                    <a:pt x="5058" y="9839"/>
                    <a:pt x="5087" y="9649"/>
                  </a:cubicBezTo>
                  <a:lnTo>
                    <a:pt x="5087" y="9649"/>
                  </a:lnTo>
                  <a:cubicBezTo>
                    <a:pt x="5087" y="9649"/>
                    <a:pt x="4985" y="9824"/>
                    <a:pt x="4868" y="10116"/>
                  </a:cubicBezTo>
                  <a:cubicBezTo>
                    <a:pt x="4329" y="9985"/>
                    <a:pt x="3950" y="9955"/>
                    <a:pt x="3950" y="9955"/>
                  </a:cubicBezTo>
                  <a:lnTo>
                    <a:pt x="3950" y="9955"/>
                  </a:lnTo>
                  <a:cubicBezTo>
                    <a:pt x="4271" y="10072"/>
                    <a:pt x="4562" y="10189"/>
                    <a:pt x="4810" y="10291"/>
                  </a:cubicBezTo>
                  <a:cubicBezTo>
                    <a:pt x="4723" y="10538"/>
                    <a:pt x="4650" y="10844"/>
                    <a:pt x="4621" y="11180"/>
                  </a:cubicBezTo>
                  <a:cubicBezTo>
                    <a:pt x="4460" y="10961"/>
                    <a:pt x="4329" y="10728"/>
                    <a:pt x="4198" y="10509"/>
                  </a:cubicBezTo>
                  <a:cubicBezTo>
                    <a:pt x="4198" y="10465"/>
                    <a:pt x="4198" y="10422"/>
                    <a:pt x="4198" y="10378"/>
                  </a:cubicBezTo>
                  <a:cubicBezTo>
                    <a:pt x="4198" y="10378"/>
                    <a:pt x="4183" y="10422"/>
                    <a:pt x="4183" y="10465"/>
                  </a:cubicBezTo>
                  <a:cubicBezTo>
                    <a:pt x="4125" y="10363"/>
                    <a:pt x="4067" y="10261"/>
                    <a:pt x="4023" y="10159"/>
                  </a:cubicBezTo>
                  <a:lnTo>
                    <a:pt x="4023" y="10159"/>
                  </a:lnTo>
                  <a:cubicBezTo>
                    <a:pt x="4023" y="10160"/>
                    <a:pt x="4052" y="10349"/>
                    <a:pt x="4154" y="10655"/>
                  </a:cubicBezTo>
                  <a:cubicBezTo>
                    <a:pt x="4125" y="10815"/>
                    <a:pt x="4096" y="11048"/>
                    <a:pt x="4081" y="11340"/>
                  </a:cubicBezTo>
                  <a:cubicBezTo>
                    <a:pt x="4009" y="11486"/>
                    <a:pt x="3936" y="11690"/>
                    <a:pt x="3863" y="11937"/>
                  </a:cubicBezTo>
                  <a:cubicBezTo>
                    <a:pt x="3134" y="10495"/>
                    <a:pt x="3076" y="10174"/>
                    <a:pt x="3324" y="8323"/>
                  </a:cubicBezTo>
                  <a:lnTo>
                    <a:pt x="3324" y="8323"/>
                  </a:lnTo>
                  <a:cubicBezTo>
                    <a:pt x="3323" y="8323"/>
                    <a:pt x="1968" y="10611"/>
                    <a:pt x="3732" y="12637"/>
                  </a:cubicBezTo>
                  <a:cubicBezTo>
                    <a:pt x="3702" y="12885"/>
                    <a:pt x="3702" y="13147"/>
                    <a:pt x="3732" y="13424"/>
                  </a:cubicBezTo>
                  <a:cubicBezTo>
                    <a:pt x="3644" y="13380"/>
                    <a:pt x="3557" y="13337"/>
                    <a:pt x="3455" y="13293"/>
                  </a:cubicBezTo>
                  <a:cubicBezTo>
                    <a:pt x="3309" y="12812"/>
                    <a:pt x="3178" y="12316"/>
                    <a:pt x="3134" y="11821"/>
                  </a:cubicBezTo>
                  <a:cubicBezTo>
                    <a:pt x="3134" y="11821"/>
                    <a:pt x="3047" y="12375"/>
                    <a:pt x="3090" y="13133"/>
                  </a:cubicBezTo>
                  <a:cubicBezTo>
                    <a:pt x="3061" y="13118"/>
                    <a:pt x="3032" y="13103"/>
                    <a:pt x="3003" y="13089"/>
                  </a:cubicBezTo>
                  <a:cubicBezTo>
                    <a:pt x="2624" y="12608"/>
                    <a:pt x="2274" y="12069"/>
                    <a:pt x="1997" y="11529"/>
                  </a:cubicBezTo>
                  <a:lnTo>
                    <a:pt x="1997" y="11529"/>
                  </a:lnTo>
                  <a:cubicBezTo>
                    <a:pt x="1997" y="11530"/>
                    <a:pt x="2114" y="12040"/>
                    <a:pt x="2405" y="12739"/>
                  </a:cubicBezTo>
                  <a:cubicBezTo>
                    <a:pt x="2376" y="12783"/>
                    <a:pt x="2362" y="12827"/>
                    <a:pt x="2347" y="12885"/>
                  </a:cubicBezTo>
                  <a:cubicBezTo>
                    <a:pt x="1895" y="12768"/>
                    <a:pt x="1589" y="12754"/>
                    <a:pt x="1589" y="12754"/>
                  </a:cubicBezTo>
                  <a:lnTo>
                    <a:pt x="1589" y="12754"/>
                  </a:lnTo>
                  <a:cubicBezTo>
                    <a:pt x="1866" y="12856"/>
                    <a:pt x="2085" y="12943"/>
                    <a:pt x="2289" y="13031"/>
                  </a:cubicBezTo>
                  <a:cubicBezTo>
                    <a:pt x="2230" y="13220"/>
                    <a:pt x="2158" y="13468"/>
                    <a:pt x="2128" y="13730"/>
                  </a:cubicBezTo>
                  <a:cubicBezTo>
                    <a:pt x="1954" y="13468"/>
                    <a:pt x="1793" y="13191"/>
                    <a:pt x="1647" y="12914"/>
                  </a:cubicBezTo>
                  <a:lnTo>
                    <a:pt x="1647" y="12914"/>
                  </a:lnTo>
                  <a:cubicBezTo>
                    <a:pt x="1648" y="12914"/>
                    <a:pt x="1779" y="13512"/>
                    <a:pt x="2128" y="14240"/>
                  </a:cubicBezTo>
                  <a:cubicBezTo>
                    <a:pt x="2143" y="14546"/>
                    <a:pt x="2201" y="14867"/>
                    <a:pt x="2347" y="15202"/>
                  </a:cubicBezTo>
                  <a:cubicBezTo>
                    <a:pt x="2099" y="15042"/>
                    <a:pt x="1866" y="14852"/>
                    <a:pt x="1706" y="14634"/>
                  </a:cubicBezTo>
                  <a:cubicBezTo>
                    <a:pt x="1720" y="14371"/>
                    <a:pt x="1749" y="14065"/>
                    <a:pt x="1808" y="13672"/>
                  </a:cubicBezTo>
                  <a:lnTo>
                    <a:pt x="1808" y="13672"/>
                  </a:lnTo>
                  <a:cubicBezTo>
                    <a:pt x="1808" y="13672"/>
                    <a:pt x="1647" y="13934"/>
                    <a:pt x="1531" y="14342"/>
                  </a:cubicBezTo>
                  <a:cubicBezTo>
                    <a:pt x="933" y="13176"/>
                    <a:pt x="904" y="12929"/>
                    <a:pt x="1094" y="11442"/>
                  </a:cubicBezTo>
                  <a:lnTo>
                    <a:pt x="1094" y="11442"/>
                  </a:lnTo>
                  <a:cubicBezTo>
                    <a:pt x="1093" y="11442"/>
                    <a:pt x="1" y="13278"/>
                    <a:pt x="1414" y="14911"/>
                  </a:cubicBezTo>
                  <a:cubicBezTo>
                    <a:pt x="1385" y="15202"/>
                    <a:pt x="1400" y="15523"/>
                    <a:pt x="1473" y="15873"/>
                  </a:cubicBezTo>
                  <a:lnTo>
                    <a:pt x="1473" y="15843"/>
                  </a:lnTo>
                  <a:lnTo>
                    <a:pt x="1910" y="15843"/>
                  </a:lnTo>
                  <a:cubicBezTo>
                    <a:pt x="1822" y="15610"/>
                    <a:pt x="1764" y="15406"/>
                    <a:pt x="1735" y="15202"/>
                  </a:cubicBezTo>
                  <a:lnTo>
                    <a:pt x="1735" y="15202"/>
                  </a:lnTo>
                  <a:cubicBezTo>
                    <a:pt x="1939" y="15392"/>
                    <a:pt x="2201" y="15581"/>
                    <a:pt x="2493" y="15756"/>
                  </a:cubicBezTo>
                  <a:cubicBezTo>
                    <a:pt x="2434" y="15785"/>
                    <a:pt x="2391" y="15814"/>
                    <a:pt x="2347" y="15843"/>
                  </a:cubicBezTo>
                  <a:lnTo>
                    <a:pt x="138416" y="15843"/>
                  </a:lnTo>
                  <a:cubicBezTo>
                    <a:pt x="138357" y="15814"/>
                    <a:pt x="138299" y="15785"/>
                    <a:pt x="138226" y="15741"/>
                  </a:cubicBezTo>
                  <a:cubicBezTo>
                    <a:pt x="138285" y="15610"/>
                    <a:pt x="138343" y="15465"/>
                    <a:pt x="138401" y="15319"/>
                  </a:cubicBezTo>
                  <a:cubicBezTo>
                    <a:pt x="138620" y="15115"/>
                    <a:pt x="138882" y="14925"/>
                    <a:pt x="139290" y="14692"/>
                  </a:cubicBezTo>
                  <a:cubicBezTo>
                    <a:pt x="139348" y="14867"/>
                    <a:pt x="139392" y="15027"/>
                    <a:pt x="139407" y="15173"/>
                  </a:cubicBezTo>
                  <a:cubicBezTo>
                    <a:pt x="139159" y="15377"/>
                    <a:pt x="138897" y="15596"/>
                    <a:pt x="138663" y="15843"/>
                  </a:cubicBezTo>
                  <a:lnTo>
                    <a:pt x="139217" y="15843"/>
                  </a:lnTo>
                  <a:cubicBezTo>
                    <a:pt x="139276" y="15771"/>
                    <a:pt x="139334" y="15683"/>
                    <a:pt x="139407" y="15596"/>
                  </a:cubicBezTo>
                  <a:lnTo>
                    <a:pt x="139407" y="15596"/>
                  </a:lnTo>
                  <a:cubicBezTo>
                    <a:pt x="139407" y="15683"/>
                    <a:pt x="139378" y="15756"/>
                    <a:pt x="139363" y="15843"/>
                  </a:cubicBezTo>
                  <a:lnTo>
                    <a:pt x="140281" y="15843"/>
                  </a:lnTo>
                  <a:cubicBezTo>
                    <a:pt x="140879" y="15246"/>
                    <a:pt x="141651" y="14561"/>
                    <a:pt x="142497" y="13978"/>
                  </a:cubicBezTo>
                  <a:lnTo>
                    <a:pt x="142497" y="13978"/>
                  </a:lnTo>
                  <a:cubicBezTo>
                    <a:pt x="142496" y="13978"/>
                    <a:pt x="140981" y="14751"/>
                    <a:pt x="139742" y="15800"/>
                  </a:cubicBezTo>
                  <a:cubicBezTo>
                    <a:pt x="139757" y="15610"/>
                    <a:pt x="139727" y="15435"/>
                    <a:pt x="139698" y="15275"/>
                  </a:cubicBezTo>
                  <a:cubicBezTo>
                    <a:pt x="139990" y="14940"/>
                    <a:pt x="140340" y="14590"/>
                    <a:pt x="140718" y="14299"/>
                  </a:cubicBezTo>
                  <a:lnTo>
                    <a:pt x="140718" y="14299"/>
                  </a:lnTo>
                  <a:cubicBezTo>
                    <a:pt x="140718" y="14299"/>
                    <a:pt x="140208" y="14576"/>
                    <a:pt x="139625" y="15013"/>
                  </a:cubicBezTo>
                  <a:cubicBezTo>
                    <a:pt x="139567" y="14852"/>
                    <a:pt x="139509" y="14721"/>
                    <a:pt x="139451" y="14605"/>
                  </a:cubicBezTo>
                  <a:cubicBezTo>
                    <a:pt x="139567" y="14546"/>
                    <a:pt x="139684" y="14473"/>
                    <a:pt x="139815" y="14401"/>
                  </a:cubicBezTo>
                  <a:lnTo>
                    <a:pt x="139815" y="14401"/>
                  </a:lnTo>
                  <a:cubicBezTo>
                    <a:pt x="139815" y="14401"/>
                    <a:pt x="139654" y="14444"/>
                    <a:pt x="139407" y="14532"/>
                  </a:cubicBezTo>
                  <a:cubicBezTo>
                    <a:pt x="139247" y="14270"/>
                    <a:pt x="139101" y="14109"/>
                    <a:pt x="139101" y="14109"/>
                  </a:cubicBezTo>
                  <a:lnTo>
                    <a:pt x="139101" y="14109"/>
                  </a:lnTo>
                  <a:cubicBezTo>
                    <a:pt x="139174" y="14299"/>
                    <a:pt x="139217" y="14444"/>
                    <a:pt x="139261" y="14590"/>
                  </a:cubicBezTo>
                  <a:cubicBezTo>
                    <a:pt x="139072" y="14663"/>
                    <a:pt x="138838" y="14780"/>
                    <a:pt x="138591" y="14911"/>
                  </a:cubicBezTo>
                  <a:cubicBezTo>
                    <a:pt x="138707" y="14678"/>
                    <a:pt x="138838" y="14459"/>
                    <a:pt x="138999" y="14240"/>
                  </a:cubicBezTo>
                  <a:lnTo>
                    <a:pt x="138999" y="14240"/>
                  </a:lnTo>
                  <a:cubicBezTo>
                    <a:pt x="138998" y="14240"/>
                    <a:pt x="138590" y="14619"/>
                    <a:pt x="138168" y="15188"/>
                  </a:cubicBezTo>
                  <a:cubicBezTo>
                    <a:pt x="138037" y="15290"/>
                    <a:pt x="137906" y="15392"/>
                    <a:pt x="137774" y="15523"/>
                  </a:cubicBezTo>
                  <a:cubicBezTo>
                    <a:pt x="137702" y="15479"/>
                    <a:pt x="137629" y="15450"/>
                    <a:pt x="137541" y="15406"/>
                  </a:cubicBezTo>
                  <a:cubicBezTo>
                    <a:pt x="137556" y="15348"/>
                    <a:pt x="137585" y="15275"/>
                    <a:pt x="137614" y="15217"/>
                  </a:cubicBezTo>
                  <a:cubicBezTo>
                    <a:pt x="137833" y="15071"/>
                    <a:pt x="138110" y="14925"/>
                    <a:pt x="138459" y="14721"/>
                  </a:cubicBezTo>
                  <a:lnTo>
                    <a:pt x="138459" y="14721"/>
                  </a:lnTo>
                  <a:cubicBezTo>
                    <a:pt x="138459" y="14721"/>
                    <a:pt x="138153" y="14794"/>
                    <a:pt x="137760" y="14969"/>
                  </a:cubicBezTo>
                  <a:cubicBezTo>
                    <a:pt x="138372" y="14051"/>
                    <a:pt x="138561" y="13890"/>
                    <a:pt x="139888" y="13147"/>
                  </a:cubicBezTo>
                  <a:lnTo>
                    <a:pt x="139888" y="13147"/>
                  </a:lnTo>
                  <a:cubicBezTo>
                    <a:pt x="139887" y="13147"/>
                    <a:pt x="137774" y="13687"/>
                    <a:pt x="137235" y="15246"/>
                  </a:cubicBezTo>
                  <a:lnTo>
                    <a:pt x="137206" y="15246"/>
                  </a:lnTo>
                  <a:cubicBezTo>
                    <a:pt x="137046" y="15173"/>
                    <a:pt x="136871" y="15100"/>
                    <a:pt x="136681" y="15013"/>
                  </a:cubicBezTo>
                  <a:cubicBezTo>
                    <a:pt x="136812" y="14707"/>
                    <a:pt x="136987" y="14401"/>
                    <a:pt x="137191" y="14109"/>
                  </a:cubicBezTo>
                  <a:lnTo>
                    <a:pt x="137191" y="14109"/>
                  </a:lnTo>
                  <a:cubicBezTo>
                    <a:pt x="137191" y="14109"/>
                    <a:pt x="136842" y="14430"/>
                    <a:pt x="136463" y="14925"/>
                  </a:cubicBezTo>
                  <a:cubicBezTo>
                    <a:pt x="136404" y="14896"/>
                    <a:pt x="136346" y="14867"/>
                    <a:pt x="136273" y="14838"/>
                  </a:cubicBezTo>
                  <a:cubicBezTo>
                    <a:pt x="137118" y="13891"/>
                    <a:pt x="137323" y="12973"/>
                    <a:pt x="137323" y="12972"/>
                  </a:cubicBezTo>
                  <a:lnTo>
                    <a:pt x="137323" y="12972"/>
                  </a:lnTo>
                  <a:cubicBezTo>
                    <a:pt x="136710" y="13803"/>
                    <a:pt x="136332" y="14284"/>
                    <a:pt x="135880" y="14678"/>
                  </a:cubicBezTo>
                  <a:cubicBezTo>
                    <a:pt x="135763" y="14619"/>
                    <a:pt x="135632" y="14575"/>
                    <a:pt x="135501" y="14517"/>
                  </a:cubicBezTo>
                  <a:cubicBezTo>
                    <a:pt x="136244" y="13978"/>
                    <a:pt x="136550" y="13337"/>
                    <a:pt x="136638" y="13162"/>
                  </a:cubicBezTo>
                  <a:cubicBezTo>
                    <a:pt x="137031" y="12710"/>
                    <a:pt x="137468" y="12244"/>
                    <a:pt x="137949" y="11792"/>
                  </a:cubicBezTo>
                  <a:cubicBezTo>
                    <a:pt x="137978" y="11777"/>
                    <a:pt x="138008" y="11748"/>
                    <a:pt x="138037" y="11733"/>
                  </a:cubicBezTo>
                  <a:lnTo>
                    <a:pt x="138037" y="11733"/>
                  </a:lnTo>
                  <a:cubicBezTo>
                    <a:pt x="138035" y="11734"/>
                    <a:pt x="138007" y="11748"/>
                    <a:pt x="137978" y="11763"/>
                  </a:cubicBezTo>
                  <a:cubicBezTo>
                    <a:pt x="138372" y="11384"/>
                    <a:pt x="138780" y="11019"/>
                    <a:pt x="139217" y="10684"/>
                  </a:cubicBezTo>
                  <a:lnTo>
                    <a:pt x="139217" y="10684"/>
                  </a:lnTo>
                  <a:cubicBezTo>
                    <a:pt x="139217" y="10684"/>
                    <a:pt x="137643" y="11602"/>
                    <a:pt x="136098" y="12929"/>
                  </a:cubicBezTo>
                  <a:cubicBezTo>
                    <a:pt x="135821" y="13118"/>
                    <a:pt x="135545" y="13337"/>
                    <a:pt x="135282" y="13555"/>
                  </a:cubicBezTo>
                  <a:cubicBezTo>
                    <a:pt x="135282" y="13366"/>
                    <a:pt x="135268" y="13191"/>
                    <a:pt x="135238" y="13031"/>
                  </a:cubicBezTo>
                  <a:cubicBezTo>
                    <a:pt x="135530" y="12695"/>
                    <a:pt x="135880" y="12346"/>
                    <a:pt x="136259" y="12054"/>
                  </a:cubicBezTo>
                  <a:lnTo>
                    <a:pt x="136259" y="12054"/>
                  </a:lnTo>
                  <a:cubicBezTo>
                    <a:pt x="136258" y="12054"/>
                    <a:pt x="135748" y="12331"/>
                    <a:pt x="135166" y="12768"/>
                  </a:cubicBezTo>
                  <a:cubicBezTo>
                    <a:pt x="135151" y="12739"/>
                    <a:pt x="135151" y="12725"/>
                    <a:pt x="135136" y="12710"/>
                  </a:cubicBezTo>
                  <a:cubicBezTo>
                    <a:pt x="135515" y="12214"/>
                    <a:pt x="135953" y="11719"/>
                    <a:pt x="136434" y="11267"/>
                  </a:cubicBezTo>
                  <a:lnTo>
                    <a:pt x="136434" y="11267"/>
                  </a:lnTo>
                  <a:cubicBezTo>
                    <a:pt x="136433" y="11267"/>
                    <a:pt x="135836" y="11632"/>
                    <a:pt x="135107" y="12229"/>
                  </a:cubicBezTo>
                  <a:cubicBezTo>
                    <a:pt x="135064" y="12244"/>
                    <a:pt x="135005" y="12273"/>
                    <a:pt x="134947" y="12287"/>
                  </a:cubicBezTo>
                  <a:cubicBezTo>
                    <a:pt x="134787" y="12025"/>
                    <a:pt x="134641" y="11879"/>
                    <a:pt x="134641" y="11879"/>
                  </a:cubicBezTo>
                  <a:lnTo>
                    <a:pt x="134641" y="11879"/>
                  </a:lnTo>
                  <a:cubicBezTo>
                    <a:pt x="134699" y="12054"/>
                    <a:pt x="134757" y="12200"/>
                    <a:pt x="134801" y="12346"/>
                  </a:cubicBezTo>
                  <a:cubicBezTo>
                    <a:pt x="134787" y="12346"/>
                    <a:pt x="134787" y="12346"/>
                    <a:pt x="134772" y="12360"/>
                  </a:cubicBezTo>
                  <a:cubicBezTo>
                    <a:pt x="134670" y="12171"/>
                    <a:pt x="134553" y="11981"/>
                    <a:pt x="134451" y="11835"/>
                  </a:cubicBezTo>
                  <a:cubicBezTo>
                    <a:pt x="134612" y="11719"/>
                    <a:pt x="134801" y="11602"/>
                    <a:pt x="134991" y="11471"/>
                  </a:cubicBezTo>
                  <a:lnTo>
                    <a:pt x="134991" y="11471"/>
                  </a:lnTo>
                  <a:cubicBezTo>
                    <a:pt x="134991" y="11471"/>
                    <a:pt x="134743" y="11544"/>
                    <a:pt x="134364" y="11704"/>
                  </a:cubicBezTo>
                  <a:cubicBezTo>
                    <a:pt x="134335" y="11675"/>
                    <a:pt x="134306" y="11646"/>
                    <a:pt x="134277" y="11617"/>
                  </a:cubicBezTo>
                  <a:cubicBezTo>
                    <a:pt x="134553" y="11413"/>
                    <a:pt x="134903" y="11209"/>
                    <a:pt x="135428" y="10917"/>
                  </a:cubicBezTo>
                  <a:lnTo>
                    <a:pt x="135428" y="10917"/>
                  </a:lnTo>
                  <a:cubicBezTo>
                    <a:pt x="135428" y="10917"/>
                    <a:pt x="134816" y="11063"/>
                    <a:pt x="134160" y="11457"/>
                  </a:cubicBezTo>
                  <a:cubicBezTo>
                    <a:pt x="133941" y="11194"/>
                    <a:pt x="133767" y="11049"/>
                    <a:pt x="133766" y="11048"/>
                  </a:cubicBezTo>
                  <a:lnTo>
                    <a:pt x="133766" y="11048"/>
                  </a:lnTo>
                  <a:cubicBezTo>
                    <a:pt x="133868" y="11223"/>
                    <a:pt x="133941" y="11384"/>
                    <a:pt x="134014" y="11544"/>
                  </a:cubicBezTo>
                  <a:cubicBezTo>
                    <a:pt x="133708" y="11733"/>
                    <a:pt x="133402" y="11981"/>
                    <a:pt x="133169" y="12287"/>
                  </a:cubicBezTo>
                  <a:cubicBezTo>
                    <a:pt x="133285" y="11937"/>
                    <a:pt x="133446" y="11588"/>
                    <a:pt x="133621" y="11252"/>
                  </a:cubicBezTo>
                  <a:lnTo>
                    <a:pt x="133621" y="11252"/>
                  </a:lnTo>
                  <a:cubicBezTo>
                    <a:pt x="133620" y="11253"/>
                    <a:pt x="133052" y="11894"/>
                    <a:pt x="132528" y="12827"/>
                  </a:cubicBezTo>
                  <a:cubicBezTo>
                    <a:pt x="132367" y="12972"/>
                    <a:pt x="132207" y="13118"/>
                    <a:pt x="132061" y="13293"/>
                  </a:cubicBezTo>
                  <a:lnTo>
                    <a:pt x="132003" y="13278"/>
                  </a:lnTo>
                  <a:cubicBezTo>
                    <a:pt x="132119" y="12972"/>
                    <a:pt x="132251" y="12666"/>
                    <a:pt x="132426" y="12360"/>
                  </a:cubicBezTo>
                  <a:cubicBezTo>
                    <a:pt x="132557" y="12273"/>
                    <a:pt x="132717" y="12171"/>
                    <a:pt x="132877" y="12069"/>
                  </a:cubicBezTo>
                  <a:lnTo>
                    <a:pt x="132877" y="12069"/>
                  </a:lnTo>
                  <a:cubicBezTo>
                    <a:pt x="132877" y="12069"/>
                    <a:pt x="132746" y="12098"/>
                    <a:pt x="132528" y="12185"/>
                  </a:cubicBezTo>
                  <a:cubicBezTo>
                    <a:pt x="132586" y="12083"/>
                    <a:pt x="132659" y="11967"/>
                    <a:pt x="132732" y="11865"/>
                  </a:cubicBezTo>
                  <a:lnTo>
                    <a:pt x="132732" y="11865"/>
                  </a:lnTo>
                  <a:cubicBezTo>
                    <a:pt x="132731" y="11865"/>
                    <a:pt x="132571" y="12010"/>
                    <a:pt x="132367" y="12244"/>
                  </a:cubicBezTo>
                  <a:cubicBezTo>
                    <a:pt x="132207" y="12316"/>
                    <a:pt x="132017" y="12404"/>
                    <a:pt x="131799" y="12506"/>
                  </a:cubicBezTo>
                  <a:cubicBezTo>
                    <a:pt x="132163" y="11821"/>
                    <a:pt x="132411" y="11384"/>
                    <a:pt x="132761" y="11005"/>
                  </a:cubicBezTo>
                  <a:cubicBezTo>
                    <a:pt x="132775" y="10990"/>
                    <a:pt x="132775" y="10990"/>
                    <a:pt x="132775" y="10990"/>
                  </a:cubicBezTo>
                  <a:cubicBezTo>
                    <a:pt x="133198" y="10538"/>
                    <a:pt x="133752" y="10145"/>
                    <a:pt x="134830" y="9460"/>
                  </a:cubicBezTo>
                  <a:lnTo>
                    <a:pt x="134830" y="9460"/>
                  </a:lnTo>
                  <a:cubicBezTo>
                    <a:pt x="134830" y="9460"/>
                    <a:pt x="132629" y="10101"/>
                    <a:pt x="131551" y="11704"/>
                  </a:cubicBezTo>
                  <a:cubicBezTo>
                    <a:pt x="131114" y="11981"/>
                    <a:pt x="130618" y="12331"/>
                    <a:pt x="130166" y="12710"/>
                  </a:cubicBezTo>
                  <a:cubicBezTo>
                    <a:pt x="130123" y="12695"/>
                    <a:pt x="130094" y="12681"/>
                    <a:pt x="130050" y="12666"/>
                  </a:cubicBezTo>
                  <a:cubicBezTo>
                    <a:pt x="130123" y="12418"/>
                    <a:pt x="130210" y="12171"/>
                    <a:pt x="130312" y="11923"/>
                  </a:cubicBezTo>
                  <a:cubicBezTo>
                    <a:pt x="130531" y="11704"/>
                    <a:pt x="130764" y="11500"/>
                    <a:pt x="131012" y="11296"/>
                  </a:cubicBezTo>
                  <a:lnTo>
                    <a:pt x="131012" y="11296"/>
                  </a:lnTo>
                  <a:cubicBezTo>
                    <a:pt x="131012" y="11296"/>
                    <a:pt x="130764" y="11427"/>
                    <a:pt x="130429" y="11661"/>
                  </a:cubicBezTo>
                  <a:cubicBezTo>
                    <a:pt x="130502" y="11471"/>
                    <a:pt x="130589" y="11296"/>
                    <a:pt x="130691" y="11121"/>
                  </a:cubicBezTo>
                  <a:lnTo>
                    <a:pt x="130691" y="11121"/>
                  </a:lnTo>
                  <a:cubicBezTo>
                    <a:pt x="130691" y="11121"/>
                    <a:pt x="130429" y="11413"/>
                    <a:pt x="130108" y="11865"/>
                  </a:cubicBezTo>
                  <a:cubicBezTo>
                    <a:pt x="130050" y="11908"/>
                    <a:pt x="129977" y="11967"/>
                    <a:pt x="129919" y="12010"/>
                  </a:cubicBezTo>
                  <a:cubicBezTo>
                    <a:pt x="129860" y="11865"/>
                    <a:pt x="129802" y="11733"/>
                    <a:pt x="129744" y="11617"/>
                  </a:cubicBezTo>
                  <a:cubicBezTo>
                    <a:pt x="129846" y="11544"/>
                    <a:pt x="129977" y="11471"/>
                    <a:pt x="130108" y="11398"/>
                  </a:cubicBezTo>
                  <a:lnTo>
                    <a:pt x="130108" y="11398"/>
                  </a:lnTo>
                  <a:cubicBezTo>
                    <a:pt x="130108" y="11398"/>
                    <a:pt x="129948" y="11442"/>
                    <a:pt x="129700" y="11529"/>
                  </a:cubicBezTo>
                  <a:cubicBezTo>
                    <a:pt x="129540" y="11267"/>
                    <a:pt x="129394" y="11121"/>
                    <a:pt x="129394" y="11121"/>
                  </a:cubicBezTo>
                  <a:lnTo>
                    <a:pt x="129394" y="11121"/>
                  </a:lnTo>
                  <a:cubicBezTo>
                    <a:pt x="129452" y="11296"/>
                    <a:pt x="129511" y="11457"/>
                    <a:pt x="129554" y="11588"/>
                  </a:cubicBezTo>
                  <a:cubicBezTo>
                    <a:pt x="129350" y="11675"/>
                    <a:pt x="129117" y="11777"/>
                    <a:pt x="128884" y="11923"/>
                  </a:cubicBezTo>
                  <a:cubicBezTo>
                    <a:pt x="129001" y="11690"/>
                    <a:pt x="129132" y="11457"/>
                    <a:pt x="129277" y="11238"/>
                  </a:cubicBezTo>
                  <a:lnTo>
                    <a:pt x="129277" y="11238"/>
                  </a:lnTo>
                  <a:cubicBezTo>
                    <a:pt x="129277" y="11238"/>
                    <a:pt x="128869" y="11632"/>
                    <a:pt x="128461" y="12185"/>
                  </a:cubicBezTo>
                  <a:cubicBezTo>
                    <a:pt x="128447" y="12200"/>
                    <a:pt x="128447" y="12200"/>
                    <a:pt x="128432" y="12214"/>
                  </a:cubicBezTo>
                  <a:cubicBezTo>
                    <a:pt x="128315" y="12185"/>
                    <a:pt x="128199" y="12156"/>
                    <a:pt x="128068" y="12112"/>
                  </a:cubicBezTo>
                  <a:cubicBezTo>
                    <a:pt x="128257" y="12010"/>
                    <a:pt x="128476" y="11879"/>
                    <a:pt x="128753" y="11733"/>
                  </a:cubicBezTo>
                  <a:lnTo>
                    <a:pt x="128753" y="11733"/>
                  </a:lnTo>
                  <a:cubicBezTo>
                    <a:pt x="128753" y="11733"/>
                    <a:pt x="128447" y="11806"/>
                    <a:pt x="128039" y="11981"/>
                  </a:cubicBezTo>
                  <a:cubicBezTo>
                    <a:pt x="128665" y="11063"/>
                    <a:pt x="128855" y="10903"/>
                    <a:pt x="130181" y="10159"/>
                  </a:cubicBezTo>
                  <a:lnTo>
                    <a:pt x="130181" y="10159"/>
                  </a:lnTo>
                  <a:cubicBezTo>
                    <a:pt x="130181" y="10159"/>
                    <a:pt x="128286" y="10640"/>
                    <a:pt x="127616" y="11996"/>
                  </a:cubicBezTo>
                  <a:cubicBezTo>
                    <a:pt x="127514" y="11967"/>
                    <a:pt x="127426" y="11952"/>
                    <a:pt x="127324" y="11923"/>
                  </a:cubicBezTo>
                  <a:cubicBezTo>
                    <a:pt x="128374" y="10436"/>
                    <a:pt x="128155" y="8906"/>
                    <a:pt x="128155" y="8906"/>
                  </a:cubicBezTo>
                  <a:lnTo>
                    <a:pt x="128155" y="8906"/>
                  </a:lnTo>
                  <a:cubicBezTo>
                    <a:pt x="127689" y="10451"/>
                    <a:pt x="127470" y="11005"/>
                    <a:pt x="126741" y="11777"/>
                  </a:cubicBezTo>
                  <a:cubicBezTo>
                    <a:pt x="126727" y="11777"/>
                    <a:pt x="126712" y="11763"/>
                    <a:pt x="126698" y="11763"/>
                  </a:cubicBezTo>
                  <a:lnTo>
                    <a:pt x="126698" y="11690"/>
                  </a:lnTo>
                  <a:cubicBezTo>
                    <a:pt x="127426" y="10801"/>
                    <a:pt x="127601" y="9985"/>
                    <a:pt x="127601" y="9984"/>
                  </a:cubicBezTo>
                  <a:lnTo>
                    <a:pt x="127601" y="9984"/>
                  </a:lnTo>
                  <a:cubicBezTo>
                    <a:pt x="127368" y="10305"/>
                    <a:pt x="127164" y="10582"/>
                    <a:pt x="126975" y="10830"/>
                  </a:cubicBezTo>
                  <a:cubicBezTo>
                    <a:pt x="127091" y="10465"/>
                    <a:pt x="127237" y="10057"/>
                    <a:pt x="127397" y="9649"/>
                  </a:cubicBezTo>
                  <a:cubicBezTo>
                    <a:pt x="128024" y="8979"/>
                    <a:pt x="128738" y="8294"/>
                    <a:pt x="129496" y="7682"/>
                  </a:cubicBezTo>
                  <a:lnTo>
                    <a:pt x="129496" y="7682"/>
                  </a:lnTo>
                  <a:cubicBezTo>
                    <a:pt x="129496" y="7682"/>
                    <a:pt x="128723" y="8148"/>
                    <a:pt x="127718" y="8877"/>
                  </a:cubicBezTo>
                  <a:cubicBezTo>
                    <a:pt x="128111" y="7973"/>
                    <a:pt x="128592" y="7026"/>
                    <a:pt x="129175" y="6137"/>
                  </a:cubicBezTo>
                  <a:lnTo>
                    <a:pt x="129175" y="6137"/>
                  </a:lnTo>
                  <a:cubicBezTo>
                    <a:pt x="129175" y="6137"/>
                    <a:pt x="127703" y="7755"/>
                    <a:pt x="126625" y="9737"/>
                  </a:cubicBezTo>
                  <a:cubicBezTo>
                    <a:pt x="126508" y="9824"/>
                    <a:pt x="126392" y="9926"/>
                    <a:pt x="126275" y="10028"/>
                  </a:cubicBezTo>
                  <a:cubicBezTo>
                    <a:pt x="126158" y="9810"/>
                    <a:pt x="126013" y="9606"/>
                    <a:pt x="125867" y="9416"/>
                  </a:cubicBezTo>
                  <a:cubicBezTo>
                    <a:pt x="125896" y="9285"/>
                    <a:pt x="125940" y="9154"/>
                    <a:pt x="125984" y="9037"/>
                  </a:cubicBezTo>
                  <a:cubicBezTo>
                    <a:pt x="126217" y="8775"/>
                    <a:pt x="126465" y="8512"/>
                    <a:pt x="126727" y="8279"/>
                  </a:cubicBezTo>
                  <a:lnTo>
                    <a:pt x="126727" y="8279"/>
                  </a:lnTo>
                  <a:cubicBezTo>
                    <a:pt x="126727" y="8279"/>
                    <a:pt x="126464" y="8425"/>
                    <a:pt x="126100" y="8702"/>
                  </a:cubicBezTo>
                  <a:cubicBezTo>
                    <a:pt x="126260" y="8265"/>
                    <a:pt x="126450" y="7842"/>
                    <a:pt x="126669" y="7434"/>
                  </a:cubicBezTo>
                  <a:lnTo>
                    <a:pt x="126669" y="7434"/>
                  </a:lnTo>
                  <a:cubicBezTo>
                    <a:pt x="126668" y="7434"/>
                    <a:pt x="126100" y="8090"/>
                    <a:pt x="125532" y="9037"/>
                  </a:cubicBezTo>
                  <a:cubicBezTo>
                    <a:pt x="125386" y="8877"/>
                    <a:pt x="125226" y="8746"/>
                    <a:pt x="125080" y="8614"/>
                  </a:cubicBezTo>
                  <a:cubicBezTo>
                    <a:pt x="125138" y="8571"/>
                    <a:pt x="125211" y="8527"/>
                    <a:pt x="125284" y="8483"/>
                  </a:cubicBezTo>
                  <a:lnTo>
                    <a:pt x="125284" y="8483"/>
                  </a:lnTo>
                  <a:cubicBezTo>
                    <a:pt x="125284" y="8483"/>
                    <a:pt x="125182" y="8512"/>
                    <a:pt x="125022" y="8571"/>
                  </a:cubicBezTo>
                  <a:cubicBezTo>
                    <a:pt x="124992" y="8542"/>
                    <a:pt x="124963" y="8512"/>
                    <a:pt x="124934" y="8498"/>
                  </a:cubicBezTo>
                  <a:cubicBezTo>
                    <a:pt x="125051" y="8338"/>
                    <a:pt x="125197" y="8177"/>
                    <a:pt x="125342" y="8002"/>
                  </a:cubicBezTo>
                  <a:lnTo>
                    <a:pt x="125342" y="8002"/>
                  </a:lnTo>
                  <a:cubicBezTo>
                    <a:pt x="125342" y="8002"/>
                    <a:pt x="125124" y="8134"/>
                    <a:pt x="124803" y="8396"/>
                  </a:cubicBezTo>
                  <a:cubicBezTo>
                    <a:pt x="124351" y="8061"/>
                    <a:pt x="123987" y="7886"/>
                    <a:pt x="123987" y="7886"/>
                  </a:cubicBezTo>
                  <a:lnTo>
                    <a:pt x="123987" y="7886"/>
                  </a:lnTo>
                  <a:cubicBezTo>
                    <a:pt x="124235" y="8134"/>
                    <a:pt x="124453" y="8352"/>
                    <a:pt x="124628" y="8542"/>
                  </a:cubicBezTo>
                  <a:cubicBezTo>
                    <a:pt x="124599" y="8571"/>
                    <a:pt x="124584" y="8585"/>
                    <a:pt x="124555" y="8614"/>
                  </a:cubicBezTo>
                  <a:cubicBezTo>
                    <a:pt x="124278" y="8265"/>
                    <a:pt x="124060" y="8061"/>
                    <a:pt x="124060" y="8061"/>
                  </a:cubicBezTo>
                  <a:lnTo>
                    <a:pt x="124060" y="8061"/>
                  </a:lnTo>
                  <a:cubicBezTo>
                    <a:pt x="124191" y="8323"/>
                    <a:pt x="124307" y="8542"/>
                    <a:pt x="124395" y="8760"/>
                  </a:cubicBezTo>
                  <a:cubicBezTo>
                    <a:pt x="124351" y="8804"/>
                    <a:pt x="124307" y="8848"/>
                    <a:pt x="124264" y="8891"/>
                  </a:cubicBezTo>
                  <a:cubicBezTo>
                    <a:pt x="124133" y="8950"/>
                    <a:pt x="123987" y="9023"/>
                    <a:pt x="123841" y="9110"/>
                  </a:cubicBezTo>
                  <a:cubicBezTo>
                    <a:pt x="123856" y="8833"/>
                    <a:pt x="123870" y="8556"/>
                    <a:pt x="123899" y="8279"/>
                  </a:cubicBezTo>
                  <a:cubicBezTo>
                    <a:pt x="123899" y="8265"/>
                    <a:pt x="123914" y="8265"/>
                    <a:pt x="123914" y="8265"/>
                  </a:cubicBezTo>
                  <a:lnTo>
                    <a:pt x="123899" y="8265"/>
                  </a:lnTo>
                  <a:cubicBezTo>
                    <a:pt x="123914" y="8221"/>
                    <a:pt x="123914" y="8163"/>
                    <a:pt x="123914" y="8119"/>
                  </a:cubicBezTo>
                  <a:lnTo>
                    <a:pt x="123914" y="8119"/>
                  </a:lnTo>
                  <a:cubicBezTo>
                    <a:pt x="123914" y="8119"/>
                    <a:pt x="123885" y="8206"/>
                    <a:pt x="123841" y="8338"/>
                  </a:cubicBezTo>
                  <a:cubicBezTo>
                    <a:pt x="123695" y="8512"/>
                    <a:pt x="123389" y="8906"/>
                    <a:pt x="123039" y="9445"/>
                  </a:cubicBezTo>
                  <a:cubicBezTo>
                    <a:pt x="122908" y="9547"/>
                    <a:pt x="122763" y="9678"/>
                    <a:pt x="122588" y="9839"/>
                  </a:cubicBezTo>
                  <a:cubicBezTo>
                    <a:pt x="122588" y="9824"/>
                    <a:pt x="122588" y="9824"/>
                    <a:pt x="122588" y="9810"/>
                  </a:cubicBezTo>
                  <a:cubicBezTo>
                    <a:pt x="122690" y="9620"/>
                    <a:pt x="122763" y="9445"/>
                    <a:pt x="122806" y="9299"/>
                  </a:cubicBezTo>
                  <a:cubicBezTo>
                    <a:pt x="122923" y="9227"/>
                    <a:pt x="123039" y="9154"/>
                    <a:pt x="123156" y="9066"/>
                  </a:cubicBezTo>
                  <a:lnTo>
                    <a:pt x="123156" y="9066"/>
                  </a:lnTo>
                  <a:cubicBezTo>
                    <a:pt x="123156" y="9066"/>
                    <a:pt x="123039" y="9110"/>
                    <a:pt x="122850" y="9183"/>
                  </a:cubicBezTo>
                  <a:cubicBezTo>
                    <a:pt x="122908" y="9008"/>
                    <a:pt x="122923" y="8891"/>
                    <a:pt x="122923" y="8891"/>
                  </a:cubicBezTo>
                  <a:lnTo>
                    <a:pt x="122923" y="8891"/>
                  </a:lnTo>
                  <a:cubicBezTo>
                    <a:pt x="122835" y="9023"/>
                    <a:pt x="122763" y="9139"/>
                    <a:pt x="122690" y="9241"/>
                  </a:cubicBezTo>
                  <a:lnTo>
                    <a:pt x="122675" y="9241"/>
                  </a:lnTo>
                  <a:cubicBezTo>
                    <a:pt x="122733" y="8906"/>
                    <a:pt x="122792" y="8614"/>
                    <a:pt x="122894" y="8352"/>
                  </a:cubicBezTo>
                  <a:cubicBezTo>
                    <a:pt x="123229" y="7973"/>
                    <a:pt x="123579" y="7594"/>
                    <a:pt x="123972" y="7230"/>
                  </a:cubicBezTo>
                  <a:cubicBezTo>
                    <a:pt x="124264" y="7011"/>
                    <a:pt x="124643" y="6764"/>
                    <a:pt x="125109" y="6472"/>
                  </a:cubicBezTo>
                  <a:lnTo>
                    <a:pt x="125109" y="6472"/>
                  </a:lnTo>
                  <a:cubicBezTo>
                    <a:pt x="125109" y="6472"/>
                    <a:pt x="124905" y="6530"/>
                    <a:pt x="124584" y="6661"/>
                  </a:cubicBezTo>
                  <a:cubicBezTo>
                    <a:pt x="124628" y="6618"/>
                    <a:pt x="124672" y="6589"/>
                    <a:pt x="124701" y="6559"/>
                  </a:cubicBezTo>
                  <a:lnTo>
                    <a:pt x="124701" y="6559"/>
                  </a:lnTo>
                  <a:cubicBezTo>
                    <a:pt x="124701" y="6560"/>
                    <a:pt x="124628" y="6603"/>
                    <a:pt x="124482" y="6705"/>
                  </a:cubicBezTo>
                  <a:cubicBezTo>
                    <a:pt x="124205" y="6822"/>
                    <a:pt x="123870" y="6982"/>
                    <a:pt x="123520" y="7186"/>
                  </a:cubicBezTo>
                  <a:cubicBezTo>
                    <a:pt x="123754" y="6866"/>
                    <a:pt x="124045" y="6501"/>
                    <a:pt x="124439" y="6020"/>
                  </a:cubicBezTo>
                  <a:lnTo>
                    <a:pt x="124439" y="6020"/>
                  </a:lnTo>
                  <a:cubicBezTo>
                    <a:pt x="124438" y="6020"/>
                    <a:pt x="123375" y="6691"/>
                    <a:pt x="122631" y="7827"/>
                  </a:cubicBezTo>
                  <a:cubicBezTo>
                    <a:pt x="122296" y="8104"/>
                    <a:pt x="121990" y="8440"/>
                    <a:pt x="121757" y="8833"/>
                  </a:cubicBezTo>
                  <a:cubicBezTo>
                    <a:pt x="121465" y="9081"/>
                    <a:pt x="121189" y="9358"/>
                    <a:pt x="120926" y="9635"/>
                  </a:cubicBezTo>
                  <a:cubicBezTo>
                    <a:pt x="120941" y="9343"/>
                    <a:pt x="120955" y="9037"/>
                    <a:pt x="120999" y="8746"/>
                  </a:cubicBezTo>
                  <a:lnTo>
                    <a:pt x="120999" y="8746"/>
                  </a:lnTo>
                  <a:cubicBezTo>
                    <a:pt x="120999" y="8746"/>
                    <a:pt x="120941" y="8877"/>
                    <a:pt x="120868" y="9110"/>
                  </a:cubicBezTo>
                  <a:cubicBezTo>
                    <a:pt x="120882" y="9008"/>
                    <a:pt x="120882" y="8964"/>
                    <a:pt x="120882" y="8964"/>
                  </a:cubicBezTo>
                  <a:lnTo>
                    <a:pt x="120882" y="8964"/>
                  </a:lnTo>
                  <a:cubicBezTo>
                    <a:pt x="120839" y="9066"/>
                    <a:pt x="120795" y="9183"/>
                    <a:pt x="120751" y="9299"/>
                  </a:cubicBezTo>
                  <a:cubicBezTo>
                    <a:pt x="120708" y="9154"/>
                    <a:pt x="120664" y="9023"/>
                    <a:pt x="120606" y="8891"/>
                  </a:cubicBezTo>
                  <a:cubicBezTo>
                    <a:pt x="120620" y="8862"/>
                    <a:pt x="120635" y="8848"/>
                    <a:pt x="120635" y="8819"/>
                  </a:cubicBezTo>
                  <a:cubicBezTo>
                    <a:pt x="121014" y="8279"/>
                    <a:pt x="121451" y="7711"/>
                    <a:pt x="121946" y="7215"/>
                  </a:cubicBezTo>
                  <a:lnTo>
                    <a:pt x="121946" y="7215"/>
                  </a:lnTo>
                  <a:cubicBezTo>
                    <a:pt x="121946" y="7216"/>
                    <a:pt x="121218" y="7696"/>
                    <a:pt x="120401" y="8454"/>
                  </a:cubicBezTo>
                  <a:cubicBezTo>
                    <a:pt x="120270" y="8221"/>
                    <a:pt x="120139" y="8017"/>
                    <a:pt x="119993" y="7827"/>
                  </a:cubicBezTo>
                  <a:cubicBezTo>
                    <a:pt x="120154" y="7711"/>
                    <a:pt x="120329" y="7594"/>
                    <a:pt x="120533" y="7463"/>
                  </a:cubicBezTo>
                  <a:lnTo>
                    <a:pt x="120533" y="7463"/>
                  </a:lnTo>
                  <a:cubicBezTo>
                    <a:pt x="120533" y="7463"/>
                    <a:pt x="120270" y="7536"/>
                    <a:pt x="119906" y="7711"/>
                  </a:cubicBezTo>
                  <a:cubicBezTo>
                    <a:pt x="119702" y="6880"/>
                    <a:pt x="119221" y="6297"/>
                    <a:pt x="119221" y="6297"/>
                  </a:cubicBezTo>
                  <a:lnTo>
                    <a:pt x="119221" y="6297"/>
                  </a:lnTo>
                  <a:cubicBezTo>
                    <a:pt x="119338" y="6676"/>
                    <a:pt x="119425" y="6982"/>
                    <a:pt x="119483" y="7244"/>
                  </a:cubicBezTo>
                  <a:cubicBezTo>
                    <a:pt x="119352" y="7128"/>
                    <a:pt x="119279" y="7070"/>
                    <a:pt x="119279" y="7070"/>
                  </a:cubicBezTo>
                  <a:lnTo>
                    <a:pt x="119279" y="7070"/>
                  </a:lnTo>
                  <a:cubicBezTo>
                    <a:pt x="119367" y="7230"/>
                    <a:pt x="119454" y="7376"/>
                    <a:pt x="119527" y="7521"/>
                  </a:cubicBezTo>
                  <a:cubicBezTo>
                    <a:pt x="119556" y="7638"/>
                    <a:pt x="119571" y="7755"/>
                    <a:pt x="119571" y="7871"/>
                  </a:cubicBezTo>
                  <a:cubicBezTo>
                    <a:pt x="119323" y="8002"/>
                    <a:pt x="119046" y="8163"/>
                    <a:pt x="118769" y="8352"/>
                  </a:cubicBezTo>
                  <a:cubicBezTo>
                    <a:pt x="118784" y="8250"/>
                    <a:pt x="118798" y="8163"/>
                    <a:pt x="118798" y="8104"/>
                  </a:cubicBezTo>
                  <a:cubicBezTo>
                    <a:pt x="118900" y="7813"/>
                    <a:pt x="119017" y="7536"/>
                    <a:pt x="119148" y="7274"/>
                  </a:cubicBezTo>
                  <a:lnTo>
                    <a:pt x="119148" y="7274"/>
                  </a:lnTo>
                  <a:cubicBezTo>
                    <a:pt x="119148" y="7274"/>
                    <a:pt x="118988" y="7463"/>
                    <a:pt x="118769" y="7784"/>
                  </a:cubicBezTo>
                  <a:cubicBezTo>
                    <a:pt x="118638" y="7798"/>
                    <a:pt x="118361" y="7871"/>
                    <a:pt x="118011" y="7988"/>
                  </a:cubicBezTo>
                  <a:cubicBezTo>
                    <a:pt x="117938" y="7857"/>
                    <a:pt x="117865" y="7755"/>
                    <a:pt x="117822" y="7696"/>
                  </a:cubicBezTo>
                  <a:cubicBezTo>
                    <a:pt x="118303" y="6866"/>
                    <a:pt x="118784" y="6457"/>
                    <a:pt x="120256" y="5452"/>
                  </a:cubicBezTo>
                  <a:lnTo>
                    <a:pt x="120256" y="5452"/>
                  </a:lnTo>
                  <a:cubicBezTo>
                    <a:pt x="120255" y="5452"/>
                    <a:pt x="118142" y="6137"/>
                    <a:pt x="117108" y="7740"/>
                  </a:cubicBezTo>
                  <a:cubicBezTo>
                    <a:pt x="117064" y="7449"/>
                    <a:pt x="117006" y="7215"/>
                    <a:pt x="116962" y="7084"/>
                  </a:cubicBezTo>
                  <a:cubicBezTo>
                    <a:pt x="117020" y="7011"/>
                    <a:pt x="117078" y="6953"/>
                    <a:pt x="117122" y="6895"/>
                  </a:cubicBezTo>
                  <a:lnTo>
                    <a:pt x="117122" y="6895"/>
                  </a:lnTo>
                  <a:cubicBezTo>
                    <a:pt x="117122" y="6895"/>
                    <a:pt x="117064" y="6953"/>
                    <a:pt x="116962" y="7040"/>
                  </a:cubicBezTo>
                  <a:cubicBezTo>
                    <a:pt x="116933" y="6968"/>
                    <a:pt x="116918" y="6924"/>
                    <a:pt x="116918" y="6924"/>
                  </a:cubicBezTo>
                  <a:lnTo>
                    <a:pt x="116918" y="6924"/>
                  </a:lnTo>
                  <a:cubicBezTo>
                    <a:pt x="116918" y="6968"/>
                    <a:pt x="116933" y="7026"/>
                    <a:pt x="116933" y="7070"/>
                  </a:cubicBezTo>
                  <a:cubicBezTo>
                    <a:pt x="116729" y="7259"/>
                    <a:pt x="116408" y="7580"/>
                    <a:pt x="116058" y="7973"/>
                  </a:cubicBezTo>
                  <a:cubicBezTo>
                    <a:pt x="116087" y="7798"/>
                    <a:pt x="116102" y="7609"/>
                    <a:pt x="116087" y="7449"/>
                  </a:cubicBezTo>
                  <a:cubicBezTo>
                    <a:pt x="116131" y="7376"/>
                    <a:pt x="116160" y="7303"/>
                    <a:pt x="116189" y="7230"/>
                  </a:cubicBezTo>
                  <a:lnTo>
                    <a:pt x="116189" y="7230"/>
                  </a:lnTo>
                  <a:cubicBezTo>
                    <a:pt x="116189" y="7230"/>
                    <a:pt x="116160" y="7274"/>
                    <a:pt x="116087" y="7361"/>
                  </a:cubicBezTo>
                  <a:cubicBezTo>
                    <a:pt x="116058" y="6647"/>
                    <a:pt x="115738" y="6049"/>
                    <a:pt x="115504" y="5670"/>
                  </a:cubicBezTo>
                  <a:cubicBezTo>
                    <a:pt x="115461" y="5554"/>
                    <a:pt x="115446" y="5496"/>
                    <a:pt x="115446" y="5496"/>
                  </a:cubicBezTo>
                  <a:lnTo>
                    <a:pt x="115446" y="5496"/>
                  </a:lnTo>
                  <a:cubicBezTo>
                    <a:pt x="115446" y="5525"/>
                    <a:pt x="115461" y="5568"/>
                    <a:pt x="115461" y="5612"/>
                  </a:cubicBezTo>
                  <a:cubicBezTo>
                    <a:pt x="115367" y="5472"/>
                    <a:pt x="115292" y="5378"/>
                    <a:pt x="115251" y="5332"/>
                  </a:cubicBezTo>
                  <a:lnTo>
                    <a:pt x="115251" y="5332"/>
                  </a:lnTo>
                  <a:cubicBezTo>
                    <a:pt x="115377" y="5684"/>
                    <a:pt x="115462" y="5968"/>
                    <a:pt x="115534" y="6224"/>
                  </a:cubicBezTo>
                  <a:cubicBezTo>
                    <a:pt x="115563" y="6676"/>
                    <a:pt x="115577" y="7142"/>
                    <a:pt x="115548" y="7594"/>
                  </a:cubicBezTo>
                  <a:cubicBezTo>
                    <a:pt x="115446" y="7696"/>
                    <a:pt x="115300" y="7857"/>
                    <a:pt x="115140" y="8046"/>
                  </a:cubicBezTo>
                  <a:cubicBezTo>
                    <a:pt x="115155" y="7944"/>
                    <a:pt x="115169" y="7842"/>
                    <a:pt x="115198" y="7740"/>
                  </a:cubicBezTo>
                  <a:lnTo>
                    <a:pt x="115198" y="7740"/>
                  </a:lnTo>
                  <a:cubicBezTo>
                    <a:pt x="115198" y="7740"/>
                    <a:pt x="115140" y="7813"/>
                    <a:pt x="115067" y="7959"/>
                  </a:cubicBezTo>
                  <a:cubicBezTo>
                    <a:pt x="114980" y="7842"/>
                    <a:pt x="114907" y="7769"/>
                    <a:pt x="114907" y="7769"/>
                  </a:cubicBezTo>
                  <a:lnTo>
                    <a:pt x="114907" y="7769"/>
                  </a:lnTo>
                  <a:cubicBezTo>
                    <a:pt x="114951" y="7871"/>
                    <a:pt x="114980" y="7973"/>
                    <a:pt x="115009" y="8061"/>
                  </a:cubicBezTo>
                  <a:cubicBezTo>
                    <a:pt x="114980" y="8119"/>
                    <a:pt x="114936" y="8192"/>
                    <a:pt x="114907" y="8279"/>
                  </a:cubicBezTo>
                  <a:cubicBezTo>
                    <a:pt x="114863" y="8192"/>
                    <a:pt x="114819" y="8104"/>
                    <a:pt x="114761" y="8032"/>
                  </a:cubicBezTo>
                  <a:cubicBezTo>
                    <a:pt x="114790" y="7944"/>
                    <a:pt x="114790" y="7886"/>
                    <a:pt x="114805" y="7813"/>
                  </a:cubicBezTo>
                  <a:cubicBezTo>
                    <a:pt x="114863" y="7755"/>
                    <a:pt x="114921" y="7711"/>
                    <a:pt x="114980" y="7653"/>
                  </a:cubicBezTo>
                  <a:lnTo>
                    <a:pt x="114980" y="7653"/>
                  </a:lnTo>
                  <a:cubicBezTo>
                    <a:pt x="114980" y="7653"/>
                    <a:pt x="114921" y="7682"/>
                    <a:pt x="114819" y="7740"/>
                  </a:cubicBezTo>
                  <a:cubicBezTo>
                    <a:pt x="114907" y="7259"/>
                    <a:pt x="114921" y="6953"/>
                    <a:pt x="114921" y="6953"/>
                  </a:cubicBezTo>
                  <a:lnTo>
                    <a:pt x="114921" y="6953"/>
                  </a:lnTo>
                  <a:cubicBezTo>
                    <a:pt x="114834" y="7230"/>
                    <a:pt x="114717" y="7507"/>
                    <a:pt x="114601" y="7769"/>
                  </a:cubicBezTo>
                  <a:cubicBezTo>
                    <a:pt x="114528" y="7667"/>
                    <a:pt x="114455" y="7594"/>
                    <a:pt x="114411" y="7536"/>
                  </a:cubicBezTo>
                  <a:cubicBezTo>
                    <a:pt x="114338" y="7390"/>
                    <a:pt x="114280" y="7259"/>
                    <a:pt x="114207" y="7142"/>
                  </a:cubicBezTo>
                  <a:cubicBezTo>
                    <a:pt x="114426" y="7026"/>
                    <a:pt x="114659" y="6909"/>
                    <a:pt x="114951" y="6764"/>
                  </a:cubicBezTo>
                  <a:lnTo>
                    <a:pt x="114951" y="6764"/>
                  </a:lnTo>
                  <a:cubicBezTo>
                    <a:pt x="114950" y="6764"/>
                    <a:pt x="114688" y="6807"/>
                    <a:pt x="114295" y="6938"/>
                  </a:cubicBezTo>
                  <a:cubicBezTo>
                    <a:pt x="114397" y="6822"/>
                    <a:pt x="114513" y="6691"/>
                    <a:pt x="114601" y="6559"/>
                  </a:cubicBezTo>
                  <a:cubicBezTo>
                    <a:pt x="114659" y="6501"/>
                    <a:pt x="114732" y="6428"/>
                    <a:pt x="114805" y="6355"/>
                  </a:cubicBezTo>
                  <a:lnTo>
                    <a:pt x="114805" y="6355"/>
                  </a:lnTo>
                  <a:cubicBezTo>
                    <a:pt x="114805" y="6355"/>
                    <a:pt x="114761" y="6385"/>
                    <a:pt x="114703" y="6414"/>
                  </a:cubicBezTo>
                  <a:cubicBezTo>
                    <a:pt x="114948" y="6053"/>
                    <a:pt x="115122" y="5678"/>
                    <a:pt x="115238" y="5317"/>
                  </a:cubicBezTo>
                  <a:lnTo>
                    <a:pt x="115238" y="5317"/>
                  </a:lnTo>
                  <a:cubicBezTo>
                    <a:pt x="115242" y="5322"/>
                    <a:pt x="115247" y="5326"/>
                    <a:pt x="115251" y="5332"/>
                  </a:cubicBezTo>
                  <a:lnTo>
                    <a:pt x="115251" y="5332"/>
                  </a:lnTo>
                  <a:cubicBezTo>
                    <a:pt x="115248" y="5323"/>
                    <a:pt x="115245" y="5315"/>
                    <a:pt x="115242" y="5306"/>
                  </a:cubicBezTo>
                  <a:cubicBezTo>
                    <a:pt x="115241" y="5310"/>
                    <a:pt x="115240" y="5314"/>
                    <a:pt x="115238" y="5317"/>
                  </a:cubicBezTo>
                  <a:lnTo>
                    <a:pt x="115238" y="5317"/>
                  </a:lnTo>
                  <a:cubicBezTo>
                    <a:pt x="115234" y="5313"/>
                    <a:pt x="115230" y="5309"/>
                    <a:pt x="115227" y="5306"/>
                  </a:cubicBezTo>
                  <a:cubicBezTo>
                    <a:pt x="115563" y="4301"/>
                    <a:pt x="115446" y="3514"/>
                    <a:pt x="115446" y="3513"/>
                  </a:cubicBezTo>
                  <a:lnTo>
                    <a:pt x="115446" y="3513"/>
                  </a:lnTo>
                  <a:cubicBezTo>
                    <a:pt x="114980" y="5087"/>
                    <a:pt x="114761" y="5627"/>
                    <a:pt x="113989" y="6428"/>
                  </a:cubicBezTo>
                  <a:cubicBezTo>
                    <a:pt x="113989" y="6370"/>
                    <a:pt x="114003" y="6326"/>
                    <a:pt x="114003" y="6268"/>
                  </a:cubicBezTo>
                  <a:cubicBezTo>
                    <a:pt x="114397" y="4942"/>
                    <a:pt x="115213" y="2668"/>
                    <a:pt x="116481" y="744"/>
                  </a:cubicBezTo>
                  <a:lnTo>
                    <a:pt x="116481" y="744"/>
                  </a:lnTo>
                  <a:cubicBezTo>
                    <a:pt x="116480" y="745"/>
                    <a:pt x="114746" y="2625"/>
                    <a:pt x="113668" y="4825"/>
                  </a:cubicBezTo>
                  <a:cubicBezTo>
                    <a:pt x="113595" y="4679"/>
                    <a:pt x="113522" y="4534"/>
                    <a:pt x="113435" y="4388"/>
                  </a:cubicBezTo>
                  <a:cubicBezTo>
                    <a:pt x="113551" y="4228"/>
                    <a:pt x="113668" y="4067"/>
                    <a:pt x="113785" y="3907"/>
                  </a:cubicBezTo>
                  <a:lnTo>
                    <a:pt x="113785" y="3907"/>
                  </a:lnTo>
                  <a:cubicBezTo>
                    <a:pt x="113784" y="3907"/>
                    <a:pt x="113624" y="4053"/>
                    <a:pt x="113391" y="4315"/>
                  </a:cubicBezTo>
                  <a:cubicBezTo>
                    <a:pt x="113318" y="4213"/>
                    <a:pt x="113245" y="4111"/>
                    <a:pt x="113158" y="4009"/>
                  </a:cubicBezTo>
                  <a:cubicBezTo>
                    <a:pt x="113362" y="3353"/>
                    <a:pt x="113624" y="2668"/>
                    <a:pt x="113974" y="2027"/>
                  </a:cubicBezTo>
                  <a:lnTo>
                    <a:pt x="113974" y="2027"/>
                  </a:lnTo>
                  <a:cubicBezTo>
                    <a:pt x="113974" y="2027"/>
                    <a:pt x="113391" y="2697"/>
                    <a:pt x="112837" y="3645"/>
                  </a:cubicBezTo>
                  <a:cubicBezTo>
                    <a:pt x="112633" y="3426"/>
                    <a:pt x="112429" y="3251"/>
                    <a:pt x="112240" y="3091"/>
                  </a:cubicBezTo>
                  <a:cubicBezTo>
                    <a:pt x="112356" y="2945"/>
                    <a:pt x="112487" y="2785"/>
                    <a:pt x="112648" y="2595"/>
                  </a:cubicBezTo>
                  <a:lnTo>
                    <a:pt x="112648" y="2595"/>
                  </a:lnTo>
                  <a:cubicBezTo>
                    <a:pt x="112648" y="2595"/>
                    <a:pt x="112414" y="2741"/>
                    <a:pt x="112109" y="3003"/>
                  </a:cubicBezTo>
                  <a:cubicBezTo>
                    <a:pt x="111657" y="2654"/>
                    <a:pt x="111292" y="2493"/>
                    <a:pt x="111292" y="2493"/>
                  </a:cubicBezTo>
                  <a:lnTo>
                    <a:pt x="111292" y="2493"/>
                  </a:lnTo>
                  <a:cubicBezTo>
                    <a:pt x="111540" y="2741"/>
                    <a:pt x="111744" y="2945"/>
                    <a:pt x="111934" y="3149"/>
                  </a:cubicBezTo>
                  <a:cubicBezTo>
                    <a:pt x="111686" y="3368"/>
                    <a:pt x="111409" y="3630"/>
                    <a:pt x="111147" y="3965"/>
                  </a:cubicBezTo>
                  <a:cubicBezTo>
                    <a:pt x="111147" y="3557"/>
                    <a:pt x="111161" y="3134"/>
                    <a:pt x="111219" y="2726"/>
                  </a:cubicBezTo>
                  <a:lnTo>
                    <a:pt x="111219" y="2726"/>
                  </a:lnTo>
                  <a:cubicBezTo>
                    <a:pt x="111219" y="2727"/>
                    <a:pt x="110899" y="3514"/>
                    <a:pt x="110724" y="4577"/>
                  </a:cubicBezTo>
                  <a:cubicBezTo>
                    <a:pt x="110505" y="4942"/>
                    <a:pt x="110330" y="5335"/>
                    <a:pt x="110228" y="5772"/>
                  </a:cubicBezTo>
                  <a:cubicBezTo>
                    <a:pt x="110185" y="5729"/>
                    <a:pt x="110156" y="5700"/>
                    <a:pt x="110156" y="5700"/>
                  </a:cubicBezTo>
                  <a:lnTo>
                    <a:pt x="110156" y="5700"/>
                  </a:lnTo>
                  <a:cubicBezTo>
                    <a:pt x="110185" y="5743"/>
                    <a:pt x="110199" y="5787"/>
                    <a:pt x="110214" y="5816"/>
                  </a:cubicBezTo>
                  <a:cubicBezTo>
                    <a:pt x="110214" y="5845"/>
                    <a:pt x="110214" y="5860"/>
                    <a:pt x="110214" y="5874"/>
                  </a:cubicBezTo>
                  <a:cubicBezTo>
                    <a:pt x="110156" y="5787"/>
                    <a:pt x="110097" y="5700"/>
                    <a:pt x="110068" y="5612"/>
                  </a:cubicBezTo>
                  <a:cubicBezTo>
                    <a:pt x="110170" y="5496"/>
                    <a:pt x="110272" y="5379"/>
                    <a:pt x="110389" y="5248"/>
                  </a:cubicBezTo>
                  <a:lnTo>
                    <a:pt x="110389" y="5248"/>
                  </a:lnTo>
                  <a:cubicBezTo>
                    <a:pt x="110389" y="5248"/>
                    <a:pt x="110243" y="5321"/>
                    <a:pt x="110010" y="5496"/>
                  </a:cubicBezTo>
                  <a:cubicBezTo>
                    <a:pt x="109981" y="5437"/>
                    <a:pt x="109966" y="5379"/>
                    <a:pt x="109951" y="5321"/>
                  </a:cubicBezTo>
                  <a:cubicBezTo>
                    <a:pt x="110126" y="5117"/>
                    <a:pt x="110345" y="4898"/>
                    <a:pt x="110651" y="4606"/>
                  </a:cubicBezTo>
                  <a:lnTo>
                    <a:pt x="110651" y="4606"/>
                  </a:lnTo>
                  <a:cubicBezTo>
                    <a:pt x="110651" y="4607"/>
                    <a:pt x="110301" y="4781"/>
                    <a:pt x="109893" y="5131"/>
                  </a:cubicBezTo>
                  <a:cubicBezTo>
                    <a:pt x="109879" y="5044"/>
                    <a:pt x="109879" y="4971"/>
                    <a:pt x="109864" y="4883"/>
                  </a:cubicBezTo>
                  <a:cubicBezTo>
                    <a:pt x="110097" y="4563"/>
                    <a:pt x="110403" y="4198"/>
                    <a:pt x="110782" y="3732"/>
                  </a:cubicBezTo>
                  <a:lnTo>
                    <a:pt x="110782" y="3732"/>
                  </a:lnTo>
                  <a:cubicBezTo>
                    <a:pt x="110782" y="3732"/>
                    <a:pt x="110389" y="3980"/>
                    <a:pt x="109893" y="4432"/>
                  </a:cubicBezTo>
                  <a:cubicBezTo>
                    <a:pt x="110126" y="2726"/>
                    <a:pt x="110287" y="2391"/>
                    <a:pt x="111744" y="628"/>
                  </a:cubicBezTo>
                  <a:lnTo>
                    <a:pt x="111744" y="628"/>
                  </a:lnTo>
                  <a:cubicBezTo>
                    <a:pt x="111744" y="628"/>
                    <a:pt x="109981" y="1721"/>
                    <a:pt x="109412" y="3484"/>
                  </a:cubicBezTo>
                  <a:cubicBezTo>
                    <a:pt x="109092" y="3732"/>
                    <a:pt x="108640" y="4111"/>
                    <a:pt x="108232" y="4650"/>
                  </a:cubicBezTo>
                  <a:cubicBezTo>
                    <a:pt x="108217" y="4213"/>
                    <a:pt x="108246" y="3776"/>
                    <a:pt x="108305" y="3338"/>
                  </a:cubicBezTo>
                  <a:lnTo>
                    <a:pt x="108305" y="3338"/>
                  </a:lnTo>
                  <a:cubicBezTo>
                    <a:pt x="108304" y="3339"/>
                    <a:pt x="107955" y="4228"/>
                    <a:pt x="107765" y="5364"/>
                  </a:cubicBezTo>
                  <a:cubicBezTo>
                    <a:pt x="107678" y="5539"/>
                    <a:pt x="107605" y="5729"/>
                    <a:pt x="107532" y="5918"/>
                  </a:cubicBezTo>
                  <a:cubicBezTo>
                    <a:pt x="107518" y="5933"/>
                    <a:pt x="107503" y="5962"/>
                    <a:pt x="107474" y="5976"/>
                  </a:cubicBezTo>
                  <a:cubicBezTo>
                    <a:pt x="107415" y="4796"/>
                    <a:pt x="106614" y="3922"/>
                    <a:pt x="106614" y="3921"/>
                  </a:cubicBezTo>
                  <a:lnTo>
                    <a:pt x="106614" y="3921"/>
                  </a:lnTo>
                  <a:cubicBezTo>
                    <a:pt x="106905" y="4767"/>
                    <a:pt x="107051" y="5248"/>
                    <a:pt x="107051" y="5700"/>
                  </a:cubicBezTo>
                  <a:cubicBezTo>
                    <a:pt x="107051" y="5700"/>
                    <a:pt x="107051" y="5700"/>
                    <a:pt x="107051" y="5714"/>
                  </a:cubicBezTo>
                  <a:cubicBezTo>
                    <a:pt x="107051" y="6006"/>
                    <a:pt x="106993" y="6312"/>
                    <a:pt x="106876" y="6705"/>
                  </a:cubicBezTo>
                  <a:cubicBezTo>
                    <a:pt x="106803" y="6778"/>
                    <a:pt x="106745" y="6866"/>
                    <a:pt x="106672" y="6953"/>
                  </a:cubicBezTo>
                  <a:cubicBezTo>
                    <a:pt x="106628" y="6866"/>
                    <a:pt x="106570" y="6793"/>
                    <a:pt x="106526" y="6720"/>
                  </a:cubicBezTo>
                  <a:cubicBezTo>
                    <a:pt x="106526" y="6603"/>
                    <a:pt x="106526" y="6516"/>
                    <a:pt x="106526" y="6443"/>
                  </a:cubicBezTo>
                  <a:cubicBezTo>
                    <a:pt x="106541" y="6399"/>
                    <a:pt x="106541" y="6341"/>
                    <a:pt x="106541" y="6297"/>
                  </a:cubicBezTo>
                  <a:cubicBezTo>
                    <a:pt x="106687" y="6049"/>
                    <a:pt x="106847" y="5802"/>
                    <a:pt x="107022" y="5568"/>
                  </a:cubicBezTo>
                  <a:lnTo>
                    <a:pt x="107022" y="5568"/>
                  </a:lnTo>
                  <a:cubicBezTo>
                    <a:pt x="107022" y="5569"/>
                    <a:pt x="106847" y="5729"/>
                    <a:pt x="106599" y="6006"/>
                  </a:cubicBezTo>
                  <a:cubicBezTo>
                    <a:pt x="106628" y="5816"/>
                    <a:pt x="106672" y="5612"/>
                    <a:pt x="106716" y="5423"/>
                  </a:cubicBezTo>
                  <a:lnTo>
                    <a:pt x="106716" y="5423"/>
                  </a:lnTo>
                  <a:cubicBezTo>
                    <a:pt x="106716" y="5423"/>
                    <a:pt x="106556" y="5743"/>
                    <a:pt x="106366" y="6268"/>
                  </a:cubicBezTo>
                  <a:cubicBezTo>
                    <a:pt x="106322" y="6326"/>
                    <a:pt x="106279" y="6385"/>
                    <a:pt x="106235" y="6443"/>
                  </a:cubicBezTo>
                  <a:cubicBezTo>
                    <a:pt x="106220" y="6414"/>
                    <a:pt x="106206" y="6399"/>
                    <a:pt x="106206" y="6385"/>
                  </a:cubicBezTo>
                  <a:cubicBezTo>
                    <a:pt x="106250" y="6137"/>
                    <a:pt x="106264" y="5918"/>
                    <a:pt x="106279" y="5787"/>
                  </a:cubicBezTo>
                  <a:cubicBezTo>
                    <a:pt x="106293" y="5656"/>
                    <a:pt x="106293" y="5583"/>
                    <a:pt x="106293" y="5583"/>
                  </a:cubicBezTo>
                  <a:lnTo>
                    <a:pt x="106293" y="5583"/>
                  </a:lnTo>
                  <a:cubicBezTo>
                    <a:pt x="106264" y="5656"/>
                    <a:pt x="106250" y="5743"/>
                    <a:pt x="106220" y="5816"/>
                  </a:cubicBezTo>
                  <a:cubicBezTo>
                    <a:pt x="106162" y="5845"/>
                    <a:pt x="106075" y="5904"/>
                    <a:pt x="105958" y="5976"/>
                  </a:cubicBezTo>
                  <a:lnTo>
                    <a:pt x="105914" y="5918"/>
                  </a:lnTo>
                  <a:cubicBezTo>
                    <a:pt x="105885" y="5816"/>
                    <a:pt x="105871" y="5729"/>
                    <a:pt x="105841" y="5641"/>
                  </a:cubicBezTo>
                  <a:cubicBezTo>
                    <a:pt x="105987" y="5568"/>
                    <a:pt x="106147" y="5481"/>
                    <a:pt x="106322" y="5394"/>
                  </a:cubicBezTo>
                  <a:lnTo>
                    <a:pt x="106322" y="5394"/>
                  </a:lnTo>
                  <a:cubicBezTo>
                    <a:pt x="106322" y="5394"/>
                    <a:pt x="106104" y="5437"/>
                    <a:pt x="105798" y="5539"/>
                  </a:cubicBezTo>
                  <a:cubicBezTo>
                    <a:pt x="105725" y="5350"/>
                    <a:pt x="105623" y="5189"/>
                    <a:pt x="105535" y="5058"/>
                  </a:cubicBezTo>
                  <a:cubicBezTo>
                    <a:pt x="105696" y="4898"/>
                    <a:pt x="105871" y="4709"/>
                    <a:pt x="106118" y="4490"/>
                  </a:cubicBezTo>
                  <a:lnTo>
                    <a:pt x="106118" y="4490"/>
                  </a:lnTo>
                  <a:cubicBezTo>
                    <a:pt x="106118" y="4490"/>
                    <a:pt x="105812" y="4636"/>
                    <a:pt x="105448" y="4927"/>
                  </a:cubicBezTo>
                  <a:cubicBezTo>
                    <a:pt x="105346" y="4796"/>
                    <a:pt x="105259" y="4709"/>
                    <a:pt x="105258" y="4709"/>
                  </a:cubicBezTo>
                  <a:lnTo>
                    <a:pt x="105258" y="4709"/>
                  </a:lnTo>
                  <a:cubicBezTo>
                    <a:pt x="105302" y="4811"/>
                    <a:pt x="105346" y="4898"/>
                    <a:pt x="105390" y="4985"/>
                  </a:cubicBezTo>
                  <a:cubicBezTo>
                    <a:pt x="105142" y="5189"/>
                    <a:pt x="104894" y="5452"/>
                    <a:pt x="104690" y="5787"/>
                  </a:cubicBezTo>
                  <a:cubicBezTo>
                    <a:pt x="104675" y="5758"/>
                    <a:pt x="104661" y="5743"/>
                    <a:pt x="104646" y="5729"/>
                  </a:cubicBezTo>
                  <a:cubicBezTo>
                    <a:pt x="104515" y="5073"/>
                    <a:pt x="104340" y="4607"/>
                    <a:pt x="104340" y="4606"/>
                  </a:cubicBezTo>
                  <a:lnTo>
                    <a:pt x="104340" y="4606"/>
                  </a:lnTo>
                  <a:cubicBezTo>
                    <a:pt x="104399" y="5087"/>
                    <a:pt x="104369" y="5583"/>
                    <a:pt x="104311" y="6049"/>
                  </a:cubicBezTo>
                  <a:cubicBezTo>
                    <a:pt x="104297" y="6064"/>
                    <a:pt x="104282" y="6079"/>
                    <a:pt x="104267" y="6093"/>
                  </a:cubicBezTo>
                  <a:cubicBezTo>
                    <a:pt x="104136" y="5583"/>
                    <a:pt x="103961" y="5204"/>
                    <a:pt x="103961" y="5204"/>
                  </a:cubicBezTo>
                  <a:lnTo>
                    <a:pt x="103961" y="5204"/>
                  </a:lnTo>
                  <a:cubicBezTo>
                    <a:pt x="104034" y="5539"/>
                    <a:pt x="104063" y="5904"/>
                    <a:pt x="104049" y="6239"/>
                  </a:cubicBezTo>
                  <a:cubicBezTo>
                    <a:pt x="103976" y="6297"/>
                    <a:pt x="103918" y="6355"/>
                    <a:pt x="103845" y="6414"/>
                  </a:cubicBezTo>
                  <a:cubicBezTo>
                    <a:pt x="103888" y="6210"/>
                    <a:pt x="103947" y="6006"/>
                    <a:pt x="104020" y="5816"/>
                  </a:cubicBezTo>
                  <a:lnTo>
                    <a:pt x="104020" y="5816"/>
                  </a:lnTo>
                  <a:cubicBezTo>
                    <a:pt x="104019" y="5816"/>
                    <a:pt x="103859" y="6093"/>
                    <a:pt x="103670" y="6516"/>
                  </a:cubicBezTo>
                  <a:cubicBezTo>
                    <a:pt x="103641" y="6414"/>
                    <a:pt x="103626" y="6312"/>
                    <a:pt x="103597" y="6195"/>
                  </a:cubicBezTo>
                  <a:cubicBezTo>
                    <a:pt x="103932" y="5335"/>
                    <a:pt x="103932" y="4621"/>
                    <a:pt x="103932" y="4621"/>
                  </a:cubicBezTo>
                  <a:lnTo>
                    <a:pt x="103932" y="4621"/>
                  </a:lnTo>
                  <a:cubicBezTo>
                    <a:pt x="103757" y="5058"/>
                    <a:pt x="103626" y="5408"/>
                    <a:pt x="103495" y="5700"/>
                  </a:cubicBezTo>
                  <a:cubicBezTo>
                    <a:pt x="103451" y="5452"/>
                    <a:pt x="103407" y="5219"/>
                    <a:pt x="103349" y="4985"/>
                  </a:cubicBezTo>
                  <a:cubicBezTo>
                    <a:pt x="103830" y="4023"/>
                    <a:pt x="104413" y="2960"/>
                    <a:pt x="105098" y="2027"/>
                  </a:cubicBezTo>
                  <a:lnTo>
                    <a:pt x="105098" y="2027"/>
                  </a:lnTo>
                  <a:cubicBezTo>
                    <a:pt x="105098" y="2027"/>
                    <a:pt x="104136" y="2974"/>
                    <a:pt x="103174" y="4330"/>
                  </a:cubicBezTo>
                  <a:cubicBezTo>
                    <a:pt x="102985" y="3659"/>
                    <a:pt x="102795" y="3222"/>
                    <a:pt x="102795" y="3222"/>
                  </a:cubicBezTo>
                  <a:lnTo>
                    <a:pt x="102795" y="3222"/>
                  </a:lnTo>
                  <a:cubicBezTo>
                    <a:pt x="102882" y="3597"/>
                    <a:pt x="102926" y="4000"/>
                    <a:pt x="102955" y="4390"/>
                  </a:cubicBezTo>
                  <a:lnTo>
                    <a:pt x="102955" y="4390"/>
                  </a:lnTo>
                  <a:cubicBezTo>
                    <a:pt x="102952" y="4369"/>
                    <a:pt x="102941" y="4359"/>
                    <a:pt x="102941" y="4359"/>
                  </a:cubicBezTo>
                  <a:lnTo>
                    <a:pt x="102941" y="4359"/>
                  </a:lnTo>
                  <a:cubicBezTo>
                    <a:pt x="102948" y="4372"/>
                    <a:pt x="102952" y="4383"/>
                    <a:pt x="102955" y="4393"/>
                  </a:cubicBezTo>
                  <a:lnTo>
                    <a:pt x="102955" y="4393"/>
                  </a:lnTo>
                  <a:cubicBezTo>
                    <a:pt x="102955" y="4396"/>
                    <a:pt x="102955" y="4399"/>
                    <a:pt x="102956" y="4402"/>
                  </a:cubicBezTo>
                  <a:cubicBezTo>
                    <a:pt x="102956" y="4399"/>
                    <a:pt x="102955" y="4397"/>
                    <a:pt x="102955" y="4394"/>
                  </a:cubicBezTo>
                  <a:lnTo>
                    <a:pt x="102955" y="4394"/>
                  </a:lnTo>
                  <a:cubicBezTo>
                    <a:pt x="102959" y="4405"/>
                    <a:pt x="102963" y="4416"/>
                    <a:pt x="102970" y="4432"/>
                  </a:cubicBezTo>
                  <a:cubicBezTo>
                    <a:pt x="102970" y="4490"/>
                    <a:pt x="102970" y="4548"/>
                    <a:pt x="102985" y="4606"/>
                  </a:cubicBezTo>
                  <a:cubicBezTo>
                    <a:pt x="102752" y="4956"/>
                    <a:pt x="102518" y="5321"/>
                    <a:pt x="102300" y="5700"/>
                  </a:cubicBezTo>
                  <a:cubicBezTo>
                    <a:pt x="102227" y="5379"/>
                    <a:pt x="102110" y="5087"/>
                    <a:pt x="101979" y="4825"/>
                  </a:cubicBezTo>
                  <a:cubicBezTo>
                    <a:pt x="102212" y="4198"/>
                    <a:pt x="102504" y="3557"/>
                    <a:pt x="102883" y="2974"/>
                  </a:cubicBezTo>
                  <a:lnTo>
                    <a:pt x="102883" y="2974"/>
                  </a:lnTo>
                  <a:cubicBezTo>
                    <a:pt x="102883" y="2974"/>
                    <a:pt x="102329" y="3557"/>
                    <a:pt x="101746" y="4417"/>
                  </a:cubicBezTo>
                  <a:cubicBezTo>
                    <a:pt x="101615" y="4184"/>
                    <a:pt x="101454" y="3980"/>
                    <a:pt x="101323" y="3805"/>
                  </a:cubicBezTo>
                  <a:cubicBezTo>
                    <a:pt x="101440" y="3674"/>
                    <a:pt x="101571" y="3528"/>
                    <a:pt x="101717" y="3368"/>
                  </a:cubicBezTo>
                  <a:lnTo>
                    <a:pt x="101717" y="3368"/>
                  </a:lnTo>
                  <a:cubicBezTo>
                    <a:pt x="101717" y="3368"/>
                    <a:pt x="101513" y="3484"/>
                    <a:pt x="101221" y="3688"/>
                  </a:cubicBezTo>
                  <a:cubicBezTo>
                    <a:pt x="100886" y="3309"/>
                    <a:pt x="100609" y="3091"/>
                    <a:pt x="100609" y="3091"/>
                  </a:cubicBezTo>
                  <a:lnTo>
                    <a:pt x="100609" y="3091"/>
                  </a:lnTo>
                  <a:cubicBezTo>
                    <a:pt x="100784" y="3368"/>
                    <a:pt x="100930" y="3601"/>
                    <a:pt x="101061" y="3819"/>
                  </a:cubicBezTo>
                  <a:cubicBezTo>
                    <a:pt x="100828" y="3994"/>
                    <a:pt x="100565" y="4242"/>
                    <a:pt x="100318" y="4519"/>
                  </a:cubicBezTo>
                  <a:cubicBezTo>
                    <a:pt x="100361" y="4111"/>
                    <a:pt x="100420" y="3703"/>
                    <a:pt x="100522" y="3309"/>
                  </a:cubicBezTo>
                  <a:lnTo>
                    <a:pt x="100522" y="3309"/>
                  </a:lnTo>
                  <a:cubicBezTo>
                    <a:pt x="100522" y="3310"/>
                    <a:pt x="100172" y="4053"/>
                    <a:pt x="99895" y="5073"/>
                  </a:cubicBezTo>
                  <a:cubicBezTo>
                    <a:pt x="99793" y="5219"/>
                    <a:pt x="99691" y="5379"/>
                    <a:pt x="99603" y="5554"/>
                  </a:cubicBezTo>
                  <a:lnTo>
                    <a:pt x="99603" y="5510"/>
                  </a:lnTo>
                  <a:cubicBezTo>
                    <a:pt x="99720" y="5117"/>
                    <a:pt x="99764" y="4781"/>
                    <a:pt x="99793" y="4519"/>
                  </a:cubicBezTo>
                  <a:cubicBezTo>
                    <a:pt x="99880" y="4432"/>
                    <a:pt x="99953" y="4344"/>
                    <a:pt x="100055" y="4242"/>
                  </a:cubicBezTo>
                  <a:lnTo>
                    <a:pt x="100055" y="4242"/>
                  </a:lnTo>
                  <a:cubicBezTo>
                    <a:pt x="100055" y="4242"/>
                    <a:pt x="99953" y="4300"/>
                    <a:pt x="99808" y="4388"/>
                  </a:cubicBezTo>
                  <a:cubicBezTo>
                    <a:pt x="99822" y="4198"/>
                    <a:pt x="99808" y="4082"/>
                    <a:pt x="99808" y="4082"/>
                  </a:cubicBezTo>
                  <a:cubicBezTo>
                    <a:pt x="99764" y="4228"/>
                    <a:pt x="99720" y="4359"/>
                    <a:pt x="99676" y="4475"/>
                  </a:cubicBezTo>
                  <a:cubicBezTo>
                    <a:pt x="99545" y="4563"/>
                    <a:pt x="99399" y="4679"/>
                    <a:pt x="99225" y="4825"/>
                  </a:cubicBezTo>
                  <a:cubicBezTo>
                    <a:pt x="99283" y="4577"/>
                    <a:pt x="99341" y="4344"/>
                    <a:pt x="99399" y="4155"/>
                  </a:cubicBezTo>
                  <a:cubicBezTo>
                    <a:pt x="99691" y="3528"/>
                    <a:pt x="100012" y="2872"/>
                    <a:pt x="100391" y="2245"/>
                  </a:cubicBezTo>
                  <a:cubicBezTo>
                    <a:pt x="100609" y="1983"/>
                    <a:pt x="100871" y="1677"/>
                    <a:pt x="101207" y="1313"/>
                  </a:cubicBezTo>
                  <a:lnTo>
                    <a:pt x="101207" y="1313"/>
                  </a:lnTo>
                  <a:cubicBezTo>
                    <a:pt x="101207" y="1313"/>
                    <a:pt x="101046" y="1400"/>
                    <a:pt x="100799" y="1575"/>
                  </a:cubicBezTo>
                  <a:cubicBezTo>
                    <a:pt x="100827" y="1532"/>
                    <a:pt x="100856" y="1489"/>
                    <a:pt x="100885" y="1460"/>
                  </a:cubicBezTo>
                  <a:lnTo>
                    <a:pt x="100885" y="1460"/>
                  </a:lnTo>
                  <a:cubicBezTo>
                    <a:pt x="100876" y="1469"/>
                    <a:pt x="100819" y="1527"/>
                    <a:pt x="100726" y="1633"/>
                  </a:cubicBezTo>
                  <a:cubicBezTo>
                    <a:pt x="100143" y="2056"/>
                    <a:pt x="99210" y="2916"/>
                    <a:pt x="98831" y="4169"/>
                  </a:cubicBezTo>
                  <a:cubicBezTo>
                    <a:pt x="98744" y="4315"/>
                    <a:pt x="98656" y="4461"/>
                    <a:pt x="98569" y="4592"/>
                  </a:cubicBezTo>
                  <a:cubicBezTo>
                    <a:pt x="98496" y="4432"/>
                    <a:pt x="98452" y="4330"/>
                    <a:pt x="98452" y="4330"/>
                  </a:cubicBezTo>
                  <a:lnTo>
                    <a:pt x="98452" y="4330"/>
                  </a:lnTo>
                  <a:cubicBezTo>
                    <a:pt x="98481" y="4446"/>
                    <a:pt x="98510" y="4548"/>
                    <a:pt x="98540" y="4665"/>
                  </a:cubicBezTo>
                  <a:cubicBezTo>
                    <a:pt x="98438" y="4840"/>
                    <a:pt x="98335" y="5015"/>
                    <a:pt x="98233" y="5204"/>
                  </a:cubicBezTo>
                  <a:cubicBezTo>
                    <a:pt x="98161" y="4738"/>
                    <a:pt x="98073" y="4330"/>
                    <a:pt x="97986" y="4038"/>
                  </a:cubicBezTo>
                  <a:cubicBezTo>
                    <a:pt x="98175" y="3513"/>
                    <a:pt x="98408" y="2974"/>
                    <a:pt x="98700" y="2479"/>
                  </a:cubicBezTo>
                  <a:lnTo>
                    <a:pt x="98700" y="2479"/>
                  </a:lnTo>
                  <a:cubicBezTo>
                    <a:pt x="98700" y="2479"/>
                    <a:pt x="98306" y="2916"/>
                    <a:pt x="97855" y="3615"/>
                  </a:cubicBezTo>
                  <a:cubicBezTo>
                    <a:pt x="97840" y="3601"/>
                    <a:pt x="97840" y="3601"/>
                    <a:pt x="97840" y="3601"/>
                  </a:cubicBezTo>
                  <a:lnTo>
                    <a:pt x="97840" y="3615"/>
                  </a:lnTo>
                  <a:cubicBezTo>
                    <a:pt x="97782" y="3732"/>
                    <a:pt x="97709" y="3834"/>
                    <a:pt x="97636" y="3951"/>
                  </a:cubicBezTo>
                  <a:cubicBezTo>
                    <a:pt x="97476" y="3717"/>
                    <a:pt x="97330" y="3528"/>
                    <a:pt x="97170" y="3353"/>
                  </a:cubicBezTo>
                  <a:cubicBezTo>
                    <a:pt x="97286" y="3207"/>
                    <a:pt x="97417" y="3062"/>
                    <a:pt x="97548" y="2901"/>
                  </a:cubicBezTo>
                  <a:lnTo>
                    <a:pt x="97548" y="2901"/>
                  </a:lnTo>
                  <a:cubicBezTo>
                    <a:pt x="97548" y="2901"/>
                    <a:pt x="97359" y="3018"/>
                    <a:pt x="97068" y="3236"/>
                  </a:cubicBezTo>
                  <a:cubicBezTo>
                    <a:pt x="96718" y="2858"/>
                    <a:pt x="96441" y="2654"/>
                    <a:pt x="96441" y="2653"/>
                  </a:cubicBezTo>
                  <a:lnTo>
                    <a:pt x="96441" y="2653"/>
                  </a:lnTo>
                  <a:cubicBezTo>
                    <a:pt x="96616" y="2930"/>
                    <a:pt x="96776" y="3164"/>
                    <a:pt x="96907" y="3368"/>
                  </a:cubicBezTo>
                  <a:cubicBezTo>
                    <a:pt x="96820" y="3441"/>
                    <a:pt x="96732" y="3528"/>
                    <a:pt x="96630" y="3630"/>
                  </a:cubicBezTo>
                  <a:cubicBezTo>
                    <a:pt x="96557" y="3382"/>
                    <a:pt x="96455" y="3164"/>
                    <a:pt x="96339" y="2960"/>
                  </a:cubicBezTo>
                  <a:cubicBezTo>
                    <a:pt x="96353" y="2930"/>
                    <a:pt x="96353" y="2901"/>
                    <a:pt x="96353" y="2887"/>
                  </a:cubicBezTo>
                  <a:lnTo>
                    <a:pt x="96353" y="2887"/>
                  </a:lnTo>
                  <a:cubicBezTo>
                    <a:pt x="96353" y="2887"/>
                    <a:pt x="96353" y="2902"/>
                    <a:pt x="96339" y="2945"/>
                  </a:cubicBezTo>
                  <a:cubicBezTo>
                    <a:pt x="96193" y="2683"/>
                    <a:pt x="96033" y="2464"/>
                    <a:pt x="95872" y="2245"/>
                  </a:cubicBezTo>
                  <a:cubicBezTo>
                    <a:pt x="96106" y="1881"/>
                    <a:pt x="96455" y="1458"/>
                    <a:pt x="96951" y="861"/>
                  </a:cubicBezTo>
                  <a:lnTo>
                    <a:pt x="96951" y="861"/>
                  </a:lnTo>
                  <a:cubicBezTo>
                    <a:pt x="96951" y="861"/>
                    <a:pt x="96280" y="1254"/>
                    <a:pt x="95654" y="1998"/>
                  </a:cubicBezTo>
                  <a:cubicBezTo>
                    <a:pt x="95042" y="1342"/>
                    <a:pt x="94415" y="963"/>
                    <a:pt x="94415" y="963"/>
                  </a:cubicBezTo>
                  <a:lnTo>
                    <a:pt x="94415" y="963"/>
                  </a:lnTo>
                  <a:cubicBezTo>
                    <a:pt x="94881" y="1517"/>
                    <a:pt x="95202" y="1925"/>
                    <a:pt x="95435" y="2275"/>
                  </a:cubicBezTo>
                  <a:cubicBezTo>
                    <a:pt x="95231" y="2551"/>
                    <a:pt x="95056" y="2843"/>
                    <a:pt x="94910" y="3193"/>
                  </a:cubicBezTo>
                  <a:cubicBezTo>
                    <a:pt x="94867" y="3091"/>
                    <a:pt x="94852" y="3033"/>
                    <a:pt x="94852" y="3032"/>
                  </a:cubicBezTo>
                  <a:lnTo>
                    <a:pt x="94852" y="3032"/>
                  </a:lnTo>
                  <a:cubicBezTo>
                    <a:pt x="94852" y="3105"/>
                    <a:pt x="94867" y="3193"/>
                    <a:pt x="94867" y="3266"/>
                  </a:cubicBezTo>
                  <a:cubicBezTo>
                    <a:pt x="94779" y="3499"/>
                    <a:pt x="94692" y="3732"/>
                    <a:pt x="94648" y="3994"/>
                  </a:cubicBezTo>
                  <a:cubicBezTo>
                    <a:pt x="94459" y="3790"/>
                    <a:pt x="94269" y="3615"/>
                    <a:pt x="94094" y="3455"/>
                  </a:cubicBezTo>
                  <a:cubicBezTo>
                    <a:pt x="94298" y="3266"/>
                    <a:pt x="94517" y="3047"/>
                    <a:pt x="94794" y="2799"/>
                  </a:cubicBezTo>
                  <a:lnTo>
                    <a:pt x="94794" y="2799"/>
                  </a:lnTo>
                  <a:cubicBezTo>
                    <a:pt x="94794" y="2799"/>
                    <a:pt x="94415" y="2974"/>
                    <a:pt x="93919" y="3309"/>
                  </a:cubicBezTo>
                  <a:cubicBezTo>
                    <a:pt x="93905" y="3295"/>
                    <a:pt x="93890" y="3280"/>
                    <a:pt x="93861" y="3266"/>
                  </a:cubicBezTo>
                  <a:cubicBezTo>
                    <a:pt x="93584" y="3047"/>
                    <a:pt x="93380" y="2930"/>
                    <a:pt x="93380" y="2930"/>
                  </a:cubicBezTo>
                  <a:lnTo>
                    <a:pt x="93380" y="2930"/>
                  </a:lnTo>
                  <a:cubicBezTo>
                    <a:pt x="93526" y="3105"/>
                    <a:pt x="93657" y="3266"/>
                    <a:pt x="93788" y="3411"/>
                  </a:cubicBezTo>
                  <a:cubicBezTo>
                    <a:pt x="93570" y="3572"/>
                    <a:pt x="93351" y="3747"/>
                    <a:pt x="93132" y="3965"/>
                  </a:cubicBezTo>
                  <a:cubicBezTo>
                    <a:pt x="92608" y="3033"/>
                    <a:pt x="92039" y="2377"/>
                    <a:pt x="92039" y="2377"/>
                  </a:cubicBezTo>
                  <a:lnTo>
                    <a:pt x="92039" y="2377"/>
                  </a:lnTo>
                  <a:cubicBezTo>
                    <a:pt x="92360" y="2989"/>
                    <a:pt x="92593" y="3645"/>
                    <a:pt x="92753" y="4286"/>
                  </a:cubicBezTo>
                  <a:cubicBezTo>
                    <a:pt x="92753" y="4300"/>
                    <a:pt x="92753" y="4330"/>
                    <a:pt x="92768" y="4344"/>
                  </a:cubicBezTo>
                  <a:cubicBezTo>
                    <a:pt x="92549" y="4592"/>
                    <a:pt x="92360" y="4854"/>
                    <a:pt x="92200" y="5146"/>
                  </a:cubicBezTo>
                  <a:cubicBezTo>
                    <a:pt x="92039" y="4767"/>
                    <a:pt x="91835" y="4402"/>
                    <a:pt x="91631" y="4053"/>
                  </a:cubicBezTo>
                  <a:cubicBezTo>
                    <a:pt x="91354" y="2770"/>
                    <a:pt x="90334" y="1823"/>
                    <a:pt x="89693" y="1342"/>
                  </a:cubicBezTo>
                  <a:cubicBezTo>
                    <a:pt x="89591" y="1211"/>
                    <a:pt x="89518" y="1138"/>
                    <a:pt x="89518" y="1138"/>
                  </a:cubicBezTo>
                  <a:lnTo>
                    <a:pt x="89518" y="1138"/>
                  </a:lnTo>
                  <a:cubicBezTo>
                    <a:pt x="89547" y="1181"/>
                    <a:pt x="89576" y="1225"/>
                    <a:pt x="89605" y="1269"/>
                  </a:cubicBezTo>
                  <a:cubicBezTo>
                    <a:pt x="89328" y="1079"/>
                    <a:pt x="89154" y="977"/>
                    <a:pt x="89153" y="977"/>
                  </a:cubicBezTo>
                  <a:lnTo>
                    <a:pt x="89153" y="977"/>
                  </a:lnTo>
                  <a:cubicBezTo>
                    <a:pt x="89503" y="1386"/>
                    <a:pt x="89795" y="1706"/>
                    <a:pt x="90013" y="1983"/>
                  </a:cubicBezTo>
                  <a:cubicBezTo>
                    <a:pt x="90378" y="2653"/>
                    <a:pt x="90684" y="3324"/>
                    <a:pt x="90932" y="3980"/>
                  </a:cubicBezTo>
                  <a:cubicBezTo>
                    <a:pt x="90975" y="4184"/>
                    <a:pt x="91004" y="4417"/>
                    <a:pt x="91048" y="4679"/>
                  </a:cubicBezTo>
                  <a:cubicBezTo>
                    <a:pt x="90859" y="4519"/>
                    <a:pt x="90684" y="4388"/>
                    <a:pt x="90538" y="4286"/>
                  </a:cubicBezTo>
                  <a:cubicBezTo>
                    <a:pt x="90509" y="4155"/>
                    <a:pt x="90465" y="4023"/>
                    <a:pt x="90436" y="3878"/>
                  </a:cubicBezTo>
                  <a:cubicBezTo>
                    <a:pt x="90436" y="3878"/>
                    <a:pt x="90407" y="3994"/>
                    <a:pt x="90407" y="4184"/>
                  </a:cubicBezTo>
                  <a:cubicBezTo>
                    <a:pt x="90232" y="4067"/>
                    <a:pt x="90130" y="4009"/>
                    <a:pt x="90130" y="4009"/>
                  </a:cubicBezTo>
                  <a:lnTo>
                    <a:pt x="90130" y="4009"/>
                  </a:lnTo>
                  <a:cubicBezTo>
                    <a:pt x="90217" y="4111"/>
                    <a:pt x="90305" y="4213"/>
                    <a:pt x="90392" y="4315"/>
                  </a:cubicBezTo>
                  <a:cubicBezTo>
                    <a:pt x="90392" y="4461"/>
                    <a:pt x="90392" y="4650"/>
                    <a:pt x="90421" y="4869"/>
                  </a:cubicBezTo>
                  <a:cubicBezTo>
                    <a:pt x="90363" y="4898"/>
                    <a:pt x="90319" y="4927"/>
                    <a:pt x="90261" y="4956"/>
                  </a:cubicBezTo>
                  <a:cubicBezTo>
                    <a:pt x="90232" y="4913"/>
                    <a:pt x="90217" y="4883"/>
                    <a:pt x="90188" y="4854"/>
                  </a:cubicBezTo>
                  <a:cubicBezTo>
                    <a:pt x="90013" y="3805"/>
                    <a:pt x="89678" y="3033"/>
                    <a:pt x="89678" y="3032"/>
                  </a:cubicBezTo>
                  <a:lnTo>
                    <a:pt x="89678" y="3032"/>
                  </a:lnTo>
                  <a:cubicBezTo>
                    <a:pt x="89693" y="3134"/>
                    <a:pt x="89707" y="3235"/>
                    <a:pt x="89722" y="3336"/>
                  </a:cubicBezTo>
                  <a:lnTo>
                    <a:pt x="89722" y="3336"/>
                  </a:lnTo>
                  <a:cubicBezTo>
                    <a:pt x="89727" y="3332"/>
                    <a:pt x="89731" y="3328"/>
                    <a:pt x="89736" y="3324"/>
                  </a:cubicBezTo>
                  <a:lnTo>
                    <a:pt x="89736" y="3309"/>
                  </a:lnTo>
                  <a:cubicBezTo>
                    <a:pt x="89766" y="3615"/>
                    <a:pt x="89780" y="3936"/>
                    <a:pt x="89766" y="4242"/>
                  </a:cubicBezTo>
                  <a:cubicBezTo>
                    <a:pt x="89605" y="4053"/>
                    <a:pt x="89430" y="3878"/>
                    <a:pt x="89270" y="3732"/>
                  </a:cubicBezTo>
                  <a:cubicBezTo>
                    <a:pt x="89411" y="3605"/>
                    <a:pt x="89552" y="3479"/>
                    <a:pt x="89719" y="3339"/>
                  </a:cubicBezTo>
                  <a:lnTo>
                    <a:pt x="89719" y="3339"/>
                  </a:lnTo>
                  <a:cubicBezTo>
                    <a:pt x="89678" y="3346"/>
                    <a:pt x="89450" y="3461"/>
                    <a:pt x="89139" y="3645"/>
                  </a:cubicBezTo>
                  <a:cubicBezTo>
                    <a:pt x="89066" y="3586"/>
                    <a:pt x="89008" y="3528"/>
                    <a:pt x="88949" y="3484"/>
                  </a:cubicBezTo>
                  <a:cubicBezTo>
                    <a:pt x="89139" y="3280"/>
                    <a:pt x="89358" y="3062"/>
                    <a:pt x="89605" y="2799"/>
                  </a:cubicBezTo>
                  <a:lnTo>
                    <a:pt x="89605" y="2799"/>
                  </a:lnTo>
                  <a:cubicBezTo>
                    <a:pt x="89605" y="2799"/>
                    <a:pt x="89241" y="2989"/>
                    <a:pt x="88775" y="3338"/>
                  </a:cubicBezTo>
                  <a:cubicBezTo>
                    <a:pt x="88439" y="3105"/>
                    <a:pt x="88221" y="2974"/>
                    <a:pt x="88221" y="2974"/>
                  </a:cubicBezTo>
                  <a:lnTo>
                    <a:pt x="88221" y="2974"/>
                  </a:lnTo>
                  <a:cubicBezTo>
                    <a:pt x="88366" y="3149"/>
                    <a:pt x="88512" y="3295"/>
                    <a:pt x="88629" y="3441"/>
                  </a:cubicBezTo>
                  <a:cubicBezTo>
                    <a:pt x="88425" y="3601"/>
                    <a:pt x="88221" y="3790"/>
                    <a:pt x="88002" y="4009"/>
                  </a:cubicBezTo>
                  <a:cubicBezTo>
                    <a:pt x="87973" y="3936"/>
                    <a:pt x="87929" y="3878"/>
                    <a:pt x="87885" y="3805"/>
                  </a:cubicBezTo>
                  <a:cubicBezTo>
                    <a:pt x="87958" y="3251"/>
                    <a:pt x="87900" y="2887"/>
                    <a:pt x="87900" y="2887"/>
                  </a:cubicBezTo>
                  <a:lnTo>
                    <a:pt x="87900" y="2887"/>
                  </a:lnTo>
                  <a:cubicBezTo>
                    <a:pt x="87827" y="3134"/>
                    <a:pt x="87769" y="3338"/>
                    <a:pt x="87696" y="3543"/>
                  </a:cubicBezTo>
                  <a:cubicBezTo>
                    <a:pt x="87579" y="3382"/>
                    <a:pt x="87477" y="3222"/>
                    <a:pt x="87375" y="3091"/>
                  </a:cubicBezTo>
                  <a:cubicBezTo>
                    <a:pt x="87783" y="2114"/>
                    <a:pt x="88294" y="1065"/>
                    <a:pt x="88920" y="118"/>
                  </a:cubicBezTo>
                  <a:lnTo>
                    <a:pt x="88920" y="118"/>
                  </a:lnTo>
                  <a:cubicBezTo>
                    <a:pt x="88920" y="118"/>
                    <a:pt x="87944" y="1182"/>
                    <a:pt x="87011" y="2639"/>
                  </a:cubicBezTo>
                  <a:cubicBezTo>
                    <a:pt x="86909" y="2522"/>
                    <a:pt x="86851" y="2464"/>
                    <a:pt x="86851" y="2464"/>
                  </a:cubicBezTo>
                  <a:lnTo>
                    <a:pt x="86851" y="2464"/>
                  </a:lnTo>
                  <a:cubicBezTo>
                    <a:pt x="86894" y="2537"/>
                    <a:pt x="86938" y="2610"/>
                    <a:pt x="86967" y="2697"/>
                  </a:cubicBezTo>
                  <a:cubicBezTo>
                    <a:pt x="86749" y="3047"/>
                    <a:pt x="86515" y="3426"/>
                    <a:pt x="86311" y="3819"/>
                  </a:cubicBezTo>
                  <a:cubicBezTo>
                    <a:pt x="86122" y="3543"/>
                    <a:pt x="85918" y="3266"/>
                    <a:pt x="85728" y="3018"/>
                  </a:cubicBezTo>
                  <a:cubicBezTo>
                    <a:pt x="85903" y="2479"/>
                    <a:pt x="86137" y="1925"/>
                    <a:pt x="86413" y="1400"/>
                  </a:cubicBezTo>
                  <a:lnTo>
                    <a:pt x="86413" y="1400"/>
                  </a:lnTo>
                  <a:cubicBezTo>
                    <a:pt x="86413" y="1400"/>
                    <a:pt x="85976" y="1910"/>
                    <a:pt x="85481" y="2697"/>
                  </a:cubicBezTo>
                  <a:cubicBezTo>
                    <a:pt x="85306" y="2464"/>
                    <a:pt x="85145" y="2275"/>
                    <a:pt x="84985" y="2100"/>
                  </a:cubicBezTo>
                  <a:cubicBezTo>
                    <a:pt x="85029" y="2056"/>
                    <a:pt x="85058" y="2012"/>
                    <a:pt x="85087" y="1968"/>
                  </a:cubicBezTo>
                  <a:lnTo>
                    <a:pt x="85087" y="1968"/>
                  </a:lnTo>
                  <a:cubicBezTo>
                    <a:pt x="85087" y="1969"/>
                    <a:pt x="85043" y="1998"/>
                    <a:pt x="84956" y="2056"/>
                  </a:cubicBezTo>
                  <a:cubicBezTo>
                    <a:pt x="84548" y="1575"/>
                    <a:pt x="84271" y="1284"/>
                    <a:pt x="84271" y="1283"/>
                  </a:cubicBezTo>
                  <a:lnTo>
                    <a:pt x="84271" y="1283"/>
                  </a:lnTo>
                  <a:cubicBezTo>
                    <a:pt x="84460" y="1575"/>
                    <a:pt x="84650" y="1866"/>
                    <a:pt x="84825" y="2158"/>
                  </a:cubicBezTo>
                  <a:cubicBezTo>
                    <a:pt x="84752" y="2216"/>
                    <a:pt x="84650" y="2289"/>
                    <a:pt x="84562" y="2362"/>
                  </a:cubicBezTo>
                  <a:cubicBezTo>
                    <a:pt x="84096" y="2027"/>
                    <a:pt x="83746" y="1852"/>
                    <a:pt x="83746" y="1852"/>
                  </a:cubicBezTo>
                  <a:lnTo>
                    <a:pt x="83746" y="1852"/>
                  </a:lnTo>
                  <a:cubicBezTo>
                    <a:pt x="83994" y="2100"/>
                    <a:pt x="84198" y="2318"/>
                    <a:pt x="84388" y="2508"/>
                  </a:cubicBezTo>
                  <a:cubicBezTo>
                    <a:pt x="84140" y="2726"/>
                    <a:pt x="83863" y="3003"/>
                    <a:pt x="83601" y="3324"/>
                  </a:cubicBezTo>
                  <a:cubicBezTo>
                    <a:pt x="83601" y="3018"/>
                    <a:pt x="83601" y="2697"/>
                    <a:pt x="83644" y="2377"/>
                  </a:cubicBezTo>
                  <a:cubicBezTo>
                    <a:pt x="83703" y="2304"/>
                    <a:pt x="83761" y="2231"/>
                    <a:pt x="83819" y="2173"/>
                  </a:cubicBezTo>
                  <a:lnTo>
                    <a:pt x="83819" y="2173"/>
                  </a:lnTo>
                  <a:cubicBezTo>
                    <a:pt x="83819" y="2173"/>
                    <a:pt x="83761" y="2216"/>
                    <a:pt x="83644" y="2318"/>
                  </a:cubicBezTo>
                  <a:cubicBezTo>
                    <a:pt x="83659" y="2245"/>
                    <a:pt x="83659" y="2173"/>
                    <a:pt x="83673" y="2085"/>
                  </a:cubicBezTo>
                  <a:lnTo>
                    <a:pt x="83673" y="2085"/>
                  </a:lnTo>
                  <a:cubicBezTo>
                    <a:pt x="83673" y="2085"/>
                    <a:pt x="83630" y="2202"/>
                    <a:pt x="83571" y="2391"/>
                  </a:cubicBezTo>
                  <a:cubicBezTo>
                    <a:pt x="83309" y="2610"/>
                    <a:pt x="82886" y="2989"/>
                    <a:pt x="82391" y="3484"/>
                  </a:cubicBezTo>
                  <a:cubicBezTo>
                    <a:pt x="82595" y="2041"/>
                    <a:pt x="82828" y="1633"/>
                    <a:pt x="841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9"/>
            <p:cNvSpPr/>
            <p:nvPr/>
          </p:nvSpPr>
          <p:spPr>
            <a:xfrm>
              <a:off x="11325" y="4896600"/>
              <a:ext cx="9144000" cy="246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 name="Google Shape;258;p9"/>
          <p:cNvSpPr/>
          <p:nvPr/>
        </p:nvSpPr>
        <p:spPr>
          <a:xfrm>
            <a:off x="7016550" y="-342912"/>
            <a:ext cx="5149563" cy="1360633"/>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9"/>
          <p:cNvSpPr/>
          <p:nvPr/>
        </p:nvSpPr>
        <p:spPr>
          <a:xfrm rot="-1730614">
            <a:off x="338450" y="65805"/>
            <a:ext cx="495381" cy="450783"/>
          </a:xfrm>
          <a:custGeom>
            <a:rect b="b" l="l" r="r" t="t"/>
            <a:pathLst>
              <a:path extrusionOk="0" h="4709" w="5175">
                <a:moveTo>
                  <a:pt x="117" y="0"/>
                </a:moveTo>
                <a:cubicBezTo>
                  <a:pt x="657" y="540"/>
                  <a:pt x="1" y="1254"/>
                  <a:pt x="1" y="1254"/>
                </a:cubicBezTo>
                <a:cubicBezTo>
                  <a:pt x="657" y="1735"/>
                  <a:pt x="219" y="2872"/>
                  <a:pt x="219" y="2872"/>
                </a:cubicBezTo>
                <a:cubicBezTo>
                  <a:pt x="219" y="2872"/>
                  <a:pt x="350" y="2872"/>
                  <a:pt x="555" y="3090"/>
                </a:cubicBezTo>
                <a:cubicBezTo>
                  <a:pt x="759" y="3338"/>
                  <a:pt x="350" y="4519"/>
                  <a:pt x="350" y="4519"/>
                </a:cubicBezTo>
                <a:cubicBezTo>
                  <a:pt x="350" y="4519"/>
                  <a:pt x="1115" y="4004"/>
                  <a:pt x="1504" y="4004"/>
                </a:cubicBezTo>
                <a:cubicBezTo>
                  <a:pt x="1523" y="4004"/>
                  <a:pt x="1542" y="4006"/>
                  <a:pt x="1560" y="4008"/>
                </a:cubicBezTo>
                <a:cubicBezTo>
                  <a:pt x="1983" y="4067"/>
                  <a:pt x="2041" y="4373"/>
                  <a:pt x="2041" y="4373"/>
                </a:cubicBezTo>
                <a:cubicBezTo>
                  <a:pt x="2251" y="4285"/>
                  <a:pt x="2444" y="4250"/>
                  <a:pt x="2617" y="4250"/>
                </a:cubicBezTo>
                <a:cubicBezTo>
                  <a:pt x="3247" y="4250"/>
                  <a:pt x="3615" y="4708"/>
                  <a:pt x="3615" y="4708"/>
                </a:cubicBezTo>
                <a:cubicBezTo>
                  <a:pt x="3769" y="4418"/>
                  <a:pt x="4278" y="4357"/>
                  <a:pt x="4674" y="4357"/>
                </a:cubicBezTo>
                <a:cubicBezTo>
                  <a:pt x="4953" y="4357"/>
                  <a:pt x="5175" y="4387"/>
                  <a:pt x="5175" y="4387"/>
                </a:cubicBezTo>
                <a:cubicBezTo>
                  <a:pt x="5175" y="4387"/>
                  <a:pt x="4927" y="3979"/>
                  <a:pt x="4009" y="3717"/>
                </a:cubicBezTo>
                <a:cubicBezTo>
                  <a:pt x="3407" y="3536"/>
                  <a:pt x="2680" y="3504"/>
                  <a:pt x="2251" y="3504"/>
                </a:cubicBezTo>
                <a:cubicBezTo>
                  <a:pt x="2025" y="3504"/>
                  <a:pt x="1881" y="3513"/>
                  <a:pt x="1881" y="3513"/>
                </a:cubicBezTo>
                <a:lnTo>
                  <a:pt x="2318" y="2799"/>
                </a:lnTo>
                <a:lnTo>
                  <a:pt x="1502" y="3163"/>
                </a:lnTo>
                <a:lnTo>
                  <a:pt x="1342" y="3003"/>
                </a:lnTo>
                <a:lnTo>
                  <a:pt x="1735" y="2274"/>
                </a:lnTo>
                <a:lnTo>
                  <a:pt x="992" y="2682"/>
                </a:lnTo>
                <a:cubicBezTo>
                  <a:pt x="1764" y="788"/>
                  <a:pt x="118" y="1"/>
                  <a:pt x="1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noFill/>
      </p:bgPr>
    </p:bg>
    <p:spTree>
      <p:nvGrpSpPr>
        <p:cNvPr id="260" name="Shape 260"/>
        <p:cNvGrpSpPr/>
        <p:nvPr/>
      </p:nvGrpSpPr>
      <p:grpSpPr>
        <a:xfrm>
          <a:off x="0" y="0"/>
          <a:ext cx="0" cy="0"/>
          <a:chOff x="0" y="0"/>
          <a:chExt cx="0" cy="0"/>
        </a:xfrm>
      </p:grpSpPr>
      <p:sp>
        <p:nvSpPr>
          <p:cNvPr id="261" name="Google Shape;261;p10"/>
          <p:cNvSpPr txBox="1"/>
          <p:nvPr>
            <p:ph type="title"/>
          </p:nvPr>
        </p:nvSpPr>
        <p:spPr>
          <a:xfrm>
            <a:off x="740550" y="3608825"/>
            <a:ext cx="7662900" cy="995100"/>
          </a:xfrm>
          <a:prstGeom prst="rect">
            <a:avLst/>
          </a:prstGeom>
          <a:gradFill>
            <a:gsLst>
              <a:gs pos="0">
                <a:schemeClr val="lt2"/>
              </a:gs>
              <a:gs pos="47000">
                <a:schemeClr val="dk2"/>
              </a:gs>
              <a:gs pos="100000">
                <a:schemeClr val="dk1"/>
              </a:gs>
            </a:gsLst>
            <a:lin ang="16198662" scaled="0"/>
          </a:gradFill>
          <a:ln>
            <a:noFill/>
          </a:ln>
        </p:spPr>
        <p:txBody>
          <a:bodyPr anchorCtr="0" anchor="ctr" bIns="91425" lIns="91425" spcFirstLastPara="1" rIns="91425" wrap="square" tIns="91425">
            <a:noAutofit/>
          </a:bodyPr>
          <a:lstStyle>
            <a:lvl1pPr lvl="0" rtl="0" algn="ctr">
              <a:spcBef>
                <a:spcPts val="0"/>
              </a:spcBef>
              <a:spcAft>
                <a:spcPts val="0"/>
              </a:spcAft>
              <a:buSzPts val="2800"/>
              <a:buNone/>
              <a:defRPr>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3.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slideLayout" Target="../slideLayouts/slideLayout23.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lt2"/>
            </a:gs>
            <a:gs pos="47000">
              <a:schemeClr val="dk2"/>
            </a:gs>
            <a:gs pos="100000">
              <a:schemeClr val="dk1"/>
            </a:gs>
          </a:gsLst>
          <a:lin ang="1619866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2800"/>
              <a:buFont typeface="Nosifer"/>
              <a:buNone/>
              <a:defRPr sz="2800">
                <a:solidFill>
                  <a:schemeClr val="lt1"/>
                </a:solidFill>
                <a:latin typeface="Nosifer"/>
                <a:ea typeface="Nosifer"/>
                <a:cs typeface="Nosifer"/>
                <a:sym typeface="Nosifer"/>
              </a:defRPr>
            </a:lvl1pPr>
            <a:lvl2pPr lvl="1"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2pPr>
            <a:lvl3pPr lvl="2"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3pPr>
            <a:lvl4pPr lvl="3"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4pPr>
            <a:lvl5pPr lvl="4"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5pPr>
            <a:lvl6pPr lvl="5"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6pPr>
            <a:lvl7pPr lvl="6"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7pPr>
            <a:lvl8pPr lvl="7"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8pPr>
            <a:lvl9pPr lvl="8"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lt1"/>
              </a:buClr>
              <a:buSzPts val="1400"/>
              <a:buFont typeface="Overpass"/>
              <a:buChar char="●"/>
              <a:defRPr>
                <a:solidFill>
                  <a:schemeClr val="lt1"/>
                </a:solidFill>
                <a:latin typeface="Overpass"/>
                <a:ea typeface="Overpass"/>
                <a:cs typeface="Overpass"/>
                <a:sym typeface="Overpass"/>
              </a:defRPr>
            </a:lvl1pPr>
            <a:lvl2pPr indent="-317500" lvl="1" marL="914400">
              <a:lnSpc>
                <a:spcPct val="100000"/>
              </a:lnSpc>
              <a:spcBef>
                <a:spcPts val="0"/>
              </a:spcBef>
              <a:spcAft>
                <a:spcPts val="0"/>
              </a:spcAft>
              <a:buClr>
                <a:schemeClr val="lt1"/>
              </a:buClr>
              <a:buSzPts val="1400"/>
              <a:buFont typeface="Overpass"/>
              <a:buChar char="○"/>
              <a:defRPr>
                <a:solidFill>
                  <a:schemeClr val="lt1"/>
                </a:solidFill>
                <a:latin typeface="Overpass"/>
                <a:ea typeface="Overpass"/>
                <a:cs typeface="Overpass"/>
                <a:sym typeface="Overpass"/>
              </a:defRPr>
            </a:lvl2pPr>
            <a:lvl3pPr indent="-317500" lvl="2" marL="1371600">
              <a:lnSpc>
                <a:spcPct val="100000"/>
              </a:lnSpc>
              <a:spcBef>
                <a:spcPts val="0"/>
              </a:spcBef>
              <a:spcAft>
                <a:spcPts val="0"/>
              </a:spcAft>
              <a:buClr>
                <a:schemeClr val="lt1"/>
              </a:buClr>
              <a:buSzPts val="1400"/>
              <a:buFont typeface="Overpass"/>
              <a:buChar char="■"/>
              <a:defRPr>
                <a:solidFill>
                  <a:schemeClr val="lt1"/>
                </a:solidFill>
                <a:latin typeface="Overpass"/>
                <a:ea typeface="Overpass"/>
                <a:cs typeface="Overpass"/>
                <a:sym typeface="Overpass"/>
              </a:defRPr>
            </a:lvl3pPr>
            <a:lvl4pPr indent="-317500" lvl="3" marL="1828800">
              <a:lnSpc>
                <a:spcPct val="100000"/>
              </a:lnSpc>
              <a:spcBef>
                <a:spcPts val="0"/>
              </a:spcBef>
              <a:spcAft>
                <a:spcPts val="0"/>
              </a:spcAft>
              <a:buClr>
                <a:schemeClr val="lt1"/>
              </a:buClr>
              <a:buSzPts val="1400"/>
              <a:buFont typeface="Overpass"/>
              <a:buChar char="●"/>
              <a:defRPr>
                <a:solidFill>
                  <a:schemeClr val="lt1"/>
                </a:solidFill>
                <a:latin typeface="Overpass"/>
                <a:ea typeface="Overpass"/>
                <a:cs typeface="Overpass"/>
                <a:sym typeface="Overpass"/>
              </a:defRPr>
            </a:lvl4pPr>
            <a:lvl5pPr indent="-317500" lvl="4" marL="2286000">
              <a:lnSpc>
                <a:spcPct val="100000"/>
              </a:lnSpc>
              <a:spcBef>
                <a:spcPts val="0"/>
              </a:spcBef>
              <a:spcAft>
                <a:spcPts val="0"/>
              </a:spcAft>
              <a:buClr>
                <a:schemeClr val="lt1"/>
              </a:buClr>
              <a:buSzPts val="1400"/>
              <a:buFont typeface="Overpass"/>
              <a:buChar char="○"/>
              <a:defRPr>
                <a:solidFill>
                  <a:schemeClr val="lt1"/>
                </a:solidFill>
                <a:latin typeface="Overpass"/>
                <a:ea typeface="Overpass"/>
                <a:cs typeface="Overpass"/>
                <a:sym typeface="Overpass"/>
              </a:defRPr>
            </a:lvl5pPr>
            <a:lvl6pPr indent="-317500" lvl="5" marL="2743200">
              <a:lnSpc>
                <a:spcPct val="100000"/>
              </a:lnSpc>
              <a:spcBef>
                <a:spcPts val="0"/>
              </a:spcBef>
              <a:spcAft>
                <a:spcPts val="0"/>
              </a:spcAft>
              <a:buClr>
                <a:schemeClr val="lt1"/>
              </a:buClr>
              <a:buSzPts val="1400"/>
              <a:buFont typeface="Overpass"/>
              <a:buChar char="■"/>
              <a:defRPr>
                <a:solidFill>
                  <a:schemeClr val="lt1"/>
                </a:solidFill>
                <a:latin typeface="Overpass"/>
                <a:ea typeface="Overpass"/>
                <a:cs typeface="Overpass"/>
                <a:sym typeface="Overpass"/>
              </a:defRPr>
            </a:lvl6pPr>
            <a:lvl7pPr indent="-317500" lvl="6" marL="3200400">
              <a:lnSpc>
                <a:spcPct val="100000"/>
              </a:lnSpc>
              <a:spcBef>
                <a:spcPts val="0"/>
              </a:spcBef>
              <a:spcAft>
                <a:spcPts val="0"/>
              </a:spcAft>
              <a:buClr>
                <a:schemeClr val="lt1"/>
              </a:buClr>
              <a:buSzPts val="1400"/>
              <a:buFont typeface="Overpass"/>
              <a:buChar char="●"/>
              <a:defRPr>
                <a:solidFill>
                  <a:schemeClr val="lt1"/>
                </a:solidFill>
                <a:latin typeface="Overpass"/>
                <a:ea typeface="Overpass"/>
                <a:cs typeface="Overpass"/>
                <a:sym typeface="Overpass"/>
              </a:defRPr>
            </a:lvl7pPr>
            <a:lvl8pPr indent="-317500" lvl="7" marL="3657600">
              <a:lnSpc>
                <a:spcPct val="100000"/>
              </a:lnSpc>
              <a:spcBef>
                <a:spcPts val="0"/>
              </a:spcBef>
              <a:spcAft>
                <a:spcPts val="0"/>
              </a:spcAft>
              <a:buClr>
                <a:schemeClr val="lt1"/>
              </a:buClr>
              <a:buSzPts val="1400"/>
              <a:buFont typeface="Overpass"/>
              <a:buChar char="○"/>
              <a:defRPr>
                <a:solidFill>
                  <a:schemeClr val="lt1"/>
                </a:solidFill>
                <a:latin typeface="Overpass"/>
                <a:ea typeface="Overpass"/>
                <a:cs typeface="Overpass"/>
                <a:sym typeface="Overpass"/>
              </a:defRPr>
            </a:lvl8pPr>
            <a:lvl9pPr indent="-317500" lvl="8" marL="4114800">
              <a:lnSpc>
                <a:spcPct val="100000"/>
              </a:lnSpc>
              <a:spcBef>
                <a:spcPts val="0"/>
              </a:spcBef>
              <a:spcAft>
                <a:spcPts val="0"/>
              </a:spcAft>
              <a:buClr>
                <a:schemeClr val="lt1"/>
              </a:buClr>
              <a:buSzPts val="1400"/>
              <a:buFont typeface="Overpass"/>
              <a:buChar char="■"/>
              <a:defRPr>
                <a:solidFill>
                  <a:schemeClr val="lt1"/>
                </a:solidFill>
                <a:latin typeface="Overpass"/>
                <a:ea typeface="Overpass"/>
                <a:cs typeface="Overpass"/>
                <a:sym typeface="Overpas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23" name="Shape 423"/>
        <p:cNvGrpSpPr/>
        <p:nvPr/>
      </p:nvGrpSpPr>
      <p:grpSpPr>
        <a:xfrm>
          <a:off x="0" y="0"/>
          <a:ext cx="0" cy="0"/>
          <a:chOff x="0" y="0"/>
          <a:chExt cx="0" cy="0"/>
        </a:xfrm>
      </p:grpSpPr>
      <p:sp>
        <p:nvSpPr>
          <p:cNvPr id="424" name="Google Shape;424;p2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425" name="Google Shape;425;p2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9" r:id="rId1"/>
    <p:sldLayoutId id="2147483670"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s://docs.google.com/spreadsheets/d/1ps_mSen5p-sa2SFdUUq7x4SQobX8LkWDG94H5J1H_7c/copy"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8.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26.xml"/><Relationship Id="rId4" Type="http://schemas.openxmlformats.org/officeDocument/2006/relationships/slide" Target="/ppt/slides/slide23.xml"/><Relationship Id="rId9" Type="http://schemas.openxmlformats.org/officeDocument/2006/relationships/slide" Target="/ppt/slides/slide34.xm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5" Type="http://schemas.openxmlformats.org/officeDocument/2006/relationships/slide" Target="/ppt/slides/slide22.xml"/><Relationship Id="rId19" Type="http://schemas.openxmlformats.org/officeDocument/2006/relationships/hyperlink" Target="https://www.videvo.net/?utm_source=slidesgo_template&amp;utm_medium=referral-link&amp;utm_campaign=sg_resources&amp;utm_content=videvo" TargetMode="External"/><Relationship Id="rId6" Type="http://schemas.openxmlformats.org/officeDocument/2006/relationships/slide" Target="/ppt/slides/slide22.xml"/><Relationship Id="rId18" Type="http://schemas.openxmlformats.org/officeDocument/2006/relationships/hyperlink" Target="https://wepik.com/?utm_source=slidesgo_template&amp;utm_medium=referral-link&amp;utm_campaign=promo-slide&amp;utm_term=slidesgo&amp;utm_content=wepik" TargetMode="External"/><Relationship Id="rId7" Type="http://schemas.openxmlformats.org/officeDocument/2006/relationships/slide" Target="/ppt/slides/slide20.xml"/><Relationship Id="rId8" Type="http://schemas.openxmlformats.org/officeDocument/2006/relationships/slide" Target="/ppt/slides/slide2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hyperlink" Target="https://www.freepik.com/free-vector/hand-drawn-flat-halloween-zombies-collection_18394209.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www.freepik.com/free-vector/hand-drawn-flat-halloween-zombies-collection_18394209.htm/?utm_source=slidesgo_template&amp;utm_medium=referral-link&amp;utm_campaign=sg_resources&amp;utm_content=freepik" TargetMode="External"/><Relationship Id="rId4" Type="http://schemas.openxmlformats.org/officeDocument/2006/relationships/hyperlink" Target="https://www.freepik.com/free-vector/hand-drawn-flat-halloween-zombies-collection_18394206.htm/?utm_source=slidesgo_template&amp;utm_medium=referral-link&amp;utm_campaign=sg_resources&amp;utm_content=freepik" TargetMode="External"/><Relationship Id="rId5" Type="http://schemas.openxmlformats.org/officeDocument/2006/relationships/hyperlink" Target="https://www.freepik.com/free-photo/spooky-male-zombie-outdoors_19298963.htm/?utm_source=slidesgo_template&amp;utm_medium=referral-link&amp;utm_campaign=sg_resources&amp;utm_content=freepik/?utm_source=slidesgo_template&amp;utm_medium=referral-link&amp;utm_campaign=sg_resources&amp;utm_content=freepik" TargetMode="External"/><Relationship Id="rId6" Type="http://schemas.openxmlformats.org/officeDocument/2006/relationships/hyperlink" Target="https://www.freepik.com/free-photo/spooky-male-zombie-outdoors_19298967.htm/?utm_source=slidesgo_template&amp;utm_medium=referral-link&amp;utm_campaign=sg_resources&amp;utm_content=freepik" TargetMode="External"/><Relationship Id="rId7" Type="http://schemas.openxmlformats.org/officeDocument/2006/relationships/hyperlink" Target="https://www.flaticon.com/packs/halloween-48/?utm_source=slidesgo_template&amp;utm_medium=referral-link&amp;utm_campaign=sg_resources&amp;utm_content=flaticon"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slide" Target="/ppt/slides/slide20.xml"/><Relationship Id="rId6" Type="http://schemas.openxmlformats.org/officeDocument/2006/relationships/hyperlink" Target="http://bit.ly/33VAFh3" TargetMode="External"/><Relationship Id="rId7"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 Id="rId3" Type="http://schemas.openxmlformats.org/officeDocument/2006/relationships/hyperlink" Target="https://fonts.google.com/specimen/Nosifer" TargetMode="External"/><Relationship Id="rId4" Type="http://schemas.openxmlformats.org/officeDocument/2006/relationships/hyperlink" Target="https://fonts.google.com/specimen/Overpass" TargetMode="External"/></Relationships>
</file>

<file path=ppt/slides/_rels/slide27.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3.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5.png"/><Relationship Id="rId14" Type="http://schemas.openxmlformats.org/officeDocument/2006/relationships/image" Target="../media/image3.png"/><Relationship Id="rId17" Type="http://schemas.openxmlformats.org/officeDocument/2006/relationships/image" Target="../media/image7.png"/><Relationship Id="rId16" Type="http://schemas.openxmlformats.org/officeDocument/2006/relationships/image" Target="../media/image4.png"/><Relationship Id="rId5" Type="http://schemas.openxmlformats.org/officeDocument/2006/relationships/image" Target="../media/image2.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lt2"/>
            </a:gs>
            <a:gs pos="47000">
              <a:schemeClr val="dk2"/>
            </a:gs>
            <a:gs pos="100000">
              <a:schemeClr val="dk1"/>
            </a:gs>
          </a:gsLst>
          <a:lin ang="16198662" scaled="0"/>
        </a:gradFill>
      </p:bgPr>
    </p:bg>
    <p:spTree>
      <p:nvGrpSpPr>
        <p:cNvPr id="432" name="Shape 432"/>
        <p:cNvGrpSpPr/>
        <p:nvPr/>
      </p:nvGrpSpPr>
      <p:grpSpPr>
        <a:xfrm>
          <a:off x="0" y="0"/>
          <a:ext cx="0" cy="0"/>
          <a:chOff x="0" y="0"/>
          <a:chExt cx="0" cy="0"/>
        </a:xfrm>
      </p:grpSpPr>
      <p:sp>
        <p:nvSpPr>
          <p:cNvPr id="433" name="Google Shape;433;p26"/>
          <p:cNvSpPr/>
          <p:nvPr/>
        </p:nvSpPr>
        <p:spPr>
          <a:xfrm>
            <a:off x="6800275" y="-915875"/>
            <a:ext cx="1630500" cy="1630500"/>
          </a:xfrm>
          <a:prstGeom prst="ellipse">
            <a:avLst/>
          </a:prstGeom>
          <a:solidFill>
            <a:schemeClr val="lt1"/>
          </a:solidFill>
          <a:ln>
            <a:noFill/>
          </a:ln>
          <a:effectLst>
            <a:outerShdw blurRad="1128713" rotWithShape="0" algn="bl" dir="6300000" dist="38100">
              <a:schemeClr val="lt1">
                <a:alpha val="7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6"/>
          <p:cNvSpPr txBox="1"/>
          <p:nvPr>
            <p:ph type="ctrTitle"/>
          </p:nvPr>
        </p:nvSpPr>
        <p:spPr>
          <a:xfrm>
            <a:off x="1352550" y="789527"/>
            <a:ext cx="6438900" cy="224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Zombie Apocalypse </a:t>
            </a:r>
            <a:r>
              <a:rPr lang="en">
                <a:solidFill>
                  <a:schemeClr val="accent3"/>
                </a:solidFill>
              </a:rPr>
              <a:t>Minitheme</a:t>
            </a:r>
            <a:endParaRPr>
              <a:solidFill>
                <a:schemeClr val="accent3"/>
              </a:solidFill>
            </a:endParaRPr>
          </a:p>
        </p:txBody>
      </p:sp>
      <p:sp>
        <p:nvSpPr>
          <p:cNvPr id="435" name="Google Shape;435;p26"/>
          <p:cNvSpPr txBox="1"/>
          <p:nvPr>
            <p:ph idx="1" type="subTitle"/>
          </p:nvPr>
        </p:nvSpPr>
        <p:spPr>
          <a:xfrm>
            <a:off x="1352550" y="3188381"/>
            <a:ext cx="64389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grpSp>
        <p:nvGrpSpPr>
          <p:cNvPr id="436" name="Google Shape;436;p26"/>
          <p:cNvGrpSpPr/>
          <p:nvPr/>
        </p:nvGrpSpPr>
        <p:grpSpPr>
          <a:xfrm>
            <a:off x="1242092" y="2813482"/>
            <a:ext cx="1026142" cy="2328168"/>
            <a:chOff x="1242092" y="2813482"/>
            <a:chExt cx="1026142" cy="2328168"/>
          </a:xfrm>
        </p:grpSpPr>
        <p:sp>
          <p:nvSpPr>
            <p:cNvPr id="437" name="Google Shape;437;p26"/>
            <p:cNvSpPr/>
            <p:nvPr/>
          </p:nvSpPr>
          <p:spPr>
            <a:xfrm>
              <a:off x="1762785" y="4429827"/>
              <a:ext cx="393869" cy="515088"/>
            </a:xfrm>
            <a:custGeom>
              <a:rect b="b" l="l" r="r" t="t"/>
              <a:pathLst>
                <a:path extrusionOk="0" h="16725" w="12789">
                  <a:moveTo>
                    <a:pt x="6297" y="1"/>
                  </a:moveTo>
                  <a:lnTo>
                    <a:pt x="0" y="1531"/>
                  </a:lnTo>
                  <a:cubicBezTo>
                    <a:pt x="0" y="1531"/>
                    <a:pt x="219" y="2464"/>
                    <a:pt x="511" y="3703"/>
                  </a:cubicBezTo>
                  <a:cubicBezTo>
                    <a:pt x="817" y="5015"/>
                    <a:pt x="1210" y="6662"/>
                    <a:pt x="1516" y="7915"/>
                  </a:cubicBezTo>
                  <a:cubicBezTo>
                    <a:pt x="1764" y="8877"/>
                    <a:pt x="1968" y="9591"/>
                    <a:pt x="2041" y="9737"/>
                  </a:cubicBezTo>
                  <a:cubicBezTo>
                    <a:pt x="2187" y="9970"/>
                    <a:pt x="3790" y="11048"/>
                    <a:pt x="5553" y="12418"/>
                  </a:cubicBezTo>
                  <a:cubicBezTo>
                    <a:pt x="7288" y="13745"/>
                    <a:pt x="9168" y="15363"/>
                    <a:pt x="9955" y="16718"/>
                  </a:cubicBezTo>
                  <a:cubicBezTo>
                    <a:pt x="9955" y="16718"/>
                    <a:pt x="10042" y="16725"/>
                    <a:pt x="10185" y="16725"/>
                  </a:cubicBezTo>
                  <a:cubicBezTo>
                    <a:pt x="10861" y="16725"/>
                    <a:pt x="12789" y="16576"/>
                    <a:pt x="12680" y="14867"/>
                  </a:cubicBezTo>
                  <a:cubicBezTo>
                    <a:pt x="12680" y="14867"/>
                    <a:pt x="11442" y="11500"/>
                    <a:pt x="7288" y="7784"/>
                  </a:cubicBezTo>
                  <a:cubicBezTo>
                    <a:pt x="7157" y="7667"/>
                    <a:pt x="7040" y="7565"/>
                    <a:pt x="6909" y="7449"/>
                  </a:cubicBezTo>
                  <a:lnTo>
                    <a:pt x="6880" y="7128"/>
                  </a:lnTo>
                  <a:lnTo>
                    <a:pt x="6559" y="3251"/>
                  </a:lnTo>
                  <a:lnTo>
                    <a:pt x="62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6"/>
            <p:cNvSpPr/>
            <p:nvPr/>
          </p:nvSpPr>
          <p:spPr>
            <a:xfrm>
              <a:off x="1778492" y="4503895"/>
              <a:ext cx="196642" cy="200677"/>
            </a:xfrm>
            <a:custGeom>
              <a:rect b="b" l="l" r="r" t="t"/>
              <a:pathLst>
                <a:path extrusionOk="0" h="6516" w="6385">
                  <a:moveTo>
                    <a:pt x="1371" y="1"/>
                  </a:moveTo>
                  <a:lnTo>
                    <a:pt x="1" y="1312"/>
                  </a:lnTo>
                  <a:cubicBezTo>
                    <a:pt x="307" y="2610"/>
                    <a:pt x="700" y="4257"/>
                    <a:pt x="1006" y="5510"/>
                  </a:cubicBezTo>
                  <a:lnTo>
                    <a:pt x="1779" y="6020"/>
                  </a:lnTo>
                  <a:lnTo>
                    <a:pt x="2478" y="4752"/>
                  </a:lnTo>
                  <a:lnTo>
                    <a:pt x="4227" y="6516"/>
                  </a:lnTo>
                  <a:lnTo>
                    <a:pt x="5626" y="4563"/>
                  </a:lnTo>
                  <a:lnTo>
                    <a:pt x="6384" y="4723"/>
                  </a:lnTo>
                  <a:lnTo>
                    <a:pt x="6049" y="861"/>
                  </a:lnTo>
                  <a:lnTo>
                    <a:pt x="1371" y="1"/>
                  </a:ln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6"/>
            <p:cNvSpPr/>
            <p:nvPr/>
          </p:nvSpPr>
          <p:spPr>
            <a:xfrm>
              <a:off x="1933804" y="4669524"/>
              <a:ext cx="222851" cy="275391"/>
            </a:xfrm>
            <a:custGeom>
              <a:rect b="b" l="l" r="r" t="t"/>
              <a:pathLst>
                <a:path extrusionOk="0" h="8942" w="7236">
                  <a:moveTo>
                    <a:pt x="1735" y="1"/>
                  </a:moveTo>
                  <a:lnTo>
                    <a:pt x="1735" y="1"/>
                  </a:lnTo>
                  <a:cubicBezTo>
                    <a:pt x="1749" y="1196"/>
                    <a:pt x="1429" y="2872"/>
                    <a:pt x="0" y="4635"/>
                  </a:cubicBezTo>
                  <a:cubicBezTo>
                    <a:pt x="1735" y="5962"/>
                    <a:pt x="3615" y="7580"/>
                    <a:pt x="4402" y="8935"/>
                  </a:cubicBezTo>
                  <a:cubicBezTo>
                    <a:pt x="4402" y="8935"/>
                    <a:pt x="4489" y="8942"/>
                    <a:pt x="4632" y="8942"/>
                  </a:cubicBezTo>
                  <a:cubicBezTo>
                    <a:pt x="5308" y="8942"/>
                    <a:pt x="7236" y="8793"/>
                    <a:pt x="7127" y="7084"/>
                  </a:cubicBezTo>
                  <a:cubicBezTo>
                    <a:pt x="7127" y="7084"/>
                    <a:pt x="5889" y="3717"/>
                    <a:pt x="1735" y="1"/>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6"/>
            <p:cNvSpPr/>
            <p:nvPr/>
          </p:nvSpPr>
          <p:spPr>
            <a:xfrm>
              <a:off x="2060382" y="4880056"/>
              <a:ext cx="207852" cy="261409"/>
            </a:xfrm>
            <a:custGeom>
              <a:rect b="b" l="l" r="r" t="t"/>
              <a:pathLst>
                <a:path extrusionOk="0" h="8488" w="6749">
                  <a:moveTo>
                    <a:pt x="2726" y="0"/>
                  </a:moveTo>
                  <a:cubicBezTo>
                    <a:pt x="1720" y="365"/>
                    <a:pt x="860" y="685"/>
                    <a:pt x="0" y="1006"/>
                  </a:cubicBezTo>
                  <a:cubicBezTo>
                    <a:pt x="438" y="2667"/>
                    <a:pt x="671" y="4373"/>
                    <a:pt x="758" y="6209"/>
                  </a:cubicBezTo>
                  <a:cubicBezTo>
                    <a:pt x="948" y="7069"/>
                    <a:pt x="1560" y="7841"/>
                    <a:pt x="2391" y="8308"/>
                  </a:cubicBezTo>
                  <a:cubicBezTo>
                    <a:pt x="2571" y="8398"/>
                    <a:pt x="2762" y="8488"/>
                    <a:pt x="2975" y="8488"/>
                  </a:cubicBezTo>
                  <a:cubicBezTo>
                    <a:pt x="3003" y="8488"/>
                    <a:pt x="3032" y="8486"/>
                    <a:pt x="3061" y="8483"/>
                  </a:cubicBezTo>
                  <a:cubicBezTo>
                    <a:pt x="3294" y="8453"/>
                    <a:pt x="3513" y="8264"/>
                    <a:pt x="3586" y="7958"/>
                  </a:cubicBezTo>
                  <a:cubicBezTo>
                    <a:pt x="3868" y="8129"/>
                    <a:pt x="4205" y="8210"/>
                    <a:pt x="4540" y="8210"/>
                  </a:cubicBezTo>
                  <a:cubicBezTo>
                    <a:pt x="4691" y="8210"/>
                    <a:pt x="4841" y="8194"/>
                    <a:pt x="4985" y="8162"/>
                  </a:cubicBezTo>
                  <a:cubicBezTo>
                    <a:pt x="5466" y="8060"/>
                    <a:pt x="5889" y="7812"/>
                    <a:pt x="6238" y="7506"/>
                  </a:cubicBezTo>
                  <a:cubicBezTo>
                    <a:pt x="6486" y="7273"/>
                    <a:pt x="6719" y="6996"/>
                    <a:pt x="6734" y="6690"/>
                  </a:cubicBezTo>
                  <a:cubicBezTo>
                    <a:pt x="6748" y="6413"/>
                    <a:pt x="6617" y="6151"/>
                    <a:pt x="6472" y="5918"/>
                  </a:cubicBezTo>
                  <a:cubicBezTo>
                    <a:pt x="6195" y="5437"/>
                    <a:pt x="5743" y="5058"/>
                    <a:pt x="5408" y="4445"/>
                  </a:cubicBezTo>
                  <a:cubicBezTo>
                    <a:pt x="4898" y="3556"/>
                    <a:pt x="4402" y="2682"/>
                    <a:pt x="3906" y="1807"/>
                  </a:cubicBezTo>
                  <a:cubicBezTo>
                    <a:pt x="3542" y="1181"/>
                    <a:pt x="3192" y="554"/>
                    <a:pt x="27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6"/>
            <p:cNvSpPr/>
            <p:nvPr/>
          </p:nvSpPr>
          <p:spPr>
            <a:xfrm>
              <a:off x="1430634" y="4486402"/>
              <a:ext cx="133784" cy="179118"/>
            </a:xfrm>
            <a:custGeom>
              <a:rect b="b" l="l" r="r" t="t"/>
              <a:pathLst>
                <a:path extrusionOk="0" h="5816" w="4344">
                  <a:moveTo>
                    <a:pt x="2012" y="0"/>
                  </a:moveTo>
                  <a:lnTo>
                    <a:pt x="0" y="5145"/>
                  </a:lnTo>
                  <a:lnTo>
                    <a:pt x="3178" y="5816"/>
                  </a:lnTo>
                  <a:lnTo>
                    <a:pt x="4343" y="175"/>
                  </a:lnTo>
                  <a:lnTo>
                    <a:pt x="2012" y="0"/>
                  </a:lnTo>
                  <a:close/>
                </a:path>
              </a:pathLst>
            </a:custGeom>
            <a:solidFill>
              <a:srgbClr val="241D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6"/>
            <p:cNvSpPr/>
            <p:nvPr/>
          </p:nvSpPr>
          <p:spPr>
            <a:xfrm>
              <a:off x="1283853" y="4303249"/>
              <a:ext cx="332182" cy="676929"/>
            </a:xfrm>
            <a:custGeom>
              <a:rect b="b" l="l" r="r" t="t"/>
              <a:pathLst>
                <a:path extrusionOk="0" h="21980" w="10786">
                  <a:moveTo>
                    <a:pt x="4285" y="1"/>
                  </a:moveTo>
                  <a:cubicBezTo>
                    <a:pt x="4285" y="1"/>
                    <a:pt x="3236" y="1458"/>
                    <a:pt x="2187" y="3091"/>
                  </a:cubicBezTo>
                  <a:cubicBezTo>
                    <a:pt x="1093" y="4796"/>
                    <a:pt x="0" y="6691"/>
                    <a:pt x="29" y="7376"/>
                  </a:cubicBezTo>
                  <a:cubicBezTo>
                    <a:pt x="88" y="8746"/>
                    <a:pt x="4708" y="21979"/>
                    <a:pt x="4708" y="21979"/>
                  </a:cubicBezTo>
                  <a:lnTo>
                    <a:pt x="8308" y="21498"/>
                  </a:lnTo>
                  <a:cubicBezTo>
                    <a:pt x="8308" y="21498"/>
                    <a:pt x="6355" y="12142"/>
                    <a:pt x="6224" y="8673"/>
                  </a:cubicBezTo>
                  <a:lnTo>
                    <a:pt x="6617" y="8236"/>
                  </a:lnTo>
                  <a:lnTo>
                    <a:pt x="10013" y="4417"/>
                  </a:lnTo>
                  <a:lnTo>
                    <a:pt x="10786" y="3543"/>
                  </a:lnTo>
                  <a:lnTo>
                    <a:pt x="10203" y="3222"/>
                  </a:lnTo>
                  <a:lnTo>
                    <a:pt x="42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6"/>
            <p:cNvSpPr/>
            <p:nvPr/>
          </p:nvSpPr>
          <p:spPr>
            <a:xfrm>
              <a:off x="1351177" y="4303249"/>
              <a:ext cx="246904" cy="253648"/>
            </a:xfrm>
            <a:custGeom>
              <a:rect b="b" l="l" r="r" t="t"/>
              <a:pathLst>
                <a:path extrusionOk="0" h="8236" w="8017">
                  <a:moveTo>
                    <a:pt x="2099" y="1"/>
                  </a:moveTo>
                  <a:cubicBezTo>
                    <a:pt x="2099" y="1"/>
                    <a:pt x="1064" y="1458"/>
                    <a:pt x="1" y="3105"/>
                  </a:cubicBezTo>
                  <a:lnTo>
                    <a:pt x="1764" y="2449"/>
                  </a:lnTo>
                  <a:lnTo>
                    <a:pt x="2639" y="4679"/>
                  </a:lnTo>
                  <a:lnTo>
                    <a:pt x="4329" y="4126"/>
                  </a:lnTo>
                  <a:lnTo>
                    <a:pt x="4431" y="8236"/>
                  </a:lnTo>
                  <a:lnTo>
                    <a:pt x="7827" y="4417"/>
                  </a:lnTo>
                  <a:lnTo>
                    <a:pt x="8017" y="3222"/>
                  </a:lnTo>
                  <a:lnTo>
                    <a:pt x="2099" y="1"/>
                  </a:ln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6"/>
            <p:cNvSpPr/>
            <p:nvPr/>
          </p:nvSpPr>
          <p:spPr>
            <a:xfrm>
              <a:off x="1243016" y="4945131"/>
              <a:ext cx="361347" cy="196519"/>
            </a:xfrm>
            <a:custGeom>
              <a:rect b="b" l="l" r="r" t="t"/>
              <a:pathLst>
                <a:path extrusionOk="0" h="6381" w="11733">
                  <a:moveTo>
                    <a:pt x="6573" y="1"/>
                  </a:moveTo>
                  <a:cubicBezTo>
                    <a:pt x="5028" y="1691"/>
                    <a:pt x="3119" y="3090"/>
                    <a:pt x="991" y="4096"/>
                  </a:cubicBezTo>
                  <a:cubicBezTo>
                    <a:pt x="539" y="4315"/>
                    <a:pt x="15" y="4606"/>
                    <a:pt x="0" y="5087"/>
                  </a:cubicBezTo>
                  <a:cubicBezTo>
                    <a:pt x="0" y="5481"/>
                    <a:pt x="364" y="5787"/>
                    <a:pt x="743" y="5976"/>
                  </a:cubicBezTo>
                  <a:cubicBezTo>
                    <a:pt x="1341" y="6266"/>
                    <a:pt x="1991" y="6381"/>
                    <a:pt x="2655" y="6381"/>
                  </a:cubicBezTo>
                  <a:cubicBezTo>
                    <a:pt x="3562" y="6381"/>
                    <a:pt x="4497" y="6166"/>
                    <a:pt x="5364" y="5889"/>
                  </a:cubicBezTo>
                  <a:cubicBezTo>
                    <a:pt x="6879" y="5408"/>
                    <a:pt x="8351" y="4752"/>
                    <a:pt x="9940" y="4723"/>
                  </a:cubicBezTo>
                  <a:cubicBezTo>
                    <a:pt x="10057" y="4723"/>
                    <a:pt x="10176" y="4725"/>
                    <a:pt x="10295" y="4725"/>
                  </a:cubicBezTo>
                  <a:cubicBezTo>
                    <a:pt x="10653" y="4725"/>
                    <a:pt x="11011" y="4701"/>
                    <a:pt x="11295" y="4504"/>
                  </a:cubicBezTo>
                  <a:cubicBezTo>
                    <a:pt x="11631" y="4256"/>
                    <a:pt x="11733" y="3819"/>
                    <a:pt x="11674" y="3426"/>
                  </a:cubicBezTo>
                  <a:cubicBezTo>
                    <a:pt x="11616" y="3017"/>
                    <a:pt x="11427" y="2668"/>
                    <a:pt x="11223" y="2318"/>
                  </a:cubicBezTo>
                  <a:cubicBezTo>
                    <a:pt x="10814" y="1604"/>
                    <a:pt x="9240" y="205"/>
                    <a:pt x="9240" y="205"/>
                  </a:cubicBezTo>
                  <a:cubicBezTo>
                    <a:pt x="9240" y="205"/>
                    <a:pt x="7506" y="30"/>
                    <a:pt x="65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6"/>
            <p:cNvSpPr/>
            <p:nvPr/>
          </p:nvSpPr>
          <p:spPr>
            <a:xfrm>
              <a:off x="1359708" y="3128602"/>
              <a:ext cx="49399" cy="52541"/>
            </a:xfrm>
            <a:custGeom>
              <a:rect b="b" l="l" r="r" t="t"/>
              <a:pathLst>
                <a:path extrusionOk="0" h="1706" w="1604">
                  <a:moveTo>
                    <a:pt x="1545" y="0"/>
                  </a:moveTo>
                  <a:cubicBezTo>
                    <a:pt x="1123" y="117"/>
                    <a:pt x="700" y="233"/>
                    <a:pt x="321" y="350"/>
                  </a:cubicBezTo>
                  <a:lnTo>
                    <a:pt x="0" y="962"/>
                  </a:lnTo>
                  <a:cubicBezTo>
                    <a:pt x="146" y="918"/>
                    <a:pt x="277" y="875"/>
                    <a:pt x="409" y="831"/>
                  </a:cubicBezTo>
                  <a:cubicBezTo>
                    <a:pt x="496" y="1123"/>
                    <a:pt x="540" y="1414"/>
                    <a:pt x="540" y="1705"/>
                  </a:cubicBezTo>
                  <a:cubicBezTo>
                    <a:pt x="875" y="1370"/>
                    <a:pt x="1181" y="1020"/>
                    <a:pt x="1487" y="642"/>
                  </a:cubicBezTo>
                  <a:cubicBezTo>
                    <a:pt x="1545" y="569"/>
                    <a:pt x="1604" y="496"/>
                    <a:pt x="1604" y="408"/>
                  </a:cubicBezTo>
                  <a:cubicBezTo>
                    <a:pt x="1604" y="321"/>
                    <a:pt x="1502" y="233"/>
                    <a:pt x="1545"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6"/>
            <p:cNvSpPr/>
            <p:nvPr/>
          </p:nvSpPr>
          <p:spPr>
            <a:xfrm>
              <a:off x="1269040" y="3256073"/>
              <a:ext cx="50754" cy="52109"/>
            </a:xfrm>
            <a:custGeom>
              <a:rect b="b" l="l" r="r" t="t"/>
              <a:pathLst>
                <a:path extrusionOk="0" h="1692" w="1648">
                  <a:moveTo>
                    <a:pt x="656" y="0"/>
                  </a:moveTo>
                  <a:cubicBezTo>
                    <a:pt x="423" y="204"/>
                    <a:pt x="204" y="409"/>
                    <a:pt x="0" y="627"/>
                  </a:cubicBezTo>
                  <a:cubicBezTo>
                    <a:pt x="44" y="1006"/>
                    <a:pt x="146" y="1356"/>
                    <a:pt x="277" y="1691"/>
                  </a:cubicBezTo>
                  <a:cubicBezTo>
                    <a:pt x="758" y="1385"/>
                    <a:pt x="1210" y="992"/>
                    <a:pt x="1647" y="569"/>
                  </a:cubicBezTo>
                  <a:lnTo>
                    <a:pt x="1647" y="569"/>
                  </a:lnTo>
                  <a:cubicBezTo>
                    <a:pt x="1565" y="598"/>
                    <a:pt x="1478" y="613"/>
                    <a:pt x="1391" y="613"/>
                  </a:cubicBezTo>
                  <a:cubicBezTo>
                    <a:pt x="1262" y="613"/>
                    <a:pt x="1134" y="580"/>
                    <a:pt x="1021" y="511"/>
                  </a:cubicBezTo>
                  <a:cubicBezTo>
                    <a:pt x="831" y="409"/>
                    <a:pt x="700" y="204"/>
                    <a:pt x="656"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6"/>
            <p:cNvSpPr/>
            <p:nvPr/>
          </p:nvSpPr>
          <p:spPr>
            <a:xfrm>
              <a:off x="1287888" y="3136671"/>
              <a:ext cx="145919" cy="174653"/>
            </a:xfrm>
            <a:custGeom>
              <a:rect b="b" l="l" r="r" t="t"/>
              <a:pathLst>
                <a:path extrusionOk="0" h="5671" w="4738">
                  <a:moveTo>
                    <a:pt x="3761" y="1"/>
                  </a:moveTo>
                  <a:cubicBezTo>
                    <a:pt x="3761" y="1"/>
                    <a:pt x="1283" y="2828"/>
                    <a:pt x="1" y="5000"/>
                  </a:cubicBezTo>
                  <a:lnTo>
                    <a:pt x="1691" y="5670"/>
                  </a:lnTo>
                  <a:lnTo>
                    <a:pt x="4737" y="861"/>
                  </a:lnTo>
                  <a:lnTo>
                    <a:pt x="37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6"/>
            <p:cNvSpPr/>
            <p:nvPr/>
          </p:nvSpPr>
          <p:spPr>
            <a:xfrm>
              <a:off x="1242092" y="3042862"/>
              <a:ext cx="319647" cy="442160"/>
            </a:xfrm>
            <a:custGeom>
              <a:rect b="b" l="l" r="r" t="t"/>
              <a:pathLst>
                <a:path extrusionOk="0" h="14357" w="10379">
                  <a:moveTo>
                    <a:pt x="7915" y="1"/>
                  </a:moveTo>
                  <a:lnTo>
                    <a:pt x="4096" y="3090"/>
                  </a:lnTo>
                  <a:lnTo>
                    <a:pt x="4752" y="3353"/>
                  </a:lnTo>
                  <a:lnTo>
                    <a:pt x="4767" y="4125"/>
                  </a:lnTo>
                  <a:lnTo>
                    <a:pt x="5394" y="4285"/>
                  </a:lnTo>
                  <a:lnTo>
                    <a:pt x="3557" y="7302"/>
                  </a:lnTo>
                  <a:lnTo>
                    <a:pt x="2843" y="7127"/>
                  </a:lnTo>
                  <a:lnTo>
                    <a:pt x="2100" y="7696"/>
                  </a:lnTo>
                  <a:lnTo>
                    <a:pt x="832" y="7638"/>
                  </a:lnTo>
                  <a:cubicBezTo>
                    <a:pt x="832" y="7638"/>
                    <a:pt x="1" y="8891"/>
                    <a:pt x="1" y="9445"/>
                  </a:cubicBezTo>
                  <a:cubicBezTo>
                    <a:pt x="1" y="9984"/>
                    <a:pt x="6487" y="14356"/>
                    <a:pt x="6487" y="14356"/>
                  </a:cubicBezTo>
                  <a:lnTo>
                    <a:pt x="8614" y="8876"/>
                  </a:lnTo>
                  <a:lnTo>
                    <a:pt x="6020" y="7346"/>
                  </a:lnTo>
                  <a:lnTo>
                    <a:pt x="10378" y="802"/>
                  </a:lnTo>
                  <a:lnTo>
                    <a:pt x="79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6"/>
            <p:cNvSpPr/>
            <p:nvPr/>
          </p:nvSpPr>
          <p:spPr>
            <a:xfrm>
              <a:off x="1402793" y="2913605"/>
              <a:ext cx="123929" cy="89590"/>
            </a:xfrm>
            <a:custGeom>
              <a:rect b="b" l="l" r="r" t="t"/>
              <a:pathLst>
                <a:path extrusionOk="0" h="2909" w="4024">
                  <a:moveTo>
                    <a:pt x="1589" y="0"/>
                  </a:moveTo>
                  <a:cubicBezTo>
                    <a:pt x="1137" y="423"/>
                    <a:pt x="613" y="787"/>
                    <a:pt x="1" y="1079"/>
                  </a:cubicBezTo>
                  <a:cubicBezTo>
                    <a:pt x="103" y="1662"/>
                    <a:pt x="117" y="2245"/>
                    <a:pt x="59" y="2828"/>
                  </a:cubicBezTo>
                  <a:cubicBezTo>
                    <a:pt x="162" y="2883"/>
                    <a:pt x="276" y="2909"/>
                    <a:pt x="392" y="2909"/>
                  </a:cubicBezTo>
                  <a:cubicBezTo>
                    <a:pt x="670" y="2909"/>
                    <a:pt x="958" y="2762"/>
                    <a:pt x="1123" y="2536"/>
                  </a:cubicBezTo>
                  <a:cubicBezTo>
                    <a:pt x="1356" y="2230"/>
                    <a:pt x="1371" y="1807"/>
                    <a:pt x="1341" y="1414"/>
                  </a:cubicBezTo>
                  <a:cubicBezTo>
                    <a:pt x="1502" y="1341"/>
                    <a:pt x="1662" y="1283"/>
                    <a:pt x="1822" y="1253"/>
                  </a:cubicBezTo>
                  <a:cubicBezTo>
                    <a:pt x="2099" y="1385"/>
                    <a:pt x="2347" y="1574"/>
                    <a:pt x="2566" y="1778"/>
                  </a:cubicBezTo>
                  <a:cubicBezTo>
                    <a:pt x="3105" y="1414"/>
                    <a:pt x="3615" y="991"/>
                    <a:pt x="4023" y="554"/>
                  </a:cubicBezTo>
                  <a:cubicBezTo>
                    <a:pt x="3251" y="277"/>
                    <a:pt x="2449" y="88"/>
                    <a:pt x="15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6"/>
            <p:cNvSpPr/>
            <p:nvPr/>
          </p:nvSpPr>
          <p:spPr>
            <a:xfrm>
              <a:off x="1395156" y="2859740"/>
              <a:ext cx="157591" cy="86202"/>
            </a:xfrm>
            <a:custGeom>
              <a:rect b="b" l="l" r="r" t="t"/>
              <a:pathLst>
                <a:path extrusionOk="0" h="2799" w="5117">
                  <a:moveTo>
                    <a:pt x="3426" y="0"/>
                  </a:moveTo>
                  <a:cubicBezTo>
                    <a:pt x="2289" y="204"/>
                    <a:pt x="1152" y="408"/>
                    <a:pt x="15" y="598"/>
                  </a:cubicBezTo>
                  <a:cubicBezTo>
                    <a:pt x="1" y="962"/>
                    <a:pt x="132" y="1312"/>
                    <a:pt x="438" y="1676"/>
                  </a:cubicBezTo>
                  <a:cubicBezTo>
                    <a:pt x="1225" y="1676"/>
                    <a:pt x="2012" y="1545"/>
                    <a:pt x="2799" y="1283"/>
                  </a:cubicBezTo>
                  <a:cubicBezTo>
                    <a:pt x="3309" y="1691"/>
                    <a:pt x="3703" y="2215"/>
                    <a:pt x="3965" y="2798"/>
                  </a:cubicBezTo>
                  <a:cubicBezTo>
                    <a:pt x="4330" y="2478"/>
                    <a:pt x="4679" y="2157"/>
                    <a:pt x="5117" y="1487"/>
                  </a:cubicBezTo>
                  <a:cubicBezTo>
                    <a:pt x="4504" y="1035"/>
                    <a:pt x="3951" y="539"/>
                    <a:pt x="34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6"/>
            <p:cNvSpPr/>
            <p:nvPr/>
          </p:nvSpPr>
          <p:spPr>
            <a:xfrm>
              <a:off x="1459368" y="2813482"/>
              <a:ext cx="272927" cy="260393"/>
            </a:xfrm>
            <a:custGeom>
              <a:rect b="b" l="l" r="r" t="t"/>
              <a:pathLst>
                <a:path extrusionOk="0" h="8455" w="8862">
                  <a:moveTo>
                    <a:pt x="7535" y="1"/>
                  </a:moveTo>
                  <a:cubicBezTo>
                    <a:pt x="6850" y="322"/>
                    <a:pt x="6223" y="730"/>
                    <a:pt x="5640" y="1371"/>
                  </a:cubicBezTo>
                  <a:cubicBezTo>
                    <a:pt x="5480" y="2071"/>
                    <a:pt x="5057" y="2697"/>
                    <a:pt x="4343" y="2974"/>
                  </a:cubicBezTo>
                  <a:cubicBezTo>
                    <a:pt x="4037" y="2202"/>
                    <a:pt x="3862" y="1386"/>
                    <a:pt x="3731" y="657"/>
                  </a:cubicBezTo>
                  <a:cubicBezTo>
                    <a:pt x="3378" y="470"/>
                    <a:pt x="2987" y="418"/>
                    <a:pt x="2579" y="418"/>
                  </a:cubicBezTo>
                  <a:cubicBezTo>
                    <a:pt x="2061" y="418"/>
                    <a:pt x="1516" y="503"/>
                    <a:pt x="992" y="503"/>
                  </a:cubicBezTo>
                  <a:cubicBezTo>
                    <a:pt x="737" y="503"/>
                    <a:pt x="487" y="483"/>
                    <a:pt x="248" y="424"/>
                  </a:cubicBezTo>
                  <a:lnTo>
                    <a:pt x="248" y="424"/>
                  </a:lnTo>
                  <a:cubicBezTo>
                    <a:pt x="29" y="715"/>
                    <a:pt x="0" y="1109"/>
                    <a:pt x="321" y="1590"/>
                  </a:cubicBezTo>
                  <a:cubicBezTo>
                    <a:pt x="1049" y="1823"/>
                    <a:pt x="1836" y="1896"/>
                    <a:pt x="2638" y="1896"/>
                  </a:cubicBezTo>
                  <a:cubicBezTo>
                    <a:pt x="2682" y="2304"/>
                    <a:pt x="2725" y="2726"/>
                    <a:pt x="2725" y="3207"/>
                  </a:cubicBezTo>
                  <a:cubicBezTo>
                    <a:pt x="1968" y="3703"/>
                    <a:pt x="1151" y="4373"/>
                    <a:pt x="321" y="4694"/>
                  </a:cubicBezTo>
                  <a:cubicBezTo>
                    <a:pt x="175" y="5904"/>
                    <a:pt x="437" y="6866"/>
                    <a:pt x="1035" y="7929"/>
                  </a:cubicBezTo>
                  <a:cubicBezTo>
                    <a:pt x="1749" y="8148"/>
                    <a:pt x="2376" y="8308"/>
                    <a:pt x="2988" y="8454"/>
                  </a:cubicBezTo>
                  <a:cubicBezTo>
                    <a:pt x="3950" y="8396"/>
                    <a:pt x="4868" y="7682"/>
                    <a:pt x="5728" y="7011"/>
                  </a:cubicBezTo>
                  <a:cubicBezTo>
                    <a:pt x="6548" y="6361"/>
                    <a:pt x="7491" y="5683"/>
                    <a:pt x="8558" y="5683"/>
                  </a:cubicBezTo>
                  <a:cubicBezTo>
                    <a:pt x="8591" y="5683"/>
                    <a:pt x="8624" y="5684"/>
                    <a:pt x="8657" y="5685"/>
                  </a:cubicBezTo>
                  <a:cubicBezTo>
                    <a:pt x="8745" y="5379"/>
                    <a:pt x="8818" y="5058"/>
                    <a:pt x="8861" y="4811"/>
                  </a:cubicBezTo>
                  <a:cubicBezTo>
                    <a:pt x="8249" y="4679"/>
                    <a:pt x="7637" y="4548"/>
                    <a:pt x="6908" y="4475"/>
                  </a:cubicBezTo>
                  <a:cubicBezTo>
                    <a:pt x="6471" y="5000"/>
                    <a:pt x="5815" y="5335"/>
                    <a:pt x="5218" y="5408"/>
                  </a:cubicBezTo>
                  <a:cubicBezTo>
                    <a:pt x="5597" y="4679"/>
                    <a:pt x="6034" y="3980"/>
                    <a:pt x="6457" y="3368"/>
                  </a:cubicBezTo>
                  <a:cubicBezTo>
                    <a:pt x="6792" y="2347"/>
                    <a:pt x="7389" y="1400"/>
                    <a:pt x="8249" y="598"/>
                  </a:cubicBezTo>
                  <a:cubicBezTo>
                    <a:pt x="8031" y="394"/>
                    <a:pt x="7812" y="190"/>
                    <a:pt x="75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6"/>
            <p:cNvSpPr/>
            <p:nvPr/>
          </p:nvSpPr>
          <p:spPr>
            <a:xfrm>
              <a:off x="1325584" y="3991302"/>
              <a:ext cx="675574" cy="917057"/>
            </a:xfrm>
            <a:custGeom>
              <a:rect b="b" l="l" r="r" t="t"/>
              <a:pathLst>
                <a:path extrusionOk="0" h="29777" w="21936">
                  <a:moveTo>
                    <a:pt x="10101" y="1"/>
                  </a:moveTo>
                  <a:lnTo>
                    <a:pt x="919" y="12214"/>
                  </a:lnTo>
                  <a:lnTo>
                    <a:pt x="2974" y="12097"/>
                  </a:lnTo>
                  <a:lnTo>
                    <a:pt x="3630" y="14036"/>
                  </a:lnTo>
                  <a:lnTo>
                    <a:pt x="6180" y="13103"/>
                  </a:lnTo>
                  <a:lnTo>
                    <a:pt x="6661" y="18321"/>
                  </a:lnTo>
                  <a:lnTo>
                    <a:pt x="1" y="22781"/>
                  </a:lnTo>
                  <a:lnTo>
                    <a:pt x="934" y="28202"/>
                  </a:lnTo>
                  <a:lnTo>
                    <a:pt x="3484" y="27955"/>
                  </a:lnTo>
                  <a:lnTo>
                    <a:pt x="4738" y="28363"/>
                  </a:lnTo>
                  <a:lnTo>
                    <a:pt x="5262" y="29776"/>
                  </a:lnTo>
                  <a:lnTo>
                    <a:pt x="6763" y="28436"/>
                  </a:lnTo>
                  <a:lnTo>
                    <a:pt x="8542" y="29121"/>
                  </a:lnTo>
                  <a:lnTo>
                    <a:pt x="8542" y="29121"/>
                  </a:lnTo>
                  <a:lnTo>
                    <a:pt x="7725" y="18044"/>
                  </a:lnTo>
                  <a:lnTo>
                    <a:pt x="12666" y="11660"/>
                  </a:lnTo>
                  <a:lnTo>
                    <a:pt x="13963" y="21731"/>
                  </a:lnTo>
                  <a:lnTo>
                    <a:pt x="15100" y="19618"/>
                  </a:lnTo>
                  <a:lnTo>
                    <a:pt x="16106" y="21527"/>
                  </a:lnTo>
                  <a:lnTo>
                    <a:pt x="17243" y="19705"/>
                  </a:lnTo>
                  <a:lnTo>
                    <a:pt x="19181" y="23670"/>
                  </a:lnTo>
                  <a:lnTo>
                    <a:pt x="20157" y="19953"/>
                  </a:lnTo>
                  <a:lnTo>
                    <a:pt x="21527" y="20638"/>
                  </a:lnTo>
                  <a:lnTo>
                    <a:pt x="21936" y="19458"/>
                  </a:lnTo>
                  <a:lnTo>
                    <a:pt x="20187" y="5218"/>
                  </a:lnTo>
                  <a:lnTo>
                    <a:pt x="14794" y="2551"/>
                  </a:lnTo>
                  <a:cubicBezTo>
                    <a:pt x="14794" y="2551"/>
                    <a:pt x="12870" y="2012"/>
                    <a:pt x="101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6"/>
            <p:cNvSpPr/>
            <p:nvPr/>
          </p:nvSpPr>
          <p:spPr>
            <a:xfrm>
              <a:off x="1308522" y="4555081"/>
              <a:ext cx="222666" cy="223097"/>
            </a:xfrm>
            <a:custGeom>
              <a:rect b="b" l="l" r="r" t="t"/>
              <a:pathLst>
                <a:path extrusionOk="0" h="7244" w="7230">
                  <a:moveTo>
                    <a:pt x="7230" y="0"/>
                  </a:moveTo>
                  <a:lnTo>
                    <a:pt x="365" y="4110"/>
                  </a:lnTo>
                  <a:lnTo>
                    <a:pt x="1" y="6034"/>
                  </a:lnTo>
                  <a:lnTo>
                    <a:pt x="540" y="5801"/>
                  </a:lnTo>
                  <a:lnTo>
                    <a:pt x="1254" y="7244"/>
                  </a:lnTo>
                  <a:lnTo>
                    <a:pt x="2318" y="4373"/>
                  </a:lnTo>
                  <a:lnTo>
                    <a:pt x="3630" y="5553"/>
                  </a:lnTo>
                  <a:lnTo>
                    <a:pt x="4767" y="3134"/>
                  </a:lnTo>
                  <a:lnTo>
                    <a:pt x="6049" y="2624"/>
                  </a:lnTo>
                  <a:lnTo>
                    <a:pt x="5641" y="1837"/>
                  </a:lnTo>
                  <a:lnTo>
                    <a:pt x="7230" y="0"/>
                  </a:ln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6"/>
            <p:cNvSpPr/>
            <p:nvPr/>
          </p:nvSpPr>
          <p:spPr>
            <a:xfrm>
              <a:off x="1588163" y="3760135"/>
              <a:ext cx="256358" cy="316383"/>
            </a:xfrm>
            <a:custGeom>
              <a:rect b="b" l="l" r="r" t="t"/>
              <a:pathLst>
                <a:path extrusionOk="0" h="10273" w="8324">
                  <a:moveTo>
                    <a:pt x="1386" y="1"/>
                  </a:moveTo>
                  <a:lnTo>
                    <a:pt x="322" y="1035"/>
                  </a:lnTo>
                  <a:lnTo>
                    <a:pt x="1" y="1356"/>
                  </a:lnTo>
                  <a:cubicBezTo>
                    <a:pt x="1" y="1356"/>
                    <a:pt x="394" y="3586"/>
                    <a:pt x="1240" y="4898"/>
                  </a:cubicBezTo>
                  <a:cubicBezTo>
                    <a:pt x="1240" y="4898"/>
                    <a:pt x="1400" y="5481"/>
                    <a:pt x="1488" y="6180"/>
                  </a:cubicBezTo>
                  <a:cubicBezTo>
                    <a:pt x="1560" y="6778"/>
                    <a:pt x="1575" y="7434"/>
                    <a:pt x="1386" y="7856"/>
                  </a:cubicBezTo>
                  <a:cubicBezTo>
                    <a:pt x="1386" y="7856"/>
                    <a:pt x="3720" y="10272"/>
                    <a:pt x="6326" y="10272"/>
                  </a:cubicBezTo>
                  <a:cubicBezTo>
                    <a:pt x="6639" y="10272"/>
                    <a:pt x="6956" y="10237"/>
                    <a:pt x="7274" y="10159"/>
                  </a:cubicBezTo>
                  <a:lnTo>
                    <a:pt x="8323" y="2974"/>
                  </a:lnTo>
                  <a:lnTo>
                    <a:pt x="4781" y="1458"/>
                  </a:lnTo>
                  <a:lnTo>
                    <a:pt x="3499" y="904"/>
                  </a:lnTo>
                  <a:lnTo>
                    <a:pt x="13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6"/>
            <p:cNvSpPr/>
            <p:nvPr/>
          </p:nvSpPr>
          <p:spPr>
            <a:xfrm>
              <a:off x="1588163" y="3787976"/>
              <a:ext cx="184970" cy="223097"/>
            </a:xfrm>
            <a:custGeom>
              <a:rect b="b" l="l" r="r" t="t"/>
              <a:pathLst>
                <a:path extrusionOk="0" h="7244" w="6006">
                  <a:moveTo>
                    <a:pt x="3499" y="0"/>
                  </a:moveTo>
                  <a:lnTo>
                    <a:pt x="322" y="131"/>
                  </a:lnTo>
                  <a:lnTo>
                    <a:pt x="1" y="438"/>
                  </a:lnTo>
                  <a:cubicBezTo>
                    <a:pt x="1" y="438"/>
                    <a:pt x="409" y="2682"/>
                    <a:pt x="1240" y="3979"/>
                  </a:cubicBezTo>
                  <a:cubicBezTo>
                    <a:pt x="1240" y="3979"/>
                    <a:pt x="1400" y="4577"/>
                    <a:pt x="1488" y="5276"/>
                  </a:cubicBezTo>
                  <a:lnTo>
                    <a:pt x="1896" y="5509"/>
                  </a:lnTo>
                  <a:lnTo>
                    <a:pt x="3018" y="4577"/>
                  </a:lnTo>
                  <a:lnTo>
                    <a:pt x="4155" y="6369"/>
                  </a:lnTo>
                  <a:lnTo>
                    <a:pt x="4942" y="5641"/>
                  </a:lnTo>
                  <a:lnTo>
                    <a:pt x="5568" y="7244"/>
                  </a:lnTo>
                  <a:lnTo>
                    <a:pt x="6006" y="3352"/>
                  </a:lnTo>
                  <a:lnTo>
                    <a:pt x="4796" y="554"/>
                  </a:lnTo>
                  <a:lnTo>
                    <a:pt x="3499" y="0"/>
                  </a:ln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6"/>
            <p:cNvSpPr/>
            <p:nvPr/>
          </p:nvSpPr>
          <p:spPr>
            <a:xfrm>
              <a:off x="1418500" y="3273566"/>
              <a:ext cx="677360" cy="988877"/>
            </a:xfrm>
            <a:custGeom>
              <a:rect b="b" l="l" r="r" t="t"/>
              <a:pathLst>
                <a:path extrusionOk="0" h="32109" w="21994">
                  <a:moveTo>
                    <a:pt x="2070" y="1"/>
                  </a:moveTo>
                  <a:lnTo>
                    <a:pt x="1881" y="1575"/>
                  </a:lnTo>
                  <a:lnTo>
                    <a:pt x="161" y="2887"/>
                  </a:lnTo>
                  <a:lnTo>
                    <a:pt x="1283" y="4650"/>
                  </a:lnTo>
                  <a:lnTo>
                    <a:pt x="423" y="5991"/>
                  </a:lnTo>
                  <a:lnTo>
                    <a:pt x="569" y="8323"/>
                  </a:lnTo>
                  <a:lnTo>
                    <a:pt x="1" y="10946"/>
                  </a:lnTo>
                  <a:lnTo>
                    <a:pt x="3149" y="13031"/>
                  </a:lnTo>
                  <a:lnTo>
                    <a:pt x="3878" y="19618"/>
                  </a:lnTo>
                  <a:lnTo>
                    <a:pt x="5962" y="19006"/>
                  </a:lnTo>
                  <a:lnTo>
                    <a:pt x="7463" y="19720"/>
                  </a:lnTo>
                  <a:lnTo>
                    <a:pt x="9008" y="19341"/>
                  </a:lnTo>
                  <a:lnTo>
                    <a:pt x="9416" y="22271"/>
                  </a:lnTo>
                  <a:lnTo>
                    <a:pt x="10582" y="21557"/>
                  </a:lnTo>
                  <a:lnTo>
                    <a:pt x="10917" y="25536"/>
                  </a:lnTo>
                  <a:lnTo>
                    <a:pt x="10844" y="28625"/>
                  </a:lnTo>
                  <a:lnTo>
                    <a:pt x="12054" y="28246"/>
                  </a:lnTo>
                  <a:lnTo>
                    <a:pt x="13876" y="30433"/>
                  </a:lnTo>
                  <a:lnTo>
                    <a:pt x="15202" y="30258"/>
                  </a:lnTo>
                  <a:lnTo>
                    <a:pt x="17301" y="32109"/>
                  </a:lnTo>
                  <a:cubicBezTo>
                    <a:pt x="17301" y="32109"/>
                    <a:pt x="21994" y="24734"/>
                    <a:pt x="21455" y="16193"/>
                  </a:cubicBezTo>
                  <a:lnTo>
                    <a:pt x="19953" y="14925"/>
                  </a:lnTo>
                  <a:lnTo>
                    <a:pt x="17126" y="15231"/>
                  </a:lnTo>
                  <a:lnTo>
                    <a:pt x="16674" y="16077"/>
                  </a:lnTo>
                  <a:lnTo>
                    <a:pt x="14823" y="16018"/>
                  </a:lnTo>
                  <a:lnTo>
                    <a:pt x="13380" y="15800"/>
                  </a:lnTo>
                  <a:cubicBezTo>
                    <a:pt x="7375" y="14677"/>
                    <a:pt x="5699" y="8556"/>
                    <a:pt x="8104" y="3295"/>
                  </a:cubicBezTo>
                  <a:lnTo>
                    <a:pt x="20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6"/>
            <p:cNvSpPr/>
            <p:nvPr/>
          </p:nvSpPr>
          <p:spPr>
            <a:xfrm>
              <a:off x="1505595" y="3438302"/>
              <a:ext cx="97412" cy="231197"/>
            </a:xfrm>
            <a:custGeom>
              <a:rect b="b" l="l" r="r" t="t"/>
              <a:pathLst>
                <a:path extrusionOk="0" h="7507" w="3163">
                  <a:moveTo>
                    <a:pt x="3163" y="1"/>
                  </a:moveTo>
                  <a:lnTo>
                    <a:pt x="3163" y="1"/>
                  </a:lnTo>
                  <a:cubicBezTo>
                    <a:pt x="1122" y="1852"/>
                    <a:pt x="0" y="4694"/>
                    <a:pt x="452" y="7507"/>
                  </a:cubicBezTo>
                  <a:cubicBezTo>
                    <a:pt x="773" y="4854"/>
                    <a:pt x="1720" y="2260"/>
                    <a:pt x="3163"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6"/>
            <p:cNvSpPr/>
            <p:nvPr/>
          </p:nvSpPr>
          <p:spPr>
            <a:xfrm>
              <a:off x="1492568" y="3405533"/>
              <a:ext cx="47613" cy="219093"/>
            </a:xfrm>
            <a:custGeom>
              <a:rect b="b" l="l" r="r" t="t"/>
              <a:pathLst>
                <a:path extrusionOk="0" h="7114" w="1546">
                  <a:moveTo>
                    <a:pt x="1545" y="1"/>
                  </a:moveTo>
                  <a:cubicBezTo>
                    <a:pt x="307" y="2070"/>
                    <a:pt x="1" y="4898"/>
                    <a:pt x="846" y="7113"/>
                  </a:cubicBezTo>
                  <a:cubicBezTo>
                    <a:pt x="729" y="4708"/>
                    <a:pt x="977" y="2289"/>
                    <a:pt x="1545"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6"/>
            <p:cNvSpPr/>
            <p:nvPr/>
          </p:nvSpPr>
          <p:spPr>
            <a:xfrm>
              <a:off x="1617359" y="3461646"/>
              <a:ext cx="461439" cy="351030"/>
            </a:xfrm>
            <a:custGeom>
              <a:rect b="b" l="l" r="r" t="t"/>
              <a:pathLst>
                <a:path extrusionOk="0" h="11398" w="14983">
                  <a:moveTo>
                    <a:pt x="875" y="1"/>
                  </a:moveTo>
                  <a:lnTo>
                    <a:pt x="875" y="1"/>
                  </a:lnTo>
                  <a:cubicBezTo>
                    <a:pt x="0" y="2289"/>
                    <a:pt x="292" y="4227"/>
                    <a:pt x="1123" y="5830"/>
                  </a:cubicBezTo>
                  <a:cubicBezTo>
                    <a:pt x="3090" y="9562"/>
                    <a:pt x="8060" y="11398"/>
                    <a:pt x="8060" y="11398"/>
                  </a:cubicBezTo>
                  <a:lnTo>
                    <a:pt x="14939" y="10582"/>
                  </a:lnTo>
                  <a:cubicBezTo>
                    <a:pt x="14939" y="10582"/>
                    <a:pt x="14983" y="9664"/>
                    <a:pt x="14589" y="8614"/>
                  </a:cubicBezTo>
                  <a:cubicBezTo>
                    <a:pt x="14429" y="8148"/>
                    <a:pt x="13613" y="7230"/>
                    <a:pt x="12768" y="6355"/>
                  </a:cubicBezTo>
                  <a:cubicBezTo>
                    <a:pt x="11718" y="5262"/>
                    <a:pt x="10611" y="4242"/>
                    <a:pt x="10611" y="4242"/>
                  </a:cubicBezTo>
                  <a:lnTo>
                    <a:pt x="8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6"/>
            <p:cNvSpPr/>
            <p:nvPr/>
          </p:nvSpPr>
          <p:spPr>
            <a:xfrm>
              <a:off x="1617359" y="3461646"/>
              <a:ext cx="393222" cy="257806"/>
            </a:xfrm>
            <a:custGeom>
              <a:rect b="b" l="l" r="r" t="t"/>
              <a:pathLst>
                <a:path extrusionOk="0" h="8371" w="12768">
                  <a:moveTo>
                    <a:pt x="875" y="1"/>
                  </a:moveTo>
                  <a:lnTo>
                    <a:pt x="875" y="1"/>
                  </a:lnTo>
                  <a:cubicBezTo>
                    <a:pt x="0" y="2289"/>
                    <a:pt x="292" y="4227"/>
                    <a:pt x="1137" y="5830"/>
                  </a:cubicBezTo>
                  <a:cubicBezTo>
                    <a:pt x="2026" y="6821"/>
                    <a:pt x="3163" y="7579"/>
                    <a:pt x="4416" y="7987"/>
                  </a:cubicBezTo>
                  <a:cubicBezTo>
                    <a:pt x="5226" y="8248"/>
                    <a:pt x="6066" y="8370"/>
                    <a:pt x="6909" y="8370"/>
                  </a:cubicBezTo>
                  <a:cubicBezTo>
                    <a:pt x="8991" y="8370"/>
                    <a:pt x="11086" y="7621"/>
                    <a:pt x="12768" y="6355"/>
                  </a:cubicBezTo>
                  <a:cubicBezTo>
                    <a:pt x="11718" y="5262"/>
                    <a:pt x="10611" y="4242"/>
                    <a:pt x="10611" y="4242"/>
                  </a:cubicBezTo>
                  <a:lnTo>
                    <a:pt x="875" y="1"/>
                  </a:ln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6"/>
            <p:cNvSpPr/>
            <p:nvPr/>
          </p:nvSpPr>
          <p:spPr>
            <a:xfrm>
              <a:off x="1966110" y="3264604"/>
              <a:ext cx="99230" cy="208283"/>
            </a:xfrm>
            <a:custGeom>
              <a:rect b="b" l="l" r="r" t="t"/>
              <a:pathLst>
                <a:path extrusionOk="0" h="6763" w="3222">
                  <a:moveTo>
                    <a:pt x="657" y="0"/>
                  </a:moveTo>
                  <a:cubicBezTo>
                    <a:pt x="380" y="277"/>
                    <a:pt x="161" y="627"/>
                    <a:pt x="1" y="1006"/>
                  </a:cubicBezTo>
                  <a:cubicBezTo>
                    <a:pt x="321" y="1225"/>
                    <a:pt x="627" y="1531"/>
                    <a:pt x="875" y="1910"/>
                  </a:cubicBezTo>
                  <a:cubicBezTo>
                    <a:pt x="744" y="2245"/>
                    <a:pt x="598" y="2580"/>
                    <a:pt x="482" y="2974"/>
                  </a:cubicBezTo>
                  <a:cubicBezTo>
                    <a:pt x="744" y="2988"/>
                    <a:pt x="1006" y="3061"/>
                    <a:pt x="1181" y="3207"/>
                  </a:cubicBezTo>
                  <a:cubicBezTo>
                    <a:pt x="1021" y="3790"/>
                    <a:pt x="846" y="4387"/>
                    <a:pt x="686" y="4970"/>
                  </a:cubicBezTo>
                  <a:cubicBezTo>
                    <a:pt x="1210" y="5145"/>
                    <a:pt x="1735" y="5335"/>
                    <a:pt x="2202" y="5553"/>
                  </a:cubicBezTo>
                  <a:cubicBezTo>
                    <a:pt x="2289" y="5961"/>
                    <a:pt x="2391" y="6355"/>
                    <a:pt x="2478" y="6763"/>
                  </a:cubicBezTo>
                  <a:cubicBezTo>
                    <a:pt x="2565" y="6751"/>
                    <a:pt x="2654" y="6746"/>
                    <a:pt x="2743" y="6746"/>
                  </a:cubicBezTo>
                  <a:cubicBezTo>
                    <a:pt x="2865" y="6746"/>
                    <a:pt x="2987" y="6755"/>
                    <a:pt x="3105" y="6763"/>
                  </a:cubicBezTo>
                  <a:cubicBezTo>
                    <a:pt x="3222" y="5364"/>
                    <a:pt x="2945" y="3877"/>
                    <a:pt x="2376" y="2595"/>
                  </a:cubicBezTo>
                  <a:cubicBezTo>
                    <a:pt x="1939" y="1604"/>
                    <a:pt x="1342" y="744"/>
                    <a:pt x="6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6"/>
            <p:cNvSpPr/>
            <p:nvPr/>
          </p:nvSpPr>
          <p:spPr>
            <a:xfrm>
              <a:off x="1613756" y="3329864"/>
              <a:ext cx="60178" cy="165475"/>
            </a:xfrm>
            <a:custGeom>
              <a:rect b="b" l="l" r="r" t="t"/>
              <a:pathLst>
                <a:path extrusionOk="0" h="5373" w="1954">
                  <a:moveTo>
                    <a:pt x="1589" y="1"/>
                  </a:moveTo>
                  <a:cubicBezTo>
                    <a:pt x="883" y="1"/>
                    <a:pt x="387" y="515"/>
                    <a:pt x="205" y="1088"/>
                  </a:cubicBezTo>
                  <a:cubicBezTo>
                    <a:pt x="1" y="1729"/>
                    <a:pt x="88" y="2429"/>
                    <a:pt x="190" y="3099"/>
                  </a:cubicBezTo>
                  <a:cubicBezTo>
                    <a:pt x="263" y="3595"/>
                    <a:pt x="350" y="4105"/>
                    <a:pt x="598" y="4557"/>
                  </a:cubicBezTo>
                  <a:cubicBezTo>
                    <a:pt x="846" y="4994"/>
                    <a:pt x="1283" y="5358"/>
                    <a:pt x="1779" y="5373"/>
                  </a:cubicBezTo>
                  <a:cubicBezTo>
                    <a:pt x="1925" y="3463"/>
                    <a:pt x="1954" y="1744"/>
                    <a:pt x="1852" y="24"/>
                  </a:cubicBezTo>
                  <a:cubicBezTo>
                    <a:pt x="1761" y="8"/>
                    <a:pt x="1673" y="1"/>
                    <a:pt x="1589" y="1"/>
                  </a:cubicBezTo>
                  <a:close/>
                </a:path>
              </a:pathLst>
            </a:custGeom>
            <a:solidFill>
              <a:srgbClr val="60A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6"/>
            <p:cNvSpPr/>
            <p:nvPr/>
          </p:nvSpPr>
          <p:spPr>
            <a:xfrm>
              <a:off x="1641597" y="3201808"/>
              <a:ext cx="427777" cy="487186"/>
            </a:xfrm>
            <a:custGeom>
              <a:rect b="b" l="l" r="r" t="t"/>
              <a:pathLst>
                <a:path extrusionOk="0" h="15819" w="13890">
                  <a:moveTo>
                    <a:pt x="6054" y="0"/>
                  </a:moveTo>
                  <a:cubicBezTo>
                    <a:pt x="5911" y="0"/>
                    <a:pt x="5769" y="5"/>
                    <a:pt x="5626" y="14"/>
                  </a:cubicBezTo>
                  <a:cubicBezTo>
                    <a:pt x="3994" y="116"/>
                    <a:pt x="2391" y="859"/>
                    <a:pt x="1399" y="2156"/>
                  </a:cubicBezTo>
                  <a:cubicBezTo>
                    <a:pt x="394" y="3453"/>
                    <a:pt x="88" y="5289"/>
                    <a:pt x="773" y="6936"/>
                  </a:cubicBezTo>
                  <a:cubicBezTo>
                    <a:pt x="219" y="11236"/>
                    <a:pt x="0" y="12606"/>
                    <a:pt x="467" y="13743"/>
                  </a:cubicBezTo>
                  <a:cubicBezTo>
                    <a:pt x="872" y="14756"/>
                    <a:pt x="3116" y="15818"/>
                    <a:pt x="5020" y="15818"/>
                  </a:cubicBezTo>
                  <a:cubicBezTo>
                    <a:pt x="5171" y="15818"/>
                    <a:pt x="5320" y="15812"/>
                    <a:pt x="5466" y="15798"/>
                  </a:cubicBezTo>
                  <a:cubicBezTo>
                    <a:pt x="6836" y="15667"/>
                    <a:pt x="9284" y="13043"/>
                    <a:pt x="9692" y="12067"/>
                  </a:cubicBezTo>
                  <a:cubicBezTo>
                    <a:pt x="11339" y="11965"/>
                    <a:pt x="12826" y="10886"/>
                    <a:pt x="13511" y="9458"/>
                  </a:cubicBezTo>
                  <a:cubicBezTo>
                    <a:pt x="13686" y="9108"/>
                    <a:pt x="13802" y="8758"/>
                    <a:pt x="13890" y="8394"/>
                  </a:cubicBezTo>
                  <a:cubicBezTo>
                    <a:pt x="13671" y="8350"/>
                    <a:pt x="13438" y="8336"/>
                    <a:pt x="13219" y="8321"/>
                  </a:cubicBezTo>
                  <a:cubicBezTo>
                    <a:pt x="13161" y="7986"/>
                    <a:pt x="13117" y="7636"/>
                    <a:pt x="13059" y="7286"/>
                  </a:cubicBezTo>
                  <a:cubicBezTo>
                    <a:pt x="12578" y="7068"/>
                    <a:pt x="12039" y="6849"/>
                    <a:pt x="11500" y="6660"/>
                  </a:cubicBezTo>
                  <a:cubicBezTo>
                    <a:pt x="11747" y="6179"/>
                    <a:pt x="11981" y="5698"/>
                    <a:pt x="12228" y="5217"/>
                  </a:cubicBezTo>
                  <a:cubicBezTo>
                    <a:pt x="12054" y="5071"/>
                    <a:pt x="11791" y="4998"/>
                    <a:pt x="11514" y="4954"/>
                  </a:cubicBezTo>
                  <a:cubicBezTo>
                    <a:pt x="11675" y="4634"/>
                    <a:pt x="11864" y="4357"/>
                    <a:pt x="12039" y="4094"/>
                  </a:cubicBezTo>
                  <a:cubicBezTo>
                    <a:pt x="11806" y="3745"/>
                    <a:pt x="11529" y="3468"/>
                    <a:pt x="11208" y="3249"/>
                  </a:cubicBezTo>
                  <a:cubicBezTo>
                    <a:pt x="11412" y="2943"/>
                    <a:pt x="11689" y="2666"/>
                    <a:pt x="12010" y="2462"/>
                  </a:cubicBezTo>
                  <a:cubicBezTo>
                    <a:pt x="11558" y="1981"/>
                    <a:pt x="11033" y="1558"/>
                    <a:pt x="10494" y="1194"/>
                  </a:cubicBezTo>
                  <a:cubicBezTo>
                    <a:pt x="9031" y="476"/>
                    <a:pt x="7543" y="0"/>
                    <a:pt x="6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6"/>
            <p:cNvSpPr/>
            <p:nvPr/>
          </p:nvSpPr>
          <p:spPr>
            <a:xfrm>
              <a:off x="1649235" y="3107506"/>
              <a:ext cx="378871" cy="198644"/>
            </a:xfrm>
            <a:custGeom>
              <a:rect b="b" l="l" r="r" t="t"/>
              <a:pathLst>
                <a:path extrusionOk="0" h="6450" w="12302">
                  <a:moveTo>
                    <a:pt x="8949" y="0"/>
                  </a:moveTo>
                  <a:lnTo>
                    <a:pt x="8949" y="0"/>
                  </a:lnTo>
                  <a:cubicBezTo>
                    <a:pt x="9270" y="875"/>
                    <a:pt x="9474" y="1793"/>
                    <a:pt x="9546" y="2726"/>
                  </a:cubicBezTo>
                  <a:cubicBezTo>
                    <a:pt x="8716" y="1356"/>
                    <a:pt x="7258" y="379"/>
                    <a:pt x="5670" y="161"/>
                  </a:cubicBezTo>
                  <a:lnTo>
                    <a:pt x="5670" y="161"/>
                  </a:lnTo>
                  <a:cubicBezTo>
                    <a:pt x="5976" y="948"/>
                    <a:pt x="6296" y="1735"/>
                    <a:pt x="6617" y="2536"/>
                  </a:cubicBezTo>
                  <a:cubicBezTo>
                    <a:pt x="5772" y="1953"/>
                    <a:pt x="4795" y="1560"/>
                    <a:pt x="3789" y="1399"/>
                  </a:cubicBezTo>
                  <a:lnTo>
                    <a:pt x="3789" y="1399"/>
                  </a:lnTo>
                  <a:cubicBezTo>
                    <a:pt x="4227" y="1808"/>
                    <a:pt x="4649" y="2230"/>
                    <a:pt x="5087" y="2653"/>
                  </a:cubicBezTo>
                  <a:cubicBezTo>
                    <a:pt x="4534" y="2439"/>
                    <a:pt x="3945" y="2335"/>
                    <a:pt x="3354" y="2335"/>
                  </a:cubicBezTo>
                  <a:cubicBezTo>
                    <a:pt x="2136" y="2335"/>
                    <a:pt x="913" y="2776"/>
                    <a:pt x="0" y="3600"/>
                  </a:cubicBezTo>
                  <a:cubicBezTo>
                    <a:pt x="1020" y="3673"/>
                    <a:pt x="2463" y="3790"/>
                    <a:pt x="3483" y="3863"/>
                  </a:cubicBezTo>
                  <a:cubicBezTo>
                    <a:pt x="2711" y="4139"/>
                    <a:pt x="2332" y="4722"/>
                    <a:pt x="2041" y="5553"/>
                  </a:cubicBezTo>
                  <a:cubicBezTo>
                    <a:pt x="3056" y="4815"/>
                    <a:pt x="4052" y="4459"/>
                    <a:pt x="5111" y="4459"/>
                  </a:cubicBezTo>
                  <a:cubicBezTo>
                    <a:pt x="5329" y="4459"/>
                    <a:pt x="5548" y="4474"/>
                    <a:pt x="5772" y="4504"/>
                  </a:cubicBezTo>
                  <a:cubicBezTo>
                    <a:pt x="5232" y="4577"/>
                    <a:pt x="4679" y="4883"/>
                    <a:pt x="4314" y="5335"/>
                  </a:cubicBezTo>
                  <a:cubicBezTo>
                    <a:pt x="5757" y="5320"/>
                    <a:pt x="7200" y="5291"/>
                    <a:pt x="8643" y="5262"/>
                  </a:cubicBezTo>
                  <a:lnTo>
                    <a:pt x="8643" y="5262"/>
                  </a:lnTo>
                  <a:lnTo>
                    <a:pt x="7112" y="6282"/>
                  </a:lnTo>
                  <a:cubicBezTo>
                    <a:pt x="7672" y="6352"/>
                    <a:pt x="8330" y="6450"/>
                    <a:pt x="8976" y="6450"/>
                  </a:cubicBezTo>
                  <a:cubicBezTo>
                    <a:pt x="9946" y="6450"/>
                    <a:pt x="10890" y="6229"/>
                    <a:pt x="11441" y="5364"/>
                  </a:cubicBezTo>
                  <a:cubicBezTo>
                    <a:pt x="12243" y="4125"/>
                    <a:pt x="12301" y="2449"/>
                    <a:pt x="11601" y="1152"/>
                  </a:cubicBezTo>
                  <a:lnTo>
                    <a:pt x="11601" y="1152"/>
                  </a:lnTo>
                  <a:cubicBezTo>
                    <a:pt x="11733" y="2012"/>
                    <a:pt x="11616" y="2901"/>
                    <a:pt x="11281" y="3702"/>
                  </a:cubicBezTo>
                  <a:cubicBezTo>
                    <a:pt x="11295" y="2172"/>
                    <a:pt x="10348" y="656"/>
                    <a:pt x="89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6"/>
            <p:cNvSpPr/>
            <p:nvPr/>
          </p:nvSpPr>
          <p:spPr>
            <a:xfrm>
              <a:off x="1717451" y="3607411"/>
              <a:ext cx="63782" cy="33816"/>
            </a:xfrm>
            <a:custGeom>
              <a:rect b="b" l="l" r="r" t="t"/>
              <a:pathLst>
                <a:path extrusionOk="0" h="1098" w="2071">
                  <a:moveTo>
                    <a:pt x="263" y="1"/>
                  </a:moveTo>
                  <a:cubicBezTo>
                    <a:pt x="176" y="1"/>
                    <a:pt x="88" y="7"/>
                    <a:pt x="0" y="19"/>
                  </a:cubicBezTo>
                  <a:cubicBezTo>
                    <a:pt x="190" y="412"/>
                    <a:pt x="627" y="558"/>
                    <a:pt x="1021" y="631"/>
                  </a:cubicBezTo>
                  <a:cubicBezTo>
                    <a:pt x="1400" y="704"/>
                    <a:pt x="1837" y="777"/>
                    <a:pt x="2070" y="1097"/>
                  </a:cubicBezTo>
                  <a:cubicBezTo>
                    <a:pt x="1731" y="432"/>
                    <a:pt x="1007" y="1"/>
                    <a:pt x="263"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6"/>
            <p:cNvSpPr/>
            <p:nvPr/>
          </p:nvSpPr>
          <p:spPr>
            <a:xfrm>
              <a:off x="1770854" y="3301653"/>
              <a:ext cx="212349" cy="103480"/>
            </a:xfrm>
            <a:custGeom>
              <a:rect b="b" l="l" r="r" t="t"/>
              <a:pathLst>
                <a:path extrusionOk="0" h="3360" w="6895">
                  <a:moveTo>
                    <a:pt x="978" y="0"/>
                  </a:moveTo>
                  <a:cubicBezTo>
                    <a:pt x="632" y="0"/>
                    <a:pt x="298" y="56"/>
                    <a:pt x="1" y="167"/>
                  </a:cubicBezTo>
                  <a:cubicBezTo>
                    <a:pt x="172" y="140"/>
                    <a:pt x="345" y="126"/>
                    <a:pt x="518" y="126"/>
                  </a:cubicBezTo>
                  <a:cubicBezTo>
                    <a:pt x="1261" y="126"/>
                    <a:pt x="2007" y="374"/>
                    <a:pt x="2610" y="823"/>
                  </a:cubicBezTo>
                  <a:cubicBezTo>
                    <a:pt x="2901" y="1056"/>
                    <a:pt x="3163" y="1319"/>
                    <a:pt x="3499" y="1494"/>
                  </a:cubicBezTo>
                  <a:cubicBezTo>
                    <a:pt x="3965" y="1727"/>
                    <a:pt x="4519" y="1712"/>
                    <a:pt x="5029" y="1843"/>
                  </a:cubicBezTo>
                  <a:cubicBezTo>
                    <a:pt x="5831" y="2047"/>
                    <a:pt x="6545" y="2616"/>
                    <a:pt x="6895" y="3359"/>
                  </a:cubicBezTo>
                  <a:cubicBezTo>
                    <a:pt x="6763" y="2601"/>
                    <a:pt x="6180" y="1931"/>
                    <a:pt x="5437" y="1683"/>
                  </a:cubicBezTo>
                  <a:cubicBezTo>
                    <a:pt x="4985" y="1523"/>
                    <a:pt x="4490" y="1523"/>
                    <a:pt x="4038" y="1333"/>
                  </a:cubicBezTo>
                  <a:cubicBezTo>
                    <a:pt x="3572" y="1144"/>
                    <a:pt x="3193" y="780"/>
                    <a:pt x="2755" y="503"/>
                  </a:cubicBezTo>
                  <a:cubicBezTo>
                    <a:pt x="2218" y="169"/>
                    <a:pt x="1581" y="0"/>
                    <a:pt x="978"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6"/>
            <p:cNvSpPr/>
            <p:nvPr/>
          </p:nvSpPr>
          <p:spPr>
            <a:xfrm>
              <a:off x="1772209" y="3466143"/>
              <a:ext cx="53896" cy="52602"/>
            </a:xfrm>
            <a:custGeom>
              <a:rect b="b" l="l" r="r" t="t"/>
              <a:pathLst>
                <a:path extrusionOk="0" h="1708" w="1750">
                  <a:moveTo>
                    <a:pt x="1516" y="0"/>
                  </a:moveTo>
                  <a:cubicBezTo>
                    <a:pt x="1123" y="146"/>
                    <a:pt x="744" y="321"/>
                    <a:pt x="394" y="540"/>
                  </a:cubicBezTo>
                  <a:cubicBezTo>
                    <a:pt x="205" y="656"/>
                    <a:pt x="1" y="831"/>
                    <a:pt x="44" y="1050"/>
                  </a:cubicBezTo>
                  <a:cubicBezTo>
                    <a:pt x="88" y="1210"/>
                    <a:pt x="277" y="1297"/>
                    <a:pt x="438" y="1297"/>
                  </a:cubicBezTo>
                  <a:cubicBezTo>
                    <a:pt x="613" y="1283"/>
                    <a:pt x="773" y="1195"/>
                    <a:pt x="919" y="1123"/>
                  </a:cubicBezTo>
                  <a:lnTo>
                    <a:pt x="919" y="1123"/>
                  </a:lnTo>
                  <a:cubicBezTo>
                    <a:pt x="846" y="1254"/>
                    <a:pt x="860" y="1443"/>
                    <a:pt x="962" y="1560"/>
                  </a:cubicBezTo>
                  <a:cubicBezTo>
                    <a:pt x="1039" y="1658"/>
                    <a:pt x="1156" y="1707"/>
                    <a:pt x="1272" y="1707"/>
                  </a:cubicBezTo>
                  <a:cubicBezTo>
                    <a:pt x="1310" y="1707"/>
                    <a:pt x="1349" y="1702"/>
                    <a:pt x="1385" y="1691"/>
                  </a:cubicBezTo>
                  <a:cubicBezTo>
                    <a:pt x="1589" y="1633"/>
                    <a:pt x="1720" y="1414"/>
                    <a:pt x="1735" y="1195"/>
                  </a:cubicBezTo>
                  <a:cubicBezTo>
                    <a:pt x="1749" y="991"/>
                    <a:pt x="1691" y="773"/>
                    <a:pt x="1647" y="569"/>
                  </a:cubicBezTo>
                  <a:cubicBezTo>
                    <a:pt x="1589" y="365"/>
                    <a:pt x="1545" y="146"/>
                    <a:pt x="1516"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6"/>
            <p:cNvSpPr/>
            <p:nvPr/>
          </p:nvSpPr>
          <p:spPr>
            <a:xfrm>
              <a:off x="1669407" y="3514926"/>
              <a:ext cx="173759" cy="148752"/>
            </a:xfrm>
            <a:custGeom>
              <a:rect b="b" l="l" r="r" t="t"/>
              <a:pathLst>
                <a:path extrusionOk="0" h="4830" w="5642">
                  <a:moveTo>
                    <a:pt x="1857" y="1"/>
                  </a:moveTo>
                  <a:cubicBezTo>
                    <a:pt x="1627" y="1"/>
                    <a:pt x="1415" y="45"/>
                    <a:pt x="1225" y="151"/>
                  </a:cubicBezTo>
                  <a:cubicBezTo>
                    <a:pt x="1181" y="165"/>
                    <a:pt x="1138" y="194"/>
                    <a:pt x="1094" y="238"/>
                  </a:cubicBezTo>
                  <a:cubicBezTo>
                    <a:pt x="1" y="1054"/>
                    <a:pt x="249" y="2570"/>
                    <a:pt x="249" y="2570"/>
                  </a:cubicBezTo>
                  <a:cubicBezTo>
                    <a:pt x="249" y="2570"/>
                    <a:pt x="654" y="2099"/>
                    <a:pt x="1577" y="2099"/>
                  </a:cubicBezTo>
                  <a:cubicBezTo>
                    <a:pt x="1628" y="2099"/>
                    <a:pt x="1681" y="2101"/>
                    <a:pt x="1735" y="2104"/>
                  </a:cubicBezTo>
                  <a:cubicBezTo>
                    <a:pt x="2012" y="2118"/>
                    <a:pt x="2318" y="2177"/>
                    <a:pt x="2683" y="2293"/>
                  </a:cubicBezTo>
                  <a:cubicBezTo>
                    <a:pt x="2697" y="2308"/>
                    <a:pt x="2726" y="2308"/>
                    <a:pt x="2756" y="2322"/>
                  </a:cubicBezTo>
                  <a:cubicBezTo>
                    <a:pt x="3164" y="2454"/>
                    <a:pt x="3513" y="2658"/>
                    <a:pt x="3819" y="2891"/>
                  </a:cubicBezTo>
                  <a:cubicBezTo>
                    <a:pt x="4082" y="3095"/>
                    <a:pt x="4300" y="3328"/>
                    <a:pt x="4490" y="3547"/>
                  </a:cubicBezTo>
                  <a:cubicBezTo>
                    <a:pt x="5044" y="4188"/>
                    <a:pt x="5292" y="4829"/>
                    <a:pt x="5292" y="4829"/>
                  </a:cubicBezTo>
                  <a:cubicBezTo>
                    <a:pt x="5292" y="4829"/>
                    <a:pt x="5641" y="4057"/>
                    <a:pt x="5219" y="2526"/>
                  </a:cubicBezTo>
                  <a:cubicBezTo>
                    <a:pt x="5204" y="2483"/>
                    <a:pt x="5190" y="2439"/>
                    <a:pt x="5175" y="2410"/>
                  </a:cubicBezTo>
                  <a:cubicBezTo>
                    <a:pt x="5117" y="2191"/>
                    <a:pt x="4985" y="1943"/>
                    <a:pt x="4811" y="1710"/>
                  </a:cubicBezTo>
                  <a:cubicBezTo>
                    <a:pt x="4679" y="1564"/>
                    <a:pt x="4548" y="1404"/>
                    <a:pt x="4388" y="1258"/>
                  </a:cubicBezTo>
                  <a:cubicBezTo>
                    <a:pt x="4198" y="1054"/>
                    <a:pt x="3965" y="865"/>
                    <a:pt x="3717" y="705"/>
                  </a:cubicBezTo>
                  <a:cubicBezTo>
                    <a:pt x="3207" y="355"/>
                    <a:pt x="2639" y="92"/>
                    <a:pt x="2129" y="20"/>
                  </a:cubicBezTo>
                  <a:cubicBezTo>
                    <a:pt x="2036" y="7"/>
                    <a:pt x="1945" y="1"/>
                    <a:pt x="18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6"/>
            <p:cNvSpPr/>
            <p:nvPr/>
          </p:nvSpPr>
          <p:spPr>
            <a:xfrm>
              <a:off x="1706672" y="3514926"/>
              <a:ext cx="28303" cy="23067"/>
            </a:xfrm>
            <a:custGeom>
              <a:rect b="b" l="l" r="r" t="t"/>
              <a:pathLst>
                <a:path extrusionOk="0" h="749" w="919">
                  <a:moveTo>
                    <a:pt x="647" y="1"/>
                  </a:moveTo>
                  <a:cubicBezTo>
                    <a:pt x="417" y="1"/>
                    <a:pt x="205" y="45"/>
                    <a:pt x="15" y="151"/>
                  </a:cubicBezTo>
                  <a:lnTo>
                    <a:pt x="1" y="690"/>
                  </a:lnTo>
                  <a:lnTo>
                    <a:pt x="598" y="748"/>
                  </a:lnTo>
                  <a:lnTo>
                    <a:pt x="919" y="20"/>
                  </a:lnTo>
                  <a:cubicBezTo>
                    <a:pt x="826" y="7"/>
                    <a:pt x="735" y="1"/>
                    <a:pt x="6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6"/>
            <p:cNvSpPr/>
            <p:nvPr/>
          </p:nvSpPr>
          <p:spPr>
            <a:xfrm>
              <a:off x="1775351" y="3536607"/>
              <a:ext cx="29658" cy="36403"/>
            </a:xfrm>
            <a:custGeom>
              <a:rect b="b" l="l" r="r" t="t"/>
              <a:pathLst>
                <a:path extrusionOk="0" h="1182" w="963">
                  <a:moveTo>
                    <a:pt x="277" y="1"/>
                  </a:moveTo>
                  <a:lnTo>
                    <a:pt x="1" y="627"/>
                  </a:lnTo>
                  <a:lnTo>
                    <a:pt x="584" y="1181"/>
                  </a:lnTo>
                  <a:lnTo>
                    <a:pt x="962" y="554"/>
                  </a:lnTo>
                  <a:cubicBezTo>
                    <a:pt x="758" y="350"/>
                    <a:pt x="525" y="161"/>
                    <a:pt x="2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6"/>
            <p:cNvSpPr/>
            <p:nvPr/>
          </p:nvSpPr>
          <p:spPr>
            <a:xfrm>
              <a:off x="1808581" y="3567589"/>
              <a:ext cx="21558" cy="32337"/>
            </a:xfrm>
            <a:custGeom>
              <a:rect b="b" l="l" r="r" t="t"/>
              <a:pathLst>
                <a:path extrusionOk="0" h="1050" w="700">
                  <a:moveTo>
                    <a:pt x="292" y="0"/>
                  </a:moveTo>
                  <a:lnTo>
                    <a:pt x="0" y="423"/>
                  </a:lnTo>
                  <a:lnTo>
                    <a:pt x="292" y="1050"/>
                  </a:lnTo>
                  <a:lnTo>
                    <a:pt x="700" y="816"/>
                  </a:lnTo>
                  <a:cubicBezTo>
                    <a:pt x="685" y="773"/>
                    <a:pt x="671" y="729"/>
                    <a:pt x="656" y="700"/>
                  </a:cubicBezTo>
                  <a:cubicBezTo>
                    <a:pt x="598" y="481"/>
                    <a:pt x="466" y="233"/>
                    <a:pt x="2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6"/>
            <p:cNvSpPr/>
            <p:nvPr/>
          </p:nvSpPr>
          <p:spPr>
            <a:xfrm>
              <a:off x="1722841" y="3562631"/>
              <a:ext cx="29196" cy="22944"/>
            </a:xfrm>
            <a:custGeom>
              <a:rect b="b" l="l" r="r" t="t"/>
              <a:pathLst>
                <a:path extrusionOk="0" h="745" w="948">
                  <a:moveTo>
                    <a:pt x="204" y="1"/>
                  </a:moveTo>
                  <a:lnTo>
                    <a:pt x="0" y="555"/>
                  </a:lnTo>
                  <a:cubicBezTo>
                    <a:pt x="277" y="569"/>
                    <a:pt x="583" y="628"/>
                    <a:pt x="948" y="744"/>
                  </a:cubicBezTo>
                  <a:lnTo>
                    <a:pt x="933" y="74"/>
                  </a:lnTo>
                  <a:lnTo>
                    <a:pt x="2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6"/>
            <p:cNvSpPr/>
            <p:nvPr/>
          </p:nvSpPr>
          <p:spPr>
            <a:xfrm>
              <a:off x="1787023" y="3593151"/>
              <a:ext cx="22482" cy="31013"/>
            </a:xfrm>
            <a:custGeom>
              <a:rect b="b" l="l" r="r" t="t"/>
              <a:pathLst>
                <a:path extrusionOk="0" h="1007" w="730">
                  <a:moveTo>
                    <a:pt x="161" y="1"/>
                  </a:moveTo>
                  <a:lnTo>
                    <a:pt x="0" y="351"/>
                  </a:lnTo>
                  <a:cubicBezTo>
                    <a:pt x="263" y="555"/>
                    <a:pt x="481" y="788"/>
                    <a:pt x="671" y="1007"/>
                  </a:cubicBezTo>
                  <a:lnTo>
                    <a:pt x="729" y="511"/>
                  </a:lnTo>
                  <a:lnTo>
                    <a:pt x="1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6"/>
            <p:cNvSpPr/>
            <p:nvPr/>
          </p:nvSpPr>
          <p:spPr>
            <a:xfrm>
              <a:off x="1686931" y="3334052"/>
              <a:ext cx="165660" cy="115953"/>
            </a:xfrm>
            <a:custGeom>
              <a:rect b="b" l="l" r="r" t="t"/>
              <a:pathLst>
                <a:path extrusionOk="0" h="3765" w="5379">
                  <a:moveTo>
                    <a:pt x="2073" y="1"/>
                  </a:moveTo>
                  <a:cubicBezTo>
                    <a:pt x="1382" y="1"/>
                    <a:pt x="671" y="280"/>
                    <a:pt x="306" y="864"/>
                  </a:cubicBezTo>
                  <a:cubicBezTo>
                    <a:pt x="29" y="1302"/>
                    <a:pt x="0" y="1870"/>
                    <a:pt x="175" y="2351"/>
                  </a:cubicBezTo>
                  <a:cubicBezTo>
                    <a:pt x="350" y="2846"/>
                    <a:pt x="729" y="3240"/>
                    <a:pt x="1181" y="3488"/>
                  </a:cubicBezTo>
                  <a:cubicBezTo>
                    <a:pt x="1540" y="3676"/>
                    <a:pt x="1940" y="3765"/>
                    <a:pt x="2343" y="3765"/>
                  </a:cubicBezTo>
                  <a:cubicBezTo>
                    <a:pt x="2937" y="3765"/>
                    <a:pt x="3537" y="3573"/>
                    <a:pt x="4023" y="3225"/>
                  </a:cubicBezTo>
                  <a:cubicBezTo>
                    <a:pt x="4825" y="2628"/>
                    <a:pt x="5291" y="1637"/>
                    <a:pt x="5378" y="646"/>
                  </a:cubicBezTo>
                  <a:lnTo>
                    <a:pt x="5378" y="646"/>
                  </a:lnTo>
                  <a:cubicBezTo>
                    <a:pt x="5203" y="821"/>
                    <a:pt x="4970" y="981"/>
                    <a:pt x="4708" y="1054"/>
                  </a:cubicBezTo>
                  <a:cubicBezTo>
                    <a:pt x="4023" y="602"/>
                    <a:pt x="3294" y="165"/>
                    <a:pt x="2478" y="34"/>
                  </a:cubicBezTo>
                  <a:cubicBezTo>
                    <a:pt x="2346" y="12"/>
                    <a:pt x="2210" y="1"/>
                    <a:pt x="2073"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6"/>
            <p:cNvSpPr/>
            <p:nvPr/>
          </p:nvSpPr>
          <p:spPr>
            <a:xfrm>
              <a:off x="1714741" y="3357027"/>
              <a:ext cx="122574" cy="78688"/>
            </a:xfrm>
            <a:custGeom>
              <a:rect b="b" l="l" r="r" t="t"/>
              <a:pathLst>
                <a:path extrusionOk="0" h="2555" w="3980">
                  <a:moveTo>
                    <a:pt x="1324" y="1"/>
                  </a:moveTo>
                  <a:cubicBezTo>
                    <a:pt x="871" y="1"/>
                    <a:pt x="388" y="205"/>
                    <a:pt x="205" y="614"/>
                  </a:cubicBezTo>
                  <a:cubicBezTo>
                    <a:pt x="1" y="1080"/>
                    <a:pt x="249" y="1649"/>
                    <a:pt x="613" y="1984"/>
                  </a:cubicBezTo>
                  <a:cubicBezTo>
                    <a:pt x="1014" y="2353"/>
                    <a:pt x="1553" y="2554"/>
                    <a:pt x="2090" y="2554"/>
                  </a:cubicBezTo>
                  <a:cubicBezTo>
                    <a:pt x="2295" y="2554"/>
                    <a:pt x="2500" y="2525"/>
                    <a:pt x="2697" y="2465"/>
                  </a:cubicBezTo>
                  <a:cubicBezTo>
                    <a:pt x="3411" y="2246"/>
                    <a:pt x="3980" y="1620"/>
                    <a:pt x="3951" y="978"/>
                  </a:cubicBezTo>
                  <a:cubicBezTo>
                    <a:pt x="3499" y="920"/>
                    <a:pt x="3076" y="687"/>
                    <a:pt x="2668" y="468"/>
                  </a:cubicBezTo>
                  <a:cubicBezTo>
                    <a:pt x="2260" y="249"/>
                    <a:pt x="1823" y="31"/>
                    <a:pt x="1371" y="2"/>
                  </a:cubicBezTo>
                  <a:cubicBezTo>
                    <a:pt x="1355" y="1"/>
                    <a:pt x="1340" y="1"/>
                    <a:pt x="13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6"/>
            <p:cNvSpPr/>
            <p:nvPr/>
          </p:nvSpPr>
          <p:spPr>
            <a:xfrm>
              <a:off x="1714741" y="3357027"/>
              <a:ext cx="122574" cy="78688"/>
            </a:xfrm>
            <a:custGeom>
              <a:rect b="b" l="l" r="r" t="t"/>
              <a:pathLst>
                <a:path extrusionOk="0" h="2555" w="3980">
                  <a:moveTo>
                    <a:pt x="1324" y="1"/>
                  </a:moveTo>
                  <a:cubicBezTo>
                    <a:pt x="871" y="1"/>
                    <a:pt x="388" y="205"/>
                    <a:pt x="205" y="614"/>
                  </a:cubicBezTo>
                  <a:cubicBezTo>
                    <a:pt x="1" y="1080"/>
                    <a:pt x="249" y="1649"/>
                    <a:pt x="613" y="1984"/>
                  </a:cubicBezTo>
                  <a:cubicBezTo>
                    <a:pt x="1014" y="2353"/>
                    <a:pt x="1553" y="2554"/>
                    <a:pt x="2090" y="2554"/>
                  </a:cubicBezTo>
                  <a:cubicBezTo>
                    <a:pt x="2295" y="2554"/>
                    <a:pt x="2500" y="2525"/>
                    <a:pt x="2697" y="2465"/>
                  </a:cubicBezTo>
                  <a:cubicBezTo>
                    <a:pt x="3411" y="2246"/>
                    <a:pt x="3980" y="1620"/>
                    <a:pt x="3951" y="978"/>
                  </a:cubicBezTo>
                  <a:cubicBezTo>
                    <a:pt x="3499" y="920"/>
                    <a:pt x="3076" y="687"/>
                    <a:pt x="2668" y="468"/>
                  </a:cubicBezTo>
                  <a:cubicBezTo>
                    <a:pt x="2260" y="249"/>
                    <a:pt x="1823" y="31"/>
                    <a:pt x="1371" y="2"/>
                  </a:cubicBezTo>
                  <a:cubicBezTo>
                    <a:pt x="1355" y="1"/>
                    <a:pt x="1340" y="1"/>
                    <a:pt x="1324" y="1"/>
                  </a:cubicBezTo>
                  <a:close/>
                </a:path>
              </a:pathLst>
            </a:custGeom>
            <a:solidFill>
              <a:srgbClr val="C22242">
                <a:alpha val="18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6"/>
            <p:cNvSpPr/>
            <p:nvPr/>
          </p:nvSpPr>
          <p:spPr>
            <a:xfrm>
              <a:off x="1862877" y="3388040"/>
              <a:ext cx="136033" cy="151031"/>
            </a:xfrm>
            <a:custGeom>
              <a:rect b="b" l="l" r="r" t="t"/>
              <a:pathLst>
                <a:path extrusionOk="0" h="4904" w="4417">
                  <a:moveTo>
                    <a:pt x="1065" y="0"/>
                  </a:moveTo>
                  <a:cubicBezTo>
                    <a:pt x="482" y="569"/>
                    <a:pt x="88" y="1341"/>
                    <a:pt x="44" y="2157"/>
                  </a:cubicBezTo>
                  <a:cubicBezTo>
                    <a:pt x="1" y="2974"/>
                    <a:pt x="336" y="3804"/>
                    <a:pt x="948" y="4344"/>
                  </a:cubicBezTo>
                  <a:cubicBezTo>
                    <a:pt x="1365" y="4701"/>
                    <a:pt x="1925" y="4903"/>
                    <a:pt x="2479" y="4903"/>
                  </a:cubicBezTo>
                  <a:cubicBezTo>
                    <a:pt x="2737" y="4903"/>
                    <a:pt x="2995" y="4859"/>
                    <a:pt x="3236" y="4766"/>
                  </a:cubicBezTo>
                  <a:cubicBezTo>
                    <a:pt x="3630" y="4606"/>
                    <a:pt x="3994" y="4314"/>
                    <a:pt x="4154" y="3921"/>
                  </a:cubicBezTo>
                  <a:cubicBezTo>
                    <a:pt x="4417" y="3323"/>
                    <a:pt x="4184" y="2595"/>
                    <a:pt x="3732" y="2114"/>
                  </a:cubicBezTo>
                  <a:cubicBezTo>
                    <a:pt x="3280" y="1633"/>
                    <a:pt x="2668" y="1356"/>
                    <a:pt x="2041" y="1137"/>
                  </a:cubicBezTo>
                  <a:cubicBezTo>
                    <a:pt x="1764" y="1035"/>
                    <a:pt x="1458" y="933"/>
                    <a:pt x="1254" y="715"/>
                  </a:cubicBezTo>
                  <a:cubicBezTo>
                    <a:pt x="1050" y="510"/>
                    <a:pt x="963" y="132"/>
                    <a:pt x="1065"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6"/>
            <p:cNvSpPr/>
            <p:nvPr/>
          </p:nvSpPr>
          <p:spPr>
            <a:xfrm>
              <a:off x="1864232" y="3415850"/>
              <a:ext cx="94271" cy="99168"/>
            </a:xfrm>
            <a:custGeom>
              <a:rect b="b" l="l" r="r" t="t"/>
              <a:pathLst>
                <a:path extrusionOk="0" h="3220" w="3061">
                  <a:moveTo>
                    <a:pt x="598" y="1"/>
                  </a:moveTo>
                  <a:cubicBezTo>
                    <a:pt x="204" y="395"/>
                    <a:pt x="0" y="1094"/>
                    <a:pt x="146" y="1721"/>
                  </a:cubicBezTo>
                  <a:cubicBezTo>
                    <a:pt x="292" y="2348"/>
                    <a:pt x="787" y="2901"/>
                    <a:pt x="1414" y="3120"/>
                  </a:cubicBezTo>
                  <a:cubicBezTo>
                    <a:pt x="1588" y="3184"/>
                    <a:pt x="1779" y="3220"/>
                    <a:pt x="1966" y="3220"/>
                  </a:cubicBezTo>
                  <a:cubicBezTo>
                    <a:pt x="2249" y="3220"/>
                    <a:pt x="2524" y="3138"/>
                    <a:pt x="2726" y="2945"/>
                  </a:cubicBezTo>
                  <a:cubicBezTo>
                    <a:pt x="3046" y="2639"/>
                    <a:pt x="3061" y="2143"/>
                    <a:pt x="2915" y="1735"/>
                  </a:cubicBezTo>
                  <a:cubicBezTo>
                    <a:pt x="2740" y="1269"/>
                    <a:pt x="2376" y="905"/>
                    <a:pt x="1953" y="628"/>
                  </a:cubicBezTo>
                  <a:cubicBezTo>
                    <a:pt x="1531" y="365"/>
                    <a:pt x="1064" y="176"/>
                    <a:pt x="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6"/>
            <p:cNvSpPr/>
            <p:nvPr/>
          </p:nvSpPr>
          <p:spPr>
            <a:xfrm>
              <a:off x="1864232" y="3415850"/>
              <a:ext cx="94271" cy="99168"/>
            </a:xfrm>
            <a:custGeom>
              <a:rect b="b" l="l" r="r" t="t"/>
              <a:pathLst>
                <a:path extrusionOk="0" h="3220" w="3061">
                  <a:moveTo>
                    <a:pt x="598" y="1"/>
                  </a:moveTo>
                  <a:cubicBezTo>
                    <a:pt x="204" y="395"/>
                    <a:pt x="0" y="1094"/>
                    <a:pt x="146" y="1721"/>
                  </a:cubicBezTo>
                  <a:cubicBezTo>
                    <a:pt x="292" y="2348"/>
                    <a:pt x="787" y="2901"/>
                    <a:pt x="1414" y="3120"/>
                  </a:cubicBezTo>
                  <a:cubicBezTo>
                    <a:pt x="1588" y="3184"/>
                    <a:pt x="1779" y="3220"/>
                    <a:pt x="1966" y="3220"/>
                  </a:cubicBezTo>
                  <a:cubicBezTo>
                    <a:pt x="2249" y="3220"/>
                    <a:pt x="2524" y="3138"/>
                    <a:pt x="2726" y="2945"/>
                  </a:cubicBezTo>
                  <a:cubicBezTo>
                    <a:pt x="3046" y="2639"/>
                    <a:pt x="3061" y="2143"/>
                    <a:pt x="2915" y="1735"/>
                  </a:cubicBezTo>
                  <a:cubicBezTo>
                    <a:pt x="2740" y="1269"/>
                    <a:pt x="2376" y="905"/>
                    <a:pt x="1953" y="628"/>
                  </a:cubicBezTo>
                  <a:cubicBezTo>
                    <a:pt x="1531" y="365"/>
                    <a:pt x="1064" y="176"/>
                    <a:pt x="598" y="1"/>
                  </a:cubicBezTo>
                  <a:close/>
                </a:path>
              </a:pathLst>
            </a:custGeom>
            <a:solidFill>
              <a:srgbClr val="C22242">
                <a:alpha val="18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6"/>
            <p:cNvSpPr/>
            <p:nvPr/>
          </p:nvSpPr>
          <p:spPr>
            <a:xfrm>
              <a:off x="1918097" y="3463432"/>
              <a:ext cx="7207" cy="7237"/>
            </a:xfrm>
            <a:custGeom>
              <a:rect b="b" l="l" r="r" t="t"/>
              <a:pathLst>
                <a:path extrusionOk="0" h="235" w="234">
                  <a:moveTo>
                    <a:pt x="117" y="1"/>
                  </a:moveTo>
                  <a:cubicBezTo>
                    <a:pt x="59" y="1"/>
                    <a:pt x="0" y="59"/>
                    <a:pt x="0" y="117"/>
                  </a:cubicBezTo>
                  <a:cubicBezTo>
                    <a:pt x="0" y="176"/>
                    <a:pt x="59" y="234"/>
                    <a:pt x="117" y="234"/>
                  </a:cubicBezTo>
                  <a:cubicBezTo>
                    <a:pt x="175" y="234"/>
                    <a:pt x="233" y="176"/>
                    <a:pt x="233" y="117"/>
                  </a:cubicBezTo>
                  <a:cubicBezTo>
                    <a:pt x="233" y="59"/>
                    <a:pt x="175" y="1"/>
                    <a:pt x="117" y="1"/>
                  </a:cubicBezTo>
                  <a:close/>
                </a:path>
              </a:pathLst>
            </a:custGeom>
            <a:solidFill>
              <a:srgbClr val="423C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6"/>
            <p:cNvSpPr/>
            <p:nvPr/>
          </p:nvSpPr>
          <p:spPr>
            <a:xfrm>
              <a:off x="1762323" y="3400143"/>
              <a:ext cx="8562" cy="8562"/>
            </a:xfrm>
            <a:custGeom>
              <a:rect b="b" l="l" r="r" t="t"/>
              <a:pathLst>
                <a:path extrusionOk="0" h="278" w="278">
                  <a:moveTo>
                    <a:pt x="132" y="1"/>
                  </a:moveTo>
                  <a:cubicBezTo>
                    <a:pt x="59" y="1"/>
                    <a:pt x="1" y="59"/>
                    <a:pt x="1" y="132"/>
                  </a:cubicBezTo>
                  <a:cubicBezTo>
                    <a:pt x="1" y="205"/>
                    <a:pt x="59" y="278"/>
                    <a:pt x="132" y="278"/>
                  </a:cubicBezTo>
                  <a:cubicBezTo>
                    <a:pt x="205" y="278"/>
                    <a:pt x="278" y="205"/>
                    <a:pt x="278" y="132"/>
                  </a:cubicBezTo>
                  <a:cubicBezTo>
                    <a:pt x="278" y="59"/>
                    <a:pt x="205" y="1"/>
                    <a:pt x="132" y="1"/>
                  </a:cubicBezTo>
                  <a:close/>
                </a:path>
              </a:pathLst>
            </a:custGeom>
            <a:solidFill>
              <a:srgbClr val="423C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6"/>
            <p:cNvSpPr/>
            <p:nvPr/>
          </p:nvSpPr>
          <p:spPr>
            <a:xfrm>
              <a:off x="2031647" y="3913661"/>
              <a:ext cx="73637" cy="153988"/>
            </a:xfrm>
            <a:custGeom>
              <a:rect b="b" l="l" r="r" t="t"/>
              <a:pathLst>
                <a:path extrusionOk="0" h="5000" w="2391">
                  <a:moveTo>
                    <a:pt x="933" y="0"/>
                  </a:moveTo>
                  <a:lnTo>
                    <a:pt x="1" y="3760"/>
                  </a:lnTo>
                  <a:lnTo>
                    <a:pt x="1181" y="4999"/>
                  </a:lnTo>
                  <a:lnTo>
                    <a:pt x="2391" y="3148"/>
                  </a:lnTo>
                  <a:lnTo>
                    <a:pt x="1779" y="1618"/>
                  </a:lnTo>
                  <a:lnTo>
                    <a:pt x="9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6"/>
            <p:cNvSpPr/>
            <p:nvPr/>
          </p:nvSpPr>
          <p:spPr>
            <a:xfrm>
              <a:off x="1835036" y="3953605"/>
              <a:ext cx="161625" cy="150846"/>
            </a:xfrm>
            <a:custGeom>
              <a:rect b="b" l="l" r="r" t="t"/>
              <a:pathLst>
                <a:path extrusionOk="0" h="4898" w="5248">
                  <a:moveTo>
                    <a:pt x="4825" y="0"/>
                  </a:moveTo>
                  <a:lnTo>
                    <a:pt x="1327" y="904"/>
                  </a:lnTo>
                  <a:lnTo>
                    <a:pt x="1" y="2974"/>
                  </a:lnTo>
                  <a:lnTo>
                    <a:pt x="773" y="3935"/>
                  </a:lnTo>
                  <a:lnTo>
                    <a:pt x="1371" y="3411"/>
                  </a:lnTo>
                  <a:lnTo>
                    <a:pt x="3003" y="4897"/>
                  </a:lnTo>
                  <a:lnTo>
                    <a:pt x="5248" y="3265"/>
                  </a:lnTo>
                  <a:lnTo>
                    <a:pt x="4825" y="0"/>
                  </a:ln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6"/>
            <p:cNvSpPr/>
            <p:nvPr/>
          </p:nvSpPr>
          <p:spPr>
            <a:xfrm>
              <a:off x="1907780" y="3798756"/>
              <a:ext cx="173267" cy="721339"/>
            </a:xfrm>
            <a:custGeom>
              <a:rect b="b" l="l" r="r" t="t"/>
              <a:pathLst>
                <a:path extrusionOk="0" h="23422" w="5626">
                  <a:moveTo>
                    <a:pt x="4999" y="0"/>
                  </a:moveTo>
                  <a:lnTo>
                    <a:pt x="700" y="1603"/>
                  </a:lnTo>
                  <a:lnTo>
                    <a:pt x="0" y="4372"/>
                  </a:lnTo>
                  <a:lnTo>
                    <a:pt x="0" y="4387"/>
                  </a:lnTo>
                  <a:lnTo>
                    <a:pt x="117" y="7229"/>
                  </a:lnTo>
                  <a:lnTo>
                    <a:pt x="802" y="23421"/>
                  </a:lnTo>
                  <a:lnTo>
                    <a:pt x="3556" y="22853"/>
                  </a:lnTo>
                  <a:cubicBezTo>
                    <a:pt x="3556" y="22853"/>
                    <a:pt x="4256" y="14924"/>
                    <a:pt x="4256" y="13671"/>
                  </a:cubicBezTo>
                  <a:cubicBezTo>
                    <a:pt x="4256" y="12797"/>
                    <a:pt x="3964" y="11179"/>
                    <a:pt x="3964" y="11179"/>
                  </a:cubicBezTo>
                  <a:cubicBezTo>
                    <a:pt x="3964" y="11179"/>
                    <a:pt x="4300" y="9401"/>
                    <a:pt x="4751" y="7069"/>
                  </a:cubicBezTo>
                  <a:cubicBezTo>
                    <a:pt x="5014" y="5670"/>
                    <a:pt x="5334" y="4066"/>
                    <a:pt x="5626" y="2551"/>
                  </a:cubicBezTo>
                  <a:lnTo>
                    <a:pt x="5611" y="2449"/>
                  </a:lnTo>
                  <a:lnTo>
                    <a:pt x="49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6"/>
            <p:cNvSpPr/>
            <p:nvPr/>
          </p:nvSpPr>
          <p:spPr>
            <a:xfrm>
              <a:off x="1907780" y="3850803"/>
              <a:ext cx="173267" cy="226269"/>
            </a:xfrm>
            <a:custGeom>
              <a:rect b="b" l="l" r="r" t="t"/>
              <a:pathLst>
                <a:path extrusionOk="0" h="7347" w="5626">
                  <a:moveTo>
                    <a:pt x="5364" y="1"/>
                  </a:moveTo>
                  <a:lnTo>
                    <a:pt x="1851" y="234"/>
                  </a:lnTo>
                  <a:lnTo>
                    <a:pt x="0" y="2682"/>
                  </a:lnTo>
                  <a:lnTo>
                    <a:pt x="0" y="2697"/>
                  </a:lnTo>
                  <a:lnTo>
                    <a:pt x="117" y="5539"/>
                  </a:lnTo>
                  <a:lnTo>
                    <a:pt x="175" y="5641"/>
                  </a:lnTo>
                  <a:lnTo>
                    <a:pt x="3600" y="7346"/>
                  </a:lnTo>
                  <a:lnTo>
                    <a:pt x="4023" y="4300"/>
                  </a:lnTo>
                  <a:lnTo>
                    <a:pt x="4751" y="5379"/>
                  </a:lnTo>
                  <a:cubicBezTo>
                    <a:pt x="5014" y="3980"/>
                    <a:pt x="5334" y="2376"/>
                    <a:pt x="5626" y="861"/>
                  </a:cubicBezTo>
                  <a:lnTo>
                    <a:pt x="5611" y="759"/>
                  </a:lnTo>
                  <a:lnTo>
                    <a:pt x="5364" y="1"/>
                  </a:ln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6"/>
            <p:cNvSpPr/>
            <p:nvPr/>
          </p:nvSpPr>
          <p:spPr>
            <a:xfrm>
              <a:off x="1646094" y="3691919"/>
              <a:ext cx="459191" cy="372126"/>
            </a:xfrm>
            <a:custGeom>
              <a:rect b="b" l="l" r="r" t="t"/>
              <a:pathLst>
                <a:path extrusionOk="0" h="12083" w="14910">
                  <a:moveTo>
                    <a:pt x="0" y="0"/>
                  </a:moveTo>
                  <a:lnTo>
                    <a:pt x="7360" y="5553"/>
                  </a:lnTo>
                  <a:lnTo>
                    <a:pt x="6107" y="11543"/>
                  </a:lnTo>
                  <a:lnTo>
                    <a:pt x="7521" y="10479"/>
                  </a:lnTo>
                  <a:lnTo>
                    <a:pt x="8351" y="12083"/>
                  </a:lnTo>
                  <a:lnTo>
                    <a:pt x="9153" y="10305"/>
                  </a:lnTo>
                  <a:lnTo>
                    <a:pt x="12126" y="11369"/>
                  </a:lnTo>
                  <a:lnTo>
                    <a:pt x="12068" y="8789"/>
                  </a:lnTo>
                  <a:lnTo>
                    <a:pt x="12505" y="7492"/>
                  </a:lnTo>
                  <a:lnTo>
                    <a:pt x="13919" y="9926"/>
                  </a:lnTo>
                  <a:lnTo>
                    <a:pt x="14910" y="10334"/>
                  </a:lnTo>
                  <a:lnTo>
                    <a:pt x="14108" y="2085"/>
                  </a:lnTo>
                  <a:lnTo>
                    <a:pt x="12068" y="2740"/>
                  </a:lnTo>
                  <a:lnTo>
                    <a:pt x="9080" y="2770"/>
                  </a:lnTo>
                  <a:lnTo>
                    <a:pt x="8162" y="2041"/>
                  </a:lnTo>
                  <a:lnTo>
                    <a:pt x="6996" y="2988"/>
                  </a:lnTo>
                  <a:lnTo>
                    <a:pt x="4227" y="119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6"/>
            <p:cNvSpPr/>
            <p:nvPr/>
          </p:nvSpPr>
          <p:spPr>
            <a:xfrm>
              <a:off x="1827429" y="3837807"/>
              <a:ext cx="71389" cy="209639"/>
            </a:xfrm>
            <a:custGeom>
              <a:rect b="b" l="l" r="r" t="t"/>
              <a:pathLst>
                <a:path extrusionOk="0" h="6807" w="2318">
                  <a:moveTo>
                    <a:pt x="2318" y="0"/>
                  </a:moveTo>
                  <a:lnTo>
                    <a:pt x="2318" y="0"/>
                  </a:lnTo>
                  <a:cubicBezTo>
                    <a:pt x="744" y="1924"/>
                    <a:pt x="0" y="4518"/>
                    <a:pt x="423" y="6806"/>
                  </a:cubicBezTo>
                  <a:cubicBezTo>
                    <a:pt x="569" y="4431"/>
                    <a:pt x="1122" y="2055"/>
                    <a:pt x="2318"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6"/>
            <p:cNvSpPr/>
            <p:nvPr/>
          </p:nvSpPr>
          <p:spPr>
            <a:xfrm>
              <a:off x="1819791" y="3830169"/>
              <a:ext cx="24730" cy="156667"/>
            </a:xfrm>
            <a:custGeom>
              <a:rect b="b" l="l" r="r" t="t"/>
              <a:pathLst>
                <a:path extrusionOk="0" h="5087" w="803">
                  <a:moveTo>
                    <a:pt x="627" y="0"/>
                  </a:moveTo>
                  <a:lnTo>
                    <a:pt x="627" y="0"/>
                  </a:lnTo>
                  <a:cubicBezTo>
                    <a:pt x="292" y="889"/>
                    <a:pt x="30" y="1808"/>
                    <a:pt x="15" y="2755"/>
                  </a:cubicBezTo>
                  <a:cubicBezTo>
                    <a:pt x="0" y="3702"/>
                    <a:pt x="248" y="4679"/>
                    <a:pt x="802" y="5087"/>
                  </a:cubicBezTo>
                  <a:cubicBezTo>
                    <a:pt x="321" y="3440"/>
                    <a:pt x="263" y="1676"/>
                    <a:pt x="627"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6"/>
            <p:cNvSpPr/>
            <p:nvPr/>
          </p:nvSpPr>
          <p:spPr>
            <a:xfrm>
              <a:off x="1932449" y="4471589"/>
              <a:ext cx="246904" cy="210101"/>
            </a:xfrm>
            <a:custGeom>
              <a:rect b="b" l="l" r="r" t="t"/>
              <a:pathLst>
                <a:path extrusionOk="0" h="6822" w="8017">
                  <a:moveTo>
                    <a:pt x="1152" y="0"/>
                  </a:moveTo>
                  <a:cubicBezTo>
                    <a:pt x="831" y="481"/>
                    <a:pt x="452" y="933"/>
                    <a:pt x="1" y="1516"/>
                  </a:cubicBezTo>
                  <a:cubicBezTo>
                    <a:pt x="627" y="2901"/>
                    <a:pt x="1240" y="4271"/>
                    <a:pt x="1954" y="5655"/>
                  </a:cubicBezTo>
                  <a:cubicBezTo>
                    <a:pt x="2435" y="6107"/>
                    <a:pt x="2974" y="6501"/>
                    <a:pt x="3557" y="6821"/>
                  </a:cubicBezTo>
                  <a:cubicBezTo>
                    <a:pt x="3717" y="6646"/>
                    <a:pt x="3878" y="6471"/>
                    <a:pt x="4082" y="6282"/>
                  </a:cubicBezTo>
                  <a:lnTo>
                    <a:pt x="4825" y="6515"/>
                  </a:lnTo>
                  <a:cubicBezTo>
                    <a:pt x="4985" y="6311"/>
                    <a:pt x="5160" y="6122"/>
                    <a:pt x="5393" y="5830"/>
                  </a:cubicBezTo>
                  <a:cubicBezTo>
                    <a:pt x="5499" y="5896"/>
                    <a:pt x="5669" y="5915"/>
                    <a:pt x="5822" y="5915"/>
                  </a:cubicBezTo>
                  <a:cubicBezTo>
                    <a:pt x="6005" y="5915"/>
                    <a:pt x="6166" y="5889"/>
                    <a:pt x="6166" y="5889"/>
                  </a:cubicBezTo>
                  <a:cubicBezTo>
                    <a:pt x="6166" y="5889"/>
                    <a:pt x="6588" y="5553"/>
                    <a:pt x="6690" y="5218"/>
                  </a:cubicBezTo>
                  <a:cubicBezTo>
                    <a:pt x="6736" y="5257"/>
                    <a:pt x="6794" y="5273"/>
                    <a:pt x="6859" y="5273"/>
                  </a:cubicBezTo>
                  <a:cubicBezTo>
                    <a:pt x="7109" y="5273"/>
                    <a:pt x="7448" y="5043"/>
                    <a:pt x="7448" y="5043"/>
                  </a:cubicBezTo>
                  <a:cubicBezTo>
                    <a:pt x="7448" y="5043"/>
                    <a:pt x="7536" y="4650"/>
                    <a:pt x="7827" y="3979"/>
                  </a:cubicBezTo>
                  <a:cubicBezTo>
                    <a:pt x="8017" y="3542"/>
                    <a:pt x="7973" y="3032"/>
                    <a:pt x="7696" y="2624"/>
                  </a:cubicBezTo>
                  <a:cubicBezTo>
                    <a:pt x="7550" y="2420"/>
                    <a:pt x="7419" y="2201"/>
                    <a:pt x="7346" y="1983"/>
                  </a:cubicBezTo>
                  <a:cubicBezTo>
                    <a:pt x="7291" y="1807"/>
                    <a:pt x="7138" y="1698"/>
                    <a:pt x="6965" y="1698"/>
                  </a:cubicBezTo>
                  <a:cubicBezTo>
                    <a:pt x="6909" y="1698"/>
                    <a:pt x="6850" y="1709"/>
                    <a:pt x="6792" y="1735"/>
                  </a:cubicBezTo>
                  <a:cubicBezTo>
                    <a:pt x="6603" y="1822"/>
                    <a:pt x="6501" y="2041"/>
                    <a:pt x="6574" y="2230"/>
                  </a:cubicBezTo>
                  <a:cubicBezTo>
                    <a:pt x="6690" y="2609"/>
                    <a:pt x="6865" y="2944"/>
                    <a:pt x="6938" y="3382"/>
                  </a:cubicBezTo>
                  <a:cubicBezTo>
                    <a:pt x="6749" y="3527"/>
                    <a:pt x="6559" y="3571"/>
                    <a:pt x="6209" y="3659"/>
                  </a:cubicBezTo>
                  <a:cubicBezTo>
                    <a:pt x="5524" y="2085"/>
                    <a:pt x="3863" y="1064"/>
                    <a:pt x="11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6"/>
            <p:cNvSpPr/>
            <p:nvPr/>
          </p:nvSpPr>
          <p:spPr>
            <a:xfrm>
              <a:off x="1920140" y="3492401"/>
              <a:ext cx="138281" cy="108007"/>
            </a:xfrm>
            <a:custGeom>
              <a:rect b="b" l="l" r="r" t="t"/>
              <a:pathLst>
                <a:path extrusionOk="0" h="3507" w="4490">
                  <a:moveTo>
                    <a:pt x="3527" y="0"/>
                  </a:moveTo>
                  <a:cubicBezTo>
                    <a:pt x="2012" y="845"/>
                    <a:pt x="889" y="1968"/>
                    <a:pt x="0" y="3250"/>
                  </a:cubicBezTo>
                  <a:cubicBezTo>
                    <a:pt x="359" y="3425"/>
                    <a:pt x="758" y="3507"/>
                    <a:pt x="1158" y="3507"/>
                  </a:cubicBezTo>
                  <a:cubicBezTo>
                    <a:pt x="1392" y="3507"/>
                    <a:pt x="1626" y="3479"/>
                    <a:pt x="1851" y="3425"/>
                  </a:cubicBezTo>
                  <a:cubicBezTo>
                    <a:pt x="2478" y="3294"/>
                    <a:pt x="3046" y="2973"/>
                    <a:pt x="3542" y="2565"/>
                  </a:cubicBezTo>
                  <a:cubicBezTo>
                    <a:pt x="3965" y="2216"/>
                    <a:pt x="4358" y="1749"/>
                    <a:pt x="4431" y="1195"/>
                  </a:cubicBezTo>
                  <a:cubicBezTo>
                    <a:pt x="4489" y="627"/>
                    <a:pt x="4096" y="0"/>
                    <a:pt x="3527" y="0"/>
                  </a:cubicBezTo>
                  <a:close/>
                </a:path>
              </a:pathLst>
            </a:custGeom>
            <a:solidFill>
              <a:srgbClr val="60A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1" name="Google Shape;491;p26"/>
          <p:cNvSpPr/>
          <p:nvPr/>
        </p:nvSpPr>
        <p:spPr>
          <a:xfrm>
            <a:off x="7929177" y="450730"/>
            <a:ext cx="495377" cy="450781"/>
          </a:xfrm>
          <a:custGeom>
            <a:rect b="b" l="l" r="r" t="t"/>
            <a:pathLst>
              <a:path extrusionOk="0" h="4709" w="5175">
                <a:moveTo>
                  <a:pt x="117" y="0"/>
                </a:moveTo>
                <a:cubicBezTo>
                  <a:pt x="657" y="540"/>
                  <a:pt x="1" y="1254"/>
                  <a:pt x="1" y="1254"/>
                </a:cubicBezTo>
                <a:cubicBezTo>
                  <a:pt x="657" y="1735"/>
                  <a:pt x="219" y="2872"/>
                  <a:pt x="219" y="2872"/>
                </a:cubicBezTo>
                <a:cubicBezTo>
                  <a:pt x="219" y="2872"/>
                  <a:pt x="350" y="2872"/>
                  <a:pt x="555" y="3090"/>
                </a:cubicBezTo>
                <a:cubicBezTo>
                  <a:pt x="759" y="3338"/>
                  <a:pt x="350" y="4519"/>
                  <a:pt x="350" y="4519"/>
                </a:cubicBezTo>
                <a:cubicBezTo>
                  <a:pt x="350" y="4519"/>
                  <a:pt x="1115" y="4004"/>
                  <a:pt x="1504" y="4004"/>
                </a:cubicBezTo>
                <a:cubicBezTo>
                  <a:pt x="1523" y="4004"/>
                  <a:pt x="1542" y="4006"/>
                  <a:pt x="1560" y="4008"/>
                </a:cubicBezTo>
                <a:cubicBezTo>
                  <a:pt x="1983" y="4067"/>
                  <a:pt x="2041" y="4373"/>
                  <a:pt x="2041" y="4373"/>
                </a:cubicBezTo>
                <a:cubicBezTo>
                  <a:pt x="2251" y="4285"/>
                  <a:pt x="2444" y="4250"/>
                  <a:pt x="2617" y="4250"/>
                </a:cubicBezTo>
                <a:cubicBezTo>
                  <a:pt x="3247" y="4250"/>
                  <a:pt x="3615" y="4708"/>
                  <a:pt x="3615" y="4708"/>
                </a:cubicBezTo>
                <a:cubicBezTo>
                  <a:pt x="3769" y="4418"/>
                  <a:pt x="4278" y="4357"/>
                  <a:pt x="4674" y="4357"/>
                </a:cubicBezTo>
                <a:cubicBezTo>
                  <a:pt x="4953" y="4357"/>
                  <a:pt x="5175" y="4387"/>
                  <a:pt x="5175" y="4387"/>
                </a:cubicBezTo>
                <a:cubicBezTo>
                  <a:pt x="5175" y="4387"/>
                  <a:pt x="4927" y="3979"/>
                  <a:pt x="4009" y="3717"/>
                </a:cubicBezTo>
                <a:cubicBezTo>
                  <a:pt x="3407" y="3536"/>
                  <a:pt x="2680" y="3504"/>
                  <a:pt x="2251" y="3504"/>
                </a:cubicBezTo>
                <a:cubicBezTo>
                  <a:pt x="2025" y="3504"/>
                  <a:pt x="1881" y="3513"/>
                  <a:pt x="1881" y="3513"/>
                </a:cubicBezTo>
                <a:lnTo>
                  <a:pt x="2318" y="2799"/>
                </a:lnTo>
                <a:lnTo>
                  <a:pt x="1502" y="3163"/>
                </a:lnTo>
                <a:lnTo>
                  <a:pt x="1342" y="3003"/>
                </a:lnTo>
                <a:lnTo>
                  <a:pt x="1735" y="2274"/>
                </a:lnTo>
                <a:lnTo>
                  <a:pt x="992" y="2682"/>
                </a:lnTo>
                <a:cubicBezTo>
                  <a:pt x="1764" y="788"/>
                  <a:pt x="118" y="1"/>
                  <a:pt x="1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6"/>
          <p:cNvSpPr/>
          <p:nvPr/>
        </p:nvSpPr>
        <p:spPr>
          <a:xfrm>
            <a:off x="8278588" y="419349"/>
            <a:ext cx="454981" cy="226683"/>
          </a:xfrm>
          <a:custGeom>
            <a:rect b="b" l="l" r="r" t="t"/>
            <a:pathLst>
              <a:path extrusionOk="0" h="2368" w="4753">
                <a:moveTo>
                  <a:pt x="330" y="0"/>
                </a:moveTo>
                <a:cubicBezTo>
                  <a:pt x="134" y="0"/>
                  <a:pt x="1" y="36"/>
                  <a:pt x="1" y="36"/>
                </a:cubicBezTo>
                <a:cubicBezTo>
                  <a:pt x="540" y="79"/>
                  <a:pt x="526" y="764"/>
                  <a:pt x="526" y="764"/>
                </a:cubicBezTo>
                <a:cubicBezTo>
                  <a:pt x="540" y="763"/>
                  <a:pt x="555" y="763"/>
                  <a:pt x="569" y="763"/>
                </a:cubicBezTo>
                <a:cubicBezTo>
                  <a:pt x="1109" y="763"/>
                  <a:pt x="1385" y="1537"/>
                  <a:pt x="1385" y="1537"/>
                </a:cubicBezTo>
                <a:cubicBezTo>
                  <a:pt x="1385" y="1537"/>
                  <a:pt x="1432" y="1500"/>
                  <a:pt x="1555" y="1500"/>
                </a:cubicBezTo>
                <a:cubicBezTo>
                  <a:pt x="1586" y="1500"/>
                  <a:pt x="1622" y="1502"/>
                  <a:pt x="1662" y="1508"/>
                </a:cubicBezTo>
                <a:cubicBezTo>
                  <a:pt x="1881" y="1537"/>
                  <a:pt x="2216" y="2368"/>
                  <a:pt x="2216" y="2368"/>
                </a:cubicBezTo>
                <a:cubicBezTo>
                  <a:pt x="2216" y="2368"/>
                  <a:pt x="2406" y="1668"/>
                  <a:pt x="2624" y="1537"/>
                </a:cubicBezTo>
                <a:cubicBezTo>
                  <a:pt x="2724" y="1476"/>
                  <a:pt x="2809" y="1457"/>
                  <a:pt x="2876" y="1457"/>
                </a:cubicBezTo>
                <a:cubicBezTo>
                  <a:pt x="2985" y="1457"/>
                  <a:pt x="3047" y="1508"/>
                  <a:pt x="3047" y="1508"/>
                </a:cubicBezTo>
                <a:cubicBezTo>
                  <a:pt x="3298" y="1026"/>
                  <a:pt x="3708" y="958"/>
                  <a:pt x="3918" y="958"/>
                </a:cubicBezTo>
                <a:cubicBezTo>
                  <a:pt x="4001" y="958"/>
                  <a:pt x="4053" y="968"/>
                  <a:pt x="4053" y="968"/>
                </a:cubicBezTo>
                <a:cubicBezTo>
                  <a:pt x="3980" y="575"/>
                  <a:pt x="4752" y="65"/>
                  <a:pt x="4752" y="65"/>
                </a:cubicBezTo>
                <a:cubicBezTo>
                  <a:pt x="4752" y="65"/>
                  <a:pt x="4694" y="46"/>
                  <a:pt x="4581" y="46"/>
                </a:cubicBezTo>
                <a:cubicBezTo>
                  <a:pt x="4428" y="46"/>
                  <a:pt x="4172" y="80"/>
                  <a:pt x="3819" y="240"/>
                </a:cubicBezTo>
                <a:cubicBezTo>
                  <a:pt x="3193" y="517"/>
                  <a:pt x="2566" y="1114"/>
                  <a:pt x="2566" y="1114"/>
                </a:cubicBezTo>
                <a:lnTo>
                  <a:pt x="2479" y="531"/>
                </a:lnTo>
                <a:lnTo>
                  <a:pt x="2202" y="1100"/>
                </a:lnTo>
                <a:lnTo>
                  <a:pt x="2041" y="1085"/>
                </a:lnTo>
                <a:lnTo>
                  <a:pt x="1925" y="517"/>
                </a:lnTo>
                <a:lnTo>
                  <a:pt x="1706" y="1085"/>
                </a:lnTo>
                <a:cubicBezTo>
                  <a:pt x="1402" y="152"/>
                  <a:pt x="733"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3" name="Google Shape;493;p26"/>
          <p:cNvGrpSpPr/>
          <p:nvPr/>
        </p:nvGrpSpPr>
        <p:grpSpPr>
          <a:xfrm>
            <a:off x="7011937" y="2813481"/>
            <a:ext cx="1630354" cy="2328180"/>
            <a:chOff x="7011937" y="2813481"/>
            <a:chExt cx="1630354" cy="2328180"/>
          </a:xfrm>
        </p:grpSpPr>
        <p:sp>
          <p:nvSpPr>
            <p:cNvPr id="494" name="Google Shape;494;p26"/>
            <p:cNvSpPr/>
            <p:nvPr/>
          </p:nvSpPr>
          <p:spPr>
            <a:xfrm>
              <a:off x="7096428" y="3340714"/>
              <a:ext cx="176488" cy="200864"/>
            </a:xfrm>
            <a:custGeom>
              <a:rect b="b" l="l" r="r" t="t"/>
              <a:pathLst>
                <a:path extrusionOk="0" h="6238" w="5481">
                  <a:moveTo>
                    <a:pt x="2638" y="0"/>
                  </a:moveTo>
                  <a:cubicBezTo>
                    <a:pt x="1822" y="525"/>
                    <a:pt x="1472" y="743"/>
                    <a:pt x="656" y="1268"/>
                  </a:cubicBezTo>
                  <a:cubicBezTo>
                    <a:pt x="598" y="2128"/>
                    <a:pt x="306" y="2857"/>
                    <a:pt x="0" y="3600"/>
                  </a:cubicBezTo>
                  <a:cubicBezTo>
                    <a:pt x="87" y="4110"/>
                    <a:pt x="204" y="4678"/>
                    <a:pt x="321" y="5247"/>
                  </a:cubicBezTo>
                  <a:cubicBezTo>
                    <a:pt x="350" y="5363"/>
                    <a:pt x="350" y="5495"/>
                    <a:pt x="437" y="5597"/>
                  </a:cubicBezTo>
                  <a:cubicBezTo>
                    <a:pt x="510" y="5684"/>
                    <a:pt x="1020" y="5932"/>
                    <a:pt x="1326" y="6238"/>
                  </a:cubicBezTo>
                  <a:cubicBezTo>
                    <a:pt x="1705" y="6136"/>
                    <a:pt x="1764" y="6121"/>
                    <a:pt x="2143" y="6019"/>
                  </a:cubicBezTo>
                  <a:cubicBezTo>
                    <a:pt x="2215" y="5538"/>
                    <a:pt x="1880" y="5028"/>
                    <a:pt x="1399" y="4853"/>
                  </a:cubicBezTo>
                  <a:cubicBezTo>
                    <a:pt x="1297" y="4474"/>
                    <a:pt x="1283" y="4154"/>
                    <a:pt x="1253" y="3833"/>
                  </a:cubicBezTo>
                  <a:cubicBezTo>
                    <a:pt x="1720" y="3367"/>
                    <a:pt x="2128" y="3032"/>
                    <a:pt x="2536" y="2711"/>
                  </a:cubicBezTo>
                  <a:cubicBezTo>
                    <a:pt x="2805" y="2794"/>
                    <a:pt x="3132" y="2846"/>
                    <a:pt x="3480" y="2846"/>
                  </a:cubicBezTo>
                  <a:cubicBezTo>
                    <a:pt x="4169" y="2846"/>
                    <a:pt x="4937" y="2641"/>
                    <a:pt x="5480" y="2070"/>
                  </a:cubicBezTo>
                  <a:cubicBezTo>
                    <a:pt x="5072" y="408"/>
                    <a:pt x="4125" y="437"/>
                    <a:pt x="2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6"/>
            <p:cNvSpPr/>
            <p:nvPr/>
          </p:nvSpPr>
          <p:spPr>
            <a:xfrm>
              <a:off x="7914391" y="3375296"/>
              <a:ext cx="437437" cy="499744"/>
            </a:xfrm>
            <a:custGeom>
              <a:rect b="b" l="l" r="r" t="t"/>
              <a:pathLst>
                <a:path extrusionOk="0" h="15520" w="13585">
                  <a:moveTo>
                    <a:pt x="1849" y="1"/>
                  </a:moveTo>
                  <a:cubicBezTo>
                    <a:pt x="1806" y="1"/>
                    <a:pt x="1763" y="2"/>
                    <a:pt x="1720" y="5"/>
                  </a:cubicBezTo>
                  <a:cubicBezTo>
                    <a:pt x="1065" y="194"/>
                    <a:pt x="540" y="456"/>
                    <a:pt x="1" y="719"/>
                  </a:cubicBezTo>
                  <a:cubicBezTo>
                    <a:pt x="613" y="4931"/>
                    <a:pt x="1502" y="9420"/>
                    <a:pt x="2945" y="13734"/>
                  </a:cubicBezTo>
                  <a:cubicBezTo>
                    <a:pt x="3105" y="14186"/>
                    <a:pt x="3528" y="15279"/>
                    <a:pt x="3979" y="15483"/>
                  </a:cubicBezTo>
                  <a:cubicBezTo>
                    <a:pt x="4030" y="15508"/>
                    <a:pt x="4103" y="15520"/>
                    <a:pt x="4197" y="15520"/>
                  </a:cubicBezTo>
                  <a:cubicBezTo>
                    <a:pt x="5472" y="15520"/>
                    <a:pt x="10515" y="13262"/>
                    <a:pt x="13584" y="10396"/>
                  </a:cubicBezTo>
                  <a:cubicBezTo>
                    <a:pt x="13278" y="9667"/>
                    <a:pt x="12870" y="8735"/>
                    <a:pt x="12870" y="7875"/>
                  </a:cubicBezTo>
                  <a:cubicBezTo>
                    <a:pt x="10349" y="9303"/>
                    <a:pt x="7696" y="10294"/>
                    <a:pt x="4956" y="10965"/>
                  </a:cubicBezTo>
                  <a:cubicBezTo>
                    <a:pt x="4504" y="9114"/>
                    <a:pt x="4286" y="7292"/>
                    <a:pt x="4402" y="5485"/>
                  </a:cubicBezTo>
                  <a:cubicBezTo>
                    <a:pt x="4606" y="4450"/>
                    <a:pt x="4810" y="3240"/>
                    <a:pt x="4446" y="2089"/>
                  </a:cubicBezTo>
                  <a:cubicBezTo>
                    <a:pt x="4094" y="990"/>
                    <a:pt x="3062" y="1"/>
                    <a:pt x="18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6"/>
            <p:cNvSpPr/>
            <p:nvPr/>
          </p:nvSpPr>
          <p:spPr>
            <a:xfrm>
              <a:off x="8472375" y="3692654"/>
              <a:ext cx="122521" cy="185021"/>
            </a:xfrm>
            <a:custGeom>
              <a:rect b="b" l="l" r="r" t="t"/>
              <a:pathLst>
                <a:path extrusionOk="0" h="5746" w="3805">
                  <a:moveTo>
                    <a:pt x="1050" y="1"/>
                  </a:moveTo>
                  <a:cubicBezTo>
                    <a:pt x="555" y="453"/>
                    <a:pt x="278" y="963"/>
                    <a:pt x="1" y="1458"/>
                  </a:cubicBezTo>
                  <a:cubicBezTo>
                    <a:pt x="540" y="1662"/>
                    <a:pt x="1079" y="1852"/>
                    <a:pt x="1546" y="2173"/>
                  </a:cubicBezTo>
                  <a:cubicBezTo>
                    <a:pt x="2027" y="2464"/>
                    <a:pt x="2420" y="2901"/>
                    <a:pt x="2581" y="3411"/>
                  </a:cubicBezTo>
                  <a:cubicBezTo>
                    <a:pt x="2755" y="3951"/>
                    <a:pt x="2624" y="4519"/>
                    <a:pt x="2435" y="5058"/>
                  </a:cubicBezTo>
                  <a:cubicBezTo>
                    <a:pt x="2333" y="5350"/>
                    <a:pt x="2508" y="5656"/>
                    <a:pt x="2828" y="5729"/>
                  </a:cubicBezTo>
                  <a:cubicBezTo>
                    <a:pt x="2875" y="5740"/>
                    <a:pt x="2922" y="5745"/>
                    <a:pt x="2968" y="5745"/>
                  </a:cubicBezTo>
                  <a:cubicBezTo>
                    <a:pt x="3223" y="5745"/>
                    <a:pt x="3452" y="5582"/>
                    <a:pt x="3513" y="5335"/>
                  </a:cubicBezTo>
                  <a:lnTo>
                    <a:pt x="3805" y="4096"/>
                  </a:lnTo>
                  <a:cubicBezTo>
                    <a:pt x="3717" y="3353"/>
                    <a:pt x="3572" y="2683"/>
                    <a:pt x="3426" y="2012"/>
                  </a:cubicBezTo>
                  <a:cubicBezTo>
                    <a:pt x="2683" y="1386"/>
                    <a:pt x="1866" y="686"/>
                    <a:pt x="10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6"/>
            <p:cNvSpPr/>
            <p:nvPr/>
          </p:nvSpPr>
          <p:spPr>
            <a:xfrm>
              <a:off x="8381347" y="3681416"/>
              <a:ext cx="176488" cy="200896"/>
            </a:xfrm>
            <a:custGeom>
              <a:rect b="b" l="l" r="r" t="t"/>
              <a:pathLst>
                <a:path extrusionOk="0" h="6239" w="5481">
                  <a:moveTo>
                    <a:pt x="2842" y="0"/>
                  </a:moveTo>
                  <a:cubicBezTo>
                    <a:pt x="1356" y="437"/>
                    <a:pt x="408" y="408"/>
                    <a:pt x="0" y="2070"/>
                  </a:cubicBezTo>
                  <a:cubicBezTo>
                    <a:pt x="553" y="2642"/>
                    <a:pt x="1318" y="2846"/>
                    <a:pt x="2004" y="2846"/>
                  </a:cubicBezTo>
                  <a:cubicBezTo>
                    <a:pt x="2350" y="2846"/>
                    <a:pt x="2676" y="2794"/>
                    <a:pt x="2944" y="2711"/>
                  </a:cubicBezTo>
                  <a:cubicBezTo>
                    <a:pt x="3353" y="3032"/>
                    <a:pt x="3761" y="3367"/>
                    <a:pt x="4227" y="3833"/>
                  </a:cubicBezTo>
                  <a:cubicBezTo>
                    <a:pt x="4198" y="4154"/>
                    <a:pt x="4183" y="4475"/>
                    <a:pt x="4081" y="4853"/>
                  </a:cubicBezTo>
                  <a:cubicBezTo>
                    <a:pt x="3600" y="5028"/>
                    <a:pt x="3265" y="5538"/>
                    <a:pt x="3338" y="6019"/>
                  </a:cubicBezTo>
                  <a:cubicBezTo>
                    <a:pt x="3717" y="6121"/>
                    <a:pt x="3775" y="6136"/>
                    <a:pt x="4154" y="6238"/>
                  </a:cubicBezTo>
                  <a:cubicBezTo>
                    <a:pt x="4460" y="5932"/>
                    <a:pt x="4970" y="5684"/>
                    <a:pt x="5043" y="5597"/>
                  </a:cubicBezTo>
                  <a:cubicBezTo>
                    <a:pt x="5131" y="5495"/>
                    <a:pt x="5131" y="5364"/>
                    <a:pt x="5160" y="5247"/>
                  </a:cubicBezTo>
                  <a:cubicBezTo>
                    <a:pt x="5276" y="4679"/>
                    <a:pt x="5393" y="4110"/>
                    <a:pt x="5480" y="3600"/>
                  </a:cubicBezTo>
                  <a:cubicBezTo>
                    <a:pt x="5174" y="2857"/>
                    <a:pt x="4883" y="2128"/>
                    <a:pt x="4825" y="1268"/>
                  </a:cubicBezTo>
                  <a:cubicBezTo>
                    <a:pt x="4008" y="743"/>
                    <a:pt x="3659" y="525"/>
                    <a:pt x="28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6"/>
            <p:cNvSpPr/>
            <p:nvPr/>
          </p:nvSpPr>
          <p:spPr>
            <a:xfrm>
              <a:off x="8472375" y="3692654"/>
              <a:ext cx="122519" cy="185018"/>
            </a:xfrm>
            <a:custGeom>
              <a:rect b="b" l="l" r="r" t="t"/>
              <a:pathLst>
                <a:path extrusionOk="0" h="5746" w="3805">
                  <a:moveTo>
                    <a:pt x="1050" y="1"/>
                  </a:moveTo>
                  <a:cubicBezTo>
                    <a:pt x="555" y="453"/>
                    <a:pt x="278" y="963"/>
                    <a:pt x="1" y="1458"/>
                  </a:cubicBezTo>
                  <a:cubicBezTo>
                    <a:pt x="540" y="1662"/>
                    <a:pt x="1079" y="1852"/>
                    <a:pt x="1546" y="2173"/>
                  </a:cubicBezTo>
                  <a:cubicBezTo>
                    <a:pt x="2027" y="2464"/>
                    <a:pt x="2420" y="2901"/>
                    <a:pt x="2581" y="3411"/>
                  </a:cubicBezTo>
                  <a:cubicBezTo>
                    <a:pt x="2755" y="3951"/>
                    <a:pt x="2624" y="4519"/>
                    <a:pt x="2435" y="5058"/>
                  </a:cubicBezTo>
                  <a:cubicBezTo>
                    <a:pt x="2333" y="5350"/>
                    <a:pt x="2508" y="5656"/>
                    <a:pt x="2828" y="5729"/>
                  </a:cubicBezTo>
                  <a:cubicBezTo>
                    <a:pt x="2875" y="5740"/>
                    <a:pt x="2922" y="5745"/>
                    <a:pt x="2968" y="5745"/>
                  </a:cubicBezTo>
                  <a:cubicBezTo>
                    <a:pt x="3223" y="5745"/>
                    <a:pt x="3452" y="5582"/>
                    <a:pt x="3513" y="5335"/>
                  </a:cubicBezTo>
                  <a:lnTo>
                    <a:pt x="3805" y="4096"/>
                  </a:lnTo>
                  <a:cubicBezTo>
                    <a:pt x="3717" y="3353"/>
                    <a:pt x="3572" y="2683"/>
                    <a:pt x="3426" y="2012"/>
                  </a:cubicBezTo>
                  <a:cubicBezTo>
                    <a:pt x="2683" y="1386"/>
                    <a:pt x="1866" y="686"/>
                    <a:pt x="1050" y="1"/>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6"/>
            <p:cNvSpPr/>
            <p:nvPr/>
          </p:nvSpPr>
          <p:spPr>
            <a:xfrm>
              <a:off x="8381347" y="3681416"/>
              <a:ext cx="176485" cy="200892"/>
            </a:xfrm>
            <a:custGeom>
              <a:rect b="b" l="l" r="r" t="t"/>
              <a:pathLst>
                <a:path extrusionOk="0" h="6239" w="5481">
                  <a:moveTo>
                    <a:pt x="2842" y="0"/>
                  </a:moveTo>
                  <a:cubicBezTo>
                    <a:pt x="1356" y="437"/>
                    <a:pt x="408" y="408"/>
                    <a:pt x="0" y="2070"/>
                  </a:cubicBezTo>
                  <a:cubicBezTo>
                    <a:pt x="553" y="2642"/>
                    <a:pt x="1318" y="2846"/>
                    <a:pt x="2004" y="2846"/>
                  </a:cubicBezTo>
                  <a:cubicBezTo>
                    <a:pt x="2350" y="2846"/>
                    <a:pt x="2676" y="2794"/>
                    <a:pt x="2944" y="2711"/>
                  </a:cubicBezTo>
                  <a:cubicBezTo>
                    <a:pt x="3353" y="3032"/>
                    <a:pt x="3761" y="3367"/>
                    <a:pt x="4227" y="3833"/>
                  </a:cubicBezTo>
                  <a:cubicBezTo>
                    <a:pt x="4198" y="4154"/>
                    <a:pt x="4183" y="4475"/>
                    <a:pt x="4081" y="4853"/>
                  </a:cubicBezTo>
                  <a:cubicBezTo>
                    <a:pt x="3600" y="5028"/>
                    <a:pt x="3265" y="5538"/>
                    <a:pt x="3338" y="6019"/>
                  </a:cubicBezTo>
                  <a:cubicBezTo>
                    <a:pt x="3717" y="6121"/>
                    <a:pt x="3775" y="6136"/>
                    <a:pt x="4154" y="6238"/>
                  </a:cubicBezTo>
                  <a:cubicBezTo>
                    <a:pt x="4460" y="5932"/>
                    <a:pt x="4970" y="5684"/>
                    <a:pt x="5043" y="5597"/>
                  </a:cubicBezTo>
                  <a:cubicBezTo>
                    <a:pt x="5131" y="5495"/>
                    <a:pt x="5131" y="5364"/>
                    <a:pt x="5160" y="5247"/>
                  </a:cubicBezTo>
                  <a:cubicBezTo>
                    <a:pt x="5276" y="4679"/>
                    <a:pt x="5393" y="4110"/>
                    <a:pt x="5480" y="3600"/>
                  </a:cubicBezTo>
                  <a:cubicBezTo>
                    <a:pt x="5174" y="2857"/>
                    <a:pt x="4883" y="2128"/>
                    <a:pt x="4825" y="1268"/>
                  </a:cubicBezTo>
                  <a:cubicBezTo>
                    <a:pt x="4008" y="743"/>
                    <a:pt x="3659" y="525"/>
                    <a:pt x="2842" y="0"/>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6"/>
            <p:cNvSpPr/>
            <p:nvPr/>
          </p:nvSpPr>
          <p:spPr>
            <a:xfrm>
              <a:off x="7914391" y="3375296"/>
              <a:ext cx="437429" cy="499735"/>
            </a:xfrm>
            <a:custGeom>
              <a:rect b="b" l="l" r="r" t="t"/>
              <a:pathLst>
                <a:path extrusionOk="0" h="15520" w="13585">
                  <a:moveTo>
                    <a:pt x="1849" y="1"/>
                  </a:moveTo>
                  <a:cubicBezTo>
                    <a:pt x="1806" y="1"/>
                    <a:pt x="1763" y="2"/>
                    <a:pt x="1720" y="5"/>
                  </a:cubicBezTo>
                  <a:cubicBezTo>
                    <a:pt x="1065" y="194"/>
                    <a:pt x="540" y="456"/>
                    <a:pt x="1" y="719"/>
                  </a:cubicBezTo>
                  <a:cubicBezTo>
                    <a:pt x="613" y="4931"/>
                    <a:pt x="1502" y="9420"/>
                    <a:pt x="2945" y="13734"/>
                  </a:cubicBezTo>
                  <a:cubicBezTo>
                    <a:pt x="3105" y="14186"/>
                    <a:pt x="3528" y="15279"/>
                    <a:pt x="3979" y="15483"/>
                  </a:cubicBezTo>
                  <a:cubicBezTo>
                    <a:pt x="4030" y="15508"/>
                    <a:pt x="4103" y="15520"/>
                    <a:pt x="4197" y="15520"/>
                  </a:cubicBezTo>
                  <a:cubicBezTo>
                    <a:pt x="5472" y="15520"/>
                    <a:pt x="10515" y="13262"/>
                    <a:pt x="13584" y="10396"/>
                  </a:cubicBezTo>
                  <a:cubicBezTo>
                    <a:pt x="13278" y="9667"/>
                    <a:pt x="12870" y="8735"/>
                    <a:pt x="12870" y="7875"/>
                  </a:cubicBezTo>
                  <a:cubicBezTo>
                    <a:pt x="10349" y="9303"/>
                    <a:pt x="7696" y="10294"/>
                    <a:pt x="4956" y="10965"/>
                  </a:cubicBezTo>
                  <a:cubicBezTo>
                    <a:pt x="4504" y="9114"/>
                    <a:pt x="4286" y="7292"/>
                    <a:pt x="4402" y="5485"/>
                  </a:cubicBezTo>
                  <a:cubicBezTo>
                    <a:pt x="4606" y="4450"/>
                    <a:pt x="4810" y="3240"/>
                    <a:pt x="4446" y="2089"/>
                  </a:cubicBezTo>
                  <a:cubicBezTo>
                    <a:pt x="4094" y="990"/>
                    <a:pt x="3062" y="1"/>
                    <a:pt x="1849" y="1"/>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6"/>
            <p:cNvSpPr/>
            <p:nvPr/>
          </p:nvSpPr>
          <p:spPr>
            <a:xfrm>
              <a:off x="8510402" y="3655109"/>
              <a:ext cx="131889" cy="143223"/>
            </a:xfrm>
            <a:custGeom>
              <a:rect b="b" l="l" r="r" t="t"/>
              <a:pathLst>
                <a:path extrusionOk="0" h="4448" w="4096">
                  <a:moveTo>
                    <a:pt x="2347" y="1"/>
                  </a:moveTo>
                  <a:cubicBezTo>
                    <a:pt x="1545" y="161"/>
                    <a:pt x="773" y="365"/>
                    <a:pt x="0" y="555"/>
                  </a:cubicBezTo>
                  <a:cubicBezTo>
                    <a:pt x="248" y="1036"/>
                    <a:pt x="438" y="1531"/>
                    <a:pt x="496" y="2041"/>
                  </a:cubicBezTo>
                  <a:cubicBezTo>
                    <a:pt x="904" y="1969"/>
                    <a:pt x="1312" y="1896"/>
                    <a:pt x="1735" y="1823"/>
                  </a:cubicBezTo>
                  <a:cubicBezTo>
                    <a:pt x="1895" y="2056"/>
                    <a:pt x="2012" y="2318"/>
                    <a:pt x="2055" y="2595"/>
                  </a:cubicBezTo>
                  <a:cubicBezTo>
                    <a:pt x="1939" y="2843"/>
                    <a:pt x="1778" y="3032"/>
                    <a:pt x="1662" y="3251"/>
                  </a:cubicBezTo>
                  <a:cubicBezTo>
                    <a:pt x="1545" y="3470"/>
                    <a:pt x="1458" y="3732"/>
                    <a:pt x="1545" y="3965"/>
                  </a:cubicBezTo>
                  <a:cubicBezTo>
                    <a:pt x="1633" y="4184"/>
                    <a:pt x="1866" y="4344"/>
                    <a:pt x="2099" y="4402"/>
                  </a:cubicBezTo>
                  <a:cubicBezTo>
                    <a:pt x="2255" y="4441"/>
                    <a:pt x="2417" y="4448"/>
                    <a:pt x="2581" y="4448"/>
                  </a:cubicBezTo>
                  <a:cubicBezTo>
                    <a:pt x="2663" y="4448"/>
                    <a:pt x="2745" y="4446"/>
                    <a:pt x="2828" y="4446"/>
                  </a:cubicBezTo>
                  <a:cubicBezTo>
                    <a:pt x="3003" y="3455"/>
                    <a:pt x="3455" y="2508"/>
                    <a:pt x="4096" y="1721"/>
                  </a:cubicBezTo>
                  <a:cubicBezTo>
                    <a:pt x="3513" y="1152"/>
                    <a:pt x="2930" y="584"/>
                    <a:pt x="23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6"/>
            <p:cNvSpPr/>
            <p:nvPr/>
          </p:nvSpPr>
          <p:spPr>
            <a:xfrm>
              <a:off x="8285135" y="3618177"/>
              <a:ext cx="291469" cy="259753"/>
            </a:xfrm>
            <a:custGeom>
              <a:rect b="b" l="l" r="r" t="t"/>
              <a:pathLst>
                <a:path extrusionOk="0" h="8067" w="9052">
                  <a:moveTo>
                    <a:pt x="2356" y="0"/>
                  </a:moveTo>
                  <a:cubicBezTo>
                    <a:pt x="2165" y="0"/>
                    <a:pt x="1976" y="25"/>
                    <a:pt x="1793" y="84"/>
                  </a:cubicBezTo>
                  <a:cubicBezTo>
                    <a:pt x="1021" y="332"/>
                    <a:pt x="569" y="1104"/>
                    <a:pt x="496" y="1848"/>
                  </a:cubicBezTo>
                  <a:cubicBezTo>
                    <a:pt x="423" y="2605"/>
                    <a:pt x="656" y="3349"/>
                    <a:pt x="700" y="3917"/>
                  </a:cubicBezTo>
                  <a:cubicBezTo>
                    <a:pt x="846" y="4267"/>
                    <a:pt x="686" y="4660"/>
                    <a:pt x="496" y="4981"/>
                  </a:cubicBezTo>
                  <a:cubicBezTo>
                    <a:pt x="307" y="5316"/>
                    <a:pt x="88" y="5637"/>
                    <a:pt x="59" y="6016"/>
                  </a:cubicBezTo>
                  <a:cubicBezTo>
                    <a:pt x="1" y="6613"/>
                    <a:pt x="496" y="7138"/>
                    <a:pt x="962" y="7561"/>
                  </a:cubicBezTo>
                  <a:cubicBezTo>
                    <a:pt x="1152" y="7750"/>
                    <a:pt x="1356" y="7940"/>
                    <a:pt x="1618" y="8027"/>
                  </a:cubicBezTo>
                  <a:cubicBezTo>
                    <a:pt x="1696" y="8053"/>
                    <a:pt x="1780" y="8066"/>
                    <a:pt x="1864" y="8066"/>
                  </a:cubicBezTo>
                  <a:cubicBezTo>
                    <a:pt x="2064" y="8066"/>
                    <a:pt x="2263" y="7992"/>
                    <a:pt x="2376" y="7838"/>
                  </a:cubicBezTo>
                  <a:cubicBezTo>
                    <a:pt x="2551" y="7124"/>
                    <a:pt x="2230" y="6307"/>
                    <a:pt x="1604" y="5870"/>
                  </a:cubicBezTo>
                  <a:cubicBezTo>
                    <a:pt x="1662" y="5783"/>
                    <a:pt x="1750" y="5681"/>
                    <a:pt x="1837" y="5564"/>
                  </a:cubicBezTo>
                  <a:cubicBezTo>
                    <a:pt x="2478" y="4792"/>
                    <a:pt x="3338" y="4194"/>
                    <a:pt x="4329" y="3873"/>
                  </a:cubicBezTo>
                  <a:cubicBezTo>
                    <a:pt x="5160" y="3597"/>
                    <a:pt x="6530" y="3057"/>
                    <a:pt x="6603" y="3028"/>
                  </a:cubicBezTo>
                  <a:cubicBezTo>
                    <a:pt x="6672" y="3008"/>
                    <a:pt x="6731" y="2998"/>
                    <a:pt x="6780" y="2998"/>
                  </a:cubicBezTo>
                  <a:cubicBezTo>
                    <a:pt x="7052" y="2998"/>
                    <a:pt x="7051" y="3287"/>
                    <a:pt x="7113" y="3669"/>
                  </a:cubicBezTo>
                  <a:cubicBezTo>
                    <a:pt x="6719" y="4223"/>
                    <a:pt x="6559" y="4515"/>
                    <a:pt x="6428" y="5025"/>
                  </a:cubicBezTo>
                  <a:cubicBezTo>
                    <a:pt x="6355" y="5316"/>
                    <a:pt x="6501" y="5622"/>
                    <a:pt x="6792" y="5754"/>
                  </a:cubicBezTo>
                  <a:lnTo>
                    <a:pt x="6807" y="5754"/>
                  </a:lnTo>
                  <a:cubicBezTo>
                    <a:pt x="6904" y="5797"/>
                    <a:pt x="7004" y="5817"/>
                    <a:pt x="7102" y="5817"/>
                  </a:cubicBezTo>
                  <a:cubicBezTo>
                    <a:pt x="7401" y="5817"/>
                    <a:pt x="7677" y="5628"/>
                    <a:pt x="7754" y="5331"/>
                  </a:cubicBezTo>
                  <a:cubicBezTo>
                    <a:pt x="7973" y="4442"/>
                    <a:pt x="8366" y="3830"/>
                    <a:pt x="9051" y="3014"/>
                  </a:cubicBezTo>
                  <a:cubicBezTo>
                    <a:pt x="8833" y="1935"/>
                    <a:pt x="8483" y="1396"/>
                    <a:pt x="8148" y="871"/>
                  </a:cubicBezTo>
                  <a:cubicBezTo>
                    <a:pt x="7448" y="944"/>
                    <a:pt x="6836" y="1075"/>
                    <a:pt x="6209" y="1206"/>
                  </a:cubicBezTo>
                  <a:cubicBezTo>
                    <a:pt x="5466" y="1192"/>
                    <a:pt x="4737" y="813"/>
                    <a:pt x="4038" y="478"/>
                  </a:cubicBezTo>
                  <a:cubicBezTo>
                    <a:pt x="3514" y="227"/>
                    <a:pt x="2925" y="0"/>
                    <a:pt x="23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6"/>
            <p:cNvSpPr/>
            <p:nvPr/>
          </p:nvSpPr>
          <p:spPr>
            <a:xfrm>
              <a:off x="7825681" y="3322876"/>
              <a:ext cx="76087" cy="49555"/>
            </a:xfrm>
            <a:custGeom>
              <a:rect b="b" l="l" r="r" t="t"/>
              <a:pathLst>
                <a:path extrusionOk="0" h="1539" w="2363">
                  <a:moveTo>
                    <a:pt x="1342" y="0"/>
                  </a:moveTo>
                  <a:cubicBezTo>
                    <a:pt x="744" y="365"/>
                    <a:pt x="263" y="904"/>
                    <a:pt x="1" y="1531"/>
                  </a:cubicBezTo>
                  <a:cubicBezTo>
                    <a:pt x="203" y="1535"/>
                    <a:pt x="404" y="1539"/>
                    <a:pt x="609" y="1539"/>
                  </a:cubicBezTo>
                  <a:cubicBezTo>
                    <a:pt x="1142" y="1539"/>
                    <a:pt x="1699" y="1511"/>
                    <a:pt x="2362" y="1385"/>
                  </a:cubicBezTo>
                  <a:cubicBezTo>
                    <a:pt x="2348" y="773"/>
                    <a:pt x="1881" y="190"/>
                    <a:pt x="1342" y="0"/>
                  </a:cubicBezTo>
                  <a:close/>
                </a:path>
              </a:pathLst>
            </a:custGeom>
            <a:solidFill>
              <a:srgbClr val="5B6F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6"/>
            <p:cNvSpPr/>
            <p:nvPr/>
          </p:nvSpPr>
          <p:spPr>
            <a:xfrm>
              <a:off x="7943016" y="3641135"/>
              <a:ext cx="191039" cy="168886"/>
            </a:xfrm>
            <a:custGeom>
              <a:rect b="b" l="l" r="r" t="t"/>
              <a:pathLst>
                <a:path extrusionOk="0" h="5245" w="5933">
                  <a:moveTo>
                    <a:pt x="3058" y="0"/>
                  </a:moveTo>
                  <a:cubicBezTo>
                    <a:pt x="2251" y="0"/>
                    <a:pt x="1405" y="164"/>
                    <a:pt x="613" y="566"/>
                  </a:cubicBezTo>
                  <a:cubicBezTo>
                    <a:pt x="409" y="668"/>
                    <a:pt x="190" y="799"/>
                    <a:pt x="103" y="1003"/>
                  </a:cubicBezTo>
                  <a:cubicBezTo>
                    <a:pt x="1" y="1251"/>
                    <a:pt x="117" y="1528"/>
                    <a:pt x="219" y="1761"/>
                  </a:cubicBezTo>
                  <a:cubicBezTo>
                    <a:pt x="759" y="2927"/>
                    <a:pt x="1298" y="4079"/>
                    <a:pt x="1837" y="5245"/>
                  </a:cubicBezTo>
                  <a:cubicBezTo>
                    <a:pt x="2362" y="4487"/>
                    <a:pt x="2726" y="4210"/>
                    <a:pt x="3090" y="3379"/>
                  </a:cubicBezTo>
                  <a:cubicBezTo>
                    <a:pt x="3732" y="3364"/>
                    <a:pt x="4519" y="3233"/>
                    <a:pt x="5160" y="3204"/>
                  </a:cubicBezTo>
                  <a:cubicBezTo>
                    <a:pt x="5175" y="2548"/>
                    <a:pt x="5408" y="1455"/>
                    <a:pt x="5933" y="1003"/>
                  </a:cubicBezTo>
                  <a:cubicBezTo>
                    <a:pt x="5218" y="406"/>
                    <a:pt x="4344" y="71"/>
                    <a:pt x="3440" y="12"/>
                  </a:cubicBezTo>
                  <a:cubicBezTo>
                    <a:pt x="3314" y="4"/>
                    <a:pt x="3186" y="0"/>
                    <a:pt x="3058"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6"/>
            <p:cNvSpPr/>
            <p:nvPr/>
          </p:nvSpPr>
          <p:spPr>
            <a:xfrm>
              <a:off x="7642209" y="3737926"/>
              <a:ext cx="112666" cy="132179"/>
            </a:xfrm>
            <a:custGeom>
              <a:rect b="b" l="l" r="r" t="t"/>
              <a:pathLst>
                <a:path extrusionOk="0" h="4105" w="3499">
                  <a:moveTo>
                    <a:pt x="2705" y="1"/>
                  </a:moveTo>
                  <a:cubicBezTo>
                    <a:pt x="2106" y="1"/>
                    <a:pt x="1517" y="127"/>
                    <a:pt x="1006" y="242"/>
                  </a:cubicBezTo>
                  <a:cubicBezTo>
                    <a:pt x="612" y="1189"/>
                    <a:pt x="292" y="2151"/>
                    <a:pt x="0" y="3142"/>
                  </a:cubicBezTo>
                  <a:cubicBezTo>
                    <a:pt x="350" y="3113"/>
                    <a:pt x="685" y="3084"/>
                    <a:pt x="1021" y="3040"/>
                  </a:cubicBezTo>
                  <a:cubicBezTo>
                    <a:pt x="1123" y="3390"/>
                    <a:pt x="1239" y="3754"/>
                    <a:pt x="1560" y="3944"/>
                  </a:cubicBezTo>
                  <a:cubicBezTo>
                    <a:pt x="1752" y="4052"/>
                    <a:pt x="1966" y="4076"/>
                    <a:pt x="2189" y="4076"/>
                  </a:cubicBezTo>
                  <a:cubicBezTo>
                    <a:pt x="2366" y="4076"/>
                    <a:pt x="2549" y="4061"/>
                    <a:pt x="2729" y="4061"/>
                  </a:cubicBezTo>
                  <a:cubicBezTo>
                    <a:pt x="2871" y="4061"/>
                    <a:pt x="3012" y="4070"/>
                    <a:pt x="3148" y="4104"/>
                  </a:cubicBezTo>
                  <a:cubicBezTo>
                    <a:pt x="3250" y="2924"/>
                    <a:pt x="3367" y="1758"/>
                    <a:pt x="3484" y="577"/>
                  </a:cubicBezTo>
                  <a:cubicBezTo>
                    <a:pt x="3484" y="446"/>
                    <a:pt x="3498" y="315"/>
                    <a:pt x="3425" y="213"/>
                  </a:cubicBezTo>
                  <a:cubicBezTo>
                    <a:pt x="3338" y="67"/>
                    <a:pt x="3134" y="23"/>
                    <a:pt x="2959" y="9"/>
                  </a:cubicBezTo>
                  <a:cubicBezTo>
                    <a:pt x="2874" y="3"/>
                    <a:pt x="2790" y="1"/>
                    <a:pt x="2705"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6"/>
            <p:cNvSpPr/>
            <p:nvPr/>
          </p:nvSpPr>
          <p:spPr>
            <a:xfrm>
              <a:off x="7293521" y="3198038"/>
              <a:ext cx="771563" cy="703042"/>
            </a:xfrm>
            <a:custGeom>
              <a:rect b="b" l="l" r="r" t="t"/>
              <a:pathLst>
                <a:path extrusionOk="0" h="21834" w="23962">
                  <a:moveTo>
                    <a:pt x="14954" y="0"/>
                  </a:moveTo>
                  <a:cubicBezTo>
                    <a:pt x="13642" y="365"/>
                    <a:pt x="12258" y="642"/>
                    <a:pt x="10873" y="773"/>
                  </a:cubicBezTo>
                  <a:cubicBezTo>
                    <a:pt x="11077" y="1341"/>
                    <a:pt x="11194" y="1910"/>
                    <a:pt x="11194" y="2507"/>
                  </a:cubicBezTo>
                  <a:cubicBezTo>
                    <a:pt x="11208" y="3105"/>
                    <a:pt x="11106" y="3717"/>
                    <a:pt x="10873" y="4373"/>
                  </a:cubicBezTo>
                  <a:cubicBezTo>
                    <a:pt x="9882" y="4008"/>
                    <a:pt x="8891" y="3629"/>
                    <a:pt x="7827" y="3557"/>
                  </a:cubicBezTo>
                  <a:cubicBezTo>
                    <a:pt x="7693" y="3545"/>
                    <a:pt x="7558" y="3540"/>
                    <a:pt x="7423" y="3540"/>
                  </a:cubicBezTo>
                  <a:cubicBezTo>
                    <a:pt x="6495" y="3540"/>
                    <a:pt x="5548" y="3808"/>
                    <a:pt x="4912" y="4431"/>
                  </a:cubicBezTo>
                  <a:cubicBezTo>
                    <a:pt x="4227" y="5072"/>
                    <a:pt x="3979" y="5990"/>
                    <a:pt x="3688" y="6850"/>
                  </a:cubicBezTo>
                  <a:cubicBezTo>
                    <a:pt x="2872" y="9270"/>
                    <a:pt x="1589" y="11558"/>
                    <a:pt x="0" y="13526"/>
                  </a:cubicBezTo>
                  <a:cubicBezTo>
                    <a:pt x="0" y="14648"/>
                    <a:pt x="408" y="15508"/>
                    <a:pt x="1123" y="16426"/>
                  </a:cubicBezTo>
                  <a:cubicBezTo>
                    <a:pt x="1280" y="16638"/>
                    <a:pt x="1523" y="16741"/>
                    <a:pt x="1765" y="16741"/>
                  </a:cubicBezTo>
                  <a:cubicBezTo>
                    <a:pt x="2039" y="16741"/>
                    <a:pt x="2310" y="16608"/>
                    <a:pt x="2449" y="16353"/>
                  </a:cubicBezTo>
                  <a:cubicBezTo>
                    <a:pt x="3863" y="13861"/>
                    <a:pt x="5510" y="11820"/>
                    <a:pt x="7521" y="9620"/>
                  </a:cubicBezTo>
                  <a:cubicBezTo>
                    <a:pt x="7535" y="9649"/>
                    <a:pt x="7535" y="9663"/>
                    <a:pt x="7535" y="9678"/>
                  </a:cubicBezTo>
                  <a:cubicBezTo>
                    <a:pt x="7637" y="10115"/>
                    <a:pt x="8016" y="10713"/>
                    <a:pt x="8512" y="11164"/>
                  </a:cubicBezTo>
                  <a:cubicBezTo>
                    <a:pt x="9037" y="11616"/>
                    <a:pt x="9678" y="11937"/>
                    <a:pt x="10319" y="12243"/>
                  </a:cubicBezTo>
                  <a:cubicBezTo>
                    <a:pt x="10436" y="12374"/>
                    <a:pt x="10552" y="12505"/>
                    <a:pt x="10669" y="12636"/>
                  </a:cubicBezTo>
                  <a:cubicBezTo>
                    <a:pt x="12884" y="15172"/>
                    <a:pt x="14386" y="18437"/>
                    <a:pt x="14866" y="21833"/>
                  </a:cubicBezTo>
                  <a:cubicBezTo>
                    <a:pt x="14983" y="21833"/>
                    <a:pt x="15085" y="21818"/>
                    <a:pt x="15202" y="21818"/>
                  </a:cubicBezTo>
                  <a:lnTo>
                    <a:pt x="15231" y="21818"/>
                  </a:lnTo>
                  <a:cubicBezTo>
                    <a:pt x="16681" y="21724"/>
                    <a:pt x="18138" y="21676"/>
                    <a:pt x="19596" y="21676"/>
                  </a:cubicBezTo>
                  <a:cubicBezTo>
                    <a:pt x="21053" y="21676"/>
                    <a:pt x="22511" y="21724"/>
                    <a:pt x="23961" y="21818"/>
                  </a:cubicBezTo>
                  <a:lnTo>
                    <a:pt x="22562" y="16266"/>
                  </a:lnTo>
                  <a:lnTo>
                    <a:pt x="22460" y="15916"/>
                  </a:lnTo>
                  <a:cubicBezTo>
                    <a:pt x="22941" y="14546"/>
                    <a:pt x="23159" y="13103"/>
                    <a:pt x="23130" y="11660"/>
                  </a:cubicBezTo>
                  <a:cubicBezTo>
                    <a:pt x="23072" y="9488"/>
                    <a:pt x="22445" y="7317"/>
                    <a:pt x="21279" y="5422"/>
                  </a:cubicBezTo>
                  <a:cubicBezTo>
                    <a:pt x="20361" y="5189"/>
                    <a:pt x="19487" y="5029"/>
                    <a:pt x="18641" y="4927"/>
                  </a:cubicBezTo>
                  <a:cubicBezTo>
                    <a:pt x="18160" y="4854"/>
                    <a:pt x="17679" y="4810"/>
                    <a:pt x="17213" y="4781"/>
                  </a:cubicBezTo>
                  <a:cubicBezTo>
                    <a:pt x="16994" y="4766"/>
                    <a:pt x="16790" y="4766"/>
                    <a:pt x="16572" y="4752"/>
                  </a:cubicBezTo>
                  <a:cubicBezTo>
                    <a:pt x="16236" y="4271"/>
                    <a:pt x="15945" y="3775"/>
                    <a:pt x="15712" y="3280"/>
                  </a:cubicBezTo>
                  <a:cubicBezTo>
                    <a:pt x="15216" y="2201"/>
                    <a:pt x="14983" y="1108"/>
                    <a:pt x="149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6"/>
            <p:cNvSpPr/>
            <p:nvPr/>
          </p:nvSpPr>
          <p:spPr>
            <a:xfrm>
              <a:off x="7536144" y="3349601"/>
              <a:ext cx="145509" cy="255341"/>
            </a:xfrm>
            <a:custGeom>
              <a:rect b="b" l="l" r="r" t="t"/>
              <a:pathLst>
                <a:path extrusionOk="0" h="7930" w="4519">
                  <a:moveTo>
                    <a:pt x="2624" y="1"/>
                  </a:moveTo>
                  <a:cubicBezTo>
                    <a:pt x="3090" y="846"/>
                    <a:pt x="2959" y="1896"/>
                    <a:pt x="2638" y="2814"/>
                  </a:cubicBezTo>
                  <a:cubicBezTo>
                    <a:pt x="2332" y="3732"/>
                    <a:pt x="1851" y="4621"/>
                    <a:pt x="1706" y="5568"/>
                  </a:cubicBezTo>
                  <a:cubicBezTo>
                    <a:pt x="1283" y="5189"/>
                    <a:pt x="962" y="4519"/>
                    <a:pt x="1035" y="3878"/>
                  </a:cubicBezTo>
                  <a:lnTo>
                    <a:pt x="1035" y="3878"/>
                  </a:lnTo>
                  <a:cubicBezTo>
                    <a:pt x="700" y="4213"/>
                    <a:pt x="379" y="4548"/>
                    <a:pt x="44" y="4869"/>
                  </a:cubicBezTo>
                  <a:cubicBezTo>
                    <a:pt x="30" y="4898"/>
                    <a:pt x="15" y="4942"/>
                    <a:pt x="0" y="4971"/>
                  </a:cubicBezTo>
                  <a:cubicBezTo>
                    <a:pt x="102" y="5408"/>
                    <a:pt x="481" y="6006"/>
                    <a:pt x="977" y="6457"/>
                  </a:cubicBezTo>
                  <a:cubicBezTo>
                    <a:pt x="1502" y="6909"/>
                    <a:pt x="2143" y="7230"/>
                    <a:pt x="2784" y="7536"/>
                  </a:cubicBezTo>
                  <a:cubicBezTo>
                    <a:pt x="2901" y="7667"/>
                    <a:pt x="3017" y="7798"/>
                    <a:pt x="3134" y="7929"/>
                  </a:cubicBezTo>
                  <a:cubicBezTo>
                    <a:pt x="4154" y="6924"/>
                    <a:pt x="4519" y="5437"/>
                    <a:pt x="4344" y="4053"/>
                  </a:cubicBezTo>
                  <a:cubicBezTo>
                    <a:pt x="4169" y="2595"/>
                    <a:pt x="3455" y="1240"/>
                    <a:pt x="2624"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6"/>
            <p:cNvSpPr/>
            <p:nvPr/>
          </p:nvSpPr>
          <p:spPr>
            <a:xfrm>
              <a:off x="7839301" y="3351952"/>
              <a:ext cx="61501" cy="136622"/>
            </a:xfrm>
            <a:custGeom>
              <a:rect b="b" l="l" r="r" t="t"/>
              <a:pathLst>
                <a:path extrusionOk="0" h="4243" w="1910">
                  <a:moveTo>
                    <a:pt x="263" y="1"/>
                  </a:moveTo>
                  <a:lnTo>
                    <a:pt x="263" y="1"/>
                  </a:lnTo>
                  <a:cubicBezTo>
                    <a:pt x="933" y="1327"/>
                    <a:pt x="846" y="2989"/>
                    <a:pt x="1" y="4242"/>
                  </a:cubicBezTo>
                  <a:cubicBezTo>
                    <a:pt x="861" y="3776"/>
                    <a:pt x="1502" y="2989"/>
                    <a:pt x="1735" y="2100"/>
                  </a:cubicBezTo>
                  <a:cubicBezTo>
                    <a:pt x="1910" y="1429"/>
                    <a:pt x="1852" y="730"/>
                    <a:pt x="1691" y="147"/>
                  </a:cubicBezTo>
                  <a:cubicBezTo>
                    <a:pt x="1210" y="74"/>
                    <a:pt x="729" y="30"/>
                    <a:pt x="263" y="1"/>
                  </a:cubicBezTo>
                  <a:close/>
                </a:path>
              </a:pathLst>
            </a:custGeom>
            <a:solidFill>
              <a:srgbClr val="6F8C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6"/>
            <p:cNvSpPr/>
            <p:nvPr/>
          </p:nvSpPr>
          <p:spPr>
            <a:xfrm>
              <a:off x="7782985" y="3543635"/>
              <a:ext cx="256275" cy="358380"/>
            </a:xfrm>
            <a:custGeom>
              <a:rect b="b" l="l" r="r" t="t"/>
              <a:pathLst>
                <a:path extrusionOk="0" h="11130" w="7959">
                  <a:moveTo>
                    <a:pt x="5418" y="0"/>
                  </a:moveTo>
                  <a:cubicBezTo>
                    <a:pt x="5209" y="0"/>
                    <a:pt x="5000" y="18"/>
                    <a:pt x="4796" y="53"/>
                  </a:cubicBezTo>
                  <a:cubicBezTo>
                    <a:pt x="3295" y="315"/>
                    <a:pt x="2041" y="1379"/>
                    <a:pt x="1312" y="2647"/>
                  </a:cubicBezTo>
                  <a:cubicBezTo>
                    <a:pt x="598" y="3915"/>
                    <a:pt x="336" y="5387"/>
                    <a:pt x="234" y="6815"/>
                  </a:cubicBezTo>
                  <a:cubicBezTo>
                    <a:pt x="146" y="8243"/>
                    <a:pt x="176" y="9672"/>
                    <a:pt x="1" y="11085"/>
                  </a:cubicBezTo>
                  <a:cubicBezTo>
                    <a:pt x="1" y="11100"/>
                    <a:pt x="1" y="11115"/>
                    <a:pt x="1" y="11129"/>
                  </a:cubicBezTo>
                  <a:cubicBezTo>
                    <a:pt x="15" y="11115"/>
                    <a:pt x="15" y="11100"/>
                    <a:pt x="30" y="11085"/>
                  </a:cubicBezTo>
                  <a:cubicBezTo>
                    <a:pt x="1065" y="9278"/>
                    <a:pt x="2099" y="7471"/>
                    <a:pt x="3134" y="5664"/>
                  </a:cubicBezTo>
                  <a:cubicBezTo>
                    <a:pt x="3393" y="5850"/>
                    <a:pt x="3719" y="5919"/>
                    <a:pt x="4055" y="5919"/>
                  </a:cubicBezTo>
                  <a:cubicBezTo>
                    <a:pt x="4325" y="5919"/>
                    <a:pt x="4601" y="5874"/>
                    <a:pt x="4854" y="5809"/>
                  </a:cubicBezTo>
                  <a:cubicBezTo>
                    <a:pt x="5437" y="5649"/>
                    <a:pt x="5991" y="5401"/>
                    <a:pt x="6588" y="5387"/>
                  </a:cubicBezTo>
                  <a:cubicBezTo>
                    <a:pt x="6615" y="5385"/>
                    <a:pt x="6642" y="5385"/>
                    <a:pt x="6669" y="5385"/>
                  </a:cubicBezTo>
                  <a:cubicBezTo>
                    <a:pt x="6904" y="5385"/>
                    <a:pt x="7138" y="5441"/>
                    <a:pt x="7361" y="5533"/>
                  </a:cubicBezTo>
                  <a:lnTo>
                    <a:pt x="7259" y="5183"/>
                  </a:lnTo>
                  <a:cubicBezTo>
                    <a:pt x="7740" y="3813"/>
                    <a:pt x="7958" y="2370"/>
                    <a:pt x="7929" y="927"/>
                  </a:cubicBezTo>
                  <a:cubicBezTo>
                    <a:pt x="7276" y="333"/>
                    <a:pt x="6342" y="0"/>
                    <a:pt x="5418"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6"/>
            <p:cNvSpPr/>
            <p:nvPr/>
          </p:nvSpPr>
          <p:spPr>
            <a:xfrm>
              <a:off x="7643626" y="3198038"/>
              <a:ext cx="155813" cy="106323"/>
            </a:xfrm>
            <a:custGeom>
              <a:rect b="b" l="l" r="r" t="t"/>
              <a:pathLst>
                <a:path extrusionOk="0" h="3302" w="4839">
                  <a:moveTo>
                    <a:pt x="4081" y="0"/>
                  </a:moveTo>
                  <a:cubicBezTo>
                    <a:pt x="2769" y="365"/>
                    <a:pt x="1385" y="642"/>
                    <a:pt x="0" y="773"/>
                  </a:cubicBezTo>
                  <a:cubicBezTo>
                    <a:pt x="204" y="1341"/>
                    <a:pt x="321" y="1910"/>
                    <a:pt x="321" y="2507"/>
                  </a:cubicBezTo>
                  <a:cubicBezTo>
                    <a:pt x="1536" y="3033"/>
                    <a:pt x="2870" y="3301"/>
                    <a:pt x="4192" y="3301"/>
                  </a:cubicBezTo>
                  <a:cubicBezTo>
                    <a:pt x="4408" y="3301"/>
                    <a:pt x="4624" y="3294"/>
                    <a:pt x="4839" y="3280"/>
                  </a:cubicBezTo>
                  <a:cubicBezTo>
                    <a:pt x="4343" y="2201"/>
                    <a:pt x="4110" y="1108"/>
                    <a:pt x="4081" y="0"/>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6"/>
            <p:cNvSpPr/>
            <p:nvPr/>
          </p:nvSpPr>
          <p:spPr>
            <a:xfrm>
              <a:off x="7263479" y="3327319"/>
              <a:ext cx="175551" cy="422811"/>
            </a:xfrm>
            <a:custGeom>
              <a:rect b="b" l="l" r="r" t="t"/>
              <a:pathLst>
                <a:path extrusionOk="0" h="13131" w="5452">
                  <a:moveTo>
                    <a:pt x="1211" y="0"/>
                  </a:moveTo>
                  <a:cubicBezTo>
                    <a:pt x="1079" y="0"/>
                    <a:pt x="945" y="7"/>
                    <a:pt x="802" y="23"/>
                  </a:cubicBezTo>
                  <a:cubicBezTo>
                    <a:pt x="613" y="853"/>
                    <a:pt x="336" y="1684"/>
                    <a:pt x="1" y="2529"/>
                  </a:cubicBezTo>
                  <a:cubicBezTo>
                    <a:pt x="103" y="5051"/>
                    <a:pt x="205" y="7572"/>
                    <a:pt x="321" y="10327"/>
                  </a:cubicBezTo>
                  <a:cubicBezTo>
                    <a:pt x="394" y="11318"/>
                    <a:pt x="875" y="12265"/>
                    <a:pt x="1677" y="12892"/>
                  </a:cubicBezTo>
                  <a:cubicBezTo>
                    <a:pt x="1890" y="13053"/>
                    <a:pt x="2146" y="13130"/>
                    <a:pt x="2402" y="13130"/>
                  </a:cubicBezTo>
                  <a:cubicBezTo>
                    <a:pt x="2793" y="13130"/>
                    <a:pt x="3182" y="12950"/>
                    <a:pt x="3411" y="12615"/>
                  </a:cubicBezTo>
                  <a:cubicBezTo>
                    <a:pt x="4606" y="10851"/>
                    <a:pt x="5452" y="8578"/>
                    <a:pt x="4169" y="6741"/>
                  </a:cubicBezTo>
                  <a:cubicBezTo>
                    <a:pt x="3484" y="5750"/>
                    <a:pt x="3090" y="4613"/>
                    <a:pt x="2930" y="3448"/>
                  </a:cubicBezTo>
                  <a:cubicBezTo>
                    <a:pt x="2770" y="2267"/>
                    <a:pt x="2726" y="1261"/>
                    <a:pt x="2770" y="81"/>
                  </a:cubicBezTo>
                  <a:cubicBezTo>
                    <a:pt x="2120" y="81"/>
                    <a:pt x="1684" y="0"/>
                    <a:pt x="12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6"/>
            <p:cNvSpPr/>
            <p:nvPr/>
          </p:nvSpPr>
          <p:spPr>
            <a:xfrm>
              <a:off x="7758127" y="2960664"/>
              <a:ext cx="101396" cy="143062"/>
            </a:xfrm>
            <a:custGeom>
              <a:rect b="b" l="l" r="r" t="t"/>
              <a:pathLst>
                <a:path extrusionOk="0" h="4443" w="3149">
                  <a:moveTo>
                    <a:pt x="1720" y="1"/>
                  </a:moveTo>
                  <a:cubicBezTo>
                    <a:pt x="1538" y="1"/>
                    <a:pt x="1361" y="49"/>
                    <a:pt x="1225" y="158"/>
                  </a:cubicBezTo>
                  <a:cubicBezTo>
                    <a:pt x="0" y="1193"/>
                    <a:pt x="802" y="3029"/>
                    <a:pt x="1181" y="4443"/>
                  </a:cubicBezTo>
                  <a:cubicBezTo>
                    <a:pt x="1924" y="4341"/>
                    <a:pt x="2565" y="3816"/>
                    <a:pt x="2857" y="3175"/>
                  </a:cubicBezTo>
                  <a:cubicBezTo>
                    <a:pt x="3148" y="2519"/>
                    <a:pt x="3134" y="1761"/>
                    <a:pt x="2915" y="1091"/>
                  </a:cubicBezTo>
                  <a:cubicBezTo>
                    <a:pt x="2799" y="741"/>
                    <a:pt x="2624" y="391"/>
                    <a:pt x="2303" y="173"/>
                  </a:cubicBezTo>
                  <a:cubicBezTo>
                    <a:pt x="2140" y="64"/>
                    <a:pt x="1927" y="1"/>
                    <a:pt x="1720" y="1"/>
                  </a:cubicBezTo>
                  <a:close/>
                </a:path>
              </a:pathLst>
            </a:custGeom>
            <a:solidFill>
              <a:srgbClr val="6F8C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6"/>
            <p:cNvSpPr/>
            <p:nvPr/>
          </p:nvSpPr>
          <p:spPr>
            <a:xfrm>
              <a:off x="7455420" y="3106978"/>
              <a:ext cx="125803" cy="94988"/>
            </a:xfrm>
            <a:custGeom>
              <a:rect b="b" l="l" r="r" t="t"/>
              <a:pathLst>
                <a:path extrusionOk="0" h="2950" w="3907">
                  <a:moveTo>
                    <a:pt x="1123" y="1"/>
                  </a:moveTo>
                  <a:cubicBezTo>
                    <a:pt x="409" y="117"/>
                    <a:pt x="1" y="919"/>
                    <a:pt x="190" y="1575"/>
                  </a:cubicBezTo>
                  <a:cubicBezTo>
                    <a:pt x="394" y="2231"/>
                    <a:pt x="1050" y="2683"/>
                    <a:pt x="1750" y="2857"/>
                  </a:cubicBezTo>
                  <a:cubicBezTo>
                    <a:pt x="2033" y="2922"/>
                    <a:pt x="2324" y="2949"/>
                    <a:pt x="2617" y="2949"/>
                  </a:cubicBezTo>
                  <a:cubicBezTo>
                    <a:pt x="3047" y="2949"/>
                    <a:pt x="3482" y="2892"/>
                    <a:pt x="3907" y="2814"/>
                  </a:cubicBezTo>
                  <a:cubicBezTo>
                    <a:pt x="3163" y="1692"/>
                    <a:pt x="2187" y="686"/>
                    <a:pt x="1123" y="1"/>
                  </a:cubicBezTo>
                  <a:close/>
                </a:path>
              </a:pathLst>
            </a:custGeom>
            <a:solidFill>
              <a:srgbClr val="6F8C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6"/>
            <p:cNvSpPr/>
            <p:nvPr/>
          </p:nvSpPr>
          <p:spPr>
            <a:xfrm>
              <a:off x="7400037" y="2813481"/>
              <a:ext cx="430378" cy="435980"/>
            </a:xfrm>
            <a:custGeom>
              <a:rect b="b" l="l" r="r" t="t"/>
              <a:pathLst>
                <a:path extrusionOk="0" h="13540" w="13366">
                  <a:moveTo>
                    <a:pt x="7361" y="0"/>
                  </a:moveTo>
                  <a:cubicBezTo>
                    <a:pt x="6111" y="0"/>
                    <a:pt x="4854" y="336"/>
                    <a:pt x="3746" y="896"/>
                  </a:cubicBezTo>
                  <a:cubicBezTo>
                    <a:pt x="1823" y="1887"/>
                    <a:pt x="292" y="3709"/>
                    <a:pt x="147" y="5764"/>
                  </a:cubicBezTo>
                  <a:cubicBezTo>
                    <a:pt x="1" y="7819"/>
                    <a:pt x="1531" y="9976"/>
                    <a:pt x="3688" y="10326"/>
                  </a:cubicBezTo>
                  <a:cubicBezTo>
                    <a:pt x="4592" y="11739"/>
                    <a:pt x="5962" y="12993"/>
                    <a:pt x="7638" y="13401"/>
                  </a:cubicBezTo>
                  <a:cubicBezTo>
                    <a:pt x="8009" y="13494"/>
                    <a:pt x="8394" y="13540"/>
                    <a:pt x="8781" y="13540"/>
                  </a:cubicBezTo>
                  <a:cubicBezTo>
                    <a:pt x="10142" y="13540"/>
                    <a:pt x="11512" y="12973"/>
                    <a:pt x="12273" y="11929"/>
                  </a:cubicBezTo>
                  <a:cubicBezTo>
                    <a:pt x="13366" y="10398"/>
                    <a:pt x="13016" y="8387"/>
                    <a:pt x="12637" y="6580"/>
                  </a:cubicBezTo>
                  <a:cubicBezTo>
                    <a:pt x="13235" y="5224"/>
                    <a:pt x="13045" y="3563"/>
                    <a:pt x="12185" y="2339"/>
                  </a:cubicBezTo>
                  <a:cubicBezTo>
                    <a:pt x="11325" y="1100"/>
                    <a:pt x="9853" y="298"/>
                    <a:pt x="8294" y="65"/>
                  </a:cubicBezTo>
                  <a:cubicBezTo>
                    <a:pt x="7985" y="21"/>
                    <a:pt x="7673" y="0"/>
                    <a:pt x="73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6"/>
            <p:cNvSpPr/>
            <p:nvPr/>
          </p:nvSpPr>
          <p:spPr>
            <a:xfrm>
              <a:off x="7688190" y="3176433"/>
              <a:ext cx="73254" cy="32425"/>
            </a:xfrm>
            <a:custGeom>
              <a:rect b="b" l="l" r="r" t="t"/>
              <a:pathLst>
                <a:path extrusionOk="0" h="1007" w="2275">
                  <a:moveTo>
                    <a:pt x="2274" y="1"/>
                  </a:moveTo>
                  <a:lnTo>
                    <a:pt x="2274" y="1"/>
                  </a:lnTo>
                  <a:cubicBezTo>
                    <a:pt x="1429" y="88"/>
                    <a:pt x="613" y="438"/>
                    <a:pt x="1" y="1007"/>
                  </a:cubicBezTo>
                  <a:cubicBezTo>
                    <a:pt x="933" y="977"/>
                    <a:pt x="1720" y="584"/>
                    <a:pt x="2274"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6"/>
            <p:cNvSpPr/>
            <p:nvPr/>
          </p:nvSpPr>
          <p:spPr>
            <a:xfrm>
              <a:off x="7482178" y="2845068"/>
              <a:ext cx="207912" cy="88774"/>
            </a:xfrm>
            <a:custGeom>
              <a:rect b="b" l="l" r="r" t="t"/>
              <a:pathLst>
                <a:path extrusionOk="0" h="2757" w="6457">
                  <a:moveTo>
                    <a:pt x="4113" y="1"/>
                  </a:moveTo>
                  <a:cubicBezTo>
                    <a:pt x="3803" y="1"/>
                    <a:pt x="3495" y="35"/>
                    <a:pt x="3207" y="133"/>
                  </a:cubicBezTo>
                  <a:cubicBezTo>
                    <a:pt x="2697" y="323"/>
                    <a:pt x="2274" y="775"/>
                    <a:pt x="2289" y="1285"/>
                  </a:cubicBezTo>
                  <a:cubicBezTo>
                    <a:pt x="2149" y="1233"/>
                    <a:pt x="2005" y="1210"/>
                    <a:pt x="1859" y="1210"/>
                  </a:cubicBezTo>
                  <a:cubicBezTo>
                    <a:pt x="1472" y="1210"/>
                    <a:pt x="1080" y="1376"/>
                    <a:pt x="773" y="1620"/>
                  </a:cubicBezTo>
                  <a:cubicBezTo>
                    <a:pt x="365" y="1955"/>
                    <a:pt x="88" y="2407"/>
                    <a:pt x="0" y="2757"/>
                  </a:cubicBezTo>
                  <a:cubicBezTo>
                    <a:pt x="729" y="2101"/>
                    <a:pt x="1633" y="1620"/>
                    <a:pt x="2609" y="1401"/>
                  </a:cubicBezTo>
                  <a:cubicBezTo>
                    <a:pt x="2726" y="964"/>
                    <a:pt x="3148" y="644"/>
                    <a:pt x="3615" y="498"/>
                  </a:cubicBezTo>
                  <a:cubicBezTo>
                    <a:pt x="4067" y="352"/>
                    <a:pt x="4562" y="352"/>
                    <a:pt x="5043" y="337"/>
                  </a:cubicBezTo>
                  <a:cubicBezTo>
                    <a:pt x="5524" y="337"/>
                    <a:pt x="6034" y="294"/>
                    <a:pt x="6457" y="104"/>
                  </a:cubicBezTo>
                  <a:lnTo>
                    <a:pt x="6457" y="104"/>
                  </a:lnTo>
                  <a:cubicBezTo>
                    <a:pt x="6296" y="126"/>
                    <a:pt x="6134" y="135"/>
                    <a:pt x="5972" y="135"/>
                  </a:cubicBezTo>
                  <a:cubicBezTo>
                    <a:pt x="5594" y="135"/>
                    <a:pt x="5213" y="87"/>
                    <a:pt x="4825" y="46"/>
                  </a:cubicBezTo>
                  <a:cubicBezTo>
                    <a:pt x="4590" y="21"/>
                    <a:pt x="4351" y="1"/>
                    <a:pt x="4113"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6"/>
            <p:cNvSpPr/>
            <p:nvPr/>
          </p:nvSpPr>
          <p:spPr>
            <a:xfrm>
              <a:off x="7523940" y="3007031"/>
              <a:ext cx="63851" cy="81690"/>
            </a:xfrm>
            <a:custGeom>
              <a:rect b="b" l="l" r="r" t="t"/>
              <a:pathLst>
                <a:path extrusionOk="0" h="2537" w="1983">
                  <a:moveTo>
                    <a:pt x="1822" y="1"/>
                  </a:moveTo>
                  <a:cubicBezTo>
                    <a:pt x="1706" y="1050"/>
                    <a:pt x="992" y="2041"/>
                    <a:pt x="1" y="2536"/>
                  </a:cubicBezTo>
                  <a:cubicBezTo>
                    <a:pt x="613" y="2522"/>
                    <a:pt x="1225" y="2216"/>
                    <a:pt x="1575" y="1735"/>
                  </a:cubicBezTo>
                  <a:cubicBezTo>
                    <a:pt x="1910" y="1239"/>
                    <a:pt x="1983" y="598"/>
                    <a:pt x="1822"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6"/>
            <p:cNvSpPr/>
            <p:nvPr/>
          </p:nvSpPr>
          <p:spPr>
            <a:xfrm>
              <a:off x="7583541" y="3077902"/>
              <a:ext cx="21606" cy="128154"/>
            </a:xfrm>
            <a:custGeom>
              <a:rect b="b" l="l" r="r" t="t"/>
              <a:pathLst>
                <a:path extrusionOk="0" h="3980" w="671">
                  <a:moveTo>
                    <a:pt x="671" y="0"/>
                  </a:moveTo>
                  <a:lnTo>
                    <a:pt x="671" y="0"/>
                  </a:lnTo>
                  <a:cubicBezTo>
                    <a:pt x="234" y="554"/>
                    <a:pt x="15" y="1254"/>
                    <a:pt x="0" y="1939"/>
                  </a:cubicBezTo>
                  <a:cubicBezTo>
                    <a:pt x="0" y="2624"/>
                    <a:pt x="161" y="3309"/>
                    <a:pt x="336" y="3979"/>
                  </a:cubicBezTo>
                  <a:cubicBezTo>
                    <a:pt x="219" y="2638"/>
                    <a:pt x="321" y="1297"/>
                    <a:pt x="671"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6"/>
            <p:cNvSpPr/>
            <p:nvPr/>
          </p:nvSpPr>
          <p:spPr>
            <a:xfrm>
              <a:off x="7709795" y="3037911"/>
              <a:ext cx="93861" cy="88838"/>
            </a:xfrm>
            <a:custGeom>
              <a:rect b="b" l="l" r="r" t="t"/>
              <a:pathLst>
                <a:path extrusionOk="0" h="2759" w="2915">
                  <a:moveTo>
                    <a:pt x="105" y="1"/>
                  </a:moveTo>
                  <a:cubicBezTo>
                    <a:pt x="69" y="1"/>
                    <a:pt x="34" y="2"/>
                    <a:pt x="0" y="3"/>
                  </a:cubicBezTo>
                  <a:cubicBezTo>
                    <a:pt x="656" y="280"/>
                    <a:pt x="1326" y="557"/>
                    <a:pt x="1880" y="994"/>
                  </a:cubicBezTo>
                  <a:cubicBezTo>
                    <a:pt x="2419" y="1432"/>
                    <a:pt x="2828" y="2088"/>
                    <a:pt x="2784" y="2758"/>
                  </a:cubicBezTo>
                  <a:cubicBezTo>
                    <a:pt x="2915" y="2015"/>
                    <a:pt x="2623" y="1213"/>
                    <a:pt x="2041" y="703"/>
                  </a:cubicBezTo>
                  <a:cubicBezTo>
                    <a:pt x="1478" y="223"/>
                    <a:pt x="683" y="1"/>
                    <a:pt x="105"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6"/>
            <p:cNvSpPr/>
            <p:nvPr/>
          </p:nvSpPr>
          <p:spPr>
            <a:xfrm>
              <a:off x="7604664" y="3070046"/>
              <a:ext cx="185404" cy="143030"/>
            </a:xfrm>
            <a:custGeom>
              <a:rect b="b" l="l" r="r" t="t"/>
              <a:pathLst>
                <a:path extrusionOk="0" h="4442" w="5758">
                  <a:moveTo>
                    <a:pt x="3469" y="0"/>
                  </a:moveTo>
                  <a:cubicBezTo>
                    <a:pt x="3148" y="0"/>
                    <a:pt x="2832" y="81"/>
                    <a:pt x="2565" y="259"/>
                  </a:cubicBezTo>
                  <a:cubicBezTo>
                    <a:pt x="2172" y="536"/>
                    <a:pt x="1910" y="1002"/>
                    <a:pt x="1429" y="1148"/>
                  </a:cubicBezTo>
                  <a:cubicBezTo>
                    <a:pt x="1050" y="1279"/>
                    <a:pt x="569" y="1162"/>
                    <a:pt x="263" y="1410"/>
                  </a:cubicBezTo>
                  <a:cubicBezTo>
                    <a:pt x="29" y="1600"/>
                    <a:pt x="0" y="1920"/>
                    <a:pt x="0" y="2197"/>
                  </a:cubicBezTo>
                  <a:cubicBezTo>
                    <a:pt x="29" y="2984"/>
                    <a:pt x="248" y="3757"/>
                    <a:pt x="656" y="4442"/>
                  </a:cubicBezTo>
                  <a:cubicBezTo>
                    <a:pt x="1869" y="2925"/>
                    <a:pt x="3784" y="2139"/>
                    <a:pt x="5704" y="2139"/>
                  </a:cubicBezTo>
                  <a:cubicBezTo>
                    <a:pt x="5722" y="2139"/>
                    <a:pt x="5740" y="2139"/>
                    <a:pt x="5757" y="2139"/>
                  </a:cubicBezTo>
                  <a:cubicBezTo>
                    <a:pt x="5597" y="1454"/>
                    <a:pt x="5247" y="784"/>
                    <a:pt x="4650" y="375"/>
                  </a:cubicBezTo>
                  <a:cubicBezTo>
                    <a:pt x="4312" y="137"/>
                    <a:pt x="3886" y="0"/>
                    <a:pt x="3469" y="0"/>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6"/>
            <p:cNvSpPr/>
            <p:nvPr/>
          </p:nvSpPr>
          <p:spPr>
            <a:xfrm>
              <a:off x="7607466" y="3082281"/>
              <a:ext cx="186821" cy="137846"/>
            </a:xfrm>
            <a:custGeom>
              <a:rect b="b" l="l" r="r" t="t"/>
              <a:pathLst>
                <a:path extrusionOk="0" h="4281" w="5802">
                  <a:moveTo>
                    <a:pt x="3534" y="1"/>
                  </a:moveTo>
                  <a:cubicBezTo>
                    <a:pt x="3300" y="1"/>
                    <a:pt x="3066" y="46"/>
                    <a:pt x="2857" y="141"/>
                  </a:cubicBezTo>
                  <a:cubicBezTo>
                    <a:pt x="2814" y="156"/>
                    <a:pt x="2755" y="185"/>
                    <a:pt x="2712" y="214"/>
                  </a:cubicBezTo>
                  <a:cubicBezTo>
                    <a:pt x="2478" y="345"/>
                    <a:pt x="2304" y="549"/>
                    <a:pt x="2114" y="724"/>
                  </a:cubicBezTo>
                  <a:cubicBezTo>
                    <a:pt x="1881" y="957"/>
                    <a:pt x="1648" y="1191"/>
                    <a:pt x="1313" y="1263"/>
                  </a:cubicBezTo>
                  <a:cubicBezTo>
                    <a:pt x="1167" y="1307"/>
                    <a:pt x="977" y="1322"/>
                    <a:pt x="817" y="1322"/>
                  </a:cubicBezTo>
                  <a:cubicBezTo>
                    <a:pt x="555" y="1351"/>
                    <a:pt x="292" y="1380"/>
                    <a:pt x="132" y="1569"/>
                  </a:cubicBezTo>
                  <a:cubicBezTo>
                    <a:pt x="117" y="1584"/>
                    <a:pt x="103" y="1599"/>
                    <a:pt x="103" y="1628"/>
                  </a:cubicBezTo>
                  <a:cubicBezTo>
                    <a:pt x="1" y="1774"/>
                    <a:pt x="1" y="1978"/>
                    <a:pt x="15" y="2152"/>
                  </a:cubicBezTo>
                  <a:cubicBezTo>
                    <a:pt x="59" y="2896"/>
                    <a:pt x="263" y="3624"/>
                    <a:pt x="613" y="4280"/>
                  </a:cubicBezTo>
                  <a:cubicBezTo>
                    <a:pt x="934" y="4033"/>
                    <a:pt x="1254" y="3799"/>
                    <a:pt x="1589" y="3581"/>
                  </a:cubicBezTo>
                  <a:cubicBezTo>
                    <a:pt x="1866" y="3391"/>
                    <a:pt x="2172" y="3216"/>
                    <a:pt x="2478" y="3071"/>
                  </a:cubicBezTo>
                  <a:cubicBezTo>
                    <a:pt x="2872" y="2852"/>
                    <a:pt x="3280" y="2677"/>
                    <a:pt x="3703" y="2517"/>
                  </a:cubicBezTo>
                  <a:cubicBezTo>
                    <a:pt x="3994" y="2415"/>
                    <a:pt x="4300" y="2327"/>
                    <a:pt x="4606" y="2254"/>
                  </a:cubicBezTo>
                  <a:cubicBezTo>
                    <a:pt x="5000" y="2152"/>
                    <a:pt x="5393" y="2080"/>
                    <a:pt x="5801" y="2036"/>
                  </a:cubicBezTo>
                  <a:cubicBezTo>
                    <a:pt x="5597" y="1395"/>
                    <a:pt x="5262" y="768"/>
                    <a:pt x="4694" y="374"/>
                  </a:cubicBezTo>
                  <a:cubicBezTo>
                    <a:pt x="4665" y="345"/>
                    <a:pt x="4636" y="331"/>
                    <a:pt x="4606" y="316"/>
                  </a:cubicBezTo>
                  <a:cubicBezTo>
                    <a:pt x="4402" y="185"/>
                    <a:pt x="4155" y="83"/>
                    <a:pt x="3907" y="39"/>
                  </a:cubicBezTo>
                  <a:cubicBezTo>
                    <a:pt x="3785" y="14"/>
                    <a:pt x="3659" y="1"/>
                    <a:pt x="35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6"/>
            <p:cNvSpPr/>
            <p:nvPr/>
          </p:nvSpPr>
          <p:spPr>
            <a:xfrm>
              <a:off x="7610750" y="3124817"/>
              <a:ext cx="26307" cy="25534"/>
            </a:xfrm>
            <a:custGeom>
              <a:rect b="b" l="l" r="r" t="t"/>
              <a:pathLst>
                <a:path extrusionOk="0" h="793" w="817">
                  <a:moveTo>
                    <a:pt x="715" y="1"/>
                  </a:moveTo>
                  <a:cubicBezTo>
                    <a:pt x="453" y="30"/>
                    <a:pt x="190" y="59"/>
                    <a:pt x="30" y="248"/>
                  </a:cubicBezTo>
                  <a:cubicBezTo>
                    <a:pt x="15" y="263"/>
                    <a:pt x="1" y="278"/>
                    <a:pt x="1" y="307"/>
                  </a:cubicBezTo>
                  <a:cubicBezTo>
                    <a:pt x="1" y="321"/>
                    <a:pt x="1" y="336"/>
                    <a:pt x="1" y="365"/>
                  </a:cubicBezTo>
                  <a:cubicBezTo>
                    <a:pt x="45" y="511"/>
                    <a:pt x="117" y="657"/>
                    <a:pt x="263" y="744"/>
                  </a:cubicBezTo>
                  <a:cubicBezTo>
                    <a:pt x="325" y="775"/>
                    <a:pt x="398" y="793"/>
                    <a:pt x="469" y="793"/>
                  </a:cubicBezTo>
                  <a:cubicBezTo>
                    <a:pt x="565" y="793"/>
                    <a:pt x="657" y="761"/>
                    <a:pt x="715" y="686"/>
                  </a:cubicBezTo>
                  <a:cubicBezTo>
                    <a:pt x="817" y="584"/>
                    <a:pt x="817" y="423"/>
                    <a:pt x="773" y="278"/>
                  </a:cubicBezTo>
                  <a:cubicBezTo>
                    <a:pt x="759" y="190"/>
                    <a:pt x="730" y="103"/>
                    <a:pt x="7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6"/>
            <p:cNvSpPr/>
            <p:nvPr/>
          </p:nvSpPr>
          <p:spPr>
            <a:xfrm>
              <a:off x="7675535" y="3086821"/>
              <a:ext cx="26758" cy="32199"/>
            </a:xfrm>
            <a:custGeom>
              <a:rect b="b" l="l" r="r" t="t"/>
              <a:pathLst>
                <a:path extrusionOk="0" h="1000" w="831">
                  <a:moveTo>
                    <a:pt x="743" y="0"/>
                  </a:moveTo>
                  <a:cubicBezTo>
                    <a:pt x="700" y="15"/>
                    <a:pt x="641" y="44"/>
                    <a:pt x="598" y="73"/>
                  </a:cubicBezTo>
                  <a:cubicBezTo>
                    <a:pt x="364" y="204"/>
                    <a:pt x="190" y="408"/>
                    <a:pt x="0" y="583"/>
                  </a:cubicBezTo>
                  <a:cubicBezTo>
                    <a:pt x="29" y="773"/>
                    <a:pt x="131" y="948"/>
                    <a:pt x="321" y="991"/>
                  </a:cubicBezTo>
                  <a:cubicBezTo>
                    <a:pt x="342" y="997"/>
                    <a:pt x="364" y="999"/>
                    <a:pt x="385" y="999"/>
                  </a:cubicBezTo>
                  <a:cubicBezTo>
                    <a:pt x="540" y="999"/>
                    <a:pt x="694" y="870"/>
                    <a:pt x="758" y="729"/>
                  </a:cubicBezTo>
                  <a:cubicBezTo>
                    <a:pt x="831" y="554"/>
                    <a:pt x="802" y="379"/>
                    <a:pt x="773" y="190"/>
                  </a:cubicBezTo>
                  <a:cubicBezTo>
                    <a:pt x="773" y="131"/>
                    <a:pt x="758" y="58"/>
                    <a:pt x="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6"/>
            <p:cNvSpPr/>
            <p:nvPr/>
          </p:nvSpPr>
          <p:spPr>
            <a:xfrm>
              <a:off x="7732786" y="3083537"/>
              <a:ext cx="23023" cy="21638"/>
            </a:xfrm>
            <a:custGeom>
              <a:rect b="b" l="l" r="r" t="t"/>
              <a:pathLst>
                <a:path extrusionOk="0" h="672" w="715">
                  <a:moveTo>
                    <a:pt x="15" y="0"/>
                  </a:moveTo>
                  <a:lnTo>
                    <a:pt x="15" y="29"/>
                  </a:lnTo>
                  <a:cubicBezTo>
                    <a:pt x="15" y="175"/>
                    <a:pt x="0" y="321"/>
                    <a:pt x="44" y="437"/>
                  </a:cubicBezTo>
                  <a:cubicBezTo>
                    <a:pt x="85" y="561"/>
                    <a:pt x="204" y="672"/>
                    <a:pt x="340" y="672"/>
                  </a:cubicBezTo>
                  <a:cubicBezTo>
                    <a:pt x="348" y="672"/>
                    <a:pt x="356" y="671"/>
                    <a:pt x="365" y="671"/>
                  </a:cubicBezTo>
                  <a:cubicBezTo>
                    <a:pt x="554" y="671"/>
                    <a:pt x="671" y="467"/>
                    <a:pt x="714" y="292"/>
                  </a:cubicBezTo>
                  <a:cubicBezTo>
                    <a:pt x="714" y="292"/>
                    <a:pt x="714" y="277"/>
                    <a:pt x="714" y="277"/>
                  </a:cubicBezTo>
                  <a:cubicBezTo>
                    <a:pt x="510" y="146"/>
                    <a:pt x="263" y="44"/>
                    <a:pt x="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6"/>
            <p:cNvSpPr/>
            <p:nvPr/>
          </p:nvSpPr>
          <p:spPr>
            <a:xfrm>
              <a:off x="7725734" y="3134670"/>
              <a:ext cx="30074" cy="28657"/>
            </a:xfrm>
            <a:custGeom>
              <a:rect b="b" l="l" r="r" t="t"/>
              <a:pathLst>
                <a:path extrusionOk="0" h="890" w="934">
                  <a:moveTo>
                    <a:pt x="380" y="1"/>
                  </a:moveTo>
                  <a:cubicBezTo>
                    <a:pt x="263" y="1"/>
                    <a:pt x="146" y="59"/>
                    <a:pt x="88" y="161"/>
                  </a:cubicBezTo>
                  <a:cubicBezTo>
                    <a:pt x="30" y="249"/>
                    <a:pt x="15" y="365"/>
                    <a:pt x="15" y="467"/>
                  </a:cubicBezTo>
                  <a:cubicBezTo>
                    <a:pt x="1" y="613"/>
                    <a:pt x="15" y="759"/>
                    <a:pt x="30" y="890"/>
                  </a:cubicBezTo>
                  <a:cubicBezTo>
                    <a:pt x="321" y="788"/>
                    <a:pt x="627" y="700"/>
                    <a:pt x="933" y="627"/>
                  </a:cubicBezTo>
                  <a:cubicBezTo>
                    <a:pt x="846" y="482"/>
                    <a:pt x="744" y="336"/>
                    <a:pt x="642" y="205"/>
                  </a:cubicBezTo>
                  <a:cubicBezTo>
                    <a:pt x="569" y="117"/>
                    <a:pt x="496" y="15"/>
                    <a:pt x="3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6"/>
            <p:cNvSpPr/>
            <p:nvPr/>
          </p:nvSpPr>
          <p:spPr>
            <a:xfrm>
              <a:off x="7658147" y="3165968"/>
              <a:ext cx="29140" cy="31620"/>
            </a:xfrm>
            <a:custGeom>
              <a:rect b="b" l="l" r="r" t="t"/>
              <a:pathLst>
                <a:path extrusionOk="0" h="982" w="905">
                  <a:moveTo>
                    <a:pt x="411" y="1"/>
                  </a:moveTo>
                  <a:cubicBezTo>
                    <a:pt x="396" y="1"/>
                    <a:pt x="381" y="2"/>
                    <a:pt x="365" y="5"/>
                  </a:cubicBezTo>
                  <a:cubicBezTo>
                    <a:pt x="234" y="20"/>
                    <a:pt x="161" y="166"/>
                    <a:pt x="117" y="282"/>
                  </a:cubicBezTo>
                  <a:cubicBezTo>
                    <a:pt x="45" y="515"/>
                    <a:pt x="1" y="749"/>
                    <a:pt x="15" y="982"/>
                  </a:cubicBezTo>
                  <a:cubicBezTo>
                    <a:pt x="292" y="792"/>
                    <a:pt x="598" y="617"/>
                    <a:pt x="904" y="472"/>
                  </a:cubicBezTo>
                  <a:cubicBezTo>
                    <a:pt x="846" y="370"/>
                    <a:pt x="788" y="282"/>
                    <a:pt x="730" y="195"/>
                  </a:cubicBezTo>
                  <a:cubicBezTo>
                    <a:pt x="651" y="104"/>
                    <a:pt x="538" y="1"/>
                    <a:pt x="4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6"/>
            <p:cNvSpPr/>
            <p:nvPr/>
          </p:nvSpPr>
          <p:spPr>
            <a:xfrm>
              <a:off x="7613100" y="2995761"/>
              <a:ext cx="63401" cy="71257"/>
            </a:xfrm>
            <a:custGeom>
              <a:rect b="b" l="l" r="r" t="t"/>
              <a:pathLst>
                <a:path extrusionOk="0" h="2213" w="1969">
                  <a:moveTo>
                    <a:pt x="190" y="1"/>
                  </a:moveTo>
                  <a:cubicBezTo>
                    <a:pt x="103" y="569"/>
                    <a:pt x="1" y="1138"/>
                    <a:pt x="44" y="1706"/>
                  </a:cubicBezTo>
                  <a:cubicBezTo>
                    <a:pt x="44" y="1881"/>
                    <a:pt x="88" y="2085"/>
                    <a:pt x="248" y="2172"/>
                  </a:cubicBezTo>
                  <a:cubicBezTo>
                    <a:pt x="296" y="2200"/>
                    <a:pt x="350" y="2213"/>
                    <a:pt x="405" y="2213"/>
                  </a:cubicBezTo>
                  <a:cubicBezTo>
                    <a:pt x="555" y="2213"/>
                    <a:pt x="717" y="2121"/>
                    <a:pt x="802" y="1983"/>
                  </a:cubicBezTo>
                  <a:cubicBezTo>
                    <a:pt x="904" y="1808"/>
                    <a:pt x="904" y="1589"/>
                    <a:pt x="904" y="1385"/>
                  </a:cubicBezTo>
                  <a:cubicBezTo>
                    <a:pt x="1080" y="1466"/>
                    <a:pt x="1268" y="1547"/>
                    <a:pt x="1468" y="1547"/>
                  </a:cubicBezTo>
                  <a:cubicBezTo>
                    <a:pt x="1484" y="1547"/>
                    <a:pt x="1500" y="1547"/>
                    <a:pt x="1516" y="1546"/>
                  </a:cubicBezTo>
                  <a:cubicBezTo>
                    <a:pt x="1735" y="1531"/>
                    <a:pt x="1954" y="1385"/>
                    <a:pt x="1968" y="1181"/>
                  </a:cubicBezTo>
                  <a:cubicBezTo>
                    <a:pt x="1968" y="977"/>
                    <a:pt x="1764" y="817"/>
                    <a:pt x="1575" y="700"/>
                  </a:cubicBezTo>
                  <a:cubicBezTo>
                    <a:pt x="1181" y="438"/>
                    <a:pt x="773" y="176"/>
                    <a:pt x="190"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6"/>
            <p:cNvSpPr/>
            <p:nvPr/>
          </p:nvSpPr>
          <p:spPr>
            <a:xfrm>
              <a:off x="7451202" y="2929141"/>
              <a:ext cx="138007" cy="142289"/>
            </a:xfrm>
            <a:custGeom>
              <a:rect b="b" l="l" r="r" t="t"/>
              <a:pathLst>
                <a:path extrusionOk="0" h="4419" w="4286">
                  <a:moveTo>
                    <a:pt x="3528" y="0"/>
                  </a:moveTo>
                  <a:lnTo>
                    <a:pt x="3528" y="0"/>
                  </a:lnTo>
                  <a:cubicBezTo>
                    <a:pt x="2449" y="44"/>
                    <a:pt x="1677" y="350"/>
                    <a:pt x="1064" y="845"/>
                  </a:cubicBezTo>
                  <a:cubicBezTo>
                    <a:pt x="438" y="1356"/>
                    <a:pt x="0" y="2099"/>
                    <a:pt x="59" y="2857"/>
                  </a:cubicBezTo>
                  <a:cubicBezTo>
                    <a:pt x="117" y="3629"/>
                    <a:pt x="758" y="4358"/>
                    <a:pt x="1575" y="4416"/>
                  </a:cubicBezTo>
                  <a:cubicBezTo>
                    <a:pt x="1600" y="4418"/>
                    <a:pt x="1626" y="4418"/>
                    <a:pt x="1652" y="4418"/>
                  </a:cubicBezTo>
                  <a:cubicBezTo>
                    <a:pt x="2207" y="4418"/>
                    <a:pt x="2743" y="4121"/>
                    <a:pt x="3119" y="3731"/>
                  </a:cubicBezTo>
                  <a:cubicBezTo>
                    <a:pt x="4110" y="2755"/>
                    <a:pt x="4285" y="1152"/>
                    <a:pt x="3528"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6"/>
            <p:cNvSpPr/>
            <p:nvPr/>
          </p:nvSpPr>
          <p:spPr>
            <a:xfrm>
              <a:off x="7485913" y="2945080"/>
              <a:ext cx="90609" cy="98369"/>
            </a:xfrm>
            <a:custGeom>
              <a:rect b="b" l="l" r="r" t="t"/>
              <a:pathLst>
                <a:path extrusionOk="0" h="3055" w="2814">
                  <a:moveTo>
                    <a:pt x="2100" y="1"/>
                  </a:moveTo>
                  <a:cubicBezTo>
                    <a:pt x="1473" y="44"/>
                    <a:pt x="875" y="350"/>
                    <a:pt x="497" y="831"/>
                  </a:cubicBezTo>
                  <a:cubicBezTo>
                    <a:pt x="161" y="1239"/>
                    <a:pt x="1" y="1808"/>
                    <a:pt x="190" y="2303"/>
                  </a:cubicBezTo>
                  <a:cubicBezTo>
                    <a:pt x="356" y="2723"/>
                    <a:pt x="810" y="3054"/>
                    <a:pt x="1281" y="3054"/>
                  </a:cubicBezTo>
                  <a:cubicBezTo>
                    <a:pt x="1350" y="3054"/>
                    <a:pt x="1419" y="3047"/>
                    <a:pt x="1488" y="3032"/>
                  </a:cubicBezTo>
                  <a:cubicBezTo>
                    <a:pt x="1837" y="2959"/>
                    <a:pt x="2129" y="2697"/>
                    <a:pt x="2333" y="2435"/>
                  </a:cubicBezTo>
                  <a:cubicBezTo>
                    <a:pt x="2610" y="2070"/>
                    <a:pt x="2814" y="1633"/>
                    <a:pt x="2799" y="1196"/>
                  </a:cubicBezTo>
                  <a:cubicBezTo>
                    <a:pt x="2799" y="744"/>
                    <a:pt x="2566" y="292"/>
                    <a:pt x="21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6"/>
            <p:cNvSpPr/>
            <p:nvPr/>
          </p:nvSpPr>
          <p:spPr>
            <a:xfrm>
              <a:off x="7529092" y="3007031"/>
              <a:ext cx="8951" cy="8018"/>
            </a:xfrm>
            <a:custGeom>
              <a:rect b="b" l="l" r="r" t="t"/>
              <a:pathLst>
                <a:path extrusionOk="0" h="249" w="278">
                  <a:moveTo>
                    <a:pt x="132" y="1"/>
                  </a:moveTo>
                  <a:cubicBezTo>
                    <a:pt x="59" y="1"/>
                    <a:pt x="1" y="59"/>
                    <a:pt x="1" y="132"/>
                  </a:cubicBezTo>
                  <a:cubicBezTo>
                    <a:pt x="1" y="190"/>
                    <a:pt x="59" y="248"/>
                    <a:pt x="132" y="248"/>
                  </a:cubicBezTo>
                  <a:cubicBezTo>
                    <a:pt x="205" y="248"/>
                    <a:pt x="278" y="190"/>
                    <a:pt x="278" y="132"/>
                  </a:cubicBezTo>
                  <a:cubicBezTo>
                    <a:pt x="278" y="59"/>
                    <a:pt x="20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6"/>
            <p:cNvSpPr/>
            <p:nvPr/>
          </p:nvSpPr>
          <p:spPr>
            <a:xfrm>
              <a:off x="7602314" y="2878556"/>
              <a:ext cx="168500" cy="101364"/>
            </a:xfrm>
            <a:custGeom>
              <a:rect b="b" l="l" r="r" t="t"/>
              <a:pathLst>
                <a:path extrusionOk="0" h="3148" w="5233">
                  <a:moveTo>
                    <a:pt x="2925" y="1"/>
                  </a:moveTo>
                  <a:cubicBezTo>
                    <a:pt x="2775" y="1"/>
                    <a:pt x="2626" y="10"/>
                    <a:pt x="2478" y="26"/>
                  </a:cubicBezTo>
                  <a:cubicBezTo>
                    <a:pt x="1822" y="114"/>
                    <a:pt x="1210" y="347"/>
                    <a:pt x="292" y="507"/>
                  </a:cubicBezTo>
                  <a:cubicBezTo>
                    <a:pt x="0" y="1207"/>
                    <a:pt x="321" y="2052"/>
                    <a:pt x="933" y="2548"/>
                  </a:cubicBezTo>
                  <a:cubicBezTo>
                    <a:pt x="1453" y="2968"/>
                    <a:pt x="2151" y="3147"/>
                    <a:pt x="2831" y="3147"/>
                  </a:cubicBezTo>
                  <a:cubicBezTo>
                    <a:pt x="2953" y="3147"/>
                    <a:pt x="3073" y="3142"/>
                    <a:pt x="3192" y="3131"/>
                  </a:cubicBezTo>
                  <a:cubicBezTo>
                    <a:pt x="3965" y="3058"/>
                    <a:pt x="4810" y="2693"/>
                    <a:pt x="5043" y="2008"/>
                  </a:cubicBezTo>
                  <a:cubicBezTo>
                    <a:pt x="5233" y="1411"/>
                    <a:pt x="4912" y="740"/>
                    <a:pt x="4373" y="391"/>
                  </a:cubicBezTo>
                  <a:cubicBezTo>
                    <a:pt x="3955" y="108"/>
                    <a:pt x="3440" y="1"/>
                    <a:pt x="2925"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6"/>
            <p:cNvSpPr/>
            <p:nvPr/>
          </p:nvSpPr>
          <p:spPr>
            <a:xfrm>
              <a:off x="7623887" y="2896040"/>
              <a:ext cx="110798" cy="76699"/>
            </a:xfrm>
            <a:custGeom>
              <a:rect b="b" l="l" r="r" t="t"/>
              <a:pathLst>
                <a:path extrusionOk="0" h="2382" w="3441">
                  <a:moveTo>
                    <a:pt x="1581" y="0"/>
                  </a:moveTo>
                  <a:cubicBezTo>
                    <a:pt x="1039" y="0"/>
                    <a:pt x="474" y="189"/>
                    <a:pt x="1" y="576"/>
                  </a:cubicBezTo>
                  <a:cubicBezTo>
                    <a:pt x="1" y="1174"/>
                    <a:pt x="322" y="1757"/>
                    <a:pt x="846" y="2077"/>
                  </a:cubicBezTo>
                  <a:cubicBezTo>
                    <a:pt x="1173" y="2280"/>
                    <a:pt x="1558" y="2382"/>
                    <a:pt x="1940" y="2382"/>
                  </a:cubicBezTo>
                  <a:cubicBezTo>
                    <a:pt x="2190" y="2382"/>
                    <a:pt x="2438" y="2339"/>
                    <a:pt x="2668" y="2252"/>
                  </a:cubicBezTo>
                  <a:cubicBezTo>
                    <a:pt x="2930" y="2136"/>
                    <a:pt x="3178" y="1961"/>
                    <a:pt x="3309" y="1728"/>
                  </a:cubicBezTo>
                  <a:cubicBezTo>
                    <a:pt x="3441" y="1465"/>
                    <a:pt x="3411" y="1145"/>
                    <a:pt x="3280" y="882"/>
                  </a:cubicBezTo>
                  <a:cubicBezTo>
                    <a:pt x="3149" y="620"/>
                    <a:pt x="2901" y="416"/>
                    <a:pt x="2639" y="270"/>
                  </a:cubicBezTo>
                  <a:cubicBezTo>
                    <a:pt x="2322" y="91"/>
                    <a:pt x="1957" y="0"/>
                    <a:pt x="15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6"/>
            <p:cNvSpPr/>
            <p:nvPr/>
          </p:nvSpPr>
          <p:spPr>
            <a:xfrm>
              <a:off x="7485913" y="2945080"/>
              <a:ext cx="90609" cy="98369"/>
            </a:xfrm>
            <a:custGeom>
              <a:rect b="b" l="l" r="r" t="t"/>
              <a:pathLst>
                <a:path extrusionOk="0" h="3055" w="2814">
                  <a:moveTo>
                    <a:pt x="2100" y="1"/>
                  </a:moveTo>
                  <a:cubicBezTo>
                    <a:pt x="1473" y="44"/>
                    <a:pt x="875" y="350"/>
                    <a:pt x="497" y="831"/>
                  </a:cubicBezTo>
                  <a:cubicBezTo>
                    <a:pt x="161" y="1239"/>
                    <a:pt x="1" y="1808"/>
                    <a:pt x="190" y="2303"/>
                  </a:cubicBezTo>
                  <a:cubicBezTo>
                    <a:pt x="356" y="2723"/>
                    <a:pt x="810" y="3054"/>
                    <a:pt x="1281" y="3054"/>
                  </a:cubicBezTo>
                  <a:cubicBezTo>
                    <a:pt x="1350" y="3054"/>
                    <a:pt x="1419" y="3047"/>
                    <a:pt x="1488" y="3032"/>
                  </a:cubicBezTo>
                  <a:cubicBezTo>
                    <a:pt x="1837" y="2959"/>
                    <a:pt x="2129" y="2697"/>
                    <a:pt x="2333" y="2435"/>
                  </a:cubicBezTo>
                  <a:cubicBezTo>
                    <a:pt x="2610" y="2070"/>
                    <a:pt x="2814" y="1633"/>
                    <a:pt x="2799" y="1196"/>
                  </a:cubicBezTo>
                  <a:cubicBezTo>
                    <a:pt x="2799" y="744"/>
                    <a:pt x="2566" y="292"/>
                    <a:pt x="2100" y="1"/>
                  </a:cubicBezTo>
                  <a:close/>
                </a:path>
              </a:pathLst>
            </a:custGeom>
            <a:solidFill>
              <a:srgbClr val="C22242">
                <a:alpha val="18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6"/>
            <p:cNvSpPr/>
            <p:nvPr/>
          </p:nvSpPr>
          <p:spPr>
            <a:xfrm>
              <a:off x="7623887" y="2896040"/>
              <a:ext cx="110798" cy="76699"/>
            </a:xfrm>
            <a:custGeom>
              <a:rect b="b" l="l" r="r" t="t"/>
              <a:pathLst>
                <a:path extrusionOk="0" h="2382" w="3441">
                  <a:moveTo>
                    <a:pt x="1581" y="0"/>
                  </a:moveTo>
                  <a:cubicBezTo>
                    <a:pt x="1039" y="0"/>
                    <a:pt x="474" y="189"/>
                    <a:pt x="1" y="576"/>
                  </a:cubicBezTo>
                  <a:cubicBezTo>
                    <a:pt x="1" y="1174"/>
                    <a:pt x="322" y="1757"/>
                    <a:pt x="846" y="2077"/>
                  </a:cubicBezTo>
                  <a:cubicBezTo>
                    <a:pt x="1173" y="2280"/>
                    <a:pt x="1558" y="2382"/>
                    <a:pt x="1940" y="2382"/>
                  </a:cubicBezTo>
                  <a:cubicBezTo>
                    <a:pt x="2190" y="2382"/>
                    <a:pt x="2438" y="2339"/>
                    <a:pt x="2668" y="2252"/>
                  </a:cubicBezTo>
                  <a:cubicBezTo>
                    <a:pt x="2930" y="2136"/>
                    <a:pt x="3178" y="1961"/>
                    <a:pt x="3309" y="1728"/>
                  </a:cubicBezTo>
                  <a:cubicBezTo>
                    <a:pt x="3441" y="1465"/>
                    <a:pt x="3411" y="1145"/>
                    <a:pt x="3280" y="882"/>
                  </a:cubicBezTo>
                  <a:cubicBezTo>
                    <a:pt x="3149" y="620"/>
                    <a:pt x="2901" y="416"/>
                    <a:pt x="2639" y="270"/>
                  </a:cubicBezTo>
                  <a:cubicBezTo>
                    <a:pt x="2322" y="91"/>
                    <a:pt x="1957" y="0"/>
                    <a:pt x="1581" y="0"/>
                  </a:cubicBezTo>
                  <a:close/>
                </a:path>
              </a:pathLst>
            </a:custGeom>
            <a:solidFill>
              <a:srgbClr val="C22242">
                <a:alpha val="18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6"/>
            <p:cNvSpPr/>
            <p:nvPr/>
          </p:nvSpPr>
          <p:spPr>
            <a:xfrm>
              <a:off x="7690057" y="2945080"/>
              <a:ext cx="7567" cy="6601"/>
            </a:xfrm>
            <a:custGeom>
              <a:rect b="b" l="l" r="r" t="t"/>
              <a:pathLst>
                <a:path extrusionOk="0" h="205" w="235">
                  <a:moveTo>
                    <a:pt x="118" y="1"/>
                  </a:moveTo>
                  <a:cubicBezTo>
                    <a:pt x="59" y="1"/>
                    <a:pt x="1" y="44"/>
                    <a:pt x="1" y="103"/>
                  </a:cubicBezTo>
                  <a:cubicBezTo>
                    <a:pt x="1" y="161"/>
                    <a:pt x="59" y="205"/>
                    <a:pt x="118" y="205"/>
                  </a:cubicBezTo>
                  <a:cubicBezTo>
                    <a:pt x="176" y="205"/>
                    <a:pt x="234" y="161"/>
                    <a:pt x="234" y="103"/>
                  </a:cubicBezTo>
                  <a:cubicBezTo>
                    <a:pt x="234" y="44"/>
                    <a:pt x="176"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6"/>
            <p:cNvSpPr/>
            <p:nvPr/>
          </p:nvSpPr>
          <p:spPr>
            <a:xfrm>
              <a:off x="7096428" y="3340714"/>
              <a:ext cx="176485" cy="200860"/>
            </a:xfrm>
            <a:custGeom>
              <a:rect b="b" l="l" r="r" t="t"/>
              <a:pathLst>
                <a:path extrusionOk="0" h="6238" w="5481">
                  <a:moveTo>
                    <a:pt x="2638" y="0"/>
                  </a:moveTo>
                  <a:cubicBezTo>
                    <a:pt x="1822" y="525"/>
                    <a:pt x="1472" y="743"/>
                    <a:pt x="656" y="1268"/>
                  </a:cubicBezTo>
                  <a:cubicBezTo>
                    <a:pt x="598" y="2128"/>
                    <a:pt x="306" y="2857"/>
                    <a:pt x="0" y="3600"/>
                  </a:cubicBezTo>
                  <a:cubicBezTo>
                    <a:pt x="87" y="4110"/>
                    <a:pt x="204" y="4678"/>
                    <a:pt x="321" y="5247"/>
                  </a:cubicBezTo>
                  <a:cubicBezTo>
                    <a:pt x="350" y="5363"/>
                    <a:pt x="350" y="5495"/>
                    <a:pt x="437" y="5597"/>
                  </a:cubicBezTo>
                  <a:cubicBezTo>
                    <a:pt x="510" y="5684"/>
                    <a:pt x="1020" y="5932"/>
                    <a:pt x="1326" y="6238"/>
                  </a:cubicBezTo>
                  <a:cubicBezTo>
                    <a:pt x="1705" y="6136"/>
                    <a:pt x="1764" y="6121"/>
                    <a:pt x="2143" y="6019"/>
                  </a:cubicBezTo>
                  <a:cubicBezTo>
                    <a:pt x="2215" y="5538"/>
                    <a:pt x="1880" y="5028"/>
                    <a:pt x="1399" y="4853"/>
                  </a:cubicBezTo>
                  <a:cubicBezTo>
                    <a:pt x="1297" y="4474"/>
                    <a:pt x="1283" y="4154"/>
                    <a:pt x="1253" y="3833"/>
                  </a:cubicBezTo>
                  <a:cubicBezTo>
                    <a:pt x="1720" y="3367"/>
                    <a:pt x="2128" y="3032"/>
                    <a:pt x="2536" y="2711"/>
                  </a:cubicBezTo>
                  <a:cubicBezTo>
                    <a:pt x="2805" y="2794"/>
                    <a:pt x="3132" y="2846"/>
                    <a:pt x="3480" y="2846"/>
                  </a:cubicBezTo>
                  <a:cubicBezTo>
                    <a:pt x="4169" y="2846"/>
                    <a:pt x="4937" y="2641"/>
                    <a:pt x="5480" y="2070"/>
                  </a:cubicBezTo>
                  <a:cubicBezTo>
                    <a:pt x="5072" y="408"/>
                    <a:pt x="4125" y="437"/>
                    <a:pt x="2638"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6"/>
            <p:cNvSpPr/>
            <p:nvPr/>
          </p:nvSpPr>
          <p:spPr>
            <a:xfrm>
              <a:off x="7011937" y="3314407"/>
              <a:ext cx="131921" cy="143223"/>
            </a:xfrm>
            <a:custGeom>
              <a:rect b="b" l="l" r="r" t="t"/>
              <a:pathLst>
                <a:path extrusionOk="0" h="4448" w="4097">
                  <a:moveTo>
                    <a:pt x="1750" y="1"/>
                  </a:moveTo>
                  <a:cubicBezTo>
                    <a:pt x="1167" y="584"/>
                    <a:pt x="584" y="1152"/>
                    <a:pt x="1" y="1721"/>
                  </a:cubicBezTo>
                  <a:cubicBezTo>
                    <a:pt x="656" y="2508"/>
                    <a:pt x="1094" y="3455"/>
                    <a:pt x="1283" y="4446"/>
                  </a:cubicBezTo>
                  <a:cubicBezTo>
                    <a:pt x="1361" y="4446"/>
                    <a:pt x="1440" y="4448"/>
                    <a:pt x="1521" y="4448"/>
                  </a:cubicBezTo>
                  <a:cubicBezTo>
                    <a:pt x="1682" y="4448"/>
                    <a:pt x="1847" y="4441"/>
                    <a:pt x="2012" y="4402"/>
                  </a:cubicBezTo>
                  <a:cubicBezTo>
                    <a:pt x="2245" y="4344"/>
                    <a:pt x="2464" y="4184"/>
                    <a:pt x="2551" y="3965"/>
                  </a:cubicBezTo>
                  <a:cubicBezTo>
                    <a:pt x="2639" y="3732"/>
                    <a:pt x="2566" y="3470"/>
                    <a:pt x="2449" y="3251"/>
                  </a:cubicBezTo>
                  <a:cubicBezTo>
                    <a:pt x="2318" y="3032"/>
                    <a:pt x="2172" y="2843"/>
                    <a:pt x="2041" y="2595"/>
                  </a:cubicBezTo>
                  <a:cubicBezTo>
                    <a:pt x="2099" y="2318"/>
                    <a:pt x="2201" y="2056"/>
                    <a:pt x="2376" y="1823"/>
                  </a:cubicBezTo>
                  <a:cubicBezTo>
                    <a:pt x="2784" y="1896"/>
                    <a:pt x="3192" y="1968"/>
                    <a:pt x="3601" y="2041"/>
                  </a:cubicBezTo>
                  <a:cubicBezTo>
                    <a:pt x="3659" y="1531"/>
                    <a:pt x="3848" y="1036"/>
                    <a:pt x="4096" y="555"/>
                  </a:cubicBezTo>
                  <a:cubicBezTo>
                    <a:pt x="3324" y="365"/>
                    <a:pt x="2551" y="161"/>
                    <a:pt x="1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6"/>
            <p:cNvSpPr/>
            <p:nvPr/>
          </p:nvSpPr>
          <p:spPr>
            <a:xfrm>
              <a:off x="7059335" y="3351952"/>
              <a:ext cx="122519" cy="185018"/>
            </a:xfrm>
            <a:custGeom>
              <a:rect b="b" l="l" r="r" t="t"/>
              <a:pathLst>
                <a:path extrusionOk="0" h="5746" w="3805">
                  <a:moveTo>
                    <a:pt x="2755" y="1"/>
                  </a:moveTo>
                  <a:cubicBezTo>
                    <a:pt x="1939" y="686"/>
                    <a:pt x="1123" y="1385"/>
                    <a:pt x="380" y="2012"/>
                  </a:cubicBezTo>
                  <a:cubicBezTo>
                    <a:pt x="234" y="2683"/>
                    <a:pt x="88" y="3353"/>
                    <a:pt x="1" y="4096"/>
                  </a:cubicBezTo>
                  <a:lnTo>
                    <a:pt x="307" y="5335"/>
                  </a:lnTo>
                  <a:cubicBezTo>
                    <a:pt x="356" y="5582"/>
                    <a:pt x="583" y="5745"/>
                    <a:pt x="837" y="5745"/>
                  </a:cubicBezTo>
                  <a:cubicBezTo>
                    <a:pt x="883" y="5745"/>
                    <a:pt x="930" y="5740"/>
                    <a:pt x="977" y="5729"/>
                  </a:cubicBezTo>
                  <a:cubicBezTo>
                    <a:pt x="1298" y="5656"/>
                    <a:pt x="1473" y="5350"/>
                    <a:pt x="1371" y="5058"/>
                  </a:cubicBezTo>
                  <a:cubicBezTo>
                    <a:pt x="1181" y="4519"/>
                    <a:pt x="1065" y="3951"/>
                    <a:pt x="1225" y="3411"/>
                  </a:cubicBezTo>
                  <a:cubicBezTo>
                    <a:pt x="1385" y="2901"/>
                    <a:pt x="1779" y="2464"/>
                    <a:pt x="2260" y="2172"/>
                  </a:cubicBezTo>
                  <a:cubicBezTo>
                    <a:pt x="2726" y="1866"/>
                    <a:pt x="3265" y="1662"/>
                    <a:pt x="3805" y="1458"/>
                  </a:cubicBezTo>
                  <a:cubicBezTo>
                    <a:pt x="3528" y="963"/>
                    <a:pt x="3251" y="453"/>
                    <a:pt x="27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6"/>
            <p:cNvSpPr/>
            <p:nvPr/>
          </p:nvSpPr>
          <p:spPr>
            <a:xfrm>
              <a:off x="7077656" y="3277249"/>
              <a:ext cx="291437" cy="259978"/>
            </a:xfrm>
            <a:custGeom>
              <a:rect b="b" l="l" r="r" t="t"/>
              <a:pathLst>
                <a:path extrusionOk="0" h="8074" w="9051">
                  <a:moveTo>
                    <a:pt x="6689" y="1"/>
                  </a:moveTo>
                  <a:cubicBezTo>
                    <a:pt x="6122" y="1"/>
                    <a:pt x="5535" y="234"/>
                    <a:pt x="5014" y="484"/>
                  </a:cubicBezTo>
                  <a:cubicBezTo>
                    <a:pt x="4329" y="820"/>
                    <a:pt x="3585" y="1199"/>
                    <a:pt x="2842" y="1213"/>
                  </a:cubicBezTo>
                  <a:cubicBezTo>
                    <a:pt x="2215" y="1082"/>
                    <a:pt x="1603" y="951"/>
                    <a:pt x="904" y="878"/>
                  </a:cubicBezTo>
                  <a:cubicBezTo>
                    <a:pt x="568" y="1403"/>
                    <a:pt x="233" y="1942"/>
                    <a:pt x="0" y="3020"/>
                  </a:cubicBezTo>
                  <a:cubicBezTo>
                    <a:pt x="700" y="3837"/>
                    <a:pt x="1093" y="4449"/>
                    <a:pt x="1297" y="5338"/>
                  </a:cubicBezTo>
                  <a:cubicBezTo>
                    <a:pt x="1374" y="5634"/>
                    <a:pt x="1650" y="5824"/>
                    <a:pt x="1950" y="5824"/>
                  </a:cubicBezTo>
                  <a:cubicBezTo>
                    <a:pt x="2047" y="5824"/>
                    <a:pt x="2148" y="5803"/>
                    <a:pt x="2245" y="5760"/>
                  </a:cubicBezTo>
                  <a:lnTo>
                    <a:pt x="2259" y="5760"/>
                  </a:lnTo>
                  <a:cubicBezTo>
                    <a:pt x="2551" y="5629"/>
                    <a:pt x="2696" y="5323"/>
                    <a:pt x="2623" y="5032"/>
                  </a:cubicBezTo>
                  <a:cubicBezTo>
                    <a:pt x="2492" y="4522"/>
                    <a:pt x="2332" y="4230"/>
                    <a:pt x="1938" y="3676"/>
                  </a:cubicBezTo>
                  <a:cubicBezTo>
                    <a:pt x="2000" y="3294"/>
                    <a:pt x="1999" y="3005"/>
                    <a:pt x="2271" y="3005"/>
                  </a:cubicBezTo>
                  <a:cubicBezTo>
                    <a:pt x="2321" y="3005"/>
                    <a:pt x="2379" y="3015"/>
                    <a:pt x="2449" y="3035"/>
                  </a:cubicBezTo>
                  <a:cubicBezTo>
                    <a:pt x="2521" y="3064"/>
                    <a:pt x="3891" y="3603"/>
                    <a:pt x="4722" y="3880"/>
                  </a:cubicBezTo>
                  <a:cubicBezTo>
                    <a:pt x="5713" y="4201"/>
                    <a:pt x="6573" y="4798"/>
                    <a:pt x="7214" y="5571"/>
                  </a:cubicBezTo>
                  <a:cubicBezTo>
                    <a:pt x="7302" y="5688"/>
                    <a:pt x="7389" y="5790"/>
                    <a:pt x="7448" y="5877"/>
                  </a:cubicBezTo>
                  <a:cubicBezTo>
                    <a:pt x="6821" y="6314"/>
                    <a:pt x="6500" y="7116"/>
                    <a:pt x="6675" y="7845"/>
                  </a:cubicBezTo>
                  <a:cubicBezTo>
                    <a:pt x="6788" y="7999"/>
                    <a:pt x="6988" y="8073"/>
                    <a:pt x="7188" y="8073"/>
                  </a:cubicBezTo>
                  <a:cubicBezTo>
                    <a:pt x="7272" y="8073"/>
                    <a:pt x="7356" y="8060"/>
                    <a:pt x="7433" y="8034"/>
                  </a:cubicBezTo>
                  <a:cubicBezTo>
                    <a:pt x="7695" y="7947"/>
                    <a:pt x="7899" y="7757"/>
                    <a:pt x="8089" y="7568"/>
                  </a:cubicBezTo>
                  <a:cubicBezTo>
                    <a:pt x="8555" y="7130"/>
                    <a:pt x="9051" y="6620"/>
                    <a:pt x="9007" y="6008"/>
                  </a:cubicBezTo>
                  <a:cubicBezTo>
                    <a:pt x="8978" y="5644"/>
                    <a:pt x="8745" y="5323"/>
                    <a:pt x="8555" y="4988"/>
                  </a:cubicBezTo>
                  <a:cubicBezTo>
                    <a:pt x="8366" y="4653"/>
                    <a:pt x="8220" y="4274"/>
                    <a:pt x="8351" y="3924"/>
                  </a:cubicBezTo>
                  <a:cubicBezTo>
                    <a:pt x="8395" y="3356"/>
                    <a:pt x="8628" y="2612"/>
                    <a:pt x="8555" y="1854"/>
                  </a:cubicBezTo>
                  <a:cubicBezTo>
                    <a:pt x="8482" y="1111"/>
                    <a:pt x="8031" y="339"/>
                    <a:pt x="7258" y="91"/>
                  </a:cubicBezTo>
                  <a:cubicBezTo>
                    <a:pt x="7073" y="28"/>
                    <a:pt x="6882" y="1"/>
                    <a:pt x="66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6"/>
            <p:cNvSpPr/>
            <p:nvPr/>
          </p:nvSpPr>
          <p:spPr>
            <a:xfrm>
              <a:off x="7511737" y="4227390"/>
              <a:ext cx="268930" cy="284224"/>
            </a:xfrm>
            <a:custGeom>
              <a:rect b="b" l="l" r="r" t="t"/>
              <a:pathLst>
                <a:path extrusionOk="0" h="8827" w="8352">
                  <a:moveTo>
                    <a:pt x="4340" y="0"/>
                  </a:moveTo>
                  <a:cubicBezTo>
                    <a:pt x="3550" y="0"/>
                    <a:pt x="2806" y="143"/>
                    <a:pt x="2230" y="650"/>
                  </a:cubicBezTo>
                  <a:cubicBezTo>
                    <a:pt x="1283" y="1481"/>
                    <a:pt x="496" y="2487"/>
                    <a:pt x="1" y="3725"/>
                  </a:cubicBezTo>
                  <a:cubicBezTo>
                    <a:pt x="409" y="3784"/>
                    <a:pt x="846" y="3842"/>
                    <a:pt x="1210" y="4017"/>
                  </a:cubicBezTo>
                  <a:cubicBezTo>
                    <a:pt x="1589" y="4206"/>
                    <a:pt x="1910" y="4542"/>
                    <a:pt x="1997" y="4993"/>
                  </a:cubicBezTo>
                  <a:lnTo>
                    <a:pt x="3673" y="4265"/>
                  </a:lnTo>
                  <a:cubicBezTo>
                    <a:pt x="3848" y="5780"/>
                    <a:pt x="4009" y="7296"/>
                    <a:pt x="4169" y="8827"/>
                  </a:cubicBezTo>
                  <a:cubicBezTo>
                    <a:pt x="6078" y="6655"/>
                    <a:pt x="8075" y="4308"/>
                    <a:pt x="8323" y="1510"/>
                  </a:cubicBezTo>
                  <a:cubicBezTo>
                    <a:pt x="8352" y="1219"/>
                    <a:pt x="8352" y="883"/>
                    <a:pt x="8162" y="636"/>
                  </a:cubicBezTo>
                  <a:cubicBezTo>
                    <a:pt x="7915" y="315"/>
                    <a:pt x="7434" y="257"/>
                    <a:pt x="7011" y="228"/>
                  </a:cubicBezTo>
                  <a:cubicBezTo>
                    <a:pt x="6177" y="181"/>
                    <a:pt x="5229" y="0"/>
                    <a:pt x="4340" y="0"/>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6"/>
            <p:cNvSpPr/>
            <p:nvPr/>
          </p:nvSpPr>
          <p:spPr>
            <a:xfrm>
              <a:off x="7960854" y="4354384"/>
              <a:ext cx="196191" cy="224816"/>
            </a:xfrm>
            <a:custGeom>
              <a:rect b="b" l="l" r="r" t="t"/>
              <a:pathLst>
                <a:path extrusionOk="0" h="6982" w="6093">
                  <a:moveTo>
                    <a:pt x="4591" y="0"/>
                  </a:moveTo>
                  <a:cubicBezTo>
                    <a:pt x="2420" y="1064"/>
                    <a:pt x="1312" y="2594"/>
                    <a:pt x="234" y="4125"/>
                  </a:cubicBezTo>
                  <a:cubicBezTo>
                    <a:pt x="117" y="4300"/>
                    <a:pt x="0" y="4489"/>
                    <a:pt x="44" y="4693"/>
                  </a:cubicBezTo>
                  <a:cubicBezTo>
                    <a:pt x="73" y="4853"/>
                    <a:pt x="234" y="4985"/>
                    <a:pt x="394" y="5101"/>
                  </a:cubicBezTo>
                  <a:cubicBezTo>
                    <a:pt x="1239" y="5728"/>
                    <a:pt x="2085" y="6355"/>
                    <a:pt x="2930" y="6981"/>
                  </a:cubicBezTo>
                  <a:cubicBezTo>
                    <a:pt x="3571" y="6049"/>
                    <a:pt x="4198" y="5116"/>
                    <a:pt x="4839" y="4183"/>
                  </a:cubicBezTo>
                  <a:cubicBezTo>
                    <a:pt x="5262" y="4606"/>
                    <a:pt x="5685" y="5028"/>
                    <a:pt x="6093" y="5451"/>
                  </a:cubicBezTo>
                  <a:cubicBezTo>
                    <a:pt x="5962" y="4387"/>
                    <a:pt x="5830" y="3323"/>
                    <a:pt x="5699" y="2259"/>
                  </a:cubicBezTo>
                  <a:cubicBezTo>
                    <a:pt x="5524" y="1312"/>
                    <a:pt x="5131" y="598"/>
                    <a:pt x="4591" y="0"/>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6"/>
            <p:cNvSpPr/>
            <p:nvPr/>
          </p:nvSpPr>
          <p:spPr>
            <a:xfrm>
              <a:off x="7309460" y="4457841"/>
              <a:ext cx="241270" cy="302546"/>
            </a:xfrm>
            <a:custGeom>
              <a:rect b="b" l="l" r="r" t="t"/>
              <a:pathLst>
                <a:path extrusionOk="0" h="9396" w="7493">
                  <a:moveTo>
                    <a:pt x="5466" y="1"/>
                  </a:moveTo>
                  <a:cubicBezTo>
                    <a:pt x="5225" y="1"/>
                    <a:pt x="4984" y="28"/>
                    <a:pt x="4752" y="81"/>
                  </a:cubicBezTo>
                  <a:cubicBezTo>
                    <a:pt x="3790" y="300"/>
                    <a:pt x="2960" y="897"/>
                    <a:pt x="2318" y="1611"/>
                  </a:cubicBezTo>
                  <a:cubicBezTo>
                    <a:pt x="642" y="3404"/>
                    <a:pt x="1" y="5984"/>
                    <a:pt x="613" y="8301"/>
                  </a:cubicBezTo>
                  <a:cubicBezTo>
                    <a:pt x="730" y="8680"/>
                    <a:pt x="890" y="9103"/>
                    <a:pt x="1269" y="9292"/>
                  </a:cubicBezTo>
                  <a:cubicBezTo>
                    <a:pt x="1412" y="9364"/>
                    <a:pt x="1565" y="9395"/>
                    <a:pt x="1721" y="9395"/>
                  </a:cubicBezTo>
                  <a:cubicBezTo>
                    <a:pt x="2103" y="9395"/>
                    <a:pt x="2499" y="9205"/>
                    <a:pt x="2799" y="8957"/>
                  </a:cubicBezTo>
                  <a:cubicBezTo>
                    <a:pt x="3222" y="8622"/>
                    <a:pt x="3557" y="8170"/>
                    <a:pt x="4038" y="7922"/>
                  </a:cubicBezTo>
                  <a:cubicBezTo>
                    <a:pt x="3645" y="7572"/>
                    <a:pt x="3397" y="7135"/>
                    <a:pt x="3557" y="6742"/>
                  </a:cubicBezTo>
                  <a:cubicBezTo>
                    <a:pt x="3659" y="6508"/>
                    <a:pt x="3878" y="6348"/>
                    <a:pt x="4082" y="6188"/>
                  </a:cubicBezTo>
                  <a:cubicBezTo>
                    <a:pt x="4913" y="5532"/>
                    <a:pt x="5612" y="4716"/>
                    <a:pt x="6108" y="3812"/>
                  </a:cubicBezTo>
                  <a:cubicBezTo>
                    <a:pt x="6181" y="3608"/>
                    <a:pt x="6297" y="3404"/>
                    <a:pt x="6414" y="3200"/>
                  </a:cubicBezTo>
                  <a:cubicBezTo>
                    <a:pt x="6647" y="3287"/>
                    <a:pt x="6880" y="3375"/>
                    <a:pt x="7113" y="3462"/>
                  </a:cubicBezTo>
                  <a:cubicBezTo>
                    <a:pt x="7376" y="2588"/>
                    <a:pt x="7478" y="1728"/>
                    <a:pt x="7492" y="868"/>
                  </a:cubicBezTo>
                  <a:cubicBezTo>
                    <a:pt x="6984" y="271"/>
                    <a:pt x="6223" y="1"/>
                    <a:pt x="54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6"/>
            <p:cNvSpPr/>
            <p:nvPr/>
          </p:nvSpPr>
          <p:spPr>
            <a:xfrm>
              <a:off x="7309460" y="4457841"/>
              <a:ext cx="241270" cy="302546"/>
            </a:xfrm>
            <a:custGeom>
              <a:rect b="b" l="l" r="r" t="t"/>
              <a:pathLst>
                <a:path extrusionOk="0" h="9396" w="7493">
                  <a:moveTo>
                    <a:pt x="5466" y="1"/>
                  </a:moveTo>
                  <a:cubicBezTo>
                    <a:pt x="5225" y="1"/>
                    <a:pt x="4984" y="28"/>
                    <a:pt x="4752" y="81"/>
                  </a:cubicBezTo>
                  <a:cubicBezTo>
                    <a:pt x="3790" y="300"/>
                    <a:pt x="2960" y="897"/>
                    <a:pt x="2318" y="1611"/>
                  </a:cubicBezTo>
                  <a:cubicBezTo>
                    <a:pt x="642" y="3404"/>
                    <a:pt x="1" y="5984"/>
                    <a:pt x="613" y="8301"/>
                  </a:cubicBezTo>
                  <a:cubicBezTo>
                    <a:pt x="730" y="8680"/>
                    <a:pt x="890" y="9103"/>
                    <a:pt x="1269" y="9292"/>
                  </a:cubicBezTo>
                  <a:cubicBezTo>
                    <a:pt x="1412" y="9364"/>
                    <a:pt x="1565" y="9395"/>
                    <a:pt x="1721" y="9395"/>
                  </a:cubicBezTo>
                  <a:cubicBezTo>
                    <a:pt x="2103" y="9395"/>
                    <a:pt x="2499" y="9205"/>
                    <a:pt x="2799" y="8957"/>
                  </a:cubicBezTo>
                  <a:cubicBezTo>
                    <a:pt x="3222" y="8622"/>
                    <a:pt x="3557" y="8170"/>
                    <a:pt x="4038" y="7922"/>
                  </a:cubicBezTo>
                  <a:cubicBezTo>
                    <a:pt x="3645" y="7572"/>
                    <a:pt x="3397" y="7135"/>
                    <a:pt x="3557" y="6742"/>
                  </a:cubicBezTo>
                  <a:cubicBezTo>
                    <a:pt x="3659" y="6508"/>
                    <a:pt x="3878" y="6348"/>
                    <a:pt x="4082" y="6188"/>
                  </a:cubicBezTo>
                  <a:cubicBezTo>
                    <a:pt x="4913" y="5532"/>
                    <a:pt x="5612" y="4716"/>
                    <a:pt x="6108" y="3812"/>
                  </a:cubicBezTo>
                  <a:cubicBezTo>
                    <a:pt x="6181" y="3608"/>
                    <a:pt x="6297" y="3404"/>
                    <a:pt x="6414" y="3200"/>
                  </a:cubicBezTo>
                  <a:cubicBezTo>
                    <a:pt x="6647" y="3287"/>
                    <a:pt x="6880" y="3375"/>
                    <a:pt x="7113" y="3462"/>
                  </a:cubicBezTo>
                  <a:cubicBezTo>
                    <a:pt x="7376" y="2588"/>
                    <a:pt x="7478" y="1728"/>
                    <a:pt x="7492" y="868"/>
                  </a:cubicBezTo>
                  <a:cubicBezTo>
                    <a:pt x="6984" y="271"/>
                    <a:pt x="6223" y="1"/>
                    <a:pt x="5466"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6"/>
            <p:cNvSpPr/>
            <p:nvPr/>
          </p:nvSpPr>
          <p:spPr>
            <a:xfrm>
              <a:off x="7347487" y="4478256"/>
              <a:ext cx="192456" cy="303190"/>
            </a:xfrm>
            <a:custGeom>
              <a:rect b="b" l="l" r="r" t="t"/>
              <a:pathLst>
                <a:path extrusionOk="0" h="9416" w="5977">
                  <a:moveTo>
                    <a:pt x="4387" y="1"/>
                  </a:moveTo>
                  <a:cubicBezTo>
                    <a:pt x="2318" y="2624"/>
                    <a:pt x="802" y="5656"/>
                    <a:pt x="0" y="8833"/>
                  </a:cubicBezTo>
                  <a:cubicBezTo>
                    <a:pt x="525" y="8920"/>
                    <a:pt x="1006" y="9124"/>
                    <a:pt x="1429" y="9416"/>
                  </a:cubicBezTo>
                  <a:cubicBezTo>
                    <a:pt x="2376" y="6341"/>
                    <a:pt x="3921" y="3426"/>
                    <a:pt x="5976" y="875"/>
                  </a:cubicBezTo>
                  <a:cubicBezTo>
                    <a:pt x="5743" y="773"/>
                    <a:pt x="5072" y="380"/>
                    <a:pt x="43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6"/>
            <p:cNvSpPr/>
            <p:nvPr/>
          </p:nvSpPr>
          <p:spPr>
            <a:xfrm>
              <a:off x="7324948" y="4473104"/>
              <a:ext cx="135205" cy="224366"/>
            </a:xfrm>
            <a:custGeom>
              <a:rect b="b" l="l" r="r" t="t"/>
              <a:pathLst>
                <a:path extrusionOk="0" h="6968" w="4199">
                  <a:moveTo>
                    <a:pt x="4198" y="0"/>
                  </a:moveTo>
                  <a:cubicBezTo>
                    <a:pt x="3965" y="219"/>
                    <a:pt x="3338" y="277"/>
                    <a:pt x="2887" y="525"/>
                  </a:cubicBezTo>
                  <a:cubicBezTo>
                    <a:pt x="2435" y="787"/>
                    <a:pt x="2114" y="1210"/>
                    <a:pt x="1808" y="1618"/>
                  </a:cubicBezTo>
                  <a:cubicBezTo>
                    <a:pt x="1196" y="2420"/>
                    <a:pt x="584" y="3236"/>
                    <a:pt x="292" y="4183"/>
                  </a:cubicBezTo>
                  <a:cubicBezTo>
                    <a:pt x="1" y="5131"/>
                    <a:pt x="103" y="6224"/>
                    <a:pt x="788" y="6967"/>
                  </a:cubicBezTo>
                  <a:cubicBezTo>
                    <a:pt x="1619" y="4519"/>
                    <a:pt x="2755" y="2187"/>
                    <a:pt x="41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6"/>
            <p:cNvSpPr/>
            <p:nvPr/>
          </p:nvSpPr>
          <p:spPr>
            <a:xfrm>
              <a:off x="7292104" y="4170397"/>
              <a:ext cx="499832" cy="776360"/>
            </a:xfrm>
            <a:custGeom>
              <a:rect b="b" l="l" r="r" t="t"/>
              <a:pathLst>
                <a:path extrusionOk="0" h="24111" w="15523">
                  <a:moveTo>
                    <a:pt x="9591" y="1"/>
                  </a:moveTo>
                  <a:cubicBezTo>
                    <a:pt x="9124" y="1779"/>
                    <a:pt x="8658" y="3572"/>
                    <a:pt x="8206" y="5452"/>
                  </a:cubicBezTo>
                  <a:cubicBezTo>
                    <a:pt x="8162" y="5627"/>
                    <a:pt x="8119" y="5802"/>
                    <a:pt x="8075" y="5991"/>
                  </a:cubicBezTo>
                  <a:cubicBezTo>
                    <a:pt x="7813" y="6253"/>
                    <a:pt x="7536" y="6516"/>
                    <a:pt x="7405" y="6647"/>
                  </a:cubicBezTo>
                  <a:cubicBezTo>
                    <a:pt x="5058" y="7405"/>
                    <a:pt x="3032" y="8877"/>
                    <a:pt x="1779" y="10713"/>
                  </a:cubicBezTo>
                  <a:cubicBezTo>
                    <a:pt x="467" y="12652"/>
                    <a:pt x="1" y="14954"/>
                    <a:pt x="44" y="17199"/>
                  </a:cubicBezTo>
                  <a:cubicBezTo>
                    <a:pt x="88" y="19443"/>
                    <a:pt x="598" y="21659"/>
                    <a:pt x="1108" y="23859"/>
                  </a:cubicBezTo>
                  <a:cubicBezTo>
                    <a:pt x="1997" y="23985"/>
                    <a:pt x="2895" y="24110"/>
                    <a:pt x="3690" y="24110"/>
                  </a:cubicBezTo>
                  <a:cubicBezTo>
                    <a:pt x="3912" y="24110"/>
                    <a:pt x="4126" y="24100"/>
                    <a:pt x="4329" y="24078"/>
                  </a:cubicBezTo>
                  <a:cubicBezTo>
                    <a:pt x="3848" y="21134"/>
                    <a:pt x="3717" y="18146"/>
                    <a:pt x="4504" y="16747"/>
                  </a:cubicBezTo>
                  <a:lnTo>
                    <a:pt x="4504" y="16747"/>
                  </a:lnTo>
                  <a:cubicBezTo>
                    <a:pt x="3892" y="17199"/>
                    <a:pt x="3018" y="17461"/>
                    <a:pt x="2143" y="17505"/>
                  </a:cubicBezTo>
                  <a:cubicBezTo>
                    <a:pt x="2216" y="16281"/>
                    <a:pt x="2303" y="15056"/>
                    <a:pt x="2376" y="13832"/>
                  </a:cubicBezTo>
                  <a:lnTo>
                    <a:pt x="2376" y="13832"/>
                  </a:lnTo>
                  <a:cubicBezTo>
                    <a:pt x="2085" y="13963"/>
                    <a:pt x="1808" y="14094"/>
                    <a:pt x="1516" y="14226"/>
                  </a:cubicBezTo>
                  <a:cubicBezTo>
                    <a:pt x="1706" y="13322"/>
                    <a:pt x="1939" y="12346"/>
                    <a:pt x="2726" y="11704"/>
                  </a:cubicBezTo>
                  <a:cubicBezTo>
                    <a:pt x="3586" y="11005"/>
                    <a:pt x="4971" y="10844"/>
                    <a:pt x="5743" y="10072"/>
                  </a:cubicBezTo>
                  <a:lnTo>
                    <a:pt x="5743" y="10072"/>
                  </a:lnTo>
                  <a:cubicBezTo>
                    <a:pt x="5699" y="10393"/>
                    <a:pt x="5656" y="10728"/>
                    <a:pt x="5758" y="11034"/>
                  </a:cubicBezTo>
                  <a:cubicBezTo>
                    <a:pt x="5860" y="11354"/>
                    <a:pt x="6137" y="11646"/>
                    <a:pt x="6516" y="11704"/>
                  </a:cubicBezTo>
                  <a:cubicBezTo>
                    <a:pt x="6550" y="11710"/>
                    <a:pt x="6584" y="11712"/>
                    <a:pt x="6619" y="11712"/>
                  </a:cubicBezTo>
                  <a:cubicBezTo>
                    <a:pt x="6967" y="11712"/>
                    <a:pt x="7313" y="11457"/>
                    <a:pt x="7273" y="11165"/>
                  </a:cubicBezTo>
                  <a:lnTo>
                    <a:pt x="7273" y="11165"/>
                  </a:lnTo>
                  <a:cubicBezTo>
                    <a:pt x="7579" y="11500"/>
                    <a:pt x="7740" y="11937"/>
                    <a:pt x="7696" y="12360"/>
                  </a:cubicBezTo>
                  <a:cubicBezTo>
                    <a:pt x="8658" y="10990"/>
                    <a:pt x="9766" y="9693"/>
                    <a:pt x="11004" y="8498"/>
                  </a:cubicBezTo>
                  <a:cubicBezTo>
                    <a:pt x="11515" y="8367"/>
                    <a:pt x="12025" y="8090"/>
                    <a:pt x="12360" y="7740"/>
                  </a:cubicBezTo>
                  <a:cubicBezTo>
                    <a:pt x="12710" y="7390"/>
                    <a:pt x="12914" y="6953"/>
                    <a:pt x="13118" y="6530"/>
                  </a:cubicBezTo>
                  <a:cubicBezTo>
                    <a:pt x="13220" y="6312"/>
                    <a:pt x="13322" y="6093"/>
                    <a:pt x="13424" y="5874"/>
                  </a:cubicBezTo>
                  <a:cubicBezTo>
                    <a:pt x="14196" y="4198"/>
                    <a:pt x="14910" y="2522"/>
                    <a:pt x="15523" y="948"/>
                  </a:cubicBezTo>
                  <a:cubicBezTo>
                    <a:pt x="13555" y="584"/>
                    <a:pt x="11558" y="321"/>
                    <a:pt x="95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6"/>
            <p:cNvSpPr/>
            <p:nvPr/>
          </p:nvSpPr>
          <p:spPr>
            <a:xfrm>
              <a:off x="7556333" y="4170397"/>
              <a:ext cx="235603" cy="189172"/>
            </a:xfrm>
            <a:custGeom>
              <a:rect b="b" l="l" r="r" t="t"/>
              <a:pathLst>
                <a:path extrusionOk="0" h="5875" w="7317">
                  <a:moveTo>
                    <a:pt x="1385" y="1"/>
                  </a:moveTo>
                  <a:cubicBezTo>
                    <a:pt x="918" y="1779"/>
                    <a:pt x="452" y="3572"/>
                    <a:pt x="0" y="5452"/>
                  </a:cubicBezTo>
                  <a:cubicBezTo>
                    <a:pt x="787" y="5015"/>
                    <a:pt x="1676" y="4708"/>
                    <a:pt x="2594" y="4577"/>
                  </a:cubicBezTo>
                  <a:cubicBezTo>
                    <a:pt x="2871" y="4898"/>
                    <a:pt x="3265" y="5335"/>
                    <a:pt x="3600" y="5802"/>
                  </a:cubicBezTo>
                  <a:lnTo>
                    <a:pt x="4751" y="5233"/>
                  </a:lnTo>
                  <a:cubicBezTo>
                    <a:pt x="4941" y="5423"/>
                    <a:pt x="5087" y="5641"/>
                    <a:pt x="5218" y="5874"/>
                  </a:cubicBezTo>
                  <a:cubicBezTo>
                    <a:pt x="5990" y="4198"/>
                    <a:pt x="6704" y="2522"/>
                    <a:pt x="7317" y="948"/>
                  </a:cubicBezTo>
                  <a:cubicBezTo>
                    <a:pt x="5349" y="584"/>
                    <a:pt x="3352" y="321"/>
                    <a:pt x="1385"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6"/>
            <p:cNvSpPr/>
            <p:nvPr/>
          </p:nvSpPr>
          <p:spPr>
            <a:xfrm>
              <a:off x="7300090" y="4922672"/>
              <a:ext cx="234669" cy="192778"/>
            </a:xfrm>
            <a:custGeom>
              <a:rect b="b" l="l" r="r" t="t"/>
              <a:pathLst>
                <a:path extrusionOk="0" h="5987" w="7288">
                  <a:moveTo>
                    <a:pt x="3629" y="1"/>
                  </a:moveTo>
                  <a:cubicBezTo>
                    <a:pt x="2755" y="30"/>
                    <a:pt x="1881" y="45"/>
                    <a:pt x="991" y="88"/>
                  </a:cubicBezTo>
                  <a:cubicBezTo>
                    <a:pt x="598" y="1196"/>
                    <a:pt x="292" y="2347"/>
                    <a:pt x="88" y="3513"/>
                  </a:cubicBezTo>
                  <a:cubicBezTo>
                    <a:pt x="44" y="3819"/>
                    <a:pt x="0" y="4140"/>
                    <a:pt x="88" y="4432"/>
                  </a:cubicBezTo>
                  <a:cubicBezTo>
                    <a:pt x="216" y="4860"/>
                    <a:pt x="638" y="5190"/>
                    <a:pt x="861" y="5190"/>
                  </a:cubicBezTo>
                  <a:cubicBezTo>
                    <a:pt x="866" y="5190"/>
                    <a:pt x="870" y="5190"/>
                    <a:pt x="875" y="5189"/>
                  </a:cubicBezTo>
                  <a:cubicBezTo>
                    <a:pt x="1823" y="5719"/>
                    <a:pt x="2925" y="5987"/>
                    <a:pt x="4028" y="5987"/>
                  </a:cubicBezTo>
                  <a:cubicBezTo>
                    <a:pt x="4960" y="5987"/>
                    <a:pt x="5893" y="5795"/>
                    <a:pt x="6734" y="5408"/>
                  </a:cubicBezTo>
                  <a:cubicBezTo>
                    <a:pt x="6967" y="5291"/>
                    <a:pt x="7215" y="5146"/>
                    <a:pt x="7259" y="4898"/>
                  </a:cubicBezTo>
                  <a:cubicBezTo>
                    <a:pt x="7288" y="4665"/>
                    <a:pt x="7098" y="4446"/>
                    <a:pt x="6923" y="4271"/>
                  </a:cubicBezTo>
                  <a:cubicBezTo>
                    <a:pt x="6399" y="3747"/>
                    <a:pt x="5859" y="3222"/>
                    <a:pt x="5320" y="2697"/>
                  </a:cubicBezTo>
                  <a:cubicBezTo>
                    <a:pt x="4635" y="1837"/>
                    <a:pt x="4096" y="948"/>
                    <a:pt x="36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6"/>
            <p:cNvSpPr/>
            <p:nvPr/>
          </p:nvSpPr>
          <p:spPr>
            <a:xfrm>
              <a:off x="7935996" y="4343114"/>
              <a:ext cx="227618" cy="612916"/>
            </a:xfrm>
            <a:custGeom>
              <a:rect b="b" l="l" r="r" t="t"/>
              <a:pathLst>
                <a:path extrusionOk="0" h="19035" w="7069">
                  <a:moveTo>
                    <a:pt x="4999" y="0"/>
                  </a:moveTo>
                  <a:lnTo>
                    <a:pt x="4999" y="0"/>
                  </a:lnTo>
                  <a:cubicBezTo>
                    <a:pt x="3585" y="467"/>
                    <a:pt x="2113" y="846"/>
                    <a:pt x="364" y="1123"/>
                  </a:cubicBezTo>
                  <a:cubicBezTo>
                    <a:pt x="0" y="2842"/>
                    <a:pt x="292" y="4664"/>
                    <a:pt x="1268" y="6340"/>
                  </a:cubicBezTo>
                  <a:cubicBezTo>
                    <a:pt x="1472" y="7827"/>
                    <a:pt x="1662" y="9328"/>
                    <a:pt x="1793" y="10829"/>
                  </a:cubicBezTo>
                  <a:cubicBezTo>
                    <a:pt x="2011" y="13423"/>
                    <a:pt x="2099" y="16018"/>
                    <a:pt x="2040" y="18597"/>
                  </a:cubicBezTo>
                  <a:cubicBezTo>
                    <a:pt x="2915" y="18656"/>
                    <a:pt x="3789" y="18714"/>
                    <a:pt x="4460" y="19035"/>
                  </a:cubicBezTo>
                  <a:cubicBezTo>
                    <a:pt x="6806" y="14429"/>
                    <a:pt x="7069" y="8949"/>
                    <a:pt x="5043" y="4212"/>
                  </a:cubicBezTo>
                  <a:cubicBezTo>
                    <a:pt x="5028" y="4183"/>
                    <a:pt x="5028" y="4154"/>
                    <a:pt x="5028" y="4139"/>
                  </a:cubicBezTo>
                  <a:cubicBezTo>
                    <a:pt x="4868" y="2755"/>
                    <a:pt x="4868" y="1370"/>
                    <a:pt x="49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6"/>
            <p:cNvSpPr/>
            <p:nvPr/>
          </p:nvSpPr>
          <p:spPr>
            <a:xfrm>
              <a:off x="7935996" y="4342632"/>
              <a:ext cx="161931" cy="349203"/>
            </a:xfrm>
            <a:custGeom>
              <a:rect b="b" l="l" r="r" t="t"/>
              <a:pathLst>
                <a:path extrusionOk="0" h="10845" w="5029">
                  <a:moveTo>
                    <a:pt x="4999" y="1"/>
                  </a:moveTo>
                  <a:cubicBezTo>
                    <a:pt x="3585" y="482"/>
                    <a:pt x="2113" y="861"/>
                    <a:pt x="364" y="1138"/>
                  </a:cubicBezTo>
                  <a:cubicBezTo>
                    <a:pt x="0" y="2843"/>
                    <a:pt x="292" y="4679"/>
                    <a:pt x="1268" y="6355"/>
                  </a:cubicBezTo>
                  <a:cubicBezTo>
                    <a:pt x="1472" y="7842"/>
                    <a:pt x="1662" y="9343"/>
                    <a:pt x="1793" y="10844"/>
                  </a:cubicBezTo>
                  <a:cubicBezTo>
                    <a:pt x="2478" y="8906"/>
                    <a:pt x="3425" y="7055"/>
                    <a:pt x="4635" y="5350"/>
                  </a:cubicBezTo>
                  <a:cubicBezTo>
                    <a:pt x="4402" y="5291"/>
                    <a:pt x="4183" y="5218"/>
                    <a:pt x="3950" y="5160"/>
                  </a:cubicBezTo>
                  <a:cubicBezTo>
                    <a:pt x="4052" y="4854"/>
                    <a:pt x="4154" y="4548"/>
                    <a:pt x="4256" y="4242"/>
                  </a:cubicBezTo>
                  <a:cubicBezTo>
                    <a:pt x="4450" y="4181"/>
                    <a:pt x="4665" y="4151"/>
                    <a:pt x="4891" y="4151"/>
                  </a:cubicBezTo>
                  <a:cubicBezTo>
                    <a:pt x="4936" y="4151"/>
                    <a:pt x="4982" y="4152"/>
                    <a:pt x="5028" y="4154"/>
                  </a:cubicBezTo>
                  <a:cubicBezTo>
                    <a:pt x="4868" y="2770"/>
                    <a:pt x="4868" y="1385"/>
                    <a:pt x="4999"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6"/>
            <p:cNvSpPr/>
            <p:nvPr/>
          </p:nvSpPr>
          <p:spPr>
            <a:xfrm>
              <a:off x="7791904" y="4908601"/>
              <a:ext cx="319612" cy="233059"/>
            </a:xfrm>
            <a:custGeom>
              <a:rect b="b" l="l" r="r" t="t"/>
              <a:pathLst>
                <a:path extrusionOk="0" h="7238" w="9926">
                  <a:moveTo>
                    <a:pt x="7055" y="1"/>
                  </a:moveTo>
                  <a:cubicBezTo>
                    <a:pt x="5962" y="1269"/>
                    <a:pt x="4781" y="2449"/>
                    <a:pt x="3557" y="3499"/>
                  </a:cubicBezTo>
                  <a:cubicBezTo>
                    <a:pt x="2566" y="3980"/>
                    <a:pt x="1575" y="4460"/>
                    <a:pt x="584" y="4956"/>
                  </a:cubicBezTo>
                  <a:cubicBezTo>
                    <a:pt x="321" y="5073"/>
                    <a:pt x="30" y="5247"/>
                    <a:pt x="15" y="5510"/>
                  </a:cubicBezTo>
                  <a:cubicBezTo>
                    <a:pt x="1" y="5728"/>
                    <a:pt x="161" y="5903"/>
                    <a:pt x="321" y="6049"/>
                  </a:cubicBezTo>
                  <a:cubicBezTo>
                    <a:pt x="1172" y="6824"/>
                    <a:pt x="2360" y="7238"/>
                    <a:pt x="3543" y="7238"/>
                  </a:cubicBezTo>
                  <a:cubicBezTo>
                    <a:pt x="4184" y="7238"/>
                    <a:pt x="4824" y="7116"/>
                    <a:pt x="5408" y="6865"/>
                  </a:cubicBezTo>
                  <a:cubicBezTo>
                    <a:pt x="6195" y="6530"/>
                    <a:pt x="6894" y="5976"/>
                    <a:pt x="7754" y="5801"/>
                  </a:cubicBezTo>
                  <a:cubicBezTo>
                    <a:pt x="8148" y="5714"/>
                    <a:pt x="8570" y="5728"/>
                    <a:pt x="8935" y="5554"/>
                  </a:cubicBezTo>
                  <a:cubicBezTo>
                    <a:pt x="9795" y="5175"/>
                    <a:pt x="9926" y="4052"/>
                    <a:pt x="9693" y="3192"/>
                  </a:cubicBezTo>
                  <a:cubicBezTo>
                    <a:pt x="9460" y="2318"/>
                    <a:pt x="8964" y="1487"/>
                    <a:pt x="9037" y="584"/>
                  </a:cubicBezTo>
                  <a:cubicBezTo>
                    <a:pt x="8264" y="482"/>
                    <a:pt x="7507" y="365"/>
                    <a:pt x="70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6"/>
            <p:cNvSpPr/>
            <p:nvPr/>
          </p:nvSpPr>
          <p:spPr>
            <a:xfrm>
              <a:off x="7507519" y="3889006"/>
              <a:ext cx="641091" cy="760100"/>
            </a:xfrm>
            <a:custGeom>
              <a:rect b="b" l="l" r="r" t="t"/>
              <a:pathLst>
                <a:path extrusionOk="0" h="23606" w="19910">
                  <a:moveTo>
                    <a:pt x="12521" y="19965"/>
                  </a:moveTo>
                  <a:cubicBezTo>
                    <a:pt x="12519" y="19978"/>
                    <a:pt x="12519" y="19992"/>
                    <a:pt x="12520" y="20006"/>
                  </a:cubicBezTo>
                  <a:cubicBezTo>
                    <a:pt x="12520" y="19992"/>
                    <a:pt x="12521" y="19979"/>
                    <a:pt x="12521" y="19965"/>
                  </a:cubicBezTo>
                  <a:close/>
                  <a:moveTo>
                    <a:pt x="11725" y="0"/>
                  </a:moveTo>
                  <a:cubicBezTo>
                    <a:pt x="9537" y="0"/>
                    <a:pt x="7362" y="168"/>
                    <a:pt x="5218" y="505"/>
                  </a:cubicBezTo>
                  <a:cubicBezTo>
                    <a:pt x="2828" y="5184"/>
                    <a:pt x="1210" y="9643"/>
                    <a:pt x="0" y="14191"/>
                  </a:cubicBezTo>
                  <a:lnTo>
                    <a:pt x="1983" y="12223"/>
                  </a:lnTo>
                  <a:cubicBezTo>
                    <a:pt x="2174" y="12189"/>
                    <a:pt x="2367" y="12172"/>
                    <a:pt x="2561" y="12172"/>
                  </a:cubicBezTo>
                  <a:cubicBezTo>
                    <a:pt x="3755" y="12172"/>
                    <a:pt x="4945" y="12807"/>
                    <a:pt x="5510" y="13797"/>
                  </a:cubicBezTo>
                  <a:cubicBezTo>
                    <a:pt x="6224" y="13375"/>
                    <a:pt x="6792" y="12733"/>
                    <a:pt x="7113" y="12005"/>
                  </a:cubicBezTo>
                  <a:cubicBezTo>
                    <a:pt x="7506" y="12340"/>
                    <a:pt x="7885" y="12660"/>
                    <a:pt x="8279" y="12996"/>
                  </a:cubicBezTo>
                  <a:cubicBezTo>
                    <a:pt x="9139" y="11349"/>
                    <a:pt x="10144" y="9804"/>
                    <a:pt x="11237" y="8317"/>
                  </a:cubicBezTo>
                  <a:cubicBezTo>
                    <a:pt x="12269" y="12325"/>
                    <a:pt x="12605" y="16145"/>
                    <a:pt x="12521" y="19965"/>
                  </a:cubicBezTo>
                  <a:lnTo>
                    <a:pt x="12521" y="19965"/>
                  </a:lnTo>
                  <a:cubicBezTo>
                    <a:pt x="12539" y="19795"/>
                    <a:pt x="12739" y="19681"/>
                    <a:pt x="12930" y="19681"/>
                  </a:cubicBezTo>
                  <a:cubicBezTo>
                    <a:pt x="12974" y="19681"/>
                    <a:pt x="13018" y="19687"/>
                    <a:pt x="13059" y="19700"/>
                  </a:cubicBezTo>
                  <a:cubicBezTo>
                    <a:pt x="13307" y="19758"/>
                    <a:pt x="13467" y="19962"/>
                    <a:pt x="13599" y="20166"/>
                  </a:cubicBezTo>
                  <a:cubicBezTo>
                    <a:pt x="14254" y="21114"/>
                    <a:pt x="14065" y="22498"/>
                    <a:pt x="14254" y="23606"/>
                  </a:cubicBezTo>
                  <a:cubicBezTo>
                    <a:pt x="15610" y="22513"/>
                    <a:pt x="16280" y="20764"/>
                    <a:pt x="16980" y="19496"/>
                  </a:cubicBezTo>
                  <a:cubicBezTo>
                    <a:pt x="16426" y="19336"/>
                    <a:pt x="15872" y="19161"/>
                    <a:pt x="15318" y="18986"/>
                  </a:cubicBezTo>
                  <a:cubicBezTo>
                    <a:pt x="15420" y="18723"/>
                    <a:pt x="15508" y="18461"/>
                    <a:pt x="15610" y="18199"/>
                  </a:cubicBezTo>
                  <a:cubicBezTo>
                    <a:pt x="16863" y="18111"/>
                    <a:pt x="17942" y="17033"/>
                    <a:pt x="17971" y="15852"/>
                  </a:cubicBezTo>
                  <a:cubicBezTo>
                    <a:pt x="18612" y="16129"/>
                    <a:pt x="19268" y="16406"/>
                    <a:pt x="19909" y="16683"/>
                  </a:cubicBezTo>
                  <a:cubicBezTo>
                    <a:pt x="19122" y="11130"/>
                    <a:pt x="18539" y="5781"/>
                    <a:pt x="17942" y="447"/>
                  </a:cubicBezTo>
                  <a:cubicBezTo>
                    <a:pt x="15868" y="150"/>
                    <a:pt x="13791" y="0"/>
                    <a:pt x="117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6"/>
            <p:cNvSpPr/>
            <p:nvPr/>
          </p:nvSpPr>
          <p:spPr>
            <a:xfrm>
              <a:off x="7887633" y="4041824"/>
              <a:ext cx="143642" cy="94344"/>
            </a:xfrm>
            <a:custGeom>
              <a:rect b="b" l="l" r="r" t="t"/>
              <a:pathLst>
                <a:path extrusionOk="0" h="2930" w="4461">
                  <a:moveTo>
                    <a:pt x="4461" y="0"/>
                  </a:moveTo>
                  <a:lnTo>
                    <a:pt x="4461" y="0"/>
                  </a:lnTo>
                  <a:cubicBezTo>
                    <a:pt x="2697" y="511"/>
                    <a:pt x="1123" y="1545"/>
                    <a:pt x="1" y="2930"/>
                  </a:cubicBezTo>
                  <a:cubicBezTo>
                    <a:pt x="1487" y="2420"/>
                    <a:pt x="3105" y="1341"/>
                    <a:pt x="4461"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6"/>
            <p:cNvSpPr/>
            <p:nvPr/>
          </p:nvSpPr>
          <p:spPr>
            <a:xfrm>
              <a:off x="7716364" y="4078886"/>
              <a:ext cx="126254" cy="52614"/>
            </a:xfrm>
            <a:custGeom>
              <a:rect b="b" l="l" r="r" t="t"/>
              <a:pathLst>
                <a:path extrusionOk="0" h="1634" w="3921">
                  <a:moveTo>
                    <a:pt x="0" y="1"/>
                  </a:moveTo>
                  <a:lnTo>
                    <a:pt x="0" y="1"/>
                  </a:lnTo>
                  <a:cubicBezTo>
                    <a:pt x="1049" y="1006"/>
                    <a:pt x="2507" y="1633"/>
                    <a:pt x="3921" y="1633"/>
                  </a:cubicBezTo>
                  <a:cubicBezTo>
                    <a:pt x="2740" y="875"/>
                    <a:pt x="1399" y="307"/>
                    <a:pt x="0"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6"/>
            <p:cNvSpPr/>
            <p:nvPr/>
          </p:nvSpPr>
          <p:spPr>
            <a:xfrm>
              <a:off x="7565252" y="3302686"/>
              <a:ext cx="568803" cy="670650"/>
            </a:xfrm>
            <a:custGeom>
              <a:rect b="b" l="l" r="r" t="t"/>
              <a:pathLst>
                <a:path extrusionOk="0" h="20828" w="17665">
                  <a:moveTo>
                    <a:pt x="379" y="0"/>
                  </a:moveTo>
                  <a:cubicBezTo>
                    <a:pt x="452" y="933"/>
                    <a:pt x="1151" y="1706"/>
                    <a:pt x="1691" y="2493"/>
                  </a:cubicBezTo>
                  <a:cubicBezTo>
                    <a:pt x="2230" y="3294"/>
                    <a:pt x="2624" y="4344"/>
                    <a:pt x="2084" y="5131"/>
                  </a:cubicBezTo>
                  <a:cubicBezTo>
                    <a:pt x="1909" y="5393"/>
                    <a:pt x="1647" y="5597"/>
                    <a:pt x="1516" y="5859"/>
                  </a:cubicBezTo>
                  <a:cubicBezTo>
                    <a:pt x="1297" y="6268"/>
                    <a:pt x="1385" y="6749"/>
                    <a:pt x="1326" y="7200"/>
                  </a:cubicBezTo>
                  <a:cubicBezTo>
                    <a:pt x="1224" y="7914"/>
                    <a:pt x="714" y="8570"/>
                    <a:pt x="0" y="8862"/>
                  </a:cubicBezTo>
                  <a:cubicBezTo>
                    <a:pt x="1720" y="11077"/>
                    <a:pt x="2594" y="13832"/>
                    <a:pt x="2434" y="16557"/>
                  </a:cubicBezTo>
                  <a:lnTo>
                    <a:pt x="4023" y="14531"/>
                  </a:lnTo>
                  <a:cubicBezTo>
                    <a:pt x="4256" y="16324"/>
                    <a:pt x="4256" y="18131"/>
                    <a:pt x="4052" y="19924"/>
                  </a:cubicBezTo>
                  <a:cubicBezTo>
                    <a:pt x="4693" y="19443"/>
                    <a:pt x="5349" y="18962"/>
                    <a:pt x="5990" y="18481"/>
                  </a:cubicBezTo>
                  <a:cubicBezTo>
                    <a:pt x="6223" y="19195"/>
                    <a:pt x="6471" y="19895"/>
                    <a:pt x="6923" y="20828"/>
                  </a:cubicBezTo>
                  <a:cubicBezTo>
                    <a:pt x="7797" y="17446"/>
                    <a:pt x="8672" y="14036"/>
                    <a:pt x="10188" y="10859"/>
                  </a:cubicBezTo>
                  <a:lnTo>
                    <a:pt x="10188" y="10859"/>
                  </a:lnTo>
                  <a:cubicBezTo>
                    <a:pt x="9998" y="11267"/>
                    <a:pt x="10450" y="11733"/>
                    <a:pt x="10916" y="11748"/>
                  </a:cubicBezTo>
                  <a:cubicBezTo>
                    <a:pt x="10940" y="11749"/>
                    <a:pt x="10964" y="11750"/>
                    <a:pt x="10988" y="11750"/>
                  </a:cubicBezTo>
                  <a:cubicBezTo>
                    <a:pt x="11426" y="11750"/>
                    <a:pt x="11825" y="11501"/>
                    <a:pt x="12184" y="11252"/>
                  </a:cubicBezTo>
                  <a:cubicBezTo>
                    <a:pt x="12549" y="10975"/>
                    <a:pt x="12942" y="10698"/>
                    <a:pt x="13409" y="10654"/>
                  </a:cubicBezTo>
                  <a:cubicBezTo>
                    <a:pt x="13452" y="10650"/>
                    <a:pt x="13494" y="10649"/>
                    <a:pt x="13536" y="10649"/>
                  </a:cubicBezTo>
                  <a:cubicBezTo>
                    <a:pt x="14401" y="10649"/>
                    <a:pt x="15018" y="11491"/>
                    <a:pt x="15449" y="12214"/>
                  </a:cubicBezTo>
                  <a:cubicBezTo>
                    <a:pt x="15507" y="11777"/>
                    <a:pt x="15857" y="11369"/>
                    <a:pt x="16324" y="11223"/>
                  </a:cubicBezTo>
                  <a:cubicBezTo>
                    <a:pt x="16453" y="11181"/>
                    <a:pt x="16591" y="11161"/>
                    <a:pt x="16730" y="11161"/>
                  </a:cubicBezTo>
                  <a:cubicBezTo>
                    <a:pt x="17075" y="11161"/>
                    <a:pt x="17425" y="11286"/>
                    <a:pt x="17665" y="11514"/>
                  </a:cubicBezTo>
                  <a:cubicBezTo>
                    <a:pt x="16134" y="9503"/>
                    <a:pt x="15056" y="7200"/>
                    <a:pt x="14502" y="4781"/>
                  </a:cubicBezTo>
                  <a:cubicBezTo>
                    <a:pt x="14119" y="4879"/>
                    <a:pt x="13714" y="4988"/>
                    <a:pt x="13337" y="4988"/>
                  </a:cubicBezTo>
                  <a:cubicBezTo>
                    <a:pt x="13098" y="4988"/>
                    <a:pt x="12869" y="4944"/>
                    <a:pt x="12665" y="4825"/>
                  </a:cubicBezTo>
                  <a:cubicBezTo>
                    <a:pt x="12272" y="4606"/>
                    <a:pt x="12068" y="4169"/>
                    <a:pt x="11908" y="3761"/>
                  </a:cubicBezTo>
                  <a:cubicBezTo>
                    <a:pt x="11631" y="3090"/>
                    <a:pt x="11354" y="2434"/>
                    <a:pt x="11091" y="1764"/>
                  </a:cubicBezTo>
                  <a:cubicBezTo>
                    <a:pt x="10931" y="1385"/>
                    <a:pt x="10771" y="992"/>
                    <a:pt x="10450" y="729"/>
                  </a:cubicBezTo>
                  <a:cubicBezTo>
                    <a:pt x="10258" y="579"/>
                    <a:pt x="10004" y="486"/>
                    <a:pt x="9762" y="486"/>
                  </a:cubicBezTo>
                  <a:cubicBezTo>
                    <a:pt x="9581" y="486"/>
                    <a:pt x="9407" y="538"/>
                    <a:pt x="9270" y="656"/>
                  </a:cubicBezTo>
                  <a:cubicBezTo>
                    <a:pt x="9925" y="1429"/>
                    <a:pt x="10129" y="2784"/>
                    <a:pt x="9546" y="3775"/>
                  </a:cubicBezTo>
                  <a:cubicBezTo>
                    <a:pt x="9066" y="4591"/>
                    <a:pt x="8073" y="5101"/>
                    <a:pt x="7086" y="5101"/>
                  </a:cubicBezTo>
                  <a:cubicBezTo>
                    <a:pt x="6874" y="5101"/>
                    <a:pt x="6663" y="5078"/>
                    <a:pt x="6457" y="5029"/>
                  </a:cubicBezTo>
                  <a:cubicBezTo>
                    <a:pt x="5378" y="4781"/>
                    <a:pt x="4577" y="3965"/>
                    <a:pt x="3950" y="3105"/>
                  </a:cubicBezTo>
                  <a:cubicBezTo>
                    <a:pt x="3338" y="2245"/>
                    <a:pt x="2828" y="1298"/>
                    <a:pt x="2041" y="569"/>
                  </a:cubicBezTo>
                  <a:cubicBezTo>
                    <a:pt x="1341" y="321"/>
                    <a:pt x="729" y="234"/>
                    <a:pt x="3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3" name="Shape 833"/>
        <p:cNvGrpSpPr/>
        <p:nvPr/>
      </p:nvGrpSpPr>
      <p:grpSpPr>
        <a:xfrm>
          <a:off x="0" y="0"/>
          <a:ext cx="0" cy="0"/>
          <a:chOff x="0" y="0"/>
          <a:chExt cx="0" cy="0"/>
        </a:xfrm>
      </p:grpSpPr>
      <p:sp>
        <p:nvSpPr>
          <p:cNvPr id="834" name="Google Shape;834;p35"/>
          <p:cNvSpPr txBox="1"/>
          <p:nvPr>
            <p:ph type="title"/>
          </p:nvPr>
        </p:nvSpPr>
        <p:spPr>
          <a:xfrm>
            <a:off x="1388100" y="840050"/>
            <a:ext cx="63678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a:t>
            </a:r>
            <a:r>
              <a:rPr lang="en"/>
              <a:t> </a:t>
            </a:r>
            <a:r>
              <a:rPr lang="en">
                <a:solidFill>
                  <a:schemeClr val="accent3"/>
                </a:solidFill>
              </a:rPr>
              <a:t>words</a:t>
            </a:r>
            <a:endParaRPr>
              <a:solidFill>
                <a:schemeClr val="accent3"/>
              </a:solidFill>
            </a:endParaRPr>
          </a:p>
        </p:txBody>
      </p:sp>
      <p:grpSp>
        <p:nvGrpSpPr>
          <p:cNvPr id="835" name="Google Shape;835;p35"/>
          <p:cNvGrpSpPr/>
          <p:nvPr/>
        </p:nvGrpSpPr>
        <p:grpSpPr>
          <a:xfrm>
            <a:off x="7234341" y="2183760"/>
            <a:ext cx="1151742" cy="2613136"/>
            <a:chOff x="1242092" y="2813482"/>
            <a:chExt cx="1026142" cy="2328168"/>
          </a:xfrm>
        </p:grpSpPr>
        <p:sp>
          <p:nvSpPr>
            <p:cNvPr id="836" name="Google Shape;836;p35"/>
            <p:cNvSpPr/>
            <p:nvPr/>
          </p:nvSpPr>
          <p:spPr>
            <a:xfrm>
              <a:off x="1762785" y="4429827"/>
              <a:ext cx="393869" cy="515088"/>
            </a:xfrm>
            <a:custGeom>
              <a:rect b="b" l="l" r="r" t="t"/>
              <a:pathLst>
                <a:path extrusionOk="0" h="16725" w="12789">
                  <a:moveTo>
                    <a:pt x="6297" y="1"/>
                  </a:moveTo>
                  <a:lnTo>
                    <a:pt x="0" y="1531"/>
                  </a:lnTo>
                  <a:cubicBezTo>
                    <a:pt x="0" y="1531"/>
                    <a:pt x="219" y="2464"/>
                    <a:pt x="511" y="3703"/>
                  </a:cubicBezTo>
                  <a:cubicBezTo>
                    <a:pt x="817" y="5015"/>
                    <a:pt x="1210" y="6662"/>
                    <a:pt x="1516" y="7915"/>
                  </a:cubicBezTo>
                  <a:cubicBezTo>
                    <a:pt x="1764" y="8877"/>
                    <a:pt x="1968" y="9591"/>
                    <a:pt x="2041" y="9737"/>
                  </a:cubicBezTo>
                  <a:cubicBezTo>
                    <a:pt x="2187" y="9970"/>
                    <a:pt x="3790" y="11048"/>
                    <a:pt x="5553" y="12418"/>
                  </a:cubicBezTo>
                  <a:cubicBezTo>
                    <a:pt x="7288" y="13745"/>
                    <a:pt x="9168" y="15363"/>
                    <a:pt x="9955" y="16718"/>
                  </a:cubicBezTo>
                  <a:cubicBezTo>
                    <a:pt x="9955" y="16718"/>
                    <a:pt x="10042" y="16725"/>
                    <a:pt x="10185" y="16725"/>
                  </a:cubicBezTo>
                  <a:cubicBezTo>
                    <a:pt x="10861" y="16725"/>
                    <a:pt x="12789" y="16576"/>
                    <a:pt x="12680" y="14867"/>
                  </a:cubicBezTo>
                  <a:cubicBezTo>
                    <a:pt x="12680" y="14867"/>
                    <a:pt x="11442" y="11500"/>
                    <a:pt x="7288" y="7784"/>
                  </a:cubicBezTo>
                  <a:cubicBezTo>
                    <a:pt x="7157" y="7667"/>
                    <a:pt x="7040" y="7565"/>
                    <a:pt x="6909" y="7449"/>
                  </a:cubicBezTo>
                  <a:lnTo>
                    <a:pt x="6880" y="7128"/>
                  </a:lnTo>
                  <a:lnTo>
                    <a:pt x="6559" y="3251"/>
                  </a:lnTo>
                  <a:lnTo>
                    <a:pt x="62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5"/>
            <p:cNvSpPr/>
            <p:nvPr/>
          </p:nvSpPr>
          <p:spPr>
            <a:xfrm>
              <a:off x="1778492" y="4503895"/>
              <a:ext cx="196642" cy="200677"/>
            </a:xfrm>
            <a:custGeom>
              <a:rect b="b" l="l" r="r" t="t"/>
              <a:pathLst>
                <a:path extrusionOk="0" h="6516" w="6385">
                  <a:moveTo>
                    <a:pt x="1371" y="1"/>
                  </a:moveTo>
                  <a:lnTo>
                    <a:pt x="1" y="1312"/>
                  </a:lnTo>
                  <a:cubicBezTo>
                    <a:pt x="307" y="2610"/>
                    <a:pt x="700" y="4257"/>
                    <a:pt x="1006" y="5510"/>
                  </a:cubicBezTo>
                  <a:lnTo>
                    <a:pt x="1779" y="6020"/>
                  </a:lnTo>
                  <a:lnTo>
                    <a:pt x="2478" y="4752"/>
                  </a:lnTo>
                  <a:lnTo>
                    <a:pt x="4227" y="6516"/>
                  </a:lnTo>
                  <a:lnTo>
                    <a:pt x="5626" y="4563"/>
                  </a:lnTo>
                  <a:lnTo>
                    <a:pt x="6384" y="4723"/>
                  </a:lnTo>
                  <a:lnTo>
                    <a:pt x="6049" y="861"/>
                  </a:lnTo>
                  <a:lnTo>
                    <a:pt x="1371" y="1"/>
                  </a:ln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5"/>
            <p:cNvSpPr/>
            <p:nvPr/>
          </p:nvSpPr>
          <p:spPr>
            <a:xfrm>
              <a:off x="1933804" y="4669524"/>
              <a:ext cx="222851" cy="275391"/>
            </a:xfrm>
            <a:custGeom>
              <a:rect b="b" l="l" r="r" t="t"/>
              <a:pathLst>
                <a:path extrusionOk="0" h="8942" w="7236">
                  <a:moveTo>
                    <a:pt x="1735" y="1"/>
                  </a:moveTo>
                  <a:lnTo>
                    <a:pt x="1735" y="1"/>
                  </a:lnTo>
                  <a:cubicBezTo>
                    <a:pt x="1749" y="1196"/>
                    <a:pt x="1429" y="2872"/>
                    <a:pt x="0" y="4635"/>
                  </a:cubicBezTo>
                  <a:cubicBezTo>
                    <a:pt x="1735" y="5962"/>
                    <a:pt x="3615" y="7580"/>
                    <a:pt x="4402" y="8935"/>
                  </a:cubicBezTo>
                  <a:cubicBezTo>
                    <a:pt x="4402" y="8935"/>
                    <a:pt x="4489" y="8942"/>
                    <a:pt x="4632" y="8942"/>
                  </a:cubicBezTo>
                  <a:cubicBezTo>
                    <a:pt x="5308" y="8942"/>
                    <a:pt x="7236" y="8793"/>
                    <a:pt x="7127" y="7084"/>
                  </a:cubicBezTo>
                  <a:cubicBezTo>
                    <a:pt x="7127" y="7084"/>
                    <a:pt x="5889" y="3717"/>
                    <a:pt x="1735" y="1"/>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5"/>
            <p:cNvSpPr/>
            <p:nvPr/>
          </p:nvSpPr>
          <p:spPr>
            <a:xfrm>
              <a:off x="2060382" y="4880056"/>
              <a:ext cx="207852" cy="261409"/>
            </a:xfrm>
            <a:custGeom>
              <a:rect b="b" l="l" r="r" t="t"/>
              <a:pathLst>
                <a:path extrusionOk="0" h="8488" w="6749">
                  <a:moveTo>
                    <a:pt x="2726" y="0"/>
                  </a:moveTo>
                  <a:cubicBezTo>
                    <a:pt x="1720" y="365"/>
                    <a:pt x="860" y="685"/>
                    <a:pt x="0" y="1006"/>
                  </a:cubicBezTo>
                  <a:cubicBezTo>
                    <a:pt x="438" y="2667"/>
                    <a:pt x="671" y="4373"/>
                    <a:pt x="758" y="6209"/>
                  </a:cubicBezTo>
                  <a:cubicBezTo>
                    <a:pt x="948" y="7069"/>
                    <a:pt x="1560" y="7841"/>
                    <a:pt x="2391" y="8308"/>
                  </a:cubicBezTo>
                  <a:cubicBezTo>
                    <a:pt x="2571" y="8398"/>
                    <a:pt x="2762" y="8488"/>
                    <a:pt x="2975" y="8488"/>
                  </a:cubicBezTo>
                  <a:cubicBezTo>
                    <a:pt x="3003" y="8488"/>
                    <a:pt x="3032" y="8486"/>
                    <a:pt x="3061" y="8483"/>
                  </a:cubicBezTo>
                  <a:cubicBezTo>
                    <a:pt x="3294" y="8453"/>
                    <a:pt x="3513" y="8264"/>
                    <a:pt x="3586" y="7958"/>
                  </a:cubicBezTo>
                  <a:cubicBezTo>
                    <a:pt x="3868" y="8129"/>
                    <a:pt x="4205" y="8210"/>
                    <a:pt x="4540" y="8210"/>
                  </a:cubicBezTo>
                  <a:cubicBezTo>
                    <a:pt x="4691" y="8210"/>
                    <a:pt x="4841" y="8194"/>
                    <a:pt x="4985" y="8162"/>
                  </a:cubicBezTo>
                  <a:cubicBezTo>
                    <a:pt x="5466" y="8060"/>
                    <a:pt x="5889" y="7812"/>
                    <a:pt x="6238" y="7506"/>
                  </a:cubicBezTo>
                  <a:cubicBezTo>
                    <a:pt x="6486" y="7273"/>
                    <a:pt x="6719" y="6996"/>
                    <a:pt x="6734" y="6690"/>
                  </a:cubicBezTo>
                  <a:cubicBezTo>
                    <a:pt x="6748" y="6413"/>
                    <a:pt x="6617" y="6151"/>
                    <a:pt x="6472" y="5918"/>
                  </a:cubicBezTo>
                  <a:cubicBezTo>
                    <a:pt x="6195" y="5437"/>
                    <a:pt x="5743" y="5058"/>
                    <a:pt x="5408" y="4445"/>
                  </a:cubicBezTo>
                  <a:cubicBezTo>
                    <a:pt x="4898" y="3556"/>
                    <a:pt x="4402" y="2682"/>
                    <a:pt x="3906" y="1807"/>
                  </a:cubicBezTo>
                  <a:cubicBezTo>
                    <a:pt x="3542" y="1181"/>
                    <a:pt x="3192" y="554"/>
                    <a:pt x="27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5"/>
            <p:cNvSpPr/>
            <p:nvPr/>
          </p:nvSpPr>
          <p:spPr>
            <a:xfrm>
              <a:off x="1430634" y="4486402"/>
              <a:ext cx="133784" cy="179118"/>
            </a:xfrm>
            <a:custGeom>
              <a:rect b="b" l="l" r="r" t="t"/>
              <a:pathLst>
                <a:path extrusionOk="0" h="5816" w="4344">
                  <a:moveTo>
                    <a:pt x="2012" y="0"/>
                  </a:moveTo>
                  <a:lnTo>
                    <a:pt x="0" y="5145"/>
                  </a:lnTo>
                  <a:lnTo>
                    <a:pt x="3178" y="5816"/>
                  </a:lnTo>
                  <a:lnTo>
                    <a:pt x="4343" y="175"/>
                  </a:lnTo>
                  <a:lnTo>
                    <a:pt x="2012" y="0"/>
                  </a:lnTo>
                  <a:close/>
                </a:path>
              </a:pathLst>
            </a:custGeom>
            <a:solidFill>
              <a:srgbClr val="241D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5"/>
            <p:cNvSpPr/>
            <p:nvPr/>
          </p:nvSpPr>
          <p:spPr>
            <a:xfrm>
              <a:off x="1283853" y="4303249"/>
              <a:ext cx="332182" cy="676929"/>
            </a:xfrm>
            <a:custGeom>
              <a:rect b="b" l="l" r="r" t="t"/>
              <a:pathLst>
                <a:path extrusionOk="0" h="21980" w="10786">
                  <a:moveTo>
                    <a:pt x="4285" y="1"/>
                  </a:moveTo>
                  <a:cubicBezTo>
                    <a:pt x="4285" y="1"/>
                    <a:pt x="3236" y="1458"/>
                    <a:pt x="2187" y="3091"/>
                  </a:cubicBezTo>
                  <a:cubicBezTo>
                    <a:pt x="1093" y="4796"/>
                    <a:pt x="0" y="6691"/>
                    <a:pt x="29" y="7376"/>
                  </a:cubicBezTo>
                  <a:cubicBezTo>
                    <a:pt x="88" y="8746"/>
                    <a:pt x="4708" y="21979"/>
                    <a:pt x="4708" y="21979"/>
                  </a:cubicBezTo>
                  <a:lnTo>
                    <a:pt x="8308" y="21498"/>
                  </a:lnTo>
                  <a:cubicBezTo>
                    <a:pt x="8308" y="21498"/>
                    <a:pt x="6355" y="12142"/>
                    <a:pt x="6224" y="8673"/>
                  </a:cubicBezTo>
                  <a:lnTo>
                    <a:pt x="6617" y="8236"/>
                  </a:lnTo>
                  <a:lnTo>
                    <a:pt x="10013" y="4417"/>
                  </a:lnTo>
                  <a:lnTo>
                    <a:pt x="10786" y="3543"/>
                  </a:lnTo>
                  <a:lnTo>
                    <a:pt x="10203" y="3222"/>
                  </a:lnTo>
                  <a:lnTo>
                    <a:pt x="428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5"/>
            <p:cNvSpPr/>
            <p:nvPr/>
          </p:nvSpPr>
          <p:spPr>
            <a:xfrm>
              <a:off x="1351177" y="4303249"/>
              <a:ext cx="246904" cy="253648"/>
            </a:xfrm>
            <a:custGeom>
              <a:rect b="b" l="l" r="r" t="t"/>
              <a:pathLst>
                <a:path extrusionOk="0" h="8236" w="8017">
                  <a:moveTo>
                    <a:pt x="2099" y="1"/>
                  </a:moveTo>
                  <a:cubicBezTo>
                    <a:pt x="2099" y="1"/>
                    <a:pt x="1064" y="1458"/>
                    <a:pt x="1" y="3105"/>
                  </a:cubicBezTo>
                  <a:lnTo>
                    <a:pt x="1764" y="2449"/>
                  </a:lnTo>
                  <a:lnTo>
                    <a:pt x="2639" y="4679"/>
                  </a:lnTo>
                  <a:lnTo>
                    <a:pt x="4329" y="4126"/>
                  </a:lnTo>
                  <a:lnTo>
                    <a:pt x="4431" y="8236"/>
                  </a:lnTo>
                  <a:lnTo>
                    <a:pt x="7827" y="4417"/>
                  </a:lnTo>
                  <a:lnTo>
                    <a:pt x="8017" y="3222"/>
                  </a:lnTo>
                  <a:lnTo>
                    <a:pt x="2099" y="1"/>
                  </a:ln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5"/>
            <p:cNvSpPr/>
            <p:nvPr/>
          </p:nvSpPr>
          <p:spPr>
            <a:xfrm>
              <a:off x="1243016" y="4945131"/>
              <a:ext cx="361347" cy="196519"/>
            </a:xfrm>
            <a:custGeom>
              <a:rect b="b" l="l" r="r" t="t"/>
              <a:pathLst>
                <a:path extrusionOk="0" h="6381" w="11733">
                  <a:moveTo>
                    <a:pt x="6573" y="1"/>
                  </a:moveTo>
                  <a:cubicBezTo>
                    <a:pt x="5028" y="1691"/>
                    <a:pt x="3119" y="3090"/>
                    <a:pt x="991" y="4096"/>
                  </a:cubicBezTo>
                  <a:cubicBezTo>
                    <a:pt x="539" y="4315"/>
                    <a:pt x="15" y="4606"/>
                    <a:pt x="0" y="5087"/>
                  </a:cubicBezTo>
                  <a:cubicBezTo>
                    <a:pt x="0" y="5481"/>
                    <a:pt x="364" y="5787"/>
                    <a:pt x="743" y="5976"/>
                  </a:cubicBezTo>
                  <a:cubicBezTo>
                    <a:pt x="1341" y="6266"/>
                    <a:pt x="1991" y="6381"/>
                    <a:pt x="2655" y="6381"/>
                  </a:cubicBezTo>
                  <a:cubicBezTo>
                    <a:pt x="3562" y="6381"/>
                    <a:pt x="4497" y="6166"/>
                    <a:pt x="5364" y="5889"/>
                  </a:cubicBezTo>
                  <a:cubicBezTo>
                    <a:pt x="6879" y="5408"/>
                    <a:pt x="8351" y="4752"/>
                    <a:pt x="9940" y="4723"/>
                  </a:cubicBezTo>
                  <a:cubicBezTo>
                    <a:pt x="10057" y="4723"/>
                    <a:pt x="10176" y="4725"/>
                    <a:pt x="10295" y="4725"/>
                  </a:cubicBezTo>
                  <a:cubicBezTo>
                    <a:pt x="10653" y="4725"/>
                    <a:pt x="11011" y="4701"/>
                    <a:pt x="11295" y="4504"/>
                  </a:cubicBezTo>
                  <a:cubicBezTo>
                    <a:pt x="11631" y="4256"/>
                    <a:pt x="11733" y="3819"/>
                    <a:pt x="11674" y="3426"/>
                  </a:cubicBezTo>
                  <a:cubicBezTo>
                    <a:pt x="11616" y="3017"/>
                    <a:pt x="11427" y="2668"/>
                    <a:pt x="11223" y="2318"/>
                  </a:cubicBezTo>
                  <a:cubicBezTo>
                    <a:pt x="10814" y="1604"/>
                    <a:pt x="9240" y="205"/>
                    <a:pt x="9240" y="205"/>
                  </a:cubicBezTo>
                  <a:cubicBezTo>
                    <a:pt x="9240" y="205"/>
                    <a:pt x="7506" y="30"/>
                    <a:pt x="6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5"/>
            <p:cNvSpPr/>
            <p:nvPr/>
          </p:nvSpPr>
          <p:spPr>
            <a:xfrm>
              <a:off x="1359708" y="3128602"/>
              <a:ext cx="49399" cy="52541"/>
            </a:xfrm>
            <a:custGeom>
              <a:rect b="b" l="l" r="r" t="t"/>
              <a:pathLst>
                <a:path extrusionOk="0" h="1706" w="1604">
                  <a:moveTo>
                    <a:pt x="1545" y="0"/>
                  </a:moveTo>
                  <a:cubicBezTo>
                    <a:pt x="1123" y="117"/>
                    <a:pt x="700" y="233"/>
                    <a:pt x="321" y="350"/>
                  </a:cubicBezTo>
                  <a:lnTo>
                    <a:pt x="0" y="962"/>
                  </a:lnTo>
                  <a:cubicBezTo>
                    <a:pt x="146" y="918"/>
                    <a:pt x="277" y="875"/>
                    <a:pt x="409" y="831"/>
                  </a:cubicBezTo>
                  <a:cubicBezTo>
                    <a:pt x="496" y="1123"/>
                    <a:pt x="540" y="1414"/>
                    <a:pt x="540" y="1705"/>
                  </a:cubicBezTo>
                  <a:cubicBezTo>
                    <a:pt x="875" y="1370"/>
                    <a:pt x="1181" y="1020"/>
                    <a:pt x="1487" y="642"/>
                  </a:cubicBezTo>
                  <a:cubicBezTo>
                    <a:pt x="1545" y="569"/>
                    <a:pt x="1604" y="496"/>
                    <a:pt x="1604" y="408"/>
                  </a:cubicBezTo>
                  <a:cubicBezTo>
                    <a:pt x="1604" y="321"/>
                    <a:pt x="1502" y="233"/>
                    <a:pt x="1545" y="0"/>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5"/>
            <p:cNvSpPr/>
            <p:nvPr/>
          </p:nvSpPr>
          <p:spPr>
            <a:xfrm>
              <a:off x="1269040" y="3256073"/>
              <a:ext cx="50754" cy="52109"/>
            </a:xfrm>
            <a:custGeom>
              <a:rect b="b" l="l" r="r" t="t"/>
              <a:pathLst>
                <a:path extrusionOk="0" h="1692" w="1648">
                  <a:moveTo>
                    <a:pt x="656" y="0"/>
                  </a:moveTo>
                  <a:cubicBezTo>
                    <a:pt x="423" y="204"/>
                    <a:pt x="204" y="409"/>
                    <a:pt x="0" y="627"/>
                  </a:cubicBezTo>
                  <a:cubicBezTo>
                    <a:pt x="44" y="1006"/>
                    <a:pt x="146" y="1356"/>
                    <a:pt x="277" y="1691"/>
                  </a:cubicBezTo>
                  <a:cubicBezTo>
                    <a:pt x="758" y="1385"/>
                    <a:pt x="1210" y="992"/>
                    <a:pt x="1647" y="569"/>
                  </a:cubicBezTo>
                  <a:lnTo>
                    <a:pt x="1647" y="569"/>
                  </a:lnTo>
                  <a:cubicBezTo>
                    <a:pt x="1565" y="598"/>
                    <a:pt x="1478" y="613"/>
                    <a:pt x="1391" y="613"/>
                  </a:cubicBezTo>
                  <a:cubicBezTo>
                    <a:pt x="1262" y="613"/>
                    <a:pt x="1134" y="580"/>
                    <a:pt x="1021" y="511"/>
                  </a:cubicBezTo>
                  <a:cubicBezTo>
                    <a:pt x="831" y="409"/>
                    <a:pt x="700" y="204"/>
                    <a:pt x="656" y="0"/>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5"/>
            <p:cNvSpPr/>
            <p:nvPr/>
          </p:nvSpPr>
          <p:spPr>
            <a:xfrm>
              <a:off x="1287888" y="3136671"/>
              <a:ext cx="145919" cy="174653"/>
            </a:xfrm>
            <a:custGeom>
              <a:rect b="b" l="l" r="r" t="t"/>
              <a:pathLst>
                <a:path extrusionOk="0" h="5671" w="4738">
                  <a:moveTo>
                    <a:pt x="3761" y="1"/>
                  </a:moveTo>
                  <a:cubicBezTo>
                    <a:pt x="3761" y="1"/>
                    <a:pt x="1283" y="2828"/>
                    <a:pt x="1" y="5000"/>
                  </a:cubicBezTo>
                  <a:lnTo>
                    <a:pt x="1691" y="5670"/>
                  </a:lnTo>
                  <a:lnTo>
                    <a:pt x="4737" y="861"/>
                  </a:lnTo>
                  <a:lnTo>
                    <a:pt x="37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5"/>
            <p:cNvSpPr/>
            <p:nvPr/>
          </p:nvSpPr>
          <p:spPr>
            <a:xfrm>
              <a:off x="1242092" y="3042862"/>
              <a:ext cx="319647" cy="442160"/>
            </a:xfrm>
            <a:custGeom>
              <a:rect b="b" l="l" r="r" t="t"/>
              <a:pathLst>
                <a:path extrusionOk="0" h="14357" w="10379">
                  <a:moveTo>
                    <a:pt x="7915" y="1"/>
                  </a:moveTo>
                  <a:lnTo>
                    <a:pt x="4096" y="3090"/>
                  </a:lnTo>
                  <a:lnTo>
                    <a:pt x="4752" y="3353"/>
                  </a:lnTo>
                  <a:lnTo>
                    <a:pt x="4767" y="4125"/>
                  </a:lnTo>
                  <a:lnTo>
                    <a:pt x="5394" y="4285"/>
                  </a:lnTo>
                  <a:lnTo>
                    <a:pt x="3557" y="7302"/>
                  </a:lnTo>
                  <a:lnTo>
                    <a:pt x="2843" y="7127"/>
                  </a:lnTo>
                  <a:lnTo>
                    <a:pt x="2100" y="7696"/>
                  </a:lnTo>
                  <a:lnTo>
                    <a:pt x="832" y="7638"/>
                  </a:lnTo>
                  <a:cubicBezTo>
                    <a:pt x="832" y="7638"/>
                    <a:pt x="1" y="8891"/>
                    <a:pt x="1" y="9445"/>
                  </a:cubicBezTo>
                  <a:cubicBezTo>
                    <a:pt x="1" y="9984"/>
                    <a:pt x="6487" y="14356"/>
                    <a:pt x="6487" y="14356"/>
                  </a:cubicBezTo>
                  <a:lnTo>
                    <a:pt x="8614" y="8876"/>
                  </a:lnTo>
                  <a:lnTo>
                    <a:pt x="6020" y="7346"/>
                  </a:lnTo>
                  <a:lnTo>
                    <a:pt x="10378" y="802"/>
                  </a:lnTo>
                  <a:lnTo>
                    <a:pt x="79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5"/>
            <p:cNvSpPr/>
            <p:nvPr/>
          </p:nvSpPr>
          <p:spPr>
            <a:xfrm>
              <a:off x="1402793" y="2913605"/>
              <a:ext cx="123929" cy="89590"/>
            </a:xfrm>
            <a:custGeom>
              <a:rect b="b" l="l" r="r" t="t"/>
              <a:pathLst>
                <a:path extrusionOk="0" h="2909" w="4024">
                  <a:moveTo>
                    <a:pt x="1589" y="0"/>
                  </a:moveTo>
                  <a:cubicBezTo>
                    <a:pt x="1137" y="423"/>
                    <a:pt x="613" y="787"/>
                    <a:pt x="1" y="1079"/>
                  </a:cubicBezTo>
                  <a:cubicBezTo>
                    <a:pt x="103" y="1662"/>
                    <a:pt x="117" y="2245"/>
                    <a:pt x="59" y="2828"/>
                  </a:cubicBezTo>
                  <a:cubicBezTo>
                    <a:pt x="162" y="2883"/>
                    <a:pt x="276" y="2909"/>
                    <a:pt x="392" y="2909"/>
                  </a:cubicBezTo>
                  <a:cubicBezTo>
                    <a:pt x="670" y="2909"/>
                    <a:pt x="958" y="2762"/>
                    <a:pt x="1123" y="2536"/>
                  </a:cubicBezTo>
                  <a:cubicBezTo>
                    <a:pt x="1356" y="2230"/>
                    <a:pt x="1371" y="1807"/>
                    <a:pt x="1341" y="1414"/>
                  </a:cubicBezTo>
                  <a:cubicBezTo>
                    <a:pt x="1502" y="1341"/>
                    <a:pt x="1662" y="1283"/>
                    <a:pt x="1822" y="1253"/>
                  </a:cubicBezTo>
                  <a:cubicBezTo>
                    <a:pt x="2099" y="1385"/>
                    <a:pt x="2347" y="1574"/>
                    <a:pt x="2566" y="1778"/>
                  </a:cubicBezTo>
                  <a:cubicBezTo>
                    <a:pt x="3105" y="1414"/>
                    <a:pt x="3615" y="991"/>
                    <a:pt x="4023" y="554"/>
                  </a:cubicBezTo>
                  <a:cubicBezTo>
                    <a:pt x="3251" y="277"/>
                    <a:pt x="2449" y="88"/>
                    <a:pt x="15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5"/>
            <p:cNvSpPr/>
            <p:nvPr/>
          </p:nvSpPr>
          <p:spPr>
            <a:xfrm>
              <a:off x="1395156" y="2859740"/>
              <a:ext cx="157591" cy="86202"/>
            </a:xfrm>
            <a:custGeom>
              <a:rect b="b" l="l" r="r" t="t"/>
              <a:pathLst>
                <a:path extrusionOk="0" h="2799" w="5117">
                  <a:moveTo>
                    <a:pt x="3426" y="0"/>
                  </a:moveTo>
                  <a:cubicBezTo>
                    <a:pt x="2289" y="204"/>
                    <a:pt x="1152" y="408"/>
                    <a:pt x="15" y="598"/>
                  </a:cubicBezTo>
                  <a:cubicBezTo>
                    <a:pt x="1" y="962"/>
                    <a:pt x="132" y="1312"/>
                    <a:pt x="438" y="1676"/>
                  </a:cubicBezTo>
                  <a:cubicBezTo>
                    <a:pt x="1225" y="1676"/>
                    <a:pt x="2012" y="1545"/>
                    <a:pt x="2799" y="1283"/>
                  </a:cubicBezTo>
                  <a:cubicBezTo>
                    <a:pt x="3309" y="1691"/>
                    <a:pt x="3703" y="2215"/>
                    <a:pt x="3965" y="2798"/>
                  </a:cubicBezTo>
                  <a:cubicBezTo>
                    <a:pt x="4330" y="2478"/>
                    <a:pt x="4679" y="2157"/>
                    <a:pt x="5117" y="1487"/>
                  </a:cubicBezTo>
                  <a:cubicBezTo>
                    <a:pt x="4504" y="1035"/>
                    <a:pt x="3951" y="539"/>
                    <a:pt x="34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5"/>
            <p:cNvSpPr/>
            <p:nvPr/>
          </p:nvSpPr>
          <p:spPr>
            <a:xfrm>
              <a:off x="1459368" y="2813482"/>
              <a:ext cx="272927" cy="260393"/>
            </a:xfrm>
            <a:custGeom>
              <a:rect b="b" l="l" r="r" t="t"/>
              <a:pathLst>
                <a:path extrusionOk="0" h="8455" w="8862">
                  <a:moveTo>
                    <a:pt x="7535" y="1"/>
                  </a:moveTo>
                  <a:cubicBezTo>
                    <a:pt x="6850" y="322"/>
                    <a:pt x="6223" y="730"/>
                    <a:pt x="5640" y="1371"/>
                  </a:cubicBezTo>
                  <a:cubicBezTo>
                    <a:pt x="5480" y="2071"/>
                    <a:pt x="5057" y="2697"/>
                    <a:pt x="4343" y="2974"/>
                  </a:cubicBezTo>
                  <a:cubicBezTo>
                    <a:pt x="4037" y="2202"/>
                    <a:pt x="3862" y="1386"/>
                    <a:pt x="3731" y="657"/>
                  </a:cubicBezTo>
                  <a:cubicBezTo>
                    <a:pt x="3378" y="470"/>
                    <a:pt x="2987" y="418"/>
                    <a:pt x="2579" y="418"/>
                  </a:cubicBezTo>
                  <a:cubicBezTo>
                    <a:pt x="2061" y="418"/>
                    <a:pt x="1516" y="503"/>
                    <a:pt x="992" y="503"/>
                  </a:cubicBezTo>
                  <a:cubicBezTo>
                    <a:pt x="737" y="503"/>
                    <a:pt x="487" y="483"/>
                    <a:pt x="248" y="424"/>
                  </a:cubicBezTo>
                  <a:lnTo>
                    <a:pt x="248" y="424"/>
                  </a:lnTo>
                  <a:cubicBezTo>
                    <a:pt x="29" y="715"/>
                    <a:pt x="0" y="1109"/>
                    <a:pt x="321" y="1590"/>
                  </a:cubicBezTo>
                  <a:cubicBezTo>
                    <a:pt x="1049" y="1823"/>
                    <a:pt x="1836" y="1896"/>
                    <a:pt x="2638" y="1896"/>
                  </a:cubicBezTo>
                  <a:cubicBezTo>
                    <a:pt x="2682" y="2304"/>
                    <a:pt x="2725" y="2726"/>
                    <a:pt x="2725" y="3207"/>
                  </a:cubicBezTo>
                  <a:cubicBezTo>
                    <a:pt x="1968" y="3703"/>
                    <a:pt x="1151" y="4373"/>
                    <a:pt x="321" y="4694"/>
                  </a:cubicBezTo>
                  <a:cubicBezTo>
                    <a:pt x="175" y="5904"/>
                    <a:pt x="437" y="6866"/>
                    <a:pt x="1035" y="7929"/>
                  </a:cubicBezTo>
                  <a:cubicBezTo>
                    <a:pt x="1749" y="8148"/>
                    <a:pt x="2376" y="8308"/>
                    <a:pt x="2988" y="8454"/>
                  </a:cubicBezTo>
                  <a:cubicBezTo>
                    <a:pt x="3950" y="8396"/>
                    <a:pt x="4868" y="7682"/>
                    <a:pt x="5728" y="7011"/>
                  </a:cubicBezTo>
                  <a:cubicBezTo>
                    <a:pt x="6548" y="6361"/>
                    <a:pt x="7491" y="5683"/>
                    <a:pt x="8558" y="5683"/>
                  </a:cubicBezTo>
                  <a:cubicBezTo>
                    <a:pt x="8591" y="5683"/>
                    <a:pt x="8624" y="5684"/>
                    <a:pt x="8657" y="5685"/>
                  </a:cubicBezTo>
                  <a:cubicBezTo>
                    <a:pt x="8745" y="5379"/>
                    <a:pt x="8818" y="5058"/>
                    <a:pt x="8861" y="4811"/>
                  </a:cubicBezTo>
                  <a:cubicBezTo>
                    <a:pt x="8249" y="4679"/>
                    <a:pt x="7637" y="4548"/>
                    <a:pt x="6908" y="4475"/>
                  </a:cubicBezTo>
                  <a:cubicBezTo>
                    <a:pt x="6471" y="5000"/>
                    <a:pt x="5815" y="5335"/>
                    <a:pt x="5218" y="5408"/>
                  </a:cubicBezTo>
                  <a:cubicBezTo>
                    <a:pt x="5597" y="4679"/>
                    <a:pt x="6034" y="3980"/>
                    <a:pt x="6457" y="3368"/>
                  </a:cubicBezTo>
                  <a:cubicBezTo>
                    <a:pt x="6792" y="2347"/>
                    <a:pt x="7389" y="1400"/>
                    <a:pt x="8249" y="598"/>
                  </a:cubicBezTo>
                  <a:cubicBezTo>
                    <a:pt x="8031" y="394"/>
                    <a:pt x="7812" y="190"/>
                    <a:pt x="75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5"/>
            <p:cNvSpPr/>
            <p:nvPr/>
          </p:nvSpPr>
          <p:spPr>
            <a:xfrm>
              <a:off x="1325584" y="3991302"/>
              <a:ext cx="675574" cy="917057"/>
            </a:xfrm>
            <a:custGeom>
              <a:rect b="b" l="l" r="r" t="t"/>
              <a:pathLst>
                <a:path extrusionOk="0" h="29777" w="21936">
                  <a:moveTo>
                    <a:pt x="10101" y="1"/>
                  </a:moveTo>
                  <a:lnTo>
                    <a:pt x="919" y="12214"/>
                  </a:lnTo>
                  <a:lnTo>
                    <a:pt x="2974" y="12097"/>
                  </a:lnTo>
                  <a:lnTo>
                    <a:pt x="3630" y="14036"/>
                  </a:lnTo>
                  <a:lnTo>
                    <a:pt x="6180" y="13103"/>
                  </a:lnTo>
                  <a:lnTo>
                    <a:pt x="6661" y="18321"/>
                  </a:lnTo>
                  <a:lnTo>
                    <a:pt x="1" y="22781"/>
                  </a:lnTo>
                  <a:lnTo>
                    <a:pt x="934" y="28202"/>
                  </a:lnTo>
                  <a:lnTo>
                    <a:pt x="3484" y="27955"/>
                  </a:lnTo>
                  <a:lnTo>
                    <a:pt x="4738" y="28363"/>
                  </a:lnTo>
                  <a:lnTo>
                    <a:pt x="5262" y="29776"/>
                  </a:lnTo>
                  <a:lnTo>
                    <a:pt x="6763" y="28436"/>
                  </a:lnTo>
                  <a:lnTo>
                    <a:pt x="8542" y="29121"/>
                  </a:lnTo>
                  <a:lnTo>
                    <a:pt x="8542" y="29121"/>
                  </a:lnTo>
                  <a:lnTo>
                    <a:pt x="7725" y="18044"/>
                  </a:lnTo>
                  <a:lnTo>
                    <a:pt x="12666" y="11660"/>
                  </a:lnTo>
                  <a:lnTo>
                    <a:pt x="13963" y="21731"/>
                  </a:lnTo>
                  <a:lnTo>
                    <a:pt x="15100" y="19618"/>
                  </a:lnTo>
                  <a:lnTo>
                    <a:pt x="16106" y="21527"/>
                  </a:lnTo>
                  <a:lnTo>
                    <a:pt x="17243" y="19705"/>
                  </a:lnTo>
                  <a:lnTo>
                    <a:pt x="19181" y="23670"/>
                  </a:lnTo>
                  <a:lnTo>
                    <a:pt x="20157" y="19953"/>
                  </a:lnTo>
                  <a:lnTo>
                    <a:pt x="21527" y="20638"/>
                  </a:lnTo>
                  <a:lnTo>
                    <a:pt x="21936" y="19458"/>
                  </a:lnTo>
                  <a:lnTo>
                    <a:pt x="20187" y="5218"/>
                  </a:lnTo>
                  <a:lnTo>
                    <a:pt x="14794" y="2551"/>
                  </a:lnTo>
                  <a:cubicBezTo>
                    <a:pt x="14794" y="2551"/>
                    <a:pt x="12870" y="2012"/>
                    <a:pt x="101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5"/>
            <p:cNvSpPr/>
            <p:nvPr/>
          </p:nvSpPr>
          <p:spPr>
            <a:xfrm>
              <a:off x="1308522" y="4555081"/>
              <a:ext cx="222666" cy="223097"/>
            </a:xfrm>
            <a:custGeom>
              <a:rect b="b" l="l" r="r" t="t"/>
              <a:pathLst>
                <a:path extrusionOk="0" h="7244" w="7230">
                  <a:moveTo>
                    <a:pt x="7230" y="0"/>
                  </a:moveTo>
                  <a:lnTo>
                    <a:pt x="365" y="4110"/>
                  </a:lnTo>
                  <a:lnTo>
                    <a:pt x="1" y="6034"/>
                  </a:lnTo>
                  <a:lnTo>
                    <a:pt x="540" y="5801"/>
                  </a:lnTo>
                  <a:lnTo>
                    <a:pt x="1254" y="7244"/>
                  </a:lnTo>
                  <a:lnTo>
                    <a:pt x="2318" y="4373"/>
                  </a:lnTo>
                  <a:lnTo>
                    <a:pt x="3630" y="5553"/>
                  </a:lnTo>
                  <a:lnTo>
                    <a:pt x="4767" y="3134"/>
                  </a:lnTo>
                  <a:lnTo>
                    <a:pt x="6049" y="2624"/>
                  </a:lnTo>
                  <a:lnTo>
                    <a:pt x="5641" y="1837"/>
                  </a:lnTo>
                  <a:lnTo>
                    <a:pt x="7230" y="0"/>
                  </a:ln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5"/>
            <p:cNvSpPr/>
            <p:nvPr/>
          </p:nvSpPr>
          <p:spPr>
            <a:xfrm>
              <a:off x="1588163" y="3760135"/>
              <a:ext cx="256358" cy="316383"/>
            </a:xfrm>
            <a:custGeom>
              <a:rect b="b" l="l" r="r" t="t"/>
              <a:pathLst>
                <a:path extrusionOk="0" h="10273" w="8324">
                  <a:moveTo>
                    <a:pt x="1386" y="1"/>
                  </a:moveTo>
                  <a:lnTo>
                    <a:pt x="322" y="1035"/>
                  </a:lnTo>
                  <a:lnTo>
                    <a:pt x="1" y="1356"/>
                  </a:lnTo>
                  <a:cubicBezTo>
                    <a:pt x="1" y="1356"/>
                    <a:pt x="394" y="3586"/>
                    <a:pt x="1240" y="4898"/>
                  </a:cubicBezTo>
                  <a:cubicBezTo>
                    <a:pt x="1240" y="4898"/>
                    <a:pt x="1400" y="5481"/>
                    <a:pt x="1488" y="6180"/>
                  </a:cubicBezTo>
                  <a:cubicBezTo>
                    <a:pt x="1560" y="6778"/>
                    <a:pt x="1575" y="7434"/>
                    <a:pt x="1386" y="7856"/>
                  </a:cubicBezTo>
                  <a:cubicBezTo>
                    <a:pt x="1386" y="7856"/>
                    <a:pt x="3720" y="10272"/>
                    <a:pt x="6326" y="10272"/>
                  </a:cubicBezTo>
                  <a:cubicBezTo>
                    <a:pt x="6639" y="10272"/>
                    <a:pt x="6956" y="10237"/>
                    <a:pt x="7274" y="10159"/>
                  </a:cubicBezTo>
                  <a:lnTo>
                    <a:pt x="8323" y="2974"/>
                  </a:lnTo>
                  <a:lnTo>
                    <a:pt x="4781" y="1458"/>
                  </a:lnTo>
                  <a:lnTo>
                    <a:pt x="3499" y="904"/>
                  </a:lnTo>
                  <a:lnTo>
                    <a:pt x="13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5"/>
            <p:cNvSpPr/>
            <p:nvPr/>
          </p:nvSpPr>
          <p:spPr>
            <a:xfrm>
              <a:off x="1588163" y="3787976"/>
              <a:ext cx="184970" cy="223097"/>
            </a:xfrm>
            <a:custGeom>
              <a:rect b="b" l="l" r="r" t="t"/>
              <a:pathLst>
                <a:path extrusionOk="0" h="7244" w="6006">
                  <a:moveTo>
                    <a:pt x="3499" y="0"/>
                  </a:moveTo>
                  <a:lnTo>
                    <a:pt x="322" y="131"/>
                  </a:lnTo>
                  <a:lnTo>
                    <a:pt x="1" y="438"/>
                  </a:lnTo>
                  <a:cubicBezTo>
                    <a:pt x="1" y="438"/>
                    <a:pt x="409" y="2682"/>
                    <a:pt x="1240" y="3979"/>
                  </a:cubicBezTo>
                  <a:cubicBezTo>
                    <a:pt x="1240" y="3979"/>
                    <a:pt x="1400" y="4577"/>
                    <a:pt x="1488" y="5276"/>
                  </a:cubicBezTo>
                  <a:lnTo>
                    <a:pt x="1896" y="5509"/>
                  </a:lnTo>
                  <a:lnTo>
                    <a:pt x="3018" y="4577"/>
                  </a:lnTo>
                  <a:lnTo>
                    <a:pt x="4155" y="6369"/>
                  </a:lnTo>
                  <a:lnTo>
                    <a:pt x="4942" y="5641"/>
                  </a:lnTo>
                  <a:lnTo>
                    <a:pt x="5568" y="7244"/>
                  </a:lnTo>
                  <a:lnTo>
                    <a:pt x="6006" y="3352"/>
                  </a:lnTo>
                  <a:lnTo>
                    <a:pt x="4796" y="554"/>
                  </a:lnTo>
                  <a:lnTo>
                    <a:pt x="3499" y="0"/>
                  </a:ln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5"/>
            <p:cNvSpPr/>
            <p:nvPr/>
          </p:nvSpPr>
          <p:spPr>
            <a:xfrm>
              <a:off x="1418500" y="3273566"/>
              <a:ext cx="677360" cy="988877"/>
            </a:xfrm>
            <a:custGeom>
              <a:rect b="b" l="l" r="r" t="t"/>
              <a:pathLst>
                <a:path extrusionOk="0" h="32109" w="21994">
                  <a:moveTo>
                    <a:pt x="2070" y="1"/>
                  </a:moveTo>
                  <a:lnTo>
                    <a:pt x="1881" y="1575"/>
                  </a:lnTo>
                  <a:lnTo>
                    <a:pt x="161" y="2887"/>
                  </a:lnTo>
                  <a:lnTo>
                    <a:pt x="1283" y="4650"/>
                  </a:lnTo>
                  <a:lnTo>
                    <a:pt x="423" y="5991"/>
                  </a:lnTo>
                  <a:lnTo>
                    <a:pt x="569" y="8323"/>
                  </a:lnTo>
                  <a:lnTo>
                    <a:pt x="1" y="10946"/>
                  </a:lnTo>
                  <a:lnTo>
                    <a:pt x="3149" y="13031"/>
                  </a:lnTo>
                  <a:lnTo>
                    <a:pt x="3878" y="19618"/>
                  </a:lnTo>
                  <a:lnTo>
                    <a:pt x="5962" y="19006"/>
                  </a:lnTo>
                  <a:lnTo>
                    <a:pt x="7463" y="19720"/>
                  </a:lnTo>
                  <a:lnTo>
                    <a:pt x="9008" y="19341"/>
                  </a:lnTo>
                  <a:lnTo>
                    <a:pt x="9416" y="22271"/>
                  </a:lnTo>
                  <a:lnTo>
                    <a:pt x="10582" y="21557"/>
                  </a:lnTo>
                  <a:lnTo>
                    <a:pt x="10917" y="25536"/>
                  </a:lnTo>
                  <a:lnTo>
                    <a:pt x="10844" y="28625"/>
                  </a:lnTo>
                  <a:lnTo>
                    <a:pt x="12054" y="28246"/>
                  </a:lnTo>
                  <a:lnTo>
                    <a:pt x="13876" y="30433"/>
                  </a:lnTo>
                  <a:lnTo>
                    <a:pt x="15202" y="30258"/>
                  </a:lnTo>
                  <a:lnTo>
                    <a:pt x="17301" y="32109"/>
                  </a:lnTo>
                  <a:cubicBezTo>
                    <a:pt x="17301" y="32109"/>
                    <a:pt x="21994" y="24734"/>
                    <a:pt x="21455" y="16193"/>
                  </a:cubicBezTo>
                  <a:lnTo>
                    <a:pt x="19953" y="14925"/>
                  </a:lnTo>
                  <a:lnTo>
                    <a:pt x="17126" y="15231"/>
                  </a:lnTo>
                  <a:lnTo>
                    <a:pt x="16674" y="16077"/>
                  </a:lnTo>
                  <a:lnTo>
                    <a:pt x="14823" y="16018"/>
                  </a:lnTo>
                  <a:lnTo>
                    <a:pt x="13380" y="15800"/>
                  </a:lnTo>
                  <a:cubicBezTo>
                    <a:pt x="7375" y="14677"/>
                    <a:pt x="5699" y="8556"/>
                    <a:pt x="8104" y="3295"/>
                  </a:cubicBezTo>
                  <a:lnTo>
                    <a:pt x="20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5"/>
            <p:cNvSpPr/>
            <p:nvPr/>
          </p:nvSpPr>
          <p:spPr>
            <a:xfrm>
              <a:off x="1505595" y="3438302"/>
              <a:ext cx="97412" cy="231197"/>
            </a:xfrm>
            <a:custGeom>
              <a:rect b="b" l="l" r="r" t="t"/>
              <a:pathLst>
                <a:path extrusionOk="0" h="7507" w="3163">
                  <a:moveTo>
                    <a:pt x="3163" y="1"/>
                  </a:moveTo>
                  <a:lnTo>
                    <a:pt x="3163" y="1"/>
                  </a:lnTo>
                  <a:cubicBezTo>
                    <a:pt x="1122" y="1852"/>
                    <a:pt x="0" y="4694"/>
                    <a:pt x="452" y="7507"/>
                  </a:cubicBezTo>
                  <a:cubicBezTo>
                    <a:pt x="773" y="4854"/>
                    <a:pt x="1720" y="2260"/>
                    <a:pt x="3163"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5"/>
            <p:cNvSpPr/>
            <p:nvPr/>
          </p:nvSpPr>
          <p:spPr>
            <a:xfrm>
              <a:off x="1492568" y="3405533"/>
              <a:ext cx="47613" cy="219093"/>
            </a:xfrm>
            <a:custGeom>
              <a:rect b="b" l="l" r="r" t="t"/>
              <a:pathLst>
                <a:path extrusionOk="0" h="7114" w="1546">
                  <a:moveTo>
                    <a:pt x="1545" y="1"/>
                  </a:moveTo>
                  <a:cubicBezTo>
                    <a:pt x="307" y="2070"/>
                    <a:pt x="1" y="4898"/>
                    <a:pt x="846" y="7113"/>
                  </a:cubicBezTo>
                  <a:cubicBezTo>
                    <a:pt x="729" y="4708"/>
                    <a:pt x="977" y="2289"/>
                    <a:pt x="1545"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5"/>
            <p:cNvSpPr/>
            <p:nvPr/>
          </p:nvSpPr>
          <p:spPr>
            <a:xfrm>
              <a:off x="1617359" y="3461646"/>
              <a:ext cx="461439" cy="351030"/>
            </a:xfrm>
            <a:custGeom>
              <a:rect b="b" l="l" r="r" t="t"/>
              <a:pathLst>
                <a:path extrusionOk="0" h="11398" w="14983">
                  <a:moveTo>
                    <a:pt x="875" y="1"/>
                  </a:moveTo>
                  <a:lnTo>
                    <a:pt x="875" y="1"/>
                  </a:lnTo>
                  <a:cubicBezTo>
                    <a:pt x="0" y="2289"/>
                    <a:pt x="292" y="4227"/>
                    <a:pt x="1123" y="5830"/>
                  </a:cubicBezTo>
                  <a:cubicBezTo>
                    <a:pt x="3090" y="9562"/>
                    <a:pt x="8060" y="11398"/>
                    <a:pt x="8060" y="11398"/>
                  </a:cubicBezTo>
                  <a:lnTo>
                    <a:pt x="14939" y="10582"/>
                  </a:lnTo>
                  <a:cubicBezTo>
                    <a:pt x="14939" y="10582"/>
                    <a:pt x="14983" y="9664"/>
                    <a:pt x="14589" y="8614"/>
                  </a:cubicBezTo>
                  <a:cubicBezTo>
                    <a:pt x="14429" y="8148"/>
                    <a:pt x="13613" y="7230"/>
                    <a:pt x="12768" y="6355"/>
                  </a:cubicBezTo>
                  <a:cubicBezTo>
                    <a:pt x="11718" y="5262"/>
                    <a:pt x="10611" y="4242"/>
                    <a:pt x="10611" y="4242"/>
                  </a:cubicBezTo>
                  <a:lnTo>
                    <a:pt x="8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5"/>
            <p:cNvSpPr/>
            <p:nvPr/>
          </p:nvSpPr>
          <p:spPr>
            <a:xfrm>
              <a:off x="1617359" y="3461646"/>
              <a:ext cx="393222" cy="257806"/>
            </a:xfrm>
            <a:custGeom>
              <a:rect b="b" l="l" r="r" t="t"/>
              <a:pathLst>
                <a:path extrusionOk="0" h="8371" w="12768">
                  <a:moveTo>
                    <a:pt x="875" y="1"/>
                  </a:moveTo>
                  <a:lnTo>
                    <a:pt x="875" y="1"/>
                  </a:lnTo>
                  <a:cubicBezTo>
                    <a:pt x="0" y="2289"/>
                    <a:pt x="292" y="4227"/>
                    <a:pt x="1137" y="5830"/>
                  </a:cubicBezTo>
                  <a:cubicBezTo>
                    <a:pt x="2026" y="6821"/>
                    <a:pt x="3163" y="7579"/>
                    <a:pt x="4416" y="7987"/>
                  </a:cubicBezTo>
                  <a:cubicBezTo>
                    <a:pt x="5226" y="8248"/>
                    <a:pt x="6066" y="8370"/>
                    <a:pt x="6909" y="8370"/>
                  </a:cubicBezTo>
                  <a:cubicBezTo>
                    <a:pt x="8991" y="8370"/>
                    <a:pt x="11086" y="7621"/>
                    <a:pt x="12768" y="6355"/>
                  </a:cubicBezTo>
                  <a:cubicBezTo>
                    <a:pt x="11718" y="5262"/>
                    <a:pt x="10611" y="4242"/>
                    <a:pt x="10611" y="4242"/>
                  </a:cubicBezTo>
                  <a:lnTo>
                    <a:pt x="875" y="1"/>
                  </a:ln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5"/>
            <p:cNvSpPr/>
            <p:nvPr/>
          </p:nvSpPr>
          <p:spPr>
            <a:xfrm>
              <a:off x="1966110" y="3264604"/>
              <a:ext cx="99230" cy="208283"/>
            </a:xfrm>
            <a:custGeom>
              <a:rect b="b" l="l" r="r" t="t"/>
              <a:pathLst>
                <a:path extrusionOk="0" h="6763" w="3222">
                  <a:moveTo>
                    <a:pt x="657" y="0"/>
                  </a:moveTo>
                  <a:cubicBezTo>
                    <a:pt x="380" y="277"/>
                    <a:pt x="161" y="627"/>
                    <a:pt x="1" y="1006"/>
                  </a:cubicBezTo>
                  <a:cubicBezTo>
                    <a:pt x="321" y="1225"/>
                    <a:pt x="627" y="1531"/>
                    <a:pt x="875" y="1910"/>
                  </a:cubicBezTo>
                  <a:cubicBezTo>
                    <a:pt x="744" y="2245"/>
                    <a:pt x="598" y="2580"/>
                    <a:pt x="482" y="2974"/>
                  </a:cubicBezTo>
                  <a:cubicBezTo>
                    <a:pt x="744" y="2988"/>
                    <a:pt x="1006" y="3061"/>
                    <a:pt x="1181" y="3207"/>
                  </a:cubicBezTo>
                  <a:cubicBezTo>
                    <a:pt x="1021" y="3790"/>
                    <a:pt x="846" y="4387"/>
                    <a:pt x="686" y="4970"/>
                  </a:cubicBezTo>
                  <a:cubicBezTo>
                    <a:pt x="1210" y="5145"/>
                    <a:pt x="1735" y="5335"/>
                    <a:pt x="2202" y="5553"/>
                  </a:cubicBezTo>
                  <a:cubicBezTo>
                    <a:pt x="2289" y="5961"/>
                    <a:pt x="2391" y="6355"/>
                    <a:pt x="2478" y="6763"/>
                  </a:cubicBezTo>
                  <a:cubicBezTo>
                    <a:pt x="2565" y="6751"/>
                    <a:pt x="2654" y="6746"/>
                    <a:pt x="2743" y="6746"/>
                  </a:cubicBezTo>
                  <a:cubicBezTo>
                    <a:pt x="2865" y="6746"/>
                    <a:pt x="2987" y="6755"/>
                    <a:pt x="3105" y="6763"/>
                  </a:cubicBezTo>
                  <a:cubicBezTo>
                    <a:pt x="3222" y="5364"/>
                    <a:pt x="2945" y="3877"/>
                    <a:pt x="2376" y="2595"/>
                  </a:cubicBezTo>
                  <a:cubicBezTo>
                    <a:pt x="1939" y="1604"/>
                    <a:pt x="1342" y="744"/>
                    <a:pt x="6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5"/>
            <p:cNvSpPr/>
            <p:nvPr/>
          </p:nvSpPr>
          <p:spPr>
            <a:xfrm>
              <a:off x="1613756" y="3329864"/>
              <a:ext cx="60178" cy="165475"/>
            </a:xfrm>
            <a:custGeom>
              <a:rect b="b" l="l" r="r" t="t"/>
              <a:pathLst>
                <a:path extrusionOk="0" h="5373" w="1954">
                  <a:moveTo>
                    <a:pt x="1589" y="1"/>
                  </a:moveTo>
                  <a:cubicBezTo>
                    <a:pt x="883" y="1"/>
                    <a:pt x="387" y="515"/>
                    <a:pt x="205" y="1088"/>
                  </a:cubicBezTo>
                  <a:cubicBezTo>
                    <a:pt x="1" y="1729"/>
                    <a:pt x="88" y="2429"/>
                    <a:pt x="190" y="3099"/>
                  </a:cubicBezTo>
                  <a:cubicBezTo>
                    <a:pt x="263" y="3595"/>
                    <a:pt x="350" y="4105"/>
                    <a:pt x="598" y="4557"/>
                  </a:cubicBezTo>
                  <a:cubicBezTo>
                    <a:pt x="846" y="4994"/>
                    <a:pt x="1283" y="5358"/>
                    <a:pt x="1779" y="5373"/>
                  </a:cubicBezTo>
                  <a:cubicBezTo>
                    <a:pt x="1925" y="3463"/>
                    <a:pt x="1954" y="1744"/>
                    <a:pt x="1852" y="24"/>
                  </a:cubicBezTo>
                  <a:cubicBezTo>
                    <a:pt x="1761" y="8"/>
                    <a:pt x="1673" y="1"/>
                    <a:pt x="15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5"/>
            <p:cNvSpPr/>
            <p:nvPr/>
          </p:nvSpPr>
          <p:spPr>
            <a:xfrm>
              <a:off x="1641597" y="3201808"/>
              <a:ext cx="427777" cy="487186"/>
            </a:xfrm>
            <a:custGeom>
              <a:rect b="b" l="l" r="r" t="t"/>
              <a:pathLst>
                <a:path extrusionOk="0" h="15819" w="13890">
                  <a:moveTo>
                    <a:pt x="6054" y="0"/>
                  </a:moveTo>
                  <a:cubicBezTo>
                    <a:pt x="5911" y="0"/>
                    <a:pt x="5769" y="5"/>
                    <a:pt x="5626" y="14"/>
                  </a:cubicBezTo>
                  <a:cubicBezTo>
                    <a:pt x="3994" y="116"/>
                    <a:pt x="2391" y="859"/>
                    <a:pt x="1399" y="2156"/>
                  </a:cubicBezTo>
                  <a:cubicBezTo>
                    <a:pt x="394" y="3453"/>
                    <a:pt x="88" y="5289"/>
                    <a:pt x="773" y="6936"/>
                  </a:cubicBezTo>
                  <a:cubicBezTo>
                    <a:pt x="219" y="11236"/>
                    <a:pt x="0" y="12606"/>
                    <a:pt x="467" y="13743"/>
                  </a:cubicBezTo>
                  <a:cubicBezTo>
                    <a:pt x="872" y="14756"/>
                    <a:pt x="3116" y="15818"/>
                    <a:pt x="5020" y="15818"/>
                  </a:cubicBezTo>
                  <a:cubicBezTo>
                    <a:pt x="5171" y="15818"/>
                    <a:pt x="5320" y="15812"/>
                    <a:pt x="5466" y="15798"/>
                  </a:cubicBezTo>
                  <a:cubicBezTo>
                    <a:pt x="6836" y="15667"/>
                    <a:pt x="9284" y="13043"/>
                    <a:pt x="9692" y="12067"/>
                  </a:cubicBezTo>
                  <a:cubicBezTo>
                    <a:pt x="11339" y="11965"/>
                    <a:pt x="12826" y="10886"/>
                    <a:pt x="13511" y="9458"/>
                  </a:cubicBezTo>
                  <a:cubicBezTo>
                    <a:pt x="13686" y="9108"/>
                    <a:pt x="13802" y="8758"/>
                    <a:pt x="13890" y="8394"/>
                  </a:cubicBezTo>
                  <a:cubicBezTo>
                    <a:pt x="13671" y="8350"/>
                    <a:pt x="13438" y="8336"/>
                    <a:pt x="13219" y="8321"/>
                  </a:cubicBezTo>
                  <a:cubicBezTo>
                    <a:pt x="13161" y="7986"/>
                    <a:pt x="13117" y="7636"/>
                    <a:pt x="13059" y="7286"/>
                  </a:cubicBezTo>
                  <a:cubicBezTo>
                    <a:pt x="12578" y="7068"/>
                    <a:pt x="12039" y="6849"/>
                    <a:pt x="11500" y="6660"/>
                  </a:cubicBezTo>
                  <a:cubicBezTo>
                    <a:pt x="11747" y="6179"/>
                    <a:pt x="11981" y="5698"/>
                    <a:pt x="12228" y="5217"/>
                  </a:cubicBezTo>
                  <a:cubicBezTo>
                    <a:pt x="12054" y="5071"/>
                    <a:pt x="11791" y="4998"/>
                    <a:pt x="11514" y="4954"/>
                  </a:cubicBezTo>
                  <a:cubicBezTo>
                    <a:pt x="11675" y="4634"/>
                    <a:pt x="11864" y="4357"/>
                    <a:pt x="12039" y="4094"/>
                  </a:cubicBezTo>
                  <a:cubicBezTo>
                    <a:pt x="11806" y="3745"/>
                    <a:pt x="11529" y="3468"/>
                    <a:pt x="11208" y="3249"/>
                  </a:cubicBezTo>
                  <a:cubicBezTo>
                    <a:pt x="11412" y="2943"/>
                    <a:pt x="11689" y="2666"/>
                    <a:pt x="12010" y="2462"/>
                  </a:cubicBezTo>
                  <a:cubicBezTo>
                    <a:pt x="11558" y="1981"/>
                    <a:pt x="11033" y="1558"/>
                    <a:pt x="10494" y="1194"/>
                  </a:cubicBezTo>
                  <a:cubicBezTo>
                    <a:pt x="9031" y="476"/>
                    <a:pt x="7543" y="0"/>
                    <a:pt x="60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5"/>
            <p:cNvSpPr/>
            <p:nvPr/>
          </p:nvSpPr>
          <p:spPr>
            <a:xfrm>
              <a:off x="1649235" y="3107506"/>
              <a:ext cx="378871" cy="198644"/>
            </a:xfrm>
            <a:custGeom>
              <a:rect b="b" l="l" r="r" t="t"/>
              <a:pathLst>
                <a:path extrusionOk="0" h="6450" w="12302">
                  <a:moveTo>
                    <a:pt x="8949" y="0"/>
                  </a:moveTo>
                  <a:lnTo>
                    <a:pt x="8949" y="0"/>
                  </a:lnTo>
                  <a:cubicBezTo>
                    <a:pt x="9270" y="875"/>
                    <a:pt x="9474" y="1793"/>
                    <a:pt x="9546" y="2726"/>
                  </a:cubicBezTo>
                  <a:cubicBezTo>
                    <a:pt x="8716" y="1356"/>
                    <a:pt x="7258" y="379"/>
                    <a:pt x="5670" y="161"/>
                  </a:cubicBezTo>
                  <a:lnTo>
                    <a:pt x="5670" y="161"/>
                  </a:lnTo>
                  <a:cubicBezTo>
                    <a:pt x="5976" y="948"/>
                    <a:pt x="6296" y="1735"/>
                    <a:pt x="6617" y="2536"/>
                  </a:cubicBezTo>
                  <a:cubicBezTo>
                    <a:pt x="5772" y="1953"/>
                    <a:pt x="4795" y="1560"/>
                    <a:pt x="3789" y="1399"/>
                  </a:cubicBezTo>
                  <a:lnTo>
                    <a:pt x="3789" y="1399"/>
                  </a:lnTo>
                  <a:cubicBezTo>
                    <a:pt x="4227" y="1808"/>
                    <a:pt x="4649" y="2230"/>
                    <a:pt x="5087" y="2653"/>
                  </a:cubicBezTo>
                  <a:cubicBezTo>
                    <a:pt x="4534" y="2439"/>
                    <a:pt x="3945" y="2335"/>
                    <a:pt x="3354" y="2335"/>
                  </a:cubicBezTo>
                  <a:cubicBezTo>
                    <a:pt x="2136" y="2335"/>
                    <a:pt x="913" y="2776"/>
                    <a:pt x="0" y="3600"/>
                  </a:cubicBezTo>
                  <a:cubicBezTo>
                    <a:pt x="1020" y="3673"/>
                    <a:pt x="2463" y="3790"/>
                    <a:pt x="3483" y="3863"/>
                  </a:cubicBezTo>
                  <a:cubicBezTo>
                    <a:pt x="2711" y="4139"/>
                    <a:pt x="2332" y="4722"/>
                    <a:pt x="2041" y="5553"/>
                  </a:cubicBezTo>
                  <a:cubicBezTo>
                    <a:pt x="3056" y="4815"/>
                    <a:pt x="4052" y="4459"/>
                    <a:pt x="5111" y="4459"/>
                  </a:cubicBezTo>
                  <a:cubicBezTo>
                    <a:pt x="5329" y="4459"/>
                    <a:pt x="5548" y="4474"/>
                    <a:pt x="5772" y="4504"/>
                  </a:cubicBezTo>
                  <a:cubicBezTo>
                    <a:pt x="5232" y="4577"/>
                    <a:pt x="4679" y="4883"/>
                    <a:pt x="4314" y="5335"/>
                  </a:cubicBezTo>
                  <a:cubicBezTo>
                    <a:pt x="5757" y="5320"/>
                    <a:pt x="7200" y="5291"/>
                    <a:pt x="8643" y="5262"/>
                  </a:cubicBezTo>
                  <a:lnTo>
                    <a:pt x="8643" y="5262"/>
                  </a:lnTo>
                  <a:lnTo>
                    <a:pt x="7112" y="6282"/>
                  </a:lnTo>
                  <a:cubicBezTo>
                    <a:pt x="7672" y="6352"/>
                    <a:pt x="8330" y="6450"/>
                    <a:pt x="8976" y="6450"/>
                  </a:cubicBezTo>
                  <a:cubicBezTo>
                    <a:pt x="9946" y="6450"/>
                    <a:pt x="10890" y="6229"/>
                    <a:pt x="11441" y="5364"/>
                  </a:cubicBezTo>
                  <a:cubicBezTo>
                    <a:pt x="12243" y="4125"/>
                    <a:pt x="12301" y="2449"/>
                    <a:pt x="11601" y="1152"/>
                  </a:cubicBezTo>
                  <a:lnTo>
                    <a:pt x="11601" y="1152"/>
                  </a:lnTo>
                  <a:cubicBezTo>
                    <a:pt x="11733" y="2012"/>
                    <a:pt x="11616" y="2901"/>
                    <a:pt x="11281" y="3702"/>
                  </a:cubicBezTo>
                  <a:cubicBezTo>
                    <a:pt x="11295" y="2172"/>
                    <a:pt x="10348" y="656"/>
                    <a:pt x="89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5"/>
            <p:cNvSpPr/>
            <p:nvPr/>
          </p:nvSpPr>
          <p:spPr>
            <a:xfrm>
              <a:off x="1717451" y="3607411"/>
              <a:ext cx="63782" cy="33816"/>
            </a:xfrm>
            <a:custGeom>
              <a:rect b="b" l="l" r="r" t="t"/>
              <a:pathLst>
                <a:path extrusionOk="0" h="1098" w="2071">
                  <a:moveTo>
                    <a:pt x="263" y="1"/>
                  </a:moveTo>
                  <a:cubicBezTo>
                    <a:pt x="176" y="1"/>
                    <a:pt x="88" y="7"/>
                    <a:pt x="0" y="19"/>
                  </a:cubicBezTo>
                  <a:cubicBezTo>
                    <a:pt x="190" y="412"/>
                    <a:pt x="627" y="558"/>
                    <a:pt x="1021" y="631"/>
                  </a:cubicBezTo>
                  <a:cubicBezTo>
                    <a:pt x="1400" y="704"/>
                    <a:pt x="1837" y="777"/>
                    <a:pt x="2070" y="1097"/>
                  </a:cubicBezTo>
                  <a:cubicBezTo>
                    <a:pt x="1731" y="432"/>
                    <a:pt x="1007" y="1"/>
                    <a:pt x="263" y="1"/>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5"/>
            <p:cNvSpPr/>
            <p:nvPr/>
          </p:nvSpPr>
          <p:spPr>
            <a:xfrm>
              <a:off x="1770854" y="3301653"/>
              <a:ext cx="212349" cy="103480"/>
            </a:xfrm>
            <a:custGeom>
              <a:rect b="b" l="l" r="r" t="t"/>
              <a:pathLst>
                <a:path extrusionOk="0" h="3360" w="6895">
                  <a:moveTo>
                    <a:pt x="978" y="0"/>
                  </a:moveTo>
                  <a:cubicBezTo>
                    <a:pt x="632" y="0"/>
                    <a:pt x="298" y="56"/>
                    <a:pt x="1" y="167"/>
                  </a:cubicBezTo>
                  <a:cubicBezTo>
                    <a:pt x="172" y="140"/>
                    <a:pt x="345" y="126"/>
                    <a:pt x="518" y="126"/>
                  </a:cubicBezTo>
                  <a:cubicBezTo>
                    <a:pt x="1261" y="126"/>
                    <a:pt x="2007" y="374"/>
                    <a:pt x="2610" y="823"/>
                  </a:cubicBezTo>
                  <a:cubicBezTo>
                    <a:pt x="2901" y="1056"/>
                    <a:pt x="3163" y="1319"/>
                    <a:pt x="3499" y="1494"/>
                  </a:cubicBezTo>
                  <a:cubicBezTo>
                    <a:pt x="3965" y="1727"/>
                    <a:pt x="4519" y="1712"/>
                    <a:pt x="5029" y="1843"/>
                  </a:cubicBezTo>
                  <a:cubicBezTo>
                    <a:pt x="5831" y="2047"/>
                    <a:pt x="6545" y="2616"/>
                    <a:pt x="6895" y="3359"/>
                  </a:cubicBezTo>
                  <a:cubicBezTo>
                    <a:pt x="6763" y="2601"/>
                    <a:pt x="6180" y="1931"/>
                    <a:pt x="5437" y="1683"/>
                  </a:cubicBezTo>
                  <a:cubicBezTo>
                    <a:pt x="4985" y="1523"/>
                    <a:pt x="4490" y="1523"/>
                    <a:pt x="4038" y="1333"/>
                  </a:cubicBezTo>
                  <a:cubicBezTo>
                    <a:pt x="3572" y="1144"/>
                    <a:pt x="3193" y="780"/>
                    <a:pt x="2755" y="503"/>
                  </a:cubicBezTo>
                  <a:cubicBezTo>
                    <a:pt x="2218" y="169"/>
                    <a:pt x="1581" y="0"/>
                    <a:pt x="978" y="0"/>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5"/>
            <p:cNvSpPr/>
            <p:nvPr/>
          </p:nvSpPr>
          <p:spPr>
            <a:xfrm>
              <a:off x="1772209" y="3466143"/>
              <a:ext cx="53896" cy="52602"/>
            </a:xfrm>
            <a:custGeom>
              <a:rect b="b" l="l" r="r" t="t"/>
              <a:pathLst>
                <a:path extrusionOk="0" h="1708" w="1750">
                  <a:moveTo>
                    <a:pt x="1516" y="0"/>
                  </a:moveTo>
                  <a:cubicBezTo>
                    <a:pt x="1123" y="146"/>
                    <a:pt x="744" y="321"/>
                    <a:pt x="394" y="540"/>
                  </a:cubicBezTo>
                  <a:cubicBezTo>
                    <a:pt x="205" y="656"/>
                    <a:pt x="1" y="831"/>
                    <a:pt x="44" y="1050"/>
                  </a:cubicBezTo>
                  <a:cubicBezTo>
                    <a:pt x="88" y="1210"/>
                    <a:pt x="277" y="1297"/>
                    <a:pt x="438" y="1297"/>
                  </a:cubicBezTo>
                  <a:cubicBezTo>
                    <a:pt x="613" y="1283"/>
                    <a:pt x="773" y="1195"/>
                    <a:pt x="919" y="1123"/>
                  </a:cubicBezTo>
                  <a:lnTo>
                    <a:pt x="919" y="1123"/>
                  </a:lnTo>
                  <a:cubicBezTo>
                    <a:pt x="846" y="1254"/>
                    <a:pt x="860" y="1443"/>
                    <a:pt x="962" y="1560"/>
                  </a:cubicBezTo>
                  <a:cubicBezTo>
                    <a:pt x="1039" y="1658"/>
                    <a:pt x="1156" y="1707"/>
                    <a:pt x="1272" y="1707"/>
                  </a:cubicBezTo>
                  <a:cubicBezTo>
                    <a:pt x="1310" y="1707"/>
                    <a:pt x="1349" y="1702"/>
                    <a:pt x="1385" y="1691"/>
                  </a:cubicBezTo>
                  <a:cubicBezTo>
                    <a:pt x="1589" y="1633"/>
                    <a:pt x="1720" y="1414"/>
                    <a:pt x="1735" y="1195"/>
                  </a:cubicBezTo>
                  <a:cubicBezTo>
                    <a:pt x="1749" y="991"/>
                    <a:pt x="1691" y="773"/>
                    <a:pt x="1647" y="569"/>
                  </a:cubicBezTo>
                  <a:cubicBezTo>
                    <a:pt x="1589" y="365"/>
                    <a:pt x="1545" y="146"/>
                    <a:pt x="1516" y="0"/>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5"/>
            <p:cNvSpPr/>
            <p:nvPr/>
          </p:nvSpPr>
          <p:spPr>
            <a:xfrm>
              <a:off x="1669407" y="3514926"/>
              <a:ext cx="173759" cy="148752"/>
            </a:xfrm>
            <a:custGeom>
              <a:rect b="b" l="l" r="r" t="t"/>
              <a:pathLst>
                <a:path extrusionOk="0" h="4830" w="5642">
                  <a:moveTo>
                    <a:pt x="1857" y="1"/>
                  </a:moveTo>
                  <a:cubicBezTo>
                    <a:pt x="1627" y="1"/>
                    <a:pt x="1415" y="45"/>
                    <a:pt x="1225" y="151"/>
                  </a:cubicBezTo>
                  <a:cubicBezTo>
                    <a:pt x="1181" y="165"/>
                    <a:pt x="1138" y="194"/>
                    <a:pt x="1094" y="238"/>
                  </a:cubicBezTo>
                  <a:cubicBezTo>
                    <a:pt x="1" y="1054"/>
                    <a:pt x="249" y="2570"/>
                    <a:pt x="249" y="2570"/>
                  </a:cubicBezTo>
                  <a:cubicBezTo>
                    <a:pt x="249" y="2570"/>
                    <a:pt x="654" y="2099"/>
                    <a:pt x="1577" y="2099"/>
                  </a:cubicBezTo>
                  <a:cubicBezTo>
                    <a:pt x="1628" y="2099"/>
                    <a:pt x="1681" y="2101"/>
                    <a:pt x="1735" y="2104"/>
                  </a:cubicBezTo>
                  <a:cubicBezTo>
                    <a:pt x="2012" y="2118"/>
                    <a:pt x="2318" y="2177"/>
                    <a:pt x="2683" y="2293"/>
                  </a:cubicBezTo>
                  <a:cubicBezTo>
                    <a:pt x="2697" y="2308"/>
                    <a:pt x="2726" y="2308"/>
                    <a:pt x="2756" y="2322"/>
                  </a:cubicBezTo>
                  <a:cubicBezTo>
                    <a:pt x="3164" y="2454"/>
                    <a:pt x="3513" y="2658"/>
                    <a:pt x="3819" y="2891"/>
                  </a:cubicBezTo>
                  <a:cubicBezTo>
                    <a:pt x="4082" y="3095"/>
                    <a:pt x="4300" y="3328"/>
                    <a:pt x="4490" y="3547"/>
                  </a:cubicBezTo>
                  <a:cubicBezTo>
                    <a:pt x="5044" y="4188"/>
                    <a:pt x="5292" y="4829"/>
                    <a:pt x="5292" y="4829"/>
                  </a:cubicBezTo>
                  <a:cubicBezTo>
                    <a:pt x="5292" y="4829"/>
                    <a:pt x="5641" y="4057"/>
                    <a:pt x="5219" y="2526"/>
                  </a:cubicBezTo>
                  <a:cubicBezTo>
                    <a:pt x="5204" y="2483"/>
                    <a:pt x="5190" y="2439"/>
                    <a:pt x="5175" y="2410"/>
                  </a:cubicBezTo>
                  <a:cubicBezTo>
                    <a:pt x="5117" y="2191"/>
                    <a:pt x="4985" y="1943"/>
                    <a:pt x="4811" y="1710"/>
                  </a:cubicBezTo>
                  <a:cubicBezTo>
                    <a:pt x="4679" y="1564"/>
                    <a:pt x="4548" y="1404"/>
                    <a:pt x="4388" y="1258"/>
                  </a:cubicBezTo>
                  <a:cubicBezTo>
                    <a:pt x="4198" y="1054"/>
                    <a:pt x="3965" y="865"/>
                    <a:pt x="3717" y="705"/>
                  </a:cubicBezTo>
                  <a:cubicBezTo>
                    <a:pt x="3207" y="355"/>
                    <a:pt x="2639" y="92"/>
                    <a:pt x="2129" y="20"/>
                  </a:cubicBezTo>
                  <a:cubicBezTo>
                    <a:pt x="2036" y="7"/>
                    <a:pt x="1945" y="1"/>
                    <a:pt x="18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5"/>
            <p:cNvSpPr/>
            <p:nvPr/>
          </p:nvSpPr>
          <p:spPr>
            <a:xfrm>
              <a:off x="1706672" y="3514926"/>
              <a:ext cx="28303" cy="23067"/>
            </a:xfrm>
            <a:custGeom>
              <a:rect b="b" l="l" r="r" t="t"/>
              <a:pathLst>
                <a:path extrusionOk="0" h="749" w="919">
                  <a:moveTo>
                    <a:pt x="647" y="1"/>
                  </a:moveTo>
                  <a:cubicBezTo>
                    <a:pt x="417" y="1"/>
                    <a:pt x="205" y="45"/>
                    <a:pt x="15" y="151"/>
                  </a:cubicBezTo>
                  <a:lnTo>
                    <a:pt x="1" y="690"/>
                  </a:lnTo>
                  <a:lnTo>
                    <a:pt x="598" y="748"/>
                  </a:lnTo>
                  <a:lnTo>
                    <a:pt x="919" y="20"/>
                  </a:lnTo>
                  <a:cubicBezTo>
                    <a:pt x="826" y="7"/>
                    <a:pt x="735" y="1"/>
                    <a:pt x="6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5"/>
            <p:cNvSpPr/>
            <p:nvPr/>
          </p:nvSpPr>
          <p:spPr>
            <a:xfrm>
              <a:off x="1775351" y="3536607"/>
              <a:ext cx="29658" cy="36403"/>
            </a:xfrm>
            <a:custGeom>
              <a:rect b="b" l="l" r="r" t="t"/>
              <a:pathLst>
                <a:path extrusionOk="0" h="1182" w="963">
                  <a:moveTo>
                    <a:pt x="277" y="1"/>
                  </a:moveTo>
                  <a:lnTo>
                    <a:pt x="1" y="627"/>
                  </a:lnTo>
                  <a:lnTo>
                    <a:pt x="584" y="1181"/>
                  </a:lnTo>
                  <a:lnTo>
                    <a:pt x="962" y="554"/>
                  </a:lnTo>
                  <a:cubicBezTo>
                    <a:pt x="758" y="350"/>
                    <a:pt x="525" y="161"/>
                    <a:pt x="2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5"/>
            <p:cNvSpPr/>
            <p:nvPr/>
          </p:nvSpPr>
          <p:spPr>
            <a:xfrm>
              <a:off x="1808581" y="3567589"/>
              <a:ext cx="21558" cy="32337"/>
            </a:xfrm>
            <a:custGeom>
              <a:rect b="b" l="l" r="r" t="t"/>
              <a:pathLst>
                <a:path extrusionOk="0" h="1050" w="700">
                  <a:moveTo>
                    <a:pt x="292" y="0"/>
                  </a:moveTo>
                  <a:lnTo>
                    <a:pt x="0" y="423"/>
                  </a:lnTo>
                  <a:lnTo>
                    <a:pt x="292" y="1050"/>
                  </a:lnTo>
                  <a:lnTo>
                    <a:pt x="700" y="816"/>
                  </a:lnTo>
                  <a:cubicBezTo>
                    <a:pt x="685" y="773"/>
                    <a:pt x="671" y="729"/>
                    <a:pt x="656" y="700"/>
                  </a:cubicBezTo>
                  <a:cubicBezTo>
                    <a:pt x="598" y="481"/>
                    <a:pt x="466" y="233"/>
                    <a:pt x="2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5"/>
            <p:cNvSpPr/>
            <p:nvPr/>
          </p:nvSpPr>
          <p:spPr>
            <a:xfrm>
              <a:off x="1722841" y="3562631"/>
              <a:ext cx="29196" cy="22944"/>
            </a:xfrm>
            <a:custGeom>
              <a:rect b="b" l="l" r="r" t="t"/>
              <a:pathLst>
                <a:path extrusionOk="0" h="745" w="948">
                  <a:moveTo>
                    <a:pt x="204" y="1"/>
                  </a:moveTo>
                  <a:lnTo>
                    <a:pt x="0" y="555"/>
                  </a:lnTo>
                  <a:cubicBezTo>
                    <a:pt x="277" y="569"/>
                    <a:pt x="583" y="628"/>
                    <a:pt x="948" y="744"/>
                  </a:cubicBezTo>
                  <a:lnTo>
                    <a:pt x="933" y="74"/>
                  </a:lnTo>
                  <a:lnTo>
                    <a:pt x="2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5"/>
            <p:cNvSpPr/>
            <p:nvPr/>
          </p:nvSpPr>
          <p:spPr>
            <a:xfrm>
              <a:off x="1787023" y="3593151"/>
              <a:ext cx="22482" cy="31013"/>
            </a:xfrm>
            <a:custGeom>
              <a:rect b="b" l="l" r="r" t="t"/>
              <a:pathLst>
                <a:path extrusionOk="0" h="1007" w="730">
                  <a:moveTo>
                    <a:pt x="161" y="1"/>
                  </a:moveTo>
                  <a:lnTo>
                    <a:pt x="0" y="351"/>
                  </a:lnTo>
                  <a:cubicBezTo>
                    <a:pt x="263" y="555"/>
                    <a:pt x="481" y="788"/>
                    <a:pt x="671" y="1007"/>
                  </a:cubicBezTo>
                  <a:lnTo>
                    <a:pt x="729" y="511"/>
                  </a:lnTo>
                  <a:lnTo>
                    <a:pt x="1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5"/>
            <p:cNvSpPr/>
            <p:nvPr/>
          </p:nvSpPr>
          <p:spPr>
            <a:xfrm>
              <a:off x="1686931" y="3334052"/>
              <a:ext cx="165660" cy="115953"/>
            </a:xfrm>
            <a:custGeom>
              <a:rect b="b" l="l" r="r" t="t"/>
              <a:pathLst>
                <a:path extrusionOk="0" h="3765" w="5379">
                  <a:moveTo>
                    <a:pt x="2073" y="1"/>
                  </a:moveTo>
                  <a:cubicBezTo>
                    <a:pt x="1382" y="1"/>
                    <a:pt x="671" y="280"/>
                    <a:pt x="306" y="864"/>
                  </a:cubicBezTo>
                  <a:cubicBezTo>
                    <a:pt x="29" y="1302"/>
                    <a:pt x="0" y="1870"/>
                    <a:pt x="175" y="2351"/>
                  </a:cubicBezTo>
                  <a:cubicBezTo>
                    <a:pt x="350" y="2846"/>
                    <a:pt x="729" y="3240"/>
                    <a:pt x="1181" y="3488"/>
                  </a:cubicBezTo>
                  <a:cubicBezTo>
                    <a:pt x="1540" y="3676"/>
                    <a:pt x="1940" y="3765"/>
                    <a:pt x="2343" y="3765"/>
                  </a:cubicBezTo>
                  <a:cubicBezTo>
                    <a:pt x="2937" y="3765"/>
                    <a:pt x="3537" y="3573"/>
                    <a:pt x="4023" y="3225"/>
                  </a:cubicBezTo>
                  <a:cubicBezTo>
                    <a:pt x="4825" y="2628"/>
                    <a:pt x="5291" y="1637"/>
                    <a:pt x="5378" y="646"/>
                  </a:cubicBezTo>
                  <a:lnTo>
                    <a:pt x="5378" y="646"/>
                  </a:lnTo>
                  <a:cubicBezTo>
                    <a:pt x="5203" y="821"/>
                    <a:pt x="4970" y="981"/>
                    <a:pt x="4708" y="1054"/>
                  </a:cubicBezTo>
                  <a:cubicBezTo>
                    <a:pt x="4023" y="602"/>
                    <a:pt x="3294" y="165"/>
                    <a:pt x="2478" y="34"/>
                  </a:cubicBezTo>
                  <a:cubicBezTo>
                    <a:pt x="2346" y="12"/>
                    <a:pt x="2210" y="1"/>
                    <a:pt x="2073" y="1"/>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5"/>
            <p:cNvSpPr/>
            <p:nvPr/>
          </p:nvSpPr>
          <p:spPr>
            <a:xfrm>
              <a:off x="1714741" y="3357027"/>
              <a:ext cx="122574" cy="78688"/>
            </a:xfrm>
            <a:custGeom>
              <a:rect b="b" l="l" r="r" t="t"/>
              <a:pathLst>
                <a:path extrusionOk="0" h="2555" w="3980">
                  <a:moveTo>
                    <a:pt x="1324" y="1"/>
                  </a:moveTo>
                  <a:cubicBezTo>
                    <a:pt x="871" y="1"/>
                    <a:pt x="388" y="205"/>
                    <a:pt x="205" y="614"/>
                  </a:cubicBezTo>
                  <a:cubicBezTo>
                    <a:pt x="1" y="1080"/>
                    <a:pt x="249" y="1649"/>
                    <a:pt x="613" y="1984"/>
                  </a:cubicBezTo>
                  <a:cubicBezTo>
                    <a:pt x="1014" y="2353"/>
                    <a:pt x="1553" y="2554"/>
                    <a:pt x="2090" y="2554"/>
                  </a:cubicBezTo>
                  <a:cubicBezTo>
                    <a:pt x="2295" y="2554"/>
                    <a:pt x="2500" y="2525"/>
                    <a:pt x="2697" y="2465"/>
                  </a:cubicBezTo>
                  <a:cubicBezTo>
                    <a:pt x="3411" y="2246"/>
                    <a:pt x="3980" y="1620"/>
                    <a:pt x="3951" y="978"/>
                  </a:cubicBezTo>
                  <a:cubicBezTo>
                    <a:pt x="3499" y="920"/>
                    <a:pt x="3076" y="687"/>
                    <a:pt x="2668" y="468"/>
                  </a:cubicBezTo>
                  <a:cubicBezTo>
                    <a:pt x="2260" y="249"/>
                    <a:pt x="1823" y="31"/>
                    <a:pt x="1371" y="2"/>
                  </a:cubicBezTo>
                  <a:cubicBezTo>
                    <a:pt x="1355" y="1"/>
                    <a:pt x="1340" y="1"/>
                    <a:pt x="13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5"/>
            <p:cNvSpPr/>
            <p:nvPr/>
          </p:nvSpPr>
          <p:spPr>
            <a:xfrm>
              <a:off x="1714741" y="3357027"/>
              <a:ext cx="122574" cy="78688"/>
            </a:xfrm>
            <a:custGeom>
              <a:rect b="b" l="l" r="r" t="t"/>
              <a:pathLst>
                <a:path extrusionOk="0" h="2555" w="3980">
                  <a:moveTo>
                    <a:pt x="1324" y="1"/>
                  </a:moveTo>
                  <a:cubicBezTo>
                    <a:pt x="871" y="1"/>
                    <a:pt x="388" y="205"/>
                    <a:pt x="205" y="614"/>
                  </a:cubicBezTo>
                  <a:cubicBezTo>
                    <a:pt x="1" y="1080"/>
                    <a:pt x="249" y="1649"/>
                    <a:pt x="613" y="1984"/>
                  </a:cubicBezTo>
                  <a:cubicBezTo>
                    <a:pt x="1014" y="2353"/>
                    <a:pt x="1553" y="2554"/>
                    <a:pt x="2090" y="2554"/>
                  </a:cubicBezTo>
                  <a:cubicBezTo>
                    <a:pt x="2295" y="2554"/>
                    <a:pt x="2500" y="2525"/>
                    <a:pt x="2697" y="2465"/>
                  </a:cubicBezTo>
                  <a:cubicBezTo>
                    <a:pt x="3411" y="2246"/>
                    <a:pt x="3980" y="1620"/>
                    <a:pt x="3951" y="978"/>
                  </a:cubicBezTo>
                  <a:cubicBezTo>
                    <a:pt x="3499" y="920"/>
                    <a:pt x="3076" y="687"/>
                    <a:pt x="2668" y="468"/>
                  </a:cubicBezTo>
                  <a:cubicBezTo>
                    <a:pt x="2260" y="249"/>
                    <a:pt x="1823" y="31"/>
                    <a:pt x="1371" y="2"/>
                  </a:cubicBezTo>
                  <a:cubicBezTo>
                    <a:pt x="1355" y="1"/>
                    <a:pt x="1340" y="1"/>
                    <a:pt x="1324" y="1"/>
                  </a:cubicBezTo>
                  <a:close/>
                </a:path>
              </a:pathLst>
            </a:custGeom>
            <a:solidFill>
              <a:srgbClr val="C22242">
                <a:alpha val="18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5"/>
            <p:cNvSpPr/>
            <p:nvPr/>
          </p:nvSpPr>
          <p:spPr>
            <a:xfrm>
              <a:off x="1862877" y="3388040"/>
              <a:ext cx="136033" cy="151031"/>
            </a:xfrm>
            <a:custGeom>
              <a:rect b="b" l="l" r="r" t="t"/>
              <a:pathLst>
                <a:path extrusionOk="0" h="4904" w="4417">
                  <a:moveTo>
                    <a:pt x="1065" y="0"/>
                  </a:moveTo>
                  <a:cubicBezTo>
                    <a:pt x="482" y="569"/>
                    <a:pt x="88" y="1341"/>
                    <a:pt x="44" y="2157"/>
                  </a:cubicBezTo>
                  <a:cubicBezTo>
                    <a:pt x="1" y="2974"/>
                    <a:pt x="336" y="3804"/>
                    <a:pt x="948" y="4344"/>
                  </a:cubicBezTo>
                  <a:cubicBezTo>
                    <a:pt x="1365" y="4701"/>
                    <a:pt x="1925" y="4903"/>
                    <a:pt x="2479" y="4903"/>
                  </a:cubicBezTo>
                  <a:cubicBezTo>
                    <a:pt x="2737" y="4903"/>
                    <a:pt x="2995" y="4859"/>
                    <a:pt x="3236" y="4766"/>
                  </a:cubicBezTo>
                  <a:cubicBezTo>
                    <a:pt x="3630" y="4606"/>
                    <a:pt x="3994" y="4314"/>
                    <a:pt x="4154" y="3921"/>
                  </a:cubicBezTo>
                  <a:cubicBezTo>
                    <a:pt x="4417" y="3323"/>
                    <a:pt x="4184" y="2595"/>
                    <a:pt x="3732" y="2114"/>
                  </a:cubicBezTo>
                  <a:cubicBezTo>
                    <a:pt x="3280" y="1633"/>
                    <a:pt x="2668" y="1356"/>
                    <a:pt x="2041" y="1137"/>
                  </a:cubicBezTo>
                  <a:cubicBezTo>
                    <a:pt x="1764" y="1035"/>
                    <a:pt x="1458" y="933"/>
                    <a:pt x="1254" y="715"/>
                  </a:cubicBezTo>
                  <a:cubicBezTo>
                    <a:pt x="1050" y="510"/>
                    <a:pt x="963" y="132"/>
                    <a:pt x="1065" y="0"/>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5"/>
            <p:cNvSpPr/>
            <p:nvPr/>
          </p:nvSpPr>
          <p:spPr>
            <a:xfrm>
              <a:off x="1864232" y="3415850"/>
              <a:ext cx="94271" cy="99168"/>
            </a:xfrm>
            <a:custGeom>
              <a:rect b="b" l="l" r="r" t="t"/>
              <a:pathLst>
                <a:path extrusionOk="0" h="3220" w="3061">
                  <a:moveTo>
                    <a:pt x="598" y="1"/>
                  </a:moveTo>
                  <a:cubicBezTo>
                    <a:pt x="204" y="395"/>
                    <a:pt x="0" y="1094"/>
                    <a:pt x="146" y="1721"/>
                  </a:cubicBezTo>
                  <a:cubicBezTo>
                    <a:pt x="292" y="2348"/>
                    <a:pt x="787" y="2901"/>
                    <a:pt x="1414" y="3120"/>
                  </a:cubicBezTo>
                  <a:cubicBezTo>
                    <a:pt x="1588" y="3184"/>
                    <a:pt x="1779" y="3220"/>
                    <a:pt x="1966" y="3220"/>
                  </a:cubicBezTo>
                  <a:cubicBezTo>
                    <a:pt x="2249" y="3220"/>
                    <a:pt x="2524" y="3138"/>
                    <a:pt x="2726" y="2945"/>
                  </a:cubicBezTo>
                  <a:cubicBezTo>
                    <a:pt x="3046" y="2639"/>
                    <a:pt x="3061" y="2143"/>
                    <a:pt x="2915" y="1735"/>
                  </a:cubicBezTo>
                  <a:cubicBezTo>
                    <a:pt x="2740" y="1269"/>
                    <a:pt x="2376" y="905"/>
                    <a:pt x="1953" y="628"/>
                  </a:cubicBezTo>
                  <a:cubicBezTo>
                    <a:pt x="1531" y="365"/>
                    <a:pt x="1064" y="176"/>
                    <a:pt x="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5"/>
            <p:cNvSpPr/>
            <p:nvPr/>
          </p:nvSpPr>
          <p:spPr>
            <a:xfrm>
              <a:off x="1864232" y="3415850"/>
              <a:ext cx="94271" cy="99168"/>
            </a:xfrm>
            <a:custGeom>
              <a:rect b="b" l="l" r="r" t="t"/>
              <a:pathLst>
                <a:path extrusionOk="0" h="3220" w="3061">
                  <a:moveTo>
                    <a:pt x="598" y="1"/>
                  </a:moveTo>
                  <a:cubicBezTo>
                    <a:pt x="204" y="395"/>
                    <a:pt x="0" y="1094"/>
                    <a:pt x="146" y="1721"/>
                  </a:cubicBezTo>
                  <a:cubicBezTo>
                    <a:pt x="292" y="2348"/>
                    <a:pt x="787" y="2901"/>
                    <a:pt x="1414" y="3120"/>
                  </a:cubicBezTo>
                  <a:cubicBezTo>
                    <a:pt x="1588" y="3184"/>
                    <a:pt x="1779" y="3220"/>
                    <a:pt x="1966" y="3220"/>
                  </a:cubicBezTo>
                  <a:cubicBezTo>
                    <a:pt x="2249" y="3220"/>
                    <a:pt x="2524" y="3138"/>
                    <a:pt x="2726" y="2945"/>
                  </a:cubicBezTo>
                  <a:cubicBezTo>
                    <a:pt x="3046" y="2639"/>
                    <a:pt x="3061" y="2143"/>
                    <a:pt x="2915" y="1735"/>
                  </a:cubicBezTo>
                  <a:cubicBezTo>
                    <a:pt x="2740" y="1269"/>
                    <a:pt x="2376" y="905"/>
                    <a:pt x="1953" y="628"/>
                  </a:cubicBezTo>
                  <a:cubicBezTo>
                    <a:pt x="1531" y="365"/>
                    <a:pt x="1064" y="176"/>
                    <a:pt x="598" y="1"/>
                  </a:cubicBezTo>
                  <a:close/>
                </a:path>
              </a:pathLst>
            </a:custGeom>
            <a:solidFill>
              <a:srgbClr val="C22242">
                <a:alpha val="18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5"/>
            <p:cNvSpPr/>
            <p:nvPr/>
          </p:nvSpPr>
          <p:spPr>
            <a:xfrm>
              <a:off x="1918097" y="3463432"/>
              <a:ext cx="7207" cy="7237"/>
            </a:xfrm>
            <a:custGeom>
              <a:rect b="b" l="l" r="r" t="t"/>
              <a:pathLst>
                <a:path extrusionOk="0" h="235" w="234">
                  <a:moveTo>
                    <a:pt x="117" y="1"/>
                  </a:moveTo>
                  <a:cubicBezTo>
                    <a:pt x="59" y="1"/>
                    <a:pt x="0" y="59"/>
                    <a:pt x="0" y="117"/>
                  </a:cubicBezTo>
                  <a:cubicBezTo>
                    <a:pt x="0" y="176"/>
                    <a:pt x="59" y="234"/>
                    <a:pt x="117" y="234"/>
                  </a:cubicBezTo>
                  <a:cubicBezTo>
                    <a:pt x="175" y="234"/>
                    <a:pt x="233" y="176"/>
                    <a:pt x="233" y="117"/>
                  </a:cubicBezTo>
                  <a:cubicBezTo>
                    <a:pt x="233" y="59"/>
                    <a:pt x="175" y="1"/>
                    <a:pt x="117" y="1"/>
                  </a:cubicBezTo>
                  <a:close/>
                </a:path>
              </a:pathLst>
            </a:custGeom>
            <a:solidFill>
              <a:srgbClr val="423C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5"/>
            <p:cNvSpPr/>
            <p:nvPr/>
          </p:nvSpPr>
          <p:spPr>
            <a:xfrm>
              <a:off x="1762323" y="3400143"/>
              <a:ext cx="8562" cy="8562"/>
            </a:xfrm>
            <a:custGeom>
              <a:rect b="b" l="l" r="r" t="t"/>
              <a:pathLst>
                <a:path extrusionOk="0" h="278" w="278">
                  <a:moveTo>
                    <a:pt x="132" y="1"/>
                  </a:moveTo>
                  <a:cubicBezTo>
                    <a:pt x="59" y="1"/>
                    <a:pt x="1" y="59"/>
                    <a:pt x="1" y="132"/>
                  </a:cubicBezTo>
                  <a:cubicBezTo>
                    <a:pt x="1" y="205"/>
                    <a:pt x="59" y="278"/>
                    <a:pt x="132" y="278"/>
                  </a:cubicBezTo>
                  <a:cubicBezTo>
                    <a:pt x="205" y="278"/>
                    <a:pt x="278" y="205"/>
                    <a:pt x="278" y="132"/>
                  </a:cubicBezTo>
                  <a:cubicBezTo>
                    <a:pt x="278" y="59"/>
                    <a:pt x="205" y="1"/>
                    <a:pt x="132" y="1"/>
                  </a:cubicBezTo>
                  <a:close/>
                </a:path>
              </a:pathLst>
            </a:custGeom>
            <a:solidFill>
              <a:srgbClr val="423C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5"/>
            <p:cNvSpPr/>
            <p:nvPr/>
          </p:nvSpPr>
          <p:spPr>
            <a:xfrm>
              <a:off x="2031647" y="3913661"/>
              <a:ext cx="73637" cy="153988"/>
            </a:xfrm>
            <a:custGeom>
              <a:rect b="b" l="l" r="r" t="t"/>
              <a:pathLst>
                <a:path extrusionOk="0" h="5000" w="2391">
                  <a:moveTo>
                    <a:pt x="933" y="0"/>
                  </a:moveTo>
                  <a:lnTo>
                    <a:pt x="1" y="3760"/>
                  </a:lnTo>
                  <a:lnTo>
                    <a:pt x="1181" y="4999"/>
                  </a:lnTo>
                  <a:lnTo>
                    <a:pt x="2391" y="3148"/>
                  </a:lnTo>
                  <a:lnTo>
                    <a:pt x="1779" y="1618"/>
                  </a:lnTo>
                  <a:lnTo>
                    <a:pt x="9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5"/>
            <p:cNvSpPr/>
            <p:nvPr/>
          </p:nvSpPr>
          <p:spPr>
            <a:xfrm>
              <a:off x="1835036" y="3953605"/>
              <a:ext cx="161625" cy="150846"/>
            </a:xfrm>
            <a:custGeom>
              <a:rect b="b" l="l" r="r" t="t"/>
              <a:pathLst>
                <a:path extrusionOk="0" h="4898" w="5248">
                  <a:moveTo>
                    <a:pt x="4825" y="0"/>
                  </a:moveTo>
                  <a:lnTo>
                    <a:pt x="1327" y="904"/>
                  </a:lnTo>
                  <a:lnTo>
                    <a:pt x="1" y="2974"/>
                  </a:lnTo>
                  <a:lnTo>
                    <a:pt x="773" y="3935"/>
                  </a:lnTo>
                  <a:lnTo>
                    <a:pt x="1371" y="3411"/>
                  </a:lnTo>
                  <a:lnTo>
                    <a:pt x="3003" y="4897"/>
                  </a:lnTo>
                  <a:lnTo>
                    <a:pt x="5248" y="3265"/>
                  </a:lnTo>
                  <a:lnTo>
                    <a:pt x="4825" y="0"/>
                  </a:ln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5"/>
            <p:cNvSpPr/>
            <p:nvPr/>
          </p:nvSpPr>
          <p:spPr>
            <a:xfrm>
              <a:off x="1907780" y="3798756"/>
              <a:ext cx="173267" cy="721339"/>
            </a:xfrm>
            <a:custGeom>
              <a:rect b="b" l="l" r="r" t="t"/>
              <a:pathLst>
                <a:path extrusionOk="0" h="23422" w="5626">
                  <a:moveTo>
                    <a:pt x="4999" y="0"/>
                  </a:moveTo>
                  <a:lnTo>
                    <a:pt x="700" y="1603"/>
                  </a:lnTo>
                  <a:lnTo>
                    <a:pt x="0" y="4372"/>
                  </a:lnTo>
                  <a:lnTo>
                    <a:pt x="0" y="4387"/>
                  </a:lnTo>
                  <a:lnTo>
                    <a:pt x="117" y="7229"/>
                  </a:lnTo>
                  <a:lnTo>
                    <a:pt x="802" y="23421"/>
                  </a:lnTo>
                  <a:lnTo>
                    <a:pt x="3556" y="22853"/>
                  </a:lnTo>
                  <a:cubicBezTo>
                    <a:pt x="3556" y="22853"/>
                    <a:pt x="4256" y="14924"/>
                    <a:pt x="4256" y="13671"/>
                  </a:cubicBezTo>
                  <a:cubicBezTo>
                    <a:pt x="4256" y="12797"/>
                    <a:pt x="3964" y="11179"/>
                    <a:pt x="3964" y="11179"/>
                  </a:cubicBezTo>
                  <a:cubicBezTo>
                    <a:pt x="3964" y="11179"/>
                    <a:pt x="4300" y="9401"/>
                    <a:pt x="4751" y="7069"/>
                  </a:cubicBezTo>
                  <a:cubicBezTo>
                    <a:pt x="5014" y="5670"/>
                    <a:pt x="5334" y="4066"/>
                    <a:pt x="5626" y="2551"/>
                  </a:cubicBezTo>
                  <a:lnTo>
                    <a:pt x="5611" y="2449"/>
                  </a:lnTo>
                  <a:lnTo>
                    <a:pt x="49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5"/>
            <p:cNvSpPr/>
            <p:nvPr/>
          </p:nvSpPr>
          <p:spPr>
            <a:xfrm>
              <a:off x="1907780" y="3850803"/>
              <a:ext cx="173267" cy="226269"/>
            </a:xfrm>
            <a:custGeom>
              <a:rect b="b" l="l" r="r" t="t"/>
              <a:pathLst>
                <a:path extrusionOk="0" h="7347" w="5626">
                  <a:moveTo>
                    <a:pt x="5364" y="1"/>
                  </a:moveTo>
                  <a:lnTo>
                    <a:pt x="1851" y="234"/>
                  </a:lnTo>
                  <a:lnTo>
                    <a:pt x="0" y="2682"/>
                  </a:lnTo>
                  <a:lnTo>
                    <a:pt x="0" y="2697"/>
                  </a:lnTo>
                  <a:lnTo>
                    <a:pt x="117" y="5539"/>
                  </a:lnTo>
                  <a:lnTo>
                    <a:pt x="175" y="5641"/>
                  </a:lnTo>
                  <a:lnTo>
                    <a:pt x="3600" y="7346"/>
                  </a:lnTo>
                  <a:lnTo>
                    <a:pt x="4023" y="4300"/>
                  </a:lnTo>
                  <a:lnTo>
                    <a:pt x="4751" y="5379"/>
                  </a:lnTo>
                  <a:cubicBezTo>
                    <a:pt x="5014" y="3980"/>
                    <a:pt x="5334" y="2376"/>
                    <a:pt x="5626" y="861"/>
                  </a:cubicBezTo>
                  <a:lnTo>
                    <a:pt x="5611" y="759"/>
                  </a:lnTo>
                  <a:lnTo>
                    <a:pt x="5364" y="1"/>
                  </a:ln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5"/>
            <p:cNvSpPr/>
            <p:nvPr/>
          </p:nvSpPr>
          <p:spPr>
            <a:xfrm>
              <a:off x="1646094" y="3691919"/>
              <a:ext cx="459191" cy="372126"/>
            </a:xfrm>
            <a:custGeom>
              <a:rect b="b" l="l" r="r" t="t"/>
              <a:pathLst>
                <a:path extrusionOk="0" h="12083" w="14910">
                  <a:moveTo>
                    <a:pt x="0" y="0"/>
                  </a:moveTo>
                  <a:lnTo>
                    <a:pt x="7360" y="5553"/>
                  </a:lnTo>
                  <a:lnTo>
                    <a:pt x="6107" y="11543"/>
                  </a:lnTo>
                  <a:lnTo>
                    <a:pt x="7521" y="10479"/>
                  </a:lnTo>
                  <a:lnTo>
                    <a:pt x="8351" y="12083"/>
                  </a:lnTo>
                  <a:lnTo>
                    <a:pt x="9153" y="10305"/>
                  </a:lnTo>
                  <a:lnTo>
                    <a:pt x="12126" y="11369"/>
                  </a:lnTo>
                  <a:lnTo>
                    <a:pt x="12068" y="8789"/>
                  </a:lnTo>
                  <a:lnTo>
                    <a:pt x="12505" y="7492"/>
                  </a:lnTo>
                  <a:lnTo>
                    <a:pt x="13919" y="9926"/>
                  </a:lnTo>
                  <a:lnTo>
                    <a:pt x="14910" y="10334"/>
                  </a:lnTo>
                  <a:lnTo>
                    <a:pt x="14108" y="2085"/>
                  </a:lnTo>
                  <a:lnTo>
                    <a:pt x="12068" y="2740"/>
                  </a:lnTo>
                  <a:lnTo>
                    <a:pt x="9080" y="2770"/>
                  </a:lnTo>
                  <a:lnTo>
                    <a:pt x="8162" y="2041"/>
                  </a:lnTo>
                  <a:lnTo>
                    <a:pt x="6996" y="2988"/>
                  </a:lnTo>
                  <a:lnTo>
                    <a:pt x="4227" y="119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5"/>
            <p:cNvSpPr/>
            <p:nvPr/>
          </p:nvSpPr>
          <p:spPr>
            <a:xfrm>
              <a:off x="1827429" y="3837807"/>
              <a:ext cx="71389" cy="209639"/>
            </a:xfrm>
            <a:custGeom>
              <a:rect b="b" l="l" r="r" t="t"/>
              <a:pathLst>
                <a:path extrusionOk="0" h="6807" w="2318">
                  <a:moveTo>
                    <a:pt x="2318" y="0"/>
                  </a:moveTo>
                  <a:lnTo>
                    <a:pt x="2318" y="0"/>
                  </a:lnTo>
                  <a:cubicBezTo>
                    <a:pt x="744" y="1924"/>
                    <a:pt x="0" y="4518"/>
                    <a:pt x="423" y="6806"/>
                  </a:cubicBezTo>
                  <a:cubicBezTo>
                    <a:pt x="569" y="4431"/>
                    <a:pt x="1122" y="2055"/>
                    <a:pt x="2318"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5"/>
            <p:cNvSpPr/>
            <p:nvPr/>
          </p:nvSpPr>
          <p:spPr>
            <a:xfrm>
              <a:off x="1819791" y="3830169"/>
              <a:ext cx="24730" cy="156667"/>
            </a:xfrm>
            <a:custGeom>
              <a:rect b="b" l="l" r="r" t="t"/>
              <a:pathLst>
                <a:path extrusionOk="0" h="5087" w="803">
                  <a:moveTo>
                    <a:pt x="627" y="0"/>
                  </a:moveTo>
                  <a:lnTo>
                    <a:pt x="627" y="0"/>
                  </a:lnTo>
                  <a:cubicBezTo>
                    <a:pt x="292" y="889"/>
                    <a:pt x="30" y="1808"/>
                    <a:pt x="15" y="2755"/>
                  </a:cubicBezTo>
                  <a:cubicBezTo>
                    <a:pt x="0" y="3702"/>
                    <a:pt x="248" y="4679"/>
                    <a:pt x="802" y="5087"/>
                  </a:cubicBezTo>
                  <a:cubicBezTo>
                    <a:pt x="321" y="3440"/>
                    <a:pt x="263" y="1676"/>
                    <a:pt x="627"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5"/>
            <p:cNvSpPr/>
            <p:nvPr/>
          </p:nvSpPr>
          <p:spPr>
            <a:xfrm>
              <a:off x="1932449" y="4471589"/>
              <a:ext cx="246904" cy="210101"/>
            </a:xfrm>
            <a:custGeom>
              <a:rect b="b" l="l" r="r" t="t"/>
              <a:pathLst>
                <a:path extrusionOk="0" h="6822" w="8017">
                  <a:moveTo>
                    <a:pt x="1152" y="0"/>
                  </a:moveTo>
                  <a:cubicBezTo>
                    <a:pt x="831" y="481"/>
                    <a:pt x="452" y="933"/>
                    <a:pt x="1" y="1516"/>
                  </a:cubicBezTo>
                  <a:cubicBezTo>
                    <a:pt x="627" y="2901"/>
                    <a:pt x="1240" y="4271"/>
                    <a:pt x="1954" y="5655"/>
                  </a:cubicBezTo>
                  <a:cubicBezTo>
                    <a:pt x="2435" y="6107"/>
                    <a:pt x="2974" y="6501"/>
                    <a:pt x="3557" y="6821"/>
                  </a:cubicBezTo>
                  <a:cubicBezTo>
                    <a:pt x="3717" y="6646"/>
                    <a:pt x="3878" y="6471"/>
                    <a:pt x="4082" y="6282"/>
                  </a:cubicBezTo>
                  <a:lnTo>
                    <a:pt x="4825" y="6515"/>
                  </a:lnTo>
                  <a:cubicBezTo>
                    <a:pt x="4985" y="6311"/>
                    <a:pt x="5160" y="6122"/>
                    <a:pt x="5393" y="5830"/>
                  </a:cubicBezTo>
                  <a:cubicBezTo>
                    <a:pt x="5499" y="5896"/>
                    <a:pt x="5669" y="5915"/>
                    <a:pt x="5822" y="5915"/>
                  </a:cubicBezTo>
                  <a:cubicBezTo>
                    <a:pt x="6005" y="5915"/>
                    <a:pt x="6166" y="5889"/>
                    <a:pt x="6166" y="5889"/>
                  </a:cubicBezTo>
                  <a:cubicBezTo>
                    <a:pt x="6166" y="5889"/>
                    <a:pt x="6588" y="5553"/>
                    <a:pt x="6690" y="5218"/>
                  </a:cubicBezTo>
                  <a:cubicBezTo>
                    <a:pt x="6736" y="5257"/>
                    <a:pt x="6794" y="5273"/>
                    <a:pt x="6859" y="5273"/>
                  </a:cubicBezTo>
                  <a:cubicBezTo>
                    <a:pt x="7109" y="5273"/>
                    <a:pt x="7448" y="5043"/>
                    <a:pt x="7448" y="5043"/>
                  </a:cubicBezTo>
                  <a:cubicBezTo>
                    <a:pt x="7448" y="5043"/>
                    <a:pt x="7536" y="4650"/>
                    <a:pt x="7827" y="3979"/>
                  </a:cubicBezTo>
                  <a:cubicBezTo>
                    <a:pt x="8017" y="3542"/>
                    <a:pt x="7973" y="3032"/>
                    <a:pt x="7696" y="2624"/>
                  </a:cubicBezTo>
                  <a:cubicBezTo>
                    <a:pt x="7550" y="2420"/>
                    <a:pt x="7419" y="2201"/>
                    <a:pt x="7346" y="1983"/>
                  </a:cubicBezTo>
                  <a:cubicBezTo>
                    <a:pt x="7291" y="1807"/>
                    <a:pt x="7138" y="1698"/>
                    <a:pt x="6965" y="1698"/>
                  </a:cubicBezTo>
                  <a:cubicBezTo>
                    <a:pt x="6909" y="1698"/>
                    <a:pt x="6850" y="1709"/>
                    <a:pt x="6792" y="1735"/>
                  </a:cubicBezTo>
                  <a:cubicBezTo>
                    <a:pt x="6603" y="1822"/>
                    <a:pt x="6501" y="2041"/>
                    <a:pt x="6574" y="2230"/>
                  </a:cubicBezTo>
                  <a:cubicBezTo>
                    <a:pt x="6690" y="2609"/>
                    <a:pt x="6865" y="2944"/>
                    <a:pt x="6938" y="3382"/>
                  </a:cubicBezTo>
                  <a:cubicBezTo>
                    <a:pt x="6749" y="3527"/>
                    <a:pt x="6559" y="3571"/>
                    <a:pt x="6209" y="3659"/>
                  </a:cubicBezTo>
                  <a:cubicBezTo>
                    <a:pt x="5524" y="2085"/>
                    <a:pt x="3863" y="1064"/>
                    <a:pt x="11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5"/>
            <p:cNvSpPr/>
            <p:nvPr/>
          </p:nvSpPr>
          <p:spPr>
            <a:xfrm>
              <a:off x="1920140" y="3492401"/>
              <a:ext cx="138281" cy="108007"/>
            </a:xfrm>
            <a:custGeom>
              <a:rect b="b" l="l" r="r" t="t"/>
              <a:pathLst>
                <a:path extrusionOk="0" h="3507" w="4490">
                  <a:moveTo>
                    <a:pt x="3527" y="0"/>
                  </a:moveTo>
                  <a:cubicBezTo>
                    <a:pt x="2012" y="845"/>
                    <a:pt x="889" y="1968"/>
                    <a:pt x="0" y="3250"/>
                  </a:cubicBezTo>
                  <a:cubicBezTo>
                    <a:pt x="359" y="3425"/>
                    <a:pt x="758" y="3507"/>
                    <a:pt x="1158" y="3507"/>
                  </a:cubicBezTo>
                  <a:cubicBezTo>
                    <a:pt x="1392" y="3507"/>
                    <a:pt x="1626" y="3479"/>
                    <a:pt x="1851" y="3425"/>
                  </a:cubicBezTo>
                  <a:cubicBezTo>
                    <a:pt x="2478" y="3294"/>
                    <a:pt x="3046" y="2973"/>
                    <a:pt x="3542" y="2565"/>
                  </a:cubicBezTo>
                  <a:cubicBezTo>
                    <a:pt x="3965" y="2216"/>
                    <a:pt x="4358" y="1749"/>
                    <a:pt x="4431" y="1195"/>
                  </a:cubicBezTo>
                  <a:cubicBezTo>
                    <a:pt x="4489" y="627"/>
                    <a:pt x="4096" y="0"/>
                    <a:pt x="35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 name="Google Shape;890;p35"/>
          <p:cNvSpPr/>
          <p:nvPr/>
        </p:nvSpPr>
        <p:spPr>
          <a:xfrm>
            <a:off x="6800275" y="-915875"/>
            <a:ext cx="1630500" cy="1630500"/>
          </a:xfrm>
          <a:prstGeom prst="ellipse">
            <a:avLst/>
          </a:prstGeom>
          <a:solidFill>
            <a:schemeClr val="lt1"/>
          </a:solidFill>
          <a:ln>
            <a:noFill/>
          </a:ln>
          <a:effectLst>
            <a:outerShdw blurRad="1128713" rotWithShape="0" algn="bl" dir="6300000" dist="38100">
              <a:schemeClr val="lt1">
                <a:alpha val="7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5"/>
          <p:cNvSpPr/>
          <p:nvPr/>
        </p:nvSpPr>
        <p:spPr>
          <a:xfrm rot="-1730614">
            <a:off x="7236025" y="257230"/>
            <a:ext cx="495381" cy="450783"/>
          </a:xfrm>
          <a:custGeom>
            <a:rect b="b" l="l" r="r" t="t"/>
            <a:pathLst>
              <a:path extrusionOk="0" h="4709" w="5175">
                <a:moveTo>
                  <a:pt x="117" y="0"/>
                </a:moveTo>
                <a:cubicBezTo>
                  <a:pt x="657" y="540"/>
                  <a:pt x="1" y="1254"/>
                  <a:pt x="1" y="1254"/>
                </a:cubicBezTo>
                <a:cubicBezTo>
                  <a:pt x="657" y="1735"/>
                  <a:pt x="219" y="2872"/>
                  <a:pt x="219" y="2872"/>
                </a:cubicBezTo>
                <a:cubicBezTo>
                  <a:pt x="219" y="2872"/>
                  <a:pt x="350" y="2872"/>
                  <a:pt x="555" y="3090"/>
                </a:cubicBezTo>
                <a:cubicBezTo>
                  <a:pt x="759" y="3338"/>
                  <a:pt x="350" y="4519"/>
                  <a:pt x="350" y="4519"/>
                </a:cubicBezTo>
                <a:cubicBezTo>
                  <a:pt x="350" y="4519"/>
                  <a:pt x="1115" y="4004"/>
                  <a:pt x="1504" y="4004"/>
                </a:cubicBezTo>
                <a:cubicBezTo>
                  <a:pt x="1523" y="4004"/>
                  <a:pt x="1542" y="4006"/>
                  <a:pt x="1560" y="4008"/>
                </a:cubicBezTo>
                <a:cubicBezTo>
                  <a:pt x="1983" y="4067"/>
                  <a:pt x="2041" y="4373"/>
                  <a:pt x="2041" y="4373"/>
                </a:cubicBezTo>
                <a:cubicBezTo>
                  <a:pt x="2251" y="4285"/>
                  <a:pt x="2444" y="4250"/>
                  <a:pt x="2617" y="4250"/>
                </a:cubicBezTo>
                <a:cubicBezTo>
                  <a:pt x="3247" y="4250"/>
                  <a:pt x="3615" y="4708"/>
                  <a:pt x="3615" y="4708"/>
                </a:cubicBezTo>
                <a:cubicBezTo>
                  <a:pt x="3769" y="4418"/>
                  <a:pt x="4278" y="4357"/>
                  <a:pt x="4674" y="4357"/>
                </a:cubicBezTo>
                <a:cubicBezTo>
                  <a:pt x="4953" y="4357"/>
                  <a:pt x="5175" y="4387"/>
                  <a:pt x="5175" y="4387"/>
                </a:cubicBezTo>
                <a:cubicBezTo>
                  <a:pt x="5175" y="4387"/>
                  <a:pt x="4927" y="3979"/>
                  <a:pt x="4009" y="3717"/>
                </a:cubicBezTo>
                <a:cubicBezTo>
                  <a:pt x="3407" y="3536"/>
                  <a:pt x="2680" y="3504"/>
                  <a:pt x="2251" y="3504"/>
                </a:cubicBezTo>
                <a:cubicBezTo>
                  <a:pt x="2025" y="3504"/>
                  <a:pt x="1881" y="3513"/>
                  <a:pt x="1881" y="3513"/>
                </a:cubicBezTo>
                <a:lnTo>
                  <a:pt x="2318" y="2799"/>
                </a:lnTo>
                <a:lnTo>
                  <a:pt x="1502" y="3163"/>
                </a:lnTo>
                <a:lnTo>
                  <a:pt x="1342" y="3003"/>
                </a:lnTo>
                <a:lnTo>
                  <a:pt x="1735" y="2274"/>
                </a:lnTo>
                <a:lnTo>
                  <a:pt x="992" y="2682"/>
                </a:lnTo>
                <a:cubicBezTo>
                  <a:pt x="1764" y="788"/>
                  <a:pt x="118" y="1"/>
                  <a:pt x="1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5"/>
          <p:cNvSpPr/>
          <p:nvPr/>
        </p:nvSpPr>
        <p:spPr>
          <a:xfrm rot="4319517">
            <a:off x="7894873" y="-31034"/>
            <a:ext cx="373398" cy="450975"/>
          </a:xfrm>
          <a:custGeom>
            <a:rect b="b" l="l" r="r" t="t"/>
            <a:pathLst>
              <a:path extrusionOk="0" h="1954" w="1618">
                <a:moveTo>
                  <a:pt x="1414" y="1"/>
                </a:moveTo>
                <a:cubicBezTo>
                  <a:pt x="1414" y="1"/>
                  <a:pt x="1268" y="103"/>
                  <a:pt x="1210" y="438"/>
                </a:cubicBezTo>
                <a:cubicBezTo>
                  <a:pt x="1137" y="773"/>
                  <a:pt x="1195" y="1210"/>
                  <a:pt x="1195" y="1210"/>
                </a:cubicBezTo>
                <a:lnTo>
                  <a:pt x="933" y="1065"/>
                </a:lnTo>
                <a:lnTo>
                  <a:pt x="1093" y="1356"/>
                </a:lnTo>
                <a:lnTo>
                  <a:pt x="1035" y="1415"/>
                </a:lnTo>
                <a:lnTo>
                  <a:pt x="758" y="1298"/>
                </a:lnTo>
                <a:lnTo>
                  <a:pt x="933" y="1546"/>
                </a:lnTo>
                <a:cubicBezTo>
                  <a:pt x="833" y="1517"/>
                  <a:pt x="743" y="1504"/>
                  <a:pt x="661" y="1504"/>
                </a:cubicBezTo>
                <a:cubicBezTo>
                  <a:pt x="171" y="1504"/>
                  <a:pt x="0" y="1954"/>
                  <a:pt x="0" y="1954"/>
                </a:cubicBezTo>
                <a:cubicBezTo>
                  <a:pt x="58" y="1881"/>
                  <a:pt x="128" y="1857"/>
                  <a:pt x="195" y="1857"/>
                </a:cubicBezTo>
                <a:cubicBezTo>
                  <a:pt x="329" y="1857"/>
                  <a:pt x="452" y="1954"/>
                  <a:pt x="452" y="1954"/>
                </a:cubicBezTo>
                <a:cubicBezTo>
                  <a:pt x="527" y="1826"/>
                  <a:pt x="676" y="1795"/>
                  <a:pt x="802" y="1795"/>
                </a:cubicBezTo>
                <a:cubicBezTo>
                  <a:pt x="921" y="1795"/>
                  <a:pt x="1020" y="1823"/>
                  <a:pt x="1020" y="1823"/>
                </a:cubicBezTo>
                <a:cubicBezTo>
                  <a:pt x="1020" y="1823"/>
                  <a:pt x="1020" y="1779"/>
                  <a:pt x="1093" y="1691"/>
                </a:cubicBezTo>
                <a:cubicBezTo>
                  <a:pt x="1112" y="1672"/>
                  <a:pt x="1158" y="1665"/>
                  <a:pt x="1214" y="1665"/>
                </a:cubicBezTo>
                <a:cubicBezTo>
                  <a:pt x="1373" y="1665"/>
                  <a:pt x="1618" y="1721"/>
                  <a:pt x="1618" y="1721"/>
                </a:cubicBezTo>
                <a:cubicBezTo>
                  <a:pt x="1618" y="1721"/>
                  <a:pt x="1385" y="1444"/>
                  <a:pt x="1385" y="1313"/>
                </a:cubicBezTo>
                <a:cubicBezTo>
                  <a:pt x="1399" y="1152"/>
                  <a:pt x="1501" y="1123"/>
                  <a:pt x="1501" y="1123"/>
                </a:cubicBezTo>
                <a:cubicBezTo>
                  <a:pt x="1326" y="788"/>
                  <a:pt x="1574" y="555"/>
                  <a:pt x="1574" y="555"/>
                </a:cubicBezTo>
                <a:cubicBezTo>
                  <a:pt x="1385" y="467"/>
                  <a:pt x="1414"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96" name="Shape 896"/>
        <p:cNvGrpSpPr/>
        <p:nvPr/>
      </p:nvGrpSpPr>
      <p:grpSpPr>
        <a:xfrm>
          <a:off x="0" y="0"/>
          <a:ext cx="0" cy="0"/>
          <a:chOff x="0" y="0"/>
          <a:chExt cx="0" cy="0"/>
        </a:xfrm>
      </p:grpSpPr>
      <p:sp>
        <p:nvSpPr>
          <p:cNvPr id="897" name="Google Shape;897;p36"/>
          <p:cNvSpPr txBox="1"/>
          <p:nvPr>
            <p:ph type="title"/>
          </p:nvPr>
        </p:nvSpPr>
        <p:spPr>
          <a:xfrm>
            <a:off x="740550" y="3608825"/>
            <a:ext cx="7662900" cy="995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a:t>
            </a:r>
            <a:r>
              <a:rPr lang="en"/>
              <a:t>picture is worth a thousand words</a:t>
            </a:r>
            <a:endParaRPr/>
          </a:p>
        </p:txBody>
      </p:sp>
      <p:grpSp>
        <p:nvGrpSpPr>
          <p:cNvPr id="898" name="Google Shape;898;p36"/>
          <p:cNvGrpSpPr/>
          <p:nvPr/>
        </p:nvGrpSpPr>
        <p:grpSpPr>
          <a:xfrm rot="-1131795">
            <a:off x="7324424" y="1130576"/>
            <a:ext cx="2122580" cy="2805578"/>
            <a:chOff x="6006375" y="3025275"/>
            <a:chExt cx="1306650" cy="1727100"/>
          </a:xfrm>
        </p:grpSpPr>
        <p:sp>
          <p:nvSpPr>
            <p:cNvPr id="899" name="Google Shape;899;p36"/>
            <p:cNvSpPr/>
            <p:nvPr/>
          </p:nvSpPr>
          <p:spPr>
            <a:xfrm>
              <a:off x="6416300" y="3483625"/>
              <a:ext cx="79825" cy="17525"/>
            </a:xfrm>
            <a:custGeom>
              <a:rect b="b" l="l" r="r" t="t"/>
              <a:pathLst>
                <a:path extrusionOk="0" h="701" w="3193">
                  <a:moveTo>
                    <a:pt x="0" y="1"/>
                  </a:moveTo>
                  <a:lnTo>
                    <a:pt x="1574" y="700"/>
                  </a:lnTo>
                  <a:lnTo>
                    <a:pt x="3192" y="628"/>
                  </a:lnTo>
                  <a:lnTo>
                    <a:pt x="2886" y="365"/>
                  </a:lnTo>
                  <a:lnTo>
                    <a:pt x="1603" y="51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6"/>
            <p:cNvSpPr/>
            <p:nvPr/>
          </p:nvSpPr>
          <p:spPr>
            <a:xfrm>
              <a:off x="6313550" y="3143325"/>
              <a:ext cx="999475" cy="1609050"/>
            </a:xfrm>
            <a:custGeom>
              <a:rect b="b" l="l" r="r" t="t"/>
              <a:pathLst>
                <a:path extrusionOk="0" h="64362" w="39979">
                  <a:moveTo>
                    <a:pt x="0" y="0"/>
                  </a:moveTo>
                  <a:lnTo>
                    <a:pt x="13934" y="29616"/>
                  </a:lnTo>
                  <a:lnTo>
                    <a:pt x="29456" y="44759"/>
                  </a:lnTo>
                  <a:lnTo>
                    <a:pt x="32429" y="64362"/>
                  </a:lnTo>
                  <a:lnTo>
                    <a:pt x="39978" y="48752"/>
                  </a:lnTo>
                  <a:lnTo>
                    <a:pt x="33303" y="37792"/>
                  </a:lnTo>
                  <a:lnTo>
                    <a:pt x="17344" y="2689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6"/>
            <p:cNvSpPr/>
            <p:nvPr/>
          </p:nvSpPr>
          <p:spPr>
            <a:xfrm>
              <a:off x="6471325" y="4006850"/>
              <a:ext cx="698500" cy="509775"/>
            </a:xfrm>
            <a:custGeom>
              <a:rect b="b" l="l" r="r" t="t"/>
              <a:pathLst>
                <a:path extrusionOk="0" h="20391" w="27940">
                  <a:moveTo>
                    <a:pt x="0" y="1"/>
                  </a:moveTo>
                  <a:lnTo>
                    <a:pt x="10581" y="11908"/>
                  </a:lnTo>
                  <a:lnTo>
                    <a:pt x="27940" y="20391"/>
                  </a:lnTo>
                  <a:lnTo>
                    <a:pt x="27808" y="15844"/>
                  </a:lnTo>
                  <a:lnTo>
                    <a:pt x="11660" y="10189"/>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6"/>
            <p:cNvSpPr/>
            <p:nvPr/>
          </p:nvSpPr>
          <p:spPr>
            <a:xfrm>
              <a:off x="6794875" y="3444275"/>
              <a:ext cx="221550" cy="556775"/>
            </a:xfrm>
            <a:custGeom>
              <a:rect b="b" l="l" r="r" t="t"/>
              <a:pathLst>
                <a:path extrusionOk="0" h="22271" w="8862">
                  <a:moveTo>
                    <a:pt x="8862" y="1"/>
                  </a:moveTo>
                  <a:lnTo>
                    <a:pt x="0" y="9853"/>
                  </a:lnTo>
                  <a:lnTo>
                    <a:pt x="831" y="19779"/>
                  </a:lnTo>
                  <a:lnTo>
                    <a:pt x="5757" y="22271"/>
                  </a:lnTo>
                  <a:lnTo>
                    <a:pt x="5757" y="22271"/>
                  </a:lnTo>
                  <a:lnTo>
                    <a:pt x="2157" y="11048"/>
                  </a:lnTo>
                  <a:lnTo>
                    <a:pt x="88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6"/>
            <p:cNvSpPr/>
            <p:nvPr/>
          </p:nvSpPr>
          <p:spPr>
            <a:xfrm>
              <a:off x="6849150" y="3630475"/>
              <a:ext cx="255450" cy="245975"/>
            </a:xfrm>
            <a:custGeom>
              <a:rect b="b" l="l" r="r" t="t"/>
              <a:pathLst>
                <a:path extrusionOk="0" h="9839" w="10218">
                  <a:moveTo>
                    <a:pt x="10218" y="0"/>
                  </a:moveTo>
                  <a:lnTo>
                    <a:pt x="4665" y="6384"/>
                  </a:lnTo>
                  <a:lnTo>
                    <a:pt x="1" y="6850"/>
                  </a:lnTo>
                  <a:lnTo>
                    <a:pt x="234" y="9838"/>
                  </a:lnTo>
                  <a:lnTo>
                    <a:pt x="6195" y="7958"/>
                  </a:lnTo>
                  <a:lnTo>
                    <a:pt x="102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6"/>
            <p:cNvSpPr/>
            <p:nvPr/>
          </p:nvSpPr>
          <p:spPr>
            <a:xfrm>
              <a:off x="6089825" y="3303650"/>
              <a:ext cx="549850" cy="491175"/>
            </a:xfrm>
            <a:custGeom>
              <a:rect b="b" l="l" r="r" t="t"/>
              <a:pathLst>
                <a:path extrusionOk="0" h="19647" w="21994">
                  <a:moveTo>
                    <a:pt x="0" y="0"/>
                  </a:moveTo>
                  <a:lnTo>
                    <a:pt x="10465" y="16469"/>
                  </a:lnTo>
                  <a:lnTo>
                    <a:pt x="21994" y="19647"/>
                  </a:lnTo>
                  <a:lnTo>
                    <a:pt x="21819" y="16163"/>
                  </a:lnTo>
                  <a:lnTo>
                    <a:pt x="11966" y="14662"/>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6"/>
            <p:cNvSpPr/>
            <p:nvPr/>
          </p:nvSpPr>
          <p:spPr>
            <a:xfrm>
              <a:off x="6313900" y="3470150"/>
              <a:ext cx="208450" cy="247800"/>
            </a:xfrm>
            <a:custGeom>
              <a:rect b="b" l="l" r="r" t="t"/>
              <a:pathLst>
                <a:path extrusionOk="0" h="9912" w="8338">
                  <a:moveTo>
                    <a:pt x="1" y="1"/>
                  </a:moveTo>
                  <a:lnTo>
                    <a:pt x="4169" y="4956"/>
                  </a:lnTo>
                  <a:lnTo>
                    <a:pt x="5612" y="9503"/>
                  </a:lnTo>
                  <a:lnTo>
                    <a:pt x="8337" y="9911"/>
                  </a:lnTo>
                  <a:lnTo>
                    <a:pt x="8337" y="9911"/>
                  </a:lnTo>
                  <a:lnTo>
                    <a:pt x="5160" y="3834"/>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6"/>
            <p:cNvSpPr/>
            <p:nvPr/>
          </p:nvSpPr>
          <p:spPr>
            <a:xfrm>
              <a:off x="6574425" y="3093400"/>
              <a:ext cx="130825" cy="546200"/>
            </a:xfrm>
            <a:custGeom>
              <a:rect b="b" l="l" r="r" t="t"/>
              <a:pathLst>
                <a:path extrusionOk="0" h="21848" w="5233">
                  <a:moveTo>
                    <a:pt x="5233" y="1"/>
                  </a:moveTo>
                  <a:lnTo>
                    <a:pt x="3440" y="14721"/>
                  </a:lnTo>
                  <a:lnTo>
                    <a:pt x="1" y="21279"/>
                  </a:lnTo>
                  <a:lnTo>
                    <a:pt x="1473" y="21848"/>
                  </a:lnTo>
                  <a:lnTo>
                    <a:pt x="4854" y="15260"/>
                  </a:lnTo>
                  <a:lnTo>
                    <a:pt x="52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6"/>
            <p:cNvSpPr/>
            <p:nvPr/>
          </p:nvSpPr>
          <p:spPr>
            <a:xfrm>
              <a:off x="6065050" y="3533200"/>
              <a:ext cx="266375" cy="112225"/>
            </a:xfrm>
            <a:custGeom>
              <a:rect b="b" l="l" r="r" t="t"/>
              <a:pathLst>
                <a:path extrusionOk="0" h="4489" w="10655">
                  <a:moveTo>
                    <a:pt x="0" y="0"/>
                  </a:moveTo>
                  <a:lnTo>
                    <a:pt x="4956" y="3600"/>
                  </a:lnTo>
                  <a:lnTo>
                    <a:pt x="10654" y="4489"/>
                  </a:lnTo>
                  <a:lnTo>
                    <a:pt x="10654" y="4489"/>
                  </a:lnTo>
                  <a:lnTo>
                    <a:pt x="9780" y="3352"/>
                  </a:lnTo>
                  <a:lnTo>
                    <a:pt x="5203" y="293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6"/>
            <p:cNvSpPr/>
            <p:nvPr/>
          </p:nvSpPr>
          <p:spPr>
            <a:xfrm>
              <a:off x="6006375" y="3378325"/>
              <a:ext cx="207725" cy="90025"/>
            </a:xfrm>
            <a:custGeom>
              <a:rect b="b" l="l" r="r" t="t"/>
              <a:pathLst>
                <a:path extrusionOk="0" h="3601" w="8309">
                  <a:moveTo>
                    <a:pt x="1" y="1"/>
                  </a:moveTo>
                  <a:lnTo>
                    <a:pt x="3761" y="3149"/>
                  </a:lnTo>
                  <a:lnTo>
                    <a:pt x="8308" y="3601"/>
                  </a:lnTo>
                  <a:lnTo>
                    <a:pt x="7682" y="2566"/>
                  </a:lnTo>
                  <a:lnTo>
                    <a:pt x="4009" y="2479"/>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6"/>
            <p:cNvSpPr/>
            <p:nvPr/>
          </p:nvSpPr>
          <p:spPr>
            <a:xfrm>
              <a:off x="6299700" y="3332050"/>
              <a:ext cx="199325" cy="147225"/>
            </a:xfrm>
            <a:custGeom>
              <a:rect b="b" l="l" r="r" t="t"/>
              <a:pathLst>
                <a:path extrusionOk="0" h="5889" w="7973">
                  <a:moveTo>
                    <a:pt x="0" y="1"/>
                  </a:moveTo>
                  <a:lnTo>
                    <a:pt x="3396" y="3994"/>
                  </a:lnTo>
                  <a:lnTo>
                    <a:pt x="7973" y="5889"/>
                  </a:lnTo>
                  <a:lnTo>
                    <a:pt x="7973" y="5889"/>
                  </a:lnTo>
                  <a:lnTo>
                    <a:pt x="7463" y="4767"/>
                  </a:lnTo>
                  <a:lnTo>
                    <a:pt x="3746" y="3499"/>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6"/>
            <p:cNvSpPr/>
            <p:nvPr/>
          </p:nvSpPr>
          <p:spPr>
            <a:xfrm>
              <a:off x="6468775" y="3025275"/>
              <a:ext cx="65600" cy="492625"/>
            </a:xfrm>
            <a:custGeom>
              <a:rect b="b" l="l" r="r" t="t"/>
              <a:pathLst>
                <a:path extrusionOk="0" h="19705" w="2624">
                  <a:moveTo>
                    <a:pt x="1224" y="0"/>
                  </a:moveTo>
                  <a:lnTo>
                    <a:pt x="1880" y="5626"/>
                  </a:lnTo>
                  <a:lnTo>
                    <a:pt x="0" y="15435"/>
                  </a:lnTo>
                  <a:lnTo>
                    <a:pt x="1530" y="19705"/>
                  </a:lnTo>
                  <a:lnTo>
                    <a:pt x="2623" y="5305"/>
                  </a:lnTo>
                  <a:lnTo>
                    <a:pt x="12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6"/>
            <p:cNvSpPr/>
            <p:nvPr/>
          </p:nvSpPr>
          <p:spPr>
            <a:xfrm>
              <a:off x="6401350" y="3107600"/>
              <a:ext cx="112250" cy="197525"/>
            </a:xfrm>
            <a:custGeom>
              <a:rect b="b" l="l" r="r" t="t"/>
              <a:pathLst>
                <a:path extrusionOk="0" h="7901" w="4490">
                  <a:moveTo>
                    <a:pt x="1" y="1"/>
                  </a:moveTo>
                  <a:lnTo>
                    <a:pt x="1036" y="5452"/>
                  </a:lnTo>
                  <a:lnTo>
                    <a:pt x="3936" y="7900"/>
                  </a:lnTo>
                  <a:lnTo>
                    <a:pt x="4490" y="6778"/>
                  </a:lnTo>
                  <a:lnTo>
                    <a:pt x="1837" y="4854"/>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6"/>
            <p:cNvSpPr/>
            <p:nvPr/>
          </p:nvSpPr>
          <p:spPr>
            <a:xfrm>
              <a:off x="6427600" y="3478175"/>
              <a:ext cx="113700" cy="100225"/>
            </a:xfrm>
            <a:custGeom>
              <a:rect b="b" l="l" r="r" t="t"/>
              <a:pathLst>
                <a:path extrusionOk="0" h="4009" w="4548">
                  <a:moveTo>
                    <a:pt x="0" y="0"/>
                  </a:moveTo>
                  <a:lnTo>
                    <a:pt x="2026" y="3192"/>
                  </a:lnTo>
                  <a:lnTo>
                    <a:pt x="4474" y="4008"/>
                  </a:lnTo>
                  <a:lnTo>
                    <a:pt x="4547" y="3163"/>
                  </a:lnTo>
                  <a:lnTo>
                    <a:pt x="2376" y="2609"/>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6"/>
            <p:cNvSpPr/>
            <p:nvPr/>
          </p:nvSpPr>
          <p:spPr>
            <a:xfrm>
              <a:off x="6551850" y="3403100"/>
              <a:ext cx="113325" cy="100225"/>
            </a:xfrm>
            <a:custGeom>
              <a:rect b="b" l="l" r="r" t="t"/>
              <a:pathLst>
                <a:path extrusionOk="0" h="4009" w="4533">
                  <a:moveTo>
                    <a:pt x="0" y="1"/>
                  </a:moveTo>
                  <a:lnTo>
                    <a:pt x="2026" y="3193"/>
                  </a:lnTo>
                  <a:lnTo>
                    <a:pt x="4474" y="4009"/>
                  </a:lnTo>
                  <a:lnTo>
                    <a:pt x="4533" y="3164"/>
                  </a:lnTo>
                  <a:lnTo>
                    <a:pt x="2376" y="2610"/>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6"/>
            <p:cNvSpPr/>
            <p:nvPr/>
          </p:nvSpPr>
          <p:spPr>
            <a:xfrm>
              <a:off x="6603950" y="3287250"/>
              <a:ext cx="66325" cy="178200"/>
            </a:xfrm>
            <a:custGeom>
              <a:rect b="b" l="l" r="r" t="t"/>
              <a:pathLst>
                <a:path extrusionOk="0" h="7128" w="2653">
                  <a:moveTo>
                    <a:pt x="0" y="0"/>
                  </a:moveTo>
                  <a:lnTo>
                    <a:pt x="292" y="3760"/>
                  </a:lnTo>
                  <a:lnTo>
                    <a:pt x="2653" y="7127"/>
                  </a:lnTo>
                  <a:lnTo>
                    <a:pt x="2522" y="4912"/>
                  </a:lnTo>
                  <a:lnTo>
                    <a:pt x="875" y="3411"/>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6"/>
            <p:cNvSpPr/>
            <p:nvPr/>
          </p:nvSpPr>
          <p:spPr>
            <a:xfrm>
              <a:off x="6368200" y="3326950"/>
              <a:ext cx="46650" cy="107875"/>
            </a:xfrm>
            <a:custGeom>
              <a:rect b="b" l="l" r="r" t="t"/>
              <a:pathLst>
                <a:path extrusionOk="0" h="4315" w="1866">
                  <a:moveTo>
                    <a:pt x="0" y="1"/>
                  </a:moveTo>
                  <a:lnTo>
                    <a:pt x="1108" y="2391"/>
                  </a:lnTo>
                  <a:lnTo>
                    <a:pt x="656" y="4198"/>
                  </a:lnTo>
                  <a:lnTo>
                    <a:pt x="1866" y="4315"/>
                  </a:lnTo>
                  <a:lnTo>
                    <a:pt x="1866" y="4315"/>
                  </a:lnTo>
                  <a:lnTo>
                    <a:pt x="1545" y="2362"/>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6"/>
            <p:cNvSpPr/>
            <p:nvPr/>
          </p:nvSpPr>
          <p:spPr>
            <a:xfrm>
              <a:off x="6156125" y="3195050"/>
              <a:ext cx="232500" cy="85650"/>
            </a:xfrm>
            <a:custGeom>
              <a:rect b="b" l="l" r="r" t="t"/>
              <a:pathLst>
                <a:path extrusionOk="0" h="3426" w="9300">
                  <a:moveTo>
                    <a:pt x="1" y="1"/>
                  </a:moveTo>
                  <a:lnTo>
                    <a:pt x="4373" y="2887"/>
                  </a:lnTo>
                  <a:lnTo>
                    <a:pt x="9300" y="3426"/>
                  </a:lnTo>
                  <a:lnTo>
                    <a:pt x="8498" y="2493"/>
                  </a:lnTo>
                  <a:lnTo>
                    <a:pt x="4563" y="2304"/>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6"/>
            <p:cNvSpPr/>
            <p:nvPr/>
          </p:nvSpPr>
          <p:spPr>
            <a:xfrm>
              <a:off x="6220625" y="3171000"/>
              <a:ext cx="74350" cy="96225"/>
            </a:xfrm>
            <a:custGeom>
              <a:rect b="b" l="l" r="r" t="t"/>
              <a:pathLst>
                <a:path extrusionOk="0" h="3849" w="2974">
                  <a:moveTo>
                    <a:pt x="1" y="1"/>
                  </a:moveTo>
                  <a:lnTo>
                    <a:pt x="1720" y="1998"/>
                  </a:lnTo>
                  <a:lnTo>
                    <a:pt x="1793" y="3849"/>
                  </a:lnTo>
                  <a:lnTo>
                    <a:pt x="2974" y="3615"/>
                  </a:lnTo>
                  <a:lnTo>
                    <a:pt x="2129" y="1837"/>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6"/>
            <p:cNvSpPr/>
            <p:nvPr/>
          </p:nvSpPr>
          <p:spPr>
            <a:xfrm>
              <a:off x="6281475" y="3422425"/>
              <a:ext cx="47400" cy="200050"/>
            </a:xfrm>
            <a:custGeom>
              <a:rect b="b" l="l" r="r" t="t"/>
              <a:pathLst>
                <a:path extrusionOk="0" h="8002" w="1896">
                  <a:moveTo>
                    <a:pt x="1" y="0"/>
                  </a:moveTo>
                  <a:lnTo>
                    <a:pt x="1269" y="4431"/>
                  </a:lnTo>
                  <a:lnTo>
                    <a:pt x="729" y="6705"/>
                  </a:lnTo>
                  <a:lnTo>
                    <a:pt x="1691" y="8002"/>
                  </a:lnTo>
                  <a:lnTo>
                    <a:pt x="1895" y="4387"/>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6"/>
            <p:cNvSpPr/>
            <p:nvPr/>
          </p:nvSpPr>
          <p:spPr>
            <a:xfrm>
              <a:off x="6352175" y="3737225"/>
              <a:ext cx="215725" cy="61600"/>
            </a:xfrm>
            <a:custGeom>
              <a:rect b="b" l="l" r="r" t="t"/>
              <a:pathLst>
                <a:path extrusionOk="0" h="2464" w="8629">
                  <a:moveTo>
                    <a:pt x="7200" y="1"/>
                  </a:moveTo>
                  <a:lnTo>
                    <a:pt x="4897" y="1823"/>
                  </a:lnTo>
                  <a:lnTo>
                    <a:pt x="0" y="1881"/>
                  </a:lnTo>
                  <a:lnTo>
                    <a:pt x="5568" y="2464"/>
                  </a:lnTo>
                  <a:lnTo>
                    <a:pt x="8628" y="715"/>
                  </a:lnTo>
                  <a:lnTo>
                    <a:pt x="72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6"/>
            <p:cNvSpPr/>
            <p:nvPr/>
          </p:nvSpPr>
          <p:spPr>
            <a:xfrm>
              <a:off x="6832400" y="3240600"/>
              <a:ext cx="78725" cy="430700"/>
            </a:xfrm>
            <a:custGeom>
              <a:rect b="b" l="l" r="r" t="t"/>
              <a:pathLst>
                <a:path extrusionOk="0" h="17228" w="3149">
                  <a:moveTo>
                    <a:pt x="2959" y="1"/>
                  </a:moveTo>
                  <a:lnTo>
                    <a:pt x="0" y="11762"/>
                  </a:lnTo>
                  <a:lnTo>
                    <a:pt x="904" y="17228"/>
                  </a:lnTo>
                  <a:lnTo>
                    <a:pt x="3149" y="15085"/>
                  </a:lnTo>
                  <a:lnTo>
                    <a:pt x="1283" y="11004"/>
                  </a:lnTo>
                  <a:lnTo>
                    <a:pt x="29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6"/>
            <p:cNvSpPr/>
            <p:nvPr/>
          </p:nvSpPr>
          <p:spPr>
            <a:xfrm>
              <a:off x="7061575" y="3803175"/>
              <a:ext cx="79100" cy="331600"/>
            </a:xfrm>
            <a:custGeom>
              <a:rect b="b" l="l" r="r" t="t"/>
              <a:pathLst>
                <a:path extrusionOk="0" h="13264" w="3164">
                  <a:moveTo>
                    <a:pt x="1968" y="1"/>
                  </a:moveTo>
                  <a:lnTo>
                    <a:pt x="1" y="7798"/>
                  </a:lnTo>
                  <a:lnTo>
                    <a:pt x="919" y="13264"/>
                  </a:lnTo>
                  <a:lnTo>
                    <a:pt x="3164" y="11121"/>
                  </a:lnTo>
                  <a:lnTo>
                    <a:pt x="1298" y="7040"/>
                  </a:lnTo>
                  <a:lnTo>
                    <a:pt x="19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6"/>
            <p:cNvSpPr/>
            <p:nvPr/>
          </p:nvSpPr>
          <p:spPr>
            <a:xfrm>
              <a:off x="6588275" y="4014875"/>
              <a:ext cx="437275" cy="150500"/>
            </a:xfrm>
            <a:custGeom>
              <a:rect b="b" l="l" r="r" t="t"/>
              <a:pathLst>
                <a:path extrusionOk="0" h="6020" w="17491">
                  <a:moveTo>
                    <a:pt x="0" y="1"/>
                  </a:moveTo>
                  <a:lnTo>
                    <a:pt x="10232" y="4971"/>
                  </a:lnTo>
                  <a:lnTo>
                    <a:pt x="17490" y="6020"/>
                  </a:lnTo>
                  <a:lnTo>
                    <a:pt x="14750" y="2857"/>
                  </a:lnTo>
                  <a:lnTo>
                    <a:pt x="9285" y="3338"/>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6"/>
            <p:cNvSpPr/>
            <p:nvPr/>
          </p:nvSpPr>
          <p:spPr>
            <a:xfrm>
              <a:off x="6489525" y="4302000"/>
              <a:ext cx="392825" cy="115150"/>
            </a:xfrm>
            <a:custGeom>
              <a:rect b="b" l="l" r="r" t="t"/>
              <a:pathLst>
                <a:path extrusionOk="0" h="4606" w="15713">
                  <a:moveTo>
                    <a:pt x="1" y="0"/>
                  </a:moveTo>
                  <a:lnTo>
                    <a:pt x="7580" y="4606"/>
                  </a:lnTo>
                  <a:lnTo>
                    <a:pt x="15712" y="2114"/>
                  </a:lnTo>
                  <a:lnTo>
                    <a:pt x="13278" y="715"/>
                  </a:lnTo>
                  <a:lnTo>
                    <a:pt x="7594" y="2711"/>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6"/>
            <p:cNvSpPr/>
            <p:nvPr/>
          </p:nvSpPr>
          <p:spPr>
            <a:xfrm>
              <a:off x="6157950" y="3841800"/>
              <a:ext cx="593950" cy="105325"/>
            </a:xfrm>
            <a:custGeom>
              <a:rect b="b" l="l" r="r" t="t"/>
              <a:pathLst>
                <a:path extrusionOk="0" h="4213" w="23758">
                  <a:moveTo>
                    <a:pt x="1" y="1"/>
                  </a:moveTo>
                  <a:lnTo>
                    <a:pt x="12885" y="4213"/>
                  </a:lnTo>
                  <a:lnTo>
                    <a:pt x="23757" y="2886"/>
                  </a:lnTo>
                  <a:lnTo>
                    <a:pt x="21528" y="380"/>
                  </a:lnTo>
                  <a:lnTo>
                    <a:pt x="12550" y="2624"/>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6"/>
            <p:cNvSpPr/>
            <p:nvPr/>
          </p:nvSpPr>
          <p:spPr>
            <a:xfrm>
              <a:off x="6412275" y="3828325"/>
              <a:ext cx="130475" cy="92575"/>
            </a:xfrm>
            <a:custGeom>
              <a:rect b="b" l="l" r="r" t="t"/>
              <a:pathLst>
                <a:path extrusionOk="0" h="3703" w="5219">
                  <a:moveTo>
                    <a:pt x="1" y="0"/>
                  </a:moveTo>
                  <a:lnTo>
                    <a:pt x="2726" y="2157"/>
                  </a:lnTo>
                  <a:lnTo>
                    <a:pt x="3980" y="3702"/>
                  </a:lnTo>
                  <a:lnTo>
                    <a:pt x="5219" y="3367"/>
                  </a:lnTo>
                  <a:lnTo>
                    <a:pt x="3091" y="1487"/>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6"/>
            <p:cNvSpPr/>
            <p:nvPr/>
          </p:nvSpPr>
          <p:spPr>
            <a:xfrm>
              <a:off x="6311350" y="3904850"/>
              <a:ext cx="153800" cy="67775"/>
            </a:xfrm>
            <a:custGeom>
              <a:rect b="b" l="l" r="r" t="t"/>
              <a:pathLst>
                <a:path extrusionOk="0" h="2711" w="6152">
                  <a:moveTo>
                    <a:pt x="5583" y="0"/>
                  </a:moveTo>
                  <a:lnTo>
                    <a:pt x="2872" y="831"/>
                  </a:lnTo>
                  <a:lnTo>
                    <a:pt x="1" y="2711"/>
                  </a:lnTo>
                  <a:lnTo>
                    <a:pt x="3309" y="1108"/>
                  </a:lnTo>
                  <a:lnTo>
                    <a:pt x="6151" y="1108"/>
                  </a:lnTo>
                  <a:lnTo>
                    <a:pt x="55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6"/>
            <p:cNvSpPr/>
            <p:nvPr/>
          </p:nvSpPr>
          <p:spPr>
            <a:xfrm>
              <a:off x="6354725" y="3843250"/>
              <a:ext cx="66700" cy="73650"/>
            </a:xfrm>
            <a:custGeom>
              <a:rect b="b" l="l" r="r" t="t"/>
              <a:pathLst>
                <a:path extrusionOk="0" h="2946" w="2668">
                  <a:moveTo>
                    <a:pt x="0" y="1"/>
                  </a:moveTo>
                  <a:lnTo>
                    <a:pt x="1574" y="1429"/>
                  </a:lnTo>
                  <a:lnTo>
                    <a:pt x="2201" y="2945"/>
                  </a:lnTo>
                  <a:lnTo>
                    <a:pt x="2667" y="2406"/>
                  </a:lnTo>
                  <a:lnTo>
                    <a:pt x="1633" y="1138"/>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6"/>
            <p:cNvSpPr/>
            <p:nvPr/>
          </p:nvSpPr>
          <p:spPr>
            <a:xfrm>
              <a:off x="6469500" y="3799900"/>
              <a:ext cx="66700" cy="73275"/>
            </a:xfrm>
            <a:custGeom>
              <a:rect b="b" l="l" r="r" t="t"/>
              <a:pathLst>
                <a:path extrusionOk="0" h="2931" w="2668">
                  <a:moveTo>
                    <a:pt x="2667" y="1"/>
                  </a:moveTo>
                  <a:lnTo>
                    <a:pt x="1443" y="1735"/>
                  </a:lnTo>
                  <a:lnTo>
                    <a:pt x="0" y="2522"/>
                  </a:lnTo>
                  <a:lnTo>
                    <a:pt x="598" y="2930"/>
                  </a:lnTo>
                  <a:lnTo>
                    <a:pt x="1735" y="1750"/>
                  </a:lnTo>
                  <a:lnTo>
                    <a:pt x="26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6"/>
            <p:cNvSpPr/>
            <p:nvPr/>
          </p:nvSpPr>
          <p:spPr>
            <a:xfrm>
              <a:off x="6392600" y="3731775"/>
              <a:ext cx="98050" cy="58325"/>
            </a:xfrm>
            <a:custGeom>
              <a:rect b="b" l="l" r="r" t="t"/>
              <a:pathLst>
                <a:path extrusionOk="0" h="2333" w="3922">
                  <a:moveTo>
                    <a:pt x="1" y="0"/>
                  </a:moveTo>
                  <a:lnTo>
                    <a:pt x="1866" y="1006"/>
                  </a:lnTo>
                  <a:lnTo>
                    <a:pt x="2828" y="2332"/>
                  </a:lnTo>
                  <a:lnTo>
                    <a:pt x="3921" y="2259"/>
                  </a:lnTo>
                  <a:lnTo>
                    <a:pt x="1852" y="714"/>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6"/>
            <p:cNvSpPr/>
            <p:nvPr/>
          </p:nvSpPr>
          <p:spPr>
            <a:xfrm>
              <a:off x="6403175" y="4126000"/>
              <a:ext cx="296625" cy="116625"/>
            </a:xfrm>
            <a:custGeom>
              <a:rect b="b" l="l" r="r" t="t"/>
              <a:pathLst>
                <a:path extrusionOk="0" h="4665" w="11865">
                  <a:moveTo>
                    <a:pt x="1" y="1"/>
                  </a:moveTo>
                  <a:lnTo>
                    <a:pt x="7507" y="4388"/>
                  </a:lnTo>
                  <a:lnTo>
                    <a:pt x="11864" y="4665"/>
                  </a:lnTo>
                  <a:lnTo>
                    <a:pt x="11267" y="3397"/>
                  </a:lnTo>
                  <a:lnTo>
                    <a:pt x="7492" y="3586"/>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6"/>
            <p:cNvSpPr/>
            <p:nvPr/>
          </p:nvSpPr>
          <p:spPr>
            <a:xfrm>
              <a:off x="6461850" y="4096850"/>
              <a:ext cx="157425" cy="63425"/>
            </a:xfrm>
            <a:custGeom>
              <a:rect b="b" l="l" r="r" t="t"/>
              <a:pathLst>
                <a:path extrusionOk="0" h="2537" w="6297">
                  <a:moveTo>
                    <a:pt x="0" y="1"/>
                  </a:moveTo>
                  <a:lnTo>
                    <a:pt x="3804" y="2143"/>
                  </a:lnTo>
                  <a:lnTo>
                    <a:pt x="6296" y="2537"/>
                  </a:lnTo>
                  <a:lnTo>
                    <a:pt x="5713" y="1677"/>
                  </a:lnTo>
                  <a:lnTo>
                    <a:pt x="3921" y="1400"/>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6"/>
            <p:cNvSpPr/>
            <p:nvPr/>
          </p:nvSpPr>
          <p:spPr>
            <a:xfrm>
              <a:off x="6366750" y="3927800"/>
              <a:ext cx="167250" cy="39725"/>
            </a:xfrm>
            <a:custGeom>
              <a:rect b="b" l="l" r="r" t="t"/>
              <a:pathLst>
                <a:path extrusionOk="0" h="1589" w="6690">
                  <a:moveTo>
                    <a:pt x="5728" y="0"/>
                  </a:moveTo>
                  <a:lnTo>
                    <a:pt x="4066" y="700"/>
                  </a:lnTo>
                  <a:lnTo>
                    <a:pt x="0" y="1589"/>
                  </a:lnTo>
                  <a:lnTo>
                    <a:pt x="0" y="1589"/>
                  </a:lnTo>
                  <a:lnTo>
                    <a:pt x="4358" y="1399"/>
                  </a:lnTo>
                  <a:lnTo>
                    <a:pt x="6690" y="423"/>
                  </a:lnTo>
                  <a:lnTo>
                    <a:pt x="57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6"/>
            <p:cNvSpPr/>
            <p:nvPr/>
          </p:nvSpPr>
          <p:spPr>
            <a:xfrm>
              <a:off x="6187100" y="3656700"/>
              <a:ext cx="167275" cy="39750"/>
            </a:xfrm>
            <a:custGeom>
              <a:rect b="b" l="l" r="r" t="t"/>
              <a:pathLst>
                <a:path extrusionOk="0" h="1590" w="6691">
                  <a:moveTo>
                    <a:pt x="5729" y="1"/>
                  </a:moveTo>
                  <a:lnTo>
                    <a:pt x="4067" y="700"/>
                  </a:lnTo>
                  <a:lnTo>
                    <a:pt x="1" y="1589"/>
                  </a:lnTo>
                  <a:lnTo>
                    <a:pt x="4359" y="1400"/>
                  </a:lnTo>
                  <a:lnTo>
                    <a:pt x="6691" y="409"/>
                  </a:lnTo>
                  <a:lnTo>
                    <a:pt x="57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6"/>
            <p:cNvSpPr/>
            <p:nvPr/>
          </p:nvSpPr>
          <p:spPr>
            <a:xfrm>
              <a:off x="6182725" y="3478900"/>
              <a:ext cx="90400" cy="153775"/>
            </a:xfrm>
            <a:custGeom>
              <a:rect b="b" l="l" r="r" t="t"/>
              <a:pathLst>
                <a:path extrusionOk="0" h="6151" w="3616">
                  <a:moveTo>
                    <a:pt x="1" y="0"/>
                  </a:moveTo>
                  <a:lnTo>
                    <a:pt x="1327" y="4154"/>
                  </a:lnTo>
                  <a:lnTo>
                    <a:pt x="2887" y="6151"/>
                  </a:lnTo>
                  <a:lnTo>
                    <a:pt x="3615" y="5845"/>
                  </a:lnTo>
                  <a:lnTo>
                    <a:pt x="1925" y="3688"/>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6"/>
            <p:cNvSpPr/>
            <p:nvPr/>
          </p:nvSpPr>
          <p:spPr>
            <a:xfrm>
              <a:off x="6876125" y="4162800"/>
              <a:ext cx="157425" cy="63425"/>
            </a:xfrm>
            <a:custGeom>
              <a:rect b="b" l="l" r="r" t="t"/>
              <a:pathLst>
                <a:path extrusionOk="0" h="2537" w="6297">
                  <a:moveTo>
                    <a:pt x="0" y="1"/>
                  </a:moveTo>
                  <a:lnTo>
                    <a:pt x="3790" y="2143"/>
                  </a:lnTo>
                  <a:lnTo>
                    <a:pt x="6297" y="2537"/>
                  </a:lnTo>
                  <a:lnTo>
                    <a:pt x="5699" y="1677"/>
                  </a:lnTo>
                  <a:lnTo>
                    <a:pt x="3921" y="1400"/>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9" name="Shape 939"/>
        <p:cNvGrpSpPr/>
        <p:nvPr/>
      </p:nvGrpSpPr>
      <p:grpSpPr>
        <a:xfrm>
          <a:off x="0" y="0"/>
          <a:ext cx="0" cy="0"/>
          <a:chOff x="0" y="0"/>
          <a:chExt cx="0" cy="0"/>
        </a:xfrm>
      </p:grpSpPr>
      <p:sp>
        <p:nvSpPr>
          <p:cNvPr id="940" name="Google Shape;940;p37"/>
          <p:cNvSpPr txBox="1"/>
          <p:nvPr>
            <p:ph type="title"/>
          </p:nvPr>
        </p:nvSpPr>
        <p:spPr>
          <a:xfrm>
            <a:off x="7151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Product demo</a:t>
            </a:r>
            <a:endParaRPr/>
          </a:p>
        </p:txBody>
      </p:sp>
      <p:sp>
        <p:nvSpPr>
          <p:cNvPr id="941" name="Google Shape;941;p37"/>
          <p:cNvSpPr txBox="1"/>
          <p:nvPr>
            <p:ph idx="1" type="subTitle"/>
          </p:nvPr>
        </p:nvSpPr>
        <p:spPr>
          <a:xfrm>
            <a:off x="5316725" y="1549800"/>
            <a:ext cx="2764800" cy="10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a:t>
            </a:r>
            <a:r>
              <a:rPr lang="en"/>
              <a:t> can replace the image on the screen with your own work. Just right-click on it and select “Replace image”</a:t>
            </a:r>
            <a:endParaRPr/>
          </a:p>
        </p:txBody>
      </p:sp>
      <p:grpSp>
        <p:nvGrpSpPr>
          <p:cNvPr id="942" name="Google Shape;942;p37"/>
          <p:cNvGrpSpPr/>
          <p:nvPr/>
        </p:nvGrpSpPr>
        <p:grpSpPr>
          <a:xfrm>
            <a:off x="1122483" y="1516453"/>
            <a:ext cx="3518022" cy="1973411"/>
            <a:chOff x="4729131" y="1936699"/>
            <a:chExt cx="3820200" cy="2142916"/>
          </a:xfrm>
        </p:grpSpPr>
        <p:sp>
          <p:nvSpPr>
            <p:cNvPr id="943" name="Google Shape;943;p37"/>
            <p:cNvSpPr/>
            <p:nvPr/>
          </p:nvSpPr>
          <p:spPr>
            <a:xfrm>
              <a:off x="4928413" y="1936699"/>
              <a:ext cx="3421500" cy="1990200"/>
            </a:xfrm>
            <a:prstGeom prst="round2SameRect">
              <a:avLst>
                <a:gd fmla="val 1441"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7"/>
            <p:cNvSpPr/>
            <p:nvPr/>
          </p:nvSpPr>
          <p:spPr>
            <a:xfrm rot="10800000">
              <a:off x="4729131" y="3899015"/>
              <a:ext cx="3820200" cy="180600"/>
            </a:xfrm>
            <a:prstGeom prst="round2SameRect">
              <a:avLst>
                <a:gd fmla="val 50000"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7"/>
            <p:cNvSpPr/>
            <p:nvPr/>
          </p:nvSpPr>
          <p:spPr>
            <a:xfrm>
              <a:off x="6606475" y="2008050"/>
              <a:ext cx="65400" cy="654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46" name="Google Shape;946;p37"/>
          <p:cNvPicPr preferRelativeResize="0"/>
          <p:nvPr/>
        </p:nvPicPr>
        <p:blipFill rotWithShape="1">
          <a:blip r:embed="rId3">
            <a:alphaModFix/>
          </a:blip>
          <a:srcRect b="39" l="0" r="0" t="49"/>
          <a:stretch/>
        </p:blipFill>
        <p:spPr>
          <a:xfrm>
            <a:off x="1469694" y="1671459"/>
            <a:ext cx="2823000" cy="1586400"/>
          </a:xfrm>
          <a:prstGeom prst="round2SameRect">
            <a:avLst>
              <a:gd fmla="val 0" name="adj1"/>
              <a:gd fmla="val 0" name="adj2"/>
            </a:avLst>
          </a:prstGeom>
          <a:noFill/>
          <a:ln>
            <a:noFill/>
          </a:ln>
        </p:spPr>
      </p:pic>
      <p:grpSp>
        <p:nvGrpSpPr>
          <p:cNvPr id="947" name="Google Shape;947;p37"/>
          <p:cNvGrpSpPr/>
          <p:nvPr/>
        </p:nvGrpSpPr>
        <p:grpSpPr>
          <a:xfrm rot="-1131795">
            <a:off x="7400624" y="2297626"/>
            <a:ext cx="2122580" cy="2805578"/>
            <a:chOff x="6006375" y="3025275"/>
            <a:chExt cx="1306650" cy="1727100"/>
          </a:xfrm>
        </p:grpSpPr>
        <p:sp>
          <p:nvSpPr>
            <p:cNvPr id="948" name="Google Shape;948;p37"/>
            <p:cNvSpPr/>
            <p:nvPr/>
          </p:nvSpPr>
          <p:spPr>
            <a:xfrm>
              <a:off x="6416300" y="3483625"/>
              <a:ext cx="79825" cy="17525"/>
            </a:xfrm>
            <a:custGeom>
              <a:rect b="b" l="l" r="r" t="t"/>
              <a:pathLst>
                <a:path extrusionOk="0" h="701" w="3193">
                  <a:moveTo>
                    <a:pt x="0" y="1"/>
                  </a:moveTo>
                  <a:lnTo>
                    <a:pt x="1574" y="700"/>
                  </a:lnTo>
                  <a:lnTo>
                    <a:pt x="3192" y="628"/>
                  </a:lnTo>
                  <a:lnTo>
                    <a:pt x="2886" y="365"/>
                  </a:lnTo>
                  <a:lnTo>
                    <a:pt x="1603" y="51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7"/>
            <p:cNvSpPr/>
            <p:nvPr/>
          </p:nvSpPr>
          <p:spPr>
            <a:xfrm>
              <a:off x="6313550" y="3143325"/>
              <a:ext cx="999475" cy="1609050"/>
            </a:xfrm>
            <a:custGeom>
              <a:rect b="b" l="l" r="r" t="t"/>
              <a:pathLst>
                <a:path extrusionOk="0" h="64362" w="39979">
                  <a:moveTo>
                    <a:pt x="0" y="0"/>
                  </a:moveTo>
                  <a:lnTo>
                    <a:pt x="13934" y="29616"/>
                  </a:lnTo>
                  <a:lnTo>
                    <a:pt x="29456" y="44759"/>
                  </a:lnTo>
                  <a:lnTo>
                    <a:pt x="32429" y="64362"/>
                  </a:lnTo>
                  <a:lnTo>
                    <a:pt x="39978" y="48752"/>
                  </a:lnTo>
                  <a:lnTo>
                    <a:pt x="33303" y="37792"/>
                  </a:lnTo>
                  <a:lnTo>
                    <a:pt x="17344" y="2689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7"/>
            <p:cNvSpPr/>
            <p:nvPr/>
          </p:nvSpPr>
          <p:spPr>
            <a:xfrm>
              <a:off x="6471325" y="4006850"/>
              <a:ext cx="698500" cy="509775"/>
            </a:xfrm>
            <a:custGeom>
              <a:rect b="b" l="l" r="r" t="t"/>
              <a:pathLst>
                <a:path extrusionOk="0" h="20391" w="27940">
                  <a:moveTo>
                    <a:pt x="0" y="1"/>
                  </a:moveTo>
                  <a:lnTo>
                    <a:pt x="10581" y="11908"/>
                  </a:lnTo>
                  <a:lnTo>
                    <a:pt x="27940" y="20391"/>
                  </a:lnTo>
                  <a:lnTo>
                    <a:pt x="27808" y="15844"/>
                  </a:lnTo>
                  <a:lnTo>
                    <a:pt x="11660" y="10189"/>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7"/>
            <p:cNvSpPr/>
            <p:nvPr/>
          </p:nvSpPr>
          <p:spPr>
            <a:xfrm>
              <a:off x="6794875" y="3444275"/>
              <a:ext cx="221550" cy="556775"/>
            </a:xfrm>
            <a:custGeom>
              <a:rect b="b" l="l" r="r" t="t"/>
              <a:pathLst>
                <a:path extrusionOk="0" h="22271" w="8862">
                  <a:moveTo>
                    <a:pt x="8862" y="1"/>
                  </a:moveTo>
                  <a:lnTo>
                    <a:pt x="0" y="9853"/>
                  </a:lnTo>
                  <a:lnTo>
                    <a:pt x="831" y="19779"/>
                  </a:lnTo>
                  <a:lnTo>
                    <a:pt x="5757" y="22271"/>
                  </a:lnTo>
                  <a:lnTo>
                    <a:pt x="5757" y="22271"/>
                  </a:lnTo>
                  <a:lnTo>
                    <a:pt x="2157" y="11048"/>
                  </a:lnTo>
                  <a:lnTo>
                    <a:pt x="88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7"/>
            <p:cNvSpPr/>
            <p:nvPr/>
          </p:nvSpPr>
          <p:spPr>
            <a:xfrm>
              <a:off x="6849150" y="3630475"/>
              <a:ext cx="255450" cy="245975"/>
            </a:xfrm>
            <a:custGeom>
              <a:rect b="b" l="l" r="r" t="t"/>
              <a:pathLst>
                <a:path extrusionOk="0" h="9839" w="10218">
                  <a:moveTo>
                    <a:pt x="10218" y="0"/>
                  </a:moveTo>
                  <a:lnTo>
                    <a:pt x="4665" y="6384"/>
                  </a:lnTo>
                  <a:lnTo>
                    <a:pt x="1" y="6850"/>
                  </a:lnTo>
                  <a:lnTo>
                    <a:pt x="234" y="9838"/>
                  </a:lnTo>
                  <a:lnTo>
                    <a:pt x="6195" y="7958"/>
                  </a:lnTo>
                  <a:lnTo>
                    <a:pt x="102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7"/>
            <p:cNvSpPr/>
            <p:nvPr/>
          </p:nvSpPr>
          <p:spPr>
            <a:xfrm>
              <a:off x="6089825" y="3303650"/>
              <a:ext cx="549850" cy="491175"/>
            </a:xfrm>
            <a:custGeom>
              <a:rect b="b" l="l" r="r" t="t"/>
              <a:pathLst>
                <a:path extrusionOk="0" h="19647" w="21994">
                  <a:moveTo>
                    <a:pt x="0" y="0"/>
                  </a:moveTo>
                  <a:lnTo>
                    <a:pt x="10465" y="16469"/>
                  </a:lnTo>
                  <a:lnTo>
                    <a:pt x="21994" y="19647"/>
                  </a:lnTo>
                  <a:lnTo>
                    <a:pt x="21819" y="16163"/>
                  </a:lnTo>
                  <a:lnTo>
                    <a:pt x="11966" y="14662"/>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7"/>
            <p:cNvSpPr/>
            <p:nvPr/>
          </p:nvSpPr>
          <p:spPr>
            <a:xfrm>
              <a:off x="6313900" y="3470150"/>
              <a:ext cx="208450" cy="247800"/>
            </a:xfrm>
            <a:custGeom>
              <a:rect b="b" l="l" r="r" t="t"/>
              <a:pathLst>
                <a:path extrusionOk="0" h="9912" w="8338">
                  <a:moveTo>
                    <a:pt x="1" y="1"/>
                  </a:moveTo>
                  <a:lnTo>
                    <a:pt x="4169" y="4956"/>
                  </a:lnTo>
                  <a:lnTo>
                    <a:pt x="5612" y="9503"/>
                  </a:lnTo>
                  <a:lnTo>
                    <a:pt x="8337" y="9911"/>
                  </a:lnTo>
                  <a:lnTo>
                    <a:pt x="8337" y="9911"/>
                  </a:lnTo>
                  <a:lnTo>
                    <a:pt x="5160" y="3834"/>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7"/>
            <p:cNvSpPr/>
            <p:nvPr/>
          </p:nvSpPr>
          <p:spPr>
            <a:xfrm>
              <a:off x="6574425" y="3093400"/>
              <a:ext cx="130825" cy="546200"/>
            </a:xfrm>
            <a:custGeom>
              <a:rect b="b" l="l" r="r" t="t"/>
              <a:pathLst>
                <a:path extrusionOk="0" h="21848" w="5233">
                  <a:moveTo>
                    <a:pt x="5233" y="1"/>
                  </a:moveTo>
                  <a:lnTo>
                    <a:pt x="3440" y="14721"/>
                  </a:lnTo>
                  <a:lnTo>
                    <a:pt x="1" y="21279"/>
                  </a:lnTo>
                  <a:lnTo>
                    <a:pt x="1473" y="21848"/>
                  </a:lnTo>
                  <a:lnTo>
                    <a:pt x="4854" y="15260"/>
                  </a:lnTo>
                  <a:lnTo>
                    <a:pt x="52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7"/>
            <p:cNvSpPr/>
            <p:nvPr/>
          </p:nvSpPr>
          <p:spPr>
            <a:xfrm>
              <a:off x="6065050" y="3533200"/>
              <a:ext cx="266375" cy="112225"/>
            </a:xfrm>
            <a:custGeom>
              <a:rect b="b" l="l" r="r" t="t"/>
              <a:pathLst>
                <a:path extrusionOk="0" h="4489" w="10655">
                  <a:moveTo>
                    <a:pt x="0" y="0"/>
                  </a:moveTo>
                  <a:lnTo>
                    <a:pt x="4956" y="3600"/>
                  </a:lnTo>
                  <a:lnTo>
                    <a:pt x="10654" y="4489"/>
                  </a:lnTo>
                  <a:lnTo>
                    <a:pt x="10654" y="4489"/>
                  </a:lnTo>
                  <a:lnTo>
                    <a:pt x="9780" y="3352"/>
                  </a:lnTo>
                  <a:lnTo>
                    <a:pt x="5203" y="293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7"/>
            <p:cNvSpPr/>
            <p:nvPr/>
          </p:nvSpPr>
          <p:spPr>
            <a:xfrm>
              <a:off x="6006375" y="3378325"/>
              <a:ext cx="207725" cy="90025"/>
            </a:xfrm>
            <a:custGeom>
              <a:rect b="b" l="l" r="r" t="t"/>
              <a:pathLst>
                <a:path extrusionOk="0" h="3601" w="8309">
                  <a:moveTo>
                    <a:pt x="1" y="1"/>
                  </a:moveTo>
                  <a:lnTo>
                    <a:pt x="3761" y="3149"/>
                  </a:lnTo>
                  <a:lnTo>
                    <a:pt x="8308" y="3601"/>
                  </a:lnTo>
                  <a:lnTo>
                    <a:pt x="7682" y="2566"/>
                  </a:lnTo>
                  <a:lnTo>
                    <a:pt x="4009" y="2479"/>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7"/>
            <p:cNvSpPr/>
            <p:nvPr/>
          </p:nvSpPr>
          <p:spPr>
            <a:xfrm>
              <a:off x="6299700" y="3332050"/>
              <a:ext cx="199325" cy="147225"/>
            </a:xfrm>
            <a:custGeom>
              <a:rect b="b" l="l" r="r" t="t"/>
              <a:pathLst>
                <a:path extrusionOk="0" h="5889" w="7973">
                  <a:moveTo>
                    <a:pt x="0" y="1"/>
                  </a:moveTo>
                  <a:lnTo>
                    <a:pt x="3396" y="3994"/>
                  </a:lnTo>
                  <a:lnTo>
                    <a:pt x="7973" y="5889"/>
                  </a:lnTo>
                  <a:lnTo>
                    <a:pt x="7973" y="5889"/>
                  </a:lnTo>
                  <a:lnTo>
                    <a:pt x="7463" y="4767"/>
                  </a:lnTo>
                  <a:lnTo>
                    <a:pt x="3746" y="3499"/>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7"/>
            <p:cNvSpPr/>
            <p:nvPr/>
          </p:nvSpPr>
          <p:spPr>
            <a:xfrm>
              <a:off x="6468775" y="3025275"/>
              <a:ext cx="65600" cy="492625"/>
            </a:xfrm>
            <a:custGeom>
              <a:rect b="b" l="l" r="r" t="t"/>
              <a:pathLst>
                <a:path extrusionOk="0" h="19705" w="2624">
                  <a:moveTo>
                    <a:pt x="1224" y="0"/>
                  </a:moveTo>
                  <a:lnTo>
                    <a:pt x="1880" y="5626"/>
                  </a:lnTo>
                  <a:lnTo>
                    <a:pt x="0" y="15435"/>
                  </a:lnTo>
                  <a:lnTo>
                    <a:pt x="1530" y="19705"/>
                  </a:lnTo>
                  <a:lnTo>
                    <a:pt x="2623" y="5305"/>
                  </a:lnTo>
                  <a:lnTo>
                    <a:pt x="12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7"/>
            <p:cNvSpPr/>
            <p:nvPr/>
          </p:nvSpPr>
          <p:spPr>
            <a:xfrm>
              <a:off x="6401350" y="3107600"/>
              <a:ext cx="112250" cy="197525"/>
            </a:xfrm>
            <a:custGeom>
              <a:rect b="b" l="l" r="r" t="t"/>
              <a:pathLst>
                <a:path extrusionOk="0" h="7901" w="4490">
                  <a:moveTo>
                    <a:pt x="1" y="1"/>
                  </a:moveTo>
                  <a:lnTo>
                    <a:pt x="1036" y="5452"/>
                  </a:lnTo>
                  <a:lnTo>
                    <a:pt x="3936" y="7900"/>
                  </a:lnTo>
                  <a:lnTo>
                    <a:pt x="4490" y="6778"/>
                  </a:lnTo>
                  <a:lnTo>
                    <a:pt x="1837" y="4854"/>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7"/>
            <p:cNvSpPr/>
            <p:nvPr/>
          </p:nvSpPr>
          <p:spPr>
            <a:xfrm>
              <a:off x="6427600" y="3478175"/>
              <a:ext cx="113700" cy="100225"/>
            </a:xfrm>
            <a:custGeom>
              <a:rect b="b" l="l" r="r" t="t"/>
              <a:pathLst>
                <a:path extrusionOk="0" h="4009" w="4548">
                  <a:moveTo>
                    <a:pt x="0" y="0"/>
                  </a:moveTo>
                  <a:lnTo>
                    <a:pt x="2026" y="3192"/>
                  </a:lnTo>
                  <a:lnTo>
                    <a:pt x="4474" y="4008"/>
                  </a:lnTo>
                  <a:lnTo>
                    <a:pt x="4547" y="3163"/>
                  </a:lnTo>
                  <a:lnTo>
                    <a:pt x="2376" y="2609"/>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7"/>
            <p:cNvSpPr/>
            <p:nvPr/>
          </p:nvSpPr>
          <p:spPr>
            <a:xfrm>
              <a:off x="6551850" y="3403100"/>
              <a:ext cx="113325" cy="100225"/>
            </a:xfrm>
            <a:custGeom>
              <a:rect b="b" l="l" r="r" t="t"/>
              <a:pathLst>
                <a:path extrusionOk="0" h="4009" w="4533">
                  <a:moveTo>
                    <a:pt x="0" y="1"/>
                  </a:moveTo>
                  <a:lnTo>
                    <a:pt x="2026" y="3193"/>
                  </a:lnTo>
                  <a:lnTo>
                    <a:pt x="4474" y="4009"/>
                  </a:lnTo>
                  <a:lnTo>
                    <a:pt x="4533" y="3164"/>
                  </a:lnTo>
                  <a:lnTo>
                    <a:pt x="2376" y="2610"/>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7"/>
            <p:cNvSpPr/>
            <p:nvPr/>
          </p:nvSpPr>
          <p:spPr>
            <a:xfrm>
              <a:off x="6603950" y="3287250"/>
              <a:ext cx="66325" cy="178200"/>
            </a:xfrm>
            <a:custGeom>
              <a:rect b="b" l="l" r="r" t="t"/>
              <a:pathLst>
                <a:path extrusionOk="0" h="7128" w="2653">
                  <a:moveTo>
                    <a:pt x="0" y="0"/>
                  </a:moveTo>
                  <a:lnTo>
                    <a:pt x="292" y="3760"/>
                  </a:lnTo>
                  <a:lnTo>
                    <a:pt x="2653" y="7127"/>
                  </a:lnTo>
                  <a:lnTo>
                    <a:pt x="2522" y="4912"/>
                  </a:lnTo>
                  <a:lnTo>
                    <a:pt x="875" y="3411"/>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7"/>
            <p:cNvSpPr/>
            <p:nvPr/>
          </p:nvSpPr>
          <p:spPr>
            <a:xfrm>
              <a:off x="6368200" y="3326950"/>
              <a:ext cx="46650" cy="107875"/>
            </a:xfrm>
            <a:custGeom>
              <a:rect b="b" l="l" r="r" t="t"/>
              <a:pathLst>
                <a:path extrusionOk="0" h="4315" w="1866">
                  <a:moveTo>
                    <a:pt x="0" y="1"/>
                  </a:moveTo>
                  <a:lnTo>
                    <a:pt x="1108" y="2391"/>
                  </a:lnTo>
                  <a:lnTo>
                    <a:pt x="656" y="4198"/>
                  </a:lnTo>
                  <a:lnTo>
                    <a:pt x="1866" y="4315"/>
                  </a:lnTo>
                  <a:lnTo>
                    <a:pt x="1866" y="4315"/>
                  </a:lnTo>
                  <a:lnTo>
                    <a:pt x="1545" y="2362"/>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7"/>
            <p:cNvSpPr/>
            <p:nvPr/>
          </p:nvSpPr>
          <p:spPr>
            <a:xfrm>
              <a:off x="6156125" y="3195050"/>
              <a:ext cx="232500" cy="85650"/>
            </a:xfrm>
            <a:custGeom>
              <a:rect b="b" l="l" r="r" t="t"/>
              <a:pathLst>
                <a:path extrusionOk="0" h="3426" w="9300">
                  <a:moveTo>
                    <a:pt x="1" y="1"/>
                  </a:moveTo>
                  <a:lnTo>
                    <a:pt x="4373" y="2887"/>
                  </a:lnTo>
                  <a:lnTo>
                    <a:pt x="9300" y="3426"/>
                  </a:lnTo>
                  <a:lnTo>
                    <a:pt x="8498" y="2493"/>
                  </a:lnTo>
                  <a:lnTo>
                    <a:pt x="4563" y="2304"/>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7"/>
            <p:cNvSpPr/>
            <p:nvPr/>
          </p:nvSpPr>
          <p:spPr>
            <a:xfrm>
              <a:off x="6220625" y="3171000"/>
              <a:ext cx="74350" cy="96225"/>
            </a:xfrm>
            <a:custGeom>
              <a:rect b="b" l="l" r="r" t="t"/>
              <a:pathLst>
                <a:path extrusionOk="0" h="3849" w="2974">
                  <a:moveTo>
                    <a:pt x="1" y="1"/>
                  </a:moveTo>
                  <a:lnTo>
                    <a:pt x="1720" y="1998"/>
                  </a:lnTo>
                  <a:lnTo>
                    <a:pt x="1793" y="3849"/>
                  </a:lnTo>
                  <a:lnTo>
                    <a:pt x="2974" y="3615"/>
                  </a:lnTo>
                  <a:lnTo>
                    <a:pt x="2129" y="1837"/>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7"/>
            <p:cNvSpPr/>
            <p:nvPr/>
          </p:nvSpPr>
          <p:spPr>
            <a:xfrm>
              <a:off x="6281475" y="3422425"/>
              <a:ext cx="47400" cy="200050"/>
            </a:xfrm>
            <a:custGeom>
              <a:rect b="b" l="l" r="r" t="t"/>
              <a:pathLst>
                <a:path extrusionOk="0" h="8002" w="1896">
                  <a:moveTo>
                    <a:pt x="1" y="0"/>
                  </a:moveTo>
                  <a:lnTo>
                    <a:pt x="1269" y="4431"/>
                  </a:lnTo>
                  <a:lnTo>
                    <a:pt x="729" y="6705"/>
                  </a:lnTo>
                  <a:lnTo>
                    <a:pt x="1691" y="8002"/>
                  </a:lnTo>
                  <a:lnTo>
                    <a:pt x="1895" y="4387"/>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7"/>
            <p:cNvSpPr/>
            <p:nvPr/>
          </p:nvSpPr>
          <p:spPr>
            <a:xfrm>
              <a:off x="6352175" y="3737225"/>
              <a:ext cx="215725" cy="61600"/>
            </a:xfrm>
            <a:custGeom>
              <a:rect b="b" l="l" r="r" t="t"/>
              <a:pathLst>
                <a:path extrusionOk="0" h="2464" w="8629">
                  <a:moveTo>
                    <a:pt x="7200" y="1"/>
                  </a:moveTo>
                  <a:lnTo>
                    <a:pt x="4897" y="1823"/>
                  </a:lnTo>
                  <a:lnTo>
                    <a:pt x="0" y="1881"/>
                  </a:lnTo>
                  <a:lnTo>
                    <a:pt x="5568" y="2464"/>
                  </a:lnTo>
                  <a:lnTo>
                    <a:pt x="8628" y="715"/>
                  </a:lnTo>
                  <a:lnTo>
                    <a:pt x="72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7"/>
            <p:cNvSpPr/>
            <p:nvPr/>
          </p:nvSpPr>
          <p:spPr>
            <a:xfrm>
              <a:off x="6832400" y="3240600"/>
              <a:ext cx="78725" cy="430700"/>
            </a:xfrm>
            <a:custGeom>
              <a:rect b="b" l="l" r="r" t="t"/>
              <a:pathLst>
                <a:path extrusionOk="0" h="17228" w="3149">
                  <a:moveTo>
                    <a:pt x="2959" y="1"/>
                  </a:moveTo>
                  <a:lnTo>
                    <a:pt x="0" y="11762"/>
                  </a:lnTo>
                  <a:lnTo>
                    <a:pt x="904" y="17228"/>
                  </a:lnTo>
                  <a:lnTo>
                    <a:pt x="3149" y="15085"/>
                  </a:lnTo>
                  <a:lnTo>
                    <a:pt x="1283" y="11004"/>
                  </a:lnTo>
                  <a:lnTo>
                    <a:pt x="29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7"/>
            <p:cNvSpPr/>
            <p:nvPr/>
          </p:nvSpPr>
          <p:spPr>
            <a:xfrm>
              <a:off x="7061575" y="3803175"/>
              <a:ext cx="79100" cy="331600"/>
            </a:xfrm>
            <a:custGeom>
              <a:rect b="b" l="l" r="r" t="t"/>
              <a:pathLst>
                <a:path extrusionOk="0" h="13264" w="3164">
                  <a:moveTo>
                    <a:pt x="1968" y="1"/>
                  </a:moveTo>
                  <a:lnTo>
                    <a:pt x="1" y="7798"/>
                  </a:lnTo>
                  <a:lnTo>
                    <a:pt x="919" y="13264"/>
                  </a:lnTo>
                  <a:lnTo>
                    <a:pt x="3164" y="11121"/>
                  </a:lnTo>
                  <a:lnTo>
                    <a:pt x="1298" y="7040"/>
                  </a:lnTo>
                  <a:lnTo>
                    <a:pt x="19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7"/>
            <p:cNvSpPr/>
            <p:nvPr/>
          </p:nvSpPr>
          <p:spPr>
            <a:xfrm>
              <a:off x="6588275" y="4014875"/>
              <a:ext cx="437275" cy="150500"/>
            </a:xfrm>
            <a:custGeom>
              <a:rect b="b" l="l" r="r" t="t"/>
              <a:pathLst>
                <a:path extrusionOk="0" h="6020" w="17491">
                  <a:moveTo>
                    <a:pt x="0" y="1"/>
                  </a:moveTo>
                  <a:lnTo>
                    <a:pt x="10232" y="4971"/>
                  </a:lnTo>
                  <a:lnTo>
                    <a:pt x="17490" y="6020"/>
                  </a:lnTo>
                  <a:lnTo>
                    <a:pt x="14750" y="2857"/>
                  </a:lnTo>
                  <a:lnTo>
                    <a:pt x="9285" y="3338"/>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7"/>
            <p:cNvSpPr/>
            <p:nvPr/>
          </p:nvSpPr>
          <p:spPr>
            <a:xfrm>
              <a:off x="6489525" y="4302000"/>
              <a:ext cx="392825" cy="115150"/>
            </a:xfrm>
            <a:custGeom>
              <a:rect b="b" l="l" r="r" t="t"/>
              <a:pathLst>
                <a:path extrusionOk="0" h="4606" w="15713">
                  <a:moveTo>
                    <a:pt x="1" y="0"/>
                  </a:moveTo>
                  <a:lnTo>
                    <a:pt x="7580" y="4606"/>
                  </a:lnTo>
                  <a:lnTo>
                    <a:pt x="15712" y="2114"/>
                  </a:lnTo>
                  <a:lnTo>
                    <a:pt x="13278" y="715"/>
                  </a:lnTo>
                  <a:lnTo>
                    <a:pt x="7594" y="2711"/>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7"/>
            <p:cNvSpPr/>
            <p:nvPr/>
          </p:nvSpPr>
          <p:spPr>
            <a:xfrm>
              <a:off x="6157950" y="3841800"/>
              <a:ext cx="593950" cy="105325"/>
            </a:xfrm>
            <a:custGeom>
              <a:rect b="b" l="l" r="r" t="t"/>
              <a:pathLst>
                <a:path extrusionOk="0" h="4213" w="23758">
                  <a:moveTo>
                    <a:pt x="1" y="1"/>
                  </a:moveTo>
                  <a:lnTo>
                    <a:pt x="12885" y="4213"/>
                  </a:lnTo>
                  <a:lnTo>
                    <a:pt x="23757" y="2886"/>
                  </a:lnTo>
                  <a:lnTo>
                    <a:pt x="21528" y="380"/>
                  </a:lnTo>
                  <a:lnTo>
                    <a:pt x="12550" y="2624"/>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7"/>
            <p:cNvSpPr/>
            <p:nvPr/>
          </p:nvSpPr>
          <p:spPr>
            <a:xfrm>
              <a:off x="6412275" y="3828325"/>
              <a:ext cx="130475" cy="92575"/>
            </a:xfrm>
            <a:custGeom>
              <a:rect b="b" l="l" r="r" t="t"/>
              <a:pathLst>
                <a:path extrusionOk="0" h="3703" w="5219">
                  <a:moveTo>
                    <a:pt x="1" y="0"/>
                  </a:moveTo>
                  <a:lnTo>
                    <a:pt x="2726" y="2157"/>
                  </a:lnTo>
                  <a:lnTo>
                    <a:pt x="3980" y="3702"/>
                  </a:lnTo>
                  <a:lnTo>
                    <a:pt x="5219" y="3367"/>
                  </a:lnTo>
                  <a:lnTo>
                    <a:pt x="3091" y="1487"/>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7"/>
            <p:cNvSpPr/>
            <p:nvPr/>
          </p:nvSpPr>
          <p:spPr>
            <a:xfrm>
              <a:off x="6311350" y="3904850"/>
              <a:ext cx="153800" cy="67775"/>
            </a:xfrm>
            <a:custGeom>
              <a:rect b="b" l="l" r="r" t="t"/>
              <a:pathLst>
                <a:path extrusionOk="0" h="2711" w="6152">
                  <a:moveTo>
                    <a:pt x="5583" y="0"/>
                  </a:moveTo>
                  <a:lnTo>
                    <a:pt x="2872" y="831"/>
                  </a:lnTo>
                  <a:lnTo>
                    <a:pt x="1" y="2711"/>
                  </a:lnTo>
                  <a:lnTo>
                    <a:pt x="3309" y="1108"/>
                  </a:lnTo>
                  <a:lnTo>
                    <a:pt x="6151" y="1108"/>
                  </a:lnTo>
                  <a:lnTo>
                    <a:pt x="55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7"/>
            <p:cNvSpPr/>
            <p:nvPr/>
          </p:nvSpPr>
          <p:spPr>
            <a:xfrm>
              <a:off x="6354725" y="3843250"/>
              <a:ext cx="66700" cy="73650"/>
            </a:xfrm>
            <a:custGeom>
              <a:rect b="b" l="l" r="r" t="t"/>
              <a:pathLst>
                <a:path extrusionOk="0" h="2946" w="2668">
                  <a:moveTo>
                    <a:pt x="0" y="1"/>
                  </a:moveTo>
                  <a:lnTo>
                    <a:pt x="1574" y="1429"/>
                  </a:lnTo>
                  <a:lnTo>
                    <a:pt x="2201" y="2945"/>
                  </a:lnTo>
                  <a:lnTo>
                    <a:pt x="2667" y="2406"/>
                  </a:lnTo>
                  <a:lnTo>
                    <a:pt x="1633" y="1138"/>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7"/>
            <p:cNvSpPr/>
            <p:nvPr/>
          </p:nvSpPr>
          <p:spPr>
            <a:xfrm>
              <a:off x="6469500" y="3799900"/>
              <a:ext cx="66700" cy="73275"/>
            </a:xfrm>
            <a:custGeom>
              <a:rect b="b" l="l" r="r" t="t"/>
              <a:pathLst>
                <a:path extrusionOk="0" h="2931" w="2668">
                  <a:moveTo>
                    <a:pt x="2667" y="1"/>
                  </a:moveTo>
                  <a:lnTo>
                    <a:pt x="1443" y="1735"/>
                  </a:lnTo>
                  <a:lnTo>
                    <a:pt x="0" y="2522"/>
                  </a:lnTo>
                  <a:lnTo>
                    <a:pt x="598" y="2930"/>
                  </a:lnTo>
                  <a:lnTo>
                    <a:pt x="1735" y="1750"/>
                  </a:lnTo>
                  <a:lnTo>
                    <a:pt x="26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7"/>
            <p:cNvSpPr/>
            <p:nvPr/>
          </p:nvSpPr>
          <p:spPr>
            <a:xfrm>
              <a:off x="6392600" y="3731775"/>
              <a:ext cx="98050" cy="58325"/>
            </a:xfrm>
            <a:custGeom>
              <a:rect b="b" l="l" r="r" t="t"/>
              <a:pathLst>
                <a:path extrusionOk="0" h="2333" w="3922">
                  <a:moveTo>
                    <a:pt x="1" y="0"/>
                  </a:moveTo>
                  <a:lnTo>
                    <a:pt x="1866" y="1006"/>
                  </a:lnTo>
                  <a:lnTo>
                    <a:pt x="2828" y="2332"/>
                  </a:lnTo>
                  <a:lnTo>
                    <a:pt x="3921" y="2259"/>
                  </a:lnTo>
                  <a:lnTo>
                    <a:pt x="1852" y="714"/>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7"/>
            <p:cNvSpPr/>
            <p:nvPr/>
          </p:nvSpPr>
          <p:spPr>
            <a:xfrm>
              <a:off x="6403175" y="4126000"/>
              <a:ext cx="296625" cy="116625"/>
            </a:xfrm>
            <a:custGeom>
              <a:rect b="b" l="l" r="r" t="t"/>
              <a:pathLst>
                <a:path extrusionOk="0" h="4665" w="11865">
                  <a:moveTo>
                    <a:pt x="1" y="1"/>
                  </a:moveTo>
                  <a:lnTo>
                    <a:pt x="7507" y="4388"/>
                  </a:lnTo>
                  <a:lnTo>
                    <a:pt x="11864" y="4665"/>
                  </a:lnTo>
                  <a:lnTo>
                    <a:pt x="11267" y="3397"/>
                  </a:lnTo>
                  <a:lnTo>
                    <a:pt x="7492" y="3586"/>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7"/>
            <p:cNvSpPr/>
            <p:nvPr/>
          </p:nvSpPr>
          <p:spPr>
            <a:xfrm>
              <a:off x="6461850" y="4096850"/>
              <a:ext cx="157425" cy="63425"/>
            </a:xfrm>
            <a:custGeom>
              <a:rect b="b" l="l" r="r" t="t"/>
              <a:pathLst>
                <a:path extrusionOk="0" h="2537" w="6297">
                  <a:moveTo>
                    <a:pt x="0" y="1"/>
                  </a:moveTo>
                  <a:lnTo>
                    <a:pt x="3804" y="2143"/>
                  </a:lnTo>
                  <a:lnTo>
                    <a:pt x="6296" y="2537"/>
                  </a:lnTo>
                  <a:lnTo>
                    <a:pt x="5713" y="1677"/>
                  </a:lnTo>
                  <a:lnTo>
                    <a:pt x="3921" y="1400"/>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7"/>
            <p:cNvSpPr/>
            <p:nvPr/>
          </p:nvSpPr>
          <p:spPr>
            <a:xfrm>
              <a:off x="6366750" y="3927800"/>
              <a:ext cx="167250" cy="39725"/>
            </a:xfrm>
            <a:custGeom>
              <a:rect b="b" l="l" r="r" t="t"/>
              <a:pathLst>
                <a:path extrusionOk="0" h="1589" w="6690">
                  <a:moveTo>
                    <a:pt x="5728" y="0"/>
                  </a:moveTo>
                  <a:lnTo>
                    <a:pt x="4066" y="700"/>
                  </a:lnTo>
                  <a:lnTo>
                    <a:pt x="0" y="1589"/>
                  </a:lnTo>
                  <a:lnTo>
                    <a:pt x="0" y="1589"/>
                  </a:lnTo>
                  <a:lnTo>
                    <a:pt x="4358" y="1399"/>
                  </a:lnTo>
                  <a:lnTo>
                    <a:pt x="6690" y="423"/>
                  </a:lnTo>
                  <a:lnTo>
                    <a:pt x="57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7"/>
            <p:cNvSpPr/>
            <p:nvPr/>
          </p:nvSpPr>
          <p:spPr>
            <a:xfrm>
              <a:off x="6187100" y="3656700"/>
              <a:ext cx="167275" cy="39750"/>
            </a:xfrm>
            <a:custGeom>
              <a:rect b="b" l="l" r="r" t="t"/>
              <a:pathLst>
                <a:path extrusionOk="0" h="1590" w="6691">
                  <a:moveTo>
                    <a:pt x="5729" y="1"/>
                  </a:moveTo>
                  <a:lnTo>
                    <a:pt x="4067" y="700"/>
                  </a:lnTo>
                  <a:lnTo>
                    <a:pt x="1" y="1589"/>
                  </a:lnTo>
                  <a:lnTo>
                    <a:pt x="4359" y="1400"/>
                  </a:lnTo>
                  <a:lnTo>
                    <a:pt x="6691" y="409"/>
                  </a:lnTo>
                  <a:lnTo>
                    <a:pt x="57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7"/>
            <p:cNvSpPr/>
            <p:nvPr/>
          </p:nvSpPr>
          <p:spPr>
            <a:xfrm>
              <a:off x="6182725" y="3478900"/>
              <a:ext cx="90400" cy="153775"/>
            </a:xfrm>
            <a:custGeom>
              <a:rect b="b" l="l" r="r" t="t"/>
              <a:pathLst>
                <a:path extrusionOk="0" h="6151" w="3616">
                  <a:moveTo>
                    <a:pt x="1" y="0"/>
                  </a:moveTo>
                  <a:lnTo>
                    <a:pt x="1327" y="4154"/>
                  </a:lnTo>
                  <a:lnTo>
                    <a:pt x="2887" y="6151"/>
                  </a:lnTo>
                  <a:lnTo>
                    <a:pt x="3615" y="5845"/>
                  </a:lnTo>
                  <a:lnTo>
                    <a:pt x="1925" y="3688"/>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7"/>
            <p:cNvSpPr/>
            <p:nvPr/>
          </p:nvSpPr>
          <p:spPr>
            <a:xfrm>
              <a:off x="6876125" y="4162800"/>
              <a:ext cx="157425" cy="63425"/>
            </a:xfrm>
            <a:custGeom>
              <a:rect b="b" l="l" r="r" t="t"/>
              <a:pathLst>
                <a:path extrusionOk="0" h="2537" w="6297">
                  <a:moveTo>
                    <a:pt x="0" y="1"/>
                  </a:moveTo>
                  <a:lnTo>
                    <a:pt x="3790" y="2143"/>
                  </a:lnTo>
                  <a:lnTo>
                    <a:pt x="6297" y="2537"/>
                  </a:lnTo>
                  <a:lnTo>
                    <a:pt x="5699" y="1677"/>
                  </a:lnTo>
                  <a:lnTo>
                    <a:pt x="3921" y="1400"/>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 name="Google Shape;985;p37"/>
          <p:cNvSpPr/>
          <p:nvPr/>
        </p:nvSpPr>
        <p:spPr>
          <a:xfrm>
            <a:off x="6800275" y="-915875"/>
            <a:ext cx="1630500" cy="1630500"/>
          </a:xfrm>
          <a:prstGeom prst="ellipse">
            <a:avLst/>
          </a:prstGeom>
          <a:solidFill>
            <a:schemeClr val="lt1"/>
          </a:solidFill>
          <a:ln>
            <a:noFill/>
          </a:ln>
          <a:effectLst>
            <a:outerShdw blurRad="1128713" rotWithShape="0" algn="bl" dir="6300000" dist="38100">
              <a:schemeClr val="lt1">
                <a:alpha val="7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7"/>
          <p:cNvSpPr/>
          <p:nvPr/>
        </p:nvSpPr>
        <p:spPr>
          <a:xfrm flipH="1" rot="1730614">
            <a:off x="8016474" y="-2820"/>
            <a:ext cx="495381" cy="450783"/>
          </a:xfrm>
          <a:custGeom>
            <a:rect b="b" l="l" r="r" t="t"/>
            <a:pathLst>
              <a:path extrusionOk="0" h="4709" w="5175">
                <a:moveTo>
                  <a:pt x="117" y="0"/>
                </a:moveTo>
                <a:cubicBezTo>
                  <a:pt x="657" y="540"/>
                  <a:pt x="1" y="1254"/>
                  <a:pt x="1" y="1254"/>
                </a:cubicBezTo>
                <a:cubicBezTo>
                  <a:pt x="657" y="1735"/>
                  <a:pt x="219" y="2872"/>
                  <a:pt x="219" y="2872"/>
                </a:cubicBezTo>
                <a:cubicBezTo>
                  <a:pt x="219" y="2872"/>
                  <a:pt x="350" y="2872"/>
                  <a:pt x="555" y="3090"/>
                </a:cubicBezTo>
                <a:cubicBezTo>
                  <a:pt x="759" y="3338"/>
                  <a:pt x="350" y="4519"/>
                  <a:pt x="350" y="4519"/>
                </a:cubicBezTo>
                <a:cubicBezTo>
                  <a:pt x="350" y="4519"/>
                  <a:pt x="1115" y="4004"/>
                  <a:pt x="1504" y="4004"/>
                </a:cubicBezTo>
                <a:cubicBezTo>
                  <a:pt x="1523" y="4004"/>
                  <a:pt x="1542" y="4006"/>
                  <a:pt x="1560" y="4008"/>
                </a:cubicBezTo>
                <a:cubicBezTo>
                  <a:pt x="1983" y="4067"/>
                  <a:pt x="2041" y="4373"/>
                  <a:pt x="2041" y="4373"/>
                </a:cubicBezTo>
                <a:cubicBezTo>
                  <a:pt x="2251" y="4285"/>
                  <a:pt x="2444" y="4250"/>
                  <a:pt x="2617" y="4250"/>
                </a:cubicBezTo>
                <a:cubicBezTo>
                  <a:pt x="3247" y="4250"/>
                  <a:pt x="3615" y="4708"/>
                  <a:pt x="3615" y="4708"/>
                </a:cubicBezTo>
                <a:cubicBezTo>
                  <a:pt x="3769" y="4418"/>
                  <a:pt x="4278" y="4357"/>
                  <a:pt x="4674" y="4357"/>
                </a:cubicBezTo>
                <a:cubicBezTo>
                  <a:pt x="4953" y="4357"/>
                  <a:pt x="5175" y="4387"/>
                  <a:pt x="5175" y="4387"/>
                </a:cubicBezTo>
                <a:cubicBezTo>
                  <a:pt x="5175" y="4387"/>
                  <a:pt x="4927" y="3979"/>
                  <a:pt x="4009" y="3717"/>
                </a:cubicBezTo>
                <a:cubicBezTo>
                  <a:pt x="3407" y="3536"/>
                  <a:pt x="2680" y="3504"/>
                  <a:pt x="2251" y="3504"/>
                </a:cubicBezTo>
                <a:cubicBezTo>
                  <a:pt x="2025" y="3504"/>
                  <a:pt x="1881" y="3513"/>
                  <a:pt x="1881" y="3513"/>
                </a:cubicBezTo>
                <a:lnTo>
                  <a:pt x="2318" y="2799"/>
                </a:lnTo>
                <a:lnTo>
                  <a:pt x="1502" y="3163"/>
                </a:lnTo>
                <a:lnTo>
                  <a:pt x="1342" y="3003"/>
                </a:lnTo>
                <a:lnTo>
                  <a:pt x="1735" y="2274"/>
                </a:lnTo>
                <a:lnTo>
                  <a:pt x="992" y="2682"/>
                </a:lnTo>
                <a:cubicBezTo>
                  <a:pt x="1764" y="788"/>
                  <a:pt x="118" y="1"/>
                  <a:pt x="1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7"/>
          <p:cNvSpPr/>
          <p:nvPr/>
        </p:nvSpPr>
        <p:spPr>
          <a:xfrm flipH="1" rot="-4319517">
            <a:off x="7518146" y="422516"/>
            <a:ext cx="373398" cy="450975"/>
          </a:xfrm>
          <a:custGeom>
            <a:rect b="b" l="l" r="r" t="t"/>
            <a:pathLst>
              <a:path extrusionOk="0" h="1954" w="1618">
                <a:moveTo>
                  <a:pt x="1414" y="1"/>
                </a:moveTo>
                <a:cubicBezTo>
                  <a:pt x="1414" y="1"/>
                  <a:pt x="1268" y="103"/>
                  <a:pt x="1210" y="438"/>
                </a:cubicBezTo>
                <a:cubicBezTo>
                  <a:pt x="1137" y="773"/>
                  <a:pt x="1195" y="1210"/>
                  <a:pt x="1195" y="1210"/>
                </a:cubicBezTo>
                <a:lnTo>
                  <a:pt x="933" y="1065"/>
                </a:lnTo>
                <a:lnTo>
                  <a:pt x="1093" y="1356"/>
                </a:lnTo>
                <a:lnTo>
                  <a:pt x="1035" y="1415"/>
                </a:lnTo>
                <a:lnTo>
                  <a:pt x="758" y="1298"/>
                </a:lnTo>
                <a:lnTo>
                  <a:pt x="933" y="1546"/>
                </a:lnTo>
                <a:cubicBezTo>
                  <a:pt x="833" y="1517"/>
                  <a:pt x="743" y="1504"/>
                  <a:pt x="661" y="1504"/>
                </a:cubicBezTo>
                <a:cubicBezTo>
                  <a:pt x="171" y="1504"/>
                  <a:pt x="0" y="1954"/>
                  <a:pt x="0" y="1954"/>
                </a:cubicBezTo>
                <a:cubicBezTo>
                  <a:pt x="58" y="1881"/>
                  <a:pt x="128" y="1857"/>
                  <a:pt x="195" y="1857"/>
                </a:cubicBezTo>
                <a:cubicBezTo>
                  <a:pt x="329" y="1857"/>
                  <a:pt x="452" y="1954"/>
                  <a:pt x="452" y="1954"/>
                </a:cubicBezTo>
                <a:cubicBezTo>
                  <a:pt x="527" y="1826"/>
                  <a:pt x="676" y="1795"/>
                  <a:pt x="802" y="1795"/>
                </a:cubicBezTo>
                <a:cubicBezTo>
                  <a:pt x="921" y="1795"/>
                  <a:pt x="1020" y="1823"/>
                  <a:pt x="1020" y="1823"/>
                </a:cubicBezTo>
                <a:cubicBezTo>
                  <a:pt x="1020" y="1823"/>
                  <a:pt x="1020" y="1779"/>
                  <a:pt x="1093" y="1691"/>
                </a:cubicBezTo>
                <a:cubicBezTo>
                  <a:pt x="1112" y="1672"/>
                  <a:pt x="1158" y="1665"/>
                  <a:pt x="1214" y="1665"/>
                </a:cubicBezTo>
                <a:cubicBezTo>
                  <a:pt x="1373" y="1665"/>
                  <a:pt x="1618" y="1721"/>
                  <a:pt x="1618" y="1721"/>
                </a:cubicBezTo>
                <a:cubicBezTo>
                  <a:pt x="1618" y="1721"/>
                  <a:pt x="1385" y="1444"/>
                  <a:pt x="1385" y="1313"/>
                </a:cubicBezTo>
                <a:cubicBezTo>
                  <a:pt x="1399" y="1152"/>
                  <a:pt x="1501" y="1123"/>
                  <a:pt x="1501" y="1123"/>
                </a:cubicBezTo>
                <a:cubicBezTo>
                  <a:pt x="1326" y="788"/>
                  <a:pt x="1574" y="555"/>
                  <a:pt x="1574" y="555"/>
                </a:cubicBezTo>
                <a:cubicBezTo>
                  <a:pt x="1385" y="467"/>
                  <a:pt x="1414"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1" name="Shape 991"/>
        <p:cNvGrpSpPr/>
        <p:nvPr/>
      </p:nvGrpSpPr>
      <p:grpSpPr>
        <a:xfrm>
          <a:off x="0" y="0"/>
          <a:ext cx="0" cy="0"/>
          <a:chOff x="0" y="0"/>
          <a:chExt cx="0" cy="0"/>
        </a:xfrm>
      </p:grpSpPr>
      <p:grpSp>
        <p:nvGrpSpPr>
          <p:cNvPr id="992" name="Google Shape;992;p38"/>
          <p:cNvGrpSpPr/>
          <p:nvPr/>
        </p:nvGrpSpPr>
        <p:grpSpPr>
          <a:xfrm>
            <a:off x="713224" y="1475075"/>
            <a:ext cx="5300873" cy="2824348"/>
            <a:chOff x="233350" y="949250"/>
            <a:chExt cx="7137300" cy="3802300"/>
          </a:xfrm>
        </p:grpSpPr>
        <p:sp>
          <p:nvSpPr>
            <p:cNvPr id="993" name="Google Shape;993;p3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 name="Google Shape;1044;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a map</a:t>
            </a:r>
            <a:endParaRPr b="1"/>
          </a:p>
        </p:txBody>
      </p:sp>
      <p:sp>
        <p:nvSpPr>
          <p:cNvPr id="1045" name="Google Shape;1045;p38"/>
          <p:cNvSpPr txBox="1"/>
          <p:nvPr/>
        </p:nvSpPr>
        <p:spPr>
          <a:xfrm>
            <a:off x="6309175" y="1729850"/>
            <a:ext cx="2121600" cy="161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latin typeface="Overpass"/>
                <a:ea typeface="Overpass"/>
                <a:cs typeface="Overpass"/>
                <a:sym typeface="Overpass"/>
              </a:rPr>
              <a:t>Mercury is the closest planet to the Sun and the smallest one in the entire Solar System. This planet's name has nothing to do with the liquid metal</a:t>
            </a:r>
            <a:endParaRPr>
              <a:solidFill>
                <a:schemeClr val="lt1"/>
              </a:solidFill>
              <a:latin typeface="Overpass"/>
              <a:ea typeface="Overpass"/>
              <a:cs typeface="Overpass"/>
              <a:sym typeface="Overpass"/>
            </a:endParaRPr>
          </a:p>
        </p:txBody>
      </p:sp>
      <p:sp>
        <p:nvSpPr>
          <p:cNvPr id="1046" name="Google Shape;1046;p38"/>
          <p:cNvSpPr txBox="1"/>
          <p:nvPr/>
        </p:nvSpPr>
        <p:spPr>
          <a:xfrm>
            <a:off x="6309175" y="1414200"/>
            <a:ext cx="2121600" cy="391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Nosifer"/>
                <a:ea typeface="Nosifer"/>
                <a:cs typeface="Nosifer"/>
                <a:sym typeface="Nosifer"/>
              </a:rPr>
              <a:t>Mercury</a:t>
            </a:r>
            <a:endParaRPr sz="2000">
              <a:solidFill>
                <a:schemeClr val="lt1"/>
              </a:solidFill>
              <a:latin typeface="Nosifer"/>
              <a:ea typeface="Nosifer"/>
              <a:cs typeface="Nosifer"/>
              <a:sym typeface="Nosifer"/>
            </a:endParaRPr>
          </a:p>
        </p:txBody>
      </p:sp>
      <p:sp>
        <p:nvSpPr>
          <p:cNvPr id="1047" name="Google Shape;1047;p38"/>
          <p:cNvSpPr/>
          <p:nvPr/>
        </p:nvSpPr>
        <p:spPr>
          <a:xfrm>
            <a:off x="6392613" y="3470600"/>
            <a:ext cx="174600" cy="174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8"/>
          <p:cNvSpPr/>
          <p:nvPr/>
        </p:nvSpPr>
        <p:spPr>
          <a:xfrm>
            <a:off x="6392563" y="3797600"/>
            <a:ext cx="174600" cy="174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8"/>
          <p:cNvSpPr/>
          <p:nvPr/>
        </p:nvSpPr>
        <p:spPr>
          <a:xfrm>
            <a:off x="6392550" y="4124600"/>
            <a:ext cx="174600" cy="174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8"/>
          <p:cNvSpPr txBox="1"/>
          <p:nvPr/>
        </p:nvSpPr>
        <p:spPr>
          <a:xfrm>
            <a:off x="6650275" y="3394400"/>
            <a:ext cx="1780500" cy="32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Overpass"/>
                <a:ea typeface="Overpass"/>
                <a:cs typeface="Overpass"/>
                <a:sym typeface="Overpass"/>
              </a:rPr>
              <a:t>Mars</a:t>
            </a:r>
            <a:endParaRPr/>
          </a:p>
        </p:txBody>
      </p:sp>
      <p:sp>
        <p:nvSpPr>
          <p:cNvPr id="1051" name="Google Shape;1051;p38"/>
          <p:cNvSpPr txBox="1"/>
          <p:nvPr/>
        </p:nvSpPr>
        <p:spPr>
          <a:xfrm>
            <a:off x="6650275" y="3721400"/>
            <a:ext cx="1780500" cy="32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Overpass"/>
                <a:ea typeface="Overpass"/>
                <a:cs typeface="Overpass"/>
                <a:sym typeface="Overpass"/>
              </a:rPr>
              <a:t>Venus</a:t>
            </a:r>
            <a:endParaRPr/>
          </a:p>
        </p:txBody>
      </p:sp>
      <p:sp>
        <p:nvSpPr>
          <p:cNvPr id="1052" name="Google Shape;1052;p38"/>
          <p:cNvSpPr txBox="1"/>
          <p:nvPr/>
        </p:nvSpPr>
        <p:spPr>
          <a:xfrm>
            <a:off x="6650275" y="4048400"/>
            <a:ext cx="1780500" cy="32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Overpass"/>
                <a:ea typeface="Overpass"/>
                <a:cs typeface="Overpass"/>
                <a:sym typeface="Overpass"/>
              </a:rPr>
              <a:t>Jupiter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6" name="Shape 1056"/>
        <p:cNvGrpSpPr/>
        <p:nvPr/>
      </p:nvGrpSpPr>
      <p:grpSpPr>
        <a:xfrm>
          <a:off x="0" y="0"/>
          <a:ext cx="0" cy="0"/>
          <a:chOff x="0" y="0"/>
          <a:chExt cx="0" cy="0"/>
        </a:xfrm>
      </p:grpSpPr>
      <p:cxnSp>
        <p:nvCxnSpPr>
          <p:cNvPr id="1057" name="Google Shape;1057;p39"/>
          <p:cNvCxnSpPr>
            <a:stCxn id="1058" idx="6"/>
            <a:endCxn id="1059" idx="2"/>
          </p:cNvCxnSpPr>
          <p:nvPr/>
        </p:nvCxnSpPr>
        <p:spPr>
          <a:xfrm>
            <a:off x="1985975" y="1838375"/>
            <a:ext cx="5172000" cy="0"/>
          </a:xfrm>
          <a:prstGeom prst="straightConnector1">
            <a:avLst/>
          </a:prstGeom>
          <a:noFill/>
          <a:ln cap="flat" cmpd="sng" w="9525">
            <a:solidFill>
              <a:schemeClr val="lt1"/>
            </a:solidFill>
            <a:prstDash val="solid"/>
            <a:round/>
            <a:headEnd len="med" w="med" type="none"/>
            <a:tailEnd len="med" w="med" type="none"/>
          </a:ln>
        </p:spPr>
      </p:cxnSp>
      <p:sp>
        <p:nvSpPr>
          <p:cNvPr id="1060" name="Google Shape;1060;p39"/>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Our h</a:t>
            </a:r>
            <a:r>
              <a:rPr lang="en"/>
              <a:t>istory</a:t>
            </a:r>
            <a:endParaRPr/>
          </a:p>
        </p:txBody>
      </p:sp>
      <p:sp>
        <p:nvSpPr>
          <p:cNvPr id="1058" name="Google Shape;1058;p39"/>
          <p:cNvSpPr/>
          <p:nvPr/>
        </p:nvSpPr>
        <p:spPr>
          <a:xfrm>
            <a:off x="1759475" y="1725125"/>
            <a:ext cx="226500" cy="226500"/>
          </a:xfrm>
          <a:prstGeom prst="ellipse">
            <a:avLst/>
          </a:prstGeom>
          <a:solidFill>
            <a:schemeClr val="accent3"/>
          </a:solidFill>
          <a:ln>
            <a:noFill/>
          </a:ln>
          <a:effectLst>
            <a:outerShdw blurRad="328613" rotWithShape="0" algn="bl" dir="5400000" dist="19050">
              <a:schemeClr val="lt1">
                <a:alpha val="4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9"/>
          <p:cNvSpPr/>
          <p:nvPr/>
        </p:nvSpPr>
        <p:spPr>
          <a:xfrm>
            <a:off x="4458750" y="3054700"/>
            <a:ext cx="226500" cy="226500"/>
          </a:xfrm>
          <a:prstGeom prst="ellipse">
            <a:avLst/>
          </a:prstGeom>
          <a:solidFill>
            <a:schemeClr val="accent3"/>
          </a:solidFill>
          <a:ln>
            <a:noFill/>
          </a:ln>
          <a:effectLst>
            <a:outerShdw blurRad="328613" rotWithShape="0" algn="bl" dir="5400000" dist="19050">
              <a:schemeClr val="lt1">
                <a:alpha val="4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9"/>
          <p:cNvSpPr/>
          <p:nvPr/>
        </p:nvSpPr>
        <p:spPr>
          <a:xfrm>
            <a:off x="7158023" y="1725125"/>
            <a:ext cx="226500" cy="226500"/>
          </a:xfrm>
          <a:prstGeom prst="ellipse">
            <a:avLst/>
          </a:prstGeom>
          <a:solidFill>
            <a:schemeClr val="accent3"/>
          </a:solidFill>
          <a:ln>
            <a:noFill/>
          </a:ln>
          <a:effectLst>
            <a:outerShdw blurRad="328613" rotWithShape="0" algn="bl" dir="5400000" dist="19050">
              <a:schemeClr val="lt1">
                <a:alpha val="4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9"/>
          <p:cNvSpPr txBox="1"/>
          <p:nvPr/>
        </p:nvSpPr>
        <p:spPr>
          <a:xfrm>
            <a:off x="719975" y="2449375"/>
            <a:ext cx="2305500" cy="4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Overpass"/>
                <a:ea typeface="Overpass"/>
                <a:cs typeface="Overpass"/>
                <a:sym typeface="Overpass"/>
              </a:rPr>
              <a:t>Jupiter is the biggest planet in the Solar System</a:t>
            </a:r>
            <a:endParaRPr>
              <a:solidFill>
                <a:schemeClr val="lt1"/>
              </a:solidFill>
              <a:latin typeface="Overpass"/>
              <a:ea typeface="Overpass"/>
              <a:cs typeface="Overpass"/>
              <a:sym typeface="Overpass"/>
            </a:endParaRPr>
          </a:p>
        </p:txBody>
      </p:sp>
      <p:sp>
        <p:nvSpPr>
          <p:cNvPr id="1063" name="Google Shape;1063;p39"/>
          <p:cNvSpPr txBox="1"/>
          <p:nvPr/>
        </p:nvSpPr>
        <p:spPr>
          <a:xfrm>
            <a:off x="3419250" y="3778950"/>
            <a:ext cx="2305500" cy="4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Overpass"/>
                <a:ea typeface="Overpass"/>
                <a:cs typeface="Overpass"/>
                <a:sym typeface="Overpass"/>
              </a:rPr>
              <a:t>Saturn is composed of hydrogen and helium</a:t>
            </a:r>
            <a:endParaRPr>
              <a:solidFill>
                <a:schemeClr val="lt1"/>
              </a:solidFill>
              <a:latin typeface="Overpass"/>
              <a:ea typeface="Overpass"/>
              <a:cs typeface="Overpass"/>
              <a:sym typeface="Overpass"/>
            </a:endParaRPr>
          </a:p>
        </p:txBody>
      </p:sp>
      <p:sp>
        <p:nvSpPr>
          <p:cNvPr id="1064" name="Google Shape;1064;p39"/>
          <p:cNvSpPr txBox="1"/>
          <p:nvPr/>
        </p:nvSpPr>
        <p:spPr>
          <a:xfrm>
            <a:off x="6118523" y="2449375"/>
            <a:ext cx="2305500" cy="4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Overpass"/>
                <a:ea typeface="Overpass"/>
                <a:cs typeface="Overpass"/>
                <a:sym typeface="Overpass"/>
              </a:rPr>
              <a:t>Neptune is the farthest planet from the Sun</a:t>
            </a:r>
            <a:endParaRPr>
              <a:solidFill>
                <a:schemeClr val="lt1"/>
              </a:solidFill>
              <a:latin typeface="Overpass"/>
              <a:ea typeface="Overpass"/>
              <a:cs typeface="Overpass"/>
              <a:sym typeface="Overpass"/>
            </a:endParaRPr>
          </a:p>
        </p:txBody>
      </p:sp>
      <p:sp>
        <p:nvSpPr>
          <p:cNvPr id="1065" name="Google Shape;1065;p39"/>
          <p:cNvSpPr txBox="1"/>
          <p:nvPr/>
        </p:nvSpPr>
        <p:spPr>
          <a:xfrm>
            <a:off x="719975" y="2133775"/>
            <a:ext cx="2305500" cy="39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Nosifer"/>
                <a:ea typeface="Nosifer"/>
                <a:cs typeface="Nosifer"/>
                <a:sym typeface="Nosifer"/>
              </a:rPr>
              <a:t>2XXX</a:t>
            </a:r>
            <a:endParaRPr sz="2000">
              <a:solidFill>
                <a:schemeClr val="lt1"/>
              </a:solidFill>
              <a:latin typeface="Nosifer"/>
              <a:ea typeface="Nosifer"/>
              <a:cs typeface="Nosifer"/>
              <a:sym typeface="Nosifer"/>
            </a:endParaRPr>
          </a:p>
        </p:txBody>
      </p:sp>
      <p:sp>
        <p:nvSpPr>
          <p:cNvPr id="1066" name="Google Shape;1066;p39"/>
          <p:cNvSpPr txBox="1"/>
          <p:nvPr/>
        </p:nvSpPr>
        <p:spPr>
          <a:xfrm>
            <a:off x="3419250" y="3463350"/>
            <a:ext cx="2305500" cy="39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Nosifer"/>
                <a:ea typeface="Nosifer"/>
                <a:cs typeface="Nosifer"/>
                <a:sym typeface="Nosifer"/>
              </a:rPr>
              <a:t>2XXX</a:t>
            </a:r>
            <a:endParaRPr sz="2000">
              <a:solidFill>
                <a:schemeClr val="lt1"/>
              </a:solidFill>
              <a:latin typeface="Nosifer"/>
              <a:ea typeface="Nosifer"/>
              <a:cs typeface="Nosifer"/>
              <a:sym typeface="Nosifer"/>
            </a:endParaRPr>
          </a:p>
        </p:txBody>
      </p:sp>
      <p:sp>
        <p:nvSpPr>
          <p:cNvPr id="1067" name="Google Shape;1067;p39"/>
          <p:cNvSpPr txBox="1"/>
          <p:nvPr/>
        </p:nvSpPr>
        <p:spPr>
          <a:xfrm>
            <a:off x="6118523" y="2133775"/>
            <a:ext cx="2305500" cy="39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Nosifer"/>
                <a:ea typeface="Nosifer"/>
                <a:cs typeface="Nosifer"/>
                <a:sym typeface="Nosifer"/>
              </a:rPr>
              <a:t>2XXX</a:t>
            </a:r>
            <a:endParaRPr sz="2000">
              <a:solidFill>
                <a:schemeClr val="lt1"/>
              </a:solidFill>
              <a:latin typeface="Nosifer"/>
              <a:ea typeface="Nosifer"/>
              <a:cs typeface="Nosifer"/>
              <a:sym typeface="Nosifer"/>
            </a:endParaRPr>
          </a:p>
        </p:txBody>
      </p:sp>
      <p:cxnSp>
        <p:nvCxnSpPr>
          <p:cNvPr id="1068" name="Google Shape;1068;p39"/>
          <p:cNvCxnSpPr>
            <a:stCxn id="1061" idx="0"/>
            <a:endCxn id="1069" idx="4"/>
          </p:cNvCxnSpPr>
          <p:nvPr/>
        </p:nvCxnSpPr>
        <p:spPr>
          <a:xfrm rot="10800000">
            <a:off x="4572000" y="2787700"/>
            <a:ext cx="0" cy="267000"/>
          </a:xfrm>
          <a:prstGeom prst="straightConnector1">
            <a:avLst/>
          </a:prstGeom>
          <a:noFill/>
          <a:ln cap="flat" cmpd="sng" w="9525">
            <a:solidFill>
              <a:schemeClr val="lt1"/>
            </a:solidFill>
            <a:prstDash val="solid"/>
            <a:round/>
            <a:headEnd len="med" w="med" type="none"/>
            <a:tailEnd len="med" w="med" type="none"/>
          </a:ln>
        </p:spPr>
      </p:cxnSp>
      <p:sp>
        <p:nvSpPr>
          <p:cNvPr id="1069" name="Google Shape;1069;p39"/>
          <p:cNvSpPr/>
          <p:nvPr/>
        </p:nvSpPr>
        <p:spPr>
          <a:xfrm>
            <a:off x="3837200" y="1318050"/>
            <a:ext cx="1469700" cy="1469700"/>
          </a:xfrm>
          <a:prstGeom prst="ellipse">
            <a:avLst/>
          </a:prstGeom>
          <a:solidFill>
            <a:schemeClr val="lt1"/>
          </a:solidFill>
          <a:ln>
            <a:noFill/>
          </a:ln>
          <a:effectLst>
            <a:outerShdw blurRad="1128713" rotWithShape="0" algn="bl" dir="6300000" dist="38100">
              <a:schemeClr val="lt1">
                <a:alpha val="7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9"/>
          <p:cNvSpPr/>
          <p:nvPr/>
        </p:nvSpPr>
        <p:spPr>
          <a:xfrm flipH="1" rot="1730614">
            <a:off x="4893408" y="2043155"/>
            <a:ext cx="495381" cy="450783"/>
          </a:xfrm>
          <a:custGeom>
            <a:rect b="b" l="l" r="r" t="t"/>
            <a:pathLst>
              <a:path extrusionOk="0" h="4709" w="5175">
                <a:moveTo>
                  <a:pt x="117" y="0"/>
                </a:moveTo>
                <a:cubicBezTo>
                  <a:pt x="657" y="540"/>
                  <a:pt x="1" y="1254"/>
                  <a:pt x="1" y="1254"/>
                </a:cubicBezTo>
                <a:cubicBezTo>
                  <a:pt x="657" y="1735"/>
                  <a:pt x="219" y="2872"/>
                  <a:pt x="219" y="2872"/>
                </a:cubicBezTo>
                <a:cubicBezTo>
                  <a:pt x="219" y="2872"/>
                  <a:pt x="350" y="2872"/>
                  <a:pt x="555" y="3090"/>
                </a:cubicBezTo>
                <a:cubicBezTo>
                  <a:pt x="759" y="3338"/>
                  <a:pt x="350" y="4519"/>
                  <a:pt x="350" y="4519"/>
                </a:cubicBezTo>
                <a:cubicBezTo>
                  <a:pt x="350" y="4519"/>
                  <a:pt x="1115" y="4004"/>
                  <a:pt x="1504" y="4004"/>
                </a:cubicBezTo>
                <a:cubicBezTo>
                  <a:pt x="1523" y="4004"/>
                  <a:pt x="1542" y="4006"/>
                  <a:pt x="1560" y="4008"/>
                </a:cubicBezTo>
                <a:cubicBezTo>
                  <a:pt x="1983" y="4067"/>
                  <a:pt x="2041" y="4373"/>
                  <a:pt x="2041" y="4373"/>
                </a:cubicBezTo>
                <a:cubicBezTo>
                  <a:pt x="2251" y="4285"/>
                  <a:pt x="2444" y="4250"/>
                  <a:pt x="2617" y="4250"/>
                </a:cubicBezTo>
                <a:cubicBezTo>
                  <a:pt x="3247" y="4250"/>
                  <a:pt x="3615" y="4708"/>
                  <a:pt x="3615" y="4708"/>
                </a:cubicBezTo>
                <a:cubicBezTo>
                  <a:pt x="3769" y="4418"/>
                  <a:pt x="4278" y="4357"/>
                  <a:pt x="4674" y="4357"/>
                </a:cubicBezTo>
                <a:cubicBezTo>
                  <a:pt x="4953" y="4357"/>
                  <a:pt x="5175" y="4387"/>
                  <a:pt x="5175" y="4387"/>
                </a:cubicBezTo>
                <a:cubicBezTo>
                  <a:pt x="5175" y="4387"/>
                  <a:pt x="4927" y="3979"/>
                  <a:pt x="4009" y="3717"/>
                </a:cubicBezTo>
                <a:cubicBezTo>
                  <a:pt x="3407" y="3536"/>
                  <a:pt x="2680" y="3504"/>
                  <a:pt x="2251" y="3504"/>
                </a:cubicBezTo>
                <a:cubicBezTo>
                  <a:pt x="2025" y="3504"/>
                  <a:pt x="1881" y="3513"/>
                  <a:pt x="1881" y="3513"/>
                </a:cubicBezTo>
                <a:lnTo>
                  <a:pt x="2318" y="2799"/>
                </a:lnTo>
                <a:lnTo>
                  <a:pt x="1502" y="3163"/>
                </a:lnTo>
                <a:lnTo>
                  <a:pt x="1342" y="3003"/>
                </a:lnTo>
                <a:lnTo>
                  <a:pt x="1735" y="2274"/>
                </a:lnTo>
                <a:lnTo>
                  <a:pt x="992" y="2682"/>
                </a:lnTo>
                <a:cubicBezTo>
                  <a:pt x="1764" y="788"/>
                  <a:pt x="118" y="1"/>
                  <a:pt x="1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9"/>
          <p:cNvSpPr/>
          <p:nvPr/>
        </p:nvSpPr>
        <p:spPr>
          <a:xfrm flipH="1" rot="-4319517">
            <a:off x="4305767" y="1973391"/>
            <a:ext cx="373398" cy="450975"/>
          </a:xfrm>
          <a:custGeom>
            <a:rect b="b" l="l" r="r" t="t"/>
            <a:pathLst>
              <a:path extrusionOk="0" h="1954" w="1618">
                <a:moveTo>
                  <a:pt x="1414" y="1"/>
                </a:moveTo>
                <a:cubicBezTo>
                  <a:pt x="1414" y="1"/>
                  <a:pt x="1268" y="103"/>
                  <a:pt x="1210" y="438"/>
                </a:cubicBezTo>
                <a:cubicBezTo>
                  <a:pt x="1137" y="773"/>
                  <a:pt x="1195" y="1210"/>
                  <a:pt x="1195" y="1210"/>
                </a:cubicBezTo>
                <a:lnTo>
                  <a:pt x="933" y="1065"/>
                </a:lnTo>
                <a:lnTo>
                  <a:pt x="1093" y="1356"/>
                </a:lnTo>
                <a:lnTo>
                  <a:pt x="1035" y="1415"/>
                </a:lnTo>
                <a:lnTo>
                  <a:pt x="758" y="1298"/>
                </a:lnTo>
                <a:lnTo>
                  <a:pt x="933" y="1546"/>
                </a:lnTo>
                <a:cubicBezTo>
                  <a:pt x="833" y="1517"/>
                  <a:pt x="743" y="1504"/>
                  <a:pt x="661" y="1504"/>
                </a:cubicBezTo>
                <a:cubicBezTo>
                  <a:pt x="171" y="1504"/>
                  <a:pt x="0" y="1954"/>
                  <a:pt x="0" y="1954"/>
                </a:cubicBezTo>
                <a:cubicBezTo>
                  <a:pt x="58" y="1881"/>
                  <a:pt x="128" y="1857"/>
                  <a:pt x="195" y="1857"/>
                </a:cubicBezTo>
                <a:cubicBezTo>
                  <a:pt x="329" y="1857"/>
                  <a:pt x="452" y="1954"/>
                  <a:pt x="452" y="1954"/>
                </a:cubicBezTo>
                <a:cubicBezTo>
                  <a:pt x="527" y="1826"/>
                  <a:pt x="676" y="1795"/>
                  <a:pt x="802" y="1795"/>
                </a:cubicBezTo>
                <a:cubicBezTo>
                  <a:pt x="921" y="1795"/>
                  <a:pt x="1020" y="1823"/>
                  <a:pt x="1020" y="1823"/>
                </a:cubicBezTo>
                <a:cubicBezTo>
                  <a:pt x="1020" y="1823"/>
                  <a:pt x="1020" y="1779"/>
                  <a:pt x="1093" y="1691"/>
                </a:cubicBezTo>
                <a:cubicBezTo>
                  <a:pt x="1112" y="1672"/>
                  <a:pt x="1158" y="1665"/>
                  <a:pt x="1214" y="1665"/>
                </a:cubicBezTo>
                <a:cubicBezTo>
                  <a:pt x="1373" y="1665"/>
                  <a:pt x="1618" y="1721"/>
                  <a:pt x="1618" y="1721"/>
                </a:cubicBezTo>
                <a:cubicBezTo>
                  <a:pt x="1618" y="1721"/>
                  <a:pt x="1385" y="1444"/>
                  <a:pt x="1385" y="1313"/>
                </a:cubicBezTo>
                <a:cubicBezTo>
                  <a:pt x="1399" y="1152"/>
                  <a:pt x="1501" y="1123"/>
                  <a:pt x="1501" y="1123"/>
                </a:cubicBezTo>
                <a:cubicBezTo>
                  <a:pt x="1326" y="788"/>
                  <a:pt x="1574" y="555"/>
                  <a:pt x="1574" y="555"/>
                </a:cubicBezTo>
                <a:cubicBezTo>
                  <a:pt x="1385" y="467"/>
                  <a:pt x="1414"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5" name="Shape 1075"/>
        <p:cNvGrpSpPr/>
        <p:nvPr/>
      </p:nvGrpSpPr>
      <p:grpSpPr>
        <a:xfrm>
          <a:off x="0" y="0"/>
          <a:ext cx="0" cy="0"/>
          <a:chOff x="0" y="0"/>
          <a:chExt cx="0" cy="0"/>
        </a:xfrm>
      </p:grpSpPr>
      <p:sp>
        <p:nvSpPr>
          <p:cNvPr id="1076" name="Google Shape;1076;p40"/>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Y</a:t>
            </a:r>
            <a:r>
              <a:rPr lang="en"/>
              <a:t>ou can use an infographic</a:t>
            </a:r>
            <a:endParaRPr/>
          </a:p>
        </p:txBody>
      </p:sp>
      <p:sp>
        <p:nvSpPr>
          <p:cNvPr id="1077" name="Google Shape;1077;p40"/>
          <p:cNvSpPr txBox="1"/>
          <p:nvPr/>
        </p:nvSpPr>
        <p:spPr>
          <a:xfrm>
            <a:off x="5145300" y="1327575"/>
            <a:ext cx="27021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Overpass"/>
                <a:ea typeface="Overpass"/>
                <a:cs typeface="Overpass"/>
                <a:sym typeface="Overpass"/>
              </a:rPr>
              <a:t>Mercury is the smallest planet in the Solar System</a:t>
            </a:r>
            <a:endParaRPr>
              <a:solidFill>
                <a:schemeClr val="lt1"/>
              </a:solidFill>
              <a:latin typeface="Overpass"/>
              <a:ea typeface="Overpass"/>
              <a:cs typeface="Overpass"/>
              <a:sym typeface="Overpass"/>
            </a:endParaRPr>
          </a:p>
        </p:txBody>
      </p:sp>
      <p:sp>
        <p:nvSpPr>
          <p:cNvPr id="1078" name="Google Shape;1078;p40"/>
          <p:cNvSpPr txBox="1"/>
          <p:nvPr/>
        </p:nvSpPr>
        <p:spPr>
          <a:xfrm>
            <a:off x="2974800" y="1327575"/>
            <a:ext cx="21705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Nosifer"/>
                <a:ea typeface="Nosifer"/>
                <a:cs typeface="Nosifer"/>
                <a:sym typeface="Nosifer"/>
              </a:rPr>
              <a:t>Mercury</a:t>
            </a:r>
            <a:endParaRPr sz="2000">
              <a:solidFill>
                <a:schemeClr val="lt1"/>
              </a:solidFill>
              <a:latin typeface="Nosifer"/>
              <a:ea typeface="Nosifer"/>
              <a:cs typeface="Nosifer"/>
              <a:sym typeface="Nosifer"/>
            </a:endParaRPr>
          </a:p>
        </p:txBody>
      </p:sp>
      <p:sp>
        <p:nvSpPr>
          <p:cNvPr id="1079" name="Google Shape;1079;p40"/>
          <p:cNvSpPr txBox="1"/>
          <p:nvPr/>
        </p:nvSpPr>
        <p:spPr>
          <a:xfrm>
            <a:off x="5602500" y="2071775"/>
            <a:ext cx="27021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Overpass"/>
                <a:ea typeface="Overpass"/>
                <a:cs typeface="Overpass"/>
                <a:sym typeface="Overpass"/>
              </a:rPr>
              <a:t>Venus is the second planet from the Sun</a:t>
            </a:r>
            <a:endParaRPr>
              <a:solidFill>
                <a:schemeClr val="lt1"/>
              </a:solidFill>
              <a:latin typeface="Overpass"/>
              <a:ea typeface="Overpass"/>
              <a:cs typeface="Overpass"/>
              <a:sym typeface="Overpass"/>
            </a:endParaRPr>
          </a:p>
        </p:txBody>
      </p:sp>
      <p:sp>
        <p:nvSpPr>
          <p:cNvPr id="1080" name="Google Shape;1080;p40"/>
          <p:cNvSpPr txBox="1"/>
          <p:nvPr/>
        </p:nvSpPr>
        <p:spPr>
          <a:xfrm>
            <a:off x="3432000" y="2071775"/>
            <a:ext cx="21705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Nosifer"/>
                <a:ea typeface="Nosifer"/>
                <a:cs typeface="Nosifer"/>
                <a:sym typeface="Nosifer"/>
              </a:rPr>
              <a:t>venus</a:t>
            </a:r>
            <a:endParaRPr sz="2000">
              <a:solidFill>
                <a:schemeClr val="lt1"/>
              </a:solidFill>
              <a:latin typeface="Nosifer"/>
              <a:ea typeface="Nosifer"/>
              <a:cs typeface="Nosifer"/>
              <a:sym typeface="Nosifer"/>
            </a:endParaRPr>
          </a:p>
        </p:txBody>
      </p:sp>
      <p:sp>
        <p:nvSpPr>
          <p:cNvPr id="1081" name="Google Shape;1081;p40"/>
          <p:cNvSpPr txBox="1"/>
          <p:nvPr/>
        </p:nvSpPr>
        <p:spPr>
          <a:xfrm>
            <a:off x="5602500" y="2815975"/>
            <a:ext cx="27021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Overpass"/>
                <a:ea typeface="Overpass"/>
                <a:cs typeface="Overpass"/>
                <a:sym typeface="Overpass"/>
              </a:rPr>
              <a:t>Despite being red, Mars is a cold place</a:t>
            </a:r>
            <a:endParaRPr>
              <a:solidFill>
                <a:schemeClr val="lt1"/>
              </a:solidFill>
              <a:latin typeface="Overpass"/>
              <a:ea typeface="Overpass"/>
              <a:cs typeface="Overpass"/>
              <a:sym typeface="Overpass"/>
            </a:endParaRPr>
          </a:p>
        </p:txBody>
      </p:sp>
      <p:sp>
        <p:nvSpPr>
          <p:cNvPr id="1082" name="Google Shape;1082;p40"/>
          <p:cNvSpPr txBox="1"/>
          <p:nvPr/>
        </p:nvSpPr>
        <p:spPr>
          <a:xfrm>
            <a:off x="3432000" y="2815975"/>
            <a:ext cx="21705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Nosifer"/>
                <a:ea typeface="Nosifer"/>
                <a:cs typeface="Nosifer"/>
                <a:sym typeface="Nosifer"/>
              </a:rPr>
              <a:t>MARS</a:t>
            </a:r>
            <a:endParaRPr sz="2000">
              <a:solidFill>
                <a:schemeClr val="lt1"/>
              </a:solidFill>
              <a:latin typeface="Nosifer"/>
              <a:ea typeface="Nosifer"/>
              <a:cs typeface="Nosifer"/>
              <a:sym typeface="Nosifer"/>
            </a:endParaRPr>
          </a:p>
        </p:txBody>
      </p:sp>
      <p:sp>
        <p:nvSpPr>
          <p:cNvPr id="1083" name="Google Shape;1083;p40"/>
          <p:cNvSpPr txBox="1"/>
          <p:nvPr/>
        </p:nvSpPr>
        <p:spPr>
          <a:xfrm>
            <a:off x="5145300" y="3560175"/>
            <a:ext cx="27021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Overpass"/>
                <a:ea typeface="Overpass"/>
                <a:cs typeface="Overpass"/>
                <a:sym typeface="Overpass"/>
              </a:rPr>
              <a:t>Saturn is a gas giant and has several rings</a:t>
            </a:r>
            <a:endParaRPr>
              <a:solidFill>
                <a:schemeClr val="lt1"/>
              </a:solidFill>
              <a:latin typeface="Overpass"/>
              <a:ea typeface="Overpass"/>
              <a:cs typeface="Overpass"/>
              <a:sym typeface="Overpass"/>
            </a:endParaRPr>
          </a:p>
        </p:txBody>
      </p:sp>
      <p:sp>
        <p:nvSpPr>
          <p:cNvPr id="1084" name="Google Shape;1084;p40"/>
          <p:cNvSpPr txBox="1"/>
          <p:nvPr/>
        </p:nvSpPr>
        <p:spPr>
          <a:xfrm>
            <a:off x="2974800" y="3560175"/>
            <a:ext cx="21705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Nosifer"/>
                <a:ea typeface="Nosifer"/>
                <a:cs typeface="Nosifer"/>
                <a:sym typeface="Nosifer"/>
              </a:rPr>
              <a:t>saturn</a:t>
            </a:r>
            <a:endParaRPr sz="2000">
              <a:solidFill>
                <a:schemeClr val="lt1"/>
              </a:solidFill>
              <a:latin typeface="Nosifer"/>
              <a:ea typeface="Nosifer"/>
              <a:cs typeface="Nosifer"/>
              <a:sym typeface="Nosifer"/>
            </a:endParaRPr>
          </a:p>
        </p:txBody>
      </p:sp>
      <p:grpSp>
        <p:nvGrpSpPr>
          <p:cNvPr id="1085" name="Google Shape;1085;p40"/>
          <p:cNvGrpSpPr/>
          <p:nvPr/>
        </p:nvGrpSpPr>
        <p:grpSpPr>
          <a:xfrm>
            <a:off x="713213" y="1480921"/>
            <a:ext cx="2302226" cy="3287629"/>
            <a:chOff x="7011937" y="2813481"/>
            <a:chExt cx="1630356" cy="2328184"/>
          </a:xfrm>
        </p:grpSpPr>
        <p:sp>
          <p:nvSpPr>
            <p:cNvPr id="1086" name="Google Shape;1086;p40"/>
            <p:cNvSpPr/>
            <p:nvPr/>
          </p:nvSpPr>
          <p:spPr>
            <a:xfrm>
              <a:off x="7096428" y="3340714"/>
              <a:ext cx="176488" cy="200864"/>
            </a:xfrm>
            <a:custGeom>
              <a:rect b="b" l="l" r="r" t="t"/>
              <a:pathLst>
                <a:path extrusionOk="0" h="6238" w="5481">
                  <a:moveTo>
                    <a:pt x="2638" y="0"/>
                  </a:moveTo>
                  <a:cubicBezTo>
                    <a:pt x="1822" y="525"/>
                    <a:pt x="1472" y="743"/>
                    <a:pt x="656" y="1268"/>
                  </a:cubicBezTo>
                  <a:cubicBezTo>
                    <a:pt x="598" y="2128"/>
                    <a:pt x="306" y="2857"/>
                    <a:pt x="0" y="3600"/>
                  </a:cubicBezTo>
                  <a:cubicBezTo>
                    <a:pt x="87" y="4110"/>
                    <a:pt x="204" y="4678"/>
                    <a:pt x="321" y="5247"/>
                  </a:cubicBezTo>
                  <a:cubicBezTo>
                    <a:pt x="350" y="5363"/>
                    <a:pt x="350" y="5495"/>
                    <a:pt x="437" y="5597"/>
                  </a:cubicBezTo>
                  <a:cubicBezTo>
                    <a:pt x="510" y="5684"/>
                    <a:pt x="1020" y="5932"/>
                    <a:pt x="1326" y="6238"/>
                  </a:cubicBezTo>
                  <a:cubicBezTo>
                    <a:pt x="1705" y="6136"/>
                    <a:pt x="1764" y="6121"/>
                    <a:pt x="2143" y="6019"/>
                  </a:cubicBezTo>
                  <a:cubicBezTo>
                    <a:pt x="2215" y="5538"/>
                    <a:pt x="1880" y="5028"/>
                    <a:pt x="1399" y="4853"/>
                  </a:cubicBezTo>
                  <a:cubicBezTo>
                    <a:pt x="1297" y="4474"/>
                    <a:pt x="1283" y="4154"/>
                    <a:pt x="1253" y="3833"/>
                  </a:cubicBezTo>
                  <a:cubicBezTo>
                    <a:pt x="1720" y="3367"/>
                    <a:pt x="2128" y="3032"/>
                    <a:pt x="2536" y="2711"/>
                  </a:cubicBezTo>
                  <a:cubicBezTo>
                    <a:pt x="2805" y="2794"/>
                    <a:pt x="3132" y="2846"/>
                    <a:pt x="3480" y="2846"/>
                  </a:cubicBezTo>
                  <a:cubicBezTo>
                    <a:pt x="4169" y="2846"/>
                    <a:pt x="4937" y="2641"/>
                    <a:pt x="5480" y="2070"/>
                  </a:cubicBezTo>
                  <a:cubicBezTo>
                    <a:pt x="5072" y="408"/>
                    <a:pt x="4125" y="437"/>
                    <a:pt x="2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0"/>
            <p:cNvSpPr/>
            <p:nvPr/>
          </p:nvSpPr>
          <p:spPr>
            <a:xfrm>
              <a:off x="7914391" y="3375296"/>
              <a:ext cx="437437" cy="499744"/>
            </a:xfrm>
            <a:custGeom>
              <a:rect b="b" l="l" r="r" t="t"/>
              <a:pathLst>
                <a:path extrusionOk="0" h="15520" w="13585">
                  <a:moveTo>
                    <a:pt x="1849" y="1"/>
                  </a:moveTo>
                  <a:cubicBezTo>
                    <a:pt x="1806" y="1"/>
                    <a:pt x="1763" y="2"/>
                    <a:pt x="1720" y="5"/>
                  </a:cubicBezTo>
                  <a:cubicBezTo>
                    <a:pt x="1065" y="194"/>
                    <a:pt x="540" y="456"/>
                    <a:pt x="1" y="719"/>
                  </a:cubicBezTo>
                  <a:cubicBezTo>
                    <a:pt x="613" y="4931"/>
                    <a:pt x="1502" y="9420"/>
                    <a:pt x="2945" y="13734"/>
                  </a:cubicBezTo>
                  <a:cubicBezTo>
                    <a:pt x="3105" y="14186"/>
                    <a:pt x="3528" y="15279"/>
                    <a:pt x="3979" y="15483"/>
                  </a:cubicBezTo>
                  <a:cubicBezTo>
                    <a:pt x="4030" y="15508"/>
                    <a:pt x="4103" y="15520"/>
                    <a:pt x="4197" y="15520"/>
                  </a:cubicBezTo>
                  <a:cubicBezTo>
                    <a:pt x="5472" y="15520"/>
                    <a:pt x="10515" y="13262"/>
                    <a:pt x="13584" y="10396"/>
                  </a:cubicBezTo>
                  <a:cubicBezTo>
                    <a:pt x="13278" y="9667"/>
                    <a:pt x="12870" y="8735"/>
                    <a:pt x="12870" y="7875"/>
                  </a:cubicBezTo>
                  <a:cubicBezTo>
                    <a:pt x="10349" y="9303"/>
                    <a:pt x="7696" y="10294"/>
                    <a:pt x="4956" y="10965"/>
                  </a:cubicBezTo>
                  <a:cubicBezTo>
                    <a:pt x="4504" y="9114"/>
                    <a:pt x="4286" y="7292"/>
                    <a:pt x="4402" y="5485"/>
                  </a:cubicBezTo>
                  <a:cubicBezTo>
                    <a:pt x="4606" y="4450"/>
                    <a:pt x="4810" y="3240"/>
                    <a:pt x="4446" y="2089"/>
                  </a:cubicBezTo>
                  <a:cubicBezTo>
                    <a:pt x="4094" y="990"/>
                    <a:pt x="3062" y="1"/>
                    <a:pt x="18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0"/>
            <p:cNvSpPr/>
            <p:nvPr/>
          </p:nvSpPr>
          <p:spPr>
            <a:xfrm>
              <a:off x="8472375" y="3692654"/>
              <a:ext cx="122521" cy="185021"/>
            </a:xfrm>
            <a:custGeom>
              <a:rect b="b" l="l" r="r" t="t"/>
              <a:pathLst>
                <a:path extrusionOk="0" h="5746" w="3805">
                  <a:moveTo>
                    <a:pt x="1050" y="1"/>
                  </a:moveTo>
                  <a:cubicBezTo>
                    <a:pt x="555" y="453"/>
                    <a:pt x="278" y="963"/>
                    <a:pt x="1" y="1458"/>
                  </a:cubicBezTo>
                  <a:cubicBezTo>
                    <a:pt x="540" y="1662"/>
                    <a:pt x="1079" y="1852"/>
                    <a:pt x="1546" y="2173"/>
                  </a:cubicBezTo>
                  <a:cubicBezTo>
                    <a:pt x="2027" y="2464"/>
                    <a:pt x="2420" y="2901"/>
                    <a:pt x="2581" y="3411"/>
                  </a:cubicBezTo>
                  <a:cubicBezTo>
                    <a:pt x="2755" y="3951"/>
                    <a:pt x="2624" y="4519"/>
                    <a:pt x="2435" y="5058"/>
                  </a:cubicBezTo>
                  <a:cubicBezTo>
                    <a:pt x="2333" y="5350"/>
                    <a:pt x="2508" y="5656"/>
                    <a:pt x="2828" y="5729"/>
                  </a:cubicBezTo>
                  <a:cubicBezTo>
                    <a:pt x="2875" y="5740"/>
                    <a:pt x="2922" y="5745"/>
                    <a:pt x="2968" y="5745"/>
                  </a:cubicBezTo>
                  <a:cubicBezTo>
                    <a:pt x="3223" y="5745"/>
                    <a:pt x="3452" y="5582"/>
                    <a:pt x="3513" y="5335"/>
                  </a:cubicBezTo>
                  <a:lnTo>
                    <a:pt x="3805" y="4096"/>
                  </a:lnTo>
                  <a:cubicBezTo>
                    <a:pt x="3717" y="3353"/>
                    <a:pt x="3572" y="2683"/>
                    <a:pt x="3426" y="2012"/>
                  </a:cubicBezTo>
                  <a:cubicBezTo>
                    <a:pt x="2683" y="1386"/>
                    <a:pt x="1866" y="686"/>
                    <a:pt x="10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0"/>
            <p:cNvSpPr/>
            <p:nvPr/>
          </p:nvSpPr>
          <p:spPr>
            <a:xfrm>
              <a:off x="8381347" y="3681416"/>
              <a:ext cx="176488" cy="200896"/>
            </a:xfrm>
            <a:custGeom>
              <a:rect b="b" l="l" r="r" t="t"/>
              <a:pathLst>
                <a:path extrusionOk="0" h="6239" w="5481">
                  <a:moveTo>
                    <a:pt x="2842" y="0"/>
                  </a:moveTo>
                  <a:cubicBezTo>
                    <a:pt x="1356" y="437"/>
                    <a:pt x="408" y="408"/>
                    <a:pt x="0" y="2070"/>
                  </a:cubicBezTo>
                  <a:cubicBezTo>
                    <a:pt x="553" y="2642"/>
                    <a:pt x="1318" y="2846"/>
                    <a:pt x="2004" y="2846"/>
                  </a:cubicBezTo>
                  <a:cubicBezTo>
                    <a:pt x="2350" y="2846"/>
                    <a:pt x="2676" y="2794"/>
                    <a:pt x="2944" y="2711"/>
                  </a:cubicBezTo>
                  <a:cubicBezTo>
                    <a:pt x="3353" y="3032"/>
                    <a:pt x="3761" y="3367"/>
                    <a:pt x="4227" y="3833"/>
                  </a:cubicBezTo>
                  <a:cubicBezTo>
                    <a:pt x="4198" y="4154"/>
                    <a:pt x="4183" y="4475"/>
                    <a:pt x="4081" y="4853"/>
                  </a:cubicBezTo>
                  <a:cubicBezTo>
                    <a:pt x="3600" y="5028"/>
                    <a:pt x="3265" y="5538"/>
                    <a:pt x="3338" y="6019"/>
                  </a:cubicBezTo>
                  <a:cubicBezTo>
                    <a:pt x="3717" y="6121"/>
                    <a:pt x="3775" y="6136"/>
                    <a:pt x="4154" y="6238"/>
                  </a:cubicBezTo>
                  <a:cubicBezTo>
                    <a:pt x="4460" y="5932"/>
                    <a:pt x="4970" y="5684"/>
                    <a:pt x="5043" y="5597"/>
                  </a:cubicBezTo>
                  <a:cubicBezTo>
                    <a:pt x="5131" y="5495"/>
                    <a:pt x="5131" y="5364"/>
                    <a:pt x="5160" y="5247"/>
                  </a:cubicBezTo>
                  <a:cubicBezTo>
                    <a:pt x="5276" y="4679"/>
                    <a:pt x="5393" y="4110"/>
                    <a:pt x="5480" y="3600"/>
                  </a:cubicBezTo>
                  <a:cubicBezTo>
                    <a:pt x="5174" y="2857"/>
                    <a:pt x="4883" y="2128"/>
                    <a:pt x="4825" y="1268"/>
                  </a:cubicBezTo>
                  <a:cubicBezTo>
                    <a:pt x="4008" y="743"/>
                    <a:pt x="3659" y="525"/>
                    <a:pt x="28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0"/>
            <p:cNvSpPr/>
            <p:nvPr/>
          </p:nvSpPr>
          <p:spPr>
            <a:xfrm>
              <a:off x="8472375" y="3692654"/>
              <a:ext cx="122521" cy="185021"/>
            </a:xfrm>
            <a:custGeom>
              <a:rect b="b" l="l" r="r" t="t"/>
              <a:pathLst>
                <a:path extrusionOk="0" h="5746" w="3805">
                  <a:moveTo>
                    <a:pt x="1050" y="1"/>
                  </a:moveTo>
                  <a:cubicBezTo>
                    <a:pt x="555" y="453"/>
                    <a:pt x="278" y="963"/>
                    <a:pt x="1" y="1458"/>
                  </a:cubicBezTo>
                  <a:cubicBezTo>
                    <a:pt x="540" y="1662"/>
                    <a:pt x="1079" y="1852"/>
                    <a:pt x="1546" y="2173"/>
                  </a:cubicBezTo>
                  <a:cubicBezTo>
                    <a:pt x="2027" y="2464"/>
                    <a:pt x="2420" y="2901"/>
                    <a:pt x="2581" y="3411"/>
                  </a:cubicBezTo>
                  <a:cubicBezTo>
                    <a:pt x="2755" y="3951"/>
                    <a:pt x="2624" y="4519"/>
                    <a:pt x="2435" y="5058"/>
                  </a:cubicBezTo>
                  <a:cubicBezTo>
                    <a:pt x="2333" y="5350"/>
                    <a:pt x="2508" y="5656"/>
                    <a:pt x="2828" y="5729"/>
                  </a:cubicBezTo>
                  <a:cubicBezTo>
                    <a:pt x="2875" y="5740"/>
                    <a:pt x="2922" y="5745"/>
                    <a:pt x="2968" y="5745"/>
                  </a:cubicBezTo>
                  <a:cubicBezTo>
                    <a:pt x="3223" y="5745"/>
                    <a:pt x="3452" y="5582"/>
                    <a:pt x="3513" y="5335"/>
                  </a:cubicBezTo>
                  <a:lnTo>
                    <a:pt x="3805" y="4096"/>
                  </a:lnTo>
                  <a:cubicBezTo>
                    <a:pt x="3717" y="3353"/>
                    <a:pt x="3572" y="2683"/>
                    <a:pt x="3426" y="2012"/>
                  </a:cubicBezTo>
                  <a:cubicBezTo>
                    <a:pt x="2683" y="1386"/>
                    <a:pt x="1866" y="686"/>
                    <a:pt x="1050" y="1"/>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0"/>
            <p:cNvSpPr/>
            <p:nvPr/>
          </p:nvSpPr>
          <p:spPr>
            <a:xfrm>
              <a:off x="8381347" y="3681416"/>
              <a:ext cx="176488" cy="200896"/>
            </a:xfrm>
            <a:custGeom>
              <a:rect b="b" l="l" r="r" t="t"/>
              <a:pathLst>
                <a:path extrusionOk="0" h="6239" w="5481">
                  <a:moveTo>
                    <a:pt x="2842" y="0"/>
                  </a:moveTo>
                  <a:cubicBezTo>
                    <a:pt x="1356" y="437"/>
                    <a:pt x="408" y="408"/>
                    <a:pt x="0" y="2070"/>
                  </a:cubicBezTo>
                  <a:cubicBezTo>
                    <a:pt x="553" y="2642"/>
                    <a:pt x="1318" y="2846"/>
                    <a:pt x="2004" y="2846"/>
                  </a:cubicBezTo>
                  <a:cubicBezTo>
                    <a:pt x="2350" y="2846"/>
                    <a:pt x="2676" y="2794"/>
                    <a:pt x="2944" y="2711"/>
                  </a:cubicBezTo>
                  <a:cubicBezTo>
                    <a:pt x="3353" y="3032"/>
                    <a:pt x="3761" y="3367"/>
                    <a:pt x="4227" y="3833"/>
                  </a:cubicBezTo>
                  <a:cubicBezTo>
                    <a:pt x="4198" y="4154"/>
                    <a:pt x="4183" y="4475"/>
                    <a:pt x="4081" y="4853"/>
                  </a:cubicBezTo>
                  <a:cubicBezTo>
                    <a:pt x="3600" y="5028"/>
                    <a:pt x="3265" y="5538"/>
                    <a:pt x="3338" y="6019"/>
                  </a:cubicBezTo>
                  <a:cubicBezTo>
                    <a:pt x="3717" y="6121"/>
                    <a:pt x="3775" y="6136"/>
                    <a:pt x="4154" y="6238"/>
                  </a:cubicBezTo>
                  <a:cubicBezTo>
                    <a:pt x="4460" y="5932"/>
                    <a:pt x="4970" y="5684"/>
                    <a:pt x="5043" y="5597"/>
                  </a:cubicBezTo>
                  <a:cubicBezTo>
                    <a:pt x="5131" y="5495"/>
                    <a:pt x="5131" y="5364"/>
                    <a:pt x="5160" y="5247"/>
                  </a:cubicBezTo>
                  <a:cubicBezTo>
                    <a:pt x="5276" y="4679"/>
                    <a:pt x="5393" y="4110"/>
                    <a:pt x="5480" y="3600"/>
                  </a:cubicBezTo>
                  <a:cubicBezTo>
                    <a:pt x="5174" y="2857"/>
                    <a:pt x="4883" y="2128"/>
                    <a:pt x="4825" y="1268"/>
                  </a:cubicBezTo>
                  <a:cubicBezTo>
                    <a:pt x="4008" y="743"/>
                    <a:pt x="3659" y="525"/>
                    <a:pt x="2842" y="0"/>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0"/>
            <p:cNvSpPr/>
            <p:nvPr/>
          </p:nvSpPr>
          <p:spPr>
            <a:xfrm>
              <a:off x="7914391" y="3375296"/>
              <a:ext cx="437437" cy="499744"/>
            </a:xfrm>
            <a:custGeom>
              <a:rect b="b" l="l" r="r" t="t"/>
              <a:pathLst>
                <a:path extrusionOk="0" h="15520" w="13585">
                  <a:moveTo>
                    <a:pt x="1849" y="1"/>
                  </a:moveTo>
                  <a:cubicBezTo>
                    <a:pt x="1806" y="1"/>
                    <a:pt x="1763" y="2"/>
                    <a:pt x="1720" y="5"/>
                  </a:cubicBezTo>
                  <a:cubicBezTo>
                    <a:pt x="1065" y="194"/>
                    <a:pt x="540" y="456"/>
                    <a:pt x="1" y="719"/>
                  </a:cubicBezTo>
                  <a:cubicBezTo>
                    <a:pt x="613" y="4931"/>
                    <a:pt x="1502" y="9420"/>
                    <a:pt x="2945" y="13734"/>
                  </a:cubicBezTo>
                  <a:cubicBezTo>
                    <a:pt x="3105" y="14186"/>
                    <a:pt x="3528" y="15279"/>
                    <a:pt x="3979" y="15483"/>
                  </a:cubicBezTo>
                  <a:cubicBezTo>
                    <a:pt x="4030" y="15508"/>
                    <a:pt x="4103" y="15520"/>
                    <a:pt x="4197" y="15520"/>
                  </a:cubicBezTo>
                  <a:cubicBezTo>
                    <a:pt x="5472" y="15520"/>
                    <a:pt x="10515" y="13262"/>
                    <a:pt x="13584" y="10396"/>
                  </a:cubicBezTo>
                  <a:cubicBezTo>
                    <a:pt x="13278" y="9667"/>
                    <a:pt x="12870" y="8735"/>
                    <a:pt x="12870" y="7875"/>
                  </a:cubicBezTo>
                  <a:cubicBezTo>
                    <a:pt x="10349" y="9303"/>
                    <a:pt x="7696" y="10294"/>
                    <a:pt x="4956" y="10965"/>
                  </a:cubicBezTo>
                  <a:cubicBezTo>
                    <a:pt x="4504" y="9114"/>
                    <a:pt x="4286" y="7292"/>
                    <a:pt x="4402" y="5485"/>
                  </a:cubicBezTo>
                  <a:cubicBezTo>
                    <a:pt x="4606" y="4450"/>
                    <a:pt x="4810" y="3240"/>
                    <a:pt x="4446" y="2089"/>
                  </a:cubicBezTo>
                  <a:cubicBezTo>
                    <a:pt x="4094" y="990"/>
                    <a:pt x="3062" y="1"/>
                    <a:pt x="1849" y="1"/>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0"/>
            <p:cNvSpPr/>
            <p:nvPr/>
          </p:nvSpPr>
          <p:spPr>
            <a:xfrm>
              <a:off x="8510402" y="3655109"/>
              <a:ext cx="131891" cy="143226"/>
            </a:xfrm>
            <a:custGeom>
              <a:rect b="b" l="l" r="r" t="t"/>
              <a:pathLst>
                <a:path extrusionOk="0" h="4448" w="4096">
                  <a:moveTo>
                    <a:pt x="2347" y="1"/>
                  </a:moveTo>
                  <a:cubicBezTo>
                    <a:pt x="1545" y="161"/>
                    <a:pt x="773" y="365"/>
                    <a:pt x="0" y="555"/>
                  </a:cubicBezTo>
                  <a:cubicBezTo>
                    <a:pt x="248" y="1036"/>
                    <a:pt x="438" y="1531"/>
                    <a:pt x="496" y="2041"/>
                  </a:cubicBezTo>
                  <a:cubicBezTo>
                    <a:pt x="904" y="1969"/>
                    <a:pt x="1312" y="1896"/>
                    <a:pt x="1735" y="1823"/>
                  </a:cubicBezTo>
                  <a:cubicBezTo>
                    <a:pt x="1895" y="2056"/>
                    <a:pt x="2012" y="2318"/>
                    <a:pt x="2055" y="2595"/>
                  </a:cubicBezTo>
                  <a:cubicBezTo>
                    <a:pt x="1939" y="2843"/>
                    <a:pt x="1778" y="3032"/>
                    <a:pt x="1662" y="3251"/>
                  </a:cubicBezTo>
                  <a:cubicBezTo>
                    <a:pt x="1545" y="3470"/>
                    <a:pt x="1458" y="3732"/>
                    <a:pt x="1545" y="3965"/>
                  </a:cubicBezTo>
                  <a:cubicBezTo>
                    <a:pt x="1633" y="4184"/>
                    <a:pt x="1866" y="4344"/>
                    <a:pt x="2099" y="4402"/>
                  </a:cubicBezTo>
                  <a:cubicBezTo>
                    <a:pt x="2255" y="4441"/>
                    <a:pt x="2417" y="4448"/>
                    <a:pt x="2581" y="4448"/>
                  </a:cubicBezTo>
                  <a:cubicBezTo>
                    <a:pt x="2663" y="4448"/>
                    <a:pt x="2745" y="4446"/>
                    <a:pt x="2828" y="4446"/>
                  </a:cubicBezTo>
                  <a:cubicBezTo>
                    <a:pt x="3003" y="3455"/>
                    <a:pt x="3455" y="2508"/>
                    <a:pt x="4096" y="1721"/>
                  </a:cubicBezTo>
                  <a:cubicBezTo>
                    <a:pt x="3513" y="1152"/>
                    <a:pt x="2930" y="584"/>
                    <a:pt x="23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0"/>
            <p:cNvSpPr/>
            <p:nvPr/>
          </p:nvSpPr>
          <p:spPr>
            <a:xfrm>
              <a:off x="8285135" y="3618177"/>
              <a:ext cx="291474" cy="259757"/>
            </a:xfrm>
            <a:custGeom>
              <a:rect b="b" l="l" r="r" t="t"/>
              <a:pathLst>
                <a:path extrusionOk="0" h="8067" w="9052">
                  <a:moveTo>
                    <a:pt x="2356" y="0"/>
                  </a:moveTo>
                  <a:cubicBezTo>
                    <a:pt x="2165" y="0"/>
                    <a:pt x="1976" y="25"/>
                    <a:pt x="1793" y="84"/>
                  </a:cubicBezTo>
                  <a:cubicBezTo>
                    <a:pt x="1021" y="332"/>
                    <a:pt x="569" y="1104"/>
                    <a:pt x="496" y="1848"/>
                  </a:cubicBezTo>
                  <a:cubicBezTo>
                    <a:pt x="423" y="2605"/>
                    <a:pt x="656" y="3349"/>
                    <a:pt x="700" y="3917"/>
                  </a:cubicBezTo>
                  <a:cubicBezTo>
                    <a:pt x="846" y="4267"/>
                    <a:pt x="686" y="4660"/>
                    <a:pt x="496" y="4981"/>
                  </a:cubicBezTo>
                  <a:cubicBezTo>
                    <a:pt x="307" y="5316"/>
                    <a:pt x="88" y="5637"/>
                    <a:pt x="59" y="6016"/>
                  </a:cubicBezTo>
                  <a:cubicBezTo>
                    <a:pt x="1" y="6613"/>
                    <a:pt x="496" y="7138"/>
                    <a:pt x="962" y="7561"/>
                  </a:cubicBezTo>
                  <a:cubicBezTo>
                    <a:pt x="1152" y="7750"/>
                    <a:pt x="1356" y="7940"/>
                    <a:pt x="1618" y="8027"/>
                  </a:cubicBezTo>
                  <a:cubicBezTo>
                    <a:pt x="1696" y="8053"/>
                    <a:pt x="1780" y="8066"/>
                    <a:pt x="1864" y="8066"/>
                  </a:cubicBezTo>
                  <a:cubicBezTo>
                    <a:pt x="2064" y="8066"/>
                    <a:pt x="2263" y="7992"/>
                    <a:pt x="2376" y="7838"/>
                  </a:cubicBezTo>
                  <a:cubicBezTo>
                    <a:pt x="2551" y="7124"/>
                    <a:pt x="2230" y="6307"/>
                    <a:pt x="1604" y="5870"/>
                  </a:cubicBezTo>
                  <a:cubicBezTo>
                    <a:pt x="1662" y="5783"/>
                    <a:pt x="1750" y="5681"/>
                    <a:pt x="1837" y="5564"/>
                  </a:cubicBezTo>
                  <a:cubicBezTo>
                    <a:pt x="2478" y="4792"/>
                    <a:pt x="3338" y="4194"/>
                    <a:pt x="4329" y="3873"/>
                  </a:cubicBezTo>
                  <a:cubicBezTo>
                    <a:pt x="5160" y="3597"/>
                    <a:pt x="6530" y="3057"/>
                    <a:pt x="6603" y="3028"/>
                  </a:cubicBezTo>
                  <a:cubicBezTo>
                    <a:pt x="6672" y="3008"/>
                    <a:pt x="6731" y="2998"/>
                    <a:pt x="6780" y="2998"/>
                  </a:cubicBezTo>
                  <a:cubicBezTo>
                    <a:pt x="7052" y="2998"/>
                    <a:pt x="7051" y="3287"/>
                    <a:pt x="7113" y="3669"/>
                  </a:cubicBezTo>
                  <a:cubicBezTo>
                    <a:pt x="6719" y="4223"/>
                    <a:pt x="6559" y="4515"/>
                    <a:pt x="6428" y="5025"/>
                  </a:cubicBezTo>
                  <a:cubicBezTo>
                    <a:pt x="6355" y="5316"/>
                    <a:pt x="6501" y="5622"/>
                    <a:pt x="6792" y="5754"/>
                  </a:cubicBezTo>
                  <a:lnTo>
                    <a:pt x="6807" y="5754"/>
                  </a:lnTo>
                  <a:cubicBezTo>
                    <a:pt x="6904" y="5797"/>
                    <a:pt x="7004" y="5817"/>
                    <a:pt x="7102" y="5817"/>
                  </a:cubicBezTo>
                  <a:cubicBezTo>
                    <a:pt x="7401" y="5817"/>
                    <a:pt x="7677" y="5628"/>
                    <a:pt x="7754" y="5331"/>
                  </a:cubicBezTo>
                  <a:cubicBezTo>
                    <a:pt x="7973" y="4442"/>
                    <a:pt x="8366" y="3830"/>
                    <a:pt x="9051" y="3014"/>
                  </a:cubicBezTo>
                  <a:cubicBezTo>
                    <a:pt x="8833" y="1935"/>
                    <a:pt x="8483" y="1396"/>
                    <a:pt x="8148" y="871"/>
                  </a:cubicBezTo>
                  <a:cubicBezTo>
                    <a:pt x="7448" y="944"/>
                    <a:pt x="6836" y="1075"/>
                    <a:pt x="6209" y="1206"/>
                  </a:cubicBezTo>
                  <a:cubicBezTo>
                    <a:pt x="5466" y="1192"/>
                    <a:pt x="4737" y="813"/>
                    <a:pt x="4038" y="478"/>
                  </a:cubicBezTo>
                  <a:cubicBezTo>
                    <a:pt x="3514" y="227"/>
                    <a:pt x="2925" y="0"/>
                    <a:pt x="23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0"/>
            <p:cNvSpPr/>
            <p:nvPr/>
          </p:nvSpPr>
          <p:spPr>
            <a:xfrm>
              <a:off x="7825681" y="3322876"/>
              <a:ext cx="76089" cy="49556"/>
            </a:xfrm>
            <a:custGeom>
              <a:rect b="b" l="l" r="r" t="t"/>
              <a:pathLst>
                <a:path extrusionOk="0" h="1539" w="2363">
                  <a:moveTo>
                    <a:pt x="1342" y="0"/>
                  </a:moveTo>
                  <a:cubicBezTo>
                    <a:pt x="744" y="365"/>
                    <a:pt x="263" y="904"/>
                    <a:pt x="1" y="1531"/>
                  </a:cubicBezTo>
                  <a:cubicBezTo>
                    <a:pt x="203" y="1535"/>
                    <a:pt x="404" y="1539"/>
                    <a:pt x="609" y="1539"/>
                  </a:cubicBezTo>
                  <a:cubicBezTo>
                    <a:pt x="1142" y="1539"/>
                    <a:pt x="1699" y="1511"/>
                    <a:pt x="2362" y="1385"/>
                  </a:cubicBezTo>
                  <a:cubicBezTo>
                    <a:pt x="2348" y="773"/>
                    <a:pt x="1881" y="190"/>
                    <a:pt x="1342" y="0"/>
                  </a:cubicBezTo>
                  <a:close/>
                </a:path>
              </a:pathLst>
            </a:custGeom>
            <a:solidFill>
              <a:srgbClr val="5B6F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0"/>
            <p:cNvSpPr/>
            <p:nvPr/>
          </p:nvSpPr>
          <p:spPr>
            <a:xfrm>
              <a:off x="7943016" y="3641135"/>
              <a:ext cx="191043" cy="168889"/>
            </a:xfrm>
            <a:custGeom>
              <a:rect b="b" l="l" r="r" t="t"/>
              <a:pathLst>
                <a:path extrusionOk="0" h="5245" w="5933">
                  <a:moveTo>
                    <a:pt x="3058" y="0"/>
                  </a:moveTo>
                  <a:cubicBezTo>
                    <a:pt x="2251" y="0"/>
                    <a:pt x="1405" y="164"/>
                    <a:pt x="613" y="566"/>
                  </a:cubicBezTo>
                  <a:cubicBezTo>
                    <a:pt x="409" y="668"/>
                    <a:pt x="190" y="799"/>
                    <a:pt x="103" y="1003"/>
                  </a:cubicBezTo>
                  <a:cubicBezTo>
                    <a:pt x="1" y="1251"/>
                    <a:pt x="117" y="1528"/>
                    <a:pt x="219" y="1761"/>
                  </a:cubicBezTo>
                  <a:cubicBezTo>
                    <a:pt x="759" y="2927"/>
                    <a:pt x="1298" y="4079"/>
                    <a:pt x="1837" y="5245"/>
                  </a:cubicBezTo>
                  <a:cubicBezTo>
                    <a:pt x="2362" y="4487"/>
                    <a:pt x="2726" y="4210"/>
                    <a:pt x="3090" y="3379"/>
                  </a:cubicBezTo>
                  <a:cubicBezTo>
                    <a:pt x="3732" y="3364"/>
                    <a:pt x="4519" y="3233"/>
                    <a:pt x="5160" y="3204"/>
                  </a:cubicBezTo>
                  <a:cubicBezTo>
                    <a:pt x="5175" y="2548"/>
                    <a:pt x="5408" y="1455"/>
                    <a:pt x="5933" y="1003"/>
                  </a:cubicBezTo>
                  <a:cubicBezTo>
                    <a:pt x="5218" y="406"/>
                    <a:pt x="4344" y="71"/>
                    <a:pt x="3440" y="12"/>
                  </a:cubicBezTo>
                  <a:cubicBezTo>
                    <a:pt x="3314" y="4"/>
                    <a:pt x="3186" y="0"/>
                    <a:pt x="3058"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0"/>
            <p:cNvSpPr/>
            <p:nvPr/>
          </p:nvSpPr>
          <p:spPr>
            <a:xfrm>
              <a:off x="7642209" y="3737926"/>
              <a:ext cx="112668" cy="132181"/>
            </a:xfrm>
            <a:custGeom>
              <a:rect b="b" l="l" r="r" t="t"/>
              <a:pathLst>
                <a:path extrusionOk="0" h="4105" w="3499">
                  <a:moveTo>
                    <a:pt x="2705" y="1"/>
                  </a:moveTo>
                  <a:cubicBezTo>
                    <a:pt x="2106" y="1"/>
                    <a:pt x="1517" y="127"/>
                    <a:pt x="1006" y="242"/>
                  </a:cubicBezTo>
                  <a:cubicBezTo>
                    <a:pt x="612" y="1189"/>
                    <a:pt x="292" y="2151"/>
                    <a:pt x="0" y="3142"/>
                  </a:cubicBezTo>
                  <a:cubicBezTo>
                    <a:pt x="350" y="3113"/>
                    <a:pt x="685" y="3084"/>
                    <a:pt x="1021" y="3040"/>
                  </a:cubicBezTo>
                  <a:cubicBezTo>
                    <a:pt x="1123" y="3390"/>
                    <a:pt x="1239" y="3754"/>
                    <a:pt x="1560" y="3944"/>
                  </a:cubicBezTo>
                  <a:cubicBezTo>
                    <a:pt x="1752" y="4052"/>
                    <a:pt x="1966" y="4076"/>
                    <a:pt x="2189" y="4076"/>
                  </a:cubicBezTo>
                  <a:cubicBezTo>
                    <a:pt x="2366" y="4076"/>
                    <a:pt x="2549" y="4061"/>
                    <a:pt x="2729" y="4061"/>
                  </a:cubicBezTo>
                  <a:cubicBezTo>
                    <a:pt x="2871" y="4061"/>
                    <a:pt x="3012" y="4070"/>
                    <a:pt x="3148" y="4104"/>
                  </a:cubicBezTo>
                  <a:cubicBezTo>
                    <a:pt x="3250" y="2924"/>
                    <a:pt x="3367" y="1758"/>
                    <a:pt x="3484" y="577"/>
                  </a:cubicBezTo>
                  <a:cubicBezTo>
                    <a:pt x="3484" y="446"/>
                    <a:pt x="3498" y="315"/>
                    <a:pt x="3425" y="213"/>
                  </a:cubicBezTo>
                  <a:cubicBezTo>
                    <a:pt x="3338" y="67"/>
                    <a:pt x="3134" y="23"/>
                    <a:pt x="2959" y="9"/>
                  </a:cubicBezTo>
                  <a:cubicBezTo>
                    <a:pt x="2874" y="3"/>
                    <a:pt x="2790" y="1"/>
                    <a:pt x="2705"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0"/>
            <p:cNvSpPr/>
            <p:nvPr/>
          </p:nvSpPr>
          <p:spPr>
            <a:xfrm>
              <a:off x="7293521" y="3198038"/>
              <a:ext cx="771576" cy="703055"/>
            </a:xfrm>
            <a:custGeom>
              <a:rect b="b" l="l" r="r" t="t"/>
              <a:pathLst>
                <a:path extrusionOk="0" h="21834" w="23962">
                  <a:moveTo>
                    <a:pt x="14954" y="0"/>
                  </a:moveTo>
                  <a:cubicBezTo>
                    <a:pt x="13642" y="365"/>
                    <a:pt x="12258" y="642"/>
                    <a:pt x="10873" y="773"/>
                  </a:cubicBezTo>
                  <a:cubicBezTo>
                    <a:pt x="11077" y="1341"/>
                    <a:pt x="11194" y="1910"/>
                    <a:pt x="11194" y="2507"/>
                  </a:cubicBezTo>
                  <a:cubicBezTo>
                    <a:pt x="11208" y="3105"/>
                    <a:pt x="11106" y="3717"/>
                    <a:pt x="10873" y="4373"/>
                  </a:cubicBezTo>
                  <a:cubicBezTo>
                    <a:pt x="9882" y="4008"/>
                    <a:pt x="8891" y="3629"/>
                    <a:pt x="7827" y="3557"/>
                  </a:cubicBezTo>
                  <a:cubicBezTo>
                    <a:pt x="7693" y="3545"/>
                    <a:pt x="7558" y="3540"/>
                    <a:pt x="7423" y="3540"/>
                  </a:cubicBezTo>
                  <a:cubicBezTo>
                    <a:pt x="6495" y="3540"/>
                    <a:pt x="5548" y="3808"/>
                    <a:pt x="4912" y="4431"/>
                  </a:cubicBezTo>
                  <a:cubicBezTo>
                    <a:pt x="4227" y="5072"/>
                    <a:pt x="3979" y="5990"/>
                    <a:pt x="3688" y="6850"/>
                  </a:cubicBezTo>
                  <a:cubicBezTo>
                    <a:pt x="2872" y="9270"/>
                    <a:pt x="1589" y="11558"/>
                    <a:pt x="0" y="13526"/>
                  </a:cubicBezTo>
                  <a:cubicBezTo>
                    <a:pt x="0" y="14648"/>
                    <a:pt x="408" y="15508"/>
                    <a:pt x="1123" y="16426"/>
                  </a:cubicBezTo>
                  <a:cubicBezTo>
                    <a:pt x="1280" y="16638"/>
                    <a:pt x="1523" y="16741"/>
                    <a:pt x="1765" y="16741"/>
                  </a:cubicBezTo>
                  <a:cubicBezTo>
                    <a:pt x="2039" y="16741"/>
                    <a:pt x="2310" y="16608"/>
                    <a:pt x="2449" y="16353"/>
                  </a:cubicBezTo>
                  <a:cubicBezTo>
                    <a:pt x="3863" y="13861"/>
                    <a:pt x="5510" y="11820"/>
                    <a:pt x="7521" y="9620"/>
                  </a:cubicBezTo>
                  <a:cubicBezTo>
                    <a:pt x="7535" y="9649"/>
                    <a:pt x="7535" y="9663"/>
                    <a:pt x="7535" y="9678"/>
                  </a:cubicBezTo>
                  <a:cubicBezTo>
                    <a:pt x="7637" y="10115"/>
                    <a:pt x="8016" y="10713"/>
                    <a:pt x="8512" y="11164"/>
                  </a:cubicBezTo>
                  <a:cubicBezTo>
                    <a:pt x="9037" y="11616"/>
                    <a:pt x="9678" y="11937"/>
                    <a:pt x="10319" y="12243"/>
                  </a:cubicBezTo>
                  <a:cubicBezTo>
                    <a:pt x="10436" y="12374"/>
                    <a:pt x="10552" y="12505"/>
                    <a:pt x="10669" y="12636"/>
                  </a:cubicBezTo>
                  <a:cubicBezTo>
                    <a:pt x="12884" y="15172"/>
                    <a:pt x="14386" y="18437"/>
                    <a:pt x="14866" y="21833"/>
                  </a:cubicBezTo>
                  <a:cubicBezTo>
                    <a:pt x="14983" y="21833"/>
                    <a:pt x="15085" y="21818"/>
                    <a:pt x="15202" y="21818"/>
                  </a:cubicBezTo>
                  <a:lnTo>
                    <a:pt x="15231" y="21818"/>
                  </a:lnTo>
                  <a:cubicBezTo>
                    <a:pt x="16681" y="21724"/>
                    <a:pt x="18138" y="21676"/>
                    <a:pt x="19596" y="21676"/>
                  </a:cubicBezTo>
                  <a:cubicBezTo>
                    <a:pt x="21053" y="21676"/>
                    <a:pt x="22511" y="21724"/>
                    <a:pt x="23961" y="21818"/>
                  </a:cubicBezTo>
                  <a:lnTo>
                    <a:pt x="22562" y="16266"/>
                  </a:lnTo>
                  <a:lnTo>
                    <a:pt x="22460" y="15916"/>
                  </a:lnTo>
                  <a:cubicBezTo>
                    <a:pt x="22941" y="14546"/>
                    <a:pt x="23159" y="13103"/>
                    <a:pt x="23130" y="11660"/>
                  </a:cubicBezTo>
                  <a:cubicBezTo>
                    <a:pt x="23072" y="9488"/>
                    <a:pt x="22445" y="7317"/>
                    <a:pt x="21279" y="5422"/>
                  </a:cubicBezTo>
                  <a:cubicBezTo>
                    <a:pt x="20361" y="5189"/>
                    <a:pt x="19487" y="5029"/>
                    <a:pt x="18641" y="4927"/>
                  </a:cubicBezTo>
                  <a:cubicBezTo>
                    <a:pt x="18160" y="4854"/>
                    <a:pt x="17679" y="4810"/>
                    <a:pt x="17213" y="4781"/>
                  </a:cubicBezTo>
                  <a:cubicBezTo>
                    <a:pt x="16994" y="4766"/>
                    <a:pt x="16790" y="4766"/>
                    <a:pt x="16572" y="4752"/>
                  </a:cubicBezTo>
                  <a:cubicBezTo>
                    <a:pt x="16236" y="4271"/>
                    <a:pt x="15945" y="3775"/>
                    <a:pt x="15712" y="3280"/>
                  </a:cubicBezTo>
                  <a:cubicBezTo>
                    <a:pt x="15216" y="2201"/>
                    <a:pt x="14983" y="1108"/>
                    <a:pt x="149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0"/>
            <p:cNvSpPr/>
            <p:nvPr/>
          </p:nvSpPr>
          <p:spPr>
            <a:xfrm>
              <a:off x="7536144" y="3349601"/>
              <a:ext cx="145512" cy="255346"/>
            </a:xfrm>
            <a:custGeom>
              <a:rect b="b" l="l" r="r" t="t"/>
              <a:pathLst>
                <a:path extrusionOk="0" h="7930" w="4519">
                  <a:moveTo>
                    <a:pt x="2624" y="1"/>
                  </a:moveTo>
                  <a:cubicBezTo>
                    <a:pt x="3090" y="846"/>
                    <a:pt x="2959" y="1896"/>
                    <a:pt x="2638" y="2814"/>
                  </a:cubicBezTo>
                  <a:cubicBezTo>
                    <a:pt x="2332" y="3732"/>
                    <a:pt x="1851" y="4621"/>
                    <a:pt x="1706" y="5568"/>
                  </a:cubicBezTo>
                  <a:cubicBezTo>
                    <a:pt x="1283" y="5189"/>
                    <a:pt x="962" y="4519"/>
                    <a:pt x="1035" y="3878"/>
                  </a:cubicBezTo>
                  <a:lnTo>
                    <a:pt x="1035" y="3878"/>
                  </a:lnTo>
                  <a:cubicBezTo>
                    <a:pt x="700" y="4213"/>
                    <a:pt x="379" y="4548"/>
                    <a:pt x="44" y="4869"/>
                  </a:cubicBezTo>
                  <a:cubicBezTo>
                    <a:pt x="30" y="4898"/>
                    <a:pt x="15" y="4942"/>
                    <a:pt x="0" y="4971"/>
                  </a:cubicBezTo>
                  <a:cubicBezTo>
                    <a:pt x="102" y="5408"/>
                    <a:pt x="481" y="6006"/>
                    <a:pt x="977" y="6457"/>
                  </a:cubicBezTo>
                  <a:cubicBezTo>
                    <a:pt x="1502" y="6909"/>
                    <a:pt x="2143" y="7230"/>
                    <a:pt x="2784" y="7536"/>
                  </a:cubicBezTo>
                  <a:cubicBezTo>
                    <a:pt x="2901" y="7667"/>
                    <a:pt x="3017" y="7798"/>
                    <a:pt x="3134" y="7929"/>
                  </a:cubicBezTo>
                  <a:cubicBezTo>
                    <a:pt x="4154" y="6924"/>
                    <a:pt x="4519" y="5437"/>
                    <a:pt x="4344" y="4053"/>
                  </a:cubicBezTo>
                  <a:cubicBezTo>
                    <a:pt x="4169" y="2595"/>
                    <a:pt x="3455" y="1240"/>
                    <a:pt x="2624"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0"/>
            <p:cNvSpPr/>
            <p:nvPr/>
          </p:nvSpPr>
          <p:spPr>
            <a:xfrm>
              <a:off x="7839301" y="3351952"/>
              <a:ext cx="61502" cy="136625"/>
            </a:xfrm>
            <a:custGeom>
              <a:rect b="b" l="l" r="r" t="t"/>
              <a:pathLst>
                <a:path extrusionOk="0" h="4243" w="1910">
                  <a:moveTo>
                    <a:pt x="263" y="1"/>
                  </a:moveTo>
                  <a:lnTo>
                    <a:pt x="263" y="1"/>
                  </a:lnTo>
                  <a:cubicBezTo>
                    <a:pt x="933" y="1327"/>
                    <a:pt x="846" y="2989"/>
                    <a:pt x="1" y="4242"/>
                  </a:cubicBezTo>
                  <a:cubicBezTo>
                    <a:pt x="861" y="3776"/>
                    <a:pt x="1502" y="2989"/>
                    <a:pt x="1735" y="2100"/>
                  </a:cubicBezTo>
                  <a:cubicBezTo>
                    <a:pt x="1910" y="1429"/>
                    <a:pt x="1852" y="730"/>
                    <a:pt x="1691" y="147"/>
                  </a:cubicBezTo>
                  <a:cubicBezTo>
                    <a:pt x="1210" y="74"/>
                    <a:pt x="729" y="30"/>
                    <a:pt x="263" y="1"/>
                  </a:cubicBezTo>
                  <a:close/>
                </a:path>
              </a:pathLst>
            </a:custGeom>
            <a:solidFill>
              <a:srgbClr val="6F8C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0"/>
            <p:cNvSpPr/>
            <p:nvPr/>
          </p:nvSpPr>
          <p:spPr>
            <a:xfrm>
              <a:off x="7782985" y="3543635"/>
              <a:ext cx="256280" cy="358386"/>
            </a:xfrm>
            <a:custGeom>
              <a:rect b="b" l="l" r="r" t="t"/>
              <a:pathLst>
                <a:path extrusionOk="0" h="11130" w="7959">
                  <a:moveTo>
                    <a:pt x="5418" y="0"/>
                  </a:moveTo>
                  <a:cubicBezTo>
                    <a:pt x="5209" y="0"/>
                    <a:pt x="5000" y="18"/>
                    <a:pt x="4796" y="53"/>
                  </a:cubicBezTo>
                  <a:cubicBezTo>
                    <a:pt x="3295" y="315"/>
                    <a:pt x="2041" y="1379"/>
                    <a:pt x="1312" y="2647"/>
                  </a:cubicBezTo>
                  <a:cubicBezTo>
                    <a:pt x="598" y="3915"/>
                    <a:pt x="336" y="5387"/>
                    <a:pt x="234" y="6815"/>
                  </a:cubicBezTo>
                  <a:cubicBezTo>
                    <a:pt x="146" y="8243"/>
                    <a:pt x="176" y="9672"/>
                    <a:pt x="1" y="11085"/>
                  </a:cubicBezTo>
                  <a:cubicBezTo>
                    <a:pt x="1" y="11100"/>
                    <a:pt x="1" y="11115"/>
                    <a:pt x="1" y="11129"/>
                  </a:cubicBezTo>
                  <a:cubicBezTo>
                    <a:pt x="15" y="11115"/>
                    <a:pt x="15" y="11100"/>
                    <a:pt x="30" y="11085"/>
                  </a:cubicBezTo>
                  <a:cubicBezTo>
                    <a:pt x="1065" y="9278"/>
                    <a:pt x="2099" y="7471"/>
                    <a:pt x="3134" y="5664"/>
                  </a:cubicBezTo>
                  <a:cubicBezTo>
                    <a:pt x="3393" y="5850"/>
                    <a:pt x="3719" y="5919"/>
                    <a:pt x="4055" y="5919"/>
                  </a:cubicBezTo>
                  <a:cubicBezTo>
                    <a:pt x="4325" y="5919"/>
                    <a:pt x="4601" y="5874"/>
                    <a:pt x="4854" y="5809"/>
                  </a:cubicBezTo>
                  <a:cubicBezTo>
                    <a:pt x="5437" y="5649"/>
                    <a:pt x="5991" y="5401"/>
                    <a:pt x="6588" y="5387"/>
                  </a:cubicBezTo>
                  <a:cubicBezTo>
                    <a:pt x="6615" y="5385"/>
                    <a:pt x="6642" y="5385"/>
                    <a:pt x="6669" y="5385"/>
                  </a:cubicBezTo>
                  <a:cubicBezTo>
                    <a:pt x="6904" y="5385"/>
                    <a:pt x="7138" y="5441"/>
                    <a:pt x="7361" y="5533"/>
                  </a:cubicBezTo>
                  <a:lnTo>
                    <a:pt x="7259" y="5183"/>
                  </a:lnTo>
                  <a:cubicBezTo>
                    <a:pt x="7740" y="3813"/>
                    <a:pt x="7958" y="2370"/>
                    <a:pt x="7929" y="927"/>
                  </a:cubicBezTo>
                  <a:cubicBezTo>
                    <a:pt x="7276" y="333"/>
                    <a:pt x="6342" y="0"/>
                    <a:pt x="5418"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0"/>
            <p:cNvSpPr/>
            <p:nvPr/>
          </p:nvSpPr>
          <p:spPr>
            <a:xfrm>
              <a:off x="7643626" y="3198038"/>
              <a:ext cx="155816" cy="106324"/>
            </a:xfrm>
            <a:custGeom>
              <a:rect b="b" l="l" r="r" t="t"/>
              <a:pathLst>
                <a:path extrusionOk="0" h="3302" w="4839">
                  <a:moveTo>
                    <a:pt x="4081" y="0"/>
                  </a:moveTo>
                  <a:cubicBezTo>
                    <a:pt x="2769" y="365"/>
                    <a:pt x="1385" y="642"/>
                    <a:pt x="0" y="773"/>
                  </a:cubicBezTo>
                  <a:cubicBezTo>
                    <a:pt x="204" y="1341"/>
                    <a:pt x="321" y="1910"/>
                    <a:pt x="321" y="2507"/>
                  </a:cubicBezTo>
                  <a:cubicBezTo>
                    <a:pt x="1536" y="3033"/>
                    <a:pt x="2870" y="3301"/>
                    <a:pt x="4192" y="3301"/>
                  </a:cubicBezTo>
                  <a:cubicBezTo>
                    <a:pt x="4408" y="3301"/>
                    <a:pt x="4624" y="3294"/>
                    <a:pt x="4839" y="3280"/>
                  </a:cubicBezTo>
                  <a:cubicBezTo>
                    <a:pt x="4343" y="2201"/>
                    <a:pt x="4110" y="1108"/>
                    <a:pt x="4081" y="0"/>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0"/>
            <p:cNvSpPr/>
            <p:nvPr/>
          </p:nvSpPr>
          <p:spPr>
            <a:xfrm>
              <a:off x="7263479" y="3327319"/>
              <a:ext cx="175554" cy="422818"/>
            </a:xfrm>
            <a:custGeom>
              <a:rect b="b" l="l" r="r" t="t"/>
              <a:pathLst>
                <a:path extrusionOk="0" h="13131" w="5452">
                  <a:moveTo>
                    <a:pt x="1211" y="0"/>
                  </a:moveTo>
                  <a:cubicBezTo>
                    <a:pt x="1079" y="0"/>
                    <a:pt x="945" y="7"/>
                    <a:pt x="802" y="23"/>
                  </a:cubicBezTo>
                  <a:cubicBezTo>
                    <a:pt x="613" y="853"/>
                    <a:pt x="336" y="1684"/>
                    <a:pt x="1" y="2529"/>
                  </a:cubicBezTo>
                  <a:cubicBezTo>
                    <a:pt x="103" y="5051"/>
                    <a:pt x="205" y="7572"/>
                    <a:pt x="321" y="10327"/>
                  </a:cubicBezTo>
                  <a:cubicBezTo>
                    <a:pt x="394" y="11318"/>
                    <a:pt x="875" y="12265"/>
                    <a:pt x="1677" y="12892"/>
                  </a:cubicBezTo>
                  <a:cubicBezTo>
                    <a:pt x="1890" y="13053"/>
                    <a:pt x="2146" y="13130"/>
                    <a:pt x="2402" y="13130"/>
                  </a:cubicBezTo>
                  <a:cubicBezTo>
                    <a:pt x="2793" y="13130"/>
                    <a:pt x="3182" y="12950"/>
                    <a:pt x="3411" y="12615"/>
                  </a:cubicBezTo>
                  <a:cubicBezTo>
                    <a:pt x="4606" y="10851"/>
                    <a:pt x="5452" y="8578"/>
                    <a:pt x="4169" y="6741"/>
                  </a:cubicBezTo>
                  <a:cubicBezTo>
                    <a:pt x="3484" y="5750"/>
                    <a:pt x="3090" y="4613"/>
                    <a:pt x="2930" y="3448"/>
                  </a:cubicBezTo>
                  <a:cubicBezTo>
                    <a:pt x="2770" y="2267"/>
                    <a:pt x="2726" y="1261"/>
                    <a:pt x="2770" y="81"/>
                  </a:cubicBezTo>
                  <a:cubicBezTo>
                    <a:pt x="2120" y="81"/>
                    <a:pt x="1684" y="0"/>
                    <a:pt x="12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0"/>
            <p:cNvSpPr/>
            <p:nvPr/>
          </p:nvSpPr>
          <p:spPr>
            <a:xfrm>
              <a:off x="7758127" y="2960664"/>
              <a:ext cx="101398" cy="143065"/>
            </a:xfrm>
            <a:custGeom>
              <a:rect b="b" l="l" r="r" t="t"/>
              <a:pathLst>
                <a:path extrusionOk="0" h="4443" w="3149">
                  <a:moveTo>
                    <a:pt x="1720" y="1"/>
                  </a:moveTo>
                  <a:cubicBezTo>
                    <a:pt x="1538" y="1"/>
                    <a:pt x="1361" y="49"/>
                    <a:pt x="1225" y="158"/>
                  </a:cubicBezTo>
                  <a:cubicBezTo>
                    <a:pt x="0" y="1193"/>
                    <a:pt x="802" y="3029"/>
                    <a:pt x="1181" y="4443"/>
                  </a:cubicBezTo>
                  <a:cubicBezTo>
                    <a:pt x="1924" y="4341"/>
                    <a:pt x="2565" y="3816"/>
                    <a:pt x="2857" y="3175"/>
                  </a:cubicBezTo>
                  <a:cubicBezTo>
                    <a:pt x="3148" y="2519"/>
                    <a:pt x="3134" y="1761"/>
                    <a:pt x="2915" y="1091"/>
                  </a:cubicBezTo>
                  <a:cubicBezTo>
                    <a:pt x="2799" y="741"/>
                    <a:pt x="2624" y="391"/>
                    <a:pt x="2303" y="173"/>
                  </a:cubicBezTo>
                  <a:cubicBezTo>
                    <a:pt x="2140" y="64"/>
                    <a:pt x="1927" y="1"/>
                    <a:pt x="1720" y="1"/>
                  </a:cubicBezTo>
                  <a:close/>
                </a:path>
              </a:pathLst>
            </a:custGeom>
            <a:solidFill>
              <a:srgbClr val="6F8C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0"/>
            <p:cNvSpPr/>
            <p:nvPr/>
          </p:nvSpPr>
          <p:spPr>
            <a:xfrm>
              <a:off x="7455420" y="3106978"/>
              <a:ext cx="125805" cy="94990"/>
            </a:xfrm>
            <a:custGeom>
              <a:rect b="b" l="l" r="r" t="t"/>
              <a:pathLst>
                <a:path extrusionOk="0" h="2950" w="3907">
                  <a:moveTo>
                    <a:pt x="1123" y="1"/>
                  </a:moveTo>
                  <a:cubicBezTo>
                    <a:pt x="409" y="117"/>
                    <a:pt x="1" y="919"/>
                    <a:pt x="190" y="1575"/>
                  </a:cubicBezTo>
                  <a:cubicBezTo>
                    <a:pt x="394" y="2231"/>
                    <a:pt x="1050" y="2683"/>
                    <a:pt x="1750" y="2857"/>
                  </a:cubicBezTo>
                  <a:cubicBezTo>
                    <a:pt x="2033" y="2922"/>
                    <a:pt x="2324" y="2949"/>
                    <a:pt x="2617" y="2949"/>
                  </a:cubicBezTo>
                  <a:cubicBezTo>
                    <a:pt x="3047" y="2949"/>
                    <a:pt x="3482" y="2892"/>
                    <a:pt x="3907" y="2814"/>
                  </a:cubicBezTo>
                  <a:cubicBezTo>
                    <a:pt x="3163" y="1692"/>
                    <a:pt x="2187" y="686"/>
                    <a:pt x="1123" y="1"/>
                  </a:cubicBezTo>
                  <a:close/>
                </a:path>
              </a:pathLst>
            </a:custGeom>
            <a:solidFill>
              <a:srgbClr val="6F8C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0"/>
            <p:cNvSpPr/>
            <p:nvPr/>
          </p:nvSpPr>
          <p:spPr>
            <a:xfrm>
              <a:off x="7400037" y="2813481"/>
              <a:ext cx="430385" cy="435988"/>
            </a:xfrm>
            <a:custGeom>
              <a:rect b="b" l="l" r="r" t="t"/>
              <a:pathLst>
                <a:path extrusionOk="0" h="13540" w="13366">
                  <a:moveTo>
                    <a:pt x="7361" y="0"/>
                  </a:moveTo>
                  <a:cubicBezTo>
                    <a:pt x="6111" y="0"/>
                    <a:pt x="4854" y="336"/>
                    <a:pt x="3746" y="896"/>
                  </a:cubicBezTo>
                  <a:cubicBezTo>
                    <a:pt x="1823" y="1887"/>
                    <a:pt x="292" y="3709"/>
                    <a:pt x="147" y="5764"/>
                  </a:cubicBezTo>
                  <a:cubicBezTo>
                    <a:pt x="1" y="7819"/>
                    <a:pt x="1531" y="9976"/>
                    <a:pt x="3688" y="10326"/>
                  </a:cubicBezTo>
                  <a:cubicBezTo>
                    <a:pt x="4592" y="11739"/>
                    <a:pt x="5962" y="12993"/>
                    <a:pt x="7638" y="13401"/>
                  </a:cubicBezTo>
                  <a:cubicBezTo>
                    <a:pt x="8009" y="13494"/>
                    <a:pt x="8394" y="13540"/>
                    <a:pt x="8781" y="13540"/>
                  </a:cubicBezTo>
                  <a:cubicBezTo>
                    <a:pt x="10142" y="13540"/>
                    <a:pt x="11512" y="12973"/>
                    <a:pt x="12273" y="11929"/>
                  </a:cubicBezTo>
                  <a:cubicBezTo>
                    <a:pt x="13366" y="10398"/>
                    <a:pt x="13016" y="8387"/>
                    <a:pt x="12637" y="6580"/>
                  </a:cubicBezTo>
                  <a:cubicBezTo>
                    <a:pt x="13235" y="5224"/>
                    <a:pt x="13045" y="3563"/>
                    <a:pt x="12185" y="2339"/>
                  </a:cubicBezTo>
                  <a:cubicBezTo>
                    <a:pt x="11325" y="1100"/>
                    <a:pt x="9853" y="298"/>
                    <a:pt x="8294" y="65"/>
                  </a:cubicBezTo>
                  <a:cubicBezTo>
                    <a:pt x="7985" y="21"/>
                    <a:pt x="7673" y="0"/>
                    <a:pt x="73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0"/>
            <p:cNvSpPr/>
            <p:nvPr/>
          </p:nvSpPr>
          <p:spPr>
            <a:xfrm>
              <a:off x="7688190" y="3176433"/>
              <a:ext cx="73255" cy="32425"/>
            </a:xfrm>
            <a:custGeom>
              <a:rect b="b" l="l" r="r" t="t"/>
              <a:pathLst>
                <a:path extrusionOk="0" h="1007" w="2275">
                  <a:moveTo>
                    <a:pt x="2274" y="1"/>
                  </a:moveTo>
                  <a:lnTo>
                    <a:pt x="2274" y="1"/>
                  </a:lnTo>
                  <a:cubicBezTo>
                    <a:pt x="1429" y="88"/>
                    <a:pt x="613" y="438"/>
                    <a:pt x="1" y="1007"/>
                  </a:cubicBezTo>
                  <a:cubicBezTo>
                    <a:pt x="933" y="977"/>
                    <a:pt x="1720" y="584"/>
                    <a:pt x="2274"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0"/>
            <p:cNvSpPr/>
            <p:nvPr/>
          </p:nvSpPr>
          <p:spPr>
            <a:xfrm>
              <a:off x="7482178" y="2845068"/>
              <a:ext cx="207915" cy="88775"/>
            </a:xfrm>
            <a:custGeom>
              <a:rect b="b" l="l" r="r" t="t"/>
              <a:pathLst>
                <a:path extrusionOk="0" h="2757" w="6457">
                  <a:moveTo>
                    <a:pt x="4113" y="1"/>
                  </a:moveTo>
                  <a:cubicBezTo>
                    <a:pt x="3803" y="1"/>
                    <a:pt x="3495" y="35"/>
                    <a:pt x="3207" y="133"/>
                  </a:cubicBezTo>
                  <a:cubicBezTo>
                    <a:pt x="2697" y="323"/>
                    <a:pt x="2274" y="775"/>
                    <a:pt x="2289" y="1285"/>
                  </a:cubicBezTo>
                  <a:cubicBezTo>
                    <a:pt x="2149" y="1233"/>
                    <a:pt x="2005" y="1210"/>
                    <a:pt x="1859" y="1210"/>
                  </a:cubicBezTo>
                  <a:cubicBezTo>
                    <a:pt x="1472" y="1210"/>
                    <a:pt x="1080" y="1376"/>
                    <a:pt x="773" y="1620"/>
                  </a:cubicBezTo>
                  <a:cubicBezTo>
                    <a:pt x="365" y="1955"/>
                    <a:pt x="88" y="2407"/>
                    <a:pt x="0" y="2757"/>
                  </a:cubicBezTo>
                  <a:cubicBezTo>
                    <a:pt x="729" y="2101"/>
                    <a:pt x="1633" y="1620"/>
                    <a:pt x="2609" y="1401"/>
                  </a:cubicBezTo>
                  <a:cubicBezTo>
                    <a:pt x="2726" y="964"/>
                    <a:pt x="3148" y="644"/>
                    <a:pt x="3615" y="498"/>
                  </a:cubicBezTo>
                  <a:cubicBezTo>
                    <a:pt x="4067" y="352"/>
                    <a:pt x="4562" y="352"/>
                    <a:pt x="5043" y="337"/>
                  </a:cubicBezTo>
                  <a:cubicBezTo>
                    <a:pt x="5524" y="337"/>
                    <a:pt x="6034" y="294"/>
                    <a:pt x="6457" y="104"/>
                  </a:cubicBezTo>
                  <a:lnTo>
                    <a:pt x="6457" y="104"/>
                  </a:lnTo>
                  <a:cubicBezTo>
                    <a:pt x="6296" y="126"/>
                    <a:pt x="6134" y="135"/>
                    <a:pt x="5972" y="135"/>
                  </a:cubicBezTo>
                  <a:cubicBezTo>
                    <a:pt x="5594" y="135"/>
                    <a:pt x="5213" y="87"/>
                    <a:pt x="4825" y="46"/>
                  </a:cubicBezTo>
                  <a:cubicBezTo>
                    <a:pt x="4590" y="21"/>
                    <a:pt x="4351" y="1"/>
                    <a:pt x="4113"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0"/>
            <p:cNvSpPr/>
            <p:nvPr/>
          </p:nvSpPr>
          <p:spPr>
            <a:xfrm>
              <a:off x="7523940" y="3007031"/>
              <a:ext cx="63853" cy="81691"/>
            </a:xfrm>
            <a:custGeom>
              <a:rect b="b" l="l" r="r" t="t"/>
              <a:pathLst>
                <a:path extrusionOk="0" h="2537" w="1983">
                  <a:moveTo>
                    <a:pt x="1822" y="1"/>
                  </a:moveTo>
                  <a:cubicBezTo>
                    <a:pt x="1706" y="1050"/>
                    <a:pt x="992" y="2041"/>
                    <a:pt x="1" y="2536"/>
                  </a:cubicBezTo>
                  <a:cubicBezTo>
                    <a:pt x="613" y="2522"/>
                    <a:pt x="1225" y="2216"/>
                    <a:pt x="1575" y="1735"/>
                  </a:cubicBezTo>
                  <a:cubicBezTo>
                    <a:pt x="1910" y="1239"/>
                    <a:pt x="1983" y="598"/>
                    <a:pt x="1822"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0"/>
            <p:cNvSpPr/>
            <p:nvPr/>
          </p:nvSpPr>
          <p:spPr>
            <a:xfrm>
              <a:off x="7583541" y="3077902"/>
              <a:ext cx="21606" cy="128156"/>
            </a:xfrm>
            <a:custGeom>
              <a:rect b="b" l="l" r="r" t="t"/>
              <a:pathLst>
                <a:path extrusionOk="0" h="3980" w="671">
                  <a:moveTo>
                    <a:pt x="671" y="0"/>
                  </a:moveTo>
                  <a:lnTo>
                    <a:pt x="671" y="0"/>
                  </a:lnTo>
                  <a:cubicBezTo>
                    <a:pt x="234" y="554"/>
                    <a:pt x="15" y="1254"/>
                    <a:pt x="0" y="1939"/>
                  </a:cubicBezTo>
                  <a:cubicBezTo>
                    <a:pt x="0" y="2624"/>
                    <a:pt x="161" y="3309"/>
                    <a:pt x="336" y="3979"/>
                  </a:cubicBezTo>
                  <a:cubicBezTo>
                    <a:pt x="219" y="2638"/>
                    <a:pt x="321" y="1297"/>
                    <a:pt x="671"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0"/>
            <p:cNvSpPr/>
            <p:nvPr/>
          </p:nvSpPr>
          <p:spPr>
            <a:xfrm>
              <a:off x="7709795" y="3037911"/>
              <a:ext cx="93863" cy="88840"/>
            </a:xfrm>
            <a:custGeom>
              <a:rect b="b" l="l" r="r" t="t"/>
              <a:pathLst>
                <a:path extrusionOk="0" h="2759" w="2915">
                  <a:moveTo>
                    <a:pt x="105" y="1"/>
                  </a:moveTo>
                  <a:cubicBezTo>
                    <a:pt x="69" y="1"/>
                    <a:pt x="34" y="2"/>
                    <a:pt x="0" y="3"/>
                  </a:cubicBezTo>
                  <a:cubicBezTo>
                    <a:pt x="656" y="280"/>
                    <a:pt x="1326" y="557"/>
                    <a:pt x="1880" y="994"/>
                  </a:cubicBezTo>
                  <a:cubicBezTo>
                    <a:pt x="2419" y="1432"/>
                    <a:pt x="2828" y="2088"/>
                    <a:pt x="2784" y="2758"/>
                  </a:cubicBezTo>
                  <a:cubicBezTo>
                    <a:pt x="2915" y="2015"/>
                    <a:pt x="2623" y="1213"/>
                    <a:pt x="2041" y="703"/>
                  </a:cubicBezTo>
                  <a:cubicBezTo>
                    <a:pt x="1478" y="223"/>
                    <a:pt x="683" y="1"/>
                    <a:pt x="105"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0"/>
            <p:cNvSpPr/>
            <p:nvPr/>
          </p:nvSpPr>
          <p:spPr>
            <a:xfrm>
              <a:off x="7604664" y="3070046"/>
              <a:ext cx="185408" cy="143032"/>
            </a:xfrm>
            <a:custGeom>
              <a:rect b="b" l="l" r="r" t="t"/>
              <a:pathLst>
                <a:path extrusionOk="0" h="4442" w="5758">
                  <a:moveTo>
                    <a:pt x="3469" y="0"/>
                  </a:moveTo>
                  <a:cubicBezTo>
                    <a:pt x="3148" y="0"/>
                    <a:pt x="2832" y="81"/>
                    <a:pt x="2565" y="259"/>
                  </a:cubicBezTo>
                  <a:cubicBezTo>
                    <a:pt x="2172" y="536"/>
                    <a:pt x="1910" y="1002"/>
                    <a:pt x="1429" y="1148"/>
                  </a:cubicBezTo>
                  <a:cubicBezTo>
                    <a:pt x="1050" y="1279"/>
                    <a:pt x="569" y="1162"/>
                    <a:pt x="263" y="1410"/>
                  </a:cubicBezTo>
                  <a:cubicBezTo>
                    <a:pt x="29" y="1600"/>
                    <a:pt x="0" y="1920"/>
                    <a:pt x="0" y="2197"/>
                  </a:cubicBezTo>
                  <a:cubicBezTo>
                    <a:pt x="29" y="2984"/>
                    <a:pt x="248" y="3757"/>
                    <a:pt x="656" y="4442"/>
                  </a:cubicBezTo>
                  <a:cubicBezTo>
                    <a:pt x="1869" y="2925"/>
                    <a:pt x="3784" y="2139"/>
                    <a:pt x="5704" y="2139"/>
                  </a:cubicBezTo>
                  <a:cubicBezTo>
                    <a:pt x="5722" y="2139"/>
                    <a:pt x="5740" y="2139"/>
                    <a:pt x="5757" y="2139"/>
                  </a:cubicBezTo>
                  <a:cubicBezTo>
                    <a:pt x="5597" y="1454"/>
                    <a:pt x="5247" y="784"/>
                    <a:pt x="4650" y="375"/>
                  </a:cubicBezTo>
                  <a:cubicBezTo>
                    <a:pt x="4312" y="137"/>
                    <a:pt x="3886" y="0"/>
                    <a:pt x="3469" y="0"/>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0"/>
            <p:cNvSpPr/>
            <p:nvPr/>
          </p:nvSpPr>
          <p:spPr>
            <a:xfrm>
              <a:off x="7607466" y="3082281"/>
              <a:ext cx="186824" cy="137848"/>
            </a:xfrm>
            <a:custGeom>
              <a:rect b="b" l="l" r="r" t="t"/>
              <a:pathLst>
                <a:path extrusionOk="0" h="4281" w="5802">
                  <a:moveTo>
                    <a:pt x="3534" y="1"/>
                  </a:moveTo>
                  <a:cubicBezTo>
                    <a:pt x="3300" y="1"/>
                    <a:pt x="3066" y="46"/>
                    <a:pt x="2857" y="141"/>
                  </a:cubicBezTo>
                  <a:cubicBezTo>
                    <a:pt x="2814" y="156"/>
                    <a:pt x="2755" y="185"/>
                    <a:pt x="2712" y="214"/>
                  </a:cubicBezTo>
                  <a:cubicBezTo>
                    <a:pt x="2478" y="345"/>
                    <a:pt x="2304" y="549"/>
                    <a:pt x="2114" y="724"/>
                  </a:cubicBezTo>
                  <a:cubicBezTo>
                    <a:pt x="1881" y="957"/>
                    <a:pt x="1648" y="1191"/>
                    <a:pt x="1313" y="1263"/>
                  </a:cubicBezTo>
                  <a:cubicBezTo>
                    <a:pt x="1167" y="1307"/>
                    <a:pt x="977" y="1322"/>
                    <a:pt x="817" y="1322"/>
                  </a:cubicBezTo>
                  <a:cubicBezTo>
                    <a:pt x="555" y="1351"/>
                    <a:pt x="292" y="1380"/>
                    <a:pt x="132" y="1569"/>
                  </a:cubicBezTo>
                  <a:cubicBezTo>
                    <a:pt x="117" y="1584"/>
                    <a:pt x="103" y="1599"/>
                    <a:pt x="103" y="1628"/>
                  </a:cubicBezTo>
                  <a:cubicBezTo>
                    <a:pt x="1" y="1774"/>
                    <a:pt x="1" y="1978"/>
                    <a:pt x="15" y="2152"/>
                  </a:cubicBezTo>
                  <a:cubicBezTo>
                    <a:pt x="59" y="2896"/>
                    <a:pt x="263" y="3624"/>
                    <a:pt x="613" y="4280"/>
                  </a:cubicBezTo>
                  <a:cubicBezTo>
                    <a:pt x="934" y="4033"/>
                    <a:pt x="1254" y="3799"/>
                    <a:pt x="1589" y="3581"/>
                  </a:cubicBezTo>
                  <a:cubicBezTo>
                    <a:pt x="1866" y="3391"/>
                    <a:pt x="2172" y="3216"/>
                    <a:pt x="2478" y="3071"/>
                  </a:cubicBezTo>
                  <a:cubicBezTo>
                    <a:pt x="2872" y="2852"/>
                    <a:pt x="3280" y="2677"/>
                    <a:pt x="3703" y="2517"/>
                  </a:cubicBezTo>
                  <a:cubicBezTo>
                    <a:pt x="3994" y="2415"/>
                    <a:pt x="4300" y="2327"/>
                    <a:pt x="4606" y="2254"/>
                  </a:cubicBezTo>
                  <a:cubicBezTo>
                    <a:pt x="5000" y="2152"/>
                    <a:pt x="5393" y="2080"/>
                    <a:pt x="5801" y="2036"/>
                  </a:cubicBezTo>
                  <a:cubicBezTo>
                    <a:pt x="5597" y="1395"/>
                    <a:pt x="5262" y="768"/>
                    <a:pt x="4694" y="374"/>
                  </a:cubicBezTo>
                  <a:cubicBezTo>
                    <a:pt x="4665" y="345"/>
                    <a:pt x="4636" y="331"/>
                    <a:pt x="4606" y="316"/>
                  </a:cubicBezTo>
                  <a:cubicBezTo>
                    <a:pt x="4402" y="185"/>
                    <a:pt x="4155" y="83"/>
                    <a:pt x="3907" y="39"/>
                  </a:cubicBezTo>
                  <a:cubicBezTo>
                    <a:pt x="3785" y="14"/>
                    <a:pt x="3659" y="1"/>
                    <a:pt x="35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0"/>
            <p:cNvSpPr/>
            <p:nvPr/>
          </p:nvSpPr>
          <p:spPr>
            <a:xfrm>
              <a:off x="7610750" y="3124817"/>
              <a:ext cx="26307" cy="25535"/>
            </a:xfrm>
            <a:custGeom>
              <a:rect b="b" l="l" r="r" t="t"/>
              <a:pathLst>
                <a:path extrusionOk="0" h="793" w="817">
                  <a:moveTo>
                    <a:pt x="715" y="1"/>
                  </a:moveTo>
                  <a:cubicBezTo>
                    <a:pt x="453" y="30"/>
                    <a:pt x="190" y="59"/>
                    <a:pt x="30" y="248"/>
                  </a:cubicBezTo>
                  <a:cubicBezTo>
                    <a:pt x="15" y="263"/>
                    <a:pt x="1" y="278"/>
                    <a:pt x="1" y="307"/>
                  </a:cubicBezTo>
                  <a:cubicBezTo>
                    <a:pt x="1" y="321"/>
                    <a:pt x="1" y="336"/>
                    <a:pt x="1" y="365"/>
                  </a:cubicBezTo>
                  <a:cubicBezTo>
                    <a:pt x="45" y="511"/>
                    <a:pt x="117" y="657"/>
                    <a:pt x="263" y="744"/>
                  </a:cubicBezTo>
                  <a:cubicBezTo>
                    <a:pt x="325" y="775"/>
                    <a:pt x="398" y="793"/>
                    <a:pt x="469" y="793"/>
                  </a:cubicBezTo>
                  <a:cubicBezTo>
                    <a:pt x="565" y="793"/>
                    <a:pt x="657" y="761"/>
                    <a:pt x="715" y="686"/>
                  </a:cubicBezTo>
                  <a:cubicBezTo>
                    <a:pt x="817" y="584"/>
                    <a:pt x="817" y="423"/>
                    <a:pt x="773" y="278"/>
                  </a:cubicBezTo>
                  <a:cubicBezTo>
                    <a:pt x="759" y="190"/>
                    <a:pt x="730" y="103"/>
                    <a:pt x="7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0"/>
            <p:cNvSpPr/>
            <p:nvPr/>
          </p:nvSpPr>
          <p:spPr>
            <a:xfrm>
              <a:off x="7675535" y="3086821"/>
              <a:ext cx="26758" cy="32200"/>
            </a:xfrm>
            <a:custGeom>
              <a:rect b="b" l="l" r="r" t="t"/>
              <a:pathLst>
                <a:path extrusionOk="0" h="1000" w="831">
                  <a:moveTo>
                    <a:pt x="743" y="0"/>
                  </a:moveTo>
                  <a:cubicBezTo>
                    <a:pt x="700" y="15"/>
                    <a:pt x="641" y="44"/>
                    <a:pt x="598" y="73"/>
                  </a:cubicBezTo>
                  <a:cubicBezTo>
                    <a:pt x="364" y="204"/>
                    <a:pt x="190" y="408"/>
                    <a:pt x="0" y="583"/>
                  </a:cubicBezTo>
                  <a:cubicBezTo>
                    <a:pt x="29" y="773"/>
                    <a:pt x="131" y="948"/>
                    <a:pt x="321" y="991"/>
                  </a:cubicBezTo>
                  <a:cubicBezTo>
                    <a:pt x="342" y="997"/>
                    <a:pt x="364" y="999"/>
                    <a:pt x="385" y="999"/>
                  </a:cubicBezTo>
                  <a:cubicBezTo>
                    <a:pt x="540" y="999"/>
                    <a:pt x="694" y="870"/>
                    <a:pt x="758" y="729"/>
                  </a:cubicBezTo>
                  <a:cubicBezTo>
                    <a:pt x="831" y="554"/>
                    <a:pt x="802" y="379"/>
                    <a:pt x="773" y="190"/>
                  </a:cubicBezTo>
                  <a:cubicBezTo>
                    <a:pt x="773" y="131"/>
                    <a:pt x="758" y="58"/>
                    <a:pt x="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0"/>
            <p:cNvSpPr/>
            <p:nvPr/>
          </p:nvSpPr>
          <p:spPr>
            <a:xfrm>
              <a:off x="7732786" y="3083537"/>
              <a:ext cx="23023" cy="21638"/>
            </a:xfrm>
            <a:custGeom>
              <a:rect b="b" l="l" r="r" t="t"/>
              <a:pathLst>
                <a:path extrusionOk="0" h="672" w="715">
                  <a:moveTo>
                    <a:pt x="15" y="0"/>
                  </a:moveTo>
                  <a:lnTo>
                    <a:pt x="15" y="29"/>
                  </a:lnTo>
                  <a:cubicBezTo>
                    <a:pt x="15" y="175"/>
                    <a:pt x="0" y="321"/>
                    <a:pt x="44" y="437"/>
                  </a:cubicBezTo>
                  <a:cubicBezTo>
                    <a:pt x="85" y="561"/>
                    <a:pt x="204" y="672"/>
                    <a:pt x="340" y="672"/>
                  </a:cubicBezTo>
                  <a:cubicBezTo>
                    <a:pt x="348" y="672"/>
                    <a:pt x="356" y="671"/>
                    <a:pt x="365" y="671"/>
                  </a:cubicBezTo>
                  <a:cubicBezTo>
                    <a:pt x="554" y="671"/>
                    <a:pt x="671" y="467"/>
                    <a:pt x="714" y="292"/>
                  </a:cubicBezTo>
                  <a:cubicBezTo>
                    <a:pt x="714" y="292"/>
                    <a:pt x="714" y="277"/>
                    <a:pt x="714" y="277"/>
                  </a:cubicBezTo>
                  <a:cubicBezTo>
                    <a:pt x="510" y="146"/>
                    <a:pt x="263" y="44"/>
                    <a:pt x="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0"/>
            <p:cNvSpPr/>
            <p:nvPr/>
          </p:nvSpPr>
          <p:spPr>
            <a:xfrm>
              <a:off x="7725734" y="3134670"/>
              <a:ext cx="30075" cy="28658"/>
            </a:xfrm>
            <a:custGeom>
              <a:rect b="b" l="l" r="r" t="t"/>
              <a:pathLst>
                <a:path extrusionOk="0" h="890" w="934">
                  <a:moveTo>
                    <a:pt x="380" y="1"/>
                  </a:moveTo>
                  <a:cubicBezTo>
                    <a:pt x="263" y="1"/>
                    <a:pt x="146" y="59"/>
                    <a:pt x="88" y="161"/>
                  </a:cubicBezTo>
                  <a:cubicBezTo>
                    <a:pt x="30" y="249"/>
                    <a:pt x="15" y="365"/>
                    <a:pt x="15" y="467"/>
                  </a:cubicBezTo>
                  <a:cubicBezTo>
                    <a:pt x="1" y="613"/>
                    <a:pt x="15" y="759"/>
                    <a:pt x="30" y="890"/>
                  </a:cubicBezTo>
                  <a:cubicBezTo>
                    <a:pt x="321" y="788"/>
                    <a:pt x="627" y="700"/>
                    <a:pt x="933" y="627"/>
                  </a:cubicBezTo>
                  <a:cubicBezTo>
                    <a:pt x="846" y="482"/>
                    <a:pt x="744" y="336"/>
                    <a:pt x="642" y="205"/>
                  </a:cubicBezTo>
                  <a:cubicBezTo>
                    <a:pt x="569" y="117"/>
                    <a:pt x="496" y="15"/>
                    <a:pt x="3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0"/>
            <p:cNvSpPr/>
            <p:nvPr/>
          </p:nvSpPr>
          <p:spPr>
            <a:xfrm>
              <a:off x="7658147" y="3165968"/>
              <a:ext cx="29141" cy="31620"/>
            </a:xfrm>
            <a:custGeom>
              <a:rect b="b" l="l" r="r" t="t"/>
              <a:pathLst>
                <a:path extrusionOk="0" h="982" w="905">
                  <a:moveTo>
                    <a:pt x="411" y="1"/>
                  </a:moveTo>
                  <a:cubicBezTo>
                    <a:pt x="396" y="1"/>
                    <a:pt x="381" y="2"/>
                    <a:pt x="365" y="5"/>
                  </a:cubicBezTo>
                  <a:cubicBezTo>
                    <a:pt x="234" y="20"/>
                    <a:pt x="161" y="166"/>
                    <a:pt x="117" y="282"/>
                  </a:cubicBezTo>
                  <a:cubicBezTo>
                    <a:pt x="45" y="515"/>
                    <a:pt x="1" y="749"/>
                    <a:pt x="15" y="982"/>
                  </a:cubicBezTo>
                  <a:cubicBezTo>
                    <a:pt x="292" y="792"/>
                    <a:pt x="598" y="617"/>
                    <a:pt x="904" y="472"/>
                  </a:cubicBezTo>
                  <a:cubicBezTo>
                    <a:pt x="846" y="370"/>
                    <a:pt x="788" y="282"/>
                    <a:pt x="730" y="195"/>
                  </a:cubicBezTo>
                  <a:cubicBezTo>
                    <a:pt x="651" y="104"/>
                    <a:pt x="538" y="1"/>
                    <a:pt x="4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0"/>
            <p:cNvSpPr/>
            <p:nvPr/>
          </p:nvSpPr>
          <p:spPr>
            <a:xfrm>
              <a:off x="7613100" y="2995761"/>
              <a:ext cx="63402" cy="71259"/>
            </a:xfrm>
            <a:custGeom>
              <a:rect b="b" l="l" r="r" t="t"/>
              <a:pathLst>
                <a:path extrusionOk="0" h="2213" w="1969">
                  <a:moveTo>
                    <a:pt x="190" y="1"/>
                  </a:moveTo>
                  <a:cubicBezTo>
                    <a:pt x="103" y="569"/>
                    <a:pt x="1" y="1138"/>
                    <a:pt x="44" y="1706"/>
                  </a:cubicBezTo>
                  <a:cubicBezTo>
                    <a:pt x="44" y="1881"/>
                    <a:pt x="88" y="2085"/>
                    <a:pt x="248" y="2172"/>
                  </a:cubicBezTo>
                  <a:cubicBezTo>
                    <a:pt x="296" y="2200"/>
                    <a:pt x="350" y="2213"/>
                    <a:pt x="405" y="2213"/>
                  </a:cubicBezTo>
                  <a:cubicBezTo>
                    <a:pt x="555" y="2213"/>
                    <a:pt x="717" y="2121"/>
                    <a:pt x="802" y="1983"/>
                  </a:cubicBezTo>
                  <a:cubicBezTo>
                    <a:pt x="904" y="1808"/>
                    <a:pt x="904" y="1589"/>
                    <a:pt x="904" y="1385"/>
                  </a:cubicBezTo>
                  <a:cubicBezTo>
                    <a:pt x="1080" y="1466"/>
                    <a:pt x="1268" y="1547"/>
                    <a:pt x="1468" y="1547"/>
                  </a:cubicBezTo>
                  <a:cubicBezTo>
                    <a:pt x="1484" y="1547"/>
                    <a:pt x="1500" y="1547"/>
                    <a:pt x="1516" y="1546"/>
                  </a:cubicBezTo>
                  <a:cubicBezTo>
                    <a:pt x="1735" y="1531"/>
                    <a:pt x="1954" y="1385"/>
                    <a:pt x="1968" y="1181"/>
                  </a:cubicBezTo>
                  <a:cubicBezTo>
                    <a:pt x="1968" y="977"/>
                    <a:pt x="1764" y="817"/>
                    <a:pt x="1575" y="700"/>
                  </a:cubicBezTo>
                  <a:cubicBezTo>
                    <a:pt x="1181" y="438"/>
                    <a:pt x="773" y="176"/>
                    <a:pt x="190"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0"/>
            <p:cNvSpPr/>
            <p:nvPr/>
          </p:nvSpPr>
          <p:spPr>
            <a:xfrm>
              <a:off x="7451202" y="2929141"/>
              <a:ext cx="138009" cy="142292"/>
            </a:xfrm>
            <a:custGeom>
              <a:rect b="b" l="l" r="r" t="t"/>
              <a:pathLst>
                <a:path extrusionOk="0" h="4419" w="4286">
                  <a:moveTo>
                    <a:pt x="3528" y="0"/>
                  </a:moveTo>
                  <a:lnTo>
                    <a:pt x="3528" y="0"/>
                  </a:lnTo>
                  <a:cubicBezTo>
                    <a:pt x="2449" y="44"/>
                    <a:pt x="1677" y="350"/>
                    <a:pt x="1064" y="845"/>
                  </a:cubicBezTo>
                  <a:cubicBezTo>
                    <a:pt x="438" y="1356"/>
                    <a:pt x="0" y="2099"/>
                    <a:pt x="59" y="2857"/>
                  </a:cubicBezTo>
                  <a:cubicBezTo>
                    <a:pt x="117" y="3629"/>
                    <a:pt x="758" y="4358"/>
                    <a:pt x="1575" y="4416"/>
                  </a:cubicBezTo>
                  <a:cubicBezTo>
                    <a:pt x="1600" y="4418"/>
                    <a:pt x="1626" y="4418"/>
                    <a:pt x="1652" y="4418"/>
                  </a:cubicBezTo>
                  <a:cubicBezTo>
                    <a:pt x="2207" y="4418"/>
                    <a:pt x="2743" y="4121"/>
                    <a:pt x="3119" y="3731"/>
                  </a:cubicBezTo>
                  <a:cubicBezTo>
                    <a:pt x="4110" y="2755"/>
                    <a:pt x="4285" y="1152"/>
                    <a:pt x="3528"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0"/>
            <p:cNvSpPr/>
            <p:nvPr/>
          </p:nvSpPr>
          <p:spPr>
            <a:xfrm>
              <a:off x="7485913" y="2945080"/>
              <a:ext cx="90611" cy="98371"/>
            </a:xfrm>
            <a:custGeom>
              <a:rect b="b" l="l" r="r" t="t"/>
              <a:pathLst>
                <a:path extrusionOk="0" h="3055" w="2814">
                  <a:moveTo>
                    <a:pt x="2100" y="1"/>
                  </a:moveTo>
                  <a:cubicBezTo>
                    <a:pt x="1473" y="44"/>
                    <a:pt x="875" y="350"/>
                    <a:pt x="497" y="831"/>
                  </a:cubicBezTo>
                  <a:cubicBezTo>
                    <a:pt x="161" y="1239"/>
                    <a:pt x="1" y="1808"/>
                    <a:pt x="190" y="2303"/>
                  </a:cubicBezTo>
                  <a:cubicBezTo>
                    <a:pt x="356" y="2723"/>
                    <a:pt x="810" y="3054"/>
                    <a:pt x="1281" y="3054"/>
                  </a:cubicBezTo>
                  <a:cubicBezTo>
                    <a:pt x="1350" y="3054"/>
                    <a:pt x="1419" y="3047"/>
                    <a:pt x="1488" y="3032"/>
                  </a:cubicBezTo>
                  <a:cubicBezTo>
                    <a:pt x="1837" y="2959"/>
                    <a:pt x="2129" y="2697"/>
                    <a:pt x="2333" y="2435"/>
                  </a:cubicBezTo>
                  <a:cubicBezTo>
                    <a:pt x="2610" y="2070"/>
                    <a:pt x="2814" y="1633"/>
                    <a:pt x="2799" y="1196"/>
                  </a:cubicBezTo>
                  <a:cubicBezTo>
                    <a:pt x="2799" y="744"/>
                    <a:pt x="2566" y="292"/>
                    <a:pt x="21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0"/>
            <p:cNvSpPr/>
            <p:nvPr/>
          </p:nvSpPr>
          <p:spPr>
            <a:xfrm>
              <a:off x="7529092" y="3007031"/>
              <a:ext cx="8952" cy="8018"/>
            </a:xfrm>
            <a:custGeom>
              <a:rect b="b" l="l" r="r" t="t"/>
              <a:pathLst>
                <a:path extrusionOk="0" h="249" w="278">
                  <a:moveTo>
                    <a:pt x="132" y="1"/>
                  </a:moveTo>
                  <a:cubicBezTo>
                    <a:pt x="59" y="1"/>
                    <a:pt x="1" y="59"/>
                    <a:pt x="1" y="132"/>
                  </a:cubicBezTo>
                  <a:cubicBezTo>
                    <a:pt x="1" y="190"/>
                    <a:pt x="59" y="248"/>
                    <a:pt x="132" y="248"/>
                  </a:cubicBezTo>
                  <a:cubicBezTo>
                    <a:pt x="205" y="248"/>
                    <a:pt x="278" y="190"/>
                    <a:pt x="278" y="132"/>
                  </a:cubicBezTo>
                  <a:cubicBezTo>
                    <a:pt x="278" y="59"/>
                    <a:pt x="20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0"/>
            <p:cNvSpPr/>
            <p:nvPr/>
          </p:nvSpPr>
          <p:spPr>
            <a:xfrm>
              <a:off x="7602314" y="2878556"/>
              <a:ext cx="168503" cy="101366"/>
            </a:xfrm>
            <a:custGeom>
              <a:rect b="b" l="l" r="r" t="t"/>
              <a:pathLst>
                <a:path extrusionOk="0" h="3148" w="5233">
                  <a:moveTo>
                    <a:pt x="2925" y="1"/>
                  </a:moveTo>
                  <a:cubicBezTo>
                    <a:pt x="2775" y="1"/>
                    <a:pt x="2626" y="10"/>
                    <a:pt x="2478" y="26"/>
                  </a:cubicBezTo>
                  <a:cubicBezTo>
                    <a:pt x="1822" y="114"/>
                    <a:pt x="1210" y="347"/>
                    <a:pt x="292" y="507"/>
                  </a:cubicBezTo>
                  <a:cubicBezTo>
                    <a:pt x="0" y="1207"/>
                    <a:pt x="321" y="2052"/>
                    <a:pt x="933" y="2548"/>
                  </a:cubicBezTo>
                  <a:cubicBezTo>
                    <a:pt x="1453" y="2968"/>
                    <a:pt x="2151" y="3147"/>
                    <a:pt x="2831" y="3147"/>
                  </a:cubicBezTo>
                  <a:cubicBezTo>
                    <a:pt x="2953" y="3147"/>
                    <a:pt x="3073" y="3142"/>
                    <a:pt x="3192" y="3131"/>
                  </a:cubicBezTo>
                  <a:cubicBezTo>
                    <a:pt x="3965" y="3058"/>
                    <a:pt x="4810" y="2693"/>
                    <a:pt x="5043" y="2008"/>
                  </a:cubicBezTo>
                  <a:cubicBezTo>
                    <a:pt x="5233" y="1411"/>
                    <a:pt x="4912" y="740"/>
                    <a:pt x="4373" y="391"/>
                  </a:cubicBezTo>
                  <a:cubicBezTo>
                    <a:pt x="3955" y="108"/>
                    <a:pt x="3440" y="1"/>
                    <a:pt x="2925"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0"/>
            <p:cNvSpPr/>
            <p:nvPr/>
          </p:nvSpPr>
          <p:spPr>
            <a:xfrm>
              <a:off x="7623887" y="2896040"/>
              <a:ext cx="110800" cy="76700"/>
            </a:xfrm>
            <a:custGeom>
              <a:rect b="b" l="l" r="r" t="t"/>
              <a:pathLst>
                <a:path extrusionOk="0" h="2382" w="3441">
                  <a:moveTo>
                    <a:pt x="1581" y="0"/>
                  </a:moveTo>
                  <a:cubicBezTo>
                    <a:pt x="1039" y="0"/>
                    <a:pt x="474" y="189"/>
                    <a:pt x="1" y="576"/>
                  </a:cubicBezTo>
                  <a:cubicBezTo>
                    <a:pt x="1" y="1174"/>
                    <a:pt x="322" y="1757"/>
                    <a:pt x="846" y="2077"/>
                  </a:cubicBezTo>
                  <a:cubicBezTo>
                    <a:pt x="1173" y="2280"/>
                    <a:pt x="1558" y="2382"/>
                    <a:pt x="1940" y="2382"/>
                  </a:cubicBezTo>
                  <a:cubicBezTo>
                    <a:pt x="2190" y="2382"/>
                    <a:pt x="2438" y="2339"/>
                    <a:pt x="2668" y="2252"/>
                  </a:cubicBezTo>
                  <a:cubicBezTo>
                    <a:pt x="2930" y="2136"/>
                    <a:pt x="3178" y="1961"/>
                    <a:pt x="3309" y="1728"/>
                  </a:cubicBezTo>
                  <a:cubicBezTo>
                    <a:pt x="3441" y="1465"/>
                    <a:pt x="3411" y="1145"/>
                    <a:pt x="3280" y="882"/>
                  </a:cubicBezTo>
                  <a:cubicBezTo>
                    <a:pt x="3149" y="620"/>
                    <a:pt x="2901" y="416"/>
                    <a:pt x="2639" y="270"/>
                  </a:cubicBezTo>
                  <a:cubicBezTo>
                    <a:pt x="2322" y="91"/>
                    <a:pt x="1957" y="0"/>
                    <a:pt x="15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0"/>
            <p:cNvSpPr/>
            <p:nvPr/>
          </p:nvSpPr>
          <p:spPr>
            <a:xfrm>
              <a:off x="7485913" y="2945080"/>
              <a:ext cx="90611" cy="98371"/>
            </a:xfrm>
            <a:custGeom>
              <a:rect b="b" l="l" r="r" t="t"/>
              <a:pathLst>
                <a:path extrusionOk="0" h="3055" w="2814">
                  <a:moveTo>
                    <a:pt x="2100" y="1"/>
                  </a:moveTo>
                  <a:cubicBezTo>
                    <a:pt x="1473" y="44"/>
                    <a:pt x="875" y="350"/>
                    <a:pt x="497" y="831"/>
                  </a:cubicBezTo>
                  <a:cubicBezTo>
                    <a:pt x="161" y="1239"/>
                    <a:pt x="1" y="1808"/>
                    <a:pt x="190" y="2303"/>
                  </a:cubicBezTo>
                  <a:cubicBezTo>
                    <a:pt x="356" y="2723"/>
                    <a:pt x="810" y="3054"/>
                    <a:pt x="1281" y="3054"/>
                  </a:cubicBezTo>
                  <a:cubicBezTo>
                    <a:pt x="1350" y="3054"/>
                    <a:pt x="1419" y="3047"/>
                    <a:pt x="1488" y="3032"/>
                  </a:cubicBezTo>
                  <a:cubicBezTo>
                    <a:pt x="1837" y="2959"/>
                    <a:pt x="2129" y="2697"/>
                    <a:pt x="2333" y="2435"/>
                  </a:cubicBezTo>
                  <a:cubicBezTo>
                    <a:pt x="2610" y="2070"/>
                    <a:pt x="2814" y="1633"/>
                    <a:pt x="2799" y="1196"/>
                  </a:cubicBezTo>
                  <a:cubicBezTo>
                    <a:pt x="2799" y="744"/>
                    <a:pt x="2566" y="292"/>
                    <a:pt x="2100" y="1"/>
                  </a:cubicBezTo>
                  <a:close/>
                </a:path>
              </a:pathLst>
            </a:custGeom>
            <a:solidFill>
              <a:srgbClr val="C22242">
                <a:alpha val="18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0"/>
            <p:cNvSpPr/>
            <p:nvPr/>
          </p:nvSpPr>
          <p:spPr>
            <a:xfrm>
              <a:off x="7623887" y="2896040"/>
              <a:ext cx="110800" cy="76700"/>
            </a:xfrm>
            <a:custGeom>
              <a:rect b="b" l="l" r="r" t="t"/>
              <a:pathLst>
                <a:path extrusionOk="0" h="2382" w="3441">
                  <a:moveTo>
                    <a:pt x="1581" y="0"/>
                  </a:moveTo>
                  <a:cubicBezTo>
                    <a:pt x="1039" y="0"/>
                    <a:pt x="474" y="189"/>
                    <a:pt x="1" y="576"/>
                  </a:cubicBezTo>
                  <a:cubicBezTo>
                    <a:pt x="1" y="1174"/>
                    <a:pt x="322" y="1757"/>
                    <a:pt x="846" y="2077"/>
                  </a:cubicBezTo>
                  <a:cubicBezTo>
                    <a:pt x="1173" y="2280"/>
                    <a:pt x="1558" y="2382"/>
                    <a:pt x="1940" y="2382"/>
                  </a:cubicBezTo>
                  <a:cubicBezTo>
                    <a:pt x="2190" y="2382"/>
                    <a:pt x="2438" y="2339"/>
                    <a:pt x="2668" y="2252"/>
                  </a:cubicBezTo>
                  <a:cubicBezTo>
                    <a:pt x="2930" y="2136"/>
                    <a:pt x="3178" y="1961"/>
                    <a:pt x="3309" y="1728"/>
                  </a:cubicBezTo>
                  <a:cubicBezTo>
                    <a:pt x="3441" y="1465"/>
                    <a:pt x="3411" y="1145"/>
                    <a:pt x="3280" y="882"/>
                  </a:cubicBezTo>
                  <a:cubicBezTo>
                    <a:pt x="3149" y="620"/>
                    <a:pt x="2901" y="416"/>
                    <a:pt x="2639" y="270"/>
                  </a:cubicBezTo>
                  <a:cubicBezTo>
                    <a:pt x="2322" y="91"/>
                    <a:pt x="1957" y="0"/>
                    <a:pt x="1581" y="0"/>
                  </a:cubicBezTo>
                  <a:close/>
                </a:path>
              </a:pathLst>
            </a:custGeom>
            <a:solidFill>
              <a:srgbClr val="C22242">
                <a:alpha val="18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0"/>
            <p:cNvSpPr/>
            <p:nvPr/>
          </p:nvSpPr>
          <p:spPr>
            <a:xfrm>
              <a:off x="7690057" y="2945080"/>
              <a:ext cx="7567" cy="6601"/>
            </a:xfrm>
            <a:custGeom>
              <a:rect b="b" l="l" r="r" t="t"/>
              <a:pathLst>
                <a:path extrusionOk="0" h="205" w="235">
                  <a:moveTo>
                    <a:pt x="118" y="1"/>
                  </a:moveTo>
                  <a:cubicBezTo>
                    <a:pt x="59" y="1"/>
                    <a:pt x="1" y="44"/>
                    <a:pt x="1" y="103"/>
                  </a:cubicBezTo>
                  <a:cubicBezTo>
                    <a:pt x="1" y="161"/>
                    <a:pt x="59" y="205"/>
                    <a:pt x="118" y="205"/>
                  </a:cubicBezTo>
                  <a:cubicBezTo>
                    <a:pt x="176" y="205"/>
                    <a:pt x="234" y="161"/>
                    <a:pt x="234" y="103"/>
                  </a:cubicBezTo>
                  <a:cubicBezTo>
                    <a:pt x="234" y="44"/>
                    <a:pt x="176"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0"/>
            <p:cNvSpPr/>
            <p:nvPr/>
          </p:nvSpPr>
          <p:spPr>
            <a:xfrm>
              <a:off x="7096428" y="3340714"/>
              <a:ext cx="176488" cy="200864"/>
            </a:xfrm>
            <a:custGeom>
              <a:rect b="b" l="l" r="r" t="t"/>
              <a:pathLst>
                <a:path extrusionOk="0" h="6238" w="5481">
                  <a:moveTo>
                    <a:pt x="2638" y="0"/>
                  </a:moveTo>
                  <a:cubicBezTo>
                    <a:pt x="1822" y="525"/>
                    <a:pt x="1472" y="743"/>
                    <a:pt x="656" y="1268"/>
                  </a:cubicBezTo>
                  <a:cubicBezTo>
                    <a:pt x="598" y="2128"/>
                    <a:pt x="306" y="2857"/>
                    <a:pt x="0" y="3600"/>
                  </a:cubicBezTo>
                  <a:cubicBezTo>
                    <a:pt x="87" y="4110"/>
                    <a:pt x="204" y="4678"/>
                    <a:pt x="321" y="5247"/>
                  </a:cubicBezTo>
                  <a:cubicBezTo>
                    <a:pt x="350" y="5363"/>
                    <a:pt x="350" y="5495"/>
                    <a:pt x="437" y="5597"/>
                  </a:cubicBezTo>
                  <a:cubicBezTo>
                    <a:pt x="510" y="5684"/>
                    <a:pt x="1020" y="5932"/>
                    <a:pt x="1326" y="6238"/>
                  </a:cubicBezTo>
                  <a:cubicBezTo>
                    <a:pt x="1705" y="6136"/>
                    <a:pt x="1764" y="6121"/>
                    <a:pt x="2143" y="6019"/>
                  </a:cubicBezTo>
                  <a:cubicBezTo>
                    <a:pt x="2215" y="5538"/>
                    <a:pt x="1880" y="5028"/>
                    <a:pt x="1399" y="4853"/>
                  </a:cubicBezTo>
                  <a:cubicBezTo>
                    <a:pt x="1297" y="4474"/>
                    <a:pt x="1283" y="4154"/>
                    <a:pt x="1253" y="3833"/>
                  </a:cubicBezTo>
                  <a:cubicBezTo>
                    <a:pt x="1720" y="3367"/>
                    <a:pt x="2128" y="3032"/>
                    <a:pt x="2536" y="2711"/>
                  </a:cubicBezTo>
                  <a:cubicBezTo>
                    <a:pt x="2805" y="2794"/>
                    <a:pt x="3132" y="2846"/>
                    <a:pt x="3480" y="2846"/>
                  </a:cubicBezTo>
                  <a:cubicBezTo>
                    <a:pt x="4169" y="2846"/>
                    <a:pt x="4937" y="2641"/>
                    <a:pt x="5480" y="2070"/>
                  </a:cubicBezTo>
                  <a:cubicBezTo>
                    <a:pt x="5072" y="408"/>
                    <a:pt x="4125" y="437"/>
                    <a:pt x="2638"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0"/>
            <p:cNvSpPr/>
            <p:nvPr/>
          </p:nvSpPr>
          <p:spPr>
            <a:xfrm>
              <a:off x="7011937" y="3314407"/>
              <a:ext cx="131923" cy="143226"/>
            </a:xfrm>
            <a:custGeom>
              <a:rect b="b" l="l" r="r" t="t"/>
              <a:pathLst>
                <a:path extrusionOk="0" h="4448" w="4097">
                  <a:moveTo>
                    <a:pt x="1750" y="1"/>
                  </a:moveTo>
                  <a:cubicBezTo>
                    <a:pt x="1167" y="584"/>
                    <a:pt x="584" y="1152"/>
                    <a:pt x="1" y="1721"/>
                  </a:cubicBezTo>
                  <a:cubicBezTo>
                    <a:pt x="656" y="2508"/>
                    <a:pt x="1094" y="3455"/>
                    <a:pt x="1283" y="4446"/>
                  </a:cubicBezTo>
                  <a:cubicBezTo>
                    <a:pt x="1361" y="4446"/>
                    <a:pt x="1440" y="4448"/>
                    <a:pt x="1521" y="4448"/>
                  </a:cubicBezTo>
                  <a:cubicBezTo>
                    <a:pt x="1682" y="4448"/>
                    <a:pt x="1847" y="4441"/>
                    <a:pt x="2012" y="4402"/>
                  </a:cubicBezTo>
                  <a:cubicBezTo>
                    <a:pt x="2245" y="4344"/>
                    <a:pt x="2464" y="4184"/>
                    <a:pt x="2551" y="3965"/>
                  </a:cubicBezTo>
                  <a:cubicBezTo>
                    <a:pt x="2639" y="3732"/>
                    <a:pt x="2566" y="3470"/>
                    <a:pt x="2449" y="3251"/>
                  </a:cubicBezTo>
                  <a:cubicBezTo>
                    <a:pt x="2318" y="3032"/>
                    <a:pt x="2172" y="2843"/>
                    <a:pt x="2041" y="2595"/>
                  </a:cubicBezTo>
                  <a:cubicBezTo>
                    <a:pt x="2099" y="2318"/>
                    <a:pt x="2201" y="2056"/>
                    <a:pt x="2376" y="1823"/>
                  </a:cubicBezTo>
                  <a:cubicBezTo>
                    <a:pt x="2784" y="1896"/>
                    <a:pt x="3192" y="1968"/>
                    <a:pt x="3601" y="2041"/>
                  </a:cubicBezTo>
                  <a:cubicBezTo>
                    <a:pt x="3659" y="1531"/>
                    <a:pt x="3848" y="1036"/>
                    <a:pt x="4096" y="555"/>
                  </a:cubicBezTo>
                  <a:cubicBezTo>
                    <a:pt x="3324" y="365"/>
                    <a:pt x="2551" y="161"/>
                    <a:pt x="1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0"/>
            <p:cNvSpPr/>
            <p:nvPr/>
          </p:nvSpPr>
          <p:spPr>
            <a:xfrm>
              <a:off x="7059335" y="3351952"/>
              <a:ext cx="122521" cy="185021"/>
            </a:xfrm>
            <a:custGeom>
              <a:rect b="b" l="l" r="r" t="t"/>
              <a:pathLst>
                <a:path extrusionOk="0" h="5746" w="3805">
                  <a:moveTo>
                    <a:pt x="2755" y="1"/>
                  </a:moveTo>
                  <a:cubicBezTo>
                    <a:pt x="1939" y="686"/>
                    <a:pt x="1123" y="1385"/>
                    <a:pt x="380" y="2012"/>
                  </a:cubicBezTo>
                  <a:cubicBezTo>
                    <a:pt x="234" y="2683"/>
                    <a:pt x="88" y="3353"/>
                    <a:pt x="1" y="4096"/>
                  </a:cubicBezTo>
                  <a:lnTo>
                    <a:pt x="307" y="5335"/>
                  </a:lnTo>
                  <a:cubicBezTo>
                    <a:pt x="356" y="5582"/>
                    <a:pt x="583" y="5745"/>
                    <a:pt x="837" y="5745"/>
                  </a:cubicBezTo>
                  <a:cubicBezTo>
                    <a:pt x="883" y="5745"/>
                    <a:pt x="930" y="5740"/>
                    <a:pt x="977" y="5729"/>
                  </a:cubicBezTo>
                  <a:cubicBezTo>
                    <a:pt x="1298" y="5656"/>
                    <a:pt x="1473" y="5350"/>
                    <a:pt x="1371" y="5058"/>
                  </a:cubicBezTo>
                  <a:cubicBezTo>
                    <a:pt x="1181" y="4519"/>
                    <a:pt x="1065" y="3951"/>
                    <a:pt x="1225" y="3411"/>
                  </a:cubicBezTo>
                  <a:cubicBezTo>
                    <a:pt x="1385" y="2901"/>
                    <a:pt x="1779" y="2464"/>
                    <a:pt x="2260" y="2172"/>
                  </a:cubicBezTo>
                  <a:cubicBezTo>
                    <a:pt x="2726" y="1866"/>
                    <a:pt x="3265" y="1662"/>
                    <a:pt x="3805" y="1458"/>
                  </a:cubicBezTo>
                  <a:cubicBezTo>
                    <a:pt x="3528" y="963"/>
                    <a:pt x="3251" y="453"/>
                    <a:pt x="27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0"/>
            <p:cNvSpPr/>
            <p:nvPr/>
          </p:nvSpPr>
          <p:spPr>
            <a:xfrm>
              <a:off x="7077656" y="3277249"/>
              <a:ext cx="291442" cy="259983"/>
            </a:xfrm>
            <a:custGeom>
              <a:rect b="b" l="l" r="r" t="t"/>
              <a:pathLst>
                <a:path extrusionOk="0" h="8074" w="9051">
                  <a:moveTo>
                    <a:pt x="6689" y="1"/>
                  </a:moveTo>
                  <a:cubicBezTo>
                    <a:pt x="6122" y="1"/>
                    <a:pt x="5535" y="234"/>
                    <a:pt x="5014" y="484"/>
                  </a:cubicBezTo>
                  <a:cubicBezTo>
                    <a:pt x="4329" y="820"/>
                    <a:pt x="3585" y="1199"/>
                    <a:pt x="2842" y="1213"/>
                  </a:cubicBezTo>
                  <a:cubicBezTo>
                    <a:pt x="2215" y="1082"/>
                    <a:pt x="1603" y="951"/>
                    <a:pt x="904" y="878"/>
                  </a:cubicBezTo>
                  <a:cubicBezTo>
                    <a:pt x="568" y="1403"/>
                    <a:pt x="233" y="1942"/>
                    <a:pt x="0" y="3020"/>
                  </a:cubicBezTo>
                  <a:cubicBezTo>
                    <a:pt x="700" y="3837"/>
                    <a:pt x="1093" y="4449"/>
                    <a:pt x="1297" y="5338"/>
                  </a:cubicBezTo>
                  <a:cubicBezTo>
                    <a:pt x="1374" y="5634"/>
                    <a:pt x="1650" y="5824"/>
                    <a:pt x="1950" y="5824"/>
                  </a:cubicBezTo>
                  <a:cubicBezTo>
                    <a:pt x="2047" y="5824"/>
                    <a:pt x="2148" y="5803"/>
                    <a:pt x="2245" y="5760"/>
                  </a:cubicBezTo>
                  <a:lnTo>
                    <a:pt x="2259" y="5760"/>
                  </a:lnTo>
                  <a:cubicBezTo>
                    <a:pt x="2551" y="5629"/>
                    <a:pt x="2696" y="5323"/>
                    <a:pt x="2623" y="5032"/>
                  </a:cubicBezTo>
                  <a:cubicBezTo>
                    <a:pt x="2492" y="4522"/>
                    <a:pt x="2332" y="4230"/>
                    <a:pt x="1938" y="3676"/>
                  </a:cubicBezTo>
                  <a:cubicBezTo>
                    <a:pt x="2000" y="3294"/>
                    <a:pt x="1999" y="3005"/>
                    <a:pt x="2271" y="3005"/>
                  </a:cubicBezTo>
                  <a:cubicBezTo>
                    <a:pt x="2321" y="3005"/>
                    <a:pt x="2379" y="3015"/>
                    <a:pt x="2449" y="3035"/>
                  </a:cubicBezTo>
                  <a:cubicBezTo>
                    <a:pt x="2521" y="3064"/>
                    <a:pt x="3891" y="3603"/>
                    <a:pt x="4722" y="3880"/>
                  </a:cubicBezTo>
                  <a:cubicBezTo>
                    <a:pt x="5713" y="4201"/>
                    <a:pt x="6573" y="4798"/>
                    <a:pt x="7214" y="5571"/>
                  </a:cubicBezTo>
                  <a:cubicBezTo>
                    <a:pt x="7302" y="5688"/>
                    <a:pt x="7389" y="5790"/>
                    <a:pt x="7448" y="5877"/>
                  </a:cubicBezTo>
                  <a:cubicBezTo>
                    <a:pt x="6821" y="6314"/>
                    <a:pt x="6500" y="7116"/>
                    <a:pt x="6675" y="7845"/>
                  </a:cubicBezTo>
                  <a:cubicBezTo>
                    <a:pt x="6788" y="7999"/>
                    <a:pt x="6988" y="8073"/>
                    <a:pt x="7188" y="8073"/>
                  </a:cubicBezTo>
                  <a:cubicBezTo>
                    <a:pt x="7272" y="8073"/>
                    <a:pt x="7356" y="8060"/>
                    <a:pt x="7433" y="8034"/>
                  </a:cubicBezTo>
                  <a:cubicBezTo>
                    <a:pt x="7695" y="7947"/>
                    <a:pt x="7899" y="7757"/>
                    <a:pt x="8089" y="7568"/>
                  </a:cubicBezTo>
                  <a:cubicBezTo>
                    <a:pt x="8555" y="7130"/>
                    <a:pt x="9051" y="6620"/>
                    <a:pt x="9007" y="6008"/>
                  </a:cubicBezTo>
                  <a:cubicBezTo>
                    <a:pt x="8978" y="5644"/>
                    <a:pt x="8745" y="5323"/>
                    <a:pt x="8555" y="4988"/>
                  </a:cubicBezTo>
                  <a:cubicBezTo>
                    <a:pt x="8366" y="4653"/>
                    <a:pt x="8220" y="4274"/>
                    <a:pt x="8351" y="3924"/>
                  </a:cubicBezTo>
                  <a:cubicBezTo>
                    <a:pt x="8395" y="3356"/>
                    <a:pt x="8628" y="2612"/>
                    <a:pt x="8555" y="1854"/>
                  </a:cubicBezTo>
                  <a:cubicBezTo>
                    <a:pt x="8482" y="1111"/>
                    <a:pt x="8031" y="339"/>
                    <a:pt x="7258" y="91"/>
                  </a:cubicBezTo>
                  <a:cubicBezTo>
                    <a:pt x="7073" y="28"/>
                    <a:pt x="6882" y="1"/>
                    <a:pt x="66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0"/>
            <p:cNvSpPr/>
            <p:nvPr/>
          </p:nvSpPr>
          <p:spPr>
            <a:xfrm>
              <a:off x="7511737" y="4227390"/>
              <a:ext cx="268934" cy="284229"/>
            </a:xfrm>
            <a:custGeom>
              <a:rect b="b" l="l" r="r" t="t"/>
              <a:pathLst>
                <a:path extrusionOk="0" h="8827" w="8352">
                  <a:moveTo>
                    <a:pt x="4340" y="0"/>
                  </a:moveTo>
                  <a:cubicBezTo>
                    <a:pt x="3550" y="0"/>
                    <a:pt x="2806" y="143"/>
                    <a:pt x="2230" y="650"/>
                  </a:cubicBezTo>
                  <a:cubicBezTo>
                    <a:pt x="1283" y="1481"/>
                    <a:pt x="496" y="2487"/>
                    <a:pt x="1" y="3725"/>
                  </a:cubicBezTo>
                  <a:cubicBezTo>
                    <a:pt x="409" y="3784"/>
                    <a:pt x="846" y="3842"/>
                    <a:pt x="1210" y="4017"/>
                  </a:cubicBezTo>
                  <a:cubicBezTo>
                    <a:pt x="1589" y="4206"/>
                    <a:pt x="1910" y="4542"/>
                    <a:pt x="1997" y="4993"/>
                  </a:cubicBezTo>
                  <a:lnTo>
                    <a:pt x="3673" y="4265"/>
                  </a:lnTo>
                  <a:cubicBezTo>
                    <a:pt x="3848" y="5780"/>
                    <a:pt x="4009" y="7296"/>
                    <a:pt x="4169" y="8827"/>
                  </a:cubicBezTo>
                  <a:cubicBezTo>
                    <a:pt x="6078" y="6655"/>
                    <a:pt x="8075" y="4308"/>
                    <a:pt x="8323" y="1510"/>
                  </a:cubicBezTo>
                  <a:cubicBezTo>
                    <a:pt x="8352" y="1219"/>
                    <a:pt x="8352" y="883"/>
                    <a:pt x="8162" y="636"/>
                  </a:cubicBezTo>
                  <a:cubicBezTo>
                    <a:pt x="7915" y="315"/>
                    <a:pt x="7434" y="257"/>
                    <a:pt x="7011" y="228"/>
                  </a:cubicBezTo>
                  <a:cubicBezTo>
                    <a:pt x="6177" y="181"/>
                    <a:pt x="5229" y="0"/>
                    <a:pt x="4340" y="0"/>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0"/>
            <p:cNvSpPr/>
            <p:nvPr/>
          </p:nvSpPr>
          <p:spPr>
            <a:xfrm>
              <a:off x="7960854" y="4354384"/>
              <a:ext cx="196195" cy="224820"/>
            </a:xfrm>
            <a:custGeom>
              <a:rect b="b" l="l" r="r" t="t"/>
              <a:pathLst>
                <a:path extrusionOk="0" h="6982" w="6093">
                  <a:moveTo>
                    <a:pt x="4591" y="0"/>
                  </a:moveTo>
                  <a:cubicBezTo>
                    <a:pt x="2420" y="1064"/>
                    <a:pt x="1312" y="2594"/>
                    <a:pt x="234" y="4125"/>
                  </a:cubicBezTo>
                  <a:cubicBezTo>
                    <a:pt x="117" y="4300"/>
                    <a:pt x="0" y="4489"/>
                    <a:pt x="44" y="4693"/>
                  </a:cubicBezTo>
                  <a:cubicBezTo>
                    <a:pt x="73" y="4853"/>
                    <a:pt x="234" y="4985"/>
                    <a:pt x="394" y="5101"/>
                  </a:cubicBezTo>
                  <a:cubicBezTo>
                    <a:pt x="1239" y="5728"/>
                    <a:pt x="2085" y="6355"/>
                    <a:pt x="2930" y="6981"/>
                  </a:cubicBezTo>
                  <a:cubicBezTo>
                    <a:pt x="3571" y="6049"/>
                    <a:pt x="4198" y="5116"/>
                    <a:pt x="4839" y="4183"/>
                  </a:cubicBezTo>
                  <a:cubicBezTo>
                    <a:pt x="5262" y="4606"/>
                    <a:pt x="5685" y="5028"/>
                    <a:pt x="6093" y="5451"/>
                  </a:cubicBezTo>
                  <a:cubicBezTo>
                    <a:pt x="5962" y="4387"/>
                    <a:pt x="5830" y="3323"/>
                    <a:pt x="5699" y="2259"/>
                  </a:cubicBezTo>
                  <a:cubicBezTo>
                    <a:pt x="5524" y="1312"/>
                    <a:pt x="5131" y="598"/>
                    <a:pt x="4591" y="0"/>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0"/>
            <p:cNvSpPr/>
            <p:nvPr/>
          </p:nvSpPr>
          <p:spPr>
            <a:xfrm>
              <a:off x="7309460" y="4457841"/>
              <a:ext cx="241275" cy="302551"/>
            </a:xfrm>
            <a:custGeom>
              <a:rect b="b" l="l" r="r" t="t"/>
              <a:pathLst>
                <a:path extrusionOk="0" h="9396" w="7493">
                  <a:moveTo>
                    <a:pt x="5466" y="1"/>
                  </a:moveTo>
                  <a:cubicBezTo>
                    <a:pt x="5225" y="1"/>
                    <a:pt x="4984" y="28"/>
                    <a:pt x="4752" y="81"/>
                  </a:cubicBezTo>
                  <a:cubicBezTo>
                    <a:pt x="3790" y="300"/>
                    <a:pt x="2960" y="897"/>
                    <a:pt x="2318" y="1611"/>
                  </a:cubicBezTo>
                  <a:cubicBezTo>
                    <a:pt x="642" y="3404"/>
                    <a:pt x="1" y="5984"/>
                    <a:pt x="613" y="8301"/>
                  </a:cubicBezTo>
                  <a:cubicBezTo>
                    <a:pt x="730" y="8680"/>
                    <a:pt x="890" y="9103"/>
                    <a:pt x="1269" y="9292"/>
                  </a:cubicBezTo>
                  <a:cubicBezTo>
                    <a:pt x="1412" y="9364"/>
                    <a:pt x="1565" y="9395"/>
                    <a:pt x="1721" y="9395"/>
                  </a:cubicBezTo>
                  <a:cubicBezTo>
                    <a:pt x="2103" y="9395"/>
                    <a:pt x="2499" y="9205"/>
                    <a:pt x="2799" y="8957"/>
                  </a:cubicBezTo>
                  <a:cubicBezTo>
                    <a:pt x="3222" y="8622"/>
                    <a:pt x="3557" y="8170"/>
                    <a:pt x="4038" y="7922"/>
                  </a:cubicBezTo>
                  <a:cubicBezTo>
                    <a:pt x="3645" y="7572"/>
                    <a:pt x="3397" y="7135"/>
                    <a:pt x="3557" y="6742"/>
                  </a:cubicBezTo>
                  <a:cubicBezTo>
                    <a:pt x="3659" y="6508"/>
                    <a:pt x="3878" y="6348"/>
                    <a:pt x="4082" y="6188"/>
                  </a:cubicBezTo>
                  <a:cubicBezTo>
                    <a:pt x="4913" y="5532"/>
                    <a:pt x="5612" y="4716"/>
                    <a:pt x="6108" y="3812"/>
                  </a:cubicBezTo>
                  <a:cubicBezTo>
                    <a:pt x="6181" y="3608"/>
                    <a:pt x="6297" y="3404"/>
                    <a:pt x="6414" y="3200"/>
                  </a:cubicBezTo>
                  <a:cubicBezTo>
                    <a:pt x="6647" y="3287"/>
                    <a:pt x="6880" y="3375"/>
                    <a:pt x="7113" y="3462"/>
                  </a:cubicBezTo>
                  <a:cubicBezTo>
                    <a:pt x="7376" y="2588"/>
                    <a:pt x="7478" y="1728"/>
                    <a:pt x="7492" y="868"/>
                  </a:cubicBezTo>
                  <a:cubicBezTo>
                    <a:pt x="6984" y="271"/>
                    <a:pt x="6223" y="1"/>
                    <a:pt x="54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0"/>
            <p:cNvSpPr/>
            <p:nvPr/>
          </p:nvSpPr>
          <p:spPr>
            <a:xfrm>
              <a:off x="7309460" y="4457841"/>
              <a:ext cx="241275" cy="302551"/>
            </a:xfrm>
            <a:custGeom>
              <a:rect b="b" l="l" r="r" t="t"/>
              <a:pathLst>
                <a:path extrusionOk="0" h="9396" w="7493">
                  <a:moveTo>
                    <a:pt x="5466" y="1"/>
                  </a:moveTo>
                  <a:cubicBezTo>
                    <a:pt x="5225" y="1"/>
                    <a:pt x="4984" y="28"/>
                    <a:pt x="4752" y="81"/>
                  </a:cubicBezTo>
                  <a:cubicBezTo>
                    <a:pt x="3790" y="300"/>
                    <a:pt x="2960" y="897"/>
                    <a:pt x="2318" y="1611"/>
                  </a:cubicBezTo>
                  <a:cubicBezTo>
                    <a:pt x="642" y="3404"/>
                    <a:pt x="1" y="5984"/>
                    <a:pt x="613" y="8301"/>
                  </a:cubicBezTo>
                  <a:cubicBezTo>
                    <a:pt x="730" y="8680"/>
                    <a:pt x="890" y="9103"/>
                    <a:pt x="1269" y="9292"/>
                  </a:cubicBezTo>
                  <a:cubicBezTo>
                    <a:pt x="1412" y="9364"/>
                    <a:pt x="1565" y="9395"/>
                    <a:pt x="1721" y="9395"/>
                  </a:cubicBezTo>
                  <a:cubicBezTo>
                    <a:pt x="2103" y="9395"/>
                    <a:pt x="2499" y="9205"/>
                    <a:pt x="2799" y="8957"/>
                  </a:cubicBezTo>
                  <a:cubicBezTo>
                    <a:pt x="3222" y="8622"/>
                    <a:pt x="3557" y="8170"/>
                    <a:pt x="4038" y="7922"/>
                  </a:cubicBezTo>
                  <a:cubicBezTo>
                    <a:pt x="3645" y="7572"/>
                    <a:pt x="3397" y="7135"/>
                    <a:pt x="3557" y="6742"/>
                  </a:cubicBezTo>
                  <a:cubicBezTo>
                    <a:pt x="3659" y="6508"/>
                    <a:pt x="3878" y="6348"/>
                    <a:pt x="4082" y="6188"/>
                  </a:cubicBezTo>
                  <a:cubicBezTo>
                    <a:pt x="4913" y="5532"/>
                    <a:pt x="5612" y="4716"/>
                    <a:pt x="6108" y="3812"/>
                  </a:cubicBezTo>
                  <a:cubicBezTo>
                    <a:pt x="6181" y="3608"/>
                    <a:pt x="6297" y="3404"/>
                    <a:pt x="6414" y="3200"/>
                  </a:cubicBezTo>
                  <a:cubicBezTo>
                    <a:pt x="6647" y="3287"/>
                    <a:pt x="6880" y="3375"/>
                    <a:pt x="7113" y="3462"/>
                  </a:cubicBezTo>
                  <a:cubicBezTo>
                    <a:pt x="7376" y="2588"/>
                    <a:pt x="7478" y="1728"/>
                    <a:pt x="7492" y="868"/>
                  </a:cubicBezTo>
                  <a:cubicBezTo>
                    <a:pt x="6984" y="271"/>
                    <a:pt x="6223" y="1"/>
                    <a:pt x="5466"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0"/>
            <p:cNvSpPr/>
            <p:nvPr/>
          </p:nvSpPr>
          <p:spPr>
            <a:xfrm>
              <a:off x="7347487" y="4478256"/>
              <a:ext cx="192459" cy="303195"/>
            </a:xfrm>
            <a:custGeom>
              <a:rect b="b" l="l" r="r" t="t"/>
              <a:pathLst>
                <a:path extrusionOk="0" h="9416" w="5977">
                  <a:moveTo>
                    <a:pt x="4387" y="1"/>
                  </a:moveTo>
                  <a:cubicBezTo>
                    <a:pt x="2318" y="2624"/>
                    <a:pt x="802" y="5656"/>
                    <a:pt x="0" y="8833"/>
                  </a:cubicBezTo>
                  <a:cubicBezTo>
                    <a:pt x="525" y="8920"/>
                    <a:pt x="1006" y="9124"/>
                    <a:pt x="1429" y="9416"/>
                  </a:cubicBezTo>
                  <a:cubicBezTo>
                    <a:pt x="2376" y="6341"/>
                    <a:pt x="3921" y="3426"/>
                    <a:pt x="5976" y="875"/>
                  </a:cubicBezTo>
                  <a:cubicBezTo>
                    <a:pt x="5743" y="773"/>
                    <a:pt x="5072" y="380"/>
                    <a:pt x="43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0"/>
            <p:cNvSpPr/>
            <p:nvPr/>
          </p:nvSpPr>
          <p:spPr>
            <a:xfrm>
              <a:off x="7324948" y="4473104"/>
              <a:ext cx="135208" cy="224370"/>
            </a:xfrm>
            <a:custGeom>
              <a:rect b="b" l="l" r="r" t="t"/>
              <a:pathLst>
                <a:path extrusionOk="0" h="6968" w="4199">
                  <a:moveTo>
                    <a:pt x="4198" y="0"/>
                  </a:moveTo>
                  <a:cubicBezTo>
                    <a:pt x="3965" y="219"/>
                    <a:pt x="3338" y="277"/>
                    <a:pt x="2887" y="525"/>
                  </a:cubicBezTo>
                  <a:cubicBezTo>
                    <a:pt x="2435" y="787"/>
                    <a:pt x="2114" y="1210"/>
                    <a:pt x="1808" y="1618"/>
                  </a:cubicBezTo>
                  <a:cubicBezTo>
                    <a:pt x="1196" y="2420"/>
                    <a:pt x="584" y="3236"/>
                    <a:pt x="292" y="4183"/>
                  </a:cubicBezTo>
                  <a:cubicBezTo>
                    <a:pt x="1" y="5131"/>
                    <a:pt x="103" y="6224"/>
                    <a:pt x="788" y="6967"/>
                  </a:cubicBezTo>
                  <a:cubicBezTo>
                    <a:pt x="1619" y="4519"/>
                    <a:pt x="2755" y="2187"/>
                    <a:pt x="41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0"/>
            <p:cNvSpPr/>
            <p:nvPr/>
          </p:nvSpPr>
          <p:spPr>
            <a:xfrm>
              <a:off x="7292104" y="4170397"/>
              <a:ext cx="499841" cy="776374"/>
            </a:xfrm>
            <a:custGeom>
              <a:rect b="b" l="l" r="r" t="t"/>
              <a:pathLst>
                <a:path extrusionOk="0" h="24111" w="15523">
                  <a:moveTo>
                    <a:pt x="9591" y="1"/>
                  </a:moveTo>
                  <a:cubicBezTo>
                    <a:pt x="9124" y="1779"/>
                    <a:pt x="8658" y="3572"/>
                    <a:pt x="8206" y="5452"/>
                  </a:cubicBezTo>
                  <a:cubicBezTo>
                    <a:pt x="8162" y="5627"/>
                    <a:pt x="8119" y="5802"/>
                    <a:pt x="8075" y="5991"/>
                  </a:cubicBezTo>
                  <a:cubicBezTo>
                    <a:pt x="7813" y="6253"/>
                    <a:pt x="7536" y="6516"/>
                    <a:pt x="7405" y="6647"/>
                  </a:cubicBezTo>
                  <a:cubicBezTo>
                    <a:pt x="5058" y="7405"/>
                    <a:pt x="3032" y="8877"/>
                    <a:pt x="1779" y="10713"/>
                  </a:cubicBezTo>
                  <a:cubicBezTo>
                    <a:pt x="467" y="12652"/>
                    <a:pt x="1" y="14954"/>
                    <a:pt x="44" y="17199"/>
                  </a:cubicBezTo>
                  <a:cubicBezTo>
                    <a:pt x="88" y="19443"/>
                    <a:pt x="598" y="21659"/>
                    <a:pt x="1108" y="23859"/>
                  </a:cubicBezTo>
                  <a:cubicBezTo>
                    <a:pt x="1997" y="23985"/>
                    <a:pt x="2895" y="24110"/>
                    <a:pt x="3690" y="24110"/>
                  </a:cubicBezTo>
                  <a:cubicBezTo>
                    <a:pt x="3912" y="24110"/>
                    <a:pt x="4126" y="24100"/>
                    <a:pt x="4329" y="24078"/>
                  </a:cubicBezTo>
                  <a:cubicBezTo>
                    <a:pt x="3848" y="21134"/>
                    <a:pt x="3717" y="18146"/>
                    <a:pt x="4504" y="16747"/>
                  </a:cubicBezTo>
                  <a:lnTo>
                    <a:pt x="4504" y="16747"/>
                  </a:lnTo>
                  <a:cubicBezTo>
                    <a:pt x="3892" y="17199"/>
                    <a:pt x="3018" y="17461"/>
                    <a:pt x="2143" y="17505"/>
                  </a:cubicBezTo>
                  <a:cubicBezTo>
                    <a:pt x="2216" y="16281"/>
                    <a:pt x="2303" y="15056"/>
                    <a:pt x="2376" y="13832"/>
                  </a:cubicBezTo>
                  <a:lnTo>
                    <a:pt x="2376" y="13832"/>
                  </a:lnTo>
                  <a:cubicBezTo>
                    <a:pt x="2085" y="13963"/>
                    <a:pt x="1808" y="14094"/>
                    <a:pt x="1516" y="14226"/>
                  </a:cubicBezTo>
                  <a:cubicBezTo>
                    <a:pt x="1706" y="13322"/>
                    <a:pt x="1939" y="12346"/>
                    <a:pt x="2726" y="11704"/>
                  </a:cubicBezTo>
                  <a:cubicBezTo>
                    <a:pt x="3586" y="11005"/>
                    <a:pt x="4971" y="10844"/>
                    <a:pt x="5743" y="10072"/>
                  </a:cubicBezTo>
                  <a:lnTo>
                    <a:pt x="5743" y="10072"/>
                  </a:lnTo>
                  <a:cubicBezTo>
                    <a:pt x="5699" y="10393"/>
                    <a:pt x="5656" y="10728"/>
                    <a:pt x="5758" y="11034"/>
                  </a:cubicBezTo>
                  <a:cubicBezTo>
                    <a:pt x="5860" y="11354"/>
                    <a:pt x="6137" y="11646"/>
                    <a:pt x="6516" y="11704"/>
                  </a:cubicBezTo>
                  <a:cubicBezTo>
                    <a:pt x="6550" y="11710"/>
                    <a:pt x="6584" y="11712"/>
                    <a:pt x="6619" y="11712"/>
                  </a:cubicBezTo>
                  <a:cubicBezTo>
                    <a:pt x="6967" y="11712"/>
                    <a:pt x="7313" y="11457"/>
                    <a:pt x="7273" y="11165"/>
                  </a:cubicBezTo>
                  <a:lnTo>
                    <a:pt x="7273" y="11165"/>
                  </a:lnTo>
                  <a:cubicBezTo>
                    <a:pt x="7579" y="11500"/>
                    <a:pt x="7740" y="11937"/>
                    <a:pt x="7696" y="12360"/>
                  </a:cubicBezTo>
                  <a:cubicBezTo>
                    <a:pt x="8658" y="10990"/>
                    <a:pt x="9766" y="9693"/>
                    <a:pt x="11004" y="8498"/>
                  </a:cubicBezTo>
                  <a:cubicBezTo>
                    <a:pt x="11515" y="8367"/>
                    <a:pt x="12025" y="8090"/>
                    <a:pt x="12360" y="7740"/>
                  </a:cubicBezTo>
                  <a:cubicBezTo>
                    <a:pt x="12710" y="7390"/>
                    <a:pt x="12914" y="6953"/>
                    <a:pt x="13118" y="6530"/>
                  </a:cubicBezTo>
                  <a:cubicBezTo>
                    <a:pt x="13220" y="6312"/>
                    <a:pt x="13322" y="6093"/>
                    <a:pt x="13424" y="5874"/>
                  </a:cubicBezTo>
                  <a:cubicBezTo>
                    <a:pt x="14196" y="4198"/>
                    <a:pt x="14910" y="2522"/>
                    <a:pt x="15523" y="948"/>
                  </a:cubicBezTo>
                  <a:cubicBezTo>
                    <a:pt x="13555" y="584"/>
                    <a:pt x="11558" y="321"/>
                    <a:pt x="95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0"/>
            <p:cNvSpPr/>
            <p:nvPr/>
          </p:nvSpPr>
          <p:spPr>
            <a:xfrm>
              <a:off x="7556333" y="4170397"/>
              <a:ext cx="235607" cy="189175"/>
            </a:xfrm>
            <a:custGeom>
              <a:rect b="b" l="l" r="r" t="t"/>
              <a:pathLst>
                <a:path extrusionOk="0" h="5875" w="7317">
                  <a:moveTo>
                    <a:pt x="1385" y="1"/>
                  </a:moveTo>
                  <a:cubicBezTo>
                    <a:pt x="918" y="1779"/>
                    <a:pt x="452" y="3572"/>
                    <a:pt x="0" y="5452"/>
                  </a:cubicBezTo>
                  <a:cubicBezTo>
                    <a:pt x="787" y="5015"/>
                    <a:pt x="1676" y="4708"/>
                    <a:pt x="2594" y="4577"/>
                  </a:cubicBezTo>
                  <a:cubicBezTo>
                    <a:pt x="2871" y="4898"/>
                    <a:pt x="3265" y="5335"/>
                    <a:pt x="3600" y="5802"/>
                  </a:cubicBezTo>
                  <a:lnTo>
                    <a:pt x="4751" y="5233"/>
                  </a:lnTo>
                  <a:cubicBezTo>
                    <a:pt x="4941" y="5423"/>
                    <a:pt x="5087" y="5641"/>
                    <a:pt x="5218" y="5874"/>
                  </a:cubicBezTo>
                  <a:cubicBezTo>
                    <a:pt x="5990" y="4198"/>
                    <a:pt x="6704" y="2522"/>
                    <a:pt x="7317" y="948"/>
                  </a:cubicBezTo>
                  <a:cubicBezTo>
                    <a:pt x="5349" y="584"/>
                    <a:pt x="3352" y="321"/>
                    <a:pt x="1385"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0"/>
            <p:cNvSpPr/>
            <p:nvPr/>
          </p:nvSpPr>
          <p:spPr>
            <a:xfrm>
              <a:off x="7300090" y="4922672"/>
              <a:ext cx="234674" cy="192781"/>
            </a:xfrm>
            <a:custGeom>
              <a:rect b="b" l="l" r="r" t="t"/>
              <a:pathLst>
                <a:path extrusionOk="0" h="5987" w="7288">
                  <a:moveTo>
                    <a:pt x="3629" y="1"/>
                  </a:moveTo>
                  <a:cubicBezTo>
                    <a:pt x="2755" y="30"/>
                    <a:pt x="1881" y="45"/>
                    <a:pt x="991" y="88"/>
                  </a:cubicBezTo>
                  <a:cubicBezTo>
                    <a:pt x="598" y="1196"/>
                    <a:pt x="292" y="2347"/>
                    <a:pt x="88" y="3513"/>
                  </a:cubicBezTo>
                  <a:cubicBezTo>
                    <a:pt x="44" y="3819"/>
                    <a:pt x="0" y="4140"/>
                    <a:pt x="88" y="4432"/>
                  </a:cubicBezTo>
                  <a:cubicBezTo>
                    <a:pt x="216" y="4860"/>
                    <a:pt x="638" y="5190"/>
                    <a:pt x="861" y="5190"/>
                  </a:cubicBezTo>
                  <a:cubicBezTo>
                    <a:pt x="866" y="5190"/>
                    <a:pt x="870" y="5190"/>
                    <a:pt x="875" y="5189"/>
                  </a:cubicBezTo>
                  <a:cubicBezTo>
                    <a:pt x="1823" y="5719"/>
                    <a:pt x="2925" y="5987"/>
                    <a:pt x="4028" y="5987"/>
                  </a:cubicBezTo>
                  <a:cubicBezTo>
                    <a:pt x="4960" y="5987"/>
                    <a:pt x="5893" y="5795"/>
                    <a:pt x="6734" y="5408"/>
                  </a:cubicBezTo>
                  <a:cubicBezTo>
                    <a:pt x="6967" y="5291"/>
                    <a:pt x="7215" y="5146"/>
                    <a:pt x="7259" y="4898"/>
                  </a:cubicBezTo>
                  <a:cubicBezTo>
                    <a:pt x="7288" y="4665"/>
                    <a:pt x="7098" y="4446"/>
                    <a:pt x="6923" y="4271"/>
                  </a:cubicBezTo>
                  <a:cubicBezTo>
                    <a:pt x="6399" y="3747"/>
                    <a:pt x="5859" y="3222"/>
                    <a:pt x="5320" y="2697"/>
                  </a:cubicBezTo>
                  <a:cubicBezTo>
                    <a:pt x="4635" y="1837"/>
                    <a:pt x="4096" y="948"/>
                    <a:pt x="36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0"/>
            <p:cNvSpPr/>
            <p:nvPr/>
          </p:nvSpPr>
          <p:spPr>
            <a:xfrm>
              <a:off x="7935996" y="4343115"/>
              <a:ext cx="227622" cy="612927"/>
            </a:xfrm>
            <a:custGeom>
              <a:rect b="b" l="l" r="r" t="t"/>
              <a:pathLst>
                <a:path extrusionOk="0" h="19035" w="7069">
                  <a:moveTo>
                    <a:pt x="4999" y="0"/>
                  </a:moveTo>
                  <a:lnTo>
                    <a:pt x="4999" y="0"/>
                  </a:lnTo>
                  <a:cubicBezTo>
                    <a:pt x="3585" y="467"/>
                    <a:pt x="2113" y="846"/>
                    <a:pt x="364" y="1123"/>
                  </a:cubicBezTo>
                  <a:cubicBezTo>
                    <a:pt x="0" y="2842"/>
                    <a:pt x="292" y="4664"/>
                    <a:pt x="1268" y="6340"/>
                  </a:cubicBezTo>
                  <a:cubicBezTo>
                    <a:pt x="1472" y="7827"/>
                    <a:pt x="1662" y="9328"/>
                    <a:pt x="1793" y="10829"/>
                  </a:cubicBezTo>
                  <a:cubicBezTo>
                    <a:pt x="2011" y="13423"/>
                    <a:pt x="2099" y="16018"/>
                    <a:pt x="2040" y="18597"/>
                  </a:cubicBezTo>
                  <a:cubicBezTo>
                    <a:pt x="2915" y="18656"/>
                    <a:pt x="3789" y="18714"/>
                    <a:pt x="4460" y="19035"/>
                  </a:cubicBezTo>
                  <a:cubicBezTo>
                    <a:pt x="6806" y="14429"/>
                    <a:pt x="7069" y="8949"/>
                    <a:pt x="5043" y="4212"/>
                  </a:cubicBezTo>
                  <a:cubicBezTo>
                    <a:pt x="5028" y="4183"/>
                    <a:pt x="5028" y="4154"/>
                    <a:pt x="5028" y="4139"/>
                  </a:cubicBezTo>
                  <a:cubicBezTo>
                    <a:pt x="4868" y="2755"/>
                    <a:pt x="4868" y="1370"/>
                    <a:pt x="49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0"/>
            <p:cNvSpPr/>
            <p:nvPr/>
          </p:nvSpPr>
          <p:spPr>
            <a:xfrm>
              <a:off x="7935996" y="4342632"/>
              <a:ext cx="161934" cy="349209"/>
            </a:xfrm>
            <a:custGeom>
              <a:rect b="b" l="l" r="r" t="t"/>
              <a:pathLst>
                <a:path extrusionOk="0" h="10845" w="5029">
                  <a:moveTo>
                    <a:pt x="4999" y="1"/>
                  </a:moveTo>
                  <a:cubicBezTo>
                    <a:pt x="3585" y="482"/>
                    <a:pt x="2113" y="861"/>
                    <a:pt x="364" y="1138"/>
                  </a:cubicBezTo>
                  <a:cubicBezTo>
                    <a:pt x="0" y="2843"/>
                    <a:pt x="292" y="4679"/>
                    <a:pt x="1268" y="6355"/>
                  </a:cubicBezTo>
                  <a:cubicBezTo>
                    <a:pt x="1472" y="7842"/>
                    <a:pt x="1662" y="9343"/>
                    <a:pt x="1793" y="10844"/>
                  </a:cubicBezTo>
                  <a:cubicBezTo>
                    <a:pt x="2478" y="8906"/>
                    <a:pt x="3425" y="7055"/>
                    <a:pt x="4635" y="5350"/>
                  </a:cubicBezTo>
                  <a:cubicBezTo>
                    <a:pt x="4402" y="5291"/>
                    <a:pt x="4183" y="5218"/>
                    <a:pt x="3950" y="5160"/>
                  </a:cubicBezTo>
                  <a:cubicBezTo>
                    <a:pt x="4052" y="4854"/>
                    <a:pt x="4154" y="4548"/>
                    <a:pt x="4256" y="4242"/>
                  </a:cubicBezTo>
                  <a:cubicBezTo>
                    <a:pt x="4450" y="4181"/>
                    <a:pt x="4665" y="4151"/>
                    <a:pt x="4891" y="4151"/>
                  </a:cubicBezTo>
                  <a:cubicBezTo>
                    <a:pt x="4936" y="4151"/>
                    <a:pt x="4982" y="4152"/>
                    <a:pt x="5028" y="4154"/>
                  </a:cubicBezTo>
                  <a:cubicBezTo>
                    <a:pt x="4868" y="2770"/>
                    <a:pt x="4868" y="1385"/>
                    <a:pt x="4999"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0"/>
            <p:cNvSpPr/>
            <p:nvPr/>
          </p:nvSpPr>
          <p:spPr>
            <a:xfrm>
              <a:off x="7791904" y="4908601"/>
              <a:ext cx="319617" cy="233064"/>
            </a:xfrm>
            <a:custGeom>
              <a:rect b="b" l="l" r="r" t="t"/>
              <a:pathLst>
                <a:path extrusionOk="0" h="7238" w="9926">
                  <a:moveTo>
                    <a:pt x="7055" y="1"/>
                  </a:moveTo>
                  <a:cubicBezTo>
                    <a:pt x="5962" y="1269"/>
                    <a:pt x="4781" y="2449"/>
                    <a:pt x="3557" y="3499"/>
                  </a:cubicBezTo>
                  <a:cubicBezTo>
                    <a:pt x="2566" y="3980"/>
                    <a:pt x="1575" y="4460"/>
                    <a:pt x="584" y="4956"/>
                  </a:cubicBezTo>
                  <a:cubicBezTo>
                    <a:pt x="321" y="5073"/>
                    <a:pt x="30" y="5247"/>
                    <a:pt x="15" y="5510"/>
                  </a:cubicBezTo>
                  <a:cubicBezTo>
                    <a:pt x="1" y="5728"/>
                    <a:pt x="161" y="5903"/>
                    <a:pt x="321" y="6049"/>
                  </a:cubicBezTo>
                  <a:cubicBezTo>
                    <a:pt x="1172" y="6824"/>
                    <a:pt x="2360" y="7238"/>
                    <a:pt x="3543" y="7238"/>
                  </a:cubicBezTo>
                  <a:cubicBezTo>
                    <a:pt x="4184" y="7238"/>
                    <a:pt x="4824" y="7116"/>
                    <a:pt x="5408" y="6865"/>
                  </a:cubicBezTo>
                  <a:cubicBezTo>
                    <a:pt x="6195" y="6530"/>
                    <a:pt x="6894" y="5976"/>
                    <a:pt x="7754" y="5801"/>
                  </a:cubicBezTo>
                  <a:cubicBezTo>
                    <a:pt x="8148" y="5714"/>
                    <a:pt x="8570" y="5728"/>
                    <a:pt x="8935" y="5554"/>
                  </a:cubicBezTo>
                  <a:cubicBezTo>
                    <a:pt x="9795" y="5175"/>
                    <a:pt x="9926" y="4052"/>
                    <a:pt x="9693" y="3192"/>
                  </a:cubicBezTo>
                  <a:cubicBezTo>
                    <a:pt x="9460" y="2318"/>
                    <a:pt x="8964" y="1487"/>
                    <a:pt x="9037" y="584"/>
                  </a:cubicBezTo>
                  <a:cubicBezTo>
                    <a:pt x="8264" y="482"/>
                    <a:pt x="7507" y="365"/>
                    <a:pt x="70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0"/>
            <p:cNvSpPr/>
            <p:nvPr/>
          </p:nvSpPr>
          <p:spPr>
            <a:xfrm>
              <a:off x="7507519" y="3889006"/>
              <a:ext cx="641102" cy="760113"/>
            </a:xfrm>
            <a:custGeom>
              <a:rect b="b" l="l" r="r" t="t"/>
              <a:pathLst>
                <a:path extrusionOk="0" h="23606" w="19910">
                  <a:moveTo>
                    <a:pt x="12521" y="19965"/>
                  </a:moveTo>
                  <a:cubicBezTo>
                    <a:pt x="12519" y="19978"/>
                    <a:pt x="12519" y="19992"/>
                    <a:pt x="12520" y="20006"/>
                  </a:cubicBezTo>
                  <a:cubicBezTo>
                    <a:pt x="12520" y="19992"/>
                    <a:pt x="12521" y="19979"/>
                    <a:pt x="12521" y="19965"/>
                  </a:cubicBezTo>
                  <a:close/>
                  <a:moveTo>
                    <a:pt x="11725" y="0"/>
                  </a:moveTo>
                  <a:cubicBezTo>
                    <a:pt x="9537" y="0"/>
                    <a:pt x="7362" y="168"/>
                    <a:pt x="5218" y="505"/>
                  </a:cubicBezTo>
                  <a:cubicBezTo>
                    <a:pt x="2828" y="5184"/>
                    <a:pt x="1210" y="9643"/>
                    <a:pt x="0" y="14191"/>
                  </a:cubicBezTo>
                  <a:lnTo>
                    <a:pt x="1983" y="12223"/>
                  </a:lnTo>
                  <a:cubicBezTo>
                    <a:pt x="2174" y="12189"/>
                    <a:pt x="2367" y="12172"/>
                    <a:pt x="2561" y="12172"/>
                  </a:cubicBezTo>
                  <a:cubicBezTo>
                    <a:pt x="3755" y="12172"/>
                    <a:pt x="4945" y="12807"/>
                    <a:pt x="5510" y="13797"/>
                  </a:cubicBezTo>
                  <a:cubicBezTo>
                    <a:pt x="6224" y="13375"/>
                    <a:pt x="6792" y="12733"/>
                    <a:pt x="7113" y="12005"/>
                  </a:cubicBezTo>
                  <a:cubicBezTo>
                    <a:pt x="7506" y="12340"/>
                    <a:pt x="7885" y="12660"/>
                    <a:pt x="8279" y="12996"/>
                  </a:cubicBezTo>
                  <a:cubicBezTo>
                    <a:pt x="9139" y="11349"/>
                    <a:pt x="10144" y="9804"/>
                    <a:pt x="11237" y="8317"/>
                  </a:cubicBezTo>
                  <a:cubicBezTo>
                    <a:pt x="12269" y="12325"/>
                    <a:pt x="12605" y="16145"/>
                    <a:pt x="12521" y="19965"/>
                  </a:cubicBezTo>
                  <a:lnTo>
                    <a:pt x="12521" y="19965"/>
                  </a:lnTo>
                  <a:cubicBezTo>
                    <a:pt x="12539" y="19795"/>
                    <a:pt x="12739" y="19681"/>
                    <a:pt x="12930" y="19681"/>
                  </a:cubicBezTo>
                  <a:cubicBezTo>
                    <a:pt x="12974" y="19681"/>
                    <a:pt x="13018" y="19687"/>
                    <a:pt x="13059" y="19700"/>
                  </a:cubicBezTo>
                  <a:cubicBezTo>
                    <a:pt x="13307" y="19758"/>
                    <a:pt x="13467" y="19962"/>
                    <a:pt x="13599" y="20166"/>
                  </a:cubicBezTo>
                  <a:cubicBezTo>
                    <a:pt x="14254" y="21114"/>
                    <a:pt x="14065" y="22498"/>
                    <a:pt x="14254" y="23606"/>
                  </a:cubicBezTo>
                  <a:cubicBezTo>
                    <a:pt x="15610" y="22513"/>
                    <a:pt x="16280" y="20764"/>
                    <a:pt x="16980" y="19496"/>
                  </a:cubicBezTo>
                  <a:cubicBezTo>
                    <a:pt x="16426" y="19336"/>
                    <a:pt x="15872" y="19161"/>
                    <a:pt x="15318" y="18986"/>
                  </a:cubicBezTo>
                  <a:cubicBezTo>
                    <a:pt x="15420" y="18723"/>
                    <a:pt x="15508" y="18461"/>
                    <a:pt x="15610" y="18199"/>
                  </a:cubicBezTo>
                  <a:cubicBezTo>
                    <a:pt x="16863" y="18111"/>
                    <a:pt x="17942" y="17033"/>
                    <a:pt x="17971" y="15852"/>
                  </a:cubicBezTo>
                  <a:cubicBezTo>
                    <a:pt x="18612" y="16129"/>
                    <a:pt x="19268" y="16406"/>
                    <a:pt x="19909" y="16683"/>
                  </a:cubicBezTo>
                  <a:cubicBezTo>
                    <a:pt x="19122" y="11130"/>
                    <a:pt x="18539" y="5781"/>
                    <a:pt x="17942" y="447"/>
                  </a:cubicBezTo>
                  <a:cubicBezTo>
                    <a:pt x="15868" y="150"/>
                    <a:pt x="13791" y="0"/>
                    <a:pt x="117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0"/>
            <p:cNvSpPr/>
            <p:nvPr/>
          </p:nvSpPr>
          <p:spPr>
            <a:xfrm>
              <a:off x="7887633" y="4041824"/>
              <a:ext cx="143644" cy="94346"/>
            </a:xfrm>
            <a:custGeom>
              <a:rect b="b" l="l" r="r" t="t"/>
              <a:pathLst>
                <a:path extrusionOk="0" h="2930" w="4461">
                  <a:moveTo>
                    <a:pt x="4461" y="0"/>
                  </a:moveTo>
                  <a:lnTo>
                    <a:pt x="4461" y="0"/>
                  </a:lnTo>
                  <a:cubicBezTo>
                    <a:pt x="2697" y="511"/>
                    <a:pt x="1123" y="1545"/>
                    <a:pt x="1" y="2930"/>
                  </a:cubicBezTo>
                  <a:cubicBezTo>
                    <a:pt x="1487" y="2420"/>
                    <a:pt x="3105" y="1341"/>
                    <a:pt x="4461"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0"/>
            <p:cNvSpPr/>
            <p:nvPr/>
          </p:nvSpPr>
          <p:spPr>
            <a:xfrm>
              <a:off x="7716364" y="4078886"/>
              <a:ext cx="126256" cy="52615"/>
            </a:xfrm>
            <a:custGeom>
              <a:rect b="b" l="l" r="r" t="t"/>
              <a:pathLst>
                <a:path extrusionOk="0" h="1634" w="3921">
                  <a:moveTo>
                    <a:pt x="0" y="1"/>
                  </a:moveTo>
                  <a:lnTo>
                    <a:pt x="0" y="1"/>
                  </a:lnTo>
                  <a:cubicBezTo>
                    <a:pt x="1049" y="1006"/>
                    <a:pt x="2507" y="1633"/>
                    <a:pt x="3921" y="1633"/>
                  </a:cubicBezTo>
                  <a:cubicBezTo>
                    <a:pt x="2740" y="875"/>
                    <a:pt x="1399" y="307"/>
                    <a:pt x="0"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0"/>
            <p:cNvSpPr/>
            <p:nvPr/>
          </p:nvSpPr>
          <p:spPr>
            <a:xfrm>
              <a:off x="7565252" y="3302686"/>
              <a:ext cx="568813" cy="670662"/>
            </a:xfrm>
            <a:custGeom>
              <a:rect b="b" l="l" r="r" t="t"/>
              <a:pathLst>
                <a:path extrusionOk="0" h="20828" w="17665">
                  <a:moveTo>
                    <a:pt x="379" y="0"/>
                  </a:moveTo>
                  <a:cubicBezTo>
                    <a:pt x="452" y="933"/>
                    <a:pt x="1151" y="1706"/>
                    <a:pt x="1691" y="2493"/>
                  </a:cubicBezTo>
                  <a:cubicBezTo>
                    <a:pt x="2230" y="3294"/>
                    <a:pt x="2624" y="4344"/>
                    <a:pt x="2084" y="5131"/>
                  </a:cubicBezTo>
                  <a:cubicBezTo>
                    <a:pt x="1909" y="5393"/>
                    <a:pt x="1647" y="5597"/>
                    <a:pt x="1516" y="5859"/>
                  </a:cubicBezTo>
                  <a:cubicBezTo>
                    <a:pt x="1297" y="6268"/>
                    <a:pt x="1385" y="6749"/>
                    <a:pt x="1326" y="7200"/>
                  </a:cubicBezTo>
                  <a:cubicBezTo>
                    <a:pt x="1224" y="7914"/>
                    <a:pt x="714" y="8570"/>
                    <a:pt x="0" y="8862"/>
                  </a:cubicBezTo>
                  <a:cubicBezTo>
                    <a:pt x="1720" y="11077"/>
                    <a:pt x="2594" y="13832"/>
                    <a:pt x="2434" y="16557"/>
                  </a:cubicBezTo>
                  <a:lnTo>
                    <a:pt x="4023" y="14531"/>
                  </a:lnTo>
                  <a:cubicBezTo>
                    <a:pt x="4256" y="16324"/>
                    <a:pt x="4256" y="18131"/>
                    <a:pt x="4052" y="19924"/>
                  </a:cubicBezTo>
                  <a:cubicBezTo>
                    <a:pt x="4693" y="19443"/>
                    <a:pt x="5349" y="18962"/>
                    <a:pt x="5990" y="18481"/>
                  </a:cubicBezTo>
                  <a:cubicBezTo>
                    <a:pt x="6223" y="19195"/>
                    <a:pt x="6471" y="19895"/>
                    <a:pt x="6923" y="20828"/>
                  </a:cubicBezTo>
                  <a:cubicBezTo>
                    <a:pt x="7797" y="17446"/>
                    <a:pt x="8672" y="14036"/>
                    <a:pt x="10188" y="10859"/>
                  </a:cubicBezTo>
                  <a:lnTo>
                    <a:pt x="10188" y="10859"/>
                  </a:lnTo>
                  <a:cubicBezTo>
                    <a:pt x="9998" y="11267"/>
                    <a:pt x="10450" y="11733"/>
                    <a:pt x="10916" y="11748"/>
                  </a:cubicBezTo>
                  <a:cubicBezTo>
                    <a:pt x="10940" y="11749"/>
                    <a:pt x="10964" y="11750"/>
                    <a:pt x="10988" y="11750"/>
                  </a:cubicBezTo>
                  <a:cubicBezTo>
                    <a:pt x="11426" y="11750"/>
                    <a:pt x="11825" y="11501"/>
                    <a:pt x="12184" y="11252"/>
                  </a:cubicBezTo>
                  <a:cubicBezTo>
                    <a:pt x="12549" y="10975"/>
                    <a:pt x="12942" y="10698"/>
                    <a:pt x="13409" y="10654"/>
                  </a:cubicBezTo>
                  <a:cubicBezTo>
                    <a:pt x="13452" y="10650"/>
                    <a:pt x="13494" y="10649"/>
                    <a:pt x="13536" y="10649"/>
                  </a:cubicBezTo>
                  <a:cubicBezTo>
                    <a:pt x="14401" y="10649"/>
                    <a:pt x="15018" y="11491"/>
                    <a:pt x="15449" y="12214"/>
                  </a:cubicBezTo>
                  <a:cubicBezTo>
                    <a:pt x="15507" y="11777"/>
                    <a:pt x="15857" y="11369"/>
                    <a:pt x="16324" y="11223"/>
                  </a:cubicBezTo>
                  <a:cubicBezTo>
                    <a:pt x="16453" y="11181"/>
                    <a:pt x="16591" y="11161"/>
                    <a:pt x="16730" y="11161"/>
                  </a:cubicBezTo>
                  <a:cubicBezTo>
                    <a:pt x="17075" y="11161"/>
                    <a:pt x="17425" y="11286"/>
                    <a:pt x="17665" y="11514"/>
                  </a:cubicBezTo>
                  <a:cubicBezTo>
                    <a:pt x="16134" y="9503"/>
                    <a:pt x="15056" y="7200"/>
                    <a:pt x="14502" y="4781"/>
                  </a:cubicBezTo>
                  <a:cubicBezTo>
                    <a:pt x="14119" y="4879"/>
                    <a:pt x="13714" y="4988"/>
                    <a:pt x="13337" y="4988"/>
                  </a:cubicBezTo>
                  <a:cubicBezTo>
                    <a:pt x="13098" y="4988"/>
                    <a:pt x="12869" y="4944"/>
                    <a:pt x="12665" y="4825"/>
                  </a:cubicBezTo>
                  <a:cubicBezTo>
                    <a:pt x="12272" y="4606"/>
                    <a:pt x="12068" y="4169"/>
                    <a:pt x="11908" y="3761"/>
                  </a:cubicBezTo>
                  <a:cubicBezTo>
                    <a:pt x="11631" y="3090"/>
                    <a:pt x="11354" y="2434"/>
                    <a:pt x="11091" y="1764"/>
                  </a:cubicBezTo>
                  <a:cubicBezTo>
                    <a:pt x="10931" y="1385"/>
                    <a:pt x="10771" y="992"/>
                    <a:pt x="10450" y="729"/>
                  </a:cubicBezTo>
                  <a:cubicBezTo>
                    <a:pt x="10258" y="579"/>
                    <a:pt x="10004" y="486"/>
                    <a:pt x="9762" y="486"/>
                  </a:cubicBezTo>
                  <a:cubicBezTo>
                    <a:pt x="9581" y="486"/>
                    <a:pt x="9407" y="538"/>
                    <a:pt x="9270" y="656"/>
                  </a:cubicBezTo>
                  <a:cubicBezTo>
                    <a:pt x="9925" y="1429"/>
                    <a:pt x="10129" y="2784"/>
                    <a:pt x="9546" y="3775"/>
                  </a:cubicBezTo>
                  <a:cubicBezTo>
                    <a:pt x="9066" y="4591"/>
                    <a:pt x="8073" y="5101"/>
                    <a:pt x="7086" y="5101"/>
                  </a:cubicBezTo>
                  <a:cubicBezTo>
                    <a:pt x="6874" y="5101"/>
                    <a:pt x="6663" y="5078"/>
                    <a:pt x="6457" y="5029"/>
                  </a:cubicBezTo>
                  <a:cubicBezTo>
                    <a:pt x="5378" y="4781"/>
                    <a:pt x="4577" y="3965"/>
                    <a:pt x="3950" y="3105"/>
                  </a:cubicBezTo>
                  <a:cubicBezTo>
                    <a:pt x="3338" y="2245"/>
                    <a:pt x="2828" y="1298"/>
                    <a:pt x="2041" y="569"/>
                  </a:cubicBezTo>
                  <a:cubicBezTo>
                    <a:pt x="1341" y="321"/>
                    <a:pt x="729" y="234"/>
                    <a:pt x="3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1" name="Shape 1151"/>
        <p:cNvGrpSpPr/>
        <p:nvPr/>
      </p:nvGrpSpPr>
      <p:grpSpPr>
        <a:xfrm>
          <a:off x="0" y="0"/>
          <a:ext cx="0" cy="0"/>
          <a:chOff x="0" y="0"/>
          <a:chExt cx="0" cy="0"/>
        </a:xfrm>
      </p:grpSpPr>
      <p:sp>
        <p:nvSpPr>
          <p:cNvPr id="1152" name="Google Shape;1152;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a table</a:t>
            </a:r>
            <a:endParaRPr/>
          </a:p>
        </p:txBody>
      </p:sp>
      <p:graphicFrame>
        <p:nvGraphicFramePr>
          <p:cNvPr id="1153" name="Google Shape;1153;p41"/>
          <p:cNvGraphicFramePr/>
          <p:nvPr/>
        </p:nvGraphicFramePr>
        <p:xfrm>
          <a:off x="713200" y="1271890"/>
          <a:ext cx="3000000" cy="3000000"/>
        </p:xfrm>
        <a:graphic>
          <a:graphicData uri="http://schemas.openxmlformats.org/drawingml/2006/table">
            <a:tbl>
              <a:tblPr>
                <a:noFill/>
                <a:tableStyleId>{6494F9CA-D0C3-4798-9E1E-255563704B1C}</a:tableStyleId>
              </a:tblPr>
              <a:tblGrid>
                <a:gridCol w="1735725"/>
                <a:gridCol w="4137300"/>
                <a:gridCol w="1844575"/>
              </a:tblGrid>
              <a:tr h="737625">
                <a:tc>
                  <a:txBody>
                    <a:bodyPr/>
                    <a:lstStyle/>
                    <a:p>
                      <a:pPr indent="0" lvl="0" marL="0" rtl="0" algn="ctr">
                        <a:spcBef>
                          <a:spcPts val="0"/>
                        </a:spcBef>
                        <a:spcAft>
                          <a:spcPts val="0"/>
                        </a:spcAft>
                        <a:buNone/>
                      </a:pPr>
                      <a:r>
                        <a:rPr lang="en" sz="2000">
                          <a:solidFill>
                            <a:schemeClr val="lt1"/>
                          </a:solidFill>
                          <a:latin typeface="Nosifer"/>
                          <a:ea typeface="Nosifer"/>
                          <a:cs typeface="Nosifer"/>
                          <a:sym typeface="Nosifer"/>
                        </a:rPr>
                        <a:t>NAME</a:t>
                      </a:r>
                      <a:endParaRPr sz="2000">
                        <a:solidFill>
                          <a:schemeClr val="lt1"/>
                        </a:solidFill>
                        <a:latin typeface="Nosifer"/>
                        <a:ea typeface="Nosifer"/>
                        <a:cs typeface="Nosifer"/>
                        <a:sym typeface="Nosifer"/>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9300"/>
                      </a:srgbClr>
                    </a:solidFill>
                  </a:tcPr>
                </a:tc>
                <a:tc>
                  <a:txBody>
                    <a:bodyPr/>
                    <a:lstStyle/>
                    <a:p>
                      <a:pPr indent="0" lvl="0" marL="0" rtl="0" algn="ctr">
                        <a:spcBef>
                          <a:spcPts val="0"/>
                        </a:spcBef>
                        <a:spcAft>
                          <a:spcPts val="0"/>
                        </a:spcAft>
                        <a:buNone/>
                      </a:pPr>
                      <a:r>
                        <a:rPr lang="en" sz="2000">
                          <a:solidFill>
                            <a:schemeClr val="lt1"/>
                          </a:solidFill>
                          <a:latin typeface="Nosifer"/>
                          <a:ea typeface="Nosifer"/>
                          <a:cs typeface="Nosifer"/>
                          <a:sym typeface="Nosifer"/>
                        </a:rPr>
                        <a:t>DESCRIPTION</a:t>
                      </a:r>
                      <a:endParaRPr sz="2000">
                        <a:solidFill>
                          <a:schemeClr val="lt1"/>
                        </a:solidFill>
                        <a:latin typeface="Nosifer"/>
                        <a:ea typeface="Nosifer"/>
                        <a:cs typeface="Nosifer"/>
                        <a:sym typeface="Nosifer"/>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9300"/>
                      </a:srgbClr>
                    </a:solidFill>
                  </a:tcPr>
                </a:tc>
                <a:tc>
                  <a:txBody>
                    <a:bodyPr/>
                    <a:lstStyle/>
                    <a:p>
                      <a:pPr indent="0" lvl="0" marL="0" rtl="0" algn="ctr">
                        <a:spcBef>
                          <a:spcPts val="0"/>
                        </a:spcBef>
                        <a:spcAft>
                          <a:spcPts val="0"/>
                        </a:spcAft>
                        <a:buNone/>
                      </a:pPr>
                      <a:r>
                        <a:rPr lang="en" sz="2000">
                          <a:solidFill>
                            <a:schemeClr val="lt1"/>
                          </a:solidFill>
                          <a:latin typeface="Nosifer"/>
                          <a:ea typeface="Nosifer"/>
                          <a:cs typeface="Nosifer"/>
                          <a:sym typeface="Nosifer"/>
                        </a:rPr>
                        <a:t>YEAR</a:t>
                      </a:r>
                      <a:endParaRPr sz="2000">
                        <a:solidFill>
                          <a:schemeClr val="lt1"/>
                        </a:solidFill>
                        <a:latin typeface="Nosifer"/>
                        <a:ea typeface="Nosifer"/>
                        <a:cs typeface="Nosifer"/>
                        <a:sym typeface="Nosifer"/>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9300"/>
                      </a:srgbClr>
                    </a:solidFill>
                  </a:tcPr>
                </a:tc>
              </a:tr>
              <a:tr h="737625">
                <a:tc>
                  <a:txBody>
                    <a:bodyPr/>
                    <a:lstStyle/>
                    <a:p>
                      <a:pPr indent="0" lvl="0" marL="0" rtl="0" algn="ctr">
                        <a:spcBef>
                          <a:spcPts val="0"/>
                        </a:spcBef>
                        <a:spcAft>
                          <a:spcPts val="0"/>
                        </a:spcAft>
                        <a:buNone/>
                      </a:pPr>
                      <a:r>
                        <a:rPr lang="en">
                          <a:solidFill>
                            <a:schemeClr val="lt1"/>
                          </a:solidFill>
                          <a:latin typeface="Overpass"/>
                          <a:ea typeface="Overpass"/>
                          <a:cs typeface="Overpass"/>
                          <a:sym typeface="Overpass"/>
                        </a:rPr>
                        <a:t>Mercury</a:t>
                      </a:r>
                      <a:endParaRPr>
                        <a:solidFill>
                          <a:schemeClr val="lt1"/>
                        </a:solidFill>
                        <a:latin typeface="Overpass"/>
                        <a:ea typeface="Overpass"/>
                        <a:cs typeface="Overpass"/>
                        <a:sym typeface="Overpas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9300"/>
                      </a:srgbClr>
                    </a:solidFill>
                  </a:tcPr>
                </a:tc>
                <a:tc>
                  <a:txBody>
                    <a:bodyPr/>
                    <a:lstStyle/>
                    <a:p>
                      <a:pPr indent="0" lvl="0" marL="0" rtl="0" algn="ctr">
                        <a:spcBef>
                          <a:spcPts val="0"/>
                        </a:spcBef>
                        <a:spcAft>
                          <a:spcPts val="0"/>
                        </a:spcAft>
                        <a:buNone/>
                      </a:pPr>
                      <a:r>
                        <a:rPr lang="en">
                          <a:solidFill>
                            <a:schemeClr val="lt1"/>
                          </a:solidFill>
                          <a:latin typeface="Overpass"/>
                          <a:ea typeface="Overpass"/>
                          <a:cs typeface="Overpass"/>
                          <a:sym typeface="Overpass"/>
                        </a:rPr>
                        <a:t>Mercury is the closest planet to the Sun and the smallest of them all</a:t>
                      </a:r>
                      <a:endParaRPr>
                        <a:solidFill>
                          <a:schemeClr val="lt1"/>
                        </a:solidFill>
                        <a:latin typeface="Overpass"/>
                        <a:ea typeface="Overpass"/>
                        <a:cs typeface="Overpass"/>
                        <a:sym typeface="Overpas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9300"/>
                      </a:srgbClr>
                    </a:solidFill>
                  </a:tcPr>
                </a:tc>
                <a:tc>
                  <a:txBody>
                    <a:bodyPr/>
                    <a:lstStyle/>
                    <a:p>
                      <a:pPr indent="0" lvl="0" marL="0" rtl="0" algn="ctr">
                        <a:spcBef>
                          <a:spcPts val="0"/>
                        </a:spcBef>
                        <a:spcAft>
                          <a:spcPts val="0"/>
                        </a:spcAft>
                        <a:buNone/>
                      </a:pPr>
                      <a:r>
                        <a:rPr lang="en">
                          <a:solidFill>
                            <a:schemeClr val="lt1"/>
                          </a:solidFill>
                          <a:latin typeface="Overpass"/>
                          <a:ea typeface="Overpass"/>
                          <a:cs typeface="Overpass"/>
                          <a:sym typeface="Overpass"/>
                        </a:rPr>
                        <a:t>2XXX</a:t>
                      </a:r>
                      <a:endParaRPr>
                        <a:solidFill>
                          <a:schemeClr val="lt1"/>
                        </a:solidFill>
                        <a:latin typeface="Overpass"/>
                        <a:ea typeface="Overpass"/>
                        <a:cs typeface="Overpass"/>
                        <a:sym typeface="Overpas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9300"/>
                      </a:srgbClr>
                    </a:solidFill>
                  </a:tcPr>
                </a:tc>
              </a:tr>
              <a:tr h="737625">
                <a:tc>
                  <a:txBody>
                    <a:bodyPr/>
                    <a:lstStyle/>
                    <a:p>
                      <a:pPr indent="0" lvl="0" marL="0" rtl="0" algn="ctr">
                        <a:spcBef>
                          <a:spcPts val="0"/>
                        </a:spcBef>
                        <a:spcAft>
                          <a:spcPts val="0"/>
                        </a:spcAft>
                        <a:buNone/>
                      </a:pPr>
                      <a:r>
                        <a:rPr lang="en">
                          <a:solidFill>
                            <a:schemeClr val="lt1"/>
                          </a:solidFill>
                          <a:latin typeface="Overpass"/>
                          <a:ea typeface="Overpass"/>
                          <a:cs typeface="Overpass"/>
                          <a:sym typeface="Overpass"/>
                        </a:rPr>
                        <a:t>Venus</a:t>
                      </a:r>
                      <a:endParaRPr>
                        <a:solidFill>
                          <a:schemeClr val="lt1"/>
                        </a:solidFill>
                        <a:latin typeface="Overpass"/>
                        <a:ea typeface="Overpass"/>
                        <a:cs typeface="Overpass"/>
                        <a:sym typeface="Overpas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9300"/>
                      </a:srgbClr>
                    </a:solidFill>
                  </a:tcPr>
                </a:tc>
                <a:tc>
                  <a:txBody>
                    <a:bodyPr/>
                    <a:lstStyle/>
                    <a:p>
                      <a:pPr indent="0" lvl="0" marL="0" rtl="0" algn="ctr">
                        <a:spcBef>
                          <a:spcPts val="0"/>
                        </a:spcBef>
                        <a:spcAft>
                          <a:spcPts val="0"/>
                        </a:spcAft>
                        <a:buNone/>
                      </a:pPr>
                      <a:r>
                        <a:rPr lang="en">
                          <a:solidFill>
                            <a:schemeClr val="lt1"/>
                          </a:solidFill>
                          <a:latin typeface="Overpass"/>
                          <a:ea typeface="Overpass"/>
                          <a:cs typeface="Overpass"/>
                          <a:sym typeface="Overpass"/>
                        </a:rPr>
                        <a:t>Venus has a beautiful name and is the second planet from the Sun</a:t>
                      </a:r>
                      <a:endParaRPr>
                        <a:solidFill>
                          <a:schemeClr val="lt1"/>
                        </a:solidFill>
                        <a:latin typeface="Overpass"/>
                        <a:ea typeface="Overpass"/>
                        <a:cs typeface="Overpass"/>
                        <a:sym typeface="Overpas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9300"/>
                      </a:srgbClr>
                    </a:solidFill>
                  </a:tcPr>
                </a:tc>
                <a:tc>
                  <a:txBody>
                    <a:bodyPr/>
                    <a:lstStyle/>
                    <a:p>
                      <a:pPr indent="0" lvl="0" marL="0" rtl="0" algn="ctr">
                        <a:spcBef>
                          <a:spcPts val="0"/>
                        </a:spcBef>
                        <a:spcAft>
                          <a:spcPts val="0"/>
                        </a:spcAft>
                        <a:buNone/>
                      </a:pPr>
                      <a:r>
                        <a:rPr lang="en">
                          <a:solidFill>
                            <a:schemeClr val="lt1"/>
                          </a:solidFill>
                          <a:latin typeface="Overpass"/>
                          <a:ea typeface="Overpass"/>
                          <a:cs typeface="Overpass"/>
                          <a:sym typeface="Overpass"/>
                        </a:rPr>
                        <a:t>2XXX</a:t>
                      </a:r>
                      <a:endParaRPr>
                        <a:solidFill>
                          <a:schemeClr val="lt1"/>
                        </a:solidFill>
                        <a:latin typeface="Overpass"/>
                        <a:ea typeface="Overpass"/>
                        <a:cs typeface="Overpass"/>
                        <a:sym typeface="Overpas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9300"/>
                      </a:srgbClr>
                    </a:solidFill>
                  </a:tcPr>
                </a:tc>
              </a:tr>
              <a:tr h="737625">
                <a:tc>
                  <a:txBody>
                    <a:bodyPr/>
                    <a:lstStyle/>
                    <a:p>
                      <a:pPr indent="0" lvl="0" marL="0" rtl="0" algn="ctr">
                        <a:spcBef>
                          <a:spcPts val="0"/>
                        </a:spcBef>
                        <a:spcAft>
                          <a:spcPts val="0"/>
                        </a:spcAft>
                        <a:buNone/>
                      </a:pPr>
                      <a:r>
                        <a:rPr lang="en">
                          <a:solidFill>
                            <a:schemeClr val="lt1"/>
                          </a:solidFill>
                          <a:latin typeface="Overpass"/>
                          <a:ea typeface="Overpass"/>
                          <a:cs typeface="Overpass"/>
                          <a:sym typeface="Overpass"/>
                        </a:rPr>
                        <a:t>Mars</a:t>
                      </a:r>
                      <a:endParaRPr>
                        <a:solidFill>
                          <a:schemeClr val="lt1"/>
                        </a:solidFill>
                        <a:latin typeface="Overpass"/>
                        <a:ea typeface="Overpass"/>
                        <a:cs typeface="Overpass"/>
                        <a:sym typeface="Overpas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rgbClr val="FFFFFF">
                        <a:alpha val="9300"/>
                      </a:srgbClr>
                    </a:solidFill>
                  </a:tcPr>
                </a:tc>
                <a:tc>
                  <a:txBody>
                    <a:bodyPr/>
                    <a:lstStyle/>
                    <a:p>
                      <a:pPr indent="0" lvl="0" marL="0" rtl="0" algn="ctr">
                        <a:spcBef>
                          <a:spcPts val="0"/>
                        </a:spcBef>
                        <a:spcAft>
                          <a:spcPts val="0"/>
                        </a:spcAft>
                        <a:buNone/>
                      </a:pPr>
                      <a:r>
                        <a:rPr lang="en">
                          <a:solidFill>
                            <a:schemeClr val="lt1"/>
                          </a:solidFill>
                          <a:latin typeface="Overpass"/>
                          <a:ea typeface="Overpass"/>
                          <a:cs typeface="Overpass"/>
                          <a:sym typeface="Overpass"/>
                        </a:rPr>
                        <a:t>Despite being red, Mars is actually a cold place. It’s full of iron oxide dust</a:t>
                      </a:r>
                      <a:endParaRPr>
                        <a:solidFill>
                          <a:schemeClr val="lt1"/>
                        </a:solidFill>
                        <a:latin typeface="Overpass"/>
                        <a:ea typeface="Overpass"/>
                        <a:cs typeface="Overpass"/>
                        <a:sym typeface="Overpas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rgbClr val="FFFFFF">
                        <a:alpha val="9300"/>
                      </a:srgbClr>
                    </a:solidFill>
                  </a:tcPr>
                </a:tc>
                <a:tc>
                  <a:txBody>
                    <a:bodyPr/>
                    <a:lstStyle/>
                    <a:p>
                      <a:pPr indent="0" lvl="0" marL="0" rtl="0" algn="ctr">
                        <a:spcBef>
                          <a:spcPts val="0"/>
                        </a:spcBef>
                        <a:spcAft>
                          <a:spcPts val="0"/>
                        </a:spcAft>
                        <a:buNone/>
                      </a:pPr>
                      <a:r>
                        <a:rPr lang="en">
                          <a:solidFill>
                            <a:schemeClr val="lt1"/>
                          </a:solidFill>
                          <a:latin typeface="Overpass"/>
                          <a:ea typeface="Overpass"/>
                          <a:cs typeface="Overpass"/>
                          <a:sym typeface="Overpass"/>
                        </a:rPr>
                        <a:t>2XXX</a:t>
                      </a:r>
                      <a:endParaRPr>
                        <a:solidFill>
                          <a:schemeClr val="lt1"/>
                        </a:solidFill>
                        <a:latin typeface="Overpass"/>
                        <a:ea typeface="Overpass"/>
                        <a:cs typeface="Overpass"/>
                        <a:sym typeface="Overpas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rgbClr val="FFFFFF">
                        <a:alpha val="9300"/>
                      </a:srgbClr>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7" name="Shape 1157"/>
        <p:cNvGrpSpPr/>
        <p:nvPr/>
      </p:nvGrpSpPr>
      <p:grpSpPr>
        <a:xfrm>
          <a:off x="0" y="0"/>
          <a:ext cx="0" cy="0"/>
          <a:chOff x="0" y="0"/>
          <a:chExt cx="0" cy="0"/>
        </a:xfrm>
      </p:grpSpPr>
      <p:sp>
        <p:nvSpPr>
          <p:cNvPr id="1158" name="Google Shape;1158;p42"/>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This is a g</a:t>
            </a:r>
            <a:r>
              <a:rPr lang="en"/>
              <a:t>raph</a:t>
            </a:r>
            <a:endParaRPr/>
          </a:p>
        </p:txBody>
      </p:sp>
      <p:pic>
        <p:nvPicPr>
          <p:cNvPr id="1159" name="Google Shape;1159;p42" title="Points scored">
            <a:hlinkClick r:id="rId3"/>
          </p:cNvPr>
          <p:cNvPicPr preferRelativeResize="0"/>
          <p:nvPr/>
        </p:nvPicPr>
        <p:blipFill>
          <a:blip r:embed="rId4">
            <a:alphaModFix/>
          </a:blip>
          <a:stretch>
            <a:fillRect/>
          </a:stretch>
        </p:blipFill>
        <p:spPr>
          <a:xfrm>
            <a:off x="567600" y="1190250"/>
            <a:ext cx="4823124" cy="2982300"/>
          </a:xfrm>
          <a:prstGeom prst="rect">
            <a:avLst/>
          </a:prstGeom>
          <a:noFill/>
          <a:ln>
            <a:noFill/>
          </a:ln>
        </p:spPr>
      </p:pic>
      <p:sp>
        <p:nvSpPr>
          <p:cNvPr id="1160" name="Google Shape;1160;p42"/>
          <p:cNvSpPr txBox="1"/>
          <p:nvPr/>
        </p:nvSpPr>
        <p:spPr>
          <a:xfrm>
            <a:off x="6118525" y="3540250"/>
            <a:ext cx="23055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Overpass"/>
                <a:ea typeface="Overpass"/>
                <a:cs typeface="Overpass"/>
                <a:sym typeface="Overpass"/>
              </a:rPr>
              <a:t>Jupiter is the biggest planet in the Solar System</a:t>
            </a:r>
            <a:endParaRPr>
              <a:solidFill>
                <a:schemeClr val="lt1"/>
              </a:solidFill>
              <a:latin typeface="Overpass"/>
              <a:ea typeface="Overpass"/>
              <a:cs typeface="Overpass"/>
              <a:sym typeface="Overpass"/>
            </a:endParaRPr>
          </a:p>
        </p:txBody>
      </p:sp>
      <p:sp>
        <p:nvSpPr>
          <p:cNvPr id="1161" name="Google Shape;1161;p42"/>
          <p:cNvSpPr txBox="1"/>
          <p:nvPr/>
        </p:nvSpPr>
        <p:spPr>
          <a:xfrm>
            <a:off x="6118519" y="2560675"/>
            <a:ext cx="23055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Overpass"/>
                <a:ea typeface="Overpass"/>
                <a:cs typeface="Overpass"/>
                <a:sym typeface="Overpass"/>
              </a:rPr>
              <a:t>Saturn is composed of hydrogen and helium</a:t>
            </a:r>
            <a:endParaRPr>
              <a:solidFill>
                <a:schemeClr val="lt1"/>
              </a:solidFill>
              <a:latin typeface="Overpass"/>
              <a:ea typeface="Overpass"/>
              <a:cs typeface="Overpass"/>
              <a:sym typeface="Overpass"/>
            </a:endParaRPr>
          </a:p>
        </p:txBody>
      </p:sp>
      <p:sp>
        <p:nvSpPr>
          <p:cNvPr id="1162" name="Google Shape;1162;p42"/>
          <p:cNvSpPr txBox="1"/>
          <p:nvPr/>
        </p:nvSpPr>
        <p:spPr>
          <a:xfrm>
            <a:off x="6118520" y="1581100"/>
            <a:ext cx="23055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Overpass"/>
                <a:ea typeface="Overpass"/>
                <a:cs typeface="Overpass"/>
                <a:sym typeface="Overpass"/>
              </a:rPr>
              <a:t>Neptune is the farthest planet from the Sun</a:t>
            </a:r>
            <a:endParaRPr>
              <a:solidFill>
                <a:schemeClr val="lt1"/>
              </a:solidFill>
              <a:latin typeface="Overpass"/>
              <a:ea typeface="Overpass"/>
              <a:cs typeface="Overpass"/>
              <a:sym typeface="Overpass"/>
            </a:endParaRPr>
          </a:p>
        </p:txBody>
      </p:sp>
      <p:sp>
        <p:nvSpPr>
          <p:cNvPr id="1163" name="Google Shape;1163;p42"/>
          <p:cNvSpPr txBox="1"/>
          <p:nvPr/>
        </p:nvSpPr>
        <p:spPr>
          <a:xfrm>
            <a:off x="6118525" y="3224650"/>
            <a:ext cx="2305500" cy="391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Nosifer"/>
                <a:ea typeface="Nosifer"/>
                <a:cs typeface="Nosifer"/>
                <a:sym typeface="Nosifer"/>
              </a:rPr>
              <a:t>JUPITER</a:t>
            </a:r>
            <a:endParaRPr sz="2000">
              <a:solidFill>
                <a:schemeClr val="lt1"/>
              </a:solidFill>
              <a:latin typeface="Nosifer"/>
              <a:ea typeface="Nosifer"/>
              <a:cs typeface="Nosifer"/>
              <a:sym typeface="Nosifer"/>
            </a:endParaRPr>
          </a:p>
        </p:txBody>
      </p:sp>
      <p:sp>
        <p:nvSpPr>
          <p:cNvPr id="1164" name="Google Shape;1164;p42"/>
          <p:cNvSpPr txBox="1"/>
          <p:nvPr/>
        </p:nvSpPr>
        <p:spPr>
          <a:xfrm>
            <a:off x="6118525" y="2245075"/>
            <a:ext cx="2305500" cy="391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Nosifer"/>
                <a:ea typeface="Nosifer"/>
                <a:cs typeface="Nosifer"/>
                <a:sym typeface="Nosifer"/>
              </a:rPr>
              <a:t>SATURN</a:t>
            </a:r>
            <a:endParaRPr sz="2000">
              <a:solidFill>
                <a:schemeClr val="lt1"/>
              </a:solidFill>
              <a:latin typeface="Nosifer"/>
              <a:ea typeface="Nosifer"/>
              <a:cs typeface="Nosifer"/>
              <a:sym typeface="Nosifer"/>
            </a:endParaRPr>
          </a:p>
        </p:txBody>
      </p:sp>
      <p:sp>
        <p:nvSpPr>
          <p:cNvPr id="1165" name="Google Shape;1165;p42"/>
          <p:cNvSpPr txBox="1"/>
          <p:nvPr/>
        </p:nvSpPr>
        <p:spPr>
          <a:xfrm>
            <a:off x="6118525" y="1265500"/>
            <a:ext cx="2305500" cy="391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Nosifer"/>
                <a:ea typeface="Nosifer"/>
                <a:cs typeface="Nosifer"/>
                <a:sym typeface="Nosifer"/>
              </a:rPr>
              <a:t>NEPTUNE</a:t>
            </a:r>
            <a:endParaRPr sz="2000">
              <a:solidFill>
                <a:schemeClr val="lt1"/>
              </a:solidFill>
              <a:latin typeface="Nosifer"/>
              <a:ea typeface="Nosifer"/>
              <a:cs typeface="Nosifer"/>
              <a:sym typeface="Nosifer"/>
            </a:endParaRPr>
          </a:p>
        </p:txBody>
      </p:sp>
      <p:sp>
        <p:nvSpPr>
          <p:cNvPr id="1166" name="Google Shape;1166;p42"/>
          <p:cNvSpPr/>
          <p:nvPr/>
        </p:nvSpPr>
        <p:spPr>
          <a:xfrm>
            <a:off x="5796925" y="1348150"/>
            <a:ext cx="226500" cy="226500"/>
          </a:xfrm>
          <a:prstGeom prst="ellipse">
            <a:avLst/>
          </a:prstGeom>
          <a:solidFill>
            <a:schemeClr val="accent3"/>
          </a:solidFill>
          <a:ln>
            <a:noFill/>
          </a:ln>
          <a:effectLst>
            <a:outerShdw blurRad="328613" rotWithShape="0" algn="bl" dir="5400000" dist="19050">
              <a:schemeClr val="lt1">
                <a:alpha val="4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2"/>
          <p:cNvSpPr/>
          <p:nvPr/>
        </p:nvSpPr>
        <p:spPr>
          <a:xfrm>
            <a:off x="5796925" y="2327725"/>
            <a:ext cx="226500" cy="226500"/>
          </a:xfrm>
          <a:prstGeom prst="ellipse">
            <a:avLst/>
          </a:prstGeom>
          <a:solidFill>
            <a:schemeClr val="lt1"/>
          </a:solidFill>
          <a:ln>
            <a:noFill/>
          </a:ln>
          <a:effectLst>
            <a:outerShdw blurRad="328613" rotWithShape="0" algn="bl" dir="5400000" dist="19050">
              <a:schemeClr val="lt1">
                <a:alpha val="4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2"/>
          <p:cNvSpPr/>
          <p:nvPr/>
        </p:nvSpPr>
        <p:spPr>
          <a:xfrm>
            <a:off x="5796925" y="3307300"/>
            <a:ext cx="226500" cy="226500"/>
          </a:xfrm>
          <a:prstGeom prst="ellipse">
            <a:avLst/>
          </a:prstGeom>
          <a:solidFill>
            <a:schemeClr val="accent6"/>
          </a:solidFill>
          <a:ln>
            <a:noFill/>
          </a:ln>
          <a:effectLst>
            <a:outerShdw blurRad="328613" rotWithShape="0" algn="bl" dir="5400000" dist="19050">
              <a:schemeClr val="lt1">
                <a:alpha val="4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2"/>
          <p:cNvSpPr txBox="1"/>
          <p:nvPr/>
        </p:nvSpPr>
        <p:spPr>
          <a:xfrm>
            <a:off x="711000" y="4241900"/>
            <a:ext cx="7722000" cy="36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Overpass"/>
                <a:ea typeface="Overpass"/>
                <a:cs typeface="Overpass"/>
                <a:sym typeface="Overpass"/>
              </a:rPr>
              <a:t>Follow the link in the graph to modify its data and then paste the new one here. </a:t>
            </a:r>
            <a:r>
              <a:rPr b="1" lang="en" sz="1200">
                <a:solidFill>
                  <a:schemeClr val="lt1"/>
                </a:solidFill>
                <a:uFill>
                  <a:noFill/>
                </a:uFill>
                <a:latin typeface="Overpass"/>
                <a:ea typeface="Overpass"/>
                <a:cs typeface="Overpass"/>
                <a:sym typeface="Overpass"/>
                <a:hlinkClick r:id="rId5">
                  <a:extLst>
                    <a:ext uri="{A12FA001-AC4F-418D-AE19-62706E023703}">
                      <ahyp:hlinkClr val="tx"/>
                    </a:ext>
                  </a:extLst>
                </a:hlinkClick>
              </a:rPr>
              <a:t>For more info, click here</a:t>
            </a:r>
            <a:endParaRPr b="1" sz="1200">
              <a:solidFill>
                <a:schemeClr val="lt1"/>
              </a:solidFill>
              <a:latin typeface="Overpass"/>
              <a:ea typeface="Overpass"/>
              <a:cs typeface="Overpass"/>
              <a:sym typeface="Overpas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3" name="Shape 1173"/>
        <p:cNvGrpSpPr/>
        <p:nvPr/>
      </p:nvGrpSpPr>
      <p:grpSpPr>
        <a:xfrm>
          <a:off x="0" y="0"/>
          <a:ext cx="0" cy="0"/>
          <a:chOff x="0" y="0"/>
          <a:chExt cx="0" cy="0"/>
        </a:xfrm>
      </p:grpSpPr>
      <p:sp>
        <p:nvSpPr>
          <p:cNvPr id="1174" name="Google Shape;1174;p43"/>
          <p:cNvSpPr/>
          <p:nvPr/>
        </p:nvSpPr>
        <p:spPr>
          <a:xfrm>
            <a:off x="6800275" y="-915875"/>
            <a:ext cx="1630500" cy="1630500"/>
          </a:xfrm>
          <a:prstGeom prst="ellipse">
            <a:avLst/>
          </a:prstGeom>
          <a:solidFill>
            <a:schemeClr val="lt1"/>
          </a:solidFill>
          <a:ln>
            <a:noFill/>
          </a:ln>
          <a:effectLst>
            <a:outerShdw blurRad="1128713" rotWithShape="0" algn="bl" dir="6300000" dist="38100">
              <a:schemeClr val="lt1">
                <a:alpha val="7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3"/>
          <p:cNvSpPr txBox="1"/>
          <p:nvPr>
            <p:ph type="title"/>
          </p:nvPr>
        </p:nvSpPr>
        <p:spPr>
          <a:xfrm>
            <a:off x="1284000" y="1166725"/>
            <a:ext cx="6576000" cy="10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21 Million</a:t>
            </a:r>
            <a:endParaRPr/>
          </a:p>
        </p:txBody>
      </p:sp>
      <p:sp>
        <p:nvSpPr>
          <p:cNvPr id="1176" name="Google Shape;1176;p43"/>
          <p:cNvSpPr txBox="1"/>
          <p:nvPr>
            <p:ph idx="1" type="subTitle"/>
          </p:nvPr>
        </p:nvSpPr>
        <p:spPr>
          <a:xfrm>
            <a:off x="1284000" y="2349575"/>
            <a:ext cx="6576000" cy="37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1177" name="Google Shape;1177;p43"/>
          <p:cNvGrpSpPr/>
          <p:nvPr/>
        </p:nvGrpSpPr>
        <p:grpSpPr>
          <a:xfrm rot="-1686665">
            <a:off x="6896923" y="2197915"/>
            <a:ext cx="2122553" cy="2805543"/>
            <a:chOff x="6006375" y="3025275"/>
            <a:chExt cx="1306650" cy="1727100"/>
          </a:xfrm>
        </p:grpSpPr>
        <p:sp>
          <p:nvSpPr>
            <p:cNvPr id="1178" name="Google Shape;1178;p43"/>
            <p:cNvSpPr/>
            <p:nvPr/>
          </p:nvSpPr>
          <p:spPr>
            <a:xfrm>
              <a:off x="6416300" y="3483625"/>
              <a:ext cx="79825" cy="17525"/>
            </a:xfrm>
            <a:custGeom>
              <a:rect b="b" l="l" r="r" t="t"/>
              <a:pathLst>
                <a:path extrusionOk="0" h="701" w="3193">
                  <a:moveTo>
                    <a:pt x="0" y="1"/>
                  </a:moveTo>
                  <a:lnTo>
                    <a:pt x="1574" y="700"/>
                  </a:lnTo>
                  <a:lnTo>
                    <a:pt x="3192" y="628"/>
                  </a:lnTo>
                  <a:lnTo>
                    <a:pt x="2886" y="365"/>
                  </a:lnTo>
                  <a:lnTo>
                    <a:pt x="1603" y="51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3"/>
            <p:cNvSpPr/>
            <p:nvPr/>
          </p:nvSpPr>
          <p:spPr>
            <a:xfrm>
              <a:off x="6313550" y="3143325"/>
              <a:ext cx="999475" cy="1609050"/>
            </a:xfrm>
            <a:custGeom>
              <a:rect b="b" l="l" r="r" t="t"/>
              <a:pathLst>
                <a:path extrusionOk="0" h="64362" w="39979">
                  <a:moveTo>
                    <a:pt x="0" y="0"/>
                  </a:moveTo>
                  <a:lnTo>
                    <a:pt x="13934" y="29616"/>
                  </a:lnTo>
                  <a:lnTo>
                    <a:pt x="29456" y="44759"/>
                  </a:lnTo>
                  <a:lnTo>
                    <a:pt x="32429" y="64362"/>
                  </a:lnTo>
                  <a:lnTo>
                    <a:pt x="39978" y="48752"/>
                  </a:lnTo>
                  <a:lnTo>
                    <a:pt x="33303" y="37792"/>
                  </a:lnTo>
                  <a:lnTo>
                    <a:pt x="17344" y="2689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3"/>
            <p:cNvSpPr/>
            <p:nvPr/>
          </p:nvSpPr>
          <p:spPr>
            <a:xfrm>
              <a:off x="6471325" y="4006850"/>
              <a:ext cx="698500" cy="509775"/>
            </a:xfrm>
            <a:custGeom>
              <a:rect b="b" l="l" r="r" t="t"/>
              <a:pathLst>
                <a:path extrusionOk="0" h="20391" w="27940">
                  <a:moveTo>
                    <a:pt x="0" y="1"/>
                  </a:moveTo>
                  <a:lnTo>
                    <a:pt x="10581" y="11908"/>
                  </a:lnTo>
                  <a:lnTo>
                    <a:pt x="27940" y="20391"/>
                  </a:lnTo>
                  <a:lnTo>
                    <a:pt x="27808" y="15844"/>
                  </a:lnTo>
                  <a:lnTo>
                    <a:pt x="11660" y="10189"/>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3"/>
            <p:cNvSpPr/>
            <p:nvPr/>
          </p:nvSpPr>
          <p:spPr>
            <a:xfrm>
              <a:off x="6794875" y="3444275"/>
              <a:ext cx="221550" cy="556775"/>
            </a:xfrm>
            <a:custGeom>
              <a:rect b="b" l="l" r="r" t="t"/>
              <a:pathLst>
                <a:path extrusionOk="0" h="22271" w="8862">
                  <a:moveTo>
                    <a:pt x="8862" y="1"/>
                  </a:moveTo>
                  <a:lnTo>
                    <a:pt x="0" y="9853"/>
                  </a:lnTo>
                  <a:lnTo>
                    <a:pt x="831" y="19779"/>
                  </a:lnTo>
                  <a:lnTo>
                    <a:pt x="5757" y="22271"/>
                  </a:lnTo>
                  <a:lnTo>
                    <a:pt x="5757" y="22271"/>
                  </a:lnTo>
                  <a:lnTo>
                    <a:pt x="2157" y="11048"/>
                  </a:lnTo>
                  <a:lnTo>
                    <a:pt x="88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3"/>
            <p:cNvSpPr/>
            <p:nvPr/>
          </p:nvSpPr>
          <p:spPr>
            <a:xfrm>
              <a:off x="6849150" y="3630475"/>
              <a:ext cx="255450" cy="245975"/>
            </a:xfrm>
            <a:custGeom>
              <a:rect b="b" l="l" r="r" t="t"/>
              <a:pathLst>
                <a:path extrusionOk="0" h="9839" w="10218">
                  <a:moveTo>
                    <a:pt x="10218" y="0"/>
                  </a:moveTo>
                  <a:lnTo>
                    <a:pt x="4665" y="6384"/>
                  </a:lnTo>
                  <a:lnTo>
                    <a:pt x="1" y="6850"/>
                  </a:lnTo>
                  <a:lnTo>
                    <a:pt x="234" y="9838"/>
                  </a:lnTo>
                  <a:lnTo>
                    <a:pt x="6195" y="7958"/>
                  </a:lnTo>
                  <a:lnTo>
                    <a:pt x="102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3"/>
            <p:cNvSpPr/>
            <p:nvPr/>
          </p:nvSpPr>
          <p:spPr>
            <a:xfrm>
              <a:off x="6089825" y="3303650"/>
              <a:ext cx="549850" cy="491175"/>
            </a:xfrm>
            <a:custGeom>
              <a:rect b="b" l="l" r="r" t="t"/>
              <a:pathLst>
                <a:path extrusionOk="0" h="19647" w="21994">
                  <a:moveTo>
                    <a:pt x="0" y="0"/>
                  </a:moveTo>
                  <a:lnTo>
                    <a:pt x="10465" y="16469"/>
                  </a:lnTo>
                  <a:lnTo>
                    <a:pt x="21994" y="19647"/>
                  </a:lnTo>
                  <a:lnTo>
                    <a:pt x="21819" y="16163"/>
                  </a:lnTo>
                  <a:lnTo>
                    <a:pt x="11966" y="14662"/>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3"/>
            <p:cNvSpPr/>
            <p:nvPr/>
          </p:nvSpPr>
          <p:spPr>
            <a:xfrm>
              <a:off x="6313900" y="3470150"/>
              <a:ext cx="208450" cy="247800"/>
            </a:xfrm>
            <a:custGeom>
              <a:rect b="b" l="l" r="r" t="t"/>
              <a:pathLst>
                <a:path extrusionOk="0" h="9912" w="8338">
                  <a:moveTo>
                    <a:pt x="1" y="1"/>
                  </a:moveTo>
                  <a:lnTo>
                    <a:pt x="4169" y="4956"/>
                  </a:lnTo>
                  <a:lnTo>
                    <a:pt x="5612" y="9503"/>
                  </a:lnTo>
                  <a:lnTo>
                    <a:pt x="8337" y="9911"/>
                  </a:lnTo>
                  <a:lnTo>
                    <a:pt x="8337" y="9911"/>
                  </a:lnTo>
                  <a:lnTo>
                    <a:pt x="5160" y="3834"/>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3"/>
            <p:cNvSpPr/>
            <p:nvPr/>
          </p:nvSpPr>
          <p:spPr>
            <a:xfrm>
              <a:off x="6574425" y="3093400"/>
              <a:ext cx="130825" cy="546200"/>
            </a:xfrm>
            <a:custGeom>
              <a:rect b="b" l="l" r="r" t="t"/>
              <a:pathLst>
                <a:path extrusionOk="0" h="21848" w="5233">
                  <a:moveTo>
                    <a:pt x="5233" y="1"/>
                  </a:moveTo>
                  <a:lnTo>
                    <a:pt x="3440" y="14721"/>
                  </a:lnTo>
                  <a:lnTo>
                    <a:pt x="1" y="21279"/>
                  </a:lnTo>
                  <a:lnTo>
                    <a:pt x="1473" y="21848"/>
                  </a:lnTo>
                  <a:lnTo>
                    <a:pt x="4854" y="15260"/>
                  </a:lnTo>
                  <a:lnTo>
                    <a:pt x="52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3"/>
            <p:cNvSpPr/>
            <p:nvPr/>
          </p:nvSpPr>
          <p:spPr>
            <a:xfrm>
              <a:off x="6065050" y="3533200"/>
              <a:ext cx="266375" cy="112225"/>
            </a:xfrm>
            <a:custGeom>
              <a:rect b="b" l="l" r="r" t="t"/>
              <a:pathLst>
                <a:path extrusionOk="0" h="4489" w="10655">
                  <a:moveTo>
                    <a:pt x="0" y="0"/>
                  </a:moveTo>
                  <a:lnTo>
                    <a:pt x="4956" y="3600"/>
                  </a:lnTo>
                  <a:lnTo>
                    <a:pt x="10654" y="4489"/>
                  </a:lnTo>
                  <a:lnTo>
                    <a:pt x="10654" y="4489"/>
                  </a:lnTo>
                  <a:lnTo>
                    <a:pt x="9780" y="3352"/>
                  </a:lnTo>
                  <a:lnTo>
                    <a:pt x="5203" y="293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3"/>
            <p:cNvSpPr/>
            <p:nvPr/>
          </p:nvSpPr>
          <p:spPr>
            <a:xfrm>
              <a:off x="6006375" y="3378325"/>
              <a:ext cx="207725" cy="90025"/>
            </a:xfrm>
            <a:custGeom>
              <a:rect b="b" l="l" r="r" t="t"/>
              <a:pathLst>
                <a:path extrusionOk="0" h="3601" w="8309">
                  <a:moveTo>
                    <a:pt x="1" y="1"/>
                  </a:moveTo>
                  <a:lnTo>
                    <a:pt x="3761" y="3149"/>
                  </a:lnTo>
                  <a:lnTo>
                    <a:pt x="8308" y="3601"/>
                  </a:lnTo>
                  <a:lnTo>
                    <a:pt x="7682" y="2566"/>
                  </a:lnTo>
                  <a:lnTo>
                    <a:pt x="4009" y="2479"/>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3"/>
            <p:cNvSpPr/>
            <p:nvPr/>
          </p:nvSpPr>
          <p:spPr>
            <a:xfrm>
              <a:off x="6299700" y="3332050"/>
              <a:ext cx="199325" cy="147225"/>
            </a:xfrm>
            <a:custGeom>
              <a:rect b="b" l="l" r="r" t="t"/>
              <a:pathLst>
                <a:path extrusionOk="0" h="5889" w="7973">
                  <a:moveTo>
                    <a:pt x="0" y="1"/>
                  </a:moveTo>
                  <a:lnTo>
                    <a:pt x="3396" y="3994"/>
                  </a:lnTo>
                  <a:lnTo>
                    <a:pt x="7973" y="5889"/>
                  </a:lnTo>
                  <a:lnTo>
                    <a:pt x="7973" y="5889"/>
                  </a:lnTo>
                  <a:lnTo>
                    <a:pt x="7463" y="4767"/>
                  </a:lnTo>
                  <a:lnTo>
                    <a:pt x="3746" y="3499"/>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3"/>
            <p:cNvSpPr/>
            <p:nvPr/>
          </p:nvSpPr>
          <p:spPr>
            <a:xfrm>
              <a:off x="6468775" y="3025275"/>
              <a:ext cx="65600" cy="492625"/>
            </a:xfrm>
            <a:custGeom>
              <a:rect b="b" l="l" r="r" t="t"/>
              <a:pathLst>
                <a:path extrusionOk="0" h="19705" w="2624">
                  <a:moveTo>
                    <a:pt x="1224" y="0"/>
                  </a:moveTo>
                  <a:lnTo>
                    <a:pt x="1880" y="5626"/>
                  </a:lnTo>
                  <a:lnTo>
                    <a:pt x="0" y="15435"/>
                  </a:lnTo>
                  <a:lnTo>
                    <a:pt x="1530" y="19705"/>
                  </a:lnTo>
                  <a:lnTo>
                    <a:pt x="2623" y="5305"/>
                  </a:lnTo>
                  <a:lnTo>
                    <a:pt x="12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3"/>
            <p:cNvSpPr/>
            <p:nvPr/>
          </p:nvSpPr>
          <p:spPr>
            <a:xfrm>
              <a:off x="6401350" y="3107600"/>
              <a:ext cx="112250" cy="197525"/>
            </a:xfrm>
            <a:custGeom>
              <a:rect b="b" l="l" r="r" t="t"/>
              <a:pathLst>
                <a:path extrusionOk="0" h="7901" w="4490">
                  <a:moveTo>
                    <a:pt x="1" y="1"/>
                  </a:moveTo>
                  <a:lnTo>
                    <a:pt x="1036" y="5452"/>
                  </a:lnTo>
                  <a:lnTo>
                    <a:pt x="3936" y="7900"/>
                  </a:lnTo>
                  <a:lnTo>
                    <a:pt x="4490" y="6778"/>
                  </a:lnTo>
                  <a:lnTo>
                    <a:pt x="1837" y="4854"/>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3"/>
            <p:cNvSpPr/>
            <p:nvPr/>
          </p:nvSpPr>
          <p:spPr>
            <a:xfrm>
              <a:off x="6427600" y="3478175"/>
              <a:ext cx="113700" cy="100225"/>
            </a:xfrm>
            <a:custGeom>
              <a:rect b="b" l="l" r="r" t="t"/>
              <a:pathLst>
                <a:path extrusionOk="0" h="4009" w="4548">
                  <a:moveTo>
                    <a:pt x="0" y="0"/>
                  </a:moveTo>
                  <a:lnTo>
                    <a:pt x="2026" y="3192"/>
                  </a:lnTo>
                  <a:lnTo>
                    <a:pt x="4474" y="4008"/>
                  </a:lnTo>
                  <a:lnTo>
                    <a:pt x="4547" y="3163"/>
                  </a:lnTo>
                  <a:lnTo>
                    <a:pt x="2376" y="2609"/>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3"/>
            <p:cNvSpPr/>
            <p:nvPr/>
          </p:nvSpPr>
          <p:spPr>
            <a:xfrm>
              <a:off x="6551850" y="3403100"/>
              <a:ext cx="113325" cy="100225"/>
            </a:xfrm>
            <a:custGeom>
              <a:rect b="b" l="l" r="r" t="t"/>
              <a:pathLst>
                <a:path extrusionOk="0" h="4009" w="4533">
                  <a:moveTo>
                    <a:pt x="0" y="1"/>
                  </a:moveTo>
                  <a:lnTo>
                    <a:pt x="2026" y="3193"/>
                  </a:lnTo>
                  <a:lnTo>
                    <a:pt x="4474" y="4009"/>
                  </a:lnTo>
                  <a:lnTo>
                    <a:pt x="4533" y="3164"/>
                  </a:lnTo>
                  <a:lnTo>
                    <a:pt x="2376" y="2610"/>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3"/>
            <p:cNvSpPr/>
            <p:nvPr/>
          </p:nvSpPr>
          <p:spPr>
            <a:xfrm>
              <a:off x="6603950" y="3287250"/>
              <a:ext cx="66325" cy="178200"/>
            </a:xfrm>
            <a:custGeom>
              <a:rect b="b" l="l" r="r" t="t"/>
              <a:pathLst>
                <a:path extrusionOk="0" h="7128" w="2653">
                  <a:moveTo>
                    <a:pt x="0" y="0"/>
                  </a:moveTo>
                  <a:lnTo>
                    <a:pt x="292" y="3760"/>
                  </a:lnTo>
                  <a:lnTo>
                    <a:pt x="2653" y="7127"/>
                  </a:lnTo>
                  <a:lnTo>
                    <a:pt x="2522" y="4912"/>
                  </a:lnTo>
                  <a:lnTo>
                    <a:pt x="875" y="3411"/>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3"/>
            <p:cNvSpPr/>
            <p:nvPr/>
          </p:nvSpPr>
          <p:spPr>
            <a:xfrm>
              <a:off x="6368200" y="3326950"/>
              <a:ext cx="46650" cy="107875"/>
            </a:xfrm>
            <a:custGeom>
              <a:rect b="b" l="l" r="r" t="t"/>
              <a:pathLst>
                <a:path extrusionOk="0" h="4315" w="1866">
                  <a:moveTo>
                    <a:pt x="0" y="1"/>
                  </a:moveTo>
                  <a:lnTo>
                    <a:pt x="1108" y="2391"/>
                  </a:lnTo>
                  <a:lnTo>
                    <a:pt x="656" y="4198"/>
                  </a:lnTo>
                  <a:lnTo>
                    <a:pt x="1866" y="4315"/>
                  </a:lnTo>
                  <a:lnTo>
                    <a:pt x="1866" y="4315"/>
                  </a:lnTo>
                  <a:lnTo>
                    <a:pt x="1545" y="2362"/>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3"/>
            <p:cNvSpPr/>
            <p:nvPr/>
          </p:nvSpPr>
          <p:spPr>
            <a:xfrm>
              <a:off x="6156125" y="3195050"/>
              <a:ext cx="232500" cy="85650"/>
            </a:xfrm>
            <a:custGeom>
              <a:rect b="b" l="l" r="r" t="t"/>
              <a:pathLst>
                <a:path extrusionOk="0" h="3426" w="9300">
                  <a:moveTo>
                    <a:pt x="1" y="1"/>
                  </a:moveTo>
                  <a:lnTo>
                    <a:pt x="4373" y="2887"/>
                  </a:lnTo>
                  <a:lnTo>
                    <a:pt x="9300" y="3426"/>
                  </a:lnTo>
                  <a:lnTo>
                    <a:pt x="8498" y="2493"/>
                  </a:lnTo>
                  <a:lnTo>
                    <a:pt x="4563" y="2304"/>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3"/>
            <p:cNvSpPr/>
            <p:nvPr/>
          </p:nvSpPr>
          <p:spPr>
            <a:xfrm>
              <a:off x="6220625" y="3171000"/>
              <a:ext cx="74350" cy="96225"/>
            </a:xfrm>
            <a:custGeom>
              <a:rect b="b" l="l" r="r" t="t"/>
              <a:pathLst>
                <a:path extrusionOk="0" h="3849" w="2974">
                  <a:moveTo>
                    <a:pt x="1" y="1"/>
                  </a:moveTo>
                  <a:lnTo>
                    <a:pt x="1720" y="1998"/>
                  </a:lnTo>
                  <a:lnTo>
                    <a:pt x="1793" y="3849"/>
                  </a:lnTo>
                  <a:lnTo>
                    <a:pt x="2974" y="3615"/>
                  </a:lnTo>
                  <a:lnTo>
                    <a:pt x="2129" y="1837"/>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3"/>
            <p:cNvSpPr/>
            <p:nvPr/>
          </p:nvSpPr>
          <p:spPr>
            <a:xfrm>
              <a:off x="6281475" y="3422425"/>
              <a:ext cx="47400" cy="200050"/>
            </a:xfrm>
            <a:custGeom>
              <a:rect b="b" l="l" r="r" t="t"/>
              <a:pathLst>
                <a:path extrusionOk="0" h="8002" w="1896">
                  <a:moveTo>
                    <a:pt x="1" y="0"/>
                  </a:moveTo>
                  <a:lnTo>
                    <a:pt x="1269" y="4431"/>
                  </a:lnTo>
                  <a:lnTo>
                    <a:pt x="729" y="6705"/>
                  </a:lnTo>
                  <a:lnTo>
                    <a:pt x="1691" y="8002"/>
                  </a:lnTo>
                  <a:lnTo>
                    <a:pt x="1895" y="4387"/>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3"/>
            <p:cNvSpPr/>
            <p:nvPr/>
          </p:nvSpPr>
          <p:spPr>
            <a:xfrm>
              <a:off x="6352175" y="3737225"/>
              <a:ext cx="215725" cy="61600"/>
            </a:xfrm>
            <a:custGeom>
              <a:rect b="b" l="l" r="r" t="t"/>
              <a:pathLst>
                <a:path extrusionOk="0" h="2464" w="8629">
                  <a:moveTo>
                    <a:pt x="7200" y="1"/>
                  </a:moveTo>
                  <a:lnTo>
                    <a:pt x="4897" y="1823"/>
                  </a:lnTo>
                  <a:lnTo>
                    <a:pt x="0" y="1881"/>
                  </a:lnTo>
                  <a:lnTo>
                    <a:pt x="5568" y="2464"/>
                  </a:lnTo>
                  <a:lnTo>
                    <a:pt x="8628" y="715"/>
                  </a:lnTo>
                  <a:lnTo>
                    <a:pt x="72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3"/>
            <p:cNvSpPr/>
            <p:nvPr/>
          </p:nvSpPr>
          <p:spPr>
            <a:xfrm>
              <a:off x="6832400" y="3240600"/>
              <a:ext cx="78725" cy="430700"/>
            </a:xfrm>
            <a:custGeom>
              <a:rect b="b" l="l" r="r" t="t"/>
              <a:pathLst>
                <a:path extrusionOk="0" h="17228" w="3149">
                  <a:moveTo>
                    <a:pt x="2959" y="1"/>
                  </a:moveTo>
                  <a:lnTo>
                    <a:pt x="0" y="11762"/>
                  </a:lnTo>
                  <a:lnTo>
                    <a:pt x="904" y="17228"/>
                  </a:lnTo>
                  <a:lnTo>
                    <a:pt x="3149" y="15085"/>
                  </a:lnTo>
                  <a:lnTo>
                    <a:pt x="1283" y="11004"/>
                  </a:lnTo>
                  <a:lnTo>
                    <a:pt x="29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3"/>
            <p:cNvSpPr/>
            <p:nvPr/>
          </p:nvSpPr>
          <p:spPr>
            <a:xfrm>
              <a:off x="7061575" y="3803175"/>
              <a:ext cx="79100" cy="331600"/>
            </a:xfrm>
            <a:custGeom>
              <a:rect b="b" l="l" r="r" t="t"/>
              <a:pathLst>
                <a:path extrusionOk="0" h="13264" w="3164">
                  <a:moveTo>
                    <a:pt x="1968" y="1"/>
                  </a:moveTo>
                  <a:lnTo>
                    <a:pt x="1" y="7798"/>
                  </a:lnTo>
                  <a:lnTo>
                    <a:pt x="919" y="13264"/>
                  </a:lnTo>
                  <a:lnTo>
                    <a:pt x="3164" y="11121"/>
                  </a:lnTo>
                  <a:lnTo>
                    <a:pt x="1298" y="7040"/>
                  </a:lnTo>
                  <a:lnTo>
                    <a:pt x="19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3"/>
            <p:cNvSpPr/>
            <p:nvPr/>
          </p:nvSpPr>
          <p:spPr>
            <a:xfrm>
              <a:off x="6588275" y="4014875"/>
              <a:ext cx="437275" cy="150500"/>
            </a:xfrm>
            <a:custGeom>
              <a:rect b="b" l="l" r="r" t="t"/>
              <a:pathLst>
                <a:path extrusionOk="0" h="6020" w="17491">
                  <a:moveTo>
                    <a:pt x="0" y="1"/>
                  </a:moveTo>
                  <a:lnTo>
                    <a:pt x="10232" y="4971"/>
                  </a:lnTo>
                  <a:lnTo>
                    <a:pt x="17490" y="6020"/>
                  </a:lnTo>
                  <a:lnTo>
                    <a:pt x="14750" y="2857"/>
                  </a:lnTo>
                  <a:lnTo>
                    <a:pt x="9285" y="3338"/>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3"/>
            <p:cNvSpPr/>
            <p:nvPr/>
          </p:nvSpPr>
          <p:spPr>
            <a:xfrm>
              <a:off x="6489525" y="4302000"/>
              <a:ext cx="392825" cy="115150"/>
            </a:xfrm>
            <a:custGeom>
              <a:rect b="b" l="l" r="r" t="t"/>
              <a:pathLst>
                <a:path extrusionOk="0" h="4606" w="15713">
                  <a:moveTo>
                    <a:pt x="1" y="0"/>
                  </a:moveTo>
                  <a:lnTo>
                    <a:pt x="7580" y="4606"/>
                  </a:lnTo>
                  <a:lnTo>
                    <a:pt x="15712" y="2114"/>
                  </a:lnTo>
                  <a:lnTo>
                    <a:pt x="13278" y="715"/>
                  </a:lnTo>
                  <a:lnTo>
                    <a:pt x="7594" y="2711"/>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3"/>
            <p:cNvSpPr/>
            <p:nvPr/>
          </p:nvSpPr>
          <p:spPr>
            <a:xfrm>
              <a:off x="6157950" y="3841800"/>
              <a:ext cx="593950" cy="105325"/>
            </a:xfrm>
            <a:custGeom>
              <a:rect b="b" l="l" r="r" t="t"/>
              <a:pathLst>
                <a:path extrusionOk="0" h="4213" w="23758">
                  <a:moveTo>
                    <a:pt x="1" y="1"/>
                  </a:moveTo>
                  <a:lnTo>
                    <a:pt x="12885" y="4213"/>
                  </a:lnTo>
                  <a:lnTo>
                    <a:pt x="23757" y="2886"/>
                  </a:lnTo>
                  <a:lnTo>
                    <a:pt x="21528" y="380"/>
                  </a:lnTo>
                  <a:lnTo>
                    <a:pt x="12550" y="2624"/>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3"/>
            <p:cNvSpPr/>
            <p:nvPr/>
          </p:nvSpPr>
          <p:spPr>
            <a:xfrm>
              <a:off x="6412275" y="3828325"/>
              <a:ext cx="130475" cy="92575"/>
            </a:xfrm>
            <a:custGeom>
              <a:rect b="b" l="l" r="r" t="t"/>
              <a:pathLst>
                <a:path extrusionOk="0" h="3703" w="5219">
                  <a:moveTo>
                    <a:pt x="1" y="0"/>
                  </a:moveTo>
                  <a:lnTo>
                    <a:pt x="2726" y="2157"/>
                  </a:lnTo>
                  <a:lnTo>
                    <a:pt x="3980" y="3702"/>
                  </a:lnTo>
                  <a:lnTo>
                    <a:pt x="5219" y="3367"/>
                  </a:lnTo>
                  <a:lnTo>
                    <a:pt x="3091" y="1487"/>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3"/>
            <p:cNvSpPr/>
            <p:nvPr/>
          </p:nvSpPr>
          <p:spPr>
            <a:xfrm>
              <a:off x="6311350" y="3904850"/>
              <a:ext cx="153800" cy="67775"/>
            </a:xfrm>
            <a:custGeom>
              <a:rect b="b" l="l" r="r" t="t"/>
              <a:pathLst>
                <a:path extrusionOk="0" h="2711" w="6152">
                  <a:moveTo>
                    <a:pt x="5583" y="0"/>
                  </a:moveTo>
                  <a:lnTo>
                    <a:pt x="2872" y="831"/>
                  </a:lnTo>
                  <a:lnTo>
                    <a:pt x="1" y="2711"/>
                  </a:lnTo>
                  <a:lnTo>
                    <a:pt x="3309" y="1108"/>
                  </a:lnTo>
                  <a:lnTo>
                    <a:pt x="6151" y="1108"/>
                  </a:lnTo>
                  <a:lnTo>
                    <a:pt x="55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3"/>
            <p:cNvSpPr/>
            <p:nvPr/>
          </p:nvSpPr>
          <p:spPr>
            <a:xfrm>
              <a:off x="6354725" y="3843250"/>
              <a:ext cx="66700" cy="73650"/>
            </a:xfrm>
            <a:custGeom>
              <a:rect b="b" l="l" r="r" t="t"/>
              <a:pathLst>
                <a:path extrusionOk="0" h="2946" w="2668">
                  <a:moveTo>
                    <a:pt x="0" y="1"/>
                  </a:moveTo>
                  <a:lnTo>
                    <a:pt x="1574" y="1429"/>
                  </a:lnTo>
                  <a:lnTo>
                    <a:pt x="2201" y="2945"/>
                  </a:lnTo>
                  <a:lnTo>
                    <a:pt x="2667" y="2406"/>
                  </a:lnTo>
                  <a:lnTo>
                    <a:pt x="1633" y="1138"/>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3"/>
            <p:cNvSpPr/>
            <p:nvPr/>
          </p:nvSpPr>
          <p:spPr>
            <a:xfrm>
              <a:off x="6469500" y="3799900"/>
              <a:ext cx="66700" cy="73275"/>
            </a:xfrm>
            <a:custGeom>
              <a:rect b="b" l="l" r="r" t="t"/>
              <a:pathLst>
                <a:path extrusionOk="0" h="2931" w="2668">
                  <a:moveTo>
                    <a:pt x="2667" y="1"/>
                  </a:moveTo>
                  <a:lnTo>
                    <a:pt x="1443" y="1735"/>
                  </a:lnTo>
                  <a:lnTo>
                    <a:pt x="0" y="2522"/>
                  </a:lnTo>
                  <a:lnTo>
                    <a:pt x="598" y="2930"/>
                  </a:lnTo>
                  <a:lnTo>
                    <a:pt x="1735" y="1750"/>
                  </a:lnTo>
                  <a:lnTo>
                    <a:pt x="26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3"/>
            <p:cNvSpPr/>
            <p:nvPr/>
          </p:nvSpPr>
          <p:spPr>
            <a:xfrm>
              <a:off x="6392600" y="3731775"/>
              <a:ext cx="98050" cy="58325"/>
            </a:xfrm>
            <a:custGeom>
              <a:rect b="b" l="l" r="r" t="t"/>
              <a:pathLst>
                <a:path extrusionOk="0" h="2333" w="3922">
                  <a:moveTo>
                    <a:pt x="1" y="0"/>
                  </a:moveTo>
                  <a:lnTo>
                    <a:pt x="1866" y="1006"/>
                  </a:lnTo>
                  <a:lnTo>
                    <a:pt x="2828" y="2332"/>
                  </a:lnTo>
                  <a:lnTo>
                    <a:pt x="3921" y="2259"/>
                  </a:lnTo>
                  <a:lnTo>
                    <a:pt x="1852" y="714"/>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3"/>
            <p:cNvSpPr/>
            <p:nvPr/>
          </p:nvSpPr>
          <p:spPr>
            <a:xfrm>
              <a:off x="6403175" y="4126000"/>
              <a:ext cx="296625" cy="116625"/>
            </a:xfrm>
            <a:custGeom>
              <a:rect b="b" l="l" r="r" t="t"/>
              <a:pathLst>
                <a:path extrusionOk="0" h="4665" w="11865">
                  <a:moveTo>
                    <a:pt x="1" y="1"/>
                  </a:moveTo>
                  <a:lnTo>
                    <a:pt x="7507" y="4388"/>
                  </a:lnTo>
                  <a:lnTo>
                    <a:pt x="11864" y="4665"/>
                  </a:lnTo>
                  <a:lnTo>
                    <a:pt x="11267" y="3397"/>
                  </a:lnTo>
                  <a:lnTo>
                    <a:pt x="7492" y="3586"/>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3"/>
            <p:cNvSpPr/>
            <p:nvPr/>
          </p:nvSpPr>
          <p:spPr>
            <a:xfrm>
              <a:off x="6461850" y="4096850"/>
              <a:ext cx="157425" cy="63425"/>
            </a:xfrm>
            <a:custGeom>
              <a:rect b="b" l="l" r="r" t="t"/>
              <a:pathLst>
                <a:path extrusionOk="0" h="2537" w="6297">
                  <a:moveTo>
                    <a:pt x="0" y="1"/>
                  </a:moveTo>
                  <a:lnTo>
                    <a:pt x="3804" y="2143"/>
                  </a:lnTo>
                  <a:lnTo>
                    <a:pt x="6296" y="2537"/>
                  </a:lnTo>
                  <a:lnTo>
                    <a:pt x="5713" y="1677"/>
                  </a:lnTo>
                  <a:lnTo>
                    <a:pt x="3921" y="1400"/>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3"/>
            <p:cNvSpPr/>
            <p:nvPr/>
          </p:nvSpPr>
          <p:spPr>
            <a:xfrm>
              <a:off x="6366750" y="3927800"/>
              <a:ext cx="167250" cy="39725"/>
            </a:xfrm>
            <a:custGeom>
              <a:rect b="b" l="l" r="r" t="t"/>
              <a:pathLst>
                <a:path extrusionOk="0" h="1589" w="6690">
                  <a:moveTo>
                    <a:pt x="5728" y="0"/>
                  </a:moveTo>
                  <a:lnTo>
                    <a:pt x="4066" y="700"/>
                  </a:lnTo>
                  <a:lnTo>
                    <a:pt x="0" y="1589"/>
                  </a:lnTo>
                  <a:lnTo>
                    <a:pt x="0" y="1589"/>
                  </a:lnTo>
                  <a:lnTo>
                    <a:pt x="4358" y="1399"/>
                  </a:lnTo>
                  <a:lnTo>
                    <a:pt x="6690" y="423"/>
                  </a:lnTo>
                  <a:lnTo>
                    <a:pt x="57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3"/>
            <p:cNvSpPr/>
            <p:nvPr/>
          </p:nvSpPr>
          <p:spPr>
            <a:xfrm>
              <a:off x="6187100" y="3656700"/>
              <a:ext cx="167275" cy="39750"/>
            </a:xfrm>
            <a:custGeom>
              <a:rect b="b" l="l" r="r" t="t"/>
              <a:pathLst>
                <a:path extrusionOk="0" h="1590" w="6691">
                  <a:moveTo>
                    <a:pt x="5729" y="1"/>
                  </a:moveTo>
                  <a:lnTo>
                    <a:pt x="4067" y="700"/>
                  </a:lnTo>
                  <a:lnTo>
                    <a:pt x="1" y="1589"/>
                  </a:lnTo>
                  <a:lnTo>
                    <a:pt x="4359" y="1400"/>
                  </a:lnTo>
                  <a:lnTo>
                    <a:pt x="6691" y="409"/>
                  </a:lnTo>
                  <a:lnTo>
                    <a:pt x="57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3"/>
            <p:cNvSpPr/>
            <p:nvPr/>
          </p:nvSpPr>
          <p:spPr>
            <a:xfrm>
              <a:off x="6182725" y="3478900"/>
              <a:ext cx="90400" cy="153775"/>
            </a:xfrm>
            <a:custGeom>
              <a:rect b="b" l="l" r="r" t="t"/>
              <a:pathLst>
                <a:path extrusionOk="0" h="6151" w="3616">
                  <a:moveTo>
                    <a:pt x="1" y="0"/>
                  </a:moveTo>
                  <a:lnTo>
                    <a:pt x="1327" y="4154"/>
                  </a:lnTo>
                  <a:lnTo>
                    <a:pt x="2887" y="6151"/>
                  </a:lnTo>
                  <a:lnTo>
                    <a:pt x="3615" y="5845"/>
                  </a:lnTo>
                  <a:lnTo>
                    <a:pt x="1925" y="3688"/>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3"/>
            <p:cNvSpPr/>
            <p:nvPr/>
          </p:nvSpPr>
          <p:spPr>
            <a:xfrm>
              <a:off x="6876125" y="4162800"/>
              <a:ext cx="157425" cy="63425"/>
            </a:xfrm>
            <a:custGeom>
              <a:rect b="b" l="l" r="r" t="t"/>
              <a:pathLst>
                <a:path extrusionOk="0" h="2537" w="6297">
                  <a:moveTo>
                    <a:pt x="0" y="1"/>
                  </a:moveTo>
                  <a:lnTo>
                    <a:pt x="3790" y="2143"/>
                  </a:lnTo>
                  <a:lnTo>
                    <a:pt x="6297" y="2537"/>
                  </a:lnTo>
                  <a:lnTo>
                    <a:pt x="5699" y="1677"/>
                  </a:lnTo>
                  <a:lnTo>
                    <a:pt x="3921" y="1400"/>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 name="Google Shape;1215;p43"/>
          <p:cNvGrpSpPr/>
          <p:nvPr/>
        </p:nvGrpSpPr>
        <p:grpSpPr>
          <a:xfrm flipH="1">
            <a:off x="647316" y="2309619"/>
            <a:ext cx="1193463" cy="2658730"/>
            <a:chOff x="7022618" y="1478996"/>
            <a:chExt cx="1416237" cy="3155014"/>
          </a:xfrm>
        </p:grpSpPr>
        <p:grpSp>
          <p:nvGrpSpPr>
            <p:cNvPr id="1216" name="Google Shape;1216;p43"/>
            <p:cNvGrpSpPr/>
            <p:nvPr/>
          </p:nvGrpSpPr>
          <p:grpSpPr>
            <a:xfrm>
              <a:off x="7639785" y="1858917"/>
              <a:ext cx="557186" cy="260279"/>
              <a:chOff x="804700" y="3286850"/>
              <a:chExt cx="348350" cy="162725"/>
            </a:xfrm>
          </p:grpSpPr>
          <p:sp>
            <p:nvSpPr>
              <p:cNvPr id="1217" name="Google Shape;1217;p43"/>
              <p:cNvSpPr/>
              <p:nvPr/>
            </p:nvSpPr>
            <p:spPr>
              <a:xfrm>
                <a:off x="1080150" y="3286850"/>
                <a:ext cx="72900" cy="120300"/>
              </a:xfrm>
              <a:custGeom>
                <a:rect b="b" l="l" r="r" t="t"/>
                <a:pathLst>
                  <a:path extrusionOk="0" h="4812" w="2916">
                    <a:moveTo>
                      <a:pt x="1659" y="1"/>
                    </a:moveTo>
                    <a:cubicBezTo>
                      <a:pt x="1646" y="1"/>
                      <a:pt x="1632" y="1"/>
                      <a:pt x="1619" y="2"/>
                    </a:cubicBezTo>
                    <a:cubicBezTo>
                      <a:pt x="657" y="687"/>
                      <a:pt x="307" y="1488"/>
                      <a:pt x="161" y="2304"/>
                    </a:cubicBezTo>
                    <a:cubicBezTo>
                      <a:pt x="1" y="3135"/>
                      <a:pt x="30" y="3966"/>
                      <a:pt x="74" y="4811"/>
                    </a:cubicBezTo>
                    <a:cubicBezTo>
                      <a:pt x="934" y="4724"/>
                      <a:pt x="1735" y="4243"/>
                      <a:pt x="2245" y="3543"/>
                    </a:cubicBezTo>
                    <a:cubicBezTo>
                      <a:pt x="2741" y="2844"/>
                      <a:pt x="2916" y="1911"/>
                      <a:pt x="2712" y="1080"/>
                    </a:cubicBezTo>
                    <a:cubicBezTo>
                      <a:pt x="2570" y="554"/>
                      <a:pt x="2192" y="1"/>
                      <a:pt x="16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3"/>
              <p:cNvSpPr/>
              <p:nvPr/>
            </p:nvSpPr>
            <p:spPr>
              <a:xfrm>
                <a:off x="804700" y="3337150"/>
                <a:ext cx="91850" cy="112425"/>
              </a:xfrm>
              <a:custGeom>
                <a:rect b="b" l="l" r="r" t="t"/>
                <a:pathLst>
                  <a:path extrusionOk="0" h="4497" w="3674">
                    <a:moveTo>
                      <a:pt x="1283" y="1"/>
                    </a:moveTo>
                    <a:cubicBezTo>
                      <a:pt x="525" y="249"/>
                      <a:pt x="1" y="1079"/>
                      <a:pt x="15" y="1881"/>
                    </a:cubicBezTo>
                    <a:cubicBezTo>
                      <a:pt x="30" y="2697"/>
                      <a:pt x="525" y="3455"/>
                      <a:pt x="1196" y="3907"/>
                    </a:cubicBezTo>
                    <a:cubicBezTo>
                      <a:pt x="1800" y="4314"/>
                      <a:pt x="2546" y="4496"/>
                      <a:pt x="3275" y="4496"/>
                    </a:cubicBezTo>
                    <a:cubicBezTo>
                      <a:pt x="3354" y="4496"/>
                      <a:pt x="3434" y="4494"/>
                      <a:pt x="3513" y="4490"/>
                    </a:cubicBezTo>
                    <a:cubicBezTo>
                      <a:pt x="3673" y="2930"/>
                      <a:pt x="2872" y="1327"/>
                      <a:pt x="12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9" name="Google Shape;1219;p43"/>
            <p:cNvSpPr/>
            <p:nvPr/>
          </p:nvSpPr>
          <p:spPr>
            <a:xfrm>
              <a:off x="7307009" y="2666704"/>
              <a:ext cx="269876" cy="574061"/>
            </a:xfrm>
            <a:custGeom>
              <a:rect b="b" l="l" r="r" t="t"/>
              <a:pathLst>
                <a:path extrusionOk="0" h="14356" w="6749">
                  <a:moveTo>
                    <a:pt x="409" y="1"/>
                  </a:moveTo>
                  <a:cubicBezTo>
                    <a:pt x="0" y="3688"/>
                    <a:pt x="234" y="7434"/>
                    <a:pt x="1064" y="11049"/>
                  </a:cubicBezTo>
                  <a:cubicBezTo>
                    <a:pt x="1341" y="12200"/>
                    <a:pt x="2012" y="13249"/>
                    <a:pt x="2988" y="13934"/>
                  </a:cubicBezTo>
                  <a:cubicBezTo>
                    <a:pt x="3054" y="13972"/>
                    <a:pt x="3549" y="14355"/>
                    <a:pt x="4111" y="14355"/>
                  </a:cubicBezTo>
                  <a:cubicBezTo>
                    <a:pt x="4427" y="14355"/>
                    <a:pt x="4764" y="14234"/>
                    <a:pt x="5058" y="13861"/>
                  </a:cubicBezTo>
                  <a:cubicBezTo>
                    <a:pt x="6238" y="12360"/>
                    <a:pt x="6748" y="10130"/>
                    <a:pt x="5335" y="8527"/>
                  </a:cubicBezTo>
                  <a:cubicBezTo>
                    <a:pt x="3571" y="6545"/>
                    <a:pt x="2697" y="4330"/>
                    <a:pt x="3003" y="1692"/>
                  </a:cubicBezTo>
                  <a:cubicBezTo>
                    <a:pt x="2114" y="1094"/>
                    <a:pt x="1298" y="103"/>
                    <a:pt x="4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 name="Google Shape;1220;p43"/>
            <p:cNvGrpSpPr/>
            <p:nvPr/>
          </p:nvGrpSpPr>
          <p:grpSpPr>
            <a:xfrm>
              <a:off x="8009869" y="3547349"/>
              <a:ext cx="428986" cy="1086660"/>
              <a:chOff x="1036075" y="4342450"/>
              <a:chExt cx="268200" cy="679375"/>
            </a:xfrm>
          </p:grpSpPr>
          <p:sp>
            <p:nvSpPr>
              <p:cNvPr id="1221" name="Google Shape;1221;p43"/>
              <p:cNvSpPr/>
              <p:nvPr/>
            </p:nvSpPr>
            <p:spPr>
              <a:xfrm>
                <a:off x="1036075" y="4342450"/>
                <a:ext cx="232850" cy="533800"/>
              </a:xfrm>
              <a:custGeom>
                <a:rect b="b" l="l" r="r" t="t"/>
                <a:pathLst>
                  <a:path extrusionOk="0" h="21352" w="9314">
                    <a:moveTo>
                      <a:pt x="5306" y="0"/>
                    </a:moveTo>
                    <a:cubicBezTo>
                      <a:pt x="3192" y="787"/>
                      <a:pt x="1589" y="1414"/>
                      <a:pt x="0" y="2026"/>
                    </a:cubicBezTo>
                    <a:cubicBezTo>
                      <a:pt x="15" y="4620"/>
                      <a:pt x="991" y="6748"/>
                      <a:pt x="2668" y="8628"/>
                    </a:cubicBezTo>
                    <a:cubicBezTo>
                      <a:pt x="4460" y="12607"/>
                      <a:pt x="5714" y="16819"/>
                      <a:pt x="6370" y="21133"/>
                    </a:cubicBezTo>
                    <a:cubicBezTo>
                      <a:pt x="7477" y="21337"/>
                      <a:pt x="8191" y="21337"/>
                      <a:pt x="8906" y="21352"/>
                    </a:cubicBezTo>
                    <a:cubicBezTo>
                      <a:pt x="9110" y="18714"/>
                      <a:pt x="9314" y="16061"/>
                      <a:pt x="9095" y="13438"/>
                    </a:cubicBezTo>
                    <a:cubicBezTo>
                      <a:pt x="8862" y="10800"/>
                      <a:pt x="8177" y="8162"/>
                      <a:pt x="6734" y="5961"/>
                    </a:cubicBezTo>
                    <a:cubicBezTo>
                      <a:pt x="6034" y="3790"/>
                      <a:pt x="5670" y="1895"/>
                      <a:pt x="53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3"/>
              <p:cNvSpPr/>
              <p:nvPr/>
            </p:nvSpPr>
            <p:spPr>
              <a:xfrm>
                <a:off x="1064125" y="4851825"/>
                <a:ext cx="240150" cy="170000"/>
              </a:xfrm>
              <a:custGeom>
                <a:rect b="b" l="l" r="r" t="t"/>
                <a:pathLst>
                  <a:path extrusionOk="0" h="6800" w="9606">
                    <a:moveTo>
                      <a:pt x="5510" y="0"/>
                    </a:moveTo>
                    <a:cubicBezTo>
                      <a:pt x="4796" y="1079"/>
                      <a:pt x="4082" y="2157"/>
                      <a:pt x="3353" y="3309"/>
                    </a:cubicBezTo>
                    <a:cubicBezTo>
                      <a:pt x="2405" y="3848"/>
                      <a:pt x="1487" y="4460"/>
                      <a:pt x="598" y="5116"/>
                    </a:cubicBezTo>
                    <a:cubicBezTo>
                      <a:pt x="336" y="5320"/>
                      <a:pt x="44" y="5568"/>
                      <a:pt x="15" y="5903"/>
                    </a:cubicBezTo>
                    <a:cubicBezTo>
                      <a:pt x="1" y="6195"/>
                      <a:pt x="205" y="6472"/>
                      <a:pt x="467" y="6617"/>
                    </a:cubicBezTo>
                    <a:cubicBezTo>
                      <a:pt x="715" y="6748"/>
                      <a:pt x="1021" y="6792"/>
                      <a:pt x="1312" y="6792"/>
                    </a:cubicBezTo>
                    <a:cubicBezTo>
                      <a:pt x="1413" y="6797"/>
                      <a:pt x="1513" y="6799"/>
                      <a:pt x="1613" y="6799"/>
                    </a:cubicBezTo>
                    <a:cubicBezTo>
                      <a:pt x="3074" y="6799"/>
                      <a:pt x="4539" y="6304"/>
                      <a:pt x="5889" y="5349"/>
                    </a:cubicBezTo>
                    <a:cubicBezTo>
                      <a:pt x="6763" y="5087"/>
                      <a:pt x="7623" y="4839"/>
                      <a:pt x="8498" y="4577"/>
                    </a:cubicBezTo>
                    <a:cubicBezTo>
                      <a:pt x="8862" y="4475"/>
                      <a:pt x="9270" y="4329"/>
                      <a:pt x="9430" y="3979"/>
                    </a:cubicBezTo>
                    <a:cubicBezTo>
                      <a:pt x="9605" y="3586"/>
                      <a:pt x="9372" y="3134"/>
                      <a:pt x="9139" y="2770"/>
                    </a:cubicBezTo>
                    <a:cubicBezTo>
                      <a:pt x="8658" y="1983"/>
                      <a:pt x="8162" y="1196"/>
                      <a:pt x="7900" y="452"/>
                    </a:cubicBezTo>
                    <a:cubicBezTo>
                      <a:pt x="7099" y="336"/>
                      <a:pt x="6311" y="204"/>
                      <a:pt x="55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 name="Google Shape;1223;p43"/>
            <p:cNvGrpSpPr/>
            <p:nvPr/>
          </p:nvGrpSpPr>
          <p:grpSpPr>
            <a:xfrm>
              <a:off x="7022618" y="1478996"/>
              <a:ext cx="1416237" cy="3155014"/>
              <a:chOff x="418850" y="3049325"/>
              <a:chExt cx="885425" cy="1972500"/>
            </a:xfrm>
          </p:grpSpPr>
          <p:sp>
            <p:nvSpPr>
              <p:cNvPr id="1224" name="Google Shape;1224;p43"/>
              <p:cNvSpPr/>
              <p:nvPr/>
            </p:nvSpPr>
            <p:spPr>
              <a:xfrm>
                <a:off x="978150" y="3910300"/>
                <a:ext cx="102775" cy="165450"/>
              </a:xfrm>
              <a:custGeom>
                <a:rect b="b" l="l" r="r" t="t"/>
                <a:pathLst>
                  <a:path extrusionOk="0" h="6618" w="4111">
                    <a:moveTo>
                      <a:pt x="3396" y="1"/>
                    </a:moveTo>
                    <a:cubicBezTo>
                      <a:pt x="1982" y="846"/>
                      <a:pt x="933" y="1473"/>
                      <a:pt x="510" y="2522"/>
                    </a:cubicBezTo>
                    <a:cubicBezTo>
                      <a:pt x="0" y="3790"/>
                      <a:pt x="598" y="5204"/>
                      <a:pt x="525" y="6574"/>
                    </a:cubicBezTo>
                    <a:cubicBezTo>
                      <a:pt x="1122" y="6195"/>
                      <a:pt x="1734" y="5816"/>
                      <a:pt x="2347" y="5437"/>
                    </a:cubicBezTo>
                    <a:cubicBezTo>
                      <a:pt x="2667" y="5831"/>
                      <a:pt x="2988" y="6224"/>
                      <a:pt x="3308" y="6618"/>
                    </a:cubicBezTo>
                    <a:cubicBezTo>
                      <a:pt x="3571" y="5670"/>
                      <a:pt x="3833" y="4723"/>
                      <a:pt x="4110" y="3776"/>
                    </a:cubicBezTo>
                    <a:cubicBezTo>
                      <a:pt x="3731" y="2508"/>
                      <a:pt x="3483" y="1254"/>
                      <a:pt x="3396" y="1"/>
                    </a:cubicBezTo>
                    <a:close/>
                  </a:path>
                </a:pathLst>
              </a:custGeom>
              <a:solidFill>
                <a:srgbClr val="24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3"/>
              <p:cNvSpPr/>
              <p:nvPr/>
            </p:nvSpPr>
            <p:spPr>
              <a:xfrm>
                <a:off x="1097650" y="3869125"/>
                <a:ext cx="141775" cy="188125"/>
              </a:xfrm>
              <a:custGeom>
                <a:rect b="b" l="l" r="r" t="t"/>
                <a:pathLst>
                  <a:path extrusionOk="0" h="7525" w="5671">
                    <a:moveTo>
                      <a:pt x="4023" y="1"/>
                    </a:moveTo>
                    <a:cubicBezTo>
                      <a:pt x="2303" y="1487"/>
                      <a:pt x="1" y="6807"/>
                      <a:pt x="1" y="6807"/>
                    </a:cubicBezTo>
                    <a:cubicBezTo>
                      <a:pt x="1" y="6807"/>
                      <a:pt x="528" y="7524"/>
                      <a:pt x="854" y="7524"/>
                    </a:cubicBezTo>
                    <a:cubicBezTo>
                      <a:pt x="866" y="7524"/>
                      <a:pt x="878" y="7523"/>
                      <a:pt x="890" y="7521"/>
                    </a:cubicBezTo>
                    <a:cubicBezTo>
                      <a:pt x="2070" y="6705"/>
                      <a:pt x="3251" y="5831"/>
                      <a:pt x="4446" y="5014"/>
                    </a:cubicBezTo>
                    <a:cubicBezTo>
                      <a:pt x="4723" y="5218"/>
                      <a:pt x="5043" y="5423"/>
                      <a:pt x="5393" y="5539"/>
                    </a:cubicBezTo>
                    <a:cubicBezTo>
                      <a:pt x="5422" y="4315"/>
                      <a:pt x="5481" y="2989"/>
                      <a:pt x="5670" y="1779"/>
                    </a:cubicBezTo>
                    <a:cubicBezTo>
                      <a:pt x="5058" y="1181"/>
                      <a:pt x="4533" y="657"/>
                      <a:pt x="4023" y="1"/>
                    </a:cubicBezTo>
                    <a:close/>
                  </a:path>
                </a:pathLst>
              </a:custGeom>
              <a:solidFill>
                <a:srgbClr val="24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3"/>
              <p:cNvSpPr/>
              <p:nvPr/>
            </p:nvSpPr>
            <p:spPr>
              <a:xfrm>
                <a:off x="790125" y="3474900"/>
                <a:ext cx="339625" cy="631825"/>
              </a:xfrm>
              <a:custGeom>
                <a:rect b="b" l="l" r="r" t="t"/>
                <a:pathLst>
                  <a:path extrusionOk="0" h="25273" w="13585">
                    <a:moveTo>
                      <a:pt x="5175" y="0"/>
                    </a:moveTo>
                    <a:cubicBezTo>
                      <a:pt x="5073" y="802"/>
                      <a:pt x="4941" y="1603"/>
                      <a:pt x="4781" y="2419"/>
                    </a:cubicBezTo>
                    <a:cubicBezTo>
                      <a:pt x="4592" y="3440"/>
                      <a:pt x="4344" y="4445"/>
                      <a:pt x="4009" y="5422"/>
                    </a:cubicBezTo>
                    <a:cubicBezTo>
                      <a:pt x="2959" y="6253"/>
                      <a:pt x="1924" y="7083"/>
                      <a:pt x="875" y="8045"/>
                    </a:cubicBezTo>
                    <a:cubicBezTo>
                      <a:pt x="1" y="10742"/>
                      <a:pt x="88" y="13744"/>
                      <a:pt x="1443" y="16615"/>
                    </a:cubicBezTo>
                    <a:cubicBezTo>
                      <a:pt x="1691" y="17883"/>
                      <a:pt x="1779" y="19195"/>
                      <a:pt x="1647" y="20507"/>
                    </a:cubicBezTo>
                    <a:cubicBezTo>
                      <a:pt x="1545" y="21643"/>
                      <a:pt x="1298" y="22795"/>
                      <a:pt x="860" y="23917"/>
                    </a:cubicBezTo>
                    <a:cubicBezTo>
                      <a:pt x="904" y="23917"/>
                      <a:pt x="948" y="23932"/>
                      <a:pt x="1006" y="23946"/>
                    </a:cubicBezTo>
                    <a:cubicBezTo>
                      <a:pt x="3703" y="24485"/>
                      <a:pt x="6472" y="24704"/>
                      <a:pt x="9255" y="25272"/>
                    </a:cubicBezTo>
                    <a:cubicBezTo>
                      <a:pt x="9124" y="24077"/>
                      <a:pt x="9328" y="22853"/>
                      <a:pt x="9780" y="21745"/>
                    </a:cubicBezTo>
                    <a:cubicBezTo>
                      <a:pt x="10217" y="20681"/>
                      <a:pt x="10888" y="19719"/>
                      <a:pt x="11748" y="18976"/>
                    </a:cubicBezTo>
                    <a:cubicBezTo>
                      <a:pt x="11835" y="18889"/>
                      <a:pt x="11937" y="18816"/>
                      <a:pt x="12025" y="18743"/>
                    </a:cubicBezTo>
                    <a:cubicBezTo>
                      <a:pt x="13351" y="15507"/>
                      <a:pt x="13584" y="11995"/>
                      <a:pt x="12622" y="8847"/>
                    </a:cubicBezTo>
                    <a:cubicBezTo>
                      <a:pt x="11296" y="7783"/>
                      <a:pt x="10174" y="6792"/>
                      <a:pt x="9270" y="5626"/>
                    </a:cubicBezTo>
                    <a:cubicBezTo>
                      <a:pt x="9197" y="5291"/>
                      <a:pt x="9139" y="4970"/>
                      <a:pt x="9095" y="4649"/>
                    </a:cubicBezTo>
                    <a:cubicBezTo>
                      <a:pt x="8906" y="3192"/>
                      <a:pt x="9095" y="1837"/>
                      <a:pt x="9489" y="539"/>
                    </a:cubicBezTo>
                    <a:cubicBezTo>
                      <a:pt x="7842" y="292"/>
                      <a:pt x="6501" y="146"/>
                      <a:pt x="51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3"/>
              <p:cNvSpPr/>
              <p:nvPr/>
            </p:nvSpPr>
            <p:spPr>
              <a:xfrm>
                <a:off x="909650" y="3474900"/>
                <a:ext cx="117700" cy="116250"/>
              </a:xfrm>
              <a:custGeom>
                <a:rect b="b" l="l" r="r" t="t"/>
                <a:pathLst>
                  <a:path extrusionOk="0" h="4650" w="4708">
                    <a:moveTo>
                      <a:pt x="394" y="0"/>
                    </a:moveTo>
                    <a:cubicBezTo>
                      <a:pt x="292" y="802"/>
                      <a:pt x="160" y="1603"/>
                      <a:pt x="0" y="2419"/>
                    </a:cubicBezTo>
                    <a:cubicBezTo>
                      <a:pt x="481" y="3002"/>
                      <a:pt x="1064" y="3498"/>
                      <a:pt x="1720" y="3862"/>
                    </a:cubicBezTo>
                    <a:cubicBezTo>
                      <a:pt x="2521" y="4314"/>
                      <a:pt x="3425" y="4591"/>
                      <a:pt x="4314" y="4649"/>
                    </a:cubicBezTo>
                    <a:cubicBezTo>
                      <a:pt x="4125" y="3192"/>
                      <a:pt x="4314" y="1837"/>
                      <a:pt x="4708" y="539"/>
                    </a:cubicBezTo>
                    <a:cubicBezTo>
                      <a:pt x="3061" y="292"/>
                      <a:pt x="1720" y="146"/>
                      <a:pt x="394"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3"/>
              <p:cNvSpPr/>
              <p:nvPr/>
            </p:nvSpPr>
            <p:spPr>
              <a:xfrm>
                <a:off x="811625" y="3938350"/>
                <a:ext cx="273650" cy="136300"/>
              </a:xfrm>
              <a:custGeom>
                <a:rect b="b" l="l" r="r" t="t"/>
                <a:pathLst>
                  <a:path extrusionOk="0" h="5452" w="10946">
                    <a:moveTo>
                      <a:pt x="10946" y="1"/>
                    </a:moveTo>
                    <a:cubicBezTo>
                      <a:pt x="7565" y="657"/>
                      <a:pt x="4183" y="1313"/>
                      <a:pt x="787" y="1969"/>
                    </a:cubicBezTo>
                    <a:cubicBezTo>
                      <a:pt x="685" y="3105"/>
                      <a:pt x="438" y="4257"/>
                      <a:pt x="0" y="5379"/>
                    </a:cubicBezTo>
                    <a:cubicBezTo>
                      <a:pt x="44" y="5394"/>
                      <a:pt x="88" y="5394"/>
                      <a:pt x="146" y="5408"/>
                    </a:cubicBezTo>
                    <a:cubicBezTo>
                      <a:pt x="1166" y="5015"/>
                      <a:pt x="2230" y="4709"/>
                      <a:pt x="3309" y="4504"/>
                    </a:cubicBezTo>
                    <a:cubicBezTo>
                      <a:pt x="3644" y="4898"/>
                      <a:pt x="4081" y="5219"/>
                      <a:pt x="4548" y="5452"/>
                    </a:cubicBezTo>
                    <a:cubicBezTo>
                      <a:pt x="5845" y="4286"/>
                      <a:pt x="7171" y="3266"/>
                      <a:pt x="8570" y="2347"/>
                    </a:cubicBezTo>
                    <a:cubicBezTo>
                      <a:pt x="8687" y="2639"/>
                      <a:pt x="8804" y="2930"/>
                      <a:pt x="8920" y="3207"/>
                    </a:cubicBezTo>
                    <a:cubicBezTo>
                      <a:pt x="9357" y="2143"/>
                      <a:pt x="10028" y="1181"/>
                      <a:pt x="10888" y="438"/>
                    </a:cubicBezTo>
                    <a:cubicBezTo>
                      <a:pt x="10917" y="292"/>
                      <a:pt x="10931" y="147"/>
                      <a:pt x="10946"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3"/>
              <p:cNvSpPr/>
              <p:nvPr/>
            </p:nvSpPr>
            <p:spPr>
              <a:xfrm>
                <a:off x="1080150" y="3286850"/>
                <a:ext cx="72900" cy="120300"/>
              </a:xfrm>
              <a:custGeom>
                <a:rect b="b" l="l" r="r" t="t"/>
                <a:pathLst>
                  <a:path extrusionOk="0" h="4812" w="2916">
                    <a:moveTo>
                      <a:pt x="1659" y="1"/>
                    </a:moveTo>
                    <a:cubicBezTo>
                      <a:pt x="1646" y="1"/>
                      <a:pt x="1632" y="1"/>
                      <a:pt x="1619" y="2"/>
                    </a:cubicBezTo>
                    <a:cubicBezTo>
                      <a:pt x="657" y="687"/>
                      <a:pt x="307" y="1488"/>
                      <a:pt x="161" y="2304"/>
                    </a:cubicBezTo>
                    <a:cubicBezTo>
                      <a:pt x="1" y="3135"/>
                      <a:pt x="30" y="3966"/>
                      <a:pt x="74" y="4811"/>
                    </a:cubicBezTo>
                    <a:cubicBezTo>
                      <a:pt x="934" y="4724"/>
                      <a:pt x="1735" y="4243"/>
                      <a:pt x="2245" y="3543"/>
                    </a:cubicBezTo>
                    <a:cubicBezTo>
                      <a:pt x="2741" y="2844"/>
                      <a:pt x="2916" y="1911"/>
                      <a:pt x="2712" y="1080"/>
                    </a:cubicBezTo>
                    <a:cubicBezTo>
                      <a:pt x="2570" y="554"/>
                      <a:pt x="2192" y="1"/>
                      <a:pt x="16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3"/>
              <p:cNvSpPr/>
              <p:nvPr/>
            </p:nvSpPr>
            <p:spPr>
              <a:xfrm>
                <a:off x="804700" y="3337150"/>
                <a:ext cx="91850" cy="112425"/>
              </a:xfrm>
              <a:custGeom>
                <a:rect b="b" l="l" r="r" t="t"/>
                <a:pathLst>
                  <a:path extrusionOk="0" h="4497" w="3674">
                    <a:moveTo>
                      <a:pt x="1283" y="1"/>
                    </a:moveTo>
                    <a:cubicBezTo>
                      <a:pt x="525" y="249"/>
                      <a:pt x="1" y="1079"/>
                      <a:pt x="15" y="1881"/>
                    </a:cubicBezTo>
                    <a:cubicBezTo>
                      <a:pt x="30" y="2697"/>
                      <a:pt x="525" y="3455"/>
                      <a:pt x="1196" y="3907"/>
                    </a:cubicBezTo>
                    <a:cubicBezTo>
                      <a:pt x="1800" y="4314"/>
                      <a:pt x="2546" y="4496"/>
                      <a:pt x="3275" y="4496"/>
                    </a:cubicBezTo>
                    <a:cubicBezTo>
                      <a:pt x="3354" y="4496"/>
                      <a:pt x="3434" y="4494"/>
                      <a:pt x="3513" y="4490"/>
                    </a:cubicBezTo>
                    <a:cubicBezTo>
                      <a:pt x="3673" y="2930"/>
                      <a:pt x="2872" y="1327"/>
                      <a:pt x="12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3"/>
              <p:cNvSpPr/>
              <p:nvPr/>
            </p:nvSpPr>
            <p:spPr>
              <a:xfrm>
                <a:off x="774100" y="3076550"/>
                <a:ext cx="387700" cy="459425"/>
              </a:xfrm>
              <a:custGeom>
                <a:rect b="b" l="l" r="r" t="t"/>
                <a:pathLst>
                  <a:path extrusionOk="0" h="18377" w="15508">
                    <a:moveTo>
                      <a:pt x="7787" y="1"/>
                    </a:moveTo>
                    <a:cubicBezTo>
                      <a:pt x="7101" y="1"/>
                      <a:pt x="6416" y="92"/>
                      <a:pt x="5757" y="281"/>
                    </a:cubicBezTo>
                    <a:cubicBezTo>
                      <a:pt x="3309" y="966"/>
                      <a:pt x="1210" y="2963"/>
                      <a:pt x="598" y="5426"/>
                    </a:cubicBezTo>
                    <a:cubicBezTo>
                      <a:pt x="0" y="7904"/>
                      <a:pt x="1050" y="10746"/>
                      <a:pt x="3454" y="12261"/>
                    </a:cubicBezTo>
                    <a:cubicBezTo>
                      <a:pt x="3877" y="13777"/>
                      <a:pt x="4314" y="15322"/>
                      <a:pt x="5262" y="16575"/>
                    </a:cubicBezTo>
                    <a:cubicBezTo>
                      <a:pt x="6063" y="17608"/>
                      <a:pt x="7320" y="18377"/>
                      <a:pt x="8594" y="18377"/>
                    </a:cubicBezTo>
                    <a:cubicBezTo>
                      <a:pt x="8849" y="18377"/>
                      <a:pt x="9105" y="18346"/>
                      <a:pt x="9357" y="18281"/>
                    </a:cubicBezTo>
                    <a:cubicBezTo>
                      <a:pt x="11427" y="17741"/>
                      <a:pt x="12462" y="16634"/>
                      <a:pt x="12811" y="15278"/>
                    </a:cubicBezTo>
                    <a:cubicBezTo>
                      <a:pt x="13176" y="13937"/>
                      <a:pt x="13030" y="12509"/>
                      <a:pt x="12884" y="11110"/>
                    </a:cubicBezTo>
                    <a:cubicBezTo>
                      <a:pt x="15187" y="9230"/>
                      <a:pt x="15508" y="5455"/>
                      <a:pt x="13788" y="2977"/>
                    </a:cubicBezTo>
                    <a:cubicBezTo>
                      <a:pt x="12459" y="1062"/>
                      <a:pt x="10120" y="1"/>
                      <a:pt x="77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3"/>
              <p:cNvSpPr/>
              <p:nvPr/>
            </p:nvSpPr>
            <p:spPr>
              <a:xfrm>
                <a:off x="978150" y="3493175"/>
                <a:ext cx="42275" cy="9825"/>
              </a:xfrm>
              <a:custGeom>
                <a:rect b="b" l="l" r="r" t="t"/>
                <a:pathLst>
                  <a:path extrusionOk="0" h="393" w="1691">
                    <a:moveTo>
                      <a:pt x="892" y="1"/>
                    </a:moveTo>
                    <a:cubicBezTo>
                      <a:pt x="581" y="1"/>
                      <a:pt x="269" y="78"/>
                      <a:pt x="0" y="231"/>
                    </a:cubicBezTo>
                    <a:cubicBezTo>
                      <a:pt x="221" y="345"/>
                      <a:pt x="462" y="393"/>
                      <a:pt x="710" y="393"/>
                    </a:cubicBezTo>
                    <a:cubicBezTo>
                      <a:pt x="1033" y="393"/>
                      <a:pt x="1369" y="311"/>
                      <a:pt x="1691" y="187"/>
                    </a:cubicBezTo>
                    <a:cubicBezTo>
                      <a:pt x="1449" y="63"/>
                      <a:pt x="1171" y="1"/>
                      <a:pt x="892"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3"/>
              <p:cNvSpPr/>
              <p:nvPr/>
            </p:nvSpPr>
            <p:spPr>
              <a:xfrm>
                <a:off x="975950" y="3157499"/>
                <a:ext cx="138125" cy="133500"/>
              </a:xfrm>
              <a:custGeom>
                <a:rect b="b" l="l" r="r" t="t"/>
                <a:pathLst>
                  <a:path extrusionOk="0" h="5340" w="5525">
                    <a:moveTo>
                      <a:pt x="1537" y="1"/>
                    </a:moveTo>
                    <a:cubicBezTo>
                      <a:pt x="1382" y="1"/>
                      <a:pt x="1228" y="18"/>
                      <a:pt x="1079" y="60"/>
                    </a:cubicBezTo>
                    <a:cubicBezTo>
                      <a:pt x="671" y="162"/>
                      <a:pt x="248" y="483"/>
                      <a:pt x="205" y="935"/>
                    </a:cubicBezTo>
                    <a:cubicBezTo>
                      <a:pt x="103" y="1838"/>
                      <a:pt x="1" y="2771"/>
                      <a:pt x="307" y="3631"/>
                    </a:cubicBezTo>
                    <a:cubicBezTo>
                      <a:pt x="627" y="4506"/>
                      <a:pt x="1443" y="5293"/>
                      <a:pt x="2478" y="5336"/>
                    </a:cubicBezTo>
                    <a:cubicBezTo>
                      <a:pt x="2515" y="5338"/>
                      <a:pt x="2551" y="5339"/>
                      <a:pt x="2587" y="5339"/>
                    </a:cubicBezTo>
                    <a:cubicBezTo>
                      <a:pt x="3119" y="5339"/>
                      <a:pt x="3645" y="5143"/>
                      <a:pt x="4082" y="4870"/>
                    </a:cubicBezTo>
                    <a:cubicBezTo>
                      <a:pt x="4781" y="4447"/>
                      <a:pt x="5335" y="3806"/>
                      <a:pt x="5437" y="3077"/>
                    </a:cubicBezTo>
                    <a:cubicBezTo>
                      <a:pt x="5524" y="2348"/>
                      <a:pt x="5131" y="1605"/>
                      <a:pt x="4533" y="1110"/>
                    </a:cubicBezTo>
                    <a:cubicBezTo>
                      <a:pt x="3936" y="600"/>
                      <a:pt x="3149" y="293"/>
                      <a:pt x="2347" y="119"/>
                    </a:cubicBezTo>
                    <a:cubicBezTo>
                      <a:pt x="2087" y="54"/>
                      <a:pt x="1810" y="1"/>
                      <a:pt x="1537"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3"/>
              <p:cNvSpPr/>
              <p:nvPr/>
            </p:nvSpPr>
            <p:spPr>
              <a:xfrm>
                <a:off x="981425" y="3180125"/>
                <a:ext cx="107150" cy="101550"/>
              </a:xfrm>
              <a:custGeom>
                <a:rect b="b" l="l" r="r" t="t"/>
                <a:pathLst>
                  <a:path extrusionOk="0" h="4062" w="4286">
                    <a:moveTo>
                      <a:pt x="1560" y="0"/>
                    </a:moveTo>
                    <a:cubicBezTo>
                      <a:pt x="1035" y="0"/>
                      <a:pt x="350" y="161"/>
                      <a:pt x="248" y="671"/>
                    </a:cubicBezTo>
                    <a:cubicBezTo>
                      <a:pt x="102" y="1283"/>
                      <a:pt x="0" y="1924"/>
                      <a:pt x="117" y="2536"/>
                    </a:cubicBezTo>
                    <a:cubicBezTo>
                      <a:pt x="233" y="3148"/>
                      <a:pt x="612" y="3746"/>
                      <a:pt x="1210" y="3965"/>
                    </a:cubicBezTo>
                    <a:cubicBezTo>
                      <a:pt x="1391" y="4033"/>
                      <a:pt x="1579" y="4062"/>
                      <a:pt x="1770" y="4062"/>
                    </a:cubicBezTo>
                    <a:cubicBezTo>
                      <a:pt x="2026" y="4062"/>
                      <a:pt x="2286" y="4010"/>
                      <a:pt x="2536" y="3935"/>
                    </a:cubicBezTo>
                    <a:cubicBezTo>
                      <a:pt x="2973" y="3819"/>
                      <a:pt x="3411" y="3615"/>
                      <a:pt x="3731" y="3309"/>
                    </a:cubicBezTo>
                    <a:cubicBezTo>
                      <a:pt x="4067" y="2988"/>
                      <a:pt x="4285" y="2551"/>
                      <a:pt x="4271" y="2099"/>
                    </a:cubicBezTo>
                    <a:cubicBezTo>
                      <a:pt x="4241" y="1385"/>
                      <a:pt x="3644" y="831"/>
                      <a:pt x="3046" y="481"/>
                    </a:cubicBezTo>
                    <a:cubicBezTo>
                      <a:pt x="2595" y="204"/>
                      <a:pt x="2084" y="0"/>
                      <a:pt x="1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3"/>
              <p:cNvSpPr/>
              <p:nvPr/>
            </p:nvSpPr>
            <p:spPr>
              <a:xfrm>
                <a:off x="1038625" y="3246075"/>
                <a:ext cx="6575" cy="6575"/>
              </a:xfrm>
              <a:custGeom>
                <a:rect b="b" l="l" r="r" t="t"/>
                <a:pathLst>
                  <a:path extrusionOk="0" h="263" w="263">
                    <a:moveTo>
                      <a:pt x="132" y="0"/>
                    </a:moveTo>
                    <a:cubicBezTo>
                      <a:pt x="59" y="0"/>
                      <a:pt x="0" y="59"/>
                      <a:pt x="0" y="131"/>
                    </a:cubicBezTo>
                    <a:cubicBezTo>
                      <a:pt x="0" y="204"/>
                      <a:pt x="59" y="263"/>
                      <a:pt x="132" y="263"/>
                    </a:cubicBezTo>
                    <a:cubicBezTo>
                      <a:pt x="204" y="263"/>
                      <a:pt x="263" y="204"/>
                      <a:pt x="263" y="131"/>
                    </a:cubicBezTo>
                    <a:cubicBezTo>
                      <a:pt x="263" y="59"/>
                      <a:pt x="204" y="0"/>
                      <a:pt x="132" y="0"/>
                    </a:cubicBezTo>
                    <a:close/>
                  </a:path>
                </a:pathLst>
              </a:custGeom>
              <a:solidFill>
                <a:srgbClr val="452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3"/>
              <p:cNvSpPr/>
              <p:nvPr/>
            </p:nvSpPr>
            <p:spPr>
              <a:xfrm>
                <a:off x="826575" y="3203449"/>
                <a:ext cx="119525" cy="129825"/>
              </a:xfrm>
              <a:custGeom>
                <a:rect b="b" l="l" r="r" t="t"/>
                <a:pathLst>
                  <a:path extrusionOk="0" h="5193" w="4781">
                    <a:moveTo>
                      <a:pt x="3993" y="0"/>
                    </a:moveTo>
                    <a:lnTo>
                      <a:pt x="3993" y="0"/>
                    </a:lnTo>
                    <a:cubicBezTo>
                      <a:pt x="4139" y="321"/>
                      <a:pt x="3964" y="729"/>
                      <a:pt x="3717" y="962"/>
                    </a:cubicBezTo>
                    <a:cubicBezTo>
                      <a:pt x="3454" y="1195"/>
                      <a:pt x="3119" y="1283"/>
                      <a:pt x="2798" y="1414"/>
                    </a:cubicBezTo>
                    <a:cubicBezTo>
                      <a:pt x="1895" y="1778"/>
                      <a:pt x="1079" y="2391"/>
                      <a:pt x="452" y="3192"/>
                    </a:cubicBezTo>
                    <a:cubicBezTo>
                      <a:pt x="204" y="3484"/>
                      <a:pt x="0" y="3848"/>
                      <a:pt x="44" y="4242"/>
                    </a:cubicBezTo>
                    <a:cubicBezTo>
                      <a:pt x="117" y="4810"/>
                      <a:pt x="685" y="5116"/>
                      <a:pt x="1210" y="5174"/>
                    </a:cubicBezTo>
                    <a:cubicBezTo>
                      <a:pt x="1315" y="5187"/>
                      <a:pt x="1420" y="5192"/>
                      <a:pt x="1525" y="5192"/>
                    </a:cubicBezTo>
                    <a:cubicBezTo>
                      <a:pt x="2430" y="5192"/>
                      <a:pt x="3333" y="4751"/>
                      <a:pt x="3921" y="3994"/>
                    </a:cubicBezTo>
                    <a:cubicBezTo>
                      <a:pt x="4562" y="3134"/>
                      <a:pt x="4780" y="1939"/>
                      <a:pt x="4474" y="889"/>
                    </a:cubicBezTo>
                    <a:cubicBezTo>
                      <a:pt x="4343" y="423"/>
                      <a:pt x="4139" y="219"/>
                      <a:pt x="3993"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3"/>
              <p:cNvSpPr/>
              <p:nvPr/>
            </p:nvSpPr>
            <p:spPr>
              <a:xfrm>
                <a:off x="859725" y="3243525"/>
                <a:ext cx="79825" cy="73900"/>
              </a:xfrm>
              <a:custGeom>
                <a:rect b="b" l="l" r="r" t="t"/>
                <a:pathLst>
                  <a:path extrusionOk="0" h="2956" w="3193">
                    <a:moveTo>
                      <a:pt x="3148" y="0"/>
                    </a:moveTo>
                    <a:lnTo>
                      <a:pt x="3148" y="0"/>
                    </a:lnTo>
                    <a:cubicBezTo>
                      <a:pt x="2157" y="321"/>
                      <a:pt x="59" y="1793"/>
                      <a:pt x="29" y="2128"/>
                    </a:cubicBezTo>
                    <a:cubicBezTo>
                      <a:pt x="0" y="2536"/>
                      <a:pt x="408" y="2857"/>
                      <a:pt x="802" y="2930"/>
                    </a:cubicBezTo>
                    <a:cubicBezTo>
                      <a:pt x="896" y="2947"/>
                      <a:pt x="990" y="2956"/>
                      <a:pt x="1084" y="2956"/>
                    </a:cubicBezTo>
                    <a:cubicBezTo>
                      <a:pt x="1692" y="2956"/>
                      <a:pt x="2287" y="2606"/>
                      <a:pt x="2653" y="2114"/>
                    </a:cubicBezTo>
                    <a:cubicBezTo>
                      <a:pt x="3076" y="1531"/>
                      <a:pt x="3192" y="816"/>
                      <a:pt x="31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3"/>
              <p:cNvSpPr/>
              <p:nvPr/>
            </p:nvSpPr>
            <p:spPr>
              <a:xfrm>
                <a:off x="897625" y="3286875"/>
                <a:ext cx="5850" cy="5850"/>
              </a:xfrm>
              <a:custGeom>
                <a:rect b="b" l="l" r="r" t="t"/>
                <a:pathLst>
                  <a:path extrusionOk="0" h="234" w="234">
                    <a:moveTo>
                      <a:pt x="117" y="1"/>
                    </a:moveTo>
                    <a:cubicBezTo>
                      <a:pt x="58" y="1"/>
                      <a:pt x="0" y="59"/>
                      <a:pt x="0" y="117"/>
                    </a:cubicBezTo>
                    <a:cubicBezTo>
                      <a:pt x="0" y="176"/>
                      <a:pt x="58" y="234"/>
                      <a:pt x="117" y="234"/>
                    </a:cubicBezTo>
                    <a:cubicBezTo>
                      <a:pt x="190" y="234"/>
                      <a:pt x="233" y="176"/>
                      <a:pt x="233" y="117"/>
                    </a:cubicBezTo>
                    <a:cubicBezTo>
                      <a:pt x="233" y="59"/>
                      <a:pt x="190" y="1"/>
                      <a:pt x="117" y="1"/>
                    </a:cubicBezTo>
                    <a:close/>
                  </a:path>
                </a:pathLst>
              </a:custGeom>
              <a:solidFill>
                <a:srgbClr val="452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3"/>
              <p:cNvSpPr/>
              <p:nvPr/>
            </p:nvSpPr>
            <p:spPr>
              <a:xfrm>
                <a:off x="950800" y="3269025"/>
                <a:ext cx="33550" cy="43950"/>
              </a:xfrm>
              <a:custGeom>
                <a:rect b="b" l="l" r="r" t="t"/>
                <a:pathLst>
                  <a:path extrusionOk="0" h="1758" w="1342">
                    <a:moveTo>
                      <a:pt x="278" y="0"/>
                    </a:moveTo>
                    <a:cubicBezTo>
                      <a:pt x="103" y="394"/>
                      <a:pt x="1" y="831"/>
                      <a:pt x="1" y="1254"/>
                    </a:cubicBezTo>
                    <a:cubicBezTo>
                      <a:pt x="1" y="1356"/>
                      <a:pt x="1" y="1458"/>
                      <a:pt x="30" y="1560"/>
                    </a:cubicBezTo>
                    <a:cubicBezTo>
                      <a:pt x="74" y="1647"/>
                      <a:pt x="147" y="1735"/>
                      <a:pt x="249" y="1749"/>
                    </a:cubicBezTo>
                    <a:cubicBezTo>
                      <a:pt x="267" y="1755"/>
                      <a:pt x="285" y="1757"/>
                      <a:pt x="304" y="1757"/>
                    </a:cubicBezTo>
                    <a:cubicBezTo>
                      <a:pt x="387" y="1757"/>
                      <a:pt x="466" y="1707"/>
                      <a:pt x="526" y="1647"/>
                    </a:cubicBezTo>
                    <a:cubicBezTo>
                      <a:pt x="584" y="1575"/>
                      <a:pt x="628" y="1487"/>
                      <a:pt x="671" y="1385"/>
                    </a:cubicBezTo>
                    <a:cubicBezTo>
                      <a:pt x="774" y="1500"/>
                      <a:pt x="909" y="1626"/>
                      <a:pt x="1059" y="1626"/>
                    </a:cubicBezTo>
                    <a:cubicBezTo>
                      <a:pt x="1080" y="1626"/>
                      <a:pt x="1102" y="1624"/>
                      <a:pt x="1123" y="1618"/>
                    </a:cubicBezTo>
                    <a:cubicBezTo>
                      <a:pt x="1225" y="1575"/>
                      <a:pt x="1313" y="1473"/>
                      <a:pt x="1327" y="1356"/>
                    </a:cubicBezTo>
                    <a:cubicBezTo>
                      <a:pt x="1342" y="1239"/>
                      <a:pt x="1298" y="1123"/>
                      <a:pt x="1254" y="1021"/>
                    </a:cubicBezTo>
                    <a:cubicBezTo>
                      <a:pt x="1065" y="569"/>
                      <a:pt x="686" y="234"/>
                      <a:pt x="278"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3"/>
              <p:cNvSpPr/>
              <p:nvPr/>
            </p:nvSpPr>
            <p:spPr>
              <a:xfrm>
                <a:off x="928575" y="3328075"/>
                <a:ext cx="124275" cy="146850"/>
              </a:xfrm>
              <a:custGeom>
                <a:rect b="b" l="l" r="r" t="t"/>
                <a:pathLst>
                  <a:path extrusionOk="0" h="5874" w="4971">
                    <a:moveTo>
                      <a:pt x="2294" y="0"/>
                    </a:moveTo>
                    <a:cubicBezTo>
                      <a:pt x="1697" y="0"/>
                      <a:pt x="1100" y="233"/>
                      <a:pt x="700" y="670"/>
                    </a:cubicBezTo>
                    <a:cubicBezTo>
                      <a:pt x="88" y="1340"/>
                      <a:pt x="1" y="2331"/>
                      <a:pt x="132" y="3235"/>
                    </a:cubicBezTo>
                    <a:cubicBezTo>
                      <a:pt x="263" y="4124"/>
                      <a:pt x="584" y="4969"/>
                      <a:pt x="715" y="5873"/>
                    </a:cubicBezTo>
                    <a:cubicBezTo>
                      <a:pt x="1559" y="5631"/>
                      <a:pt x="2384" y="5508"/>
                      <a:pt x="3182" y="5508"/>
                    </a:cubicBezTo>
                    <a:cubicBezTo>
                      <a:pt x="3775" y="5508"/>
                      <a:pt x="4353" y="5576"/>
                      <a:pt x="4913" y="5713"/>
                    </a:cubicBezTo>
                    <a:cubicBezTo>
                      <a:pt x="4854" y="4707"/>
                      <a:pt x="4971" y="3672"/>
                      <a:pt x="4796" y="2681"/>
                    </a:cubicBezTo>
                    <a:cubicBezTo>
                      <a:pt x="4636" y="1676"/>
                      <a:pt x="4126" y="655"/>
                      <a:pt x="3222" y="204"/>
                    </a:cubicBezTo>
                    <a:cubicBezTo>
                      <a:pt x="2933" y="67"/>
                      <a:pt x="2613" y="0"/>
                      <a:pt x="2294"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3"/>
              <p:cNvSpPr/>
              <p:nvPr/>
            </p:nvSpPr>
            <p:spPr>
              <a:xfrm>
                <a:off x="932225" y="3342850"/>
                <a:ext cx="125375" cy="151375"/>
              </a:xfrm>
              <a:custGeom>
                <a:rect b="b" l="l" r="r" t="t"/>
                <a:pathLst>
                  <a:path extrusionOk="0" h="6055" w="5015">
                    <a:moveTo>
                      <a:pt x="2361" y="0"/>
                    </a:moveTo>
                    <a:cubicBezTo>
                      <a:pt x="2171" y="0"/>
                      <a:pt x="1971" y="14"/>
                      <a:pt x="1779" y="35"/>
                    </a:cubicBezTo>
                    <a:cubicBezTo>
                      <a:pt x="1414" y="79"/>
                      <a:pt x="1065" y="166"/>
                      <a:pt x="817" y="283"/>
                    </a:cubicBezTo>
                    <a:cubicBezTo>
                      <a:pt x="700" y="341"/>
                      <a:pt x="613" y="385"/>
                      <a:pt x="540" y="458"/>
                    </a:cubicBezTo>
                    <a:cubicBezTo>
                      <a:pt x="452" y="531"/>
                      <a:pt x="380" y="633"/>
                      <a:pt x="321" y="720"/>
                    </a:cubicBezTo>
                    <a:cubicBezTo>
                      <a:pt x="176" y="983"/>
                      <a:pt x="117" y="1303"/>
                      <a:pt x="103" y="1595"/>
                    </a:cubicBezTo>
                    <a:cubicBezTo>
                      <a:pt x="1" y="2848"/>
                      <a:pt x="234" y="4830"/>
                      <a:pt x="584" y="6055"/>
                    </a:cubicBezTo>
                    <a:cubicBezTo>
                      <a:pt x="627" y="6025"/>
                      <a:pt x="671" y="5996"/>
                      <a:pt x="715" y="5982"/>
                    </a:cubicBezTo>
                    <a:cubicBezTo>
                      <a:pt x="933" y="5851"/>
                      <a:pt x="1181" y="5734"/>
                      <a:pt x="1429" y="5646"/>
                    </a:cubicBezTo>
                    <a:cubicBezTo>
                      <a:pt x="1604" y="5574"/>
                      <a:pt x="1764" y="5530"/>
                      <a:pt x="1939" y="5486"/>
                    </a:cubicBezTo>
                    <a:cubicBezTo>
                      <a:pt x="2187" y="5413"/>
                      <a:pt x="2449" y="5370"/>
                      <a:pt x="2712" y="5340"/>
                    </a:cubicBezTo>
                    <a:cubicBezTo>
                      <a:pt x="2872" y="5326"/>
                      <a:pt x="3047" y="5326"/>
                      <a:pt x="3222" y="5326"/>
                    </a:cubicBezTo>
                    <a:cubicBezTo>
                      <a:pt x="3528" y="5340"/>
                      <a:pt x="3834" y="5370"/>
                      <a:pt x="4111" y="5457"/>
                    </a:cubicBezTo>
                    <a:cubicBezTo>
                      <a:pt x="4373" y="5530"/>
                      <a:pt x="4621" y="5632"/>
                      <a:pt x="4839" y="5778"/>
                    </a:cubicBezTo>
                    <a:cubicBezTo>
                      <a:pt x="5014" y="4189"/>
                      <a:pt x="4767" y="2542"/>
                      <a:pt x="4111" y="1041"/>
                    </a:cubicBezTo>
                    <a:cubicBezTo>
                      <a:pt x="4023" y="851"/>
                      <a:pt x="3921" y="647"/>
                      <a:pt x="3790" y="487"/>
                    </a:cubicBezTo>
                    <a:cubicBezTo>
                      <a:pt x="3703" y="370"/>
                      <a:pt x="3601" y="268"/>
                      <a:pt x="3469" y="196"/>
                    </a:cubicBezTo>
                    <a:cubicBezTo>
                      <a:pt x="3382" y="137"/>
                      <a:pt x="3265" y="108"/>
                      <a:pt x="3134" y="79"/>
                    </a:cubicBezTo>
                    <a:cubicBezTo>
                      <a:pt x="2974" y="35"/>
                      <a:pt x="2770" y="6"/>
                      <a:pt x="2566" y="6"/>
                    </a:cubicBezTo>
                    <a:cubicBezTo>
                      <a:pt x="2499" y="2"/>
                      <a:pt x="2431" y="0"/>
                      <a:pt x="2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3"/>
              <p:cNvSpPr/>
              <p:nvPr/>
            </p:nvSpPr>
            <p:spPr>
              <a:xfrm>
                <a:off x="940250" y="3349925"/>
                <a:ext cx="13125" cy="16075"/>
              </a:xfrm>
              <a:custGeom>
                <a:rect b="b" l="l" r="r" t="t"/>
                <a:pathLst>
                  <a:path extrusionOk="0" h="643" w="525">
                    <a:moveTo>
                      <a:pt x="496" y="0"/>
                    </a:moveTo>
                    <a:lnTo>
                      <a:pt x="496" y="0"/>
                    </a:lnTo>
                    <a:cubicBezTo>
                      <a:pt x="379" y="58"/>
                      <a:pt x="292" y="102"/>
                      <a:pt x="219" y="175"/>
                    </a:cubicBezTo>
                    <a:cubicBezTo>
                      <a:pt x="131" y="248"/>
                      <a:pt x="59" y="350"/>
                      <a:pt x="0" y="437"/>
                    </a:cubicBezTo>
                    <a:cubicBezTo>
                      <a:pt x="44" y="525"/>
                      <a:pt x="102" y="627"/>
                      <a:pt x="219" y="641"/>
                    </a:cubicBezTo>
                    <a:cubicBezTo>
                      <a:pt x="226" y="642"/>
                      <a:pt x="234" y="643"/>
                      <a:pt x="241" y="643"/>
                    </a:cubicBezTo>
                    <a:cubicBezTo>
                      <a:pt x="334" y="643"/>
                      <a:pt x="412" y="562"/>
                      <a:pt x="452" y="481"/>
                    </a:cubicBezTo>
                    <a:cubicBezTo>
                      <a:pt x="525" y="335"/>
                      <a:pt x="525" y="175"/>
                      <a:pt x="4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3"/>
              <p:cNvSpPr/>
              <p:nvPr/>
            </p:nvSpPr>
            <p:spPr>
              <a:xfrm>
                <a:off x="976675" y="3342850"/>
                <a:ext cx="20425" cy="18250"/>
              </a:xfrm>
              <a:custGeom>
                <a:rect b="b" l="l" r="r" t="t"/>
                <a:pathLst>
                  <a:path extrusionOk="0" h="730" w="817">
                    <a:moveTo>
                      <a:pt x="583" y="0"/>
                    </a:moveTo>
                    <a:cubicBezTo>
                      <a:pt x="393" y="0"/>
                      <a:pt x="193" y="14"/>
                      <a:pt x="1" y="35"/>
                    </a:cubicBezTo>
                    <a:cubicBezTo>
                      <a:pt x="15" y="181"/>
                      <a:pt x="44" y="312"/>
                      <a:pt x="103" y="458"/>
                    </a:cubicBezTo>
                    <a:cubicBezTo>
                      <a:pt x="147" y="560"/>
                      <a:pt x="205" y="662"/>
                      <a:pt x="307" y="706"/>
                    </a:cubicBezTo>
                    <a:cubicBezTo>
                      <a:pt x="343" y="722"/>
                      <a:pt x="381" y="730"/>
                      <a:pt x="420" y="730"/>
                    </a:cubicBezTo>
                    <a:cubicBezTo>
                      <a:pt x="552" y="730"/>
                      <a:pt x="688" y="640"/>
                      <a:pt x="744" y="516"/>
                    </a:cubicBezTo>
                    <a:cubicBezTo>
                      <a:pt x="817" y="370"/>
                      <a:pt x="802" y="196"/>
                      <a:pt x="788" y="21"/>
                    </a:cubicBezTo>
                    <a:lnTo>
                      <a:pt x="788" y="6"/>
                    </a:lnTo>
                    <a:cubicBezTo>
                      <a:pt x="721" y="2"/>
                      <a:pt x="653" y="0"/>
                      <a:pt x="5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3"/>
              <p:cNvSpPr/>
              <p:nvPr/>
            </p:nvSpPr>
            <p:spPr>
              <a:xfrm>
                <a:off x="1010575" y="3344800"/>
                <a:ext cx="16425" cy="21025"/>
              </a:xfrm>
              <a:custGeom>
                <a:rect b="b" l="l" r="r" t="t"/>
                <a:pathLst>
                  <a:path extrusionOk="0" h="841" w="657">
                    <a:moveTo>
                      <a:pt x="0" y="1"/>
                    </a:moveTo>
                    <a:cubicBezTo>
                      <a:pt x="0" y="161"/>
                      <a:pt x="15" y="307"/>
                      <a:pt x="29" y="467"/>
                    </a:cubicBezTo>
                    <a:cubicBezTo>
                      <a:pt x="44" y="613"/>
                      <a:pt x="73" y="773"/>
                      <a:pt x="219" y="832"/>
                    </a:cubicBezTo>
                    <a:cubicBezTo>
                      <a:pt x="240" y="838"/>
                      <a:pt x="263" y="841"/>
                      <a:pt x="286" y="841"/>
                    </a:cubicBezTo>
                    <a:cubicBezTo>
                      <a:pt x="373" y="841"/>
                      <a:pt x="467" y="799"/>
                      <a:pt x="525" y="730"/>
                    </a:cubicBezTo>
                    <a:cubicBezTo>
                      <a:pt x="598" y="657"/>
                      <a:pt x="627" y="540"/>
                      <a:pt x="641" y="438"/>
                    </a:cubicBezTo>
                    <a:cubicBezTo>
                      <a:pt x="656" y="424"/>
                      <a:pt x="656" y="409"/>
                      <a:pt x="656" y="395"/>
                    </a:cubicBezTo>
                    <a:cubicBezTo>
                      <a:pt x="569" y="292"/>
                      <a:pt x="467" y="190"/>
                      <a:pt x="335" y="118"/>
                    </a:cubicBezTo>
                    <a:cubicBezTo>
                      <a:pt x="248" y="59"/>
                      <a:pt x="131" y="30"/>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3"/>
              <p:cNvSpPr/>
              <p:nvPr/>
            </p:nvSpPr>
            <p:spPr>
              <a:xfrm>
                <a:off x="978500" y="3454325"/>
                <a:ext cx="21525" cy="25700"/>
              </a:xfrm>
              <a:custGeom>
                <a:rect b="b" l="l" r="r" t="t"/>
                <a:pathLst>
                  <a:path extrusionOk="0" h="1028" w="861">
                    <a:moveTo>
                      <a:pt x="311" y="0"/>
                    </a:moveTo>
                    <a:cubicBezTo>
                      <a:pt x="210" y="0"/>
                      <a:pt x="108" y="66"/>
                      <a:pt x="59" y="153"/>
                    </a:cubicBezTo>
                    <a:cubicBezTo>
                      <a:pt x="1" y="255"/>
                      <a:pt x="1" y="371"/>
                      <a:pt x="1" y="488"/>
                    </a:cubicBezTo>
                    <a:cubicBezTo>
                      <a:pt x="15" y="663"/>
                      <a:pt x="30" y="852"/>
                      <a:pt x="88" y="1027"/>
                    </a:cubicBezTo>
                    <a:cubicBezTo>
                      <a:pt x="336" y="954"/>
                      <a:pt x="598" y="911"/>
                      <a:pt x="861" y="881"/>
                    </a:cubicBezTo>
                    <a:cubicBezTo>
                      <a:pt x="802" y="663"/>
                      <a:pt x="715" y="459"/>
                      <a:pt x="613" y="240"/>
                    </a:cubicBezTo>
                    <a:cubicBezTo>
                      <a:pt x="554" y="138"/>
                      <a:pt x="482" y="22"/>
                      <a:pt x="365" y="7"/>
                    </a:cubicBezTo>
                    <a:cubicBezTo>
                      <a:pt x="347" y="3"/>
                      <a:pt x="329" y="0"/>
                      <a:pt x="3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3"/>
              <p:cNvSpPr/>
              <p:nvPr/>
            </p:nvSpPr>
            <p:spPr>
              <a:xfrm>
                <a:off x="1012400" y="3456300"/>
                <a:ext cx="23325" cy="22975"/>
              </a:xfrm>
              <a:custGeom>
                <a:rect b="b" l="l" r="r" t="t"/>
                <a:pathLst>
                  <a:path extrusionOk="0" h="919" w="933">
                    <a:moveTo>
                      <a:pt x="420" y="1"/>
                    </a:moveTo>
                    <a:cubicBezTo>
                      <a:pt x="359" y="1"/>
                      <a:pt x="300" y="14"/>
                      <a:pt x="248" y="45"/>
                    </a:cubicBezTo>
                    <a:cubicBezTo>
                      <a:pt x="146" y="103"/>
                      <a:pt x="88" y="219"/>
                      <a:pt x="58" y="321"/>
                    </a:cubicBezTo>
                    <a:cubicBezTo>
                      <a:pt x="0" y="482"/>
                      <a:pt x="0" y="628"/>
                      <a:pt x="15" y="788"/>
                    </a:cubicBezTo>
                    <a:cubicBezTo>
                      <a:pt x="321" y="802"/>
                      <a:pt x="627" y="846"/>
                      <a:pt x="904" y="919"/>
                    </a:cubicBezTo>
                    <a:cubicBezTo>
                      <a:pt x="918" y="875"/>
                      <a:pt x="918" y="817"/>
                      <a:pt x="918" y="773"/>
                    </a:cubicBezTo>
                    <a:cubicBezTo>
                      <a:pt x="933" y="569"/>
                      <a:pt x="918" y="365"/>
                      <a:pt x="802" y="190"/>
                    </a:cubicBezTo>
                    <a:cubicBezTo>
                      <a:pt x="720" y="77"/>
                      <a:pt x="565" y="1"/>
                      <a:pt x="4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3"/>
              <p:cNvSpPr/>
              <p:nvPr/>
            </p:nvSpPr>
            <p:spPr>
              <a:xfrm>
                <a:off x="948625" y="3471600"/>
                <a:ext cx="19700" cy="20800"/>
              </a:xfrm>
              <a:custGeom>
                <a:rect b="b" l="l" r="r" t="t"/>
                <a:pathLst>
                  <a:path extrusionOk="0" h="832" w="788">
                    <a:moveTo>
                      <a:pt x="292" y="1"/>
                    </a:moveTo>
                    <a:cubicBezTo>
                      <a:pt x="117" y="16"/>
                      <a:pt x="30" y="220"/>
                      <a:pt x="15" y="380"/>
                    </a:cubicBezTo>
                    <a:cubicBezTo>
                      <a:pt x="1" y="526"/>
                      <a:pt x="15" y="686"/>
                      <a:pt x="59" y="832"/>
                    </a:cubicBezTo>
                    <a:cubicBezTo>
                      <a:pt x="277" y="701"/>
                      <a:pt x="525" y="584"/>
                      <a:pt x="788" y="482"/>
                    </a:cubicBezTo>
                    <a:cubicBezTo>
                      <a:pt x="729" y="394"/>
                      <a:pt x="686" y="307"/>
                      <a:pt x="613" y="220"/>
                    </a:cubicBezTo>
                    <a:cubicBezTo>
                      <a:pt x="540" y="103"/>
                      <a:pt x="423" y="1"/>
                      <a:pt x="2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3"/>
              <p:cNvSpPr/>
              <p:nvPr/>
            </p:nvSpPr>
            <p:spPr>
              <a:xfrm>
                <a:off x="896875" y="3284324"/>
                <a:ext cx="44850" cy="58325"/>
              </a:xfrm>
              <a:custGeom>
                <a:rect b="b" l="l" r="r" t="t"/>
                <a:pathLst>
                  <a:path extrusionOk="0" h="2333" w="1794">
                    <a:moveTo>
                      <a:pt x="1735" y="1"/>
                    </a:moveTo>
                    <a:lnTo>
                      <a:pt x="1735" y="1"/>
                    </a:lnTo>
                    <a:cubicBezTo>
                      <a:pt x="1502" y="963"/>
                      <a:pt x="861" y="1823"/>
                      <a:pt x="1" y="2333"/>
                    </a:cubicBezTo>
                    <a:cubicBezTo>
                      <a:pt x="496" y="2304"/>
                      <a:pt x="977" y="2056"/>
                      <a:pt x="1298" y="1677"/>
                    </a:cubicBezTo>
                    <a:cubicBezTo>
                      <a:pt x="1633" y="1298"/>
                      <a:pt x="1794" y="788"/>
                      <a:pt x="1735"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3"/>
              <p:cNvSpPr/>
              <p:nvPr/>
            </p:nvSpPr>
            <p:spPr>
              <a:xfrm>
                <a:off x="990175" y="3281425"/>
                <a:ext cx="90750" cy="32050"/>
              </a:xfrm>
              <a:custGeom>
                <a:rect b="b" l="l" r="r" t="t"/>
                <a:pathLst>
                  <a:path extrusionOk="0" h="1282" w="3630">
                    <a:moveTo>
                      <a:pt x="0" y="0"/>
                    </a:moveTo>
                    <a:lnTo>
                      <a:pt x="0" y="0"/>
                    </a:lnTo>
                    <a:cubicBezTo>
                      <a:pt x="350" y="656"/>
                      <a:pt x="977" y="1137"/>
                      <a:pt x="1676" y="1253"/>
                    </a:cubicBezTo>
                    <a:cubicBezTo>
                      <a:pt x="1791" y="1273"/>
                      <a:pt x="1908" y="1282"/>
                      <a:pt x="2024" y="1282"/>
                    </a:cubicBezTo>
                    <a:cubicBezTo>
                      <a:pt x="2618" y="1282"/>
                      <a:pt x="3215" y="1041"/>
                      <a:pt x="3629" y="627"/>
                    </a:cubicBezTo>
                    <a:lnTo>
                      <a:pt x="3629" y="627"/>
                    </a:lnTo>
                    <a:cubicBezTo>
                      <a:pt x="3201" y="841"/>
                      <a:pt x="2719" y="945"/>
                      <a:pt x="2233" y="945"/>
                    </a:cubicBezTo>
                    <a:cubicBezTo>
                      <a:pt x="2057" y="945"/>
                      <a:pt x="1880" y="931"/>
                      <a:pt x="1705" y="904"/>
                    </a:cubicBezTo>
                    <a:cubicBezTo>
                      <a:pt x="1064" y="787"/>
                      <a:pt x="452" y="466"/>
                      <a:pt x="0"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3"/>
              <p:cNvSpPr/>
              <p:nvPr/>
            </p:nvSpPr>
            <p:spPr>
              <a:xfrm>
                <a:off x="909275" y="3336800"/>
                <a:ext cx="29900" cy="158525"/>
              </a:xfrm>
              <a:custGeom>
                <a:rect b="b" l="l" r="r" t="t"/>
                <a:pathLst>
                  <a:path extrusionOk="0" h="6341" w="1196">
                    <a:moveTo>
                      <a:pt x="1196" y="0"/>
                    </a:moveTo>
                    <a:lnTo>
                      <a:pt x="1196" y="0"/>
                    </a:lnTo>
                    <a:cubicBezTo>
                      <a:pt x="73" y="2041"/>
                      <a:pt x="0" y="4373"/>
                      <a:pt x="831" y="6340"/>
                    </a:cubicBezTo>
                    <a:cubicBezTo>
                      <a:pt x="219" y="4271"/>
                      <a:pt x="350" y="1982"/>
                      <a:pt x="1196"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3"/>
              <p:cNvSpPr/>
              <p:nvPr/>
            </p:nvSpPr>
            <p:spPr>
              <a:xfrm>
                <a:off x="1006550" y="3313850"/>
                <a:ext cx="65250" cy="117350"/>
              </a:xfrm>
              <a:custGeom>
                <a:rect b="b" l="l" r="r" t="t"/>
                <a:pathLst>
                  <a:path extrusionOk="0" h="4694" w="2610">
                    <a:moveTo>
                      <a:pt x="1" y="0"/>
                    </a:moveTo>
                    <a:lnTo>
                      <a:pt x="1" y="0"/>
                    </a:lnTo>
                    <a:cubicBezTo>
                      <a:pt x="1342" y="1239"/>
                      <a:pt x="2275" y="2900"/>
                      <a:pt x="2595" y="4693"/>
                    </a:cubicBezTo>
                    <a:cubicBezTo>
                      <a:pt x="2610" y="2798"/>
                      <a:pt x="1590" y="933"/>
                      <a:pt x="1"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3"/>
              <p:cNvSpPr/>
              <p:nvPr/>
            </p:nvSpPr>
            <p:spPr>
              <a:xfrm>
                <a:off x="880850" y="3153724"/>
                <a:ext cx="49225" cy="71975"/>
              </a:xfrm>
              <a:custGeom>
                <a:rect b="b" l="l" r="r" t="t"/>
                <a:pathLst>
                  <a:path extrusionOk="0" h="2879" w="1969">
                    <a:moveTo>
                      <a:pt x="1569" y="1"/>
                    </a:moveTo>
                    <a:cubicBezTo>
                      <a:pt x="1382" y="1"/>
                      <a:pt x="1190" y="73"/>
                      <a:pt x="1050" y="197"/>
                    </a:cubicBezTo>
                    <a:cubicBezTo>
                      <a:pt x="802" y="430"/>
                      <a:pt x="686" y="765"/>
                      <a:pt x="642" y="1086"/>
                    </a:cubicBezTo>
                    <a:cubicBezTo>
                      <a:pt x="584" y="1421"/>
                      <a:pt x="569" y="1756"/>
                      <a:pt x="482" y="2077"/>
                    </a:cubicBezTo>
                    <a:cubicBezTo>
                      <a:pt x="409" y="2397"/>
                      <a:pt x="219" y="2718"/>
                      <a:pt x="1" y="2878"/>
                    </a:cubicBezTo>
                    <a:cubicBezTo>
                      <a:pt x="613" y="2543"/>
                      <a:pt x="919" y="1858"/>
                      <a:pt x="1079" y="1188"/>
                    </a:cubicBezTo>
                    <a:cubicBezTo>
                      <a:pt x="1137" y="940"/>
                      <a:pt x="1181" y="678"/>
                      <a:pt x="1327" y="459"/>
                    </a:cubicBezTo>
                    <a:cubicBezTo>
                      <a:pt x="1440" y="271"/>
                      <a:pt x="1649" y="126"/>
                      <a:pt x="1863" y="126"/>
                    </a:cubicBezTo>
                    <a:cubicBezTo>
                      <a:pt x="1898" y="126"/>
                      <a:pt x="1933" y="130"/>
                      <a:pt x="1968" y="138"/>
                    </a:cubicBezTo>
                    <a:cubicBezTo>
                      <a:pt x="1854" y="43"/>
                      <a:pt x="1713" y="1"/>
                      <a:pt x="1569"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3"/>
              <p:cNvSpPr/>
              <p:nvPr/>
            </p:nvSpPr>
            <p:spPr>
              <a:xfrm>
                <a:off x="944250" y="3121449"/>
                <a:ext cx="114450" cy="34300"/>
              </a:xfrm>
              <a:custGeom>
                <a:rect b="b" l="l" r="r" t="t"/>
                <a:pathLst>
                  <a:path extrusionOk="0" h="1372" w="4578">
                    <a:moveTo>
                      <a:pt x="2072" y="1"/>
                    </a:moveTo>
                    <a:cubicBezTo>
                      <a:pt x="1210" y="1"/>
                      <a:pt x="302" y="439"/>
                      <a:pt x="1" y="1371"/>
                    </a:cubicBezTo>
                    <a:cubicBezTo>
                      <a:pt x="482" y="701"/>
                      <a:pt x="1341" y="395"/>
                      <a:pt x="2158" y="395"/>
                    </a:cubicBezTo>
                    <a:cubicBezTo>
                      <a:pt x="2181" y="394"/>
                      <a:pt x="2204" y="394"/>
                      <a:pt x="2228" y="394"/>
                    </a:cubicBezTo>
                    <a:cubicBezTo>
                      <a:pt x="3034" y="394"/>
                      <a:pt x="3812" y="635"/>
                      <a:pt x="4577" y="876"/>
                    </a:cubicBezTo>
                    <a:cubicBezTo>
                      <a:pt x="3819" y="409"/>
                      <a:pt x="3003" y="16"/>
                      <a:pt x="2114" y="1"/>
                    </a:cubicBezTo>
                    <a:cubicBezTo>
                      <a:pt x="2100" y="1"/>
                      <a:pt x="2086" y="1"/>
                      <a:pt x="2072"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3"/>
              <p:cNvSpPr/>
              <p:nvPr/>
            </p:nvSpPr>
            <p:spPr>
              <a:xfrm>
                <a:off x="843325" y="3090074"/>
                <a:ext cx="197875" cy="133075"/>
              </a:xfrm>
              <a:custGeom>
                <a:rect b="b" l="l" r="r" t="t"/>
                <a:pathLst>
                  <a:path extrusionOk="0" h="5323" w="7915">
                    <a:moveTo>
                      <a:pt x="5474" y="1"/>
                    </a:moveTo>
                    <a:cubicBezTo>
                      <a:pt x="5437" y="1"/>
                      <a:pt x="5400" y="2"/>
                      <a:pt x="5364" y="3"/>
                    </a:cubicBezTo>
                    <a:cubicBezTo>
                      <a:pt x="4460" y="32"/>
                      <a:pt x="3557" y="469"/>
                      <a:pt x="3105" y="1256"/>
                    </a:cubicBezTo>
                    <a:cubicBezTo>
                      <a:pt x="3038" y="1245"/>
                      <a:pt x="2970" y="1240"/>
                      <a:pt x="2903" y="1240"/>
                    </a:cubicBezTo>
                    <a:cubicBezTo>
                      <a:pt x="2346" y="1240"/>
                      <a:pt x="1811" y="1602"/>
                      <a:pt x="1472" y="2058"/>
                    </a:cubicBezTo>
                    <a:cubicBezTo>
                      <a:pt x="1094" y="2568"/>
                      <a:pt x="919" y="3195"/>
                      <a:pt x="715" y="3807"/>
                    </a:cubicBezTo>
                    <a:cubicBezTo>
                      <a:pt x="511" y="4404"/>
                      <a:pt x="277" y="5031"/>
                      <a:pt x="0" y="5322"/>
                    </a:cubicBezTo>
                    <a:cubicBezTo>
                      <a:pt x="467" y="5002"/>
                      <a:pt x="773" y="4463"/>
                      <a:pt x="1006" y="3938"/>
                    </a:cubicBezTo>
                    <a:cubicBezTo>
                      <a:pt x="1239" y="3399"/>
                      <a:pt x="1429" y="2845"/>
                      <a:pt x="1764" y="2364"/>
                    </a:cubicBezTo>
                    <a:cubicBezTo>
                      <a:pt x="2101" y="1914"/>
                      <a:pt x="2614" y="1546"/>
                      <a:pt x="3173" y="1546"/>
                    </a:cubicBezTo>
                    <a:cubicBezTo>
                      <a:pt x="3194" y="1546"/>
                      <a:pt x="3215" y="1547"/>
                      <a:pt x="3236" y="1548"/>
                    </a:cubicBezTo>
                    <a:cubicBezTo>
                      <a:pt x="3702" y="848"/>
                      <a:pt x="4562" y="469"/>
                      <a:pt x="5408" y="396"/>
                    </a:cubicBezTo>
                    <a:cubicBezTo>
                      <a:pt x="5520" y="387"/>
                      <a:pt x="5632" y="382"/>
                      <a:pt x="5745" y="382"/>
                    </a:cubicBezTo>
                    <a:cubicBezTo>
                      <a:pt x="6477" y="382"/>
                      <a:pt x="7207" y="575"/>
                      <a:pt x="7914" y="790"/>
                    </a:cubicBezTo>
                    <a:cubicBezTo>
                      <a:pt x="7187" y="328"/>
                      <a:pt x="6339" y="1"/>
                      <a:pt x="5474"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3"/>
              <p:cNvSpPr/>
              <p:nvPr/>
            </p:nvSpPr>
            <p:spPr>
              <a:xfrm>
                <a:off x="704500" y="3068250"/>
                <a:ext cx="199700" cy="284250"/>
              </a:xfrm>
              <a:custGeom>
                <a:rect b="b" l="l" r="r" t="t"/>
                <a:pathLst>
                  <a:path extrusionOk="0" h="11370" w="7988">
                    <a:moveTo>
                      <a:pt x="4026" y="0"/>
                    </a:moveTo>
                    <a:cubicBezTo>
                      <a:pt x="4001" y="0"/>
                      <a:pt x="3975" y="1"/>
                      <a:pt x="3950" y="1"/>
                    </a:cubicBezTo>
                    <a:cubicBezTo>
                      <a:pt x="4358" y="380"/>
                      <a:pt x="4854" y="671"/>
                      <a:pt x="5379" y="846"/>
                    </a:cubicBezTo>
                    <a:cubicBezTo>
                      <a:pt x="3178" y="861"/>
                      <a:pt x="1035" y="2158"/>
                      <a:pt x="1" y="4096"/>
                    </a:cubicBezTo>
                    <a:cubicBezTo>
                      <a:pt x="627" y="3776"/>
                      <a:pt x="1341" y="3586"/>
                      <a:pt x="2041" y="3557"/>
                    </a:cubicBezTo>
                    <a:lnTo>
                      <a:pt x="2041" y="3557"/>
                    </a:lnTo>
                    <a:cubicBezTo>
                      <a:pt x="904" y="4898"/>
                      <a:pt x="962" y="7099"/>
                      <a:pt x="2172" y="8367"/>
                    </a:cubicBezTo>
                    <a:cubicBezTo>
                      <a:pt x="2187" y="8017"/>
                      <a:pt x="2289" y="7667"/>
                      <a:pt x="2449" y="7376"/>
                    </a:cubicBezTo>
                    <a:cubicBezTo>
                      <a:pt x="2449" y="8979"/>
                      <a:pt x="3353" y="10553"/>
                      <a:pt x="4737" y="11369"/>
                    </a:cubicBezTo>
                    <a:cubicBezTo>
                      <a:pt x="4533" y="10145"/>
                      <a:pt x="4387" y="8906"/>
                      <a:pt x="4242" y="7667"/>
                    </a:cubicBezTo>
                    <a:cubicBezTo>
                      <a:pt x="4373" y="6224"/>
                      <a:pt x="4796" y="4869"/>
                      <a:pt x="5466" y="3645"/>
                    </a:cubicBezTo>
                    <a:lnTo>
                      <a:pt x="5466" y="3645"/>
                    </a:lnTo>
                    <a:cubicBezTo>
                      <a:pt x="5335" y="4169"/>
                      <a:pt x="5408" y="4752"/>
                      <a:pt x="5699" y="5233"/>
                    </a:cubicBezTo>
                    <a:cubicBezTo>
                      <a:pt x="5597" y="3586"/>
                      <a:pt x="6530" y="1925"/>
                      <a:pt x="7987" y="1152"/>
                    </a:cubicBezTo>
                    <a:cubicBezTo>
                      <a:pt x="6799" y="394"/>
                      <a:pt x="5414" y="0"/>
                      <a:pt x="40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3"/>
              <p:cNvSpPr/>
              <p:nvPr/>
            </p:nvSpPr>
            <p:spPr>
              <a:xfrm>
                <a:off x="1003650" y="3049325"/>
                <a:ext cx="135925" cy="72525"/>
              </a:xfrm>
              <a:custGeom>
                <a:rect b="b" l="l" r="r" t="t"/>
                <a:pathLst>
                  <a:path extrusionOk="0" h="2901" w="5437">
                    <a:moveTo>
                      <a:pt x="3250" y="0"/>
                    </a:moveTo>
                    <a:lnTo>
                      <a:pt x="3250" y="0"/>
                    </a:lnTo>
                    <a:cubicBezTo>
                      <a:pt x="2084" y="146"/>
                      <a:pt x="948" y="583"/>
                      <a:pt x="0" y="1283"/>
                    </a:cubicBezTo>
                    <a:cubicBezTo>
                      <a:pt x="1137" y="1836"/>
                      <a:pt x="2172" y="2274"/>
                      <a:pt x="3061" y="2900"/>
                    </a:cubicBezTo>
                    <a:cubicBezTo>
                      <a:pt x="3512" y="2824"/>
                      <a:pt x="3963" y="2787"/>
                      <a:pt x="4414" y="2787"/>
                    </a:cubicBezTo>
                    <a:cubicBezTo>
                      <a:pt x="4735" y="2787"/>
                      <a:pt x="5057" y="2806"/>
                      <a:pt x="5378" y="2842"/>
                    </a:cubicBezTo>
                    <a:cubicBezTo>
                      <a:pt x="4446" y="2478"/>
                      <a:pt x="3454" y="2288"/>
                      <a:pt x="2463" y="2274"/>
                    </a:cubicBezTo>
                    <a:cubicBezTo>
                      <a:pt x="3127" y="1850"/>
                      <a:pt x="3943" y="1625"/>
                      <a:pt x="4764" y="1625"/>
                    </a:cubicBezTo>
                    <a:cubicBezTo>
                      <a:pt x="4989" y="1625"/>
                      <a:pt x="5214" y="1642"/>
                      <a:pt x="5437" y="1676"/>
                    </a:cubicBezTo>
                    <a:cubicBezTo>
                      <a:pt x="4660" y="1235"/>
                      <a:pt x="3772" y="1013"/>
                      <a:pt x="2881" y="1013"/>
                    </a:cubicBezTo>
                    <a:cubicBezTo>
                      <a:pt x="2300" y="1013"/>
                      <a:pt x="1719" y="1107"/>
                      <a:pt x="1166" y="1297"/>
                    </a:cubicBezTo>
                    <a:cubicBezTo>
                      <a:pt x="1837" y="802"/>
                      <a:pt x="2522" y="364"/>
                      <a:pt x="32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3"/>
              <p:cNvSpPr/>
              <p:nvPr/>
            </p:nvSpPr>
            <p:spPr>
              <a:xfrm>
                <a:off x="684825" y="4380700"/>
                <a:ext cx="186950" cy="225575"/>
              </a:xfrm>
              <a:custGeom>
                <a:rect b="b" l="l" r="r" t="t"/>
                <a:pathLst>
                  <a:path extrusionOk="0" h="9023" w="7478">
                    <a:moveTo>
                      <a:pt x="1749" y="0"/>
                    </a:moveTo>
                    <a:cubicBezTo>
                      <a:pt x="1239" y="773"/>
                      <a:pt x="729" y="1545"/>
                      <a:pt x="248" y="2362"/>
                    </a:cubicBezTo>
                    <a:cubicBezTo>
                      <a:pt x="117" y="3280"/>
                      <a:pt x="0" y="4213"/>
                      <a:pt x="30" y="4956"/>
                    </a:cubicBezTo>
                    <a:cubicBezTo>
                      <a:pt x="729" y="4825"/>
                      <a:pt x="1429" y="4679"/>
                      <a:pt x="2099" y="4577"/>
                    </a:cubicBezTo>
                    <a:cubicBezTo>
                      <a:pt x="2959" y="5276"/>
                      <a:pt x="3644" y="6209"/>
                      <a:pt x="4052" y="7244"/>
                    </a:cubicBezTo>
                    <a:cubicBezTo>
                      <a:pt x="4460" y="7084"/>
                      <a:pt x="4839" y="6880"/>
                      <a:pt x="5102" y="6661"/>
                    </a:cubicBezTo>
                    <a:cubicBezTo>
                      <a:pt x="5291" y="7448"/>
                      <a:pt x="5481" y="8235"/>
                      <a:pt x="5685" y="9022"/>
                    </a:cubicBezTo>
                    <a:cubicBezTo>
                      <a:pt x="6151" y="8148"/>
                      <a:pt x="6690" y="7302"/>
                      <a:pt x="7477" y="6530"/>
                    </a:cubicBezTo>
                    <a:cubicBezTo>
                      <a:pt x="7259" y="4985"/>
                      <a:pt x="7215" y="3426"/>
                      <a:pt x="7361" y="1881"/>
                    </a:cubicBezTo>
                    <a:cubicBezTo>
                      <a:pt x="5510" y="1589"/>
                      <a:pt x="3717" y="962"/>
                      <a:pt x="1749" y="0"/>
                    </a:cubicBezTo>
                    <a:close/>
                  </a:path>
                </a:pathLst>
              </a:custGeom>
              <a:solidFill>
                <a:srgbClr val="3843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3"/>
              <p:cNvSpPr/>
              <p:nvPr/>
            </p:nvSpPr>
            <p:spPr>
              <a:xfrm>
                <a:off x="1050275" y="4413825"/>
                <a:ext cx="242325" cy="190250"/>
              </a:xfrm>
              <a:custGeom>
                <a:rect b="b" l="l" r="r" t="t"/>
                <a:pathLst>
                  <a:path extrusionOk="0" h="7610" w="9693">
                    <a:moveTo>
                      <a:pt x="4848" y="1"/>
                    </a:moveTo>
                    <a:cubicBezTo>
                      <a:pt x="4573" y="1"/>
                      <a:pt x="4299" y="111"/>
                      <a:pt x="4038" y="235"/>
                    </a:cubicBezTo>
                    <a:cubicBezTo>
                      <a:pt x="2683" y="803"/>
                      <a:pt x="1342" y="1386"/>
                      <a:pt x="1" y="1955"/>
                    </a:cubicBezTo>
                    <a:cubicBezTo>
                      <a:pt x="30" y="2611"/>
                      <a:pt x="74" y="3281"/>
                      <a:pt x="103" y="3937"/>
                    </a:cubicBezTo>
                    <a:cubicBezTo>
                      <a:pt x="613" y="4739"/>
                      <a:pt x="1079" y="5598"/>
                      <a:pt x="1487" y="6473"/>
                    </a:cubicBezTo>
                    <a:cubicBezTo>
                      <a:pt x="1881" y="6036"/>
                      <a:pt x="2333" y="5657"/>
                      <a:pt x="2770" y="5263"/>
                    </a:cubicBezTo>
                    <a:cubicBezTo>
                      <a:pt x="3586" y="6021"/>
                      <a:pt x="4475" y="6823"/>
                      <a:pt x="5350" y="7610"/>
                    </a:cubicBezTo>
                    <a:cubicBezTo>
                      <a:pt x="6297" y="6589"/>
                      <a:pt x="7230" y="5569"/>
                      <a:pt x="8177" y="4534"/>
                    </a:cubicBezTo>
                    <a:cubicBezTo>
                      <a:pt x="8440" y="4768"/>
                      <a:pt x="8658" y="5117"/>
                      <a:pt x="8775" y="5482"/>
                    </a:cubicBezTo>
                    <a:cubicBezTo>
                      <a:pt x="9008" y="4593"/>
                      <a:pt x="9314" y="3718"/>
                      <a:pt x="9693" y="2873"/>
                    </a:cubicBezTo>
                    <a:cubicBezTo>
                      <a:pt x="8979" y="2275"/>
                      <a:pt x="8192" y="1809"/>
                      <a:pt x="7346" y="1503"/>
                    </a:cubicBezTo>
                    <a:cubicBezTo>
                      <a:pt x="6865" y="672"/>
                      <a:pt x="6253" y="424"/>
                      <a:pt x="5627" y="191"/>
                    </a:cubicBezTo>
                    <a:cubicBezTo>
                      <a:pt x="5393" y="89"/>
                      <a:pt x="5160" y="2"/>
                      <a:pt x="4898" y="2"/>
                    </a:cubicBezTo>
                    <a:cubicBezTo>
                      <a:pt x="4881" y="1"/>
                      <a:pt x="4865" y="1"/>
                      <a:pt x="4848"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3"/>
              <p:cNvSpPr/>
              <p:nvPr/>
            </p:nvSpPr>
            <p:spPr>
              <a:xfrm>
                <a:off x="519775" y="4822525"/>
                <a:ext cx="160350" cy="188525"/>
              </a:xfrm>
              <a:custGeom>
                <a:rect b="b" l="l" r="r" t="t"/>
                <a:pathLst>
                  <a:path extrusionOk="0" h="7541" w="6414">
                    <a:moveTo>
                      <a:pt x="2076" y="0"/>
                    </a:moveTo>
                    <a:cubicBezTo>
                      <a:pt x="1755" y="0"/>
                      <a:pt x="1445" y="17"/>
                      <a:pt x="1137" y="50"/>
                    </a:cubicBezTo>
                    <a:cubicBezTo>
                      <a:pt x="671" y="1683"/>
                      <a:pt x="263" y="3300"/>
                      <a:pt x="102" y="4947"/>
                    </a:cubicBezTo>
                    <a:cubicBezTo>
                      <a:pt x="0" y="5909"/>
                      <a:pt x="263" y="6784"/>
                      <a:pt x="933" y="7192"/>
                    </a:cubicBezTo>
                    <a:cubicBezTo>
                      <a:pt x="1377" y="7452"/>
                      <a:pt x="1892" y="7540"/>
                      <a:pt x="2413" y="7540"/>
                    </a:cubicBezTo>
                    <a:cubicBezTo>
                      <a:pt x="2679" y="7540"/>
                      <a:pt x="2946" y="7518"/>
                      <a:pt x="3207" y="7483"/>
                    </a:cubicBezTo>
                    <a:cubicBezTo>
                      <a:pt x="3892" y="7396"/>
                      <a:pt x="4562" y="7265"/>
                      <a:pt x="5218" y="7046"/>
                    </a:cubicBezTo>
                    <a:cubicBezTo>
                      <a:pt x="5539" y="6944"/>
                      <a:pt x="5874" y="6813"/>
                      <a:pt x="6078" y="6550"/>
                    </a:cubicBezTo>
                    <a:cubicBezTo>
                      <a:pt x="6413" y="6069"/>
                      <a:pt x="6180" y="5384"/>
                      <a:pt x="5801" y="4918"/>
                    </a:cubicBezTo>
                    <a:cubicBezTo>
                      <a:pt x="5437" y="4466"/>
                      <a:pt x="4941" y="4087"/>
                      <a:pt x="4693" y="3548"/>
                    </a:cubicBezTo>
                    <a:cubicBezTo>
                      <a:pt x="4198" y="2440"/>
                      <a:pt x="3892" y="1289"/>
                      <a:pt x="3731" y="123"/>
                    </a:cubicBezTo>
                    <a:cubicBezTo>
                      <a:pt x="3130" y="42"/>
                      <a:pt x="2589" y="0"/>
                      <a:pt x="20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3"/>
              <p:cNvSpPr/>
              <p:nvPr/>
            </p:nvSpPr>
            <p:spPr>
              <a:xfrm>
                <a:off x="539075" y="4362475"/>
                <a:ext cx="333775" cy="503575"/>
              </a:xfrm>
              <a:custGeom>
                <a:rect b="b" l="l" r="r" t="t"/>
                <a:pathLst>
                  <a:path extrusionOk="0" h="20143" w="13351">
                    <a:moveTo>
                      <a:pt x="7827" y="1"/>
                    </a:moveTo>
                    <a:cubicBezTo>
                      <a:pt x="7434" y="1385"/>
                      <a:pt x="7040" y="2784"/>
                      <a:pt x="6647" y="4169"/>
                    </a:cubicBezTo>
                    <a:cubicBezTo>
                      <a:pt x="6632" y="4227"/>
                      <a:pt x="6618" y="4286"/>
                      <a:pt x="6603" y="4344"/>
                    </a:cubicBezTo>
                    <a:cubicBezTo>
                      <a:pt x="6486" y="4548"/>
                      <a:pt x="6370" y="4752"/>
                      <a:pt x="6151" y="4942"/>
                    </a:cubicBezTo>
                    <a:cubicBezTo>
                      <a:pt x="5437" y="5554"/>
                      <a:pt x="4810" y="6282"/>
                      <a:pt x="4271" y="7055"/>
                    </a:cubicBezTo>
                    <a:cubicBezTo>
                      <a:pt x="1633" y="10888"/>
                      <a:pt x="117" y="15479"/>
                      <a:pt x="1" y="20143"/>
                    </a:cubicBezTo>
                    <a:cubicBezTo>
                      <a:pt x="94" y="20143"/>
                      <a:pt x="188" y="20143"/>
                      <a:pt x="282" y="20143"/>
                    </a:cubicBezTo>
                    <a:cubicBezTo>
                      <a:pt x="1079" y="20143"/>
                      <a:pt x="1881" y="20131"/>
                      <a:pt x="2624" y="19910"/>
                    </a:cubicBezTo>
                    <a:cubicBezTo>
                      <a:pt x="4256" y="15654"/>
                      <a:pt x="6588" y="11675"/>
                      <a:pt x="9503" y="8177"/>
                    </a:cubicBezTo>
                    <a:cubicBezTo>
                      <a:pt x="9999" y="7769"/>
                      <a:pt x="10421" y="7317"/>
                      <a:pt x="10800" y="6822"/>
                    </a:cubicBezTo>
                    <a:cubicBezTo>
                      <a:pt x="11777" y="5539"/>
                      <a:pt x="12447" y="3980"/>
                      <a:pt x="13074" y="2435"/>
                    </a:cubicBezTo>
                    <a:cubicBezTo>
                      <a:pt x="13162" y="2202"/>
                      <a:pt x="13264" y="1968"/>
                      <a:pt x="13351" y="1735"/>
                    </a:cubicBezTo>
                    <a:cubicBezTo>
                      <a:pt x="11981" y="1094"/>
                      <a:pt x="10524" y="613"/>
                      <a:pt x="9110" y="278"/>
                    </a:cubicBezTo>
                    <a:cubicBezTo>
                      <a:pt x="8687" y="176"/>
                      <a:pt x="8250" y="88"/>
                      <a:pt x="78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3"/>
              <p:cNvSpPr/>
              <p:nvPr/>
            </p:nvSpPr>
            <p:spPr>
              <a:xfrm>
                <a:off x="705225" y="4362475"/>
                <a:ext cx="160725" cy="170925"/>
              </a:xfrm>
              <a:custGeom>
                <a:rect b="b" l="l" r="r" t="t"/>
                <a:pathLst>
                  <a:path extrusionOk="0" h="6837" w="6429">
                    <a:moveTo>
                      <a:pt x="1181" y="1"/>
                    </a:moveTo>
                    <a:cubicBezTo>
                      <a:pt x="788" y="1385"/>
                      <a:pt x="394" y="2784"/>
                      <a:pt x="1" y="4169"/>
                    </a:cubicBezTo>
                    <a:cubicBezTo>
                      <a:pt x="263" y="3994"/>
                      <a:pt x="525" y="3819"/>
                      <a:pt x="817" y="3630"/>
                    </a:cubicBezTo>
                    <a:cubicBezTo>
                      <a:pt x="1618" y="4694"/>
                      <a:pt x="2420" y="5772"/>
                      <a:pt x="3222" y="6836"/>
                    </a:cubicBezTo>
                    <a:cubicBezTo>
                      <a:pt x="3542" y="6486"/>
                      <a:pt x="3848" y="6137"/>
                      <a:pt x="4154" y="5787"/>
                    </a:cubicBezTo>
                    <a:cubicBezTo>
                      <a:pt x="4154" y="6137"/>
                      <a:pt x="4154" y="6486"/>
                      <a:pt x="4154" y="6822"/>
                    </a:cubicBezTo>
                    <a:cubicBezTo>
                      <a:pt x="5131" y="5525"/>
                      <a:pt x="5787" y="3980"/>
                      <a:pt x="6428" y="2435"/>
                    </a:cubicBezTo>
                    <a:cubicBezTo>
                      <a:pt x="5116" y="1706"/>
                      <a:pt x="3732" y="1050"/>
                      <a:pt x="2464" y="278"/>
                    </a:cubicBezTo>
                    <a:cubicBezTo>
                      <a:pt x="2027" y="176"/>
                      <a:pt x="1604" y="88"/>
                      <a:pt x="1181"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3"/>
              <p:cNvSpPr/>
              <p:nvPr/>
            </p:nvSpPr>
            <p:spPr>
              <a:xfrm>
                <a:off x="1036075" y="4342450"/>
                <a:ext cx="232850" cy="533800"/>
              </a:xfrm>
              <a:custGeom>
                <a:rect b="b" l="l" r="r" t="t"/>
                <a:pathLst>
                  <a:path extrusionOk="0" h="21352" w="9314">
                    <a:moveTo>
                      <a:pt x="5306" y="0"/>
                    </a:moveTo>
                    <a:cubicBezTo>
                      <a:pt x="3192" y="787"/>
                      <a:pt x="1589" y="1414"/>
                      <a:pt x="0" y="2026"/>
                    </a:cubicBezTo>
                    <a:cubicBezTo>
                      <a:pt x="15" y="4620"/>
                      <a:pt x="991" y="6748"/>
                      <a:pt x="2668" y="8628"/>
                    </a:cubicBezTo>
                    <a:cubicBezTo>
                      <a:pt x="4460" y="12607"/>
                      <a:pt x="5714" y="16819"/>
                      <a:pt x="6370" y="21133"/>
                    </a:cubicBezTo>
                    <a:cubicBezTo>
                      <a:pt x="7477" y="21337"/>
                      <a:pt x="8191" y="21337"/>
                      <a:pt x="8906" y="21352"/>
                    </a:cubicBezTo>
                    <a:cubicBezTo>
                      <a:pt x="9110" y="18714"/>
                      <a:pt x="9314" y="16061"/>
                      <a:pt x="9095" y="13438"/>
                    </a:cubicBezTo>
                    <a:cubicBezTo>
                      <a:pt x="8862" y="10800"/>
                      <a:pt x="8177" y="8162"/>
                      <a:pt x="6734" y="5961"/>
                    </a:cubicBezTo>
                    <a:cubicBezTo>
                      <a:pt x="6034" y="3790"/>
                      <a:pt x="5670" y="1895"/>
                      <a:pt x="5306"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3"/>
              <p:cNvSpPr/>
              <p:nvPr/>
            </p:nvSpPr>
            <p:spPr>
              <a:xfrm>
                <a:off x="1064125" y="4851825"/>
                <a:ext cx="240150" cy="170000"/>
              </a:xfrm>
              <a:custGeom>
                <a:rect b="b" l="l" r="r" t="t"/>
                <a:pathLst>
                  <a:path extrusionOk="0" h="6800" w="9606">
                    <a:moveTo>
                      <a:pt x="5510" y="0"/>
                    </a:moveTo>
                    <a:cubicBezTo>
                      <a:pt x="4796" y="1079"/>
                      <a:pt x="4082" y="2157"/>
                      <a:pt x="3353" y="3309"/>
                    </a:cubicBezTo>
                    <a:cubicBezTo>
                      <a:pt x="2405" y="3848"/>
                      <a:pt x="1487" y="4460"/>
                      <a:pt x="598" y="5116"/>
                    </a:cubicBezTo>
                    <a:cubicBezTo>
                      <a:pt x="336" y="5320"/>
                      <a:pt x="44" y="5568"/>
                      <a:pt x="15" y="5903"/>
                    </a:cubicBezTo>
                    <a:cubicBezTo>
                      <a:pt x="1" y="6195"/>
                      <a:pt x="205" y="6472"/>
                      <a:pt x="467" y="6617"/>
                    </a:cubicBezTo>
                    <a:cubicBezTo>
                      <a:pt x="715" y="6748"/>
                      <a:pt x="1021" y="6792"/>
                      <a:pt x="1312" y="6792"/>
                    </a:cubicBezTo>
                    <a:cubicBezTo>
                      <a:pt x="1413" y="6797"/>
                      <a:pt x="1513" y="6799"/>
                      <a:pt x="1613" y="6799"/>
                    </a:cubicBezTo>
                    <a:cubicBezTo>
                      <a:pt x="3074" y="6799"/>
                      <a:pt x="4539" y="6304"/>
                      <a:pt x="5889" y="5349"/>
                    </a:cubicBezTo>
                    <a:cubicBezTo>
                      <a:pt x="6763" y="5087"/>
                      <a:pt x="7623" y="4839"/>
                      <a:pt x="8498" y="4577"/>
                    </a:cubicBezTo>
                    <a:cubicBezTo>
                      <a:pt x="8862" y="4475"/>
                      <a:pt x="9270" y="4329"/>
                      <a:pt x="9430" y="3979"/>
                    </a:cubicBezTo>
                    <a:cubicBezTo>
                      <a:pt x="9605" y="3586"/>
                      <a:pt x="9372" y="3134"/>
                      <a:pt x="9139" y="2770"/>
                    </a:cubicBezTo>
                    <a:cubicBezTo>
                      <a:pt x="8658" y="1983"/>
                      <a:pt x="8162" y="1196"/>
                      <a:pt x="7900" y="452"/>
                    </a:cubicBezTo>
                    <a:cubicBezTo>
                      <a:pt x="7099" y="336"/>
                      <a:pt x="6311" y="204"/>
                      <a:pt x="5510" y="0"/>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3"/>
              <p:cNvSpPr/>
              <p:nvPr/>
            </p:nvSpPr>
            <p:spPr>
              <a:xfrm>
                <a:off x="688475" y="4057150"/>
                <a:ext cx="602325" cy="487175"/>
              </a:xfrm>
              <a:custGeom>
                <a:rect b="b" l="l" r="r" t="t"/>
                <a:pathLst>
                  <a:path extrusionOk="0" h="19487" w="24093">
                    <a:moveTo>
                      <a:pt x="4781" y="0"/>
                    </a:moveTo>
                    <a:cubicBezTo>
                      <a:pt x="3105" y="5189"/>
                      <a:pt x="1429" y="10377"/>
                      <a:pt x="0" y="15333"/>
                    </a:cubicBezTo>
                    <a:cubicBezTo>
                      <a:pt x="379" y="15056"/>
                      <a:pt x="758" y="14764"/>
                      <a:pt x="1137" y="14487"/>
                    </a:cubicBezTo>
                    <a:cubicBezTo>
                      <a:pt x="2143" y="15828"/>
                      <a:pt x="3075" y="17242"/>
                      <a:pt x="3906" y="18699"/>
                    </a:cubicBezTo>
                    <a:cubicBezTo>
                      <a:pt x="4271" y="17956"/>
                      <a:pt x="4650" y="17227"/>
                      <a:pt x="5145" y="16484"/>
                    </a:cubicBezTo>
                    <a:lnTo>
                      <a:pt x="7288" y="19486"/>
                    </a:lnTo>
                    <a:cubicBezTo>
                      <a:pt x="7900" y="16659"/>
                      <a:pt x="8789" y="13890"/>
                      <a:pt x="10159" y="11033"/>
                    </a:cubicBezTo>
                    <a:cubicBezTo>
                      <a:pt x="11602" y="13438"/>
                      <a:pt x="13045" y="15843"/>
                      <a:pt x="14473" y="18248"/>
                    </a:cubicBezTo>
                    <a:cubicBezTo>
                      <a:pt x="14779" y="17533"/>
                      <a:pt x="15085" y="16819"/>
                      <a:pt x="15376" y="16105"/>
                    </a:cubicBezTo>
                    <a:lnTo>
                      <a:pt x="18233" y="16892"/>
                    </a:lnTo>
                    <a:cubicBezTo>
                      <a:pt x="18568" y="16746"/>
                      <a:pt x="18787" y="16193"/>
                      <a:pt x="19006" y="15639"/>
                    </a:cubicBezTo>
                    <a:lnTo>
                      <a:pt x="24092" y="17023"/>
                    </a:lnTo>
                    <a:cubicBezTo>
                      <a:pt x="20886" y="12651"/>
                      <a:pt x="17883" y="8118"/>
                      <a:pt x="15114" y="3440"/>
                    </a:cubicBezTo>
                    <a:cubicBezTo>
                      <a:pt x="14473" y="2478"/>
                      <a:pt x="14138" y="1822"/>
                      <a:pt x="13802" y="1152"/>
                    </a:cubicBezTo>
                    <a:cubicBezTo>
                      <a:pt x="10829" y="1020"/>
                      <a:pt x="8016" y="627"/>
                      <a:pt x="47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3"/>
              <p:cNvSpPr/>
              <p:nvPr/>
            </p:nvSpPr>
            <p:spPr>
              <a:xfrm>
                <a:off x="955550" y="4194150"/>
                <a:ext cx="115175" cy="122525"/>
              </a:xfrm>
              <a:custGeom>
                <a:rect b="b" l="l" r="r" t="t"/>
                <a:pathLst>
                  <a:path extrusionOk="0" h="4901" w="4607">
                    <a:moveTo>
                      <a:pt x="2901" y="0"/>
                    </a:moveTo>
                    <a:lnTo>
                      <a:pt x="2901" y="0"/>
                    </a:lnTo>
                    <a:cubicBezTo>
                      <a:pt x="2055" y="1676"/>
                      <a:pt x="1079" y="3280"/>
                      <a:pt x="0" y="4810"/>
                    </a:cubicBezTo>
                    <a:cubicBezTo>
                      <a:pt x="260" y="4871"/>
                      <a:pt x="525" y="4901"/>
                      <a:pt x="793" y="4901"/>
                    </a:cubicBezTo>
                    <a:cubicBezTo>
                      <a:pt x="2177" y="4901"/>
                      <a:pt x="3617" y="4117"/>
                      <a:pt x="4606" y="2944"/>
                    </a:cubicBezTo>
                    <a:lnTo>
                      <a:pt x="4606" y="2944"/>
                    </a:lnTo>
                    <a:cubicBezTo>
                      <a:pt x="3338" y="3484"/>
                      <a:pt x="2055" y="4008"/>
                      <a:pt x="773" y="4548"/>
                    </a:cubicBezTo>
                    <a:cubicBezTo>
                      <a:pt x="1939" y="3309"/>
                      <a:pt x="2697" y="1691"/>
                      <a:pt x="2901"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3"/>
              <p:cNvSpPr/>
              <p:nvPr/>
            </p:nvSpPr>
            <p:spPr>
              <a:xfrm>
                <a:off x="806150" y="4078275"/>
                <a:ext cx="227750" cy="24075"/>
              </a:xfrm>
              <a:custGeom>
                <a:rect b="b" l="l" r="r" t="t"/>
                <a:pathLst>
                  <a:path extrusionOk="0" fill="none" h="963" w="9110">
                    <a:moveTo>
                      <a:pt x="1" y="1"/>
                    </a:moveTo>
                    <a:cubicBezTo>
                      <a:pt x="2989" y="642"/>
                      <a:pt x="6049" y="963"/>
                      <a:pt x="9110" y="948"/>
                    </a:cubicBezTo>
                  </a:path>
                </a:pathLst>
              </a:custGeom>
              <a:noFill/>
              <a:ln cap="flat" cmpd="sng" w="4725">
                <a:solidFill>
                  <a:srgbClr val="B21031"/>
                </a:solidFill>
                <a:prstDash val="solid"/>
                <a:miter lim="1457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3"/>
              <p:cNvSpPr/>
              <p:nvPr/>
            </p:nvSpPr>
            <p:spPr>
              <a:xfrm>
                <a:off x="944625" y="4099400"/>
                <a:ext cx="8400" cy="220850"/>
              </a:xfrm>
              <a:custGeom>
                <a:rect b="b" l="l" r="r" t="t"/>
                <a:pathLst>
                  <a:path extrusionOk="0" fill="none" h="8834" w="336">
                    <a:moveTo>
                      <a:pt x="0" y="1"/>
                    </a:moveTo>
                    <a:cubicBezTo>
                      <a:pt x="263" y="2945"/>
                      <a:pt x="335" y="5889"/>
                      <a:pt x="190" y="8833"/>
                    </a:cubicBezTo>
                  </a:path>
                </a:pathLst>
              </a:custGeom>
              <a:noFill/>
              <a:ln cap="flat" cmpd="sng" w="4725">
                <a:solidFill>
                  <a:srgbClr val="B21031"/>
                </a:solidFill>
                <a:prstDash val="solid"/>
                <a:miter lim="1457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3"/>
              <p:cNvSpPr/>
              <p:nvPr/>
            </p:nvSpPr>
            <p:spPr>
              <a:xfrm>
                <a:off x="951900" y="4101600"/>
                <a:ext cx="27725" cy="121000"/>
              </a:xfrm>
              <a:custGeom>
                <a:rect b="b" l="l" r="r" t="t"/>
                <a:pathLst>
                  <a:path extrusionOk="0" fill="none" h="4840" w="1109">
                    <a:moveTo>
                      <a:pt x="715" y="0"/>
                    </a:moveTo>
                    <a:cubicBezTo>
                      <a:pt x="992" y="1108"/>
                      <a:pt x="1108" y="2259"/>
                      <a:pt x="1079" y="3367"/>
                    </a:cubicBezTo>
                    <a:cubicBezTo>
                      <a:pt x="1050" y="4023"/>
                      <a:pt x="642" y="4621"/>
                      <a:pt x="15" y="4839"/>
                    </a:cubicBezTo>
                    <a:cubicBezTo>
                      <a:pt x="15" y="4839"/>
                      <a:pt x="15" y="4839"/>
                      <a:pt x="1" y="4839"/>
                    </a:cubicBezTo>
                  </a:path>
                </a:pathLst>
              </a:custGeom>
              <a:noFill/>
              <a:ln cap="flat" cmpd="sng" w="4725">
                <a:solidFill>
                  <a:srgbClr val="B21031"/>
                </a:solidFill>
                <a:prstDash val="solid"/>
                <a:miter lim="1457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3"/>
              <p:cNvSpPr/>
              <p:nvPr/>
            </p:nvSpPr>
            <p:spPr>
              <a:xfrm>
                <a:off x="783575" y="4087025"/>
                <a:ext cx="57950" cy="69625"/>
              </a:xfrm>
              <a:custGeom>
                <a:rect b="b" l="l" r="r" t="t"/>
                <a:pathLst>
                  <a:path extrusionOk="0" fill="none" h="2785" w="2318">
                    <a:moveTo>
                      <a:pt x="2318" y="0"/>
                    </a:moveTo>
                    <a:cubicBezTo>
                      <a:pt x="2172" y="379"/>
                      <a:pt x="2026" y="744"/>
                      <a:pt x="1880" y="1108"/>
                    </a:cubicBezTo>
                    <a:cubicBezTo>
                      <a:pt x="1560" y="1939"/>
                      <a:pt x="860" y="2566"/>
                      <a:pt x="0" y="2784"/>
                    </a:cubicBezTo>
                    <a:lnTo>
                      <a:pt x="0" y="2784"/>
                    </a:lnTo>
                  </a:path>
                </a:pathLst>
              </a:custGeom>
              <a:noFill/>
              <a:ln cap="flat" cmpd="sng" w="4725">
                <a:solidFill>
                  <a:srgbClr val="B21031"/>
                </a:solidFill>
                <a:prstDash val="solid"/>
                <a:miter lim="1457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3"/>
              <p:cNvSpPr/>
              <p:nvPr/>
            </p:nvSpPr>
            <p:spPr>
              <a:xfrm>
                <a:off x="1017850" y="4103050"/>
                <a:ext cx="55050" cy="59050"/>
              </a:xfrm>
              <a:custGeom>
                <a:rect b="b" l="l" r="r" t="t"/>
                <a:pathLst>
                  <a:path extrusionOk="0" fill="none" h="2362" w="2202">
                    <a:moveTo>
                      <a:pt x="1" y="1"/>
                    </a:moveTo>
                    <a:cubicBezTo>
                      <a:pt x="74" y="234"/>
                      <a:pt x="146" y="467"/>
                      <a:pt x="219" y="700"/>
                    </a:cubicBezTo>
                    <a:cubicBezTo>
                      <a:pt x="482" y="1604"/>
                      <a:pt x="1269" y="2260"/>
                      <a:pt x="2201" y="2362"/>
                    </a:cubicBezTo>
                    <a:lnTo>
                      <a:pt x="2201" y="2362"/>
                    </a:lnTo>
                  </a:path>
                </a:pathLst>
              </a:custGeom>
              <a:noFill/>
              <a:ln cap="flat" cmpd="sng" w="4725">
                <a:solidFill>
                  <a:srgbClr val="B21031"/>
                </a:solidFill>
                <a:prstDash val="solid"/>
                <a:miter lim="1457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3"/>
              <p:cNvSpPr/>
              <p:nvPr/>
            </p:nvSpPr>
            <p:spPr>
              <a:xfrm>
                <a:off x="689550" y="3772950"/>
                <a:ext cx="157450" cy="370575"/>
              </a:xfrm>
              <a:custGeom>
                <a:rect b="b" l="l" r="r" t="t"/>
                <a:pathLst>
                  <a:path extrusionOk="0" h="14823" w="6298">
                    <a:moveTo>
                      <a:pt x="2566" y="0"/>
                    </a:moveTo>
                    <a:cubicBezTo>
                      <a:pt x="1998" y="1414"/>
                      <a:pt x="1939" y="2667"/>
                      <a:pt x="2202" y="3906"/>
                    </a:cubicBezTo>
                    <a:cubicBezTo>
                      <a:pt x="1983" y="5961"/>
                      <a:pt x="1225" y="7972"/>
                      <a:pt x="1" y="9663"/>
                    </a:cubicBezTo>
                    <a:cubicBezTo>
                      <a:pt x="322" y="11529"/>
                      <a:pt x="759" y="13176"/>
                      <a:pt x="1211" y="14822"/>
                    </a:cubicBezTo>
                    <a:cubicBezTo>
                      <a:pt x="2960" y="11951"/>
                      <a:pt x="4388" y="8876"/>
                      <a:pt x="5423" y="5684"/>
                    </a:cubicBezTo>
                    <a:cubicBezTo>
                      <a:pt x="5700" y="5028"/>
                      <a:pt x="6006" y="4460"/>
                      <a:pt x="6297" y="3906"/>
                    </a:cubicBezTo>
                    <a:cubicBezTo>
                      <a:pt x="5058" y="2463"/>
                      <a:pt x="3878" y="1151"/>
                      <a:pt x="25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3"/>
              <p:cNvSpPr/>
              <p:nvPr/>
            </p:nvSpPr>
            <p:spPr>
              <a:xfrm>
                <a:off x="596650" y="3791875"/>
                <a:ext cx="168725" cy="358900"/>
              </a:xfrm>
              <a:custGeom>
                <a:rect b="b" l="l" r="r" t="t"/>
                <a:pathLst>
                  <a:path extrusionOk="0" h="14356" w="6749">
                    <a:moveTo>
                      <a:pt x="409" y="1"/>
                    </a:moveTo>
                    <a:cubicBezTo>
                      <a:pt x="0" y="3688"/>
                      <a:pt x="234" y="7434"/>
                      <a:pt x="1064" y="11049"/>
                    </a:cubicBezTo>
                    <a:cubicBezTo>
                      <a:pt x="1341" y="12200"/>
                      <a:pt x="2012" y="13249"/>
                      <a:pt x="2988" y="13934"/>
                    </a:cubicBezTo>
                    <a:cubicBezTo>
                      <a:pt x="3054" y="13972"/>
                      <a:pt x="3549" y="14355"/>
                      <a:pt x="4111" y="14355"/>
                    </a:cubicBezTo>
                    <a:cubicBezTo>
                      <a:pt x="4427" y="14355"/>
                      <a:pt x="4764" y="14234"/>
                      <a:pt x="5058" y="13861"/>
                    </a:cubicBezTo>
                    <a:cubicBezTo>
                      <a:pt x="6238" y="12360"/>
                      <a:pt x="6748" y="10130"/>
                      <a:pt x="5335" y="8527"/>
                    </a:cubicBezTo>
                    <a:cubicBezTo>
                      <a:pt x="3571" y="6545"/>
                      <a:pt x="2697" y="4330"/>
                      <a:pt x="3003" y="1692"/>
                    </a:cubicBezTo>
                    <a:cubicBezTo>
                      <a:pt x="2114" y="1094"/>
                      <a:pt x="1298" y="103"/>
                      <a:pt x="409"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3"/>
              <p:cNvSpPr/>
              <p:nvPr/>
            </p:nvSpPr>
            <p:spPr>
              <a:xfrm>
                <a:off x="418850" y="3765100"/>
                <a:ext cx="286400" cy="341450"/>
              </a:xfrm>
              <a:custGeom>
                <a:rect b="b" l="l" r="r" t="t"/>
                <a:pathLst>
                  <a:path extrusionOk="0" h="13658" w="11456">
                    <a:moveTo>
                      <a:pt x="1938" y="6071"/>
                    </a:moveTo>
                    <a:cubicBezTo>
                      <a:pt x="2405" y="6231"/>
                      <a:pt x="2886" y="6333"/>
                      <a:pt x="3367" y="6392"/>
                    </a:cubicBezTo>
                    <a:cubicBezTo>
                      <a:pt x="2827" y="6537"/>
                      <a:pt x="2288" y="6654"/>
                      <a:pt x="1749" y="6727"/>
                    </a:cubicBezTo>
                    <a:cubicBezTo>
                      <a:pt x="1720" y="6756"/>
                      <a:pt x="1691" y="6771"/>
                      <a:pt x="1662" y="6800"/>
                    </a:cubicBezTo>
                    <a:cubicBezTo>
                      <a:pt x="1618" y="6741"/>
                      <a:pt x="1574" y="6683"/>
                      <a:pt x="1516" y="6639"/>
                    </a:cubicBezTo>
                    <a:cubicBezTo>
                      <a:pt x="1632" y="6465"/>
                      <a:pt x="1734" y="6290"/>
                      <a:pt x="1938" y="6071"/>
                    </a:cubicBezTo>
                    <a:close/>
                    <a:moveTo>
                      <a:pt x="7827" y="1"/>
                    </a:moveTo>
                    <a:cubicBezTo>
                      <a:pt x="7739" y="1"/>
                      <a:pt x="7644" y="8"/>
                      <a:pt x="7550" y="23"/>
                    </a:cubicBezTo>
                    <a:cubicBezTo>
                      <a:pt x="6631" y="183"/>
                      <a:pt x="5903" y="853"/>
                      <a:pt x="5582" y="1699"/>
                    </a:cubicBezTo>
                    <a:cubicBezTo>
                      <a:pt x="5101" y="2952"/>
                      <a:pt x="4635" y="3914"/>
                      <a:pt x="3600" y="4920"/>
                    </a:cubicBezTo>
                    <a:cubicBezTo>
                      <a:pt x="3371" y="4936"/>
                      <a:pt x="3142" y="4945"/>
                      <a:pt x="2913" y="4945"/>
                    </a:cubicBezTo>
                    <a:cubicBezTo>
                      <a:pt x="2341" y="4945"/>
                      <a:pt x="1772" y="4893"/>
                      <a:pt x="1210" y="4788"/>
                    </a:cubicBezTo>
                    <a:cubicBezTo>
                      <a:pt x="802" y="5153"/>
                      <a:pt x="394" y="5517"/>
                      <a:pt x="0" y="5954"/>
                    </a:cubicBezTo>
                    <a:cubicBezTo>
                      <a:pt x="175" y="6567"/>
                      <a:pt x="350" y="7179"/>
                      <a:pt x="525" y="7791"/>
                    </a:cubicBezTo>
                    <a:cubicBezTo>
                      <a:pt x="364" y="7937"/>
                      <a:pt x="204" y="8097"/>
                      <a:pt x="44" y="8243"/>
                    </a:cubicBezTo>
                    <a:cubicBezTo>
                      <a:pt x="277" y="8957"/>
                      <a:pt x="335" y="9729"/>
                      <a:pt x="233" y="10473"/>
                    </a:cubicBezTo>
                    <a:cubicBezTo>
                      <a:pt x="189" y="10808"/>
                      <a:pt x="423" y="11114"/>
                      <a:pt x="758" y="11128"/>
                    </a:cubicBezTo>
                    <a:lnTo>
                      <a:pt x="772" y="11128"/>
                    </a:lnTo>
                    <a:cubicBezTo>
                      <a:pt x="790" y="11130"/>
                      <a:pt x="806" y="11131"/>
                      <a:pt x="823" y="11131"/>
                    </a:cubicBezTo>
                    <a:cubicBezTo>
                      <a:pt x="1135" y="11131"/>
                      <a:pt x="1385" y="10878"/>
                      <a:pt x="1399" y="10560"/>
                    </a:cubicBezTo>
                    <a:cubicBezTo>
                      <a:pt x="1414" y="10006"/>
                      <a:pt x="1399" y="9467"/>
                      <a:pt x="1385" y="8942"/>
                    </a:cubicBezTo>
                    <a:cubicBezTo>
                      <a:pt x="1589" y="8767"/>
                      <a:pt x="1778" y="8592"/>
                      <a:pt x="1938" y="8388"/>
                    </a:cubicBezTo>
                    <a:cubicBezTo>
                      <a:pt x="2186" y="8345"/>
                      <a:pt x="2434" y="8286"/>
                      <a:pt x="2667" y="8243"/>
                    </a:cubicBezTo>
                    <a:lnTo>
                      <a:pt x="2667" y="8243"/>
                    </a:lnTo>
                    <a:cubicBezTo>
                      <a:pt x="2551" y="8374"/>
                      <a:pt x="2419" y="8490"/>
                      <a:pt x="2303" y="8636"/>
                    </a:cubicBezTo>
                    <a:cubicBezTo>
                      <a:pt x="2405" y="9452"/>
                      <a:pt x="2507" y="10283"/>
                      <a:pt x="2623" y="11128"/>
                    </a:cubicBezTo>
                    <a:cubicBezTo>
                      <a:pt x="2871" y="11201"/>
                      <a:pt x="3119" y="11289"/>
                      <a:pt x="3352" y="11391"/>
                    </a:cubicBezTo>
                    <a:cubicBezTo>
                      <a:pt x="3396" y="11609"/>
                      <a:pt x="3454" y="11828"/>
                      <a:pt x="3498" y="12047"/>
                    </a:cubicBezTo>
                    <a:cubicBezTo>
                      <a:pt x="3935" y="12294"/>
                      <a:pt x="4256" y="12746"/>
                      <a:pt x="4387" y="13242"/>
                    </a:cubicBezTo>
                    <a:cubicBezTo>
                      <a:pt x="4459" y="13494"/>
                      <a:pt x="4700" y="13658"/>
                      <a:pt x="4963" y="13658"/>
                    </a:cubicBezTo>
                    <a:cubicBezTo>
                      <a:pt x="5018" y="13658"/>
                      <a:pt x="5074" y="13650"/>
                      <a:pt x="5130" y="13635"/>
                    </a:cubicBezTo>
                    <a:cubicBezTo>
                      <a:pt x="5363" y="13577"/>
                      <a:pt x="5524" y="13387"/>
                      <a:pt x="5553" y="13154"/>
                    </a:cubicBezTo>
                    <a:cubicBezTo>
                      <a:pt x="5582" y="12950"/>
                      <a:pt x="5582" y="12746"/>
                      <a:pt x="5568" y="12542"/>
                    </a:cubicBezTo>
                    <a:cubicBezTo>
                      <a:pt x="5684" y="12105"/>
                      <a:pt x="5801" y="11682"/>
                      <a:pt x="5903" y="11260"/>
                    </a:cubicBezTo>
                    <a:cubicBezTo>
                      <a:pt x="5582" y="11056"/>
                      <a:pt x="5261" y="10852"/>
                      <a:pt x="4926" y="10647"/>
                    </a:cubicBezTo>
                    <a:cubicBezTo>
                      <a:pt x="4883" y="10371"/>
                      <a:pt x="4868" y="10108"/>
                      <a:pt x="4853" y="9846"/>
                    </a:cubicBezTo>
                    <a:cubicBezTo>
                      <a:pt x="5538" y="9205"/>
                      <a:pt x="6238" y="8563"/>
                      <a:pt x="6923" y="7937"/>
                    </a:cubicBezTo>
                    <a:cubicBezTo>
                      <a:pt x="7214" y="7703"/>
                      <a:pt x="7608" y="7397"/>
                      <a:pt x="8001" y="7091"/>
                    </a:cubicBezTo>
                    <a:cubicBezTo>
                      <a:pt x="8628" y="7339"/>
                      <a:pt x="9197" y="7514"/>
                      <a:pt x="9765" y="7689"/>
                    </a:cubicBezTo>
                    <a:cubicBezTo>
                      <a:pt x="9269" y="8651"/>
                      <a:pt x="9153" y="9671"/>
                      <a:pt x="9415" y="10589"/>
                    </a:cubicBezTo>
                    <a:cubicBezTo>
                      <a:pt x="9750" y="10298"/>
                      <a:pt x="10217" y="10239"/>
                      <a:pt x="10669" y="10196"/>
                    </a:cubicBezTo>
                    <a:lnTo>
                      <a:pt x="11456" y="6989"/>
                    </a:lnTo>
                    <a:cubicBezTo>
                      <a:pt x="10669" y="6654"/>
                      <a:pt x="10086" y="6377"/>
                      <a:pt x="9750" y="5852"/>
                    </a:cubicBezTo>
                    <a:cubicBezTo>
                      <a:pt x="9459" y="5401"/>
                      <a:pt x="9430" y="4818"/>
                      <a:pt x="9532" y="4293"/>
                    </a:cubicBezTo>
                    <a:cubicBezTo>
                      <a:pt x="9634" y="3754"/>
                      <a:pt x="9882" y="3258"/>
                      <a:pt x="10115" y="2777"/>
                    </a:cubicBezTo>
                    <a:cubicBezTo>
                      <a:pt x="10071" y="1976"/>
                      <a:pt x="9823" y="1451"/>
                      <a:pt x="9459" y="999"/>
                    </a:cubicBezTo>
                    <a:cubicBezTo>
                      <a:pt x="9095" y="547"/>
                      <a:pt x="8628" y="168"/>
                      <a:pt x="8060" y="23"/>
                    </a:cubicBezTo>
                    <a:cubicBezTo>
                      <a:pt x="7994" y="8"/>
                      <a:pt x="7914" y="1"/>
                      <a:pt x="78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3"/>
              <p:cNvSpPr/>
              <p:nvPr/>
            </p:nvSpPr>
            <p:spPr>
              <a:xfrm>
                <a:off x="490625" y="3958025"/>
                <a:ext cx="43750" cy="88950"/>
              </a:xfrm>
              <a:custGeom>
                <a:rect b="b" l="l" r="r" t="t"/>
                <a:pathLst>
                  <a:path extrusionOk="0" h="3558" w="1750">
                    <a:moveTo>
                      <a:pt x="1749" y="1"/>
                    </a:moveTo>
                    <a:lnTo>
                      <a:pt x="1749" y="1"/>
                    </a:lnTo>
                    <a:cubicBezTo>
                      <a:pt x="1166" y="599"/>
                      <a:pt x="583" y="1152"/>
                      <a:pt x="0" y="1692"/>
                    </a:cubicBezTo>
                    <a:cubicBezTo>
                      <a:pt x="102" y="2318"/>
                      <a:pt x="248" y="2945"/>
                      <a:pt x="423" y="3557"/>
                    </a:cubicBezTo>
                    <a:cubicBezTo>
                      <a:pt x="365" y="3003"/>
                      <a:pt x="321" y="2450"/>
                      <a:pt x="263" y="1896"/>
                    </a:cubicBezTo>
                    <a:cubicBezTo>
                      <a:pt x="714" y="1254"/>
                      <a:pt x="1239" y="628"/>
                      <a:pt x="1749"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3"/>
              <p:cNvSpPr/>
              <p:nvPr/>
            </p:nvSpPr>
            <p:spPr>
              <a:xfrm>
                <a:off x="487700" y="3939825"/>
                <a:ext cx="46675" cy="30250"/>
              </a:xfrm>
              <a:custGeom>
                <a:rect b="b" l="l" r="r" t="t"/>
                <a:pathLst>
                  <a:path extrusionOk="0" h="1210" w="1867">
                    <a:moveTo>
                      <a:pt x="1866" y="0"/>
                    </a:moveTo>
                    <a:lnTo>
                      <a:pt x="1866" y="0"/>
                    </a:lnTo>
                    <a:cubicBezTo>
                      <a:pt x="1312" y="88"/>
                      <a:pt x="380" y="671"/>
                      <a:pt x="1" y="1210"/>
                    </a:cubicBezTo>
                    <a:cubicBezTo>
                      <a:pt x="525" y="918"/>
                      <a:pt x="1400" y="379"/>
                      <a:pt x="1866"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3"/>
              <p:cNvSpPr/>
              <p:nvPr/>
            </p:nvSpPr>
            <p:spPr>
              <a:xfrm>
                <a:off x="433400" y="3936900"/>
                <a:ext cx="27000" cy="24450"/>
              </a:xfrm>
              <a:custGeom>
                <a:rect b="b" l="l" r="r" t="t"/>
                <a:pathLst>
                  <a:path extrusionOk="0" h="978" w="1080">
                    <a:moveTo>
                      <a:pt x="1080" y="1"/>
                    </a:moveTo>
                    <a:lnTo>
                      <a:pt x="1080" y="1"/>
                    </a:lnTo>
                    <a:cubicBezTo>
                      <a:pt x="701" y="205"/>
                      <a:pt x="307" y="569"/>
                      <a:pt x="1" y="977"/>
                    </a:cubicBezTo>
                    <a:cubicBezTo>
                      <a:pt x="395" y="700"/>
                      <a:pt x="759" y="365"/>
                      <a:pt x="1080"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3"/>
              <p:cNvSpPr/>
              <p:nvPr/>
            </p:nvSpPr>
            <p:spPr>
              <a:xfrm>
                <a:off x="989075" y="4384225"/>
                <a:ext cx="266000" cy="325700"/>
              </a:xfrm>
              <a:custGeom>
                <a:rect b="b" l="l" r="r" t="t"/>
                <a:pathLst>
                  <a:path extrusionOk="0" h="13028" w="10640">
                    <a:moveTo>
                      <a:pt x="7142" y="8050"/>
                    </a:moveTo>
                    <a:cubicBezTo>
                      <a:pt x="7448" y="8429"/>
                      <a:pt x="7798" y="8779"/>
                      <a:pt x="8177" y="9100"/>
                    </a:cubicBezTo>
                    <a:cubicBezTo>
                      <a:pt x="8104" y="9391"/>
                      <a:pt x="8016" y="9566"/>
                      <a:pt x="7914" y="9756"/>
                    </a:cubicBezTo>
                    <a:cubicBezTo>
                      <a:pt x="7856" y="9726"/>
                      <a:pt x="7783" y="9726"/>
                      <a:pt x="7710" y="9712"/>
                    </a:cubicBezTo>
                    <a:cubicBezTo>
                      <a:pt x="7710" y="9683"/>
                      <a:pt x="7710" y="9654"/>
                      <a:pt x="7725" y="9610"/>
                    </a:cubicBezTo>
                    <a:cubicBezTo>
                      <a:pt x="7492" y="9114"/>
                      <a:pt x="7302" y="8590"/>
                      <a:pt x="7142" y="8050"/>
                    </a:cubicBezTo>
                    <a:close/>
                    <a:moveTo>
                      <a:pt x="8094" y="1"/>
                    </a:moveTo>
                    <a:cubicBezTo>
                      <a:pt x="7636" y="1"/>
                      <a:pt x="7156" y="102"/>
                      <a:pt x="6603" y="413"/>
                    </a:cubicBezTo>
                    <a:cubicBezTo>
                      <a:pt x="6311" y="880"/>
                      <a:pt x="6034" y="1346"/>
                      <a:pt x="5641" y="1725"/>
                    </a:cubicBezTo>
                    <a:cubicBezTo>
                      <a:pt x="5247" y="2089"/>
                      <a:pt x="4737" y="2366"/>
                      <a:pt x="4198" y="2366"/>
                    </a:cubicBezTo>
                    <a:cubicBezTo>
                      <a:pt x="3586" y="2366"/>
                      <a:pt x="3032" y="2017"/>
                      <a:pt x="2318" y="1536"/>
                    </a:cubicBezTo>
                    <a:lnTo>
                      <a:pt x="29" y="3911"/>
                    </a:lnTo>
                    <a:cubicBezTo>
                      <a:pt x="233" y="4319"/>
                      <a:pt x="438" y="4742"/>
                      <a:pt x="365" y="5179"/>
                    </a:cubicBezTo>
                    <a:cubicBezTo>
                      <a:pt x="1283" y="4917"/>
                      <a:pt x="2084" y="4261"/>
                      <a:pt x="2624" y="3343"/>
                    </a:cubicBezTo>
                    <a:cubicBezTo>
                      <a:pt x="3090" y="3722"/>
                      <a:pt x="3542" y="4115"/>
                      <a:pt x="4081" y="4509"/>
                    </a:cubicBezTo>
                    <a:cubicBezTo>
                      <a:pt x="4037" y="5004"/>
                      <a:pt x="3979" y="5500"/>
                      <a:pt x="3950" y="5879"/>
                    </a:cubicBezTo>
                    <a:cubicBezTo>
                      <a:pt x="3775" y="6797"/>
                      <a:pt x="3600" y="7715"/>
                      <a:pt x="3425" y="8633"/>
                    </a:cubicBezTo>
                    <a:cubicBezTo>
                      <a:pt x="3207" y="8765"/>
                      <a:pt x="2974" y="8896"/>
                      <a:pt x="2711" y="8998"/>
                    </a:cubicBezTo>
                    <a:lnTo>
                      <a:pt x="1676" y="8502"/>
                    </a:lnTo>
                    <a:cubicBezTo>
                      <a:pt x="1370" y="8823"/>
                      <a:pt x="1064" y="9143"/>
                      <a:pt x="773" y="9464"/>
                    </a:cubicBezTo>
                    <a:cubicBezTo>
                      <a:pt x="583" y="9566"/>
                      <a:pt x="408" y="9683"/>
                      <a:pt x="248" y="9814"/>
                    </a:cubicBezTo>
                    <a:cubicBezTo>
                      <a:pt x="88" y="9960"/>
                      <a:pt x="0" y="10207"/>
                      <a:pt x="73" y="10426"/>
                    </a:cubicBezTo>
                    <a:cubicBezTo>
                      <a:pt x="73" y="10426"/>
                      <a:pt x="73" y="10426"/>
                      <a:pt x="73" y="10441"/>
                    </a:cubicBezTo>
                    <a:cubicBezTo>
                      <a:pt x="158" y="10696"/>
                      <a:pt x="395" y="10870"/>
                      <a:pt x="649" y="10870"/>
                    </a:cubicBezTo>
                    <a:cubicBezTo>
                      <a:pt x="700" y="10870"/>
                      <a:pt x="751" y="10863"/>
                      <a:pt x="802" y="10849"/>
                    </a:cubicBezTo>
                    <a:cubicBezTo>
                      <a:pt x="999" y="10785"/>
                      <a:pt x="1206" y="10753"/>
                      <a:pt x="1412" y="10753"/>
                    </a:cubicBezTo>
                    <a:cubicBezTo>
                      <a:pt x="1723" y="10753"/>
                      <a:pt x="2031" y="10825"/>
                      <a:pt x="2303" y="10965"/>
                    </a:cubicBezTo>
                    <a:cubicBezTo>
                      <a:pt x="2507" y="10878"/>
                      <a:pt x="2711" y="10805"/>
                      <a:pt x="2930" y="10732"/>
                    </a:cubicBezTo>
                    <a:cubicBezTo>
                      <a:pt x="3134" y="10878"/>
                      <a:pt x="3338" y="11038"/>
                      <a:pt x="3542" y="11213"/>
                    </a:cubicBezTo>
                    <a:cubicBezTo>
                      <a:pt x="4314" y="10863"/>
                      <a:pt x="5072" y="10499"/>
                      <a:pt x="5816" y="10149"/>
                    </a:cubicBezTo>
                    <a:cubicBezTo>
                      <a:pt x="5859" y="9974"/>
                      <a:pt x="5903" y="9799"/>
                      <a:pt x="5947" y="9624"/>
                    </a:cubicBezTo>
                    <a:cubicBezTo>
                      <a:pt x="6034" y="9858"/>
                      <a:pt x="6122" y="10091"/>
                      <a:pt x="6209" y="10324"/>
                    </a:cubicBezTo>
                    <a:cubicBezTo>
                      <a:pt x="6122" y="10586"/>
                      <a:pt x="6078" y="10834"/>
                      <a:pt x="6034" y="11096"/>
                    </a:cubicBezTo>
                    <a:cubicBezTo>
                      <a:pt x="5597" y="11359"/>
                      <a:pt x="5131" y="11636"/>
                      <a:pt x="4664" y="11942"/>
                    </a:cubicBezTo>
                    <a:cubicBezTo>
                      <a:pt x="4387" y="12131"/>
                      <a:pt x="4314" y="12510"/>
                      <a:pt x="4518" y="12773"/>
                    </a:cubicBezTo>
                    <a:cubicBezTo>
                      <a:pt x="4518" y="12787"/>
                      <a:pt x="4518" y="12787"/>
                      <a:pt x="4518" y="12787"/>
                    </a:cubicBezTo>
                    <a:cubicBezTo>
                      <a:pt x="4635" y="12946"/>
                      <a:pt x="4810" y="13028"/>
                      <a:pt x="4987" y="13028"/>
                    </a:cubicBezTo>
                    <a:cubicBezTo>
                      <a:pt x="5119" y="13028"/>
                      <a:pt x="5252" y="12982"/>
                      <a:pt x="5364" y="12889"/>
                    </a:cubicBezTo>
                    <a:cubicBezTo>
                      <a:pt x="5932" y="12394"/>
                      <a:pt x="6617" y="12044"/>
                      <a:pt x="7346" y="11854"/>
                    </a:cubicBezTo>
                    <a:cubicBezTo>
                      <a:pt x="7390" y="11636"/>
                      <a:pt x="7433" y="11432"/>
                      <a:pt x="7477" y="11213"/>
                    </a:cubicBezTo>
                    <a:cubicBezTo>
                      <a:pt x="8089" y="11038"/>
                      <a:pt x="8701" y="10849"/>
                      <a:pt x="9313" y="10674"/>
                    </a:cubicBezTo>
                    <a:cubicBezTo>
                      <a:pt x="9474" y="10105"/>
                      <a:pt x="9561" y="9566"/>
                      <a:pt x="9649" y="9027"/>
                    </a:cubicBezTo>
                    <a:cubicBezTo>
                      <a:pt x="9109" y="8444"/>
                      <a:pt x="8643" y="7773"/>
                      <a:pt x="8279" y="7074"/>
                    </a:cubicBezTo>
                    <a:cubicBezTo>
                      <a:pt x="8570" y="5660"/>
                      <a:pt x="9124" y="4757"/>
                      <a:pt x="9926" y="3678"/>
                    </a:cubicBezTo>
                    <a:cubicBezTo>
                      <a:pt x="10479" y="2949"/>
                      <a:pt x="10640" y="1973"/>
                      <a:pt x="10305" y="1127"/>
                    </a:cubicBezTo>
                    <a:cubicBezTo>
                      <a:pt x="10217" y="938"/>
                      <a:pt x="10130" y="792"/>
                      <a:pt x="10028" y="690"/>
                    </a:cubicBezTo>
                    <a:cubicBezTo>
                      <a:pt x="9605" y="282"/>
                      <a:pt x="9037" y="93"/>
                      <a:pt x="8454" y="20"/>
                    </a:cubicBezTo>
                    <a:cubicBezTo>
                      <a:pt x="8335" y="8"/>
                      <a:pt x="8215" y="1"/>
                      <a:pt x="8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3"/>
              <p:cNvSpPr/>
              <p:nvPr/>
            </p:nvSpPr>
            <p:spPr>
              <a:xfrm>
                <a:off x="1065225" y="4576725"/>
                <a:ext cx="57600" cy="75450"/>
              </a:xfrm>
              <a:custGeom>
                <a:rect b="b" l="l" r="r" t="t"/>
                <a:pathLst>
                  <a:path extrusionOk="0" h="3018" w="2304">
                    <a:moveTo>
                      <a:pt x="2303" y="1"/>
                    </a:moveTo>
                    <a:lnTo>
                      <a:pt x="2303" y="1"/>
                    </a:lnTo>
                    <a:cubicBezTo>
                      <a:pt x="2055" y="773"/>
                      <a:pt x="1793" y="1546"/>
                      <a:pt x="1502" y="2274"/>
                    </a:cubicBezTo>
                    <a:cubicBezTo>
                      <a:pt x="1006" y="2522"/>
                      <a:pt x="496" y="2770"/>
                      <a:pt x="0" y="3018"/>
                    </a:cubicBezTo>
                    <a:cubicBezTo>
                      <a:pt x="613" y="2843"/>
                      <a:pt x="1225" y="2639"/>
                      <a:pt x="1808" y="2391"/>
                    </a:cubicBezTo>
                    <a:cubicBezTo>
                      <a:pt x="1968" y="1604"/>
                      <a:pt x="2114" y="817"/>
                      <a:pt x="2303"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3"/>
              <p:cNvSpPr/>
              <p:nvPr/>
            </p:nvSpPr>
            <p:spPr>
              <a:xfrm>
                <a:off x="1136650" y="4566900"/>
                <a:ext cx="7300" cy="55750"/>
              </a:xfrm>
              <a:custGeom>
                <a:rect b="b" l="l" r="r" t="t"/>
                <a:pathLst>
                  <a:path extrusionOk="0" h="2230" w="292">
                    <a:moveTo>
                      <a:pt x="73" y="0"/>
                    </a:moveTo>
                    <a:lnTo>
                      <a:pt x="73" y="0"/>
                    </a:lnTo>
                    <a:cubicBezTo>
                      <a:pt x="0" y="612"/>
                      <a:pt x="15" y="1632"/>
                      <a:pt x="44" y="2230"/>
                    </a:cubicBezTo>
                    <a:cubicBezTo>
                      <a:pt x="277" y="1618"/>
                      <a:pt x="292" y="525"/>
                      <a:pt x="73"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3"/>
              <p:cNvSpPr/>
              <p:nvPr/>
            </p:nvSpPr>
            <p:spPr>
              <a:xfrm>
                <a:off x="1173800" y="4628100"/>
                <a:ext cx="7325" cy="35725"/>
              </a:xfrm>
              <a:custGeom>
                <a:rect b="b" l="l" r="r" t="t"/>
                <a:pathLst>
                  <a:path extrusionOk="0" h="1429" w="293">
                    <a:moveTo>
                      <a:pt x="248" y="1"/>
                    </a:moveTo>
                    <a:lnTo>
                      <a:pt x="248" y="1"/>
                    </a:lnTo>
                    <a:cubicBezTo>
                      <a:pt x="117" y="467"/>
                      <a:pt x="30" y="948"/>
                      <a:pt x="1" y="1429"/>
                    </a:cubicBezTo>
                    <a:cubicBezTo>
                      <a:pt x="190" y="948"/>
                      <a:pt x="292" y="438"/>
                      <a:pt x="248"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3"/>
              <p:cNvSpPr/>
              <p:nvPr/>
            </p:nvSpPr>
            <p:spPr>
              <a:xfrm>
                <a:off x="1102750" y="3853825"/>
                <a:ext cx="148325" cy="592125"/>
              </a:xfrm>
              <a:custGeom>
                <a:rect b="b" l="l" r="r" t="t"/>
                <a:pathLst>
                  <a:path extrusionOk="0" h="23685" w="5933">
                    <a:moveTo>
                      <a:pt x="3703" y="1"/>
                    </a:moveTo>
                    <a:lnTo>
                      <a:pt x="3703" y="1"/>
                    </a:lnTo>
                    <a:cubicBezTo>
                      <a:pt x="2362" y="657"/>
                      <a:pt x="1181" y="1371"/>
                      <a:pt x="1" y="2099"/>
                    </a:cubicBezTo>
                    <a:cubicBezTo>
                      <a:pt x="1" y="2784"/>
                      <a:pt x="15" y="3469"/>
                      <a:pt x="44" y="4169"/>
                    </a:cubicBezTo>
                    <a:cubicBezTo>
                      <a:pt x="117" y="5583"/>
                      <a:pt x="248" y="7011"/>
                      <a:pt x="423" y="8468"/>
                    </a:cubicBezTo>
                    <a:cubicBezTo>
                      <a:pt x="569" y="9634"/>
                      <a:pt x="744" y="10844"/>
                      <a:pt x="948" y="12054"/>
                    </a:cubicBezTo>
                    <a:cubicBezTo>
                      <a:pt x="904" y="16033"/>
                      <a:pt x="1691" y="20026"/>
                      <a:pt x="3251" y="23684"/>
                    </a:cubicBezTo>
                    <a:cubicBezTo>
                      <a:pt x="3863" y="23553"/>
                      <a:pt x="4971" y="23087"/>
                      <a:pt x="5932" y="22824"/>
                    </a:cubicBezTo>
                    <a:cubicBezTo>
                      <a:pt x="5218" y="20813"/>
                      <a:pt x="5247" y="18860"/>
                      <a:pt x="5335" y="16703"/>
                    </a:cubicBezTo>
                    <a:cubicBezTo>
                      <a:pt x="5422" y="14546"/>
                      <a:pt x="5393" y="12258"/>
                      <a:pt x="4271" y="10421"/>
                    </a:cubicBezTo>
                    <a:cubicBezTo>
                      <a:pt x="4052" y="9051"/>
                      <a:pt x="3892" y="7652"/>
                      <a:pt x="3805" y="6253"/>
                    </a:cubicBezTo>
                    <a:cubicBezTo>
                      <a:pt x="3717" y="4985"/>
                      <a:pt x="3688" y="3717"/>
                      <a:pt x="3673" y="2435"/>
                    </a:cubicBezTo>
                    <a:cubicBezTo>
                      <a:pt x="3673" y="1633"/>
                      <a:pt x="3688" y="817"/>
                      <a:pt x="3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3"/>
              <p:cNvSpPr/>
              <p:nvPr/>
            </p:nvSpPr>
            <p:spPr>
              <a:xfrm>
                <a:off x="1103850" y="3914675"/>
                <a:ext cx="94025" cy="150875"/>
              </a:xfrm>
              <a:custGeom>
                <a:rect b="b" l="l" r="r" t="t"/>
                <a:pathLst>
                  <a:path extrusionOk="0" h="6035" w="3761">
                    <a:moveTo>
                      <a:pt x="3629" y="1"/>
                    </a:moveTo>
                    <a:cubicBezTo>
                      <a:pt x="2493" y="554"/>
                      <a:pt x="1341" y="1094"/>
                      <a:pt x="190" y="1648"/>
                    </a:cubicBezTo>
                    <a:cubicBezTo>
                      <a:pt x="131" y="1677"/>
                      <a:pt x="73" y="1706"/>
                      <a:pt x="0" y="1735"/>
                    </a:cubicBezTo>
                    <a:cubicBezTo>
                      <a:pt x="73" y="3149"/>
                      <a:pt x="204" y="4577"/>
                      <a:pt x="379" y="6034"/>
                    </a:cubicBezTo>
                    <a:cubicBezTo>
                      <a:pt x="1327" y="5131"/>
                      <a:pt x="2157" y="4125"/>
                      <a:pt x="2857" y="3032"/>
                    </a:cubicBezTo>
                    <a:cubicBezTo>
                      <a:pt x="3148" y="3294"/>
                      <a:pt x="3454" y="3542"/>
                      <a:pt x="3761" y="3819"/>
                    </a:cubicBezTo>
                    <a:cubicBezTo>
                      <a:pt x="3673" y="2551"/>
                      <a:pt x="3629" y="1283"/>
                      <a:pt x="3629"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3"/>
              <p:cNvSpPr/>
              <p:nvPr/>
            </p:nvSpPr>
            <p:spPr>
              <a:xfrm>
                <a:off x="715800" y="3633025"/>
                <a:ext cx="523625" cy="439075"/>
              </a:xfrm>
              <a:custGeom>
                <a:rect b="b" l="l" r="r" t="t"/>
                <a:pathLst>
                  <a:path extrusionOk="0" h="17563" w="20945">
                    <a:moveTo>
                      <a:pt x="5029" y="0"/>
                    </a:moveTo>
                    <a:cubicBezTo>
                      <a:pt x="2376" y="1997"/>
                      <a:pt x="525" y="5043"/>
                      <a:pt x="0" y="8235"/>
                    </a:cubicBezTo>
                    <a:cubicBezTo>
                      <a:pt x="525" y="8060"/>
                      <a:pt x="1050" y="7900"/>
                      <a:pt x="1574" y="7725"/>
                    </a:cubicBezTo>
                    <a:lnTo>
                      <a:pt x="1574" y="7725"/>
                    </a:lnTo>
                    <a:cubicBezTo>
                      <a:pt x="1487" y="8337"/>
                      <a:pt x="1560" y="8964"/>
                      <a:pt x="1953" y="9649"/>
                    </a:cubicBezTo>
                    <a:cubicBezTo>
                      <a:pt x="2216" y="9576"/>
                      <a:pt x="2478" y="9503"/>
                      <a:pt x="2755" y="9445"/>
                    </a:cubicBezTo>
                    <a:cubicBezTo>
                      <a:pt x="2755" y="10450"/>
                      <a:pt x="2842" y="11456"/>
                      <a:pt x="3017" y="12403"/>
                    </a:cubicBezTo>
                    <a:cubicBezTo>
                      <a:pt x="3352" y="12272"/>
                      <a:pt x="3688" y="12127"/>
                      <a:pt x="4023" y="12024"/>
                    </a:cubicBezTo>
                    <a:cubicBezTo>
                      <a:pt x="4052" y="12243"/>
                      <a:pt x="4096" y="12462"/>
                      <a:pt x="4183" y="12680"/>
                    </a:cubicBezTo>
                    <a:cubicBezTo>
                      <a:pt x="4110" y="14313"/>
                      <a:pt x="3921" y="15945"/>
                      <a:pt x="3615" y="17563"/>
                    </a:cubicBezTo>
                    <a:cubicBezTo>
                      <a:pt x="4737" y="17067"/>
                      <a:pt x="6034" y="16513"/>
                      <a:pt x="7375" y="16120"/>
                    </a:cubicBezTo>
                    <a:cubicBezTo>
                      <a:pt x="7550" y="16484"/>
                      <a:pt x="7812" y="16834"/>
                      <a:pt x="8118" y="17140"/>
                    </a:cubicBezTo>
                    <a:cubicBezTo>
                      <a:pt x="9926" y="15770"/>
                      <a:pt x="11514" y="14444"/>
                      <a:pt x="13015" y="13016"/>
                    </a:cubicBezTo>
                    <a:cubicBezTo>
                      <a:pt x="13846" y="13409"/>
                      <a:pt x="14342" y="14109"/>
                      <a:pt x="14560" y="14896"/>
                    </a:cubicBezTo>
                    <a:lnTo>
                      <a:pt x="14866" y="12826"/>
                    </a:lnTo>
                    <a:cubicBezTo>
                      <a:pt x="15143" y="14050"/>
                      <a:pt x="15202" y="15158"/>
                      <a:pt x="15260" y="16266"/>
                    </a:cubicBezTo>
                    <a:cubicBezTo>
                      <a:pt x="16353" y="15508"/>
                      <a:pt x="17344" y="14590"/>
                      <a:pt x="18189" y="13555"/>
                    </a:cubicBezTo>
                    <a:cubicBezTo>
                      <a:pt x="18729" y="13438"/>
                      <a:pt x="19224" y="13424"/>
                      <a:pt x="19720" y="13409"/>
                    </a:cubicBezTo>
                    <a:cubicBezTo>
                      <a:pt x="19632" y="12491"/>
                      <a:pt x="19559" y="11573"/>
                      <a:pt x="19487" y="10640"/>
                    </a:cubicBezTo>
                    <a:lnTo>
                      <a:pt x="19487" y="10640"/>
                    </a:lnTo>
                    <a:cubicBezTo>
                      <a:pt x="19982" y="10873"/>
                      <a:pt x="20463" y="11048"/>
                      <a:pt x="20944" y="11223"/>
                    </a:cubicBezTo>
                    <a:cubicBezTo>
                      <a:pt x="20084" y="9051"/>
                      <a:pt x="19312" y="6836"/>
                      <a:pt x="18641" y="4591"/>
                    </a:cubicBezTo>
                    <a:cubicBezTo>
                      <a:pt x="17665" y="3425"/>
                      <a:pt x="16601" y="2668"/>
                      <a:pt x="15435" y="2143"/>
                    </a:cubicBezTo>
                    <a:cubicBezTo>
                      <a:pt x="15420" y="3090"/>
                      <a:pt x="15100" y="4096"/>
                      <a:pt x="14400" y="4664"/>
                    </a:cubicBezTo>
                    <a:cubicBezTo>
                      <a:pt x="13992" y="5029"/>
                      <a:pt x="13496" y="5495"/>
                      <a:pt x="13015" y="5947"/>
                    </a:cubicBezTo>
                    <a:cubicBezTo>
                      <a:pt x="13015" y="5685"/>
                      <a:pt x="13015" y="5422"/>
                      <a:pt x="13015" y="5160"/>
                    </a:cubicBezTo>
                    <a:cubicBezTo>
                      <a:pt x="11791" y="5204"/>
                      <a:pt x="10552" y="5364"/>
                      <a:pt x="9314" y="5539"/>
                    </a:cubicBezTo>
                    <a:cubicBezTo>
                      <a:pt x="8526" y="4708"/>
                      <a:pt x="7798" y="4038"/>
                      <a:pt x="7011" y="3440"/>
                    </a:cubicBezTo>
                    <a:cubicBezTo>
                      <a:pt x="7302" y="3382"/>
                      <a:pt x="7579" y="3221"/>
                      <a:pt x="7798" y="3017"/>
                    </a:cubicBezTo>
                    <a:cubicBezTo>
                      <a:pt x="6705" y="2318"/>
                      <a:pt x="5816" y="1327"/>
                      <a:pt x="50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3"/>
              <p:cNvSpPr/>
              <p:nvPr/>
            </p:nvSpPr>
            <p:spPr>
              <a:xfrm>
                <a:off x="1088550" y="3782425"/>
                <a:ext cx="29900" cy="164350"/>
              </a:xfrm>
              <a:custGeom>
                <a:rect b="b" l="l" r="r" t="t"/>
                <a:pathLst>
                  <a:path extrusionOk="0" h="6574" w="1196">
                    <a:moveTo>
                      <a:pt x="787" y="0"/>
                    </a:moveTo>
                    <a:lnTo>
                      <a:pt x="787" y="0"/>
                    </a:lnTo>
                    <a:cubicBezTo>
                      <a:pt x="743" y="2215"/>
                      <a:pt x="481" y="4416"/>
                      <a:pt x="0" y="6573"/>
                    </a:cubicBezTo>
                    <a:cubicBezTo>
                      <a:pt x="933" y="4693"/>
                      <a:pt x="1195" y="2478"/>
                      <a:pt x="787" y="0"/>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3"/>
              <p:cNvSpPr/>
              <p:nvPr/>
            </p:nvSpPr>
            <p:spPr>
              <a:xfrm>
                <a:off x="1102400" y="3786425"/>
                <a:ext cx="53200" cy="109700"/>
              </a:xfrm>
              <a:custGeom>
                <a:rect b="b" l="l" r="r" t="t"/>
                <a:pathLst>
                  <a:path extrusionOk="0" h="4388" w="2128">
                    <a:moveTo>
                      <a:pt x="2055" y="0"/>
                    </a:moveTo>
                    <a:lnTo>
                      <a:pt x="2055" y="0"/>
                    </a:lnTo>
                    <a:cubicBezTo>
                      <a:pt x="1691" y="1589"/>
                      <a:pt x="991" y="3090"/>
                      <a:pt x="0" y="4387"/>
                    </a:cubicBezTo>
                    <a:cubicBezTo>
                      <a:pt x="1326" y="3411"/>
                      <a:pt x="2128" y="1749"/>
                      <a:pt x="2055" y="0"/>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3"/>
              <p:cNvSpPr/>
              <p:nvPr/>
            </p:nvSpPr>
            <p:spPr>
              <a:xfrm>
                <a:off x="792300" y="3718650"/>
                <a:ext cx="27725" cy="206250"/>
              </a:xfrm>
              <a:custGeom>
                <a:rect b="b" l="l" r="r" t="t"/>
                <a:pathLst>
                  <a:path extrusionOk="0" h="8250" w="1109">
                    <a:moveTo>
                      <a:pt x="963" y="0"/>
                    </a:moveTo>
                    <a:lnTo>
                      <a:pt x="963" y="0"/>
                    </a:lnTo>
                    <a:cubicBezTo>
                      <a:pt x="1" y="2507"/>
                      <a:pt x="45" y="5568"/>
                      <a:pt x="1109" y="8250"/>
                    </a:cubicBezTo>
                    <a:cubicBezTo>
                      <a:pt x="701" y="5524"/>
                      <a:pt x="642" y="2741"/>
                      <a:pt x="963" y="0"/>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3"/>
              <p:cNvSpPr/>
              <p:nvPr/>
            </p:nvSpPr>
            <p:spPr>
              <a:xfrm>
                <a:off x="764975" y="3733600"/>
                <a:ext cx="43750" cy="119900"/>
              </a:xfrm>
              <a:custGeom>
                <a:rect b="b" l="l" r="r" t="t"/>
                <a:pathLst>
                  <a:path extrusionOk="0" h="4796" w="1750">
                    <a:moveTo>
                      <a:pt x="351" y="0"/>
                    </a:moveTo>
                    <a:cubicBezTo>
                      <a:pt x="1" y="1924"/>
                      <a:pt x="555" y="3658"/>
                      <a:pt x="1750" y="4795"/>
                    </a:cubicBezTo>
                    <a:cubicBezTo>
                      <a:pt x="1123" y="3250"/>
                      <a:pt x="657" y="1647"/>
                      <a:pt x="351" y="0"/>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88" name="Google Shape;1288;p43"/>
          <p:cNvSpPr/>
          <p:nvPr/>
        </p:nvSpPr>
        <p:spPr>
          <a:xfrm rot="-1730614">
            <a:off x="6930575" y="238105"/>
            <a:ext cx="495381" cy="450783"/>
          </a:xfrm>
          <a:custGeom>
            <a:rect b="b" l="l" r="r" t="t"/>
            <a:pathLst>
              <a:path extrusionOk="0" h="4709" w="5175">
                <a:moveTo>
                  <a:pt x="117" y="0"/>
                </a:moveTo>
                <a:cubicBezTo>
                  <a:pt x="657" y="540"/>
                  <a:pt x="1" y="1254"/>
                  <a:pt x="1" y="1254"/>
                </a:cubicBezTo>
                <a:cubicBezTo>
                  <a:pt x="657" y="1735"/>
                  <a:pt x="219" y="2872"/>
                  <a:pt x="219" y="2872"/>
                </a:cubicBezTo>
                <a:cubicBezTo>
                  <a:pt x="219" y="2872"/>
                  <a:pt x="350" y="2872"/>
                  <a:pt x="555" y="3090"/>
                </a:cubicBezTo>
                <a:cubicBezTo>
                  <a:pt x="759" y="3338"/>
                  <a:pt x="350" y="4519"/>
                  <a:pt x="350" y="4519"/>
                </a:cubicBezTo>
                <a:cubicBezTo>
                  <a:pt x="350" y="4519"/>
                  <a:pt x="1115" y="4004"/>
                  <a:pt x="1504" y="4004"/>
                </a:cubicBezTo>
                <a:cubicBezTo>
                  <a:pt x="1523" y="4004"/>
                  <a:pt x="1542" y="4006"/>
                  <a:pt x="1560" y="4008"/>
                </a:cubicBezTo>
                <a:cubicBezTo>
                  <a:pt x="1983" y="4067"/>
                  <a:pt x="2041" y="4373"/>
                  <a:pt x="2041" y="4373"/>
                </a:cubicBezTo>
                <a:cubicBezTo>
                  <a:pt x="2251" y="4285"/>
                  <a:pt x="2444" y="4250"/>
                  <a:pt x="2617" y="4250"/>
                </a:cubicBezTo>
                <a:cubicBezTo>
                  <a:pt x="3247" y="4250"/>
                  <a:pt x="3615" y="4708"/>
                  <a:pt x="3615" y="4708"/>
                </a:cubicBezTo>
                <a:cubicBezTo>
                  <a:pt x="3769" y="4418"/>
                  <a:pt x="4278" y="4357"/>
                  <a:pt x="4674" y="4357"/>
                </a:cubicBezTo>
                <a:cubicBezTo>
                  <a:pt x="4953" y="4357"/>
                  <a:pt x="5175" y="4387"/>
                  <a:pt x="5175" y="4387"/>
                </a:cubicBezTo>
                <a:cubicBezTo>
                  <a:pt x="5175" y="4387"/>
                  <a:pt x="4927" y="3979"/>
                  <a:pt x="4009" y="3717"/>
                </a:cubicBezTo>
                <a:cubicBezTo>
                  <a:pt x="3407" y="3536"/>
                  <a:pt x="2680" y="3504"/>
                  <a:pt x="2251" y="3504"/>
                </a:cubicBezTo>
                <a:cubicBezTo>
                  <a:pt x="2025" y="3504"/>
                  <a:pt x="1881" y="3513"/>
                  <a:pt x="1881" y="3513"/>
                </a:cubicBezTo>
                <a:lnTo>
                  <a:pt x="2318" y="2799"/>
                </a:lnTo>
                <a:lnTo>
                  <a:pt x="1502" y="3163"/>
                </a:lnTo>
                <a:lnTo>
                  <a:pt x="1342" y="3003"/>
                </a:lnTo>
                <a:lnTo>
                  <a:pt x="1735" y="2274"/>
                </a:lnTo>
                <a:lnTo>
                  <a:pt x="992" y="2682"/>
                </a:lnTo>
                <a:cubicBezTo>
                  <a:pt x="1764" y="788"/>
                  <a:pt x="118" y="1"/>
                  <a:pt x="1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3"/>
          <p:cNvSpPr/>
          <p:nvPr/>
        </p:nvSpPr>
        <p:spPr>
          <a:xfrm rot="4319517">
            <a:off x="7888498" y="135366"/>
            <a:ext cx="373398" cy="450975"/>
          </a:xfrm>
          <a:custGeom>
            <a:rect b="b" l="l" r="r" t="t"/>
            <a:pathLst>
              <a:path extrusionOk="0" h="1954" w="1618">
                <a:moveTo>
                  <a:pt x="1414" y="1"/>
                </a:moveTo>
                <a:cubicBezTo>
                  <a:pt x="1414" y="1"/>
                  <a:pt x="1268" y="103"/>
                  <a:pt x="1210" y="438"/>
                </a:cubicBezTo>
                <a:cubicBezTo>
                  <a:pt x="1137" y="773"/>
                  <a:pt x="1195" y="1210"/>
                  <a:pt x="1195" y="1210"/>
                </a:cubicBezTo>
                <a:lnTo>
                  <a:pt x="933" y="1065"/>
                </a:lnTo>
                <a:lnTo>
                  <a:pt x="1093" y="1356"/>
                </a:lnTo>
                <a:lnTo>
                  <a:pt x="1035" y="1415"/>
                </a:lnTo>
                <a:lnTo>
                  <a:pt x="758" y="1298"/>
                </a:lnTo>
                <a:lnTo>
                  <a:pt x="933" y="1546"/>
                </a:lnTo>
                <a:cubicBezTo>
                  <a:pt x="833" y="1517"/>
                  <a:pt x="743" y="1504"/>
                  <a:pt x="661" y="1504"/>
                </a:cubicBezTo>
                <a:cubicBezTo>
                  <a:pt x="171" y="1504"/>
                  <a:pt x="0" y="1954"/>
                  <a:pt x="0" y="1954"/>
                </a:cubicBezTo>
                <a:cubicBezTo>
                  <a:pt x="58" y="1881"/>
                  <a:pt x="128" y="1857"/>
                  <a:pt x="195" y="1857"/>
                </a:cubicBezTo>
                <a:cubicBezTo>
                  <a:pt x="329" y="1857"/>
                  <a:pt x="452" y="1954"/>
                  <a:pt x="452" y="1954"/>
                </a:cubicBezTo>
                <a:cubicBezTo>
                  <a:pt x="527" y="1826"/>
                  <a:pt x="676" y="1795"/>
                  <a:pt x="802" y="1795"/>
                </a:cubicBezTo>
                <a:cubicBezTo>
                  <a:pt x="921" y="1795"/>
                  <a:pt x="1020" y="1823"/>
                  <a:pt x="1020" y="1823"/>
                </a:cubicBezTo>
                <a:cubicBezTo>
                  <a:pt x="1020" y="1823"/>
                  <a:pt x="1020" y="1779"/>
                  <a:pt x="1093" y="1691"/>
                </a:cubicBezTo>
                <a:cubicBezTo>
                  <a:pt x="1112" y="1672"/>
                  <a:pt x="1158" y="1665"/>
                  <a:pt x="1214" y="1665"/>
                </a:cubicBezTo>
                <a:cubicBezTo>
                  <a:pt x="1373" y="1665"/>
                  <a:pt x="1618" y="1721"/>
                  <a:pt x="1618" y="1721"/>
                </a:cubicBezTo>
                <a:cubicBezTo>
                  <a:pt x="1618" y="1721"/>
                  <a:pt x="1385" y="1444"/>
                  <a:pt x="1385" y="1313"/>
                </a:cubicBezTo>
                <a:cubicBezTo>
                  <a:pt x="1399" y="1152"/>
                  <a:pt x="1501" y="1123"/>
                  <a:pt x="1501" y="1123"/>
                </a:cubicBezTo>
                <a:cubicBezTo>
                  <a:pt x="1326" y="788"/>
                  <a:pt x="1574" y="555"/>
                  <a:pt x="1574" y="555"/>
                </a:cubicBezTo>
                <a:cubicBezTo>
                  <a:pt x="1385" y="467"/>
                  <a:pt x="1414"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3" name="Shape 1293"/>
        <p:cNvGrpSpPr/>
        <p:nvPr/>
      </p:nvGrpSpPr>
      <p:grpSpPr>
        <a:xfrm>
          <a:off x="0" y="0"/>
          <a:ext cx="0" cy="0"/>
          <a:chOff x="0" y="0"/>
          <a:chExt cx="0" cy="0"/>
        </a:xfrm>
      </p:grpSpPr>
      <p:sp>
        <p:nvSpPr>
          <p:cNvPr id="1294" name="Google Shape;1294;p44"/>
          <p:cNvSpPr txBox="1"/>
          <p:nvPr>
            <p:ph type="title"/>
          </p:nvPr>
        </p:nvSpPr>
        <p:spPr>
          <a:xfrm>
            <a:off x="891975" y="714637"/>
            <a:ext cx="5448000" cy="75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333,000</a:t>
            </a:r>
            <a:endParaRPr/>
          </a:p>
        </p:txBody>
      </p:sp>
      <p:sp>
        <p:nvSpPr>
          <p:cNvPr id="1295" name="Google Shape;1295;p44"/>
          <p:cNvSpPr txBox="1"/>
          <p:nvPr>
            <p:ph idx="1" type="subTitle"/>
          </p:nvPr>
        </p:nvSpPr>
        <p:spPr>
          <a:xfrm>
            <a:off x="891975" y="1469512"/>
            <a:ext cx="5448000" cy="3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Sun’s mass compared to Earth’s</a:t>
            </a:r>
            <a:endParaRPr/>
          </a:p>
        </p:txBody>
      </p:sp>
      <p:sp>
        <p:nvSpPr>
          <p:cNvPr id="1296" name="Google Shape;1296;p44"/>
          <p:cNvSpPr txBox="1"/>
          <p:nvPr>
            <p:ph idx="2" type="title"/>
          </p:nvPr>
        </p:nvSpPr>
        <p:spPr>
          <a:xfrm>
            <a:off x="891975" y="2402316"/>
            <a:ext cx="5448000" cy="75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386,000 km</a:t>
            </a:r>
            <a:endParaRPr/>
          </a:p>
        </p:txBody>
      </p:sp>
      <p:sp>
        <p:nvSpPr>
          <p:cNvPr id="1297" name="Google Shape;1297;p44"/>
          <p:cNvSpPr txBox="1"/>
          <p:nvPr>
            <p:ph idx="3" type="subTitle"/>
          </p:nvPr>
        </p:nvSpPr>
        <p:spPr>
          <a:xfrm>
            <a:off x="891975" y="3157113"/>
            <a:ext cx="5448000" cy="3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Distance between Earth and the Moon</a:t>
            </a:r>
            <a:endParaRPr/>
          </a:p>
        </p:txBody>
      </p:sp>
      <p:sp>
        <p:nvSpPr>
          <p:cNvPr id="1298" name="Google Shape;1298;p44"/>
          <p:cNvSpPr/>
          <p:nvPr/>
        </p:nvSpPr>
        <p:spPr>
          <a:xfrm>
            <a:off x="6800275" y="-915875"/>
            <a:ext cx="1630500" cy="1630500"/>
          </a:xfrm>
          <a:prstGeom prst="ellipse">
            <a:avLst/>
          </a:prstGeom>
          <a:solidFill>
            <a:schemeClr val="lt1"/>
          </a:solidFill>
          <a:ln>
            <a:noFill/>
          </a:ln>
          <a:effectLst>
            <a:outerShdw blurRad="1128713" rotWithShape="0" algn="bl" dir="6300000" dist="38100">
              <a:schemeClr val="lt1">
                <a:alpha val="7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4"/>
          <p:cNvSpPr/>
          <p:nvPr/>
        </p:nvSpPr>
        <p:spPr>
          <a:xfrm>
            <a:off x="7016550" y="-342912"/>
            <a:ext cx="5149563" cy="1360633"/>
          </a:xfrm>
          <a:custGeom>
            <a:rect b="b" l="l" r="r" t="t"/>
            <a:pathLst>
              <a:path extrusionOk="0" h="14372" w="54392">
                <a:moveTo>
                  <a:pt x="12200" y="1"/>
                </a:moveTo>
                <a:cubicBezTo>
                  <a:pt x="3595" y="1"/>
                  <a:pt x="0" y="4056"/>
                  <a:pt x="6836" y="4396"/>
                </a:cubicBezTo>
                <a:cubicBezTo>
                  <a:pt x="15398" y="4834"/>
                  <a:pt x="7700" y="8084"/>
                  <a:pt x="3458" y="10998"/>
                </a:cubicBezTo>
                <a:cubicBezTo>
                  <a:pt x="863" y="12783"/>
                  <a:pt x="6717" y="14371"/>
                  <a:pt x="13998" y="14371"/>
                </a:cubicBezTo>
                <a:cubicBezTo>
                  <a:pt x="18658" y="14371"/>
                  <a:pt x="23903" y="13721"/>
                  <a:pt x="27893" y="12055"/>
                </a:cubicBezTo>
                <a:cubicBezTo>
                  <a:pt x="34211" y="9412"/>
                  <a:pt x="22065" y="7375"/>
                  <a:pt x="29982" y="6807"/>
                </a:cubicBezTo>
                <a:cubicBezTo>
                  <a:pt x="30738" y="6753"/>
                  <a:pt x="31390" y="6729"/>
                  <a:pt x="31959" y="6729"/>
                </a:cubicBezTo>
                <a:cubicBezTo>
                  <a:pt x="37193" y="6729"/>
                  <a:pt x="35366" y="8798"/>
                  <a:pt x="42522" y="8798"/>
                </a:cubicBezTo>
                <a:cubicBezTo>
                  <a:pt x="42731" y="8798"/>
                  <a:pt x="42948" y="8797"/>
                  <a:pt x="43173" y="8793"/>
                </a:cubicBezTo>
                <a:cubicBezTo>
                  <a:pt x="51928" y="8651"/>
                  <a:pt x="54391" y="4396"/>
                  <a:pt x="49801" y="4396"/>
                </a:cubicBezTo>
                <a:cubicBezTo>
                  <a:pt x="49767" y="4396"/>
                  <a:pt x="49733" y="4396"/>
                  <a:pt x="49700" y="4396"/>
                </a:cubicBezTo>
                <a:cubicBezTo>
                  <a:pt x="45161" y="4396"/>
                  <a:pt x="41836" y="3535"/>
                  <a:pt x="44063" y="2165"/>
                </a:cubicBezTo>
                <a:cubicBezTo>
                  <a:pt x="44941" y="1625"/>
                  <a:pt x="43791" y="1439"/>
                  <a:pt x="41529" y="1439"/>
                </a:cubicBezTo>
                <a:cubicBezTo>
                  <a:pt x="38008" y="1439"/>
                  <a:pt x="31791" y="1890"/>
                  <a:pt x="26320" y="2165"/>
                </a:cubicBezTo>
                <a:cubicBezTo>
                  <a:pt x="25019" y="2232"/>
                  <a:pt x="23988" y="2262"/>
                  <a:pt x="23170" y="2262"/>
                </a:cubicBezTo>
                <a:cubicBezTo>
                  <a:pt x="18333" y="2262"/>
                  <a:pt x="20990" y="1232"/>
                  <a:pt x="19589" y="901"/>
                </a:cubicBezTo>
                <a:cubicBezTo>
                  <a:pt x="16865" y="259"/>
                  <a:pt x="14373" y="1"/>
                  <a:pt x="12200" y="1"/>
                </a:cubicBezTo>
                <a:close/>
              </a:path>
            </a:pathLst>
          </a:custGeom>
          <a:solidFill>
            <a:srgbClr val="FFFFFF">
              <a:alpha val="9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0" name="Google Shape;1300;p44"/>
          <p:cNvGrpSpPr/>
          <p:nvPr/>
        </p:nvGrpSpPr>
        <p:grpSpPr>
          <a:xfrm>
            <a:off x="7249571" y="2282911"/>
            <a:ext cx="1181192" cy="2679954"/>
            <a:chOff x="1242092" y="2813482"/>
            <a:chExt cx="1026142" cy="2328168"/>
          </a:xfrm>
        </p:grpSpPr>
        <p:sp>
          <p:nvSpPr>
            <p:cNvPr id="1301" name="Google Shape;1301;p44"/>
            <p:cNvSpPr/>
            <p:nvPr/>
          </p:nvSpPr>
          <p:spPr>
            <a:xfrm>
              <a:off x="1762785" y="4429827"/>
              <a:ext cx="393869" cy="515088"/>
            </a:xfrm>
            <a:custGeom>
              <a:rect b="b" l="l" r="r" t="t"/>
              <a:pathLst>
                <a:path extrusionOk="0" h="16725" w="12789">
                  <a:moveTo>
                    <a:pt x="6297" y="1"/>
                  </a:moveTo>
                  <a:lnTo>
                    <a:pt x="0" y="1531"/>
                  </a:lnTo>
                  <a:cubicBezTo>
                    <a:pt x="0" y="1531"/>
                    <a:pt x="219" y="2464"/>
                    <a:pt x="511" y="3703"/>
                  </a:cubicBezTo>
                  <a:cubicBezTo>
                    <a:pt x="817" y="5015"/>
                    <a:pt x="1210" y="6662"/>
                    <a:pt x="1516" y="7915"/>
                  </a:cubicBezTo>
                  <a:cubicBezTo>
                    <a:pt x="1764" y="8877"/>
                    <a:pt x="1968" y="9591"/>
                    <a:pt x="2041" y="9737"/>
                  </a:cubicBezTo>
                  <a:cubicBezTo>
                    <a:pt x="2187" y="9970"/>
                    <a:pt x="3790" y="11048"/>
                    <a:pt x="5553" y="12418"/>
                  </a:cubicBezTo>
                  <a:cubicBezTo>
                    <a:pt x="7288" y="13745"/>
                    <a:pt x="9168" y="15363"/>
                    <a:pt x="9955" y="16718"/>
                  </a:cubicBezTo>
                  <a:cubicBezTo>
                    <a:pt x="9955" y="16718"/>
                    <a:pt x="10042" y="16725"/>
                    <a:pt x="10185" y="16725"/>
                  </a:cubicBezTo>
                  <a:cubicBezTo>
                    <a:pt x="10861" y="16725"/>
                    <a:pt x="12789" y="16576"/>
                    <a:pt x="12680" y="14867"/>
                  </a:cubicBezTo>
                  <a:cubicBezTo>
                    <a:pt x="12680" y="14867"/>
                    <a:pt x="11442" y="11500"/>
                    <a:pt x="7288" y="7784"/>
                  </a:cubicBezTo>
                  <a:cubicBezTo>
                    <a:pt x="7157" y="7667"/>
                    <a:pt x="7040" y="7565"/>
                    <a:pt x="6909" y="7449"/>
                  </a:cubicBezTo>
                  <a:lnTo>
                    <a:pt x="6880" y="7128"/>
                  </a:lnTo>
                  <a:lnTo>
                    <a:pt x="6559" y="3251"/>
                  </a:lnTo>
                  <a:lnTo>
                    <a:pt x="62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4"/>
            <p:cNvSpPr/>
            <p:nvPr/>
          </p:nvSpPr>
          <p:spPr>
            <a:xfrm>
              <a:off x="1778492" y="4503895"/>
              <a:ext cx="196642" cy="200677"/>
            </a:xfrm>
            <a:custGeom>
              <a:rect b="b" l="l" r="r" t="t"/>
              <a:pathLst>
                <a:path extrusionOk="0" h="6516" w="6385">
                  <a:moveTo>
                    <a:pt x="1371" y="1"/>
                  </a:moveTo>
                  <a:lnTo>
                    <a:pt x="1" y="1312"/>
                  </a:lnTo>
                  <a:cubicBezTo>
                    <a:pt x="307" y="2610"/>
                    <a:pt x="700" y="4257"/>
                    <a:pt x="1006" y="5510"/>
                  </a:cubicBezTo>
                  <a:lnTo>
                    <a:pt x="1779" y="6020"/>
                  </a:lnTo>
                  <a:lnTo>
                    <a:pt x="2478" y="4752"/>
                  </a:lnTo>
                  <a:lnTo>
                    <a:pt x="4227" y="6516"/>
                  </a:lnTo>
                  <a:lnTo>
                    <a:pt x="5626" y="4563"/>
                  </a:lnTo>
                  <a:lnTo>
                    <a:pt x="6384" y="4723"/>
                  </a:lnTo>
                  <a:lnTo>
                    <a:pt x="6049" y="861"/>
                  </a:lnTo>
                  <a:lnTo>
                    <a:pt x="1371" y="1"/>
                  </a:ln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4"/>
            <p:cNvSpPr/>
            <p:nvPr/>
          </p:nvSpPr>
          <p:spPr>
            <a:xfrm>
              <a:off x="1933804" y="4669524"/>
              <a:ext cx="222851" cy="275391"/>
            </a:xfrm>
            <a:custGeom>
              <a:rect b="b" l="l" r="r" t="t"/>
              <a:pathLst>
                <a:path extrusionOk="0" h="8942" w="7236">
                  <a:moveTo>
                    <a:pt x="1735" y="1"/>
                  </a:moveTo>
                  <a:lnTo>
                    <a:pt x="1735" y="1"/>
                  </a:lnTo>
                  <a:cubicBezTo>
                    <a:pt x="1749" y="1196"/>
                    <a:pt x="1429" y="2872"/>
                    <a:pt x="0" y="4635"/>
                  </a:cubicBezTo>
                  <a:cubicBezTo>
                    <a:pt x="1735" y="5962"/>
                    <a:pt x="3615" y="7580"/>
                    <a:pt x="4402" y="8935"/>
                  </a:cubicBezTo>
                  <a:cubicBezTo>
                    <a:pt x="4402" y="8935"/>
                    <a:pt x="4489" y="8942"/>
                    <a:pt x="4632" y="8942"/>
                  </a:cubicBezTo>
                  <a:cubicBezTo>
                    <a:pt x="5308" y="8942"/>
                    <a:pt x="7236" y="8793"/>
                    <a:pt x="7127" y="7084"/>
                  </a:cubicBezTo>
                  <a:cubicBezTo>
                    <a:pt x="7127" y="7084"/>
                    <a:pt x="5889" y="3717"/>
                    <a:pt x="1735" y="1"/>
                  </a:cubicBez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4"/>
            <p:cNvSpPr/>
            <p:nvPr/>
          </p:nvSpPr>
          <p:spPr>
            <a:xfrm>
              <a:off x="2060382" y="4880056"/>
              <a:ext cx="207852" cy="261409"/>
            </a:xfrm>
            <a:custGeom>
              <a:rect b="b" l="l" r="r" t="t"/>
              <a:pathLst>
                <a:path extrusionOk="0" h="8488" w="6749">
                  <a:moveTo>
                    <a:pt x="2726" y="0"/>
                  </a:moveTo>
                  <a:cubicBezTo>
                    <a:pt x="1720" y="365"/>
                    <a:pt x="860" y="685"/>
                    <a:pt x="0" y="1006"/>
                  </a:cubicBezTo>
                  <a:cubicBezTo>
                    <a:pt x="438" y="2667"/>
                    <a:pt x="671" y="4373"/>
                    <a:pt x="758" y="6209"/>
                  </a:cubicBezTo>
                  <a:cubicBezTo>
                    <a:pt x="948" y="7069"/>
                    <a:pt x="1560" y="7841"/>
                    <a:pt x="2391" y="8308"/>
                  </a:cubicBezTo>
                  <a:cubicBezTo>
                    <a:pt x="2571" y="8398"/>
                    <a:pt x="2762" y="8488"/>
                    <a:pt x="2975" y="8488"/>
                  </a:cubicBezTo>
                  <a:cubicBezTo>
                    <a:pt x="3003" y="8488"/>
                    <a:pt x="3032" y="8486"/>
                    <a:pt x="3061" y="8483"/>
                  </a:cubicBezTo>
                  <a:cubicBezTo>
                    <a:pt x="3294" y="8453"/>
                    <a:pt x="3513" y="8264"/>
                    <a:pt x="3586" y="7958"/>
                  </a:cubicBezTo>
                  <a:cubicBezTo>
                    <a:pt x="3868" y="8129"/>
                    <a:pt x="4205" y="8210"/>
                    <a:pt x="4540" y="8210"/>
                  </a:cubicBezTo>
                  <a:cubicBezTo>
                    <a:pt x="4691" y="8210"/>
                    <a:pt x="4841" y="8194"/>
                    <a:pt x="4985" y="8162"/>
                  </a:cubicBezTo>
                  <a:cubicBezTo>
                    <a:pt x="5466" y="8060"/>
                    <a:pt x="5889" y="7812"/>
                    <a:pt x="6238" y="7506"/>
                  </a:cubicBezTo>
                  <a:cubicBezTo>
                    <a:pt x="6486" y="7273"/>
                    <a:pt x="6719" y="6996"/>
                    <a:pt x="6734" y="6690"/>
                  </a:cubicBezTo>
                  <a:cubicBezTo>
                    <a:pt x="6748" y="6413"/>
                    <a:pt x="6617" y="6151"/>
                    <a:pt x="6472" y="5918"/>
                  </a:cubicBezTo>
                  <a:cubicBezTo>
                    <a:pt x="6195" y="5437"/>
                    <a:pt x="5743" y="5058"/>
                    <a:pt x="5408" y="4445"/>
                  </a:cubicBezTo>
                  <a:cubicBezTo>
                    <a:pt x="4898" y="3556"/>
                    <a:pt x="4402" y="2682"/>
                    <a:pt x="3906" y="1807"/>
                  </a:cubicBezTo>
                  <a:cubicBezTo>
                    <a:pt x="3542" y="1181"/>
                    <a:pt x="3192" y="554"/>
                    <a:pt x="27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4"/>
            <p:cNvSpPr/>
            <p:nvPr/>
          </p:nvSpPr>
          <p:spPr>
            <a:xfrm>
              <a:off x="1430634" y="4486402"/>
              <a:ext cx="133784" cy="179118"/>
            </a:xfrm>
            <a:custGeom>
              <a:rect b="b" l="l" r="r" t="t"/>
              <a:pathLst>
                <a:path extrusionOk="0" h="5816" w="4344">
                  <a:moveTo>
                    <a:pt x="2012" y="0"/>
                  </a:moveTo>
                  <a:lnTo>
                    <a:pt x="0" y="5145"/>
                  </a:lnTo>
                  <a:lnTo>
                    <a:pt x="3178" y="5816"/>
                  </a:lnTo>
                  <a:lnTo>
                    <a:pt x="4343" y="175"/>
                  </a:lnTo>
                  <a:lnTo>
                    <a:pt x="2012" y="0"/>
                  </a:lnTo>
                  <a:close/>
                </a:path>
              </a:pathLst>
            </a:custGeom>
            <a:solidFill>
              <a:srgbClr val="241D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4"/>
            <p:cNvSpPr/>
            <p:nvPr/>
          </p:nvSpPr>
          <p:spPr>
            <a:xfrm>
              <a:off x="1283853" y="4303249"/>
              <a:ext cx="332182" cy="676929"/>
            </a:xfrm>
            <a:custGeom>
              <a:rect b="b" l="l" r="r" t="t"/>
              <a:pathLst>
                <a:path extrusionOk="0" h="21980" w="10786">
                  <a:moveTo>
                    <a:pt x="4285" y="1"/>
                  </a:moveTo>
                  <a:cubicBezTo>
                    <a:pt x="4285" y="1"/>
                    <a:pt x="3236" y="1458"/>
                    <a:pt x="2187" y="3091"/>
                  </a:cubicBezTo>
                  <a:cubicBezTo>
                    <a:pt x="1093" y="4796"/>
                    <a:pt x="0" y="6691"/>
                    <a:pt x="29" y="7376"/>
                  </a:cubicBezTo>
                  <a:cubicBezTo>
                    <a:pt x="88" y="8746"/>
                    <a:pt x="4708" y="21979"/>
                    <a:pt x="4708" y="21979"/>
                  </a:cubicBezTo>
                  <a:lnTo>
                    <a:pt x="8308" y="21498"/>
                  </a:lnTo>
                  <a:cubicBezTo>
                    <a:pt x="8308" y="21498"/>
                    <a:pt x="6355" y="12142"/>
                    <a:pt x="6224" y="8673"/>
                  </a:cubicBezTo>
                  <a:lnTo>
                    <a:pt x="6617" y="8236"/>
                  </a:lnTo>
                  <a:lnTo>
                    <a:pt x="10013" y="4417"/>
                  </a:lnTo>
                  <a:lnTo>
                    <a:pt x="10786" y="3543"/>
                  </a:lnTo>
                  <a:lnTo>
                    <a:pt x="10203" y="3222"/>
                  </a:lnTo>
                  <a:lnTo>
                    <a:pt x="42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4"/>
            <p:cNvSpPr/>
            <p:nvPr/>
          </p:nvSpPr>
          <p:spPr>
            <a:xfrm>
              <a:off x="1351177" y="4303249"/>
              <a:ext cx="246904" cy="253648"/>
            </a:xfrm>
            <a:custGeom>
              <a:rect b="b" l="l" r="r" t="t"/>
              <a:pathLst>
                <a:path extrusionOk="0" h="8236" w="8017">
                  <a:moveTo>
                    <a:pt x="2099" y="1"/>
                  </a:moveTo>
                  <a:cubicBezTo>
                    <a:pt x="2099" y="1"/>
                    <a:pt x="1064" y="1458"/>
                    <a:pt x="1" y="3105"/>
                  </a:cubicBezTo>
                  <a:lnTo>
                    <a:pt x="1764" y="2449"/>
                  </a:lnTo>
                  <a:lnTo>
                    <a:pt x="2639" y="4679"/>
                  </a:lnTo>
                  <a:lnTo>
                    <a:pt x="4329" y="4126"/>
                  </a:lnTo>
                  <a:lnTo>
                    <a:pt x="4431" y="8236"/>
                  </a:lnTo>
                  <a:lnTo>
                    <a:pt x="7827" y="4417"/>
                  </a:lnTo>
                  <a:lnTo>
                    <a:pt x="8017" y="3222"/>
                  </a:lnTo>
                  <a:lnTo>
                    <a:pt x="2099" y="1"/>
                  </a:ln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4"/>
            <p:cNvSpPr/>
            <p:nvPr/>
          </p:nvSpPr>
          <p:spPr>
            <a:xfrm>
              <a:off x="1243016" y="4945131"/>
              <a:ext cx="361347" cy="196519"/>
            </a:xfrm>
            <a:custGeom>
              <a:rect b="b" l="l" r="r" t="t"/>
              <a:pathLst>
                <a:path extrusionOk="0" h="6381" w="11733">
                  <a:moveTo>
                    <a:pt x="6573" y="1"/>
                  </a:moveTo>
                  <a:cubicBezTo>
                    <a:pt x="5028" y="1691"/>
                    <a:pt x="3119" y="3090"/>
                    <a:pt x="991" y="4096"/>
                  </a:cubicBezTo>
                  <a:cubicBezTo>
                    <a:pt x="539" y="4315"/>
                    <a:pt x="15" y="4606"/>
                    <a:pt x="0" y="5087"/>
                  </a:cubicBezTo>
                  <a:cubicBezTo>
                    <a:pt x="0" y="5481"/>
                    <a:pt x="364" y="5787"/>
                    <a:pt x="743" y="5976"/>
                  </a:cubicBezTo>
                  <a:cubicBezTo>
                    <a:pt x="1341" y="6266"/>
                    <a:pt x="1991" y="6381"/>
                    <a:pt x="2655" y="6381"/>
                  </a:cubicBezTo>
                  <a:cubicBezTo>
                    <a:pt x="3562" y="6381"/>
                    <a:pt x="4497" y="6166"/>
                    <a:pt x="5364" y="5889"/>
                  </a:cubicBezTo>
                  <a:cubicBezTo>
                    <a:pt x="6879" y="5408"/>
                    <a:pt x="8351" y="4752"/>
                    <a:pt x="9940" y="4723"/>
                  </a:cubicBezTo>
                  <a:cubicBezTo>
                    <a:pt x="10057" y="4723"/>
                    <a:pt x="10176" y="4725"/>
                    <a:pt x="10295" y="4725"/>
                  </a:cubicBezTo>
                  <a:cubicBezTo>
                    <a:pt x="10653" y="4725"/>
                    <a:pt x="11011" y="4701"/>
                    <a:pt x="11295" y="4504"/>
                  </a:cubicBezTo>
                  <a:cubicBezTo>
                    <a:pt x="11631" y="4256"/>
                    <a:pt x="11733" y="3819"/>
                    <a:pt x="11674" y="3426"/>
                  </a:cubicBezTo>
                  <a:cubicBezTo>
                    <a:pt x="11616" y="3017"/>
                    <a:pt x="11427" y="2668"/>
                    <a:pt x="11223" y="2318"/>
                  </a:cubicBezTo>
                  <a:cubicBezTo>
                    <a:pt x="10814" y="1604"/>
                    <a:pt x="9240" y="205"/>
                    <a:pt x="9240" y="205"/>
                  </a:cubicBezTo>
                  <a:cubicBezTo>
                    <a:pt x="9240" y="205"/>
                    <a:pt x="7506" y="30"/>
                    <a:pt x="65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4"/>
            <p:cNvSpPr/>
            <p:nvPr/>
          </p:nvSpPr>
          <p:spPr>
            <a:xfrm>
              <a:off x="1359708" y="3128602"/>
              <a:ext cx="49399" cy="52541"/>
            </a:xfrm>
            <a:custGeom>
              <a:rect b="b" l="l" r="r" t="t"/>
              <a:pathLst>
                <a:path extrusionOk="0" h="1706" w="1604">
                  <a:moveTo>
                    <a:pt x="1545" y="0"/>
                  </a:moveTo>
                  <a:cubicBezTo>
                    <a:pt x="1123" y="117"/>
                    <a:pt x="700" y="233"/>
                    <a:pt x="321" y="350"/>
                  </a:cubicBezTo>
                  <a:lnTo>
                    <a:pt x="0" y="962"/>
                  </a:lnTo>
                  <a:cubicBezTo>
                    <a:pt x="146" y="918"/>
                    <a:pt x="277" y="875"/>
                    <a:pt x="409" y="831"/>
                  </a:cubicBezTo>
                  <a:cubicBezTo>
                    <a:pt x="496" y="1123"/>
                    <a:pt x="540" y="1414"/>
                    <a:pt x="540" y="1705"/>
                  </a:cubicBezTo>
                  <a:cubicBezTo>
                    <a:pt x="875" y="1370"/>
                    <a:pt x="1181" y="1020"/>
                    <a:pt x="1487" y="642"/>
                  </a:cubicBezTo>
                  <a:cubicBezTo>
                    <a:pt x="1545" y="569"/>
                    <a:pt x="1604" y="496"/>
                    <a:pt x="1604" y="408"/>
                  </a:cubicBezTo>
                  <a:cubicBezTo>
                    <a:pt x="1604" y="321"/>
                    <a:pt x="1502" y="233"/>
                    <a:pt x="1545"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4"/>
            <p:cNvSpPr/>
            <p:nvPr/>
          </p:nvSpPr>
          <p:spPr>
            <a:xfrm>
              <a:off x="1269040" y="3256073"/>
              <a:ext cx="50754" cy="52109"/>
            </a:xfrm>
            <a:custGeom>
              <a:rect b="b" l="l" r="r" t="t"/>
              <a:pathLst>
                <a:path extrusionOk="0" h="1692" w="1648">
                  <a:moveTo>
                    <a:pt x="656" y="0"/>
                  </a:moveTo>
                  <a:cubicBezTo>
                    <a:pt x="423" y="204"/>
                    <a:pt x="204" y="409"/>
                    <a:pt x="0" y="627"/>
                  </a:cubicBezTo>
                  <a:cubicBezTo>
                    <a:pt x="44" y="1006"/>
                    <a:pt x="146" y="1356"/>
                    <a:pt x="277" y="1691"/>
                  </a:cubicBezTo>
                  <a:cubicBezTo>
                    <a:pt x="758" y="1385"/>
                    <a:pt x="1210" y="992"/>
                    <a:pt x="1647" y="569"/>
                  </a:cubicBezTo>
                  <a:lnTo>
                    <a:pt x="1647" y="569"/>
                  </a:lnTo>
                  <a:cubicBezTo>
                    <a:pt x="1565" y="598"/>
                    <a:pt x="1478" y="613"/>
                    <a:pt x="1391" y="613"/>
                  </a:cubicBezTo>
                  <a:cubicBezTo>
                    <a:pt x="1262" y="613"/>
                    <a:pt x="1134" y="580"/>
                    <a:pt x="1021" y="511"/>
                  </a:cubicBezTo>
                  <a:cubicBezTo>
                    <a:pt x="831" y="409"/>
                    <a:pt x="700" y="204"/>
                    <a:pt x="656"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4"/>
            <p:cNvSpPr/>
            <p:nvPr/>
          </p:nvSpPr>
          <p:spPr>
            <a:xfrm>
              <a:off x="1287888" y="3136671"/>
              <a:ext cx="145919" cy="174653"/>
            </a:xfrm>
            <a:custGeom>
              <a:rect b="b" l="l" r="r" t="t"/>
              <a:pathLst>
                <a:path extrusionOk="0" h="5671" w="4738">
                  <a:moveTo>
                    <a:pt x="3761" y="1"/>
                  </a:moveTo>
                  <a:cubicBezTo>
                    <a:pt x="3761" y="1"/>
                    <a:pt x="1283" y="2828"/>
                    <a:pt x="1" y="5000"/>
                  </a:cubicBezTo>
                  <a:lnTo>
                    <a:pt x="1691" y="5670"/>
                  </a:lnTo>
                  <a:lnTo>
                    <a:pt x="4737" y="861"/>
                  </a:lnTo>
                  <a:lnTo>
                    <a:pt x="37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4"/>
            <p:cNvSpPr/>
            <p:nvPr/>
          </p:nvSpPr>
          <p:spPr>
            <a:xfrm>
              <a:off x="1242092" y="3042862"/>
              <a:ext cx="319647" cy="442160"/>
            </a:xfrm>
            <a:custGeom>
              <a:rect b="b" l="l" r="r" t="t"/>
              <a:pathLst>
                <a:path extrusionOk="0" h="14357" w="10379">
                  <a:moveTo>
                    <a:pt x="7915" y="1"/>
                  </a:moveTo>
                  <a:lnTo>
                    <a:pt x="4096" y="3090"/>
                  </a:lnTo>
                  <a:lnTo>
                    <a:pt x="4752" y="3353"/>
                  </a:lnTo>
                  <a:lnTo>
                    <a:pt x="4767" y="4125"/>
                  </a:lnTo>
                  <a:lnTo>
                    <a:pt x="5394" y="4285"/>
                  </a:lnTo>
                  <a:lnTo>
                    <a:pt x="3557" y="7302"/>
                  </a:lnTo>
                  <a:lnTo>
                    <a:pt x="2843" y="7127"/>
                  </a:lnTo>
                  <a:lnTo>
                    <a:pt x="2100" y="7696"/>
                  </a:lnTo>
                  <a:lnTo>
                    <a:pt x="832" y="7638"/>
                  </a:lnTo>
                  <a:cubicBezTo>
                    <a:pt x="832" y="7638"/>
                    <a:pt x="1" y="8891"/>
                    <a:pt x="1" y="9445"/>
                  </a:cubicBezTo>
                  <a:cubicBezTo>
                    <a:pt x="1" y="9984"/>
                    <a:pt x="6487" y="14356"/>
                    <a:pt x="6487" y="14356"/>
                  </a:cubicBezTo>
                  <a:lnTo>
                    <a:pt x="8614" y="8876"/>
                  </a:lnTo>
                  <a:lnTo>
                    <a:pt x="6020" y="7346"/>
                  </a:lnTo>
                  <a:lnTo>
                    <a:pt x="10378" y="802"/>
                  </a:lnTo>
                  <a:lnTo>
                    <a:pt x="79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4"/>
            <p:cNvSpPr/>
            <p:nvPr/>
          </p:nvSpPr>
          <p:spPr>
            <a:xfrm>
              <a:off x="1402793" y="2913605"/>
              <a:ext cx="123929" cy="89590"/>
            </a:xfrm>
            <a:custGeom>
              <a:rect b="b" l="l" r="r" t="t"/>
              <a:pathLst>
                <a:path extrusionOk="0" h="2909" w="4024">
                  <a:moveTo>
                    <a:pt x="1589" y="0"/>
                  </a:moveTo>
                  <a:cubicBezTo>
                    <a:pt x="1137" y="423"/>
                    <a:pt x="613" y="787"/>
                    <a:pt x="1" y="1079"/>
                  </a:cubicBezTo>
                  <a:cubicBezTo>
                    <a:pt x="103" y="1662"/>
                    <a:pt x="117" y="2245"/>
                    <a:pt x="59" y="2828"/>
                  </a:cubicBezTo>
                  <a:cubicBezTo>
                    <a:pt x="162" y="2883"/>
                    <a:pt x="276" y="2909"/>
                    <a:pt x="392" y="2909"/>
                  </a:cubicBezTo>
                  <a:cubicBezTo>
                    <a:pt x="670" y="2909"/>
                    <a:pt x="958" y="2762"/>
                    <a:pt x="1123" y="2536"/>
                  </a:cubicBezTo>
                  <a:cubicBezTo>
                    <a:pt x="1356" y="2230"/>
                    <a:pt x="1371" y="1807"/>
                    <a:pt x="1341" y="1414"/>
                  </a:cubicBezTo>
                  <a:cubicBezTo>
                    <a:pt x="1502" y="1341"/>
                    <a:pt x="1662" y="1283"/>
                    <a:pt x="1822" y="1253"/>
                  </a:cubicBezTo>
                  <a:cubicBezTo>
                    <a:pt x="2099" y="1385"/>
                    <a:pt x="2347" y="1574"/>
                    <a:pt x="2566" y="1778"/>
                  </a:cubicBezTo>
                  <a:cubicBezTo>
                    <a:pt x="3105" y="1414"/>
                    <a:pt x="3615" y="991"/>
                    <a:pt x="4023" y="554"/>
                  </a:cubicBezTo>
                  <a:cubicBezTo>
                    <a:pt x="3251" y="277"/>
                    <a:pt x="2449" y="88"/>
                    <a:pt x="15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4"/>
            <p:cNvSpPr/>
            <p:nvPr/>
          </p:nvSpPr>
          <p:spPr>
            <a:xfrm>
              <a:off x="1395156" y="2859740"/>
              <a:ext cx="157591" cy="86202"/>
            </a:xfrm>
            <a:custGeom>
              <a:rect b="b" l="l" r="r" t="t"/>
              <a:pathLst>
                <a:path extrusionOk="0" h="2799" w="5117">
                  <a:moveTo>
                    <a:pt x="3426" y="0"/>
                  </a:moveTo>
                  <a:cubicBezTo>
                    <a:pt x="2289" y="204"/>
                    <a:pt x="1152" y="408"/>
                    <a:pt x="15" y="598"/>
                  </a:cubicBezTo>
                  <a:cubicBezTo>
                    <a:pt x="1" y="962"/>
                    <a:pt x="132" y="1312"/>
                    <a:pt x="438" y="1676"/>
                  </a:cubicBezTo>
                  <a:cubicBezTo>
                    <a:pt x="1225" y="1676"/>
                    <a:pt x="2012" y="1545"/>
                    <a:pt x="2799" y="1283"/>
                  </a:cubicBezTo>
                  <a:cubicBezTo>
                    <a:pt x="3309" y="1691"/>
                    <a:pt x="3703" y="2215"/>
                    <a:pt x="3965" y="2798"/>
                  </a:cubicBezTo>
                  <a:cubicBezTo>
                    <a:pt x="4330" y="2478"/>
                    <a:pt x="4679" y="2157"/>
                    <a:pt x="5117" y="1487"/>
                  </a:cubicBezTo>
                  <a:cubicBezTo>
                    <a:pt x="4504" y="1035"/>
                    <a:pt x="3951" y="539"/>
                    <a:pt x="34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4"/>
            <p:cNvSpPr/>
            <p:nvPr/>
          </p:nvSpPr>
          <p:spPr>
            <a:xfrm>
              <a:off x="1459368" y="2813482"/>
              <a:ext cx="272927" cy="260393"/>
            </a:xfrm>
            <a:custGeom>
              <a:rect b="b" l="l" r="r" t="t"/>
              <a:pathLst>
                <a:path extrusionOk="0" h="8455" w="8862">
                  <a:moveTo>
                    <a:pt x="7535" y="1"/>
                  </a:moveTo>
                  <a:cubicBezTo>
                    <a:pt x="6850" y="322"/>
                    <a:pt x="6223" y="730"/>
                    <a:pt x="5640" y="1371"/>
                  </a:cubicBezTo>
                  <a:cubicBezTo>
                    <a:pt x="5480" y="2071"/>
                    <a:pt x="5057" y="2697"/>
                    <a:pt x="4343" y="2974"/>
                  </a:cubicBezTo>
                  <a:cubicBezTo>
                    <a:pt x="4037" y="2202"/>
                    <a:pt x="3862" y="1386"/>
                    <a:pt x="3731" y="657"/>
                  </a:cubicBezTo>
                  <a:cubicBezTo>
                    <a:pt x="3378" y="470"/>
                    <a:pt x="2987" y="418"/>
                    <a:pt x="2579" y="418"/>
                  </a:cubicBezTo>
                  <a:cubicBezTo>
                    <a:pt x="2061" y="418"/>
                    <a:pt x="1516" y="503"/>
                    <a:pt x="992" y="503"/>
                  </a:cubicBezTo>
                  <a:cubicBezTo>
                    <a:pt x="737" y="503"/>
                    <a:pt x="487" y="483"/>
                    <a:pt x="248" y="424"/>
                  </a:cubicBezTo>
                  <a:lnTo>
                    <a:pt x="248" y="424"/>
                  </a:lnTo>
                  <a:cubicBezTo>
                    <a:pt x="29" y="715"/>
                    <a:pt x="0" y="1109"/>
                    <a:pt x="321" y="1590"/>
                  </a:cubicBezTo>
                  <a:cubicBezTo>
                    <a:pt x="1049" y="1823"/>
                    <a:pt x="1836" y="1896"/>
                    <a:pt x="2638" y="1896"/>
                  </a:cubicBezTo>
                  <a:cubicBezTo>
                    <a:pt x="2682" y="2304"/>
                    <a:pt x="2725" y="2726"/>
                    <a:pt x="2725" y="3207"/>
                  </a:cubicBezTo>
                  <a:cubicBezTo>
                    <a:pt x="1968" y="3703"/>
                    <a:pt x="1151" y="4373"/>
                    <a:pt x="321" y="4694"/>
                  </a:cubicBezTo>
                  <a:cubicBezTo>
                    <a:pt x="175" y="5904"/>
                    <a:pt x="437" y="6866"/>
                    <a:pt x="1035" y="7929"/>
                  </a:cubicBezTo>
                  <a:cubicBezTo>
                    <a:pt x="1749" y="8148"/>
                    <a:pt x="2376" y="8308"/>
                    <a:pt x="2988" y="8454"/>
                  </a:cubicBezTo>
                  <a:cubicBezTo>
                    <a:pt x="3950" y="8396"/>
                    <a:pt x="4868" y="7682"/>
                    <a:pt x="5728" y="7011"/>
                  </a:cubicBezTo>
                  <a:cubicBezTo>
                    <a:pt x="6548" y="6361"/>
                    <a:pt x="7491" y="5683"/>
                    <a:pt x="8558" y="5683"/>
                  </a:cubicBezTo>
                  <a:cubicBezTo>
                    <a:pt x="8591" y="5683"/>
                    <a:pt x="8624" y="5684"/>
                    <a:pt x="8657" y="5685"/>
                  </a:cubicBezTo>
                  <a:cubicBezTo>
                    <a:pt x="8745" y="5379"/>
                    <a:pt x="8818" y="5058"/>
                    <a:pt x="8861" y="4811"/>
                  </a:cubicBezTo>
                  <a:cubicBezTo>
                    <a:pt x="8249" y="4679"/>
                    <a:pt x="7637" y="4548"/>
                    <a:pt x="6908" y="4475"/>
                  </a:cubicBezTo>
                  <a:cubicBezTo>
                    <a:pt x="6471" y="5000"/>
                    <a:pt x="5815" y="5335"/>
                    <a:pt x="5218" y="5408"/>
                  </a:cubicBezTo>
                  <a:cubicBezTo>
                    <a:pt x="5597" y="4679"/>
                    <a:pt x="6034" y="3980"/>
                    <a:pt x="6457" y="3368"/>
                  </a:cubicBezTo>
                  <a:cubicBezTo>
                    <a:pt x="6792" y="2347"/>
                    <a:pt x="7389" y="1400"/>
                    <a:pt x="8249" y="598"/>
                  </a:cubicBezTo>
                  <a:cubicBezTo>
                    <a:pt x="8031" y="394"/>
                    <a:pt x="7812" y="190"/>
                    <a:pt x="75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4"/>
            <p:cNvSpPr/>
            <p:nvPr/>
          </p:nvSpPr>
          <p:spPr>
            <a:xfrm>
              <a:off x="1325584" y="3991302"/>
              <a:ext cx="675574" cy="917057"/>
            </a:xfrm>
            <a:custGeom>
              <a:rect b="b" l="l" r="r" t="t"/>
              <a:pathLst>
                <a:path extrusionOk="0" h="29777" w="21936">
                  <a:moveTo>
                    <a:pt x="10101" y="1"/>
                  </a:moveTo>
                  <a:lnTo>
                    <a:pt x="919" y="12214"/>
                  </a:lnTo>
                  <a:lnTo>
                    <a:pt x="2974" y="12097"/>
                  </a:lnTo>
                  <a:lnTo>
                    <a:pt x="3630" y="14036"/>
                  </a:lnTo>
                  <a:lnTo>
                    <a:pt x="6180" y="13103"/>
                  </a:lnTo>
                  <a:lnTo>
                    <a:pt x="6661" y="18321"/>
                  </a:lnTo>
                  <a:lnTo>
                    <a:pt x="1" y="22781"/>
                  </a:lnTo>
                  <a:lnTo>
                    <a:pt x="934" y="28202"/>
                  </a:lnTo>
                  <a:lnTo>
                    <a:pt x="3484" y="27955"/>
                  </a:lnTo>
                  <a:lnTo>
                    <a:pt x="4738" y="28363"/>
                  </a:lnTo>
                  <a:lnTo>
                    <a:pt x="5262" y="29776"/>
                  </a:lnTo>
                  <a:lnTo>
                    <a:pt x="6763" y="28436"/>
                  </a:lnTo>
                  <a:lnTo>
                    <a:pt x="8542" y="29121"/>
                  </a:lnTo>
                  <a:lnTo>
                    <a:pt x="8542" y="29121"/>
                  </a:lnTo>
                  <a:lnTo>
                    <a:pt x="7725" y="18044"/>
                  </a:lnTo>
                  <a:lnTo>
                    <a:pt x="12666" y="11660"/>
                  </a:lnTo>
                  <a:lnTo>
                    <a:pt x="13963" y="21731"/>
                  </a:lnTo>
                  <a:lnTo>
                    <a:pt x="15100" y="19618"/>
                  </a:lnTo>
                  <a:lnTo>
                    <a:pt x="16106" y="21527"/>
                  </a:lnTo>
                  <a:lnTo>
                    <a:pt x="17243" y="19705"/>
                  </a:lnTo>
                  <a:lnTo>
                    <a:pt x="19181" y="23670"/>
                  </a:lnTo>
                  <a:lnTo>
                    <a:pt x="20157" y="19953"/>
                  </a:lnTo>
                  <a:lnTo>
                    <a:pt x="21527" y="20638"/>
                  </a:lnTo>
                  <a:lnTo>
                    <a:pt x="21936" y="19458"/>
                  </a:lnTo>
                  <a:lnTo>
                    <a:pt x="20187" y="5218"/>
                  </a:lnTo>
                  <a:lnTo>
                    <a:pt x="14794" y="2551"/>
                  </a:lnTo>
                  <a:cubicBezTo>
                    <a:pt x="14794" y="2551"/>
                    <a:pt x="12870" y="2012"/>
                    <a:pt x="101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4"/>
            <p:cNvSpPr/>
            <p:nvPr/>
          </p:nvSpPr>
          <p:spPr>
            <a:xfrm>
              <a:off x="1308522" y="4555081"/>
              <a:ext cx="222666" cy="223097"/>
            </a:xfrm>
            <a:custGeom>
              <a:rect b="b" l="l" r="r" t="t"/>
              <a:pathLst>
                <a:path extrusionOk="0" h="7244" w="7230">
                  <a:moveTo>
                    <a:pt x="7230" y="0"/>
                  </a:moveTo>
                  <a:lnTo>
                    <a:pt x="365" y="4110"/>
                  </a:lnTo>
                  <a:lnTo>
                    <a:pt x="1" y="6034"/>
                  </a:lnTo>
                  <a:lnTo>
                    <a:pt x="540" y="5801"/>
                  </a:lnTo>
                  <a:lnTo>
                    <a:pt x="1254" y="7244"/>
                  </a:lnTo>
                  <a:lnTo>
                    <a:pt x="2318" y="4373"/>
                  </a:lnTo>
                  <a:lnTo>
                    <a:pt x="3630" y="5553"/>
                  </a:lnTo>
                  <a:lnTo>
                    <a:pt x="4767" y="3134"/>
                  </a:lnTo>
                  <a:lnTo>
                    <a:pt x="6049" y="2624"/>
                  </a:lnTo>
                  <a:lnTo>
                    <a:pt x="5641" y="1837"/>
                  </a:lnTo>
                  <a:lnTo>
                    <a:pt x="7230" y="0"/>
                  </a:ln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4"/>
            <p:cNvSpPr/>
            <p:nvPr/>
          </p:nvSpPr>
          <p:spPr>
            <a:xfrm>
              <a:off x="1588163" y="3760135"/>
              <a:ext cx="256358" cy="316383"/>
            </a:xfrm>
            <a:custGeom>
              <a:rect b="b" l="l" r="r" t="t"/>
              <a:pathLst>
                <a:path extrusionOk="0" h="10273" w="8324">
                  <a:moveTo>
                    <a:pt x="1386" y="1"/>
                  </a:moveTo>
                  <a:lnTo>
                    <a:pt x="322" y="1035"/>
                  </a:lnTo>
                  <a:lnTo>
                    <a:pt x="1" y="1356"/>
                  </a:lnTo>
                  <a:cubicBezTo>
                    <a:pt x="1" y="1356"/>
                    <a:pt x="394" y="3586"/>
                    <a:pt x="1240" y="4898"/>
                  </a:cubicBezTo>
                  <a:cubicBezTo>
                    <a:pt x="1240" y="4898"/>
                    <a:pt x="1400" y="5481"/>
                    <a:pt x="1488" y="6180"/>
                  </a:cubicBezTo>
                  <a:cubicBezTo>
                    <a:pt x="1560" y="6778"/>
                    <a:pt x="1575" y="7434"/>
                    <a:pt x="1386" y="7856"/>
                  </a:cubicBezTo>
                  <a:cubicBezTo>
                    <a:pt x="1386" y="7856"/>
                    <a:pt x="3720" y="10272"/>
                    <a:pt x="6326" y="10272"/>
                  </a:cubicBezTo>
                  <a:cubicBezTo>
                    <a:pt x="6639" y="10272"/>
                    <a:pt x="6956" y="10237"/>
                    <a:pt x="7274" y="10159"/>
                  </a:cubicBezTo>
                  <a:lnTo>
                    <a:pt x="8323" y="2974"/>
                  </a:lnTo>
                  <a:lnTo>
                    <a:pt x="4781" y="1458"/>
                  </a:lnTo>
                  <a:lnTo>
                    <a:pt x="3499" y="904"/>
                  </a:lnTo>
                  <a:lnTo>
                    <a:pt x="13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4"/>
            <p:cNvSpPr/>
            <p:nvPr/>
          </p:nvSpPr>
          <p:spPr>
            <a:xfrm>
              <a:off x="1588163" y="3787976"/>
              <a:ext cx="184970" cy="223097"/>
            </a:xfrm>
            <a:custGeom>
              <a:rect b="b" l="l" r="r" t="t"/>
              <a:pathLst>
                <a:path extrusionOk="0" h="7244" w="6006">
                  <a:moveTo>
                    <a:pt x="3499" y="0"/>
                  </a:moveTo>
                  <a:lnTo>
                    <a:pt x="322" y="131"/>
                  </a:lnTo>
                  <a:lnTo>
                    <a:pt x="1" y="438"/>
                  </a:lnTo>
                  <a:cubicBezTo>
                    <a:pt x="1" y="438"/>
                    <a:pt x="409" y="2682"/>
                    <a:pt x="1240" y="3979"/>
                  </a:cubicBezTo>
                  <a:cubicBezTo>
                    <a:pt x="1240" y="3979"/>
                    <a:pt x="1400" y="4577"/>
                    <a:pt x="1488" y="5276"/>
                  </a:cubicBezTo>
                  <a:lnTo>
                    <a:pt x="1896" y="5509"/>
                  </a:lnTo>
                  <a:lnTo>
                    <a:pt x="3018" y="4577"/>
                  </a:lnTo>
                  <a:lnTo>
                    <a:pt x="4155" y="6369"/>
                  </a:lnTo>
                  <a:lnTo>
                    <a:pt x="4942" y="5641"/>
                  </a:lnTo>
                  <a:lnTo>
                    <a:pt x="5568" y="7244"/>
                  </a:lnTo>
                  <a:lnTo>
                    <a:pt x="6006" y="3352"/>
                  </a:lnTo>
                  <a:lnTo>
                    <a:pt x="4796" y="554"/>
                  </a:lnTo>
                  <a:lnTo>
                    <a:pt x="3499" y="0"/>
                  </a:ln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4"/>
            <p:cNvSpPr/>
            <p:nvPr/>
          </p:nvSpPr>
          <p:spPr>
            <a:xfrm>
              <a:off x="1418500" y="3273566"/>
              <a:ext cx="677360" cy="988877"/>
            </a:xfrm>
            <a:custGeom>
              <a:rect b="b" l="l" r="r" t="t"/>
              <a:pathLst>
                <a:path extrusionOk="0" h="32109" w="21994">
                  <a:moveTo>
                    <a:pt x="2070" y="1"/>
                  </a:moveTo>
                  <a:lnTo>
                    <a:pt x="1881" y="1575"/>
                  </a:lnTo>
                  <a:lnTo>
                    <a:pt x="161" y="2887"/>
                  </a:lnTo>
                  <a:lnTo>
                    <a:pt x="1283" y="4650"/>
                  </a:lnTo>
                  <a:lnTo>
                    <a:pt x="423" y="5991"/>
                  </a:lnTo>
                  <a:lnTo>
                    <a:pt x="569" y="8323"/>
                  </a:lnTo>
                  <a:lnTo>
                    <a:pt x="1" y="10946"/>
                  </a:lnTo>
                  <a:lnTo>
                    <a:pt x="3149" y="13031"/>
                  </a:lnTo>
                  <a:lnTo>
                    <a:pt x="3878" y="19618"/>
                  </a:lnTo>
                  <a:lnTo>
                    <a:pt x="5962" y="19006"/>
                  </a:lnTo>
                  <a:lnTo>
                    <a:pt x="7463" y="19720"/>
                  </a:lnTo>
                  <a:lnTo>
                    <a:pt x="9008" y="19341"/>
                  </a:lnTo>
                  <a:lnTo>
                    <a:pt x="9416" y="22271"/>
                  </a:lnTo>
                  <a:lnTo>
                    <a:pt x="10582" y="21557"/>
                  </a:lnTo>
                  <a:lnTo>
                    <a:pt x="10917" y="25536"/>
                  </a:lnTo>
                  <a:lnTo>
                    <a:pt x="10844" y="28625"/>
                  </a:lnTo>
                  <a:lnTo>
                    <a:pt x="12054" y="28246"/>
                  </a:lnTo>
                  <a:lnTo>
                    <a:pt x="13876" y="30433"/>
                  </a:lnTo>
                  <a:lnTo>
                    <a:pt x="15202" y="30258"/>
                  </a:lnTo>
                  <a:lnTo>
                    <a:pt x="17301" y="32109"/>
                  </a:lnTo>
                  <a:cubicBezTo>
                    <a:pt x="17301" y="32109"/>
                    <a:pt x="21994" y="24734"/>
                    <a:pt x="21455" y="16193"/>
                  </a:cubicBezTo>
                  <a:lnTo>
                    <a:pt x="19953" y="14925"/>
                  </a:lnTo>
                  <a:lnTo>
                    <a:pt x="17126" y="15231"/>
                  </a:lnTo>
                  <a:lnTo>
                    <a:pt x="16674" y="16077"/>
                  </a:lnTo>
                  <a:lnTo>
                    <a:pt x="14823" y="16018"/>
                  </a:lnTo>
                  <a:lnTo>
                    <a:pt x="13380" y="15800"/>
                  </a:lnTo>
                  <a:cubicBezTo>
                    <a:pt x="7375" y="14677"/>
                    <a:pt x="5699" y="8556"/>
                    <a:pt x="8104" y="3295"/>
                  </a:cubicBezTo>
                  <a:lnTo>
                    <a:pt x="20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4"/>
            <p:cNvSpPr/>
            <p:nvPr/>
          </p:nvSpPr>
          <p:spPr>
            <a:xfrm>
              <a:off x="1505595" y="3438302"/>
              <a:ext cx="97412" cy="231197"/>
            </a:xfrm>
            <a:custGeom>
              <a:rect b="b" l="l" r="r" t="t"/>
              <a:pathLst>
                <a:path extrusionOk="0" h="7507" w="3163">
                  <a:moveTo>
                    <a:pt x="3163" y="1"/>
                  </a:moveTo>
                  <a:lnTo>
                    <a:pt x="3163" y="1"/>
                  </a:lnTo>
                  <a:cubicBezTo>
                    <a:pt x="1122" y="1852"/>
                    <a:pt x="0" y="4694"/>
                    <a:pt x="452" y="7507"/>
                  </a:cubicBezTo>
                  <a:cubicBezTo>
                    <a:pt x="773" y="4854"/>
                    <a:pt x="1720" y="2260"/>
                    <a:pt x="3163"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4"/>
            <p:cNvSpPr/>
            <p:nvPr/>
          </p:nvSpPr>
          <p:spPr>
            <a:xfrm>
              <a:off x="1492568" y="3405533"/>
              <a:ext cx="47613" cy="219093"/>
            </a:xfrm>
            <a:custGeom>
              <a:rect b="b" l="l" r="r" t="t"/>
              <a:pathLst>
                <a:path extrusionOk="0" h="7114" w="1546">
                  <a:moveTo>
                    <a:pt x="1545" y="1"/>
                  </a:moveTo>
                  <a:cubicBezTo>
                    <a:pt x="307" y="2070"/>
                    <a:pt x="1" y="4898"/>
                    <a:pt x="846" y="7113"/>
                  </a:cubicBezTo>
                  <a:cubicBezTo>
                    <a:pt x="729" y="4708"/>
                    <a:pt x="977" y="2289"/>
                    <a:pt x="1545"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4"/>
            <p:cNvSpPr/>
            <p:nvPr/>
          </p:nvSpPr>
          <p:spPr>
            <a:xfrm>
              <a:off x="1617359" y="3461646"/>
              <a:ext cx="461439" cy="351030"/>
            </a:xfrm>
            <a:custGeom>
              <a:rect b="b" l="l" r="r" t="t"/>
              <a:pathLst>
                <a:path extrusionOk="0" h="11398" w="14983">
                  <a:moveTo>
                    <a:pt x="875" y="1"/>
                  </a:moveTo>
                  <a:lnTo>
                    <a:pt x="875" y="1"/>
                  </a:lnTo>
                  <a:cubicBezTo>
                    <a:pt x="0" y="2289"/>
                    <a:pt x="292" y="4227"/>
                    <a:pt x="1123" y="5830"/>
                  </a:cubicBezTo>
                  <a:cubicBezTo>
                    <a:pt x="3090" y="9562"/>
                    <a:pt x="8060" y="11398"/>
                    <a:pt x="8060" y="11398"/>
                  </a:cubicBezTo>
                  <a:lnTo>
                    <a:pt x="14939" y="10582"/>
                  </a:lnTo>
                  <a:cubicBezTo>
                    <a:pt x="14939" y="10582"/>
                    <a:pt x="14983" y="9664"/>
                    <a:pt x="14589" y="8614"/>
                  </a:cubicBezTo>
                  <a:cubicBezTo>
                    <a:pt x="14429" y="8148"/>
                    <a:pt x="13613" y="7230"/>
                    <a:pt x="12768" y="6355"/>
                  </a:cubicBezTo>
                  <a:cubicBezTo>
                    <a:pt x="11718" y="5262"/>
                    <a:pt x="10611" y="4242"/>
                    <a:pt x="10611" y="4242"/>
                  </a:cubicBezTo>
                  <a:lnTo>
                    <a:pt x="8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4"/>
            <p:cNvSpPr/>
            <p:nvPr/>
          </p:nvSpPr>
          <p:spPr>
            <a:xfrm>
              <a:off x="1617359" y="3461646"/>
              <a:ext cx="393222" cy="257806"/>
            </a:xfrm>
            <a:custGeom>
              <a:rect b="b" l="l" r="r" t="t"/>
              <a:pathLst>
                <a:path extrusionOk="0" h="8371" w="12768">
                  <a:moveTo>
                    <a:pt x="875" y="1"/>
                  </a:moveTo>
                  <a:lnTo>
                    <a:pt x="875" y="1"/>
                  </a:lnTo>
                  <a:cubicBezTo>
                    <a:pt x="0" y="2289"/>
                    <a:pt x="292" y="4227"/>
                    <a:pt x="1137" y="5830"/>
                  </a:cubicBezTo>
                  <a:cubicBezTo>
                    <a:pt x="2026" y="6821"/>
                    <a:pt x="3163" y="7579"/>
                    <a:pt x="4416" y="7987"/>
                  </a:cubicBezTo>
                  <a:cubicBezTo>
                    <a:pt x="5226" y="8248"/>
                    <a:pt x="6066" y="8370"/>
                    <a:pt x="6909" y="8370"/>
                  </a:cubicBezTo>
                  <a:cubicBezTo>
                    <a:pt x="8991" y="8370"/>
                    <a:pt x="11086" y="7621"/>
                    <a:pt x="12768" y="6355"/>
                  </a:cubicBezTo>
                  <a:cubicBezTo>
                    <a:pt x="11718" y="5262"/>
                    <a:pt x="10611" y="4242"/>
                    <a:pt x="10611" y="4242"/>
                  </a:cubicBezTo>
                  <a:lnTo>
                    <a:pt x="875" y="1"/>
                  </a:ln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4"/>
            <p:cNvSpPr/>
            <p:nvPr/>
          </p:nvSpPr>
          <p:spPr>
            <a:xfrm>
              <a:off x="1966110" y="3264604"/>
              <a:ext cx="99230" cy="208283"/>
            </a:xfrm>
            <a:custGeom>
              <a:rect b="b" l="l" r="r" t="t"/>
              <a:pathLst>
                <a:path extrusionOk="0" h="6763" w="3222">
                  <a:moveTo>
                    <a:pt x="657" y="0"/>
                  </a:moveTo>
                  <a:cubicBezTo>
                    <a:pt x="380" y="277"/>
                    <a:pt x="161" y="627"/>
                    <a:pt x="1" y="1006"/>
                  </a:cubicBezTo>
                  <a:cubicBezTo>
                    <a:pt x="321" y="1225"/>
                    <a:pt x="627" y="1531"/>
                    <a:pt x="875" y="1910"/>
                  </a:cubicBezTo>
                  <a:cubicBezTo>
                    <a:pt x="744" y="2245"/>
                    <a:pt x="598" y="2580"/>
                    <a:pt x="482" y="2974"/>
                  </a:cubicBezTo>
                  <a:cubicBezTo>
                    <a:pt x="744" y="2988"/>
                    <a:pt x="1006" y="3061"/>
                    <a:pt x="1181" y="3207"/>
                  </a:cubicBezTo>
                  <a:cubicBezTo>
                    <a:pt x="1021" y="3790"/>
                    <a:pt x="846" y="4387"/>
                    <a:pt x="686" y="4970"/>
                  </a:cubicBezTo>
                  <a:cubicBezTo>
                    <a:pt x="1210" y="5145"/>
                    <a:pt x="1735" y="5335"/>
                    <a:pt x="2202" y="5553"/>
                  </a:cubicBezTo>
                  <a:cubicBezTo>
                    <a:pt x="2289" y="5961"/>
                    <a:pt x="2391" y="6355"/>
                    <a:pt x="2478" y="6763"/>
                  </a:cubicBezTo>
                  <a:cubicBezTo>
                    <a:pt x="2565" y="6751"/>
                    <a:pt x="2654" y="6746"/>
                    <a:pt x="2743" y="6746"/>
                  </a:cubicBezTo>
                  <a:cubicBezTo>
                    <a:pt x="2865" y="6746"/>
                    <a:pt x="2987" y="6755"/>
                    <a:pt x="3105" y="6763"/>
                  </a:cubicBezTo>
                  <a:cubicBezTo>
                    <a:pt x="3222" y="5364"/>
                    <a:pt x="2945" y="3877"/>
                    <a:pt x="2376" y="2595"/>
                  </a:cubicBezTo>
                  <a:cubicBezTo>
                    <a:pt x="1939" y="1604"/>
                    <a:pt x="1342" y="744"/>
                    <a:pt x="6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4"/>
            <p:cNvSpPr/>
            <p:nvPr/>
          </p:nvSpPr>
          <p:spPr>
            <a:xfrm>
              <a:off x="1613756" y="3329864"/>
              <a:ext cx="60178" cy="165475"/>
            </a:xfrm>
            <a:custGeom>
              <a:rect b="b" l="l" r="r" t="t"/>
              <a:pathLst>
                <a:path extrusionOk="0" h="5373" w="1954">
                  <a:moveTo>
                    <a:pt x="1589" y="1"/>
                  </a:moveTo>
                  <a:cubicBezTo>
                    <a:pt x="883" y="1"/>
                    <a:pt x="387" y="515"/>
                    <a:pt x="205" y="1088"/>
                  </a:cubicBezTo>
                  <a:cubicBezTo>
                    <a:pt x="1" y="1729"/>
                    <a:pt x="88" y="2429"/>
                    <a:pt x="190" y="3099"/>
                  </a:cubicBezTo>
                  <a:cubicBezTo>
                    <a:pt x="263" y="3595"/>
                    <a:pt x="350" y="4105"/>
                    <a:pt x="598" y="4557"/>
                  </a:cubicBezTo>
                  <a:cubicBezTo>
                    <a:pt x="846" y="4994"/>
                    <a:pt x="1283" y="5358"/>
                    <a:pt x="1779" y="5373"/>
                  </a:cubicBezTo>
                  <a:cubicBezTo>
                    <a:pt x="1925" y="3463"/>
                    <a:pt x="1954" y="1744"/>
                    <a:pt x="1852" y="24"/>
                  </a:cubicBezTo>
                  <a:cubicBezTo>
                    <a:pt x="1761" y="8"/>
                    <a:pt x="1673" y="1"/>
                    <a:pt x="1589" y="1"/>
                  </a:cubicBezTo>
                  <a:close/>
                </a:path>
              </a:pathLst>
            </a:custGeom>
            <a:solidFill>
              <a:srgbClr val="60A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4"/>
            <p:cNvSpPr/>
            <p:nvPr/>
          </p:nvSpPr>
          <p:spPr>
            <a:xfrm>
              <a:off x="1641597" y="3201808"/>
              <a:ext cx="427777" cy="487186"/>
            </a:xfrm>
            <a:custGeom>
              <a:rect b="b" l="l" r="r" t="t"/>
              <a:pathLst>
                <a:path extrusionOk="0" h="15819" w="13890">
                  <a:moveTo>
                    <a:pt x="6054" y="0"/>
                  </a:moveTo>
                  <a:cubicBezTo>
                    <a:pt x="5911" y="0"/>
                    <a:pt x="5769" y="5"/>
                    <a:pt x="5626" y="14"/>
                  </a:cubicBezTo>
                  <a:cubicBezTo>
                    <a:pt x="3994" y="116"/>
                    <a:pt x="2391" y="859"/>
                    <a:pt x="1399" y="2156"/>
                  </a:cubicBezTo>
                  <a:cubicBezTo>
                    <a:pt x="394" y="3453"/>
                    <a:pt x="88" y="5289"/>
                    <a:pt x="773" y="6936"/>
                  </a:cubicBezTo>
                  <a:cubicBezTo>
                    <a:pt x="219" y="11236"/>
                    <a:pt x="0" y="12606"/>
                    <a:pt x="467" y="13743"/>
                  </a:cubicBezTo>
                  <a:cubicBezTo>
                    <a:pt x="872" y="14756"/>
                    <a:pt x="3116" y="15818"/>
                    <a:pt x="5020" y="15818"/>
                  </a:cubicBezTo>
                  <a:cubicBezTo>
                    <a:pt x="5171" y="15818"/>
                    <a:pt x="5320" y="15812"/>
                    <a:pt x="5466" y="15798"/>
                  </a:cubicBezTo>
                  <a:cubicBezTo>
                    <a:pt x="6836" y="15667"/>
                    <a:pt x="9284" y="13043"/>
                    <a:pt x="9692" y="12067"/>
                  </a:cubicBezTo>
                  <a:cubicBezTo>
                    <a:pt x="11339" y="11965"/>
                    <a:pt x="12826" y="10886"/>
                    <a:pt x="13511" y="9458"/>
                  </a:cubicBezTo>
                  <a:cubicBezTo>
                    <a:pt x="13686" y="9108"/>
                    <a:pt x="13802" y="8758"/>
                    <a:pt x="13890" y="8394"/>
                  </a:cubicBezTo>
                  <a:cubicBezTo>
                    <a:pt x="13671" y="8350"/>
                    <a:pt x="13438" y="8336"/>
                    <a:pt x="13219" y="8321"/>
                  </a:cubicBezTo>
                  <a:cubicBezTo>
                    <a:pt x="13161" y="7986"/>
                    <a:pt x="13117" y="7636"/>
                    <a:pt x="13059" y="7286"/>
                  </a:cubicBezTo>
                  <a:cubicBezTo>
                    <a:pt x="12578" y="7068"/>
                    <a:pt x="12039" y="6849"/>
                    <a:pt x="11500" y="6660"/>
                  </a:cubicBezTo>
                  <a:cubicBezTo>
                    <a:pt x="11747" y="6179"/>
                    <a:pt x="11981" y="5698"/>
                    <a:pt x="12228" y="5217"/>
                  </a:cubicBezTo>
                  <a:cubicBezTo>
                    <a:pt x="12054" y="5071"/>
                    <a:pt x="11791" y="4998"/>
                    <a:pt x="11514" y="4954"/>
                  </a:cubicBezTo>
                  <a:cubicBezTo>
                    <a:pt x="11675" y="4634"/>
                    <a:pt x="11864" y="4357"/>
                    <a:pt x="12039" y="4094"/>
                  </a:cubicBezTo>
                  <a:cubicBezTo>
                    <a:pt x="11806" y="3745"/>
                    <a:pt x="11529" y="3468"/>
                    <a:pt x="11208" y="3249"/>
                  </a:cubicBezTo>
                  <a:cubicBezTo>
                    <a:pt x="11412" y="2943"/>
                    <a:pt x="11689" y="2666"/>
                    <a:pt x="12010" y="2462"/>
                  </a:cubicBezTo>
                  <a:cubicBezTo>
                    <a:pt x="11558" y="1981"/>
                    <a:pt x="11033" y="1558"/>
                    <a:pt x="10494" y="1194"/>
                  </a:cubicBezTo>
                  <a:cubicBezTo>
                    <a:pt x="9031" y="476"/>
                    <a:pt x="7543" y="0"/>
                    <a:pt x="6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4"/>
            <p:cNvSpPr/>
            <p:nvPr/>
          </p:nvSpPr>
          <p:spPr>
            <a:xfrm>
              <a:off x="1649235" y="3107506"/>
              <a:ext cx="378871" cy="198644"/>
            </a:xfrm>
            <a:custGeom>
              <a:rect b="b" l="l" r="r" t="t"/>
              <a:pathLst>
                <a:path extrusionOk="0" h="6450" w="12302">
                  <a:moveTo>
                    <a:pt x="8949" y="0"/>
                  </a:moveTo>
                  <a:lnTo>
                    <a:pt x="8949" y="0"/>
                  </a:lnTo>
                  <a:cubicBezTo>
                    <a:pt x="9270" y="875"/>
                    <a:pt x="9474" y="1793"/>
                    <a:pt x="9546" y="2726"/>
                  </a:cubicBezTo>
                  <a:cubicBezTo>
                    <a:pt x="8716" y="1356"/>
                    <a:pt x="7258" y="379"/>
                    <a:pt x="5670" y="161"/>
                  </a:cubicBezTo>
                  <a:lnTo>
                    <a:pt x="5670" y="161"/>
                  </a:lnTo>
                  <a:cubicBezTo>
                    <a:pt x="5976" y="948"/>
                    <a:pt x="6296" y="1735"/>
                    <a:pt x="6617" y="2536"/>
                  </a:cubicBezTo>
                  <a:cubicBezTo>
                    <a:pt x="5772" y="1953"/>
                    <a:pt x="4795" y="1560"/>
                    <a:pt x="3789" y="1399"/>
                  </a:cubicBezTo>
                  <a:lnTo>
                    <a:pt x="3789" y="1399"/>
                  </a:lnTo>
                  <a:cubicBezTo>
                    <a:pt x="4227" y="1808"/>
                    <a:pt x="4649" y="2230"/>
                    <a:pt x="5087" y="2653"/>
                  </a:cubicBezTo>
                  <a:cubicBezTo>
                    <a:pt x="4534" y="2439"/>
                    <a:pt x="3945" y="2335"/>
                    <a:pt x="3354" y="2335"/>
                  </a:cubicBezTo>
                  <a:cubicBezTo>
                    <a:pt x="2136" y="2335"/>
                    <a:pt x="913" y="2776"/>
                    <a:pt x="0" y="3600"/>
                  </a:cubicBezTo>
                  <a:cubicBezTo>
                    <a:pt x="1020" y="3673"/>
                    <a:pt x="2463" y="3790"/>
                    <a:pt x="3483" y="3863"/>
                  </a:cubicBezTo>
                  <a:cubicBezTo>
                    <a:pt x="2711" y="4139"/>
                    <a:pt x="2332" y="4722"/>
                    <a:pt x="2041" y="5553"/>
                  </a:cubicBezTo>
                  <a:cubicBezTo>
                    <a:pt x="3056" y="4815"/>
                    <a:pt x="4052" y="4459"/>
                    <a:pt x="5111" y="4459"/>
                  </a:cubicBezTo>
                  <a:cubicBezTo>
                    <a:pt x="5329" y="4459"/>
                    <a:pt x="5548" y="4474"/>
                    <a:pt x="5772" y="4504"/>
                  </a:cubicBezTo>
                  <a:cubicBezTo>
                    <a:pt x="5232" y="4577"/>
                    <a:pt x="4679" y="4883"/>
                    <a:pt x="4314" y="5335"/>
                  </a:cubicBezTo>
                  <a:cubicBezTo>
                    <a:pt x="5757" y="5320"/>
                    <a:pt x="7200" y="5291"/>
                    <a:pt x="8643" y="5262"/>
                  </a:cubicBezTo>
                  <a:lnTo>
                    <a:pt x="8643" y="5262"/>
                  </a:lnTo>
                  <a:lnTo>
                    <a:pt x="7112" y="6282"/>
                  </a:lnTo>
                  <a:cubicBezTo>
                    <a:pt x="7672" y="6352"/>
                    <a:pt x="8330" y="6450"/>
                    <a:pt x="8976" y="6450"/>
                  </a:cubicBezTo>
                  <a:cubicBezTo>
                    <a:pt x="9946" y="6450"/>
                    <a:pt x="10890" y="6229"/>
                    <a:pt x="11441" y="5364"/>
                  </a:cubicBezTo>
                  <a:cubicBezTo>
                    <a:pt x="12243" y="4125"/>
                    <a:pt x="12301" y="2449"/>
                    <a:pt x="11601" y="1152"/>
                  </a:cubicBezTo>
                  <a:lnTo>
                    <a:pt x="11601" y="1152"/>
                  </a:lnTo>
                  <a:cubicBezTo>
                    <a:pt x="11733" y="2012"/>
                    <a:pt x="11616" y="2901"/>
                    <a:pt x="11281" y="3702"/>
                  </a:cubicBezTo>
                  <a:cubicBezTo>
                    <a:pt x="11295" y="2172"/>
                    <a:pt x="10348" y="656"/>
                    <a:pt x="89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4"/>
            <p:cNvSpPr/>
            <p:nvPr/>
          </p:nvSpPr>
          <p:spPr>
            <a:xfrm>
              <a:off x="1717451" y="3607411"/>
              <a:ext cx="63782" cy="33816"/>
            </a:xfrm>
            <a:custGeom>
              <a:rect b="b" l="l" r="r" t="t"/>
              <a:pathLst>
                <a:path extrusionOk="0" h="1098" w="2071">
                  <a:moveTo>
                    <a:pt x="263" y="1"/>
                  </a:moveTo>
                  <a:cubicBezTo>
                    <a:pt x="176" y="1"/>
                    <a:pt x="88" y="7"/>
                    <a:pt x="0" y="19"/>
                  </a:cubicBezTo>
                  <a:cubicBezTo>
                    <a:pt x="190" y="412"/>
                    <a:pt x="627" y="558"/>
                    <a:pt x="1021" y="631"/>
                  </a:cubicBezTo>
                  <a:cubicBezTo>
                    <a:pt x="1400" y="704"/>
                    <a:pt x="1837" y="777"/>
                    <a:pt x="2070" y="1097"/>
                  </a:cubicBezTo>
                  <a:cubicBezTo>
                    <a:pt x="1731" y="432"/>
                    <a:pt x="1007" y="1"/>
                    <a:pt x="263"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4"/>
            <p:cNvSpPr/>
            <p:nvPr/>
          </p:nvSpPr>
          <p:spPr>
            <a:xfrm>
              <a:off x="1770854" y="3301653"/>
              <a:ext cx="212349" cy="103480"/>
            </a:xfrm>
            <a:custGeom>
              <a:rect b="b" l="l" r="r" t="t"/>
              <a:pathLst>
                <a:path extrusionOk="0" h="3360" w="6895">
                  <a:moveTo>
                    <a:pt x="978" y="0"/>
                  </a:moveTo>
                  <a:cubicBezTo>
                    <a:pt x="632" y="0"/>
                    <a:pt x="298" y="56"/>
                    <a:pt x="1" y="167"/>
                  </a:cubicBezTo>
                  <a:cubicBezTo>
                    <a:pt x="172" y="140"/>
                    <a:pt x="345" y="126"/>
                    <a:pt x="518" y="126"/>
                  </a:cubicBezTo>
                  <a:cubicBezTo>
                    <a:pt x="1261" y="126"/>
                    <a:pt x="2007" y="374"/>
                    <a:pt x="2610" y="823"/>
                  </a:cubicBezTo>
                  <a:cubicBezTo>
                    <a:pt x="2901" y="1056"/>
                    <a:pt x="3163" y="1319"/>
                    <a:pt x="3499" y="1494"/>
                  </a:cubicBezTo>
                  <a:cubicBezTo>
                    <a:pt x="3965" y="1727"/>
                    <a:pt x="4519" y="1712"/>
                    <a:pt x="5029" y="1843"/>
                  </a:cubicBezTo>
                  <a:cubicBezTo>
                    <a:pt x="5831" y="2047"/>
                    <a:pt x="6545" y="2616"/>
                    <a:pt x="6895" y="3359"/>
                  </a:cubicBezTo>
                  <a:cubicBezTo>
                    <a:pt x="6763" y="2601"/>
                    <a:pt x="6180" y="1931"/>
                    <a:pt x="5437" y="1683"/>
                  </a:cubicBezTo>
                  <a:cubicBezTo>
                    <a:pt x="4985" y="1523"/>
                    <a:pt x="4490" y="1523"/>
                    <a:pt x="4038" y="1333"/>
                  </a:cubicBezTo>
                  <a:cubicBezTo>
                    <a:pt x="3572" y="1144"/>
                    <a:pt x="3193" y="780"/>
                    <a:pt x="2755" y="503"/>
                  </a:cubicBezTo>
                  <a:cubicBezTo>
                    <a:pt x="2218" y="169"/>
                    <a:pt x="1581" y="0"/>
                    <a:pt x="978"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4"/>
            <p:cNvSpPr/>
            <p:nvPr/>
          </p:nvSpPr>
          <p:spPr>
            <a:xfrm>
              <a:off x="1772209" y="3466143"/>
              <a:ext cx="53896" cy="52602"/>
            </a:xfrm>
            <a:custGeom>
              <a:rect b="b" l="l" r="r" t="t"/>
              <a:pathLst>
                <a:path extrusionOk="0" h="1708" w="1750">
                  <a:moveTo>
                    <a:pt x="1516" y="0"/>
                  </a:moveTo>
                  <a:cubicBezTo>
                    <a:pt x="1123" y="146"/>
                    <a:pt x="744" y="321"/>
                    <a:pt x="394" y="540"/>
                  </a:cubicBezTo>
                  <a:cubicBezTo>
                    <a:pt x="205" y="656"/>
                    <a:pt x="1" y="831"/>
                    <a:pt x="44" y="1050"/>
                  </a:cubicBezTo>
                  <a:cubicBezTo>
                    <a:pt x="88" y="1210"/>
                    <a:pt x="277" y="1297"/>
                    <a:pt x="438" y="1297"/>
                  </a:cubicBezTo>
                  <a:cubicBezTo>
                    <a:pt x="613" y="1283"/>
                    <a:pt x="773" y="1195"/>
                    <a:pt x="919" y="1123"/>
                  </a:cubicBezTo>
                  <a:lnTo>
                    <a:pt x="919" y="1123"/>
                  </a:lnTo>
                  <a:cubicBezTo>
                    <a:pt x="846" y="1254"/>
                    <a:pt x="860" y="1443"/>
                    <a:pt x="962" y="1560"/>
                  </a:cubicBezTo>
                  <a:cubicBezTo>
                    <a:pt x="1039" y="1658"/>
                    <a:pt x="1156" y="1707"/>
                    <a:pt x="1272" y="1707"/>
                  </a:cubicBezTo>
                  <a:cubicBezTo>
                    <a:pt x="1310" y="1707"/>
                    <a:pt x="1349" y="1702"/>
                    <a:pt x="1385" y="1691"/>
                  </a:cubicBezTo>
                  <a:cubicBezTo>
                    <a:pt x="1589" y="1633"/>
                    <a:pt x="1720" y="1414"/>
                    <a:pt x="1735" y="1195"/>
                  </a:cubicBezTo>
                  <a:cubicBezTo>
                    <a:pt x="1749" y="991"/>
                    <a:pt x="1691" y="773"/>
                    <a:pt x="1647" y="569"/>
                  </a:cubicBezTo>
                  <a:cubicBezTo>
                    <a:pt x="1589" y="365"/>
                    <a:pt x="1545" y="146"/>
                    <a:pt x="1516"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4"/>
            <p:cNvSpPr/>
            <p:nvPr/>
          </p:nvSpPr>
          <p:spPr>
            <a:xfrm>
              <a:off x="1669407" y="3514926"/>
              <a:ext cx="173759" cy="148752"/>
            </a:xfrm>
            <a:custGeom>
              <a:rect b="b" l="l" r="r" t="t"/>
              <a:pathLst>
                <a:path extrusionOk="0" h="4830" w="5642">
                  <a:moveTo>
                    <a:pt x="1857" y="1"/>
                  </a:moveTo>
                  <a:cubicBezTo>
                    <a:pt x="1627" y="1"/>
                    <a:pt x="1415" y="45"/>
                    <a:pt x="1225" y="151"/>
                  </a:cubicBezTo>
                  <a:cubicBezTo>
                    <a:pt x="1181" y="165"/>
                    <a:pt x="1138" y="194"/>
                    <a:pt x="1094" y="238"/>
                  </a:cubicBezTo>
                  <a:cubicBezTo>
                    <a:pt x="1" y="1054"/>
                    <a:pt x="249" y="2570"/>
                    <a:pt x="249" y="2570"/>
                  </a:cubicBezTo>
                  <a:cubicBezTo>
                    <a:pt x="249" y="2570"/>
                    <a:pt x="654" y="2099"/>
                    <a:pt x="1577" y="2099"/>
                  </a:cubicBezTo>
                  <a:cubicBezTo>
                    <a:pt x="1628" y="2099"/>
                    <a:pt x="1681" y="2101"/>
                    <a:pt x="1735" y="2104"/>
                  </a:cubicBezTo>
                  <a:cubicBezTo>
                    <a:pt x="2012" y="2118"/>
                    <a:pt x="2318" y="2177"/>
                    <a:pt x="2683" y="2293"/>
                  </a:cubicBezTo>
                  <a:cubicBezTo>
                    <a:pt x="2697" y="2308"/>
                    <a:pt x="2726" y="2308"/>
                    <a:pt x="2756" y="2322"/>
                  </a:cubicBezTo>
                  <a:cubicBezTo>
                    <a:pt x="3164" y="2454"/>
                    <a:pt x="3513" y="2658"/>
                    <a:pt x="3819" y="2891"/>
                  </a:cubicBezTo>
                  <a:cubicBezTo>
                    <a:pt x="4082" y="3095"/>
                    <a:pt x="4300" y="3328"/>
                    <a:pt x="4490" y="3547"/>
                  </a:cubicBezTo>
                  <a:cubicBezTo>
                    <a:pt x="5044" y="4188"/>
                    <a:pt x="5292" y="4829"/>
                    <a:pt x="5292" y="4829"/>
                  </a:cubicBezTo>
                  <a:cubicBezTo>
                    <a:pt x="5292" y="4829"/>
                    <a:pt x="5641" y="4057"/>
                    <a:pt x="5219" y="2526"/>
                  </a:cubicBezTo>
                  <a:cubicBezTo>
                    <a:pt x="5204" y="2483"/>
                    <a:pt x="5190" y="2439"/>
                    <a:pt x="5175" y="2410"/>
                  </a:cubicBezTo>
                  <a:cubicBezTo>
                    <a:pt x="5117" y="2191"/>
                    <a:pt x="4985" y="1943"/>
                    <a:pt x="4811" y="1710"/>
                  </a:cubicBezTo>
                  <a:cubicBezTo>
                    <a:pt x="4679" y="1564"/>
                    <a:pt x="4548" y="1404"/>
                    <a:pt x="4388" y="1258"/>
                  </a:cubicBezTo>
                  <a:cubicBezTo>
                    <a:pt x="4198" y="1054"/>
                    <a:pt x="3965" y="865"/>
                    <a:pt x="3717" y="705"/>
                  </a:cubicBezTo>
                  <a:cubicBezTo>
                    <a:pt x="3207" y="355"/>
                    <a:pt x="2639" y="92"/>
                    <a:pt x="2129" y="20"/>
                  </a:cubicBezTo>
                  <a:cubicBezTo>
                    <a:pt x="2036" y="7"/>
                    <a:pt x="1945" y="1"/>
                    <a:pt x="18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4"/>
            <p:cNvSpPr/>
            <p:nvPr/>
          </p:nvSpPr>
          <p:spPr>
            <a:xfrm>
              <a:off x="1706672" y="3514926"/>
              <a:ext cx="28303" cy="23067"/>
            </a:xfrm>
            <a:custGeom>
              <a:rect b="b" l="l" r="r" t="t"/>
              <a:pathLst>
                <a:path extrusionOk="0" h="749" w="919">
                  <a:moveTo>
                    <a:pt x="647" y="1"/>
                  </a:moveTo>
                  <a:cubicBezTo>
                    <a:pt x="417" y="1"/>
                    <a:pt x="205" y="45"/>
                    <a:pt x="15" y="151"/>
                  </a:cubicBezTo>
                  <a:lnTo>
                    <a:pt x="1" y="690"/>
                  </a:lnTo>
                  <a:lnTo>
                    <a:pt x="598" y="748"/>
                  </a:lnTo>
                  <a:lnTo>
                    <a:pt x="919" y="20"/>
                  </a:lnTo>
                  <a:cubicBezTo>
                    <a:pt x="826" y="7"/>
                    <a:pt x="735" y="1"/>
                    <a:pt x="6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4"/>
            <p:cNvSpPr/>
            <p:nvPr/>
          </p:nvSpPr>
          <p:spPr>
            <a:xfrm>
              <a:off x="1775351" y="3536607"/>
              <a:ext cx="29658" cy="36403"/>
            </a:xfrm>
            <a:custGeom>
              <a:rect b="b" l="l" r="r" t="t"/>
              <a:pathLst>
                <a:path extrusionOk="0" h="1182" w="963">
                  <a:moveTo>
                    <a:pt x="277" y="1"/>
                  </a:moveTo>
                  <a:lnTo>
                    <a:pt x="1" y="627"/>
                  </a:lnTo>
                  <a:lnTo>
                    <a:pt x="584" y="1181"/>
                  </a:lnTo>
                  <a:lnTo>
                    <a:pt x="962" y="554"/>
                  </a:lnTo>
                  <a:cubicBezTo>
                    <a:pt x="758" y="350"/>
                    <a:pt x="525" y="161"/>
                    <a:pt x="2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4"/>
            <p:cNvSpPr/>
            <p:nvPr/>
          </p:nvSpPr>
          <p:spPr>
            <a:xfrm>
              <a:off x="1808581" y="3567589"/>
              <a:ext cx="21558" cy="32337"/>
            </a:xfrm>
            <a:custGeom>
              <a:rect b="b" l="l" r="r" t="t"/>
              <a:pathLst>
                <a:path extrusionOk="0" h="1050" w="700">
                  <a:moveTo>
                    <a:pt x="292" y="0"/>
                  </a:moveTo>
                  <a:lnTo>
                    <a:pt x="0" y="423"/>
                  </a:lnTo>
                  <a:lnTo>
                    <a:pt x="292" y="1050"/>
                  </a:lnTo>
                  <a:lnTo>
                    <a:pt x="700" y="816"/>
                  </a:lnTo>
                  <a:cubicBezTo>
                    <a:pt x="685" y="773"/>
                    <a:pt x="671" y="729"/>
                    <a:pt x="656" y="700"/>
                  </a:cubicBezTo>
                  <a:cubicBezTo>
                    <a:pt x="598" y="481"/>
                    <a:pt x="466" y="233"/>
                    <a:pt x="2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4"/>
            <p:cNvSpPr/>
            <p:nvPr/>
          </p:nvSpPr>
          <p:spPr>
            <a:xfrm>
              <a:off x="1722841" y="3562631"/>
              <a:ext cx="29196" cy="22944"/>
            </a:xfrm>
            <a:custGeom>
              <a:rect b="b" l="l" r="r" t="t"/>
              <a:pathLst>
                <a:path extrusionOk="0" h="745" w="948">
                  <a:moveTo>
                    <a:pt x="204" y="1"/>
                  </a:moveTo>
                  <a:lnTo>
                    <a:pt x="0" y="555"/>
                  </a:lnTo>
                  <a:cubicBezTo>
                    <a:pt x="277" y="569"/>
                    <a:pt x="583" y="628"/>
                    <a:pt x="948" y="744"/>
                  </a:cubicBezTo>
                  <a:lnTo>
                    <a:pt x="933" y="74"/>
                  </a:lnTo>
                  <a:lnTo>
                    <a:pt x="2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4"/>
            <p:cNvSpPr/>
            <p:nvPr/>
          </p:nvSpPr>
          <p:spPr>
            <a:xfrm>
              <a:off x="1787023" y="3593151"/>
              <a:ext cx="22482" cy="31013"/>
            </a:xfrm>
            <a:custGeom>
              <a:rect b="b" l="l" r="r" t="t"/>
              <a:pathLst>
                <a:path extrusionOk="0" h="1007" w="730">
                  <a:moveTo>
                    <a:pt x="161" y="1"/>
                  </a:moveTo>
                  <a:lnTo>
                    <a:pt x="0" y="351"/>
                  </a:lnTo>
                  <a:cubicBezTo>
                    <a:pt x="263" y="555"/>
                    <a:pt x="481" y="788"/>
                    <a:pt x="671" y="1007"/>
                  </a:cubicBezTo>
                  <a:lnTo>
                    <a:pt x="729" y="511"/>
                  </a:lnTo>
                  <a:lnTo>
                    <a:pt x="1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4"/>
            <p:cNvSpPr/>
            <p:nvPr/>
          </p:nvSpPr>
          <p:spPr>
            <a:xfrm>
              <a:off x="1686931" y="3334052"/>
              <a:ext cx="165660" cy="115953"/>
            </a:xfrm>
            <a:custGeom>
              <a:rect b="b" l="l" r="r" t="t"/>
              <a:pathLst>
                <a:path extrusionOk="0" h="3765" w="5379">
                  <a:moveTo>
                    <a:pt x="2073" y="1"/>
                  </a:moveTo>
                  <a:cubicBezTo>
                    <a:pt x="1382" y="1"/>
                    <a:pt x="671" y="280"/>
                    <a:pt x="306" y="864"/>
                  </a:cubicBezTo>
                  <a:cubicBezTo>
                    <a:pt x="29" y="1302"/>
                    <a:pt x="0" y="1870"/>
                    <a:pt x="175" y="2351"/>
                  </a:cubicBezTo>
                  <a:cubicBezTo>
                    <a:pt x="350" y="2846"/>
                    <a:pt x="729" y="3240"/>
                    <a:pt x="1181" y="3488"/>
                  </a:cubicBezTo>
                  <a:cubicBezTo>
                    <a:pt x="1540" y="3676"/>
                    <a:pt x="1940" y="3765"/>
                    <a:pt x="2343" y="3765"/>
                  </a:cubicBezTo>
                  <a:cubicBezTo>
                    <a:pt x="2937" y="3765"/>
                    <a:pt x="3537" y="3573"/>
                    <a:pt x="4023" y="3225"/>
                  </a:cubicBezTo>
                  <a:cubicBezTo>
                    <a:pt x="4825" y="2628"/>
                    <a:pt x="5291" y="1637"/>
                    <a:pt x="5378" y="646"/>
                  </a:cubicBezTo>
                  <a:lnTo>
                    <a:pt x="5378" y="646"/>
                  </a:lnTo>
                  <a:cubicBezTo>
                    <a:pt x="5203" y="821"/>
                    <a:pt x="4970" y="981"/>
                    <a:pt x="4708" y="1054"/>
                  </a:cubicBezTo>
                  <a:cubicBezTo>
                    <a:pt x="4023" y="602"/>
                    <a:pt x="3294" y="165"/>
                    <a:pt x="2478" y="34"/>
                  </a:cubicBezTo>
                  <a:cubicBezTo>
                    <a:pt x="2346" y="12"/>
                    <a:pt x="2210" y="1"/>
                    <a:pt x="2073"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4"/>
            <p:cNvSpPr/>
            <p:nvPr/>
          </p:nvSpPr>
          <p:spPr>
            <a:xfrm>
              <a:off x="1714741" y="3357027"/>
              <a:ext cx="122574" cy="78688"/>
            </a:xfrm>
            <a:custGeom>
              <a:rect b="b" l="l" r="r" t="t"/>
              <a:pathLst>
                <a:path extrusionOk="0" h="2555" w="3980">
                  <a:moveTo>
                    <a:pt x="1324" y="1"/>
                  </a:moveTo>
                  <a:cubicBezTo>
                    <a:pt x="871" y="1"/>
                    <a:pt x="388" y="205"/>
                    <a:pt x="205" y="614"/>
                  </a:cubicBezTo>
                  <a:cubicBezTo>
                    <a:pt x="1" y="1080"/>
                    <a:pt x="249" y="1649"/>
                    <a:pt x="613" y="1984"/>
                  </a:cubicBezTo>
                  <a:cubicBezTo>
                    <a:pt x="1014" y="2353"/>
                    <a:pt x="1553" y="2554"/>
                    <a:pt x="2090" y="2554"/>
                  </a:cubicBezTo>
                  <a:cubicBezTo>
                    <a:pt x="2295" y="2554"/>
                    <a:pt x="2500" y="2525"/>
                    <a:pt x="2697" y="2465"/>
                  </a:cubicBezTo>
                  <a:cubicBezTo>
                    <a:pt x="3411" y="2246"/>
                    <a:pt x="3980" y="1620"/>
                    <a:pt x="3951" y="978"/>
                  </a:cubicBezTo>
                  <a:cubicBezTo>
                    <a:pt x="3499" y="920"/>
                    <a:pt x="3076" y="687"/>
                    <a:pt x="2668" y="468"/>
                  </a:cubicBezTo>
                  <a:cubicBezTo>
                    <a:pt x="2260" y="249"/>
                    <a:pt x="1823" y="31"/>
                    <a:pt x="1371" y="2"/>
                  </a:cubicBezTo>
                  <a:cubicBezTo>
                    <a:pt x="1355" y="1"/>
                    <a:pt x="1340" y="1"/>
                    <a:pt x="13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4"/>
            <p:cNvSpPr/>
            <p:nvPr/>
          </p:nvSpPr>
          <p:spPr>
            <a:xfrm>
              <a:off x="1714741" y="3357027"/>
              <a:ext cx="122574" cy="78688"/>
            </a:xfrm>
            <a:custGeom>
              <a:rect b="b" l="l" r="r" t="t"/>
              <a:pathLst>
                <a:path extrusionOk="0" h="2555" w="3980">
                  <a:moveTo>
                    <a:pt x="1324" y="1"/>
                  </a:moveTo>
                  <a:cubicBezTo>
                    <a:pt x="871" y="1"/>
                    <a:pt x="388" y="205"/>
                    <a:pt x="205" y="614"/>
                  </a:cubicBezTo>
                  <a:cubicBezTo>
                    <a:pt x="1" y="1080"/>
                    <a:pt x="249" y="1649"/>
                    <a:pt x="613" y="1984"/>
                  </a:cubicBezTo>
                  <a:cubicBezTo>
                    <a:pt x="1014" y="2353"/>
                    <a:pt x="1553" y="2554"/>
                    <a:pt x="2090" y="2554"/>
                  </a:cubicBezTo>
                  <a:cubicBezTo>
                    <a:pt x="2295" y="2554"/>
                    <a:pt x="2500" y="2525"/>
                    <a:pt x="2697" y="2465"/>
                  </a:cubicBezTo>
                  <a:cubicBezTo>
                    <a:pt x="3411" y="2246"/>
                    <a:pt x="3980" y="1620"/>
                    <a:pt x="3951" y="978"/>
                  </a:cubicBezTo>
                  <a:cubicBezTo>
                    <a:pt x="3499" y="920"/>
                    <a:pt x="3076" y="687"/>
                    <a:pt x="2668" y="468"/>
                  </a:cubicBezTo>
                  <a:cubicBezTo>
                    <a:pt x="2260" y="249"/>
                    <a:pt x="1823" y="31"/>
                    <a:pt x="1371" y="2"/>
                  </a:cubicBezTo>
                  <a:cubicBezTo>
                    <a:pt x="1355" y="1"/>
                    <a:pt x="1340" y="1"/>
                    <a:pt x="1324" y="1"/>
                  </a:cubicBezTo>
                  <a:close/>
                </a:path>
              </a:pathLst>
            </a:custGeom>
            <a:solidFill>
              <a:srgbClr val="C22242">
                <a:alpha val="18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4"/>
            <p:cNvSpPr/>
            <p:nvPr/>
          </p:nvSpPr>
          <p:spPr>
            <a:xfrm>
              <a:off x="1862877" y="3388040"/>
              <a:ext cx="136033" cy="151031"/>
            </a:xfrm>
            <a:custGeom>
              <a:rect b="b" l="l" r="r" t="t"/>
              <a:pathLst>
                <a:path extrusionOk="0" h="4904" w="4417">
                  <a:moveTo>
                    <a:pt x="1065" y="0"/>
                  </a:moveTo>
                  <a:cubicBezTo>
                    <a:pt x="482" y="569"/>
                    <a:pt x="88" y="1341"/>
                    <a:pt x="44" y="2157"/>
                  </a:cubicBezTo>
                  <a:cubicBezTo>
                    <a:pt x="1" y="2974"/>
                    <a:pt x="336" y="3804"/>
                    <a:pt x="948" y="4344"/>
                  </a:cubicBezTo>
                  <a:cubicBezTo>
                    <a:pt x="1365" y="4701"/>
                    <a:pt x="1925" y="4903"/>
                    <a:pt x="2479" y="4903"/>
                  </a:cubicBezTo>
                  <a:cubicBezTo>
                    <a:pt x="2737" y="4903"/>
                    <a:pt x="2995" y="4859"/>
                    <a:pt x="3236" y="4766"/>
                  </a:cubicBezTo>
                  <a:cubicBezTo>
                    <a:pt x="3630" y="4606"/>
                    <a:pt x="3994" y="4314"/>
                    <a:pt x="4154" y="3921"/>
                  </a:cubicBezTo>
                  <a:cubicBezTo>
                    <a:pt x="4417" y="3323"/>
                    <a:pt x="4184" y="2595"/>
                    <a:pt x="3732" y="2114"/>
                  </a:cubicBezTo>
                  <a:cubicBezTo>
                    <a:pt x="3280" y="1633"/>
                    <a:pt x="2668" y="1356"/>
                    <a:pt x="2041" y="1137"/>
                  </a:cubicBezTo>
                  <a:cubicBezTo>
                    <a:pt x="1764" y="1035"/>
                    <a:pt x="1458" y="933"/>
                    <a:pt x="1254" y="715"/>
                  </a:cubicBezTo>
                  <a:cubicBezTo>
                    <a:pt x="1050" y="510"/>
                    <a:pt x="963" y="132"/>
                    <a:pt x="1065"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4"/>
            <p:cNvSpPr/>
            <p:nvPr/>
          </p:nvSpPr>
          <p:spPr>
            <a:xfrm>
              <a:off x="1864232" y="3415850"/>
              <a:ext cx="94271" cy="99168"/>
            </a:xfrm>
            <a:custGeom>
              <a:rect b="b" l="l" r="r" t="t"/>
              <a:pathLst>
                <a:path extrusionOk="0" h="3220" w="3061">
                  <a:moveTo>
                    <a:pt x="598" y="1"/>
                  </a:moveTo>
                  <a:cubicBezTo>
                    <a:pt x="204" y="395"/>
                    <a:pt x="0" y="1094"/>
                    <a:pt x="146" y="1721"/>
                  </a:cubicBezTo>
                  <a:cubicBezTo>
                    <a:pt x="292" y="2348"/>
                    <a:pt x="787" y="2901"/>
                    <a:pt x="1414" y="3120"/>
                  </a:cubicBezTo>
                  <a:cubicBezTo>
                    <a:pt x="1588" y="3184"/>
                    <a:pt x="1779" y="3220"/>
                    <a:pt x="1966" y="3220"/>
                  </a:cubicBezTo>
                  <a:cubicBezTo>
                    <a:pt x="2249" y="3220"/>
                    <a:pt x="2524" y="3138"/>
                    <a:pt x="2726" y="2945"/>
                  </a:cubicBezTo>
                  <a:cubicBezTo>
                    <a:pt x="3046" y="2639"/>
                    <a:pt x="3061" y="2143"/>
                    <a:pt x="2915" y="1735"/>
                  </a:cubicBezTo>
                  <a:cubicBezTo>
                    <a:pt x="2740" y="1269"/>
                    <a:pt x="2376" y="905"/>
                    <a:pt x="1953" y="628"/>
                  </a:cubicBezTo>
                  <a:cubicBezTo>
                    <a:pt x="1531" y="365"/>
                    <a:pt x="1064" y="176"/>
                    <a:pt x="5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4"/>
            <p:cNvSpPr/>
            <p:nvPr/>
          </p:nvSpPr>
          <p:spPr>
            <a:xfrm>
              <a:off x="1864232" y="3415850"/>
              <a:ext cx="94271" cy="99168"/>
            </a:xfrm>
            <a:custGeom>
              <a:rect b="b" l="l" r="r" t="t"/>
              <a:pathLst>
                <a:path extrusionOk="0" h="3220" w="3061">
                  <a:moveTo>
                    <a:pt x="598" y="1"/>
                  </a:moveTo>
                  <a:cubicBezTo>
                    <a:pt x="204" y="395"/>
                    <a:pt x="0" y="1094"/>
                    <a:pt x="146" y="1721"/>
                  </a:cubicBezTo>
                  <a:cubicBezTo>
                    <a:pt x="292" y="2348"/>
                    <a:pt x="787" y="2901"/>
                    <a:pt x="1414" y="3120"/>
                  </a:cubicBezTo>
                  <a:cubicBezTo>
                    <a:pt x="1588" y="3184"/>
                    <a:pt x="1779" y="3220"/>
                    <a:pt x="1966" y="3220"/>
                  </a:cubicBezTo>
                  <a:cubicBezTo>
                    <a:pt x="2249" y="3220"/>
                    <a:pt x="2524" y="3138"/>
                    <a:pt x="2726" y="2945"/>
                  </a:cubicBezTo>
                  <a:cubicBezTo>
                    <a:pt x="3046" y="2639"/>
                    <a:pt x="3061" y="2143"/>
                    <a:pt x="2915" y="1735"/>
                  </a:cubicBezTo>
                  <a:cubicBezTo>
                    <a:pt x="2740" y="1269"/>
                    <a:pt x="2376" y="905"/>
                    <a:pt x="1953" y="628"/>
                  </a:cubicBezTo>
                  <a:cubicBezTo>
                    <a:pt x="1531" y="365"/>
                    <a:pt x="1064" y="176"/>
                    <a:pt x="598" y="1"/>
                  </a:cubicBezTo>
                  <a:close/>
                </a:path>
              </a:pathLst>
            </a:custGeom>
            <a:solidFill>
              <a:srgbClr val="C22242">
                <a:alpha val="18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4"/>
            <p:cNvSpPr/>
            <p:nvPr/>
          </p:nvSpPr>
          <p:spPr>
            <a:xfrm>
              <a:off x="1918097" y="3463432"/>
              <a:ext cx="7207" cy="7237"/>
            </a:xfrm>
            <a:custGeom>
              <a:rect b="b" l="l" r="r" t="t"/>
              <a:pathLst>
                <a:path extrusionOk="0" h="235" w="234">
                  <a:moveTo>
                    <a:pt x="117" y="1"/>
                  </a:moveTo>
                  <a:cubicBezTo>
                    <a:pt x="59" y="1"/>
                    <a:pt x="0" y="59"/>
                    <a:pt x="0" y="117"/>
                  </a:cubicBezTo>
                  <a:cubicBezTo>
                    <a:pt x="0" y="176"/>
                    <a:pt x="59" y="234"/>
                    <a:pt x="117" y="234"/>
                  </a:cubicBezTo>
                  <a:cubicBezTo>
                    <a:pt x="175" y="234"/>
                    <a:pt x="233" y="176"/>
                    <a:pt x="233" y="117"/>
                  </a:cubicBezTo>
                  <a:cubicBezTo>
                    <a:pt x="233" y="59"/>
                    <a:pt x="175" y="1"/>
                    <a:pt x="117" y="1"/>
                  </a:cubicBezTo>
                  <a:close/>
                </a:path>
              </a:pathLst>
            </a:custGeom>
            <a:solidFill>
              <a:srgbClr val="423C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4"/>
            <p:cNvSpPr/>
            <p:nvPr/>
          </p:nvSpPr>
          <p:spPr>
            <a:xfrm>
              <a:off x="1762323" y="3400143"/>
              <a:ext cx="8562" cy="8562"/>
            </a:xfrm>
            <a:custGeom>
              <a:rect b="b" l="l" r="r" t="t"/>
              <a:pathLst>
                <a:path extrusionOk="0" h="278" w="278">
                  <a:moveTo>
                    <a:pt x="132" y="1"/>
                  </a:moveTo>
                  <a:cubicBezTo>
                    <a:pt x="59" y="1"/>
                    <a:pt x="1" y="59"/>
                    <a:pt x="1" y="132"/>
                  </a:cubicBezTo>
                  <a:cubicBezTo>
                    <a:pt x="1" y="205"/>
                    <a:pt x="59" y="278"/>
                    <a:pt x="132" y="278"/>
                  </a:cubicBezTo>
                  <a:cubicBezTo>
                    <a:pt x="205" y="278"/>
                    <a:pt x="278" y="205"/>
                    <a:pt x="278" y="132"/>
                  </a:cubicBezTo>
                  <a:cubicBezTo>
                    <a:pt x="278" y="59"/>
                    <a:pt x="205" y="1"/>
                    <a:pt x="132" y="1"/>
                  </a:cubicBezTo>
                  <a:close/>
                </a:path>
              </a:pathLst>
            </a:custGeom>
            <a:solidFill>
              <a:srgbClr val="423C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4"/>
            <p:cNvSpPr/>
            <p:nvPr/>
          </p:nvSpPr>
          <p:spPr>
            <a:xfrm>
              <a:off x="2031647" y="3913661"/>
              <a:ext cx="73637" cy="153988"/>
            </a:xfrm>
            <a:custGeom>
              <a:rect b="b" l="l" r="r" t="t"/>
              <a:pathLst>
                <a:path extrusionOk="0" h="5000" w="2391">
                  <a:moveTo>
                    <a:pt x="933" y="0"/>
                  </a:moveTo>
                  <a:lnTo>
                    <a:pt x="1" y="3760"/>
                  </a:lnTo>
                  <a:lnTo>
                    <a:pt x="1181" y="4999"/>
                  </a:lnTo>
                  <a:lnTo>
                    <a:pt x="2391" y="3148"/>
                  </a:lnTo>
                  <a:lnTo>
                    <a:pt x="1779" y="1618"/>
                  </a:lnTo>
                  <a:lnTo>
                    <a:pt x="9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4"/>
            <p:cNvSpPr/>
            <p:nvPr/>
          </p:nvSpPr>
          <p:spPr>
            <a:xfrm>
              <a:off x="1835036" y="3953605"/>
              <a:ext cx="161625" cy="150846"/>
            </a:xfrm>
            <a:custGeom>
              <a:rect b="b" l="l" r="r" t="t"/>
              <a:pathLst>
                <a:path extrusionOk="0" h="4898" w="5248">
                  <a:moveTo>
                    <a:pt x="4825" y="0"/>
                  </a:moveTo>
                  <a:lnTo>
                    <a:pt x="1327" y="904"/>
                  </a:lnTo>
                  <a:lnTo>
                    <a:pt x="1" y="2974"/>
                  </a:lnTo>
                  <a:lnTo>
                    <a:pt x="773" y="3935"/>
                  </a:lnTo>
                  <a:lnTo>
                    <a:pt x="1371" y="3411"/>
                  </a:lnTo>
                  <a:lnTo>
                    <a:pt x="3003" y="4897"/>
                  </a:lnTo>
                  <a:lnTo>
                    <a:pt x="5248" y="3265"/>
                  </a:lnTo>
                  <a:lnTo>
                    <a:pt x="4825" y="0"/>
                  </a:ln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4"/>
            <p:cNvSpPr/>
            <p:nvPr/>
          </p:nvSpPr>
          <p:spPr>
            <a:xfrm>
              <a:off x="1907780" y="3798756"/>
              <a:ext cx="173267" cy="721339"/>
            </a:xfrm>
            <a:custGeom>
              <a:rect b="b" l="l" r="r" t="t"/>
              <a:pathLst>
                <a:path extrusionOk="0" h="23422" w="5626">
                  <a:moveTo>
                    <a:pt x="4999" y="0"/>
                  </a:moveTo>
                  <a:lnTo>
                    <a:pt x="700" y="1603"/>
                  </a:lnTo>
                  <a:lnTo>
                    <a:pt x="0" y="4372"/>
                  </a:lnTo>
                  <a:lnTo>
                    <a:pt x="0" y="4387"/>
                  </a:lnTo>
                  <a:lnTo>
                    <a:pt x="117" y="7229"/>
                  </a:lnTo>
                  <a:lnTo>
                    <a:pt x="802" y="23421"/>
                  </a:lnTo>
                  <a:lnTo>
                    <a:pt x="3556" y="22853"/>
                  </a:lnTo>
                  <a:cubicBezTo>
                    <a:pt x="3556" y="22853"/>
                    <a:pt x="4256" y="14924"/>
                    <a:pt x="4256" y="13671"/>
                  </a:cubicBezTo>
                  <a:cubicBezTo>
                    <a:pt x="4256" y="12797"/>
                    <a:pt x="3964" y="11179"/>
                    <a:pt x="3964" y="11179"/>
                  </a:cubicBezTo>
                  <a:cubicBezTo>
                    <a:pt x="3964" y="11179"/>
                    <a:pt x="4300" y="9401"/>
                    <a:pt x="4751" y="7069"/>
                  </a:cubicBezTo>
                  <a:cubicBezTo>
                    <a:pt x="5014" y="5670"/>
                    <a:pt x="5334" y="4066"/>
                    <a:pt x="5626" y="2551"/>
                  </a:cubicBezTo>
                  <a:lnTo>
                    <a:pt x="5611" y="2449"/>
                  </a:lnTo>
                  <a:lnTo>
                    <a:pt x="49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4"/>
            <p:cNvSpPr/>
            <p:nvPr/>
          </p:nvSpPr>
          <p:spPr>
            <a:xfrm>
              <a:off x="1907780" y="3850803"/>
              <a:ext cx="173267" cy="226269"/>
            </a:xfrm>
            <a:custGeom>
              <a:rect b="b" l="l" r="r" t="t"/>
              <a:pathLst>
                <a:path extrusionOk="0" h="7347" w="5626">
                  <a:moveTo>
                    <a:pt x="5364" y="1"/>
                  </a:moveTo>
                  <a:lnTo>
                    <a:pt x="1851" y="234"/>
                  </a:lnTo>
                  <a:lnTo>
                    <a:pt x="0" y="2682"/>
                  </a:lnTo>
                  <a:lnTo>
                    <a:pt x="0" y="2697"/>
                  </a:lnTo>
                  <a:lnTo>
                    <a:pt x="117" y="5539"/>
                  </a:lnTo>
                  <a:lnTo>
                    <a:pt x="175" y="5641"/>
                  </a:lnTo>
                  <a:lnTo>
                    <a:pt x="3600" y="7346"/>
                  </a:lnTo>
                  <a:lnTo>
                    <a:pt x="4023" y="4300"/>
                  </a:lnTo>
                  <a:lnTo>
                    <a:pt x="4751" y="5379"/>
                  </a:lnTo>
                  <a:cubicBezTo>
                    <a:pt x="5014" y="3980"/>
                    <a:pt x="5334" y="2376"/>
                    <a:pt x="5626" y="861"/>
                  </a:cubicBezTo>
                  <a:lnTo>
                    <a:pt x="5611" y="759"/>
                  </a:lnTo>
                  <a:lnTo>
                    <a:pt x="5364" y="1"/>
                  </a:lnTo>
                  <a:close/>
                </a:path>
              </a:pathLst>
            </a:custGeom>
            <a:solidFill>
              <a:srgbClr val="000000">
                <a:alpha val="3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4"/>
            <p:cNvSpPr/>
            <p:nvPr/>
          </p:nvSpPr>
          <p:spPr>
            <a:xfrm>
              <a:off x="1646094" y="3691919"/>
              <a:ext cx="459191" cy="372126"/>
            </a:xfrm>
            <a:custGeom>
              <a:rect b="b" l="l" r="r" t="t"/>
              <a:pathLst>
                <a:path extrusionOk="0" h="12083" w="14910">
                  <a:moveTo>
                    <a:pt x="0" y="0"/>
                  </a:moveTo>
                  <a:lnTo>
                    <a:pt x="7360" y="5553"/>
                  </a:lnTo>
                  <a:lnTo>
                    <a:pt x="6107" y="11543"/>
                  </a:lnTo>
                  <a:lnTo>
                    <a:pt x="7521" y="10479"/>
                  </a:lnTo>
                  <a:lnTo>
                    <a:pt x="8351" y="12083"/>
                  </a:lnTo>
                  <a:lnTo>
                    <a:pt x="9153" y="10305"/>
                  </a:lnTo>
                  <a:lnTo>
                    <a:pt x="12126" y="11369"/>
                  </a:lnTo>
                  <a:lnTo>
                    <a:pt x="12068" y="8789"/>
                  </a:lnTo>
                  <a:lnTo>
                    <a:pt x="12505" y="7492"/>
                  </a:lnTo>
                  <a:lnTo>
                    <a:pt x="13919" y="9926"/>
                  </a:lnTo>
                  <a:lnTo>
                    <a:pt x="14910" y="10334"/>
                  </a:lnTo>
                  <a:lnTo>
                    <a:pt x="14108" y="2085"/>
                  </a:lnTo>
                  <a:lnTo>
                    <a:pt x="12068" y="2740"/>
                  </a:lnTo>
                  <a:lnTo>
                    <a:pt x="9080" y="2770"/>
                  </a:lnTo>
                  <a:lnTo>
                    <a:pt x="8162" y="2041"/>
                  </a:lnTo>
                  <a:lnTo>
                    <a:pt x="6996" y="2988"/>
                  </a:lnTo>
                  <a:lnTo>
                    <a:pt x="4227" y="119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4"/>
            <p:cNvSpPr/>
            <p:nvPr/>
          </p:nvSpPr>
          <p:spPr>
            <a:xfrm>
              <a:off x="1827429" y="3837807"/>
              <a:ext cx="71389" cy="209639"/>
            </a:xfrm>
            <a:custGeom>
              <a:rect b="b" l="l" r="r" t="t"/>
              <a:pathLst>
                <a:path extrusionOk="0" h="6807" w="2318">
                  <a:moveTo>
                    <a:pt x="2318" y="0"/>
                  </a:moveTo>
                  <a:lnTo>
                    <a:pt x="2318" y="0"/>
                  </a:lnTo>
                  <a:cubicBezTo>
                    <a:pt x="744" y="1924"/>
                    <a:pt x="0" y="4518"/>
                    <a:pt x="423" y="6806"/>
                  </a:cubicBezTo>
                  <a:cubicBezTo>
                    <a:pt x="569" y="4431"/>
                    <a:pt x="1122" y="2055"/>
                    <a:pt x="2318"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4"/>
            <p:cNvSpPr/>
            <p:nvPr/>
          </p:nvSpPr>
          <p:spPr>
            <a:xfrm>
              <a:off x="1819791" y="3830169"/>
              <a:ext cx="24730" cy="156667"/>
            </a:xfrm>
            <a:custGeom>
              <a:rect b="b" l="l" r="r" t="t"/>
              <a:pathLst>
                <a:path extrusionOk="0" h="5087" w="803">
                  <a:moveTo>
                    <a:pt x="627" y="0"/>
                  </a:moveTo>
                  <a:lnTo>
                    <a:pt x="627" y="0"/>
                  </a:lnTo>
                  <a:cubicBezTo>
                    <a:pt x="292" y="889"/>
                    <a:pt x="30" y="1808"/>
                    <a:pt x="15" y="2755"/>
                  </a:cubicBezTo>
                  <a:cubicBezTo>
                    <a:pt x="0" y="3702"/>
                    <a:pt x="248" y="4679"/>
                    <a:pt x="802" y="5087"/>
                  </a:cubicBezTo>
                  <a:cubicBezTo>
                    <a:pt x="321" y="3440"/>
                    <a:pt x="263" y="1676"/>
                    <a:pt x="627"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4"/>
            <p:cNvSpPr/>
            <p:nvPr/>
          </p:nvSpPr>
          <p:spPr>
            <a:xfrm>
              <a:off x="1932449" y="4471589"/>
              <a:ext cx="246904" cy="210101"/>
            </a:xfrm>
            <a:custGeom>
              <a:rect b="b" l="l" r="r" t="t"/>
              <a:pathLst>
                <a:path extrusionOk="0" h="6822" w="8017">
                  <a:moveTo>
                    <a:pt x="1152" y="0"/>
                  </a:moveTo>
                  <a:cubicBezTo>
                    <a:pt x="831" y="481"/>
                    <a:pt x="452" y="933"/>
                    <a:pt x="1" y="1516"/>
                  </a:cubicBezTo>
                  <a:cubicBezTo>
                    <a:pt x="627" y="2901"/>
                    <a:pt x="1240" y="4271"/>
                    <a:pt x="1954" y="5655"/>
                  </a:cubicBezTo>
                  <a:cubicBezTo>
                    <a:pt x="2435" y="6107"/>
                    <a:pt x="2974" y="6501"/>
                    <a:pt x="3557" y="6821"/>
                  </a:cubicBezTo>
                  <a:cubicBezTo>
                    <a:pt x="3717" y="6646"/>
                    <a:pt x="3878" y="6471"/>
                    <a:pt x="4082" y="6282"/>
                  </a:cubicBezTo>
                  <a:lnTo>
                    <a:pt x="4825" y="6515"/>
                  </a:lnTo>
                  <a:cubicBezTo>
                    <a:pt x="4985" y="6311"/>
                    <a:pt x="5160" y="6122"/>
                    <a:pt x="5393" y="5830"/>
                  </a:cubicBezTo>
                  <a:cubicBezTo>
                    <a:pt x="5499" y="5896"/>
                    <a:pt x="5669" y="5915"/>
                    <a:pt x="5822" y="5915"/>
                  </a:cubicBezTo>
                  <a:cubicBezTo>
                    <a:pt x="6005" y="5915"/>
                    <a:pt x="6166" y="5889"/>
                    <a:pt x="6166" y="5889"/>
                  </a:cubicBezTo>
                  <a:cubicBezTo>
                    <a:pt x="6166" y="5889"/>
                    <a:pt x="6588" y="5553"/>
                    <a:pt x="6690" y="5218"/>
                  </a:cubicBezTo>
                  <a:cubicBezTo>
                    <a:pt x="6736" y="5257"/>
                    <a:pt x="6794" y="5273"/>
                    <a:pt x="6859" y="5273"/>
                  </a:cubicBezTo>
                  <a:cubicBezTo>
                    <a:pt x="7109" y="5273"/>
                    <a:pt x="7448" y="5043"/>
                    <a:pt x="7448" y="5043"/>
                  </a:cubicBezTo>
                  <a:cubicBezTo>
                    <a:pt x="7448" y="5043"/>
                    <a:pt x="7536" y="4650"/>
                    <a:pt x="7827" y="3979"/>
                  </a:cubicBezTo>
                  <a:cubicBezTo>
                    <a:pt x="8017" y="3542"/>
                    <a:pt x="7973" y="3032"/>
                    <a:pt x="7696" y="2624"/>
                  </a:cubicBezTo>
                  <a:cubicBezTo>
                    <a:pt x="7550" y="2420"/>
                    <a:pt x="7419" y="2201"/>
                    <a:pt x="7346" y="1983"/>
                  </a:cubicBezTo>
                  <a:cubicBezTo>
                    <a:pt x="7291" y="1807"/>
                    <a:pt x="7138" y="1698"/>
                    <a:pt x="6965" y="1698"/>
                  </a:cubicBezTo>
                  <a:cubicBezTo>
                    <a:pt x="6909" y="1698"/>
                    <a:pt x="6850" y="1709"/>
                    <a:pt x="6792" y="1735"/>
                  </a:cubicBezTo>
                  <a:cubicBezTo>
                    <a:pt x="6603" y="1822"/>
                    <a:pt x="6501" y="2041"/>
                    <a:pt x="6574" y="2230"/>
                  </a:cubicBezTo>
                  <a:cubicBezTo>
                    <a:pt x="6690" y="2609"/>
                    <a:pt x="6865" y="2944"/>
                    <a:pt x="6938" y="3382"/>
                  </a:cubicBezTo>
                  <a:cubicBezTo>
                    <a:pt x="6749" y="3527"/>
                    <a:pt x="6559" y="3571"/>
                    <a:pt x="6209" y="3659"/>
                  </a:cubicBezTo>
                  <a:cubicBezTo>
                    <a:pt x="5524" y="2085"/>
                    <a:pt x="3863" y="1064"/>
                    <a:pt x="11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4"/>
            <p:cNvSpPr/>
            <p:nvPr/>
          </p:nvSpPr>
          <p:spPr>
            <a:xfrm>
              <a:off x="1920140" y="3492401"/>
              <a:ext cx="138281" cy="108007"/>
            </a:xfrm>
            <a:custGeom>
              <a:rect b="b" l="l" r="r" t="t"/>
              <a:pathLst>
                <a:path extrusionOk="0" h="3507" w="4490">
                  <a:moveTo>
                    <a:pt x="3527" y="0"/>
                  </a:moveTo>
                  <a:cubicBezTo>
                    <a:pt x="2012" y="845"/>
                    <a:pt x="889" y="1968"/>
                    <a:pt x="0" y="3250"/>
                  </a:cubicBezTo>
                  <a:cubicBezTo>
                    <a:pt x="359" y="3425"/>
                    <a:pt x="758" y="3507"/>
                    <a:pt x="1158" y="3507"/>
                  </a:cubicBezTo>
                  <a:cubicBezTo>
                    <a:pt x="1392" y="3507"/>
                    <a:pt x="1626" y="3479"/>
                    <a:pt x="1851" y="3425"/>
                  </a:cubicBezTo>
                  <a:cubicBezTo>
                    <a:pt x="2478" y="3294"/>
                    <a:pt x="3046" y="2973"/>
                    <a:pt x="3542" y="2565"/>
                  </a:cubicBezTo>
                  <a:cubicBezTo>
                    <a:pt x="3965" y="2216"/>
                    <a:pt x="4358" y="1749"/>
                    <a:pt x="4431" y="1195"/>
                  </a:cubicBezTo>
                  <a:cubicBezTo>
                    <a:pt x="4489" y="627"/>
                    <a:pt x="4096" y="0"/>
                    <a:pt x="3527" y="0"/>
                  </a:cubicBezTo>
                  <a:close/>
                </a:path>
              </a:pathLst>
            </a:custGeom>
            <a:solidFill>
              <a:srgbClr val="60A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5" name="Google Shape;1355;p44"/>
          <p:cNvSpPr/>
          <p:nvPr/>
        </p:nvSpPr>
        <p:spPr>
          <a:xfrm rot="-1730614">
            <a:off x="7926075" y="112018"/>
            <a:ext cx="495381" cy="450783"/>
          </a:xfrm>
          <a:custGeom>
            <a:rect b="b" l="l" r="r" t="t"/>
            <a:pathLst>
              <a:path extrusionOk="0" h="4709" w="5175">
                <a:moveTo>
                  <a:pt x="117" y="0"/>
                </a:moveTo>
                <a:cubicBezTo>
                  <a:pt x="657" y="540"/>
                  <a:pt x="1" y="1254"/>
                  <a:pt x="1" y="1254"/>
                </a:cubicBezTo>
                <a:cubicBezTo>
                  <a:pt x="657" y="1735"/>
                  <a:pt x="219" y="2872"/>
                  <a:pt x="219" y="2872"/>
                </a:cubicBezTo>
                <a:cubicBezTo>
                  <a:pt x="219" y="2872"/>
                  <a:pt x="350" y="2872"/>
                  <a:pt x="555" y="3090"/>
                </a:cubicBezTo>
                <a:cubicBezTo>
                  <a:pt x="759" y="3338"/>
                  <a:pt x="350" y="4519"/>
                  <a:pt x="350" y="4519"/>
                </a:cubicBezTo>
                <a:cubicBezTo>
                  <a:pt x="350" y="4519"/>
                  <a:pt x="1115" y="4004"/>
                  <a:pt x="1504" y="4004"/>
                </a:cubicBezTo>
                <a:cubicBezTo>
                  <a:pt x="1523" y="4004"/>
                  <a:pt x="1542" y="4006"/>
                  <a:pt x="1560" y="4008"/>
                </a:cubicBezTo>
                <a:cubicBezTo>
                  <a:pt x="1983" y="4067"/>
                  <a:pt x="2041" y="4373"/>
                  <a:pt x="2041" y="4373"/>
                </a:cubicBezTo>
                <a:cubicBezTo>
                  <a:pt x="2251" y="4285"/>
                  <a:pt x="2444" y="4250"/>
                  <a:pt x="2617" y="4250"/>
                </a:cubicBezTo>
                <a:cubicBezTo>
                  <a:pt x="3247" y="4250"/>
                  <a:pt x="3615" y="4708"/>
                  <a:pt x="3615" y="4708"/>
                </a:cubicBezTo>
                <a:cubicBezTo>
                  <a:pt x="3769" y="4418"/>
                  <a:pt x="4278" y="4357"/>
                  <a:pt x="4674" y="4357"/>
                </a:cubicBezTo>
                <a:cubicBezTo>
                  <a:pt x="4953" y="4357"/>
                  <a:pt x="5175" y="4387"/>
                  <a:pt x="5175" y="4387"/>
                </a:cubicBezTo>
                <a:cubicBezTo>
                  <a:pt x="5175" y="4387"/>
                  <a:pt x="4927" y="3979"/>
                  <a:pt x="4009" y="3717"/>
                </a:cubicBezTo>
                <a:cubicBezTo>
                  <a:pt x="3407" y="3536"/>
                  <a:pt x="2680" y="3504"/>
                  <a:pt x="2251" y="3504"/>
                </a:cubicBezTo>
                <a:cubicBezTo>
                  <a:pt x="2025" y="3504"/>
                  <a:pt x="1881" y="3513"/>
                  <a:pt x="1881" y="3513"/>
                </a:cubicBezTo>
                <a:lnTo>
                  <a:pt x="2318" y="2799"/>
                </a:lnTo>
                <a:lnTo>
                  <a:pt x="1502" y="3163"/>
                </a:lnTo>
                <a:lnTo>
                  <a:pt x="1342" y="3003"/>
                </a:lnTo>
                <a:lnTo>
                  <a:pt x="1735" y="2274"/>
                </a:lnTo>
                <a:lnTo>
                  <a:pt x="992" y="2682"/>
                </a:lnTo>
                <a:cubicBezTo>
                  <a:pt x="1764" y="788"/>
                  <a:pt x="118" y="1"/>
                  <a:pt x="1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4"/>
          <p:cNvSpPr/>
          <p:nvPr/>
        </p:nvSpPr>
        <p:spPr>
          <a:xfrm rot="4319542">
            <a:off x="7233645" y="376234"/>
            <a:ext cx="326734" cy="394601"/>
          </a:xfrm>
          <a:custGeom>
            <a:rect b="b" l="l" r="r" t="t"/>
            <a:pathLst>
              <a:path extrusionOk="0" h="1954" w="1618">
                <a:moveTo>
                  <a:pt x="1414" y="1"/>
                </a:moveTo>
                <a:cubicBezTo>
                  <a:pt x="1414" y="1"/>
                  <a:pt x="1268" y="103"/>
                  <a:pt x="1210" y="438"/>
                </a:cubicBezTo>
                <a:cubicBezTo>
                  <a:pt x="1137" y="773"/>
                  <a:pt x="1195" y="1210"/>
                  <a:pt x="1195" y="1210"/>
                </a:cubicBezTo>
                <a:lnTo>
                  <a:pt x="933" y="1065"/>
                </a:lnTo>
                <a:lnTo>
                  <a:pt x="1093" y="1356"/>
                </a:lnTo>
                <a:lnTo>
                  <a:pt x="1035" y="1415"/>
                </a:lnTo>
                <a:lnTo>
                  <a:pt x="758" y="1298"/>
                </a:lnTo>
                <a:lnTo>
                  <a:pt x="933" y="1546"/>
                </a:lnTo>
                <a:cubicBezTo>
                  <a:pt x="833" y="1517"/>
                  <a:pt x="743" y="1504"/>
                  <a:pt x="661" y="1504"/>
                </a:cubicBezTo>
                <a:cubicBezTo>
                  <a:pt x="171" y="1504"/>
                  <a:pt x="0" y="1954"/>
                  <a:pt x="0" y="1954"/>
                </a:cubicBezTo>
                <a:cubicBezTo>
                  <a:pt x="58" y="1881"/>
                  <a:pt x="128" y="1857"/>
                  <a:pt x="195" y="1857"/>
                </a:cubicBezTo>
                <a:cubicBezTo>
                  <a:pt x="329" y="1857"/>
                  <a:pt x="452" y="1954"/>
                  <a:pt x="452" y="1954"/>
                </a:cubicBezTo>
                <a:cubicBezTo>
                  <a:pt x="527" y="1826"/>
                  <a:pt x="676" y="1795"/>
                  <a:pt x="802" y="1795"/>
                </a:cubicBezTo>
                <a:cubicBezTo>
                  <a:pt x="921" y="1795"/>
                  <a:pt x="1020" y="1823"/>
                  <a:pt x="1020" y="1823"/>
                </a:cubicBezTo>
                <a:cubicBezTo>
                  <a:pt x="1020" y="1823"/>
                  <a:pt x="1020" y="1779"/>
                  <a:pt x="1093" y="1691"/>
                </a:cubicBezTo>
                <a:cubicBezTo>
                  <a:pt x="1112" y="1672"/>
                  <a:pt x="1158" y="1665"/>
                  <a:pt x="1214" y="1665"/>
                </a:cubicBezTo>
                <a:cubicBezTo>
                  <a:pt x="1373" y="1665"/>
                  <a:pt x="1618" y="1721"/>
                  <a:pt x="1618" y="1721"/>
                </a:cubicBezTo>
                <a:cubicBezTo>
                  <a:pt x="1618" y="1721"/>
                  <a:pt x="1385" y="1444"/>
                  <a:pt x="1385" y="1313"/>
                </a:cubicBezTo>
                <a:cubicBezTo>
                  <a:pt x="1399" y="1152"/>
                  <a:pt x="1501" y="1123"/>
                  <a:pt x="1501" y="1123"/>
                </a:cubicBezTo>
                <a:cubicBezTo>
                  <a:pt x="1326" y="788"/>
                  <a:pt x="1574" y="555"/>
                  <a:pt x="1574" y="555"/>
                </a:cubicBezTo>
                <a:cubicBezTo>
                  <a:pt x="1385" y="467"/>
                  <a:pt x="1414"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sp>
        <p:nvSpPr>
          <p:cNvPr id="560" name="Google Shape;560;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800"/>
              <a:t>Contents of this template</a:t>
            </a:r>
            <a:endParaRPr sz="2800"/>
          </a:p>
        </p:txBody>
      </p:sp>
      <p:graphicFrame>
        <p:nvGraphicFramePr>
          <p:cNvPr id="561" name="Google Shape;561;p27"/>
          <p:cNvGraphicFramePr/>
          <p:nvPr/>
        </p:nvGraphicFramePr>
        <p:xfrm>
          <a:off x="720000" y="1538625"/>
          <a:ext cx="3000000" cy="3000000"/>
        </p:xfrm>
        <a:graphic>
          <a:graphicData uri="http://schemas.openxmlformats.org/drawingml/2006/table">
            <a:tbl>
              <a:tblPr>
                <a:noFill/>
                <a:tableStyleId>{6494F9CA-D0C3-4798-9E1E-255563704B1C}</a:tableStyleId>
              </a:tblPr>
              <a:tblGrid>
                <a:gridCol w="2438075"/>
                <a:gridCol w="5265925"/>
              </a:tblGrid>
              <a:tr h="392800">
                <a:tc>
                  <a:txBody>
                    <a:bodyPr/>
                    <a:lstStyle/>
                    <a:p>
                      <a:pPr indent="0" lvl="0" marL="0" rtl="0" algn="l">
                        <a:spcBef>
                          <a:spcPts val="0"/>
                        </a:spcBef>
                        <a:spcAft>
                          <a:spcPts val="0"/>
                        </a:spcAft>
                        <a:buNone/>
                      </a:pPr>
                      <a:r>
                        <a:rPr b="1" lang="en" sz="1100">
                          <a:solidFill>
                            <a:schemeClr val="lt1"/>
                          </a:solidFill>
                          <a:uFill>
                            <a:noFill/>
                          </a:uFill>
                          <a:latin typeface="Overpass"/>
                          <a:ea typeface="Overpass"/>
                          <a:cs typeface="Overpass"/>
                          <a:sym typeface="Overpass"/>
                          <a:hlinkClick action="ppaction://hlinksldjump" r:id="rId3">
                            <a:extLst>
                              <a:ext uri="{A12FA001-AC4F-418D-AE19-62706E023703}">
                                <ahyp:hlinkClr val="tx"/>
                              </a:ext>
                            </a:extLst>
                          </a:hlinkClick>
                        </a:rPr>
                        <a:t>Fonts</a:t>
                      </a:r>
                      <a:endParaRPr b="1" sz="1100">
                        <a:solidFill>
                          <a:schemeClr val="lt1"/>
                        </a:solidFill>
                        <a:latin typeface="Overpass"/>
                        <a:ea typeface="Overpass"/>
                        <a:cs typeface="Overpass"/>
                        <a:sym typeface="Overpass"/>
                      </a:endParaRPr>
                    </a:p>
                  </a:txBody>
                  <a:tcPr marT="0" marB="0" marR="91425" marL="91425" anchor="ctr">
                    <a:lnL cap="flat" cmpd="sng" w="9525">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9300"/>
                      </a:srgbClr>
                    </a:solidFill>
                  </a:tcPr>
                </a:tc>
                <a:tc>
                  <a:txBody>
                    <a:bodyPr/>
                    <a:lstStyle/>
                    <a:p>
                      <a:pPr indent="0" lvl="0" marL="0" rtl="0" algn="l">
                        <a:spcBef>
                          <a:spcPts val="0"/>
                        </a:spcBef>
                        <a:spcAft>
                          <a:spcPts val="1600"/>
                        </a:spcAft>
                        <a:buNone/>
                      </a:pPr>
                      <a:r>
                        <a:rPr lang="en" sz="1000">
                          <a:solidFill>
                            <a:schemeClr val="lt1"/>
                          </a:solidFill>
                          <a:latin typeface="Overpass"/>
                          <a:ea typeface="Overpass"/>
                          <a:cs typeface="Overpass"/>
                          <a:sym typeface="Overpass"/>
                        </a:rPr>
                        <a:t>To view this template correctly in PowerPoint, download and install the fonts we used</a:t>
                      </a:r>
                      <a:endParaRPr sz="1000">
                        <a:solidFill>
                          <a:schemeClr val="lt1"/>
                        </a:solidFill>
                        <a:latin typeface="Overpass"/>
                        <a:ea typeface="Overpass"/>
                        <a:cs typeface="Overpass"/>
                        <a:sym typeface="Overpass"/>
                      </a:endParaRPr>
                    </a:p>
                  </a:txBody>
                  <a:tcPr marT="0" marB="0" marR="91425" marL="91425" anchor="ctr">
                    <a:lnL cap="flat" cmpd="sng" w="19050">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9300"/>
                      </a:srgbClr>
                    </a:solidFill>
                  </a:tcPr>
                </a:tc>
              </a:tr>
              <a:tr h="392800">
                <a:tc>
                  <a:txBody>
                    <a:bodyPr/>
                    <a:lstStyle/>
                    <a:p>
                      <a:pPr indent="0" lvl="0" marL="0" rtl="0" algn="l">
                        <a:spcBef>
                          <a:spcPts val="0"/>
                        </a:spcBef>
                        <a:spcAft>
                          <a:spcPts val="0"/>
                        </a:spcAft>
                        <a:buNone/>
                      </a:pPr>
                      <a:r>
                        <a:rPr b="1" lang="en" sz="1100">
                          <a:solidFill>
                            <a:schemeClr val="lt1"/>
                          </a:solidFill>
                          <a:uFill>
                            <a:noFill/>
                          </a:uFill>
                          <a:latin typeface="Overpass"/>
                          <a:ea typeface="Overpass"/>
                          <a:cs typeface="Overpass"/>
                          <a:sym typeface="Overpass"/>
                          <a:hlinkClick action="ppaction://hlinksldjump" r:id="rId4">
                            <a:extLst>
                              <a:ext uri="{A12FA001-AC4F-418D-AE19-62706E023703}">
                                <ahyp:hlinkClr val="tx"/>
                              </a:ext>
                            </a:extLst>
                          </a:hlinkClick>
                        </a:rPr>
                        <a:t>Used </a:t>
                      </a:r>
                      <a:r>
                        <a:rPr b="1" lang="en" sz="1100">
                          <a:solidFill>
                            <a:schemeClr val="lt1"/>
                          </a:solidFill>
                          <a:latin typeface="Overpass"/>
                          <a:ea typeface="Overpass"/>
                          <a:cs typeface="Overpass"/>
                          <a:sym typeface="Overpass"/>
                        </a:rPr>
                        <a:t>and </a:t>
                      </a:r>
                      <a:r>
                        <a:rPr b="1" lang="en" sz="1100">
                          <a:solidFill>
                            <a:schemeClr val="lt1"/>
                          </a:solidFill>
                          <a:uFill>
                            <a:noFill/>
                          </a:uFill>
                          <a:latin typeface="Overpass"/>
                          <a:ea typeface="Overpass"/>
                          <a:cs typeface="Overpass"/>
                          <a:sym typeface="Overpass"/>
                          <a:hlinkClick action="ppaction://hlinksldjump" r:id="rId5">
                            <a:extLst>
                              <a:ext uri="{A12FA001-AC4F-418D-AE19-62706E023703}">
                                <ahyp:hlinkClr val="tx"/>
                              </a:ext>
                            </a:extLst>
                          </a:hlinkClick>
                        </a:rPr>
                        <a:t>alternative</a:t>
                      </a:r>
                      <a:r>
                        <a:rPr b="1" lang="en" sz="1100">
                          <a:solidFill>
                            <a:schemeClr val="lt1"/>
                          </a:solidFill>
                          <a:uFill>
                            <a:noFill/>
                          </a:uFill>
                          <a:latin typeface="Overpass"/>
                          <a:ea typeface="Overpass"/>
                          <a:cs typeface="Overpass"/>
                          <a:sym typeface="Overpass"/>
                          <a:hlinkClick action="ppaction://hlinksldjump" r:id="rId6">
                            <a:extLst>
                              <a:ext uri="{A12FA001-AC4F-418D-AE19-62706E023703}">
                                <ahyp:hlinkClr val="tx"/>
                              </a:ext>
                            </a:extLst>
                          </a:hlinkClick>
                        </a:rPr>
                        <a:t> resources</a:t>
                      </a:r>
                      <a:endParaRPr b="1" sz="1100">
                        <a:solidFill>
                          <a:schemeClr val="lt1"/>
                        </a:solidFill>
                        <a:latin typeface="Overpass"/>
                        <a:ea typeface="Overpass"/>
                        <a:cs typeface="Overpass"/>
                        <a:sym typeface="Overpass"/>
                      </a:endParaRPr>
                    </a:p>
                  </a:txBody>
                  <a:tcPr marT="0" marB="0" marR="91425" marL="91425" anchor="ctr">
                    <a:lnL cap="flat" cmpd="sng" w="9525">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9300"/>
                      </a:srgbClr>
                    </a:solidFill>
                  </a:tcPr>
                </a:tc>
                <a:tc>
                  <a:txBody>
                    <a:bodyPr/>
                    <a:lstStyle/>
                    <a:p>
                      <a:pPr indent="0" lvl="0" marL="0" marR="0" rtl="0" algn="l">
                        <a:lnSpc>
                          <a:spcPct val="100000"/>
                        </a:lnSpc>
                        <a:spcBef>
                          <a:spcPts val="0"/>
                        </a:spcBef>
                        <a:spcAft>
                          <a:spcPts val="1600"/>
                        </a:spcAft>
                        <a:buNone/>
                      </a:pPr>
                      <a:r>
                        <a:rPr lang="en" sz="1000">
                          <a:solidFill>
                            <a:schemeClr val="lt1"/>
                          </a:solidFill>
                          <a:latin typeface="Overpass"/>
                          <a:ea typeface="Overpass"/>
                          <a:cs typeface="Overpass"/>
                          <a:sym typeface="Overpass"/>
                        </a:rPr>
                        <a:t>An assortment of graphic resources that are suitable for use in this presentation</a:t>
                      </a:r>
                      <a:endParaRPr sz="1000">
                        <a:solidFill>
                          <a:schemeClr val="lt1"/>
                        </a:solidFill>
                        <a:latin typeface="Overpass"/>
                        <a:ea typeface="Overpass"/>
                        <a:cs typeface="Overpass"/>
                        <a:sym typeface="Overpass"/>
                      </a:endParaRPr>
                    </a:p>
                  </a:txBody>
                  <a:tcPr marT="0" marB="0" marR="91425" marL="91425" anchor="ctr">
                    <a:lnL cap="flat" cmpd="sng" w="19050">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9300"/>
                      </a:srgbClr>
                    </a:solidFill>
                  </a:tcPr>
                </a:tc>
              </a:tr>
              <a:tr h="392800">
                <a:tc>
                  <a:txBody>
                    <a:bodyPr/>
                    <a:lstStyle/>
                    <a:p>
                      <a:pPr indent="0" lvl="0" marL="0" rtl="0" algn="l">
                        <a:spcBef>
                          <a:spcPts val="0"/>
                        </a:spcBef>
                        <a:spcAft>
                          <a:spcPts val="0"/>
                        </a:spcAft>
                        <a:buNone/>
                      </a:pPr>
                      <a:r>
                        <a:rPr b="1" lang="en" sz="1100">
                          <a:solidFill>
                            <a:schemeClr val="lt1"/>
                          </a:solidFill>
                          <a:uFill>
                            <a:noFill/>
                          </a:uFill>
                          <a:latin typeface="Overpass"/>
                          <a:ea typeface="Overpass"/>
                          <a:cs typeface="Overpass"/>
                          <a:sym typeface="Overpass"/>
                          <a:hlinkClick action="ppaction://hlinksldjump" r:id="rId7">
                            <a:extLst>
                              <a:ext uri="{A12FA001-AC4F-418D-AE19-62706E023703}">
                                <ahyp:hlinkClr val="tx"/>
                              </a:ext>
                            </a:extLst>
                          </a:hlinkClick>
                        </a:rPr>
                        <a:t>Thanks slide</a:t>
                      </a:r>
                      <a:endParaRPr b="1" sz="1100">
                        <a:solidFill>
                          <a:schemeClr val="lt1"/>
                        </a:solidFill>
                        <a:latin typeface="Overpass"/>
                        <a:ea typeface="Overpass"/>
                        <a:cs typeface="Overpass"/>
                        <a:sym typeface="Overpass"/>
                      </a:endParaRPr>
                    </a:p>
                  </a:txBody>
                  <a:tcPr marT="0" marB="0" marR="91425" marL="91425" anchor="ctr">
                    <a:lnL cap="flat" cmpd="sng" w="9525">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9300"/>
                      </a:srgbClr>
                    </a:solidFill>
                  </a:tcPr>
                </a:tc>
                <a:tc>
                  <a:txBody>
                    <a:bodyPr/>
                    <a:lstStyle/>
                    <a:p>
                      <a:pPr indent="0" lvl="0" marL="0" rtl="0" algn="l">
                        <a:spcBef>
                          <a:spcPts val="0"/>
                        </a:spcBef>
                        <a:spcAft>
                          <a:spcPts val="1600"/>
                        </a:spcAft>
                        <a:buNone/>
                      </a:pPr>
                      <a:r>
                        <a:rPr lang="en" sz="1000">
                          <a:solidFill>
                            <a:schemeClr val="lt1"/>
                          </a:solidFill>
                          <a:latin typeface="Overpass"/>
                          <a:ea typeface="Overpass"/>
                          <a:cs typeface="Overpass"/>
                          <a:sym typeface="Overpass"/>
                        </a:rPr>
                        <a:t>You must keep it so that proper credits for our design are given</a:t>
                      </a:r>
                      <a:endParaRPr sz="1000">
                        <a:solidFill>
                          <a:schemeClr val="lt1"/>
                        </a:solidFill>
                        <a:latin typeface="Overpass"/>
                        <a:ea typeface="Overpass"/>
                        <a:cs typeface="Overpass"/>
                        <a:sym typeface="Overpass"/>
                      </a:endParaRPr>
                    </a:p>
                  </a:txBody>
                  <a:tcPr marT="0" marB="0" marR="91425" marL="91425" anchor="ctr">
                    <a:lnL cap="flat" cmpd="sng" w="19050">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9300"/>
                      </a:srgbClr>
                    </a:solidFill>
                  </a:tcPr>
                </a:tc>
              </a:tr>
              <a:tr h="392800">
                <a:tc>
                  <a:txBody>
                    <a:bodyPr/>
                    <a:lstStyle/>
                    <a:p>
                      <a:pPr indent="0" lvl="0" marL="0" rtl="0" algn="l">
                        <a:spcBef>
                          <a:spcPts val="0"/>
                        </a:spcBef>
                        <a:spcAft>
                          <a:spcPts val="0"/>
                        </a:spcAft>
                        <a:buNone/>
                      </a:pPr>
                      <a:r>
                        <a:rPr b="1" lang="en" sz="1100">
                          <a:solidFill>
                            <a:schemeClr val="lt1"/>
                          </a:solidFill>
                          <a:uFill>
                            <a:noFill/>
                          </a:uFill>
                          <a:latin typeface="Overpass"/>
                          <a:ea typeface="Overpass"/>
                          <a:cs typeface="Overpass"/>
                          <a:sym typeface="Overpass"/>
                          <a:hlinkClick action="ppaction://hlinksldjump" r:id="rId8">
                            <a:extLst>
                              <a:ext uri="{A12FA001-AC4F-418D-AE19-62706E023703}">
                                <ahyp:hlinkClr val="tx"/>
                              </a:ext>
                            </a:extLst>
                          </a:hlinkClick>
                        </a:rPr>
                        <a:t>Colors</a:t>
                      </a:r>
                      <a:endParaRPr b="1" sz="1100">
                        <a:solidFill>
                          <a:schemeClr val="lt1"/>
                        </a:solidFill>
                        <a:latin typeface="Overpass"/>
                        <a:ea typeface="Overpass"/>
                        <a:cs typeface="Overpass"/>
                        <a:sym typeface="Overpass"/>
                      </a:endParaRPr>
                    </a:p>
                  </a:txBody>
                  <a:tcPr marT="0" marB="0" marR="91425" marL="91425" anchor="ctr">
                    <a:lnL cap="flat" cmpd="sng" w="9525">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9300"/>
                      </a:srgbClr>
                    </a:solidFill>
                  </a:tcPr>
                </a:tc>
                <a:tc>
                  <a:txBody>
                    <a:bodyPr/>
                    <a:lstStyle/>
                    <a:p>
                      <a:pPr indent="0" lvl="0" marL="0" rtl="0" algn="l">
                        <a:spcBef>
                          <a:spcPts val="0"/>
                        </a:spcBef>
                        <a:spcAft>
                          <a:spcPts val="1600"/>
                        </a:spcAft>
                        <a:buNone/>
                      </a:pPr>
                      <a:r>
                        <a:rPr lang="en" sz="1000">
                          <a:solidFill>
                            <a:schemeClr val="lt1"/>
                          </a:solidFill>
                          <a:latin typeface="Overpass"/>
                          <a:ea typeface="Overpass"/>
                          <a:cs typeface="Overpass"/>
                          <a:sym typeface="Overpass"/>
                        </a:rPr>
                        <a:t>All the colors used in this presentation</a:t>
                      </a:r>
                      <a:endParaRPr sz="1000">
                        <a:solidFill>
                          <a:schemeClr val="lt1"/>
                        </a:solidFill>
                        <a:latin typeface="Overpass"/>
                        <a:ea typeface="Overpass"/>
                        <a:cs typeface="Overpass"/>
                        <a:sym typeface="Overpass"/>
                      </a:endParaRPr>
                    </a:p>
                  </a:txBody>
                  <a:tcPr marT="0" marB="0" marR="91425" marL="91425" anchor="ctr">
                    <a:lnL cap="flat" cmpd="sng" w="19050">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9300"/>
                      </a:srgbClr>
                    </a:solidFill>
                  </a:tcPr>
                </a:tc>
              </a:tr>
              <a:tr h="392800">
                <a:tc>
                  <a:txBody>
                    <a:bodyPr/>
                    <a:lstStyle/>
                    <a:p>
                      <a:pPr indent="0" lvl="0" marL="0" rtl="0" algn="l">
                        <a:spcBef>
                          <a:spcPts val="0"/>
                        </a:spcBef>
                        <a:spcAft>
                          <a:spcPts val="0"/>
                        </a:spcAft>
                        <a:buNone/>
                      </a:pPr>
                      <a:r>
                        <a:rPr b="1" lang="en" sz="1100">
                          <a:solidFill>
                            <a:schemeClr val="lt1"/>
                          </a:solidFill>
                          <a:uFill>
                            <a:noFill/>
                          </a:uFill>
                          <a:latin typeface="Overpass"/>
                          <a:ea typeface="Overpass"/>
                          <a:cs typeface="Overpass"/>
                          <a:sym typeface="Overpass"/>
                          <a:hlinkClick action="ppaction://hlinksldjump" r:id="rId9">
                            <a:extLst>
                              <a:ext uri="{A12FA001-AC4F-418D-AE19-62706E023703}">
                                <ahyp:hlinkClr val="tx"/>
                              </a:ext>
                            </a:extLst>
                          </a:hlinkClick>
                        </a:rPr>
                        <a:t>Icons </a:t>
                      </a:r>
                      <a:r>
                        <a:rPr b="1" lang="en" sz="1100">
                          <a:solidFill>
                            <a:schemeClr val="lt1"/>
                          </a:solidFill>
                          <a:latin typeface="Overpass"/>
                          <a:ea typeface="Overpass"/>
                          <a:cs typeface="Overpass"/>
                          <a:sym typeface="Overpass"/>
                        </a:rPr>
                        <a:t>and</a:t>
                      </a:r>
                      <a:r>
                        <a:rPr b="1" lang="en" sz="1100">
                          <a:solidFill>
                            <a:schemeClr val="lt1"/>
                          </a:solidFill>
                          <a:uFill>
                            <a:noFill/>
                          </a:uFill>
                          <a:latin typeface="Overpass"/>
                          <a:ea typeface="Overpass"/>
                          <a:cs typeface="Overpass"/>
                          <a:sym typeface="Overpass"/>
                          <a:hlinkClick action="ppaction://hlinksldjump" r:id="rId10">
                            <a:extLst>
                              <a:ext uri="{A12FA001-AC4F-418D-AE19-62706E023703}">
                                <ahyp:hlinkClr val="tx"/>
                              </a:ext>
                            </a:extLst>
                          </a:hlinkClick>
                        </a:rPr>
                        <a:t> infographic resources</a:t>
                      </a:r>
                      <a:endParaRPr b="1" sz="1100">
                        <a:solidFill>
                          <a:schemeClr val="lt1"/>
                        </a:solidFill>
                        <a:latin typeface="Overpass"/>
                        <a:ea typeface="Overpass"/>
                        <a:cs typeface="Overpass"/>
                        <a:sym typeface="Overpass"/>
                      </a:endParaRPr>
                    </a:p>
                  </a:txBody>
                  <a:tcPr marT="0" marB="0" marR="91425" marL="91425" anchor="ctr">
                    <a:lnL cap="flat" cmpd="sng" w="9525">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9300"/>
                      </a:srgbClr>
                    </a:solidFill>
                  </a:tcPr>
                </a:tc>
                <a:tc>
                  <a:txBody>
                    <a:bodyPr/>
                    <a:lstStyle/>
                    <a:p>
                      <a:pPr indent="0" lvl="0" marL="0" rtl="0" algn="l">
                        <a:spcBef>
                          <a:spcPts val="0"/>
                        </a:spcBef>
                        <a:spcAft>
                          <a:spcPts val="0"/>
                        </a:spcAft>
                        <a:buNone/>
                      </a:pPr>
                      <a:r>
                        <a:rPr lang="en" sz="1000">
                          <a:solidFill>
                            <a:schemeClr val="lt1"/>
                          </a:solidFill>
                          <a:latin typeface="Overpass"/>
                          <a:ea typeface="Overpass"/>
                          <a:cs typeface="Overpass"/>
                          <a:sym typeface="Overpass"/>
                        </a:rPr>
                        <a:t>These can be used in the template, and their size and color can be edited</a:t>
                      </a:r>
                      <a:endParaRPr sz="1000">
                        <a:solidFill>
                          <a:schemeClr val="lt1"/>
                        </a:solidFill>
                        <a:latin typeface="Overpass"/>
                        <a:ea typeface="Overpass"/>
                        <a:cs typeface="Overpass"/>
                        <a:sym typeface="Overpass"/>
                      </a:endParaRPr>
                    </a:p>
                  </a:txBody>
                  <a:tcPr marT="0" marB="0" marR="91425" marL="91425" anchor="ctr">
                    <a:lnL cap="flat" cmpd="sng" w="19050">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alpha val="9300"/>
                      </a:srgbClr>
                    </a:solidFill>
                  </a:tcPr>
                </a:tc>
              </a:tr>
              <a:tr h="392800">
                <a:tc>
                  <a:txBody>
                    <a:bodyPr/>
                    <a:lstStyle/>
                    <a:p>
                      <a:pPr indent="0" lvl="0" marL="0" rtl="0" algn="l">
                        <a:spcBef>
                          <a:spcPts val="0"/>
                        </a:spcBef>
                        <a:spcAft>
                          <a:spcPts val="0"/>
                        </a:spcAft>
                        <a:buNone/>
                      </a:pPr>
                      <a:r>
                        <a:rPr b="1" lang="en" sz="1100">
                          <a:solidFill>
                            <a:schemeClr val="lt1"/>
                          </a:solidFill>
                          <a:latin typeface="Overpass"/>
                          <a:ea typeface="Overpass"/>
                          <a:cs typeface="Overpass"/>
                          <a:sym typeface="Overpass"/>
                        </a:rPr>
                        <a:t>Editable presentation theme </a:t>
                      </a:r>
                      <a:endParaRPr b="1" sz="1100">
                        <a:solidFill>
                          <a:schemeClr val="lt1"/>
                        </a:solidFill>
                        <a:latin typeface="Overpass"/>
                        <a:ea typeface="Overpass"/>
                        <a:cs typeface="Overpass"/>
                        <a:sym typeface="Overpass"/>
                      </a:endParaRPr>
                    </a:p>
                  </a:txBody>
                  <a:tcPr marT="0" marB="0" marR="91425" marL="91425" anchor="ctr">
                    <a:lnL cap="flat" cmpd="sng" w="9525">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rgbClr val="FFFFFF">
                        <a:alpha val="9300"/>
                      </a:srgbClr>
                    </a:solidFill>
                  </a:tcPr>
                </a:tc>
                <a:tc>
                  <a:txBody>
                    <a:bodyPr/>
                    <a:lstStyle/>
                    <a:p>
                      <a:pPr indent="0" lvl="0" marL="0" rtl="0" algn="l">
                        <a:spcBef>
                          <a:spcPts val="0"/>
                        </a:spcBef>
                        <a:spcAft>
                          <a:spcPts val="1600"/>
                        </a:spcAft>
                        <a:buNone/>
                      </a:pPr>
                      <a:r>
                        <a:rPr lang="en" sz="1000">
                          <a:solidFill>
                            <a:schemeClr val="lt1"/>
                          </a:solidFill>
                          <a:latin typeface="Overpass"/>
                          <a:ea typeface="Overpass"/>
                          <a:cs typeface="Overpass"/>
                          <a:sym typeface="Overpass"/>
                        </a:rPr>
                        <a:t>You can edit the master slides easily. For more info, click </a:t>
                      </a:r>
                      <a:r>
                        <a:rPr b="1" lang="en" sz="1100">
                          <a:solidFill>
                            <a:schemeClr val="lt1"/>
                          </a:solidFill>
                          <a:uFill>
                            <a:noFill/>
                          </a:uFill>
                          <a:latin typeface="Overpass"/>
                          <a:ea typeface="Overpass"/>
                          <a:cs typeface="Overpass"/>
                          <a:sym typeface="Overpass"/>
                          <a:hlinkClick r:id="rId11">
                            <a:extLst>
                              <a:ext uri="{A12FA001-AC4F-418D-AE19-62706E023703}">
                                <ahyp:hlinkClr val="tx"/>
                              </a:ext>
                            </a:extLst>
                          </a:hlinkClick>
                        </a:rPr>
                        <a:t>here</a:t>
                      </a:r>
                      <a:endParaRPr sz="1000">
                        <a:solidFill>
                          <a:schemeClr val="lt1"/>
                        </a:solidFill>
                        <a:latin typeface="Overpass"/>
                        <a:ea typeface="Overpass"/>
                        <a:cs typeface="Overpass"/>
                        <a:sym typeface="Overpass"/>
                      </a:endParaRPr>
                    </a:p>
                  </a:txBody>
                  <a:tcPr marT="0" marB="0" marR="91425" marL="91425" anchor="ctr">
                    <a:lnL cap="flat" cmpd="sng" w="19050">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rgbClr val="FFFFFF">
                        <a:alpha val="9300"/>
                      </a:srgbClr>
                    </a:solidFill>
                  </a:tcPr>
                </a:tc>
              </a:tr>
            </a:tbl>
          </a:graphicData>
        </a:graphic>
      </p:graphicFrame>
      <p:sp>
        <p:nvSpPr>
          <p:cNvPr id="562" name="Google Shape;562;p27"/>
          <p:cNvSpPr txBox="1"/>
          <p:nvPr/>
        </p:nvSpPr>
        <p:spPr>
          <a:xfrm>
            <a:off x="720000" y="1131325"/>
            <a:ext cx="7704000" cy="369900"/>
          </a:xfrm>
          <a:prstGeom prst="rect">
            <a:avLst/>
          </a:prstGeom>
          <a:noFill/>
          <a:ln>
            <a:noFill/>
          </a:ln>
        </p:spPr>
        <p:txBody>
          <a:bodyPr anchorCtr="0" anchor="t" bIns="91425" lIns="91425" spcFirstLastPara="1" rIns="0" wrap="square" tIns="91425">
            <a:noAutofit/>
          </a:bodyPr>
          <a:lstStyle/>
          <a:p>
            <a:pPr indent="0" lvl="0" marL="0" rtl="0" algn="ctr">
              <a:spcBef>
                <a:spcPts val="0"/>
              </a:spcBef>
              <a:spcAft>
                <a:spcPts val="0"/>
              </a:spcAft>
              <a:buNone/>
            </a:pPr>
            <a:r>
              <a:rPr lang="en" sz="1200">
                <a:solidFill>
                  <a:schemeClr val="lt1"/>
                </a:solidFill>
                <a:latin typeface="Overpass"/>
                <a:ea typeface="Overpass"/>
                <a:cs typeface="Overpass"/>
                <a:sym typeface="Overpass"/>
              </a:rPr>
              <a:t>You can delete this slide when you’re done editing the presentation</a:t>
            </a:r>
            <a:endParaRPr b="1" sz="1200">
              <a:solidFill>
                <a:schemeClr val="lt1"/>
              </a:solidFill>
              <a:latin typeface="Overpass"/>
              <a:ea typeface="Overpass"/>
              <a:cs typeface="Overpass"/>
              <a:sym typeface="Overpass"/>
            </a:endParaRPr>
          </a:p>
        </p:txBody>
      </p:sp>
      <p:sp>
        <p:nvSpPr>
          <p:cNvPr id="563" name="Google Shape;563;p27"/>
          <p:cNvSpPr txBox="1"/>
          <p:nvPr/>
        </p:nvSpPr>
        <p:spPr>
          <a:xfrm>
            <a:off x="1061000" y="4133675"/>
            <a:ext cx="3247200" cy="461700"/>
          </a:xfrm>
          <a:prstGeom prst="rect">
            <a:avLst/>
          </a:prstGeom>
          <a:solidFill>
            <a:schemeClr val="accent3"/>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lt1"/>
                </a:solidFill>
                <a:latin typeface="Overpass"/>
                <a:ea typeface="Overpass"/>
                <a:cs typeface="Overpass"/>
                <a:sym typeface="Overpass"/>
              </a:rPr>
              <a:t>For more info:</a:t>
            </a:r>
            <a:br>
              <a:rPr b="1" lang="en" sz="800">
                <a:solidFill>
                  <a:schemeClr val="lt1"/>
                </a:solidFill>
                <a:latin typeface="Overpass"/>
                <a:ea typeface="Overpass"/>
                <a:cs typeface="Overpass"/>
                <a:sym typeface="Overpass"/>
              </a:rPr>
            </a:br>
            <a:r>
              <a:rPr b="1" lang="en" sz="1000">
                <a:solidFill>
                  <a:schemeClr val="lt1"/>
                </a:solidFill>
                <a:uFill>
                  <a:noFill/>
                </a:uFill>
                <a:latin typeface="Overpass"/>
                <a:ea typeface="Overpass"/>
                <a:cs typeface="Overpass"/>
                <a:sym typeface="Overpass"/>
                <a:hlinkClick r:id="rId12">
                  <a:extLst>
                    <a:ext uri="{A12FA001-AC4F-418D-AE19-62706E023703}">
                      <ahyp:hlinkClr val="tx"/>
                    </a:ext>
                  </a:extLst>
                </a:hlinkClick>
              </a:rPr>
              <a:t>SLIDESGO </a:t>
            </a:r>
            <a:r>
              <a:rPr b="1" lang="en" sz="1000">
                <a:solidFill>
                  <a:schemeClr val="lt1"/>
                </a:solidFill>
                <a:latin typeface="Overpass"/>
                <a:ea typeface="Overpass"/>
                <a:cs typeface="Overpass"/>
                <a:sym typeface="Overpass"/>
              </a:rPr>
              <a:t>| </a:t>
            </a:r>
            <a:r>
              <a:rPr b="1" lang="en" sz="1000">
                <a:solidFill>
                  <a:schemeClr val="lt1"/>
                </a:solidFill>
                <a:uFill>
                  <a:noFill/>
                </a:uFill>
                <a:latin typeface="Overpass"/>
                <a:ea typeface="Overpass"/>
                <a:cs typeface="Overpass"/>
                <a:sym typeface="Overpass"/>
                <a:hlinkClick r:id="rId13">
                  <a:extLst>
                    <a:ext uri="{A12FA001-AC4F-418D-AE19-62706E023703}">
                      <ahyp:hlinkClr val="tx"/>
                    </a:ext>
                  </a:extLst>
                </a:hlinkClick>
              </a:rPr>
              <a:t>BLOG</a:t>
            </a:r>
            <a:r>
              <a:rPr b="1" lang="en" sz="1000">
                <a:solidFill>
                  <a:schemeClr val="lt1"/>
                </a:solidFill>
                <a:latin typeface="Overpass"/>
                <a:ea typeface="Overpass"/>
                <a:cs typeface="Overpass"/>
                <a:sym typeface="Overpass"/>
              </a:rPr>
              <a:t> | </a:t>
            </a:r>
            <a:r>
              <a:rPr b="1" lang="en" sz="1000">
                <a:solidFill>
                  <a:schemeClr val="lt1"/>
                </a:solidFill>
                <a:uFill>
                  <a:noFill/>
                </a:uFill>
                <a:latin typeface="Overpass"/>
                <a:ea typeface="Overpass"/>
                <a:cs typeface="Overpass"/>
                <a:sym typeface="Overpass"/>
                <a:hlinkClick r:id="rId14">
                  <a:extLst>
                    <a:ext uri="{A12FA001-AC4F-418D-AE19-62706E023703}">
                      <ahyp:hlinkClr val="tx"/>
                    </a:ext>
                  </a:extLst>
                </a:hlinkClick>
              </a:rPr>
              <a:t>FAQ</a:t>
            </a:r>
            <a:r>
              <a:rPr b="1" lang="en" sz="1000">
                <a:solidFill>
                  <a:schemeClr val="lt1"/>
                </a:solidFill>
                <a:latin typeface="Overpass"/>
                <a:ea typeface="Overpass"/>
                <a:cs typeface="Overpass"/>
                <a:sym typeface="Overpass"/>
              </a:rPr>
              <a:t>s</a:t>
            </a:r>
            <a:endParaRPr b="1" sz="1000">
              <a:solidFill>
                <a:schemeClr val="lt1"/>
              </a:solidFill>
              <a:latin typeface="Overpass"/>
              <a:ea typeface="Overpass"/>
              <a:cs typeface="Overpass"/>
              <a:sym typeface="Overpass"/>
            </a:endParaRPr>
          </a:p>
        </p:txBody>
      </p:sp>
      <p:sp>
        <p:nvSpPr>
          <p:cNvPr id="564" name="Google Shape;564;p27"/>
          <p:cNvSpPr txBox="1"/>
          <p:nvPr/>
        </p:nvSpPr>
        <p:spPr>
          <a:xfrm>
            <a:off x="4835670" y="4133675"/>
            <a:ext cx="3247200" cy="461700"/>
          </a:xfrm>
          <a:prstGeom prst="rect">
            <a:avLst/>
          </a:prstGeom>
          <a:solidFill>
            <a:schemeClr val="accent3"/>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lt1"/>
                </a:solidFill>
                <a:latin typeface="Overpass"/>
                <a:ea typeface="Overpass"/>
                <a:cs typeface="Overpass"/>
                <a:sym typeface="Overpass"/>
              </a:rPr>
              <a:t>You can visit our sister </a:t>
            </a:r>
            <a:r>
              <a:rPr b="1" lang="en" sz="800">
                <a:solidFill>
                  <a:schemeClr val="lt1"/>
                </a:solidFill>
                <a:latin typeface="Overpass"/>
                <a:ea typeface="Overpass"/>
                <a:cs typeface="Overpass"/>
                <a:sym typeface="Overpass"/>
              </a:rPr>
              <a:t>projects</a:t>
            </a:r>
            <a:r>
              <a:rPr b="1" lang="en" sz="800">
                <a:solidFill>
                  <a:schemeClr val="lt1"/>
                </a:solidFill>
                <a:latin typeface="Overpass"/>
                <a:ea typeface="Overpass"/>
                <a:cs typeface="Overpass"/>
                <a:sym typeface="Overpass"/>
              </a:rPr>
              <a:t>:</a:t>
            </a:r>
            <a:br>
              <a:rPr b="1" lang="en" sz="800">
                <a:solidFill>
                  <a:schemeClr val="lt1"/>
                </a:solidFill>
                <a:latin typeface="Overpass"/>
                <a:ea typeface="Overpass"/>
                <a:cs typeface="Overpass"/>
                <a:sym typeface="Overpass"/>
              </a:rPr>
            </a:br>
            <a:r>
              <a:rPr b="1" lang="en" sz="1000">
                <a:solidFill>
                  <a:schemeClr val="lt1"/>
                </a:solidFill>
                <a:uFill>
                  <a:noFill/>
                </a:uFill>
                <a:latin typeface="Overpass"/>
                <a:ea typeface="Overpass"/>
                <a:cs typeface="Overpass"/>
                <a:sym typeface="Overpass"/>
                <a:hlinkClick r:id="rId15">
                  <a:extLst>
                    <a:ext uri="{A12FA001-AC4F-418D-AE19-62706E023703}">
                      <ahyp:hlinkClr val="tx"/>
                    </a:ext>
                  </a:extLst>
                </a:hlinkClick>
              </a:rPr>
              <a:t>FREEPIK</a:t>
            </a:r>
            <a:r>
              <a:rPr b="1" lang="en" sz="1000">
                <a:solidFill>
                  <a:schemeClr val="lt1"/>
                </a:solidFill>
                <a:latin typeface="Overpass"/>
                <a:ea typeface="Overpass"/>
                <a:cs typeface="Overpass"/>
                <a:sym typeface="Overpass"/>
              </a:rPr>
              <a:t> | </a:t>
            </a:r>
            <a:r>
              <a:rPr b="1" lang="en" sz="1000">
                <a:solidFill>
                  <a:schemeClr val="lt1"/>
                </a:solidFill>
                <a:uFill>
                  <a:noFill/>
                </a:uFill>
                <a:latin typeface="Overpass"/>
                <a:ea typeface="Overpass"/>
                <a:cs typeface="Overpass"/>
                <a:sym typeface="Overpass"/>
                <a:hlinkClick r:id="rId16">
                  <a:extLst>
                    <a:ext uri="{A12FA001-AC4F-418D-AE19-62706E023703}">
                      <ahyp:hlinkClr val="tx"/>
                    </a:ext>
                  </a:extLst>
                </a:hlinkClick>
              </a:rPr>
              <a:t>FLATICON</a:t>
            </a:r>
            <a:r>
              <a:rPr b="1" lang="en" sz="1000">
                <a:solidFill>
                  <a:schemeClr val="lt1"/>
                </a:solidFill>
                <a:latin typeface="Overpass"/>
                <a:ea typeface="Overpass"/>
                <a:cs typeface="Overpass"/>
                <a:sym typeface="Overpass"/>
              </a:rPr>
              <a:t> | </a:t>
            </a:r>
            <a:r>
              <a:rPr b="1" lang="en" sz="1000">
                <a:solidFill>
                  <a:schemeClr val="lt1"/>
                </a:solidFill>
                <a:uFill>
                  <a:noFill/>
                </a:uFill>
                <a:latin typeface="Overpass"/>
                <a:ea typeface="Overpass"/>
                <a:cs typeface="Overpass"/>
                <a:sym typeface="Overpass"/>
                <a:hlinkClick r:id="rId17">
                  <a:extLst>
                    <a:ext uri="{A12FA001-AC4F-418D-AE19-62706E023703}">
                      <ahyp:hlinkClr val="tx"/>
                    </a:ext>
                  </a:extLst>
                </a:hlinkClick>
              </a:rPr>
              <a:t>STORYSET</a:t>
            </a:r>
            <a:r>
              <a:rPr b="1" lang="en" sz="1000">
                <a:solidFill>
                  <a:schemeClr val="lt1"/>
                </a:solidFill>
                <a:latin typeface="Overpass"/>
                <a:ea typeface="Overpass"/>
                <a:cs typeface="Overpass"/>
                <a:sym typeface="Overpass"/>
              </a:rPr>
              <a:t> | </a:t>
            </a:r>
            <a:r>
              <a:rPr b="1" lang="en" sz="1000">
                <a:solidFill>
                  <a:schemeClr val="lt1"/>
                </a:solidFill>
                <a:uFill>
                  <a:noFill/>
                </a:uFill>
                <a:latin typeface="Overpass"/>
                <a:ea typeface="Overpass"/>
                <a:cs typeface="Overpass"/>
                <a:sym typeface="Overpass"/>
                <a:hlinkClick r:id="rId18">
                  <a:extLst>
                    <a:ext uri="{A12FA001-AC4F-418D-AE19-62706E023703}">
                      <ahyp:hlinkClr val="tx"/>
                    </a:ext>
                  </a:extLst>
                </a:hlinkClick>
              </a:rPr>
              <a:t>WEPIK </a:t>
            </a:r>
            <a:r>
              <a:rPr b="1" lang="en" sz="1000">
                <a:solidFill>
                  <a:schemeClr val="lt1"/>
                </a:solidFill>
                <a:latin typeface="Overpass"/>
                <a:ea typeface="Overpass"/>
                <a:cs typeface="Overpass"/>
                <a:sym typeface="Overpass"/>
              </a:rPr>
              <a:t>| </a:t>
            </a:r>
            <a:r>
              <a:rPr b="1" lang="en" sz="1000">
                <a:solidFill>
                  <a:schemeClr val="lt1"/>
                </a:solidFill>
                <a:uFill>
                  <a:noFill/>
                </a:uFill>
                <a:latin typeface="Overpass"/>
                <a:ea typeface="Overpass"/>
                <a:cs typeface="Overpass"/>
                <a:sym typeface="Overpass"/>
                <a:hlinkClick r:id="rId19">
                  <a:extLst>
                    <a:ext uri="{A12FA001-AC4F-418D-AE19-62706E023703}">
                      <ahyp:hlinkClr val="tx"/>
                    </a:ext>
                  </a:extLst>
                </a:hlinkClick>
              </a:rPr>
              <a:t>VIDEVO</a:t>
            </a:r>
            <a:endParaRPr b="1" sz="1000">
              <a:solidFill>
                <a:schemeClr val="lt1"/>
              </a:solidFill>
              <a:latin typeface="Overpass"/>
              <a:ea typeface="Overpass"/>
              <a:cs typeface="Overpass"/>
              <a:sym typeface="Overpass"/>
            </a:endParaRPr>
          </a:p>
        </p:txBody>
      </p:sp>
      <p:sp>
        <p:nvSpPr>
          <p:cNvPr id="565" name="Google Shape;565;p27"/>
          <p:cNvSpPr/>
          <p:nvPr/>
        </p:nvSpPr>
        <p:spPr>
          <a:xfrm rot="2184391">
            <a:off x="477230" y="433347"/>
            <a:ext cx="242778" cy="293211"/>
          </a:xfrm>
          <a:custGeom>
            <a:rect b="b" l="l" r="r" t="t"/>
            <a:pathLst>
              <a:path extrusionOk="0" h="1954" w="1618">
                <a:moveTo>
                  <a:pt x="1414" y="1"/>
                </a:moveTo>
                <a:cubicBezTo>
                  <a:pt x="1414" y="1"/>
                  <a:pt x="1268" y="103"/>
                  <a:pt x="1210" y="438"/>
                </a:cubicBezTo>
                <a:cubicBezTo>
                  <a:pt x="1137" y="773"/>
                  <a:pt x="1195" y="1210"/>
                  <a:pt x="1195" y="1210"/>
                </a:cubicBezTo>
                <a:lnTo>
                  <a:pt x="933" y="1065"/>
                </a:lnTo>
                <a:lnTo>
                  <a:pt x="1093" y="1356"/>
                </a:lnTo>
                <a:lnTo>
                  <a:pt x="1035" y="1415"/>
                </a:lnTo>
                <a:lnTo>
                  <a:pt x="758" y="1298"/>
                </a:lnTo>
                <a:lnTo>
                  <a:pt x="933" y="1546"/>
                </a:lnTo>
                <a:cubicBezTo>
                  <a:pt x="833" y="1517"/>
                  <a:pt x="743" y="1504"/>
                  <a:pt x="661" y="1504"/>
                </a:cubicBezTo>
                <a:cubicBezTo>
                  <a:pt x="171" y="1504"/>
                  <a:pt x="0" y="1954"/>
                  <a:pt x="0" y="1954"/>
                </a:cubicBezTo>
                <a:cubicBezTo>
                  <a:pt x="58" y="1881"/>
                  <a:pt x="128" y="1857"/>
                  <a:pt x="195" y="1857"/>
                </a:cubicBezTo>
                <a:cubicBezTo>
                  <a:pt x="329" y="1857"/>
                  <a:pt x="452" y="1954"/>
                  <a:pt x="452" y="1954"/>
                </a:cubicBezTo>
                <a:cubicBezTo>
                  <a:pt x="527" y="1826"/>
                  <a:pt x="676" y="1795"/>
                  <a:pt x="802" y="1795"/>
                </a:cubicBezTo>
                <a:cubicBezTo>
                  <a:pt x="921" y="1795"/>
                  <a:pt x="1020" y="1823"/>
                  <a:pt x="1020" y="1823"/>
                </a:cubicBezTo>
                <a:cubicBezTo>
                  <a:pt x="1020" y="1823"/>
                  <a:pt x="1020" y="1779"/>
                  <a:pt x="1093" y="1691"/>
                </a:cubicBezTo>
                <a:cubicBezTo>
                  <a:pt x="1112" y="1672"/>
                  <a:pt x="1158" y="1665"/>
                  <a:pt x="1214" y="1665"/>
                </a:cubicBezTo>
                <a:cubicBezTo>
                  <a:pt x="1373" y="1665"/>
                  <a:pt x="1618" y="1721"/>
                  <a:pt x="1618" y="1721"/>
                </a:cubicBezTo>
                <a:cubicBezTo>
                  <a:pt x="1618" y="1721"/>
                  <a:pt x="1385" y="1444"/>
                  <a:pt x="1385" y="1313"/>
                </a:cubicBezTo>
                <a:cubicBezTo>
                  <a:pt x="1399" y="1152"/>
                  <a:pt x="1501" y="1123"/>
                  <a:pt x="1501" y="1123"/>
                </a:cubicBezTo>
                <a:cubicBezTo>
                  <a:pt x="1326" y="788"/>
                  <a:pt x="1574" y="555"/>
                  <a:pt x="1574" y="555"/>
                </a:cubicBezTo>
                <a:cubicBezTo>
                  <a:pt x="1385" y="467"/>
                  <a:pt x="1414"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0" name="Shape 1360"/>
        <p:cNvGrpSpPr/>
        <p:nvPr/>
      </p:nvGrpSpPr>
      <p:grpSpPr>
        <a:xfrm>
          <a:off x="0" y="0"/>
          <a:ext cx="0" cy="0"/>
          <a:chOff x="0" y="0"/>
          <a:chExt cx="0" cy="0"/>
        </a:xfrm>
      </p:grpSpPr>
      <p:sp>
        <p:nvSpPr>
          <p:cNvPr id="1361" name="Google Shape;1361;p45"/>
          <p:cNvSpPr/>
          <p:nvPr/>
        </p:nvSpPr>
        <p:spPr>
          <a:xfrm>
            <a:off x="6800275" y="-915875"/>
            <a:ext cx="1630500" cy="1630500"/>
          </a:xfrm>
          <a:prstGeom prst="ellipse">
            <a:avLst/>
          </a:prstGeom>
          <a:solidFill>
            <a:schemeClr val="lt1"/>
          </a:solidFill>
          <a:ln>
            <a:noFill/>
          </a:ln>
          <a:effectLst>
            <a:outerShdw blurRad="1128713" rotWithShape="0" algn="bl" dir="6300000" dist="38100">
              <a:schemeClr val="lt1">
                <a:alpha val="7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5"/>
          <p:cNvSpPr/>
          <p:nvPr/>
        </p:nvSpPr>
        <p:spPr>
          <a:xfrm>
            <a:off x="7929177" y="450730"/>
            <a:ext cx="495377" cy="450781"/>
          </a:xfrm>
          <a:custGeom>
            <a:rect b="b" l="l" r="r" t="t"/>
            <a:pathLst>
              <a:path extrusionOk="0" h="4709" w="5175">
                <a:moveTo>
                  <a:pt x="117" y="0"/>
                </a:moveTo>
                <a:cubicBezTo>
                  <a:pt x="657" y="540"/>
                  <a:pt x="1" y="1254"/>
                  <a:pt x="1" y="1254"/>
                </a:cubicBezTo>
                <a:cubicBezTo>
                  <a:pt x="657" y="1735"/>
                  <a:pt x="219" y="2872"/>
                  <a:pt x="219" y="2872"/>
                </a:cubicBezTo>
                <a:cubicBezTo>
                  <a:pt x="219" y="2872"/>
                  <a:pt x="350" y="2872"/>
                  <a:pt x="555" y="3090"/>
                </a:cubicBezTo>
                <a:cubicBezTo>
                  <a:pt x="759" y="3338"/>
                  <a:pt x="350" y="4519"/>
                  <a:pt x="350" y="4519"/>
                </a:cubicBezTo>
                <a:cubicBezTo>
                  <a:pt x="350" y="4519"/>
                  <a:pt x="1115" y="4004"/>
                  <a:pt x="1504" y="4004"/>
                </a:cubicBezTo>
                <a:cubicBezTo>
                  <a:pt x="1523" y="4004"/>
                  <a:pt x="1542" y="4006"/>
                  <a:pt x="1560" y="4008"/>
                </a:cubicBezTo>
                <a:cubicBezTo>
                  <a:pt x="1983" y="4067"/>
                  <a:pt x="2041" y="4373"/>
                  <a:pt x="2041" y="4373"/>
                </a:cubicBezTo>
                <a:cubicBezTo>
                  <a:pt x="2251" y="4285"/>
                  <a:pt x="2444" y="4250"/>
                  <a:pt x="2617" y="4250"/>
                </a:cubicBezTo>
                <a:cubicBezTo>
                  <a:pt x="3247" y="4250"/>
                  <a:pt x="3615" y="4708"/>
                  <a:pt x="3615" y="4708"/>
                </a:cubicBezTo>
                <a:cubicBezTo>
                  <a:pt x="3769" y="4418"/>
                  <a:pt x="4278" y="4357"/>
                  <a:pt x="4674" y="4357"/>
                </a:cubicBezTo>
                <a:cubicBezTo>
                  <a:pt x="4953" y="4357"/>
                  <a:pt x="5175" y="4387"/>
                  <a:pt x="5175" y="4387"/>
                </a:cubicBezTo>
                <a:cubicBezTo>
                  <a:pt x="5175" y="4387"/>
                  <a:pt x="4927" y="3979"/>
                  <a:pt x="4009" y="3717"/>
                </a:cubicBezTo>
                <a:cubicBezTo>
                  <a:pt x="3407" y="3536"/>
                  <a:pt x="2680" y="3504"/>
                  <a:pt x="2251" y="3504"/>
                </a:cubicBezTo>
                <a:cubicBezTo>
                  <a:pt x="2025" y="3504"/>
                  <a:pt x="1881" y="3513"/>
                  <a:pt x="1881" y="3513"/>
                </a:cubicBezTo>
                <a:lnTo>
                  <a:pt x="2318" y="2799"/>
                </a:lnTo>
                <a:lnTo>
                  <a:pt x="1502" y="3163"/>
                </a:lnTo>
                <a:lnTo>
                  <a:pt x="1342" y="3003"/>
                </a:lnTo>
                <a:lnTo>
                  <a:pt x="1735" y="2274"/>
                </a:lnTo>
                <a:lnTo>
                  <a:pt x="992" y="2682"/>
                </a:lnTo>
                <a:cubicBezTo>
                  <a:pt x="1764" y="788"/>
                  <a:pt x="118" y="1"/>
                  <a:pt x="1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5"/>
          <p:cNvSpPr/>
          <p:nvPr/>
        </p:nvSpPr>
        <p:spPr>
          <a:xfrm>
            <a:off x="8278588" y="419349"/>
            <a:ext cx="454981" cy="226683"/>
          </a:xfrm>
          <a:custGeom>
            <a:rect b="b" l="l" r="r" t="t"/>
            <a:pathLst>
              <a:path extrusionOk="0" h="2368" w="4753">
                <a:moveTo>
                  <a:pt x="330" y="0"/>
                </a:moveTo>
                <a:cubicBezTo>
                  <a:pt x="134" y="0"/>
                  <a:pt x="1" y="36"/>
                  <a:pt x="1" y="36"/>
                </a:cubicBezTo>
                <a:cubicBezTo>
                  <a:pt x="540" y="79"/>
                  <a:pt x="526" y="764"/>
                  <a:pt x="526" y="764"/>
                </a:cubicBezTo>
                <a:cubicBezTo>
                  <a:pt x="540" y="763"/>
                  <a:pt x="555" y="763"/>
                  <a:pt x="569" y="763"/>
                </a:cubicBezTo>
                <a:cubicBezTo>
                  <a:pt x="1109" y="763"/>
                  <a:pt x="1385" y="1537"/>
                  <a:pt x="1385" y="1537"/>
                </a:cubicBezTo>
                <a:cubicBezTo>
                  <a:pt x="1385" y="1537"/>
                  <a:pt x="1432" y="1500"/>
                  <a:pt x="1555" y="1500"/>
                </a:cubicBezTo>
                <a:cubicBezTo>
                  <a:pt x="1586" y="1500"/>
                  <a:pt x="1622" y="1502"/>
                  <a:pt x="1662" y="1508"/>
                </a:cubicBezTo>
                <a:cubicBezTo>
                  <a:pt x="1881" y="1537"/>
                  <a:pt x="2216" y="2368"/>
                  <a:pt x="2216" y="2368"/>
                </a:cubicBezTo>
                <a:cubicBezTo>
                  <a:pt x="2216" y="2368"/>
                  <a:pt x="2406" y="1668"/>
                  <a:pt x="2624" y="1537"/>
                </a:cubicBezTo>
                <a:cubicBezTo>
                  <a:pt x="2724" y="1476"/>
                  <a:pt x="2809" y="1457"/>
                  <a:pt x="2876" y="1457"/>
                </a:cubicBezTo>
                <a:cubicBezTo>
                  <a:pt x="2985" y="1457"/>
                  <a:pt x="3047" y="1508"/>
                  <a:pt x="3047" y="1508"/>
                </a:cubicBezTo>
                <a:cubicBezTo>
                  <a:pt x="3298" y="1026"/>
                  <a:pt x="3708" y="958"/>
                  <a:pt x="3918" y="958"/>
                </a:cubicBezTo>
                <a:cubicBezTo>
                  <a:pt x="4001" y="958"/>
                  <a:pt x="4053" y="968"/>
                  <a:pt x="4053" y="968"/>
                </a:cubicBezTo>
                <a:cubicBezTo>
                  <a:pt x="3980" y="575"/>
                  <a:pt x="4752" y="65"/>
                  <a:pt x="4752" y="65"/>
                </a:cubicBezTo>
                <a:cubicBezTo>
                  <a:pt x="4752" y="65"/>
                  <a:pt x="4694" y="46"/>
                  <a:pt x="4581" y="46"/>
                </a:cubicBezTo>
                <a:cubicBezTo>
                  <a:pt x="4428" y="46"/>
                  <a:pt x="4172" y="80"/>
                  <a:pt x="3819" y="240"/>
                </a:cubicBezTo>
                <a:cubicBezTo>
                  <a:pt x="3193" y="517"/>
                  <a:pt x="2566" y="1114"/>
                  <a:pt x="2566" y="1114"/>
                </a:cubicBezTo>
                <a:lnTo>
                  <a:pt x="2479" y="531"/>
                </a:lnTo>
                <a:lnTo>
                  <a:pt x="2202" y="1100"/>
                </a:lnTo>
                <a:lnTo>
                  <a:pt x="2041" y="1085"/>
                </a:lnTo>
                <a:lnTo>
                  <a:pt x="1925" y="517"/>
                </a:lnTo>
                <a:lnTo>
                  <a:pt x="1706" y="1085"/>
                </a:lnTo>
                <a:cubicBezTo>
                  <a:pt x="1402" y="152"/>
                  <a:pt x="733"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5"/>
          <p:cNvSpPr txBox="1"/>
          <p:nvPr>
            <p:ph type="title"/>
          </p:nvPr>
        </p:nvSpPr>
        <p:spPr>
          <a:xfrm>
            <a:off x="713242" y="540000"/>
            <a:ext cx="77175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hanks!</a:t>
            </a:r>
            <a:endParaRPr/>
          </a:p>
        </p:txBody>
      </p:sp>
      <p:sp>
        <p:nvSpPr>
          <p:cNvPr id="1365" name="Google Shape;1365;p45"/>
          <p:cNvSpPr txBox="1"/>
          <p:nvPr>
            <p:ph idx="1" type="subTitle"/>
          </p:nvPr>
        </p:nvSpPr>
        <p:spPr>
          <a:xfrm>
            <a:off x="713225" y="1598700"/>
            <a:ext cx="3631500" cy="1649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000">
                <a:solidFill>
                  <a:schemeClr val="accent3"/>
                </a:solidFill>
                <a:latin typeface="Nosifer"/>
                <a:ea typeface="Nosifer"/>
                <a:cs typeface="Nosifer"/>
                <a:sym typeface="Nosifer"/>
              </a:rPr>
              <a:t>D</a:t>
            </a:r>
            <a:r>
              <a:rPr lang="en" sz="2000">
                <a:solidFill>
                  <a:schemeClr val="accent3"/>
                </a:solidFill>
                <a:latin typeface="Nosifer"/>
                <a:ea typeface="Nosifer"/>
                <a:cs typeface="Nosifer"/>
                <a:sym typeface="Nosifer"/>
              </a:rPr>
              <a:t>o you have any questions?</a:t>
            </a:r>
            <a:endParaRPr sz="2000">
              <a:solidFill>
                <a:schemeClr val="accent3"/>
              </a:solidFill>
              <a:latin typeface="Nosifer"/>
              <a:ea typeface="Nosifer"/>
              <a:cs typeface="Nosifer"/>
              <a:sym typeface="Nosifer"/>
            </a:endParaRPr>
          </a:p>
          <a:p>
            <a:pPr indent="0" lvl="0" marL="0" rtl="0" algn="r">
              <a:spcBef>
                <a:spcPts val="1000"/>
              </a:spcBef>
              <a:spcAft>
                <a:spcPts val="0"/>
              </a:spcAft>
              <a:buNone/>
            </a:pPr>
            <a:r>
              <a:rPr lang="en"/>
              <a:t>youremail@freepik.com</a:t>
            </a:r>
            <a:endParaRPr/>
          </a:p>
          <a:p>
            <a:pPr indent="0" lvl="0" marL="0" rtl="0" algn="r">
              <a:spcBef>
                <a:spcPts val="0"/>
              </a:spcBef>
              <a:spcAft>
                <a:spcPts val="0"/>
              </a:spcAft>
              <a:buNone/>
            </a:pPr>
            <a:r>
              <a:rPr lang="en"/>
              <a:t>+34 654 321 432</a:t>
            </a:r>
            <a:endParaRPr/>
          </a:p>
          <a:p>
            <a:pPr indent="0" lvl="0" marL="0" rtl="0" algn="r">
              <a:spcBef>
                <a:spcPts val="0"/>
              </a:spcBef>
              <a:spcAft>
                <a:spcPts val="0"/>
              </a:spcAft>
              <a:buNone/>
            </a:pPr>
            <a:r>
              <a:rPr lang="en"/>
              <a:t>yourwebsite.com</a:t>
            </a:r>
            <a:endParaRPr/>
          </a:p>
        </p:txBody>
      </p:sp>
      <p:sp>
        <p:nvSpPr>
          <p:cNvPr id="1366" name="Google Shape;1366;p45"/>
          <p:cNvSpPr txBox="1"/>
          <p:nvPr/>
        </p:nvSpPr>
        <p:spPr>
          <a:xfrm>
            <a:off x="4799266" y="2769088"/>
            <a:ext cx="36315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Overpass"/>
                <a:ea typeface="Overpass"/>
                <a:cs typeface="Overpass"/>
                <a:sym typeface="Overpass"/>
              </a:rPr>
              <a:t>Please keep this slide for attribution</a:t>
            </a:r>
            <a:endParaRPr sz="1200">
              <a:solidFill>
                <a:schemeClr val="lt1"/>
              </a:solidFill>
              <a:latin typeface="Overpass"/>
              <a:ea typeface="Overpass"/>
              <a:cs typeface="Overpass"/>
              <a:sym typeface="Overpass"/>
            </a:endParaRPr>
          </a:p>
        </p:txBody>
      </p:sp>
      <p:grpSp>
        <p:nvGrpSpPr>
          <p:cNvPr id="1367" name="Google Shape;1367;p45"/>
          <p:cNvGrpSpPr/>
          <p:nvPr/>
        </p:nvGrpSpPr>
        <p:grpSpPr>
          <a:xfrm>
            <a:off x="-907561" y="1826616"/>
            <a:ext cx="3122006" cy="2777380"/>
            <a:chOff x="3902175" y="1272300"/>
            <a:chExt cx="1907850" cy="1697250"/>
          </a:xfrm>
        </p:grpSpPr>
        <p:sp>
          <p:nvSpPr>
            <p:cNvPr id="1368" name="Google Shape;1368;p45"/>
            <p:cNvSpPr/>
            <p:nvPr/>
          </p:nvSpPr>
          <p:spPr>
            <a:xfrm>
              <a:off x="5146850" y="1802450"/>
              <a:ext cx="95850" cy="22250"/>
            </a:xfrm>
            <a:custGeom>
              <a:rect b="b" l="l" r="r" t="t"/>
              <a:pathLst>
                <a:path extrusionOk="0" h="890" w="3834">
                  <a:moveTo>
                    <a:pt x="452" y="1"/>
                  </a:moveTo>
                  <a:lnTo>
                    <a:pt x="0" y="176"/>
                  </a:lnTo>
                  <a:lnTo>
                    <a:pt x="1793" y="890"/>
                  </a:lnTo>
                  <a:lnTo>
                    <a:pt x="3833" y="700"/>
                  </a:lnTo>
                  <a:lnTo>
                    <a:pt x="1837" y="657"/>
                  </a:lnTo>
                  <a:lnTo>
                    <a:pt x="4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5"/>
            <p:cNvSpPr/>
            <p:nvPr/>
          </p:nvSpPr>
          <p:spPr>
            <a:xfrm>
              <a:off x="3902175" y="1541950"/>
              <a:ext cx="1523800" cy="1427600"/>
            </a:xfrm>
            <a:custGeom>
              <a:rect b="b" l="l" r="r" t="t"/>
              <a:pathLst>
                <a:path extrusionOk="0" h="57104" w="60952">
                  <a:moveTo>
                    <a:pt x="60951" y="0"/>
                  </a:moveTo>
                  <a:lnTo>
                    <a:pt x="32764" y="20521"/>
                  </a:lnTo>
                  <a:lnTo>
                    <a:pt x="11660" y="27021"/>
                  </a:lnTo>
                  <a:lnTo>
                    <a:pt x="0" y="36743"/>
                  </a:lnTo>
                  <a:lnTo>
                    <a:pt x="2478" y="57103"/>
                  </a:lnTo>
                  <a:lnTo>
                    <a:pt x="13322" y="36291"/>
                  </a:lnTo>
                  <a:lnTo>
                    <a:pt x="36481" y="25287"/>
                  </a:lnTo>
                  <a:lnTo>
                    <a:pt x="609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5"/>
            <p:cNvSpPr/>
            <p:nvPr/>
          </p:nvSpPr>
          <p:spPr>
            <a:xfrm>
              <a:off x="4003100" y="2384725"/>
              <a:ext cx="977625" cy="303525"/>
            </a:xfrm>
            <a:custGeom>
              <a:rect b="b" l="l" r="r" t="t"/>
              <a:pathLst>
                <a:path extrusionOk="0" h="12141" w="39105">
                  <a:moveTo>
                    <a:pt x="39104" y="0"/>
                  </a:moveTo>
                  <a:lnTo>
                    <a:pt x="22154" y="6952"/>
                  </a:lnTo>
                  <a:lnTo>
                    <a:pt x="1895" y="7098"/>
                  </a:lnTo>
                  <a:lnTo>
                    <a:pt x="1" y="12141"/>
                  </a:lnTo>
                  <a:lnTo>
                    <a:pt x="22693" y="9299"/>
                  </a:lnTo>
                  <a:lnTo>
                    <a:pt x="391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5"/>
            <p:cNvSpPr/>
            <p:nvPr/>
          </p:nvSpPr>
          <p:spPr>
            <a:xfrm>
              <a:off x="4459275" y="1545950"/>
              <a:ext cx="280225" cy="653700"/>
            </a:xfrm>
            <a:custGeom>
              <a:rect b="b" l="l" r="r" t="t"/>
              <a:pathLst>
                <a:path extrusionOk="0" h="26148" w="11209">
                  <a:moveTo>
                    <a:pt x="5058" y="0"/>
                  </a:moveTo>
                  <a:lnTo>
                    <a:pt x="8323" y="14954"/>
                  </a:lnTo>
                  <a:lnTo>
                    <a:pt x="1" y="26147"/>
                  </a:lnTo>
                  <a:lnTo>
                    <a:pt x="6472" y="25229"/>
                  </a:lnTo>
                  <a:lnTo>
                    <a:pt x="11209" y="14429"/>
                  </a:lnTo>
                  <a:lnTo>
                    <a:pt x="50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5"/>
            <p:cNvSpPr/>
            <p:nvPr/>
          </p:nvSpPr>
          <p:spPr>
            <a:xfrm>
              <a:off x="4415575" y="1721200"/>
              <a:ext cx="220450" cy="370950"/>
            </a:xfrm>
            <a:custGeom>
              <a:rect b="b" l="l" r="r" t="t"/>
              <a:pathLst>
                <a:path extrusionOk="0" h="14838" w="8818">
                  <a:moveTo>
                    <a:pt x="0" y="1"/>
                  </a:moveTo>
                  <a:lnTo>
                    <a:pt x="1457" y="10451"/>
                  </a:lnTo>
                  <a:lnTo>
                    <a:pt x="7404" y="14838"/>
                  </a:lnTo>
                  <a:lnTo>
                    <a:pt x="8818" y="11573"/>
                  </a:lnTo>
                  <a:lnTo>
                    <a:pt x="3032" y="9256"/>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5"/>
            <p:cNvSpPr/>
            <p:nvPr/>
          </p:nvSpPr>
          <p:spPr>
            <a:xfrm>
              <a:off x="4873200" y="1743425"/>
              <a:ext cx="803825" cy="360750"/>
            </a:xfrm>
            <a:custGeom>
              <a:rect b="b" l="l" r="r" t="t"/>
              <a:pathLst>
                <a:path extrusionOk="0" h="14430" w="32153">
                  <a:moveTo>
                    <a:pt x="32152" y="1"/>
                  </a:moveTo>
                  <a:lnTo>
                    <a:pt x="13132" y="11850"/>
                  </a:lnTo>
                  <a:lnTo>
                    <a:pt x="1531" y="9751"/>
                  </a:lnTo>
                  <a:lnTo>
                    <a:pt x="1" y="13570"/>
                  </a:lnTo>
                  <a:lnTo>
                    <a:pt x="14124" y="14430"/>
                  </a:lnTo>
                  <a:lnTo>
                    <a:pt x="321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5"/>
            <p:cNvSpPr/>
            <p:nvPr/>
          </p:nvSpPr>
          <p:spPr>
            <a:xfrm>
              <a:off x="5034250" y="1821400"/>
              <a:ext cx="314475" cy="235050"/>
            </a:xfrm>
            <a:custGeom>
              <a:rect b="b" l="l" r="r" t="t"/>
              <a:pathLst>
                <a:path extrusionOk="0" h="9402" w="12579">
                  <a:moveTo>
                    <a:pt x="12579" y="1"/>
                  </a:moveTo>
                  <a:lnTo>
                    <a:pt x="5335" y="3586"/>
                  </a:lnTo>
                  <a:lnTo>
                    <a:pt x="1" y="8818"/>
                  </a:lnTo>
                  <a:lnTo>
                    <a:pt x="2653" y="9401"/>
                  </a:lnTo>
                  <a:lnTo>
                    <a:pt x="6195" y="4679"/>
                  </a:lnTo>
                  <a:lnTo>
                    <a:pt x="125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5"/>
            <p:cNvSpPr/>
            <p:nvPr/>
          </p:nvSpPr>
          <p:spPr>
            <a:xfrm>
              <a:off x="4777375" y="1746350"/>
              <a:ext cx="102050" cy="370225"/>
            </a:xfrm>
            <a:custGeom>
              <a:rect b="b" l="l" r="r" t="t"/>
              <a:pathLst>
                <a:path extrusionOk="0" h="14809" w="4082">
                  <a:moveTo>
                    <a:pt x="4082" y="0"/>
                  </a:moveTo>
                  <a:lnTo>
                    <a:pt x="788" y="7390"/>
                  </a:lnTo>
                  <a:lnTo>
                    <a:pt x="1" y="14808"/>
                  </a:lnTo>
                  <a:lnTo>
                    <a:pt x="2420" y="13569"/>
                  </a:lnTo>
                  <a:lnTo>
                    <a:pt x="2143" y="7681"/>
                  </a:lnTo>
                  <a:lnTo>
                    <a:pt x="40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5"/>
            <p:cNvSpPr/>
            <p:nvPr/>
          </p:nvSpPr>
          <p:spPr>
            <a:xfrm>
              <a:off x="4932950" y="1272300"/>
              <a:ext cx="135225" cy="647500"/>
            </a:xfrm>
            <a:custGeom>
              <a:rect b="b" l="l" r="r" t="t"/>
              <a:pathLst>
                <a:path extrusionOk="0" h="25900" w="5409">
                  <a:moveTo>
                    <a:pt x="5408" y="1"/>
                  </a:moveTo>
                  <a:lnTo>
                    <a:pt x="1" y="17243"/>
                  </a:lnTo>
                  <a:lnTo>
                    <a:pt x="1254" y="25900"/>
                  </a:lnTo>
                  <a:lnTo>
                    <a:pt x="3120" y="25842"/>
                  </a:lnTo>
                  <a:lnTo>
                    <a:pt x="1779" y="17184"/>
                  </a:lnTo>
                  <a:lnTo>
                    <a:pt x="54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5"/>
            <p:cNvSpPr/>
            <p:nvPr/>
          </p:nvSpPr>
          <p:spPr>
            <a:xfrm>
              <a:off x="5275475" y="2010150"/>
              <a:ext cx="341425" cy="53225"/>
            </a:xfrm>
            <a:custGeom>
              <a:rect b="b" l="l" r="r" t="t"/>
              <a:pathLst>
                <a:path extrusionOk="0" h="2129" w="13657">
                  <a:moveTo>
                    <a:pt x="1428" y="0"/>
                  </a:moveTo>
                  <a:lnTo>
                    <a:pt x="0" y="933"/>
                  </a:lnTo>
                  <a:lnTo>
                    <a:pt x="6734" y="2128"/>
                  </a:lnTo>
                  <a:lnTo>
                    <a:pt x="13657" y="0"/>
                  </a:lnTo>
                  <a:lnTo>
                    <a:pt x="6704" y="1283"/>
                  </a:lnTo>
                  <a:lnTo>
                    <a:pt x="14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5"/>
            <p:cNvSpPr/>
            <p:nvPr/>
          </p:nvSpPr>
          <p:spPr>
            <a:xfrm>
              <a:off x="5468950" y="1868050"/>
              <a:ext cx="341075" cy="53225"/>
            </a:xfrm>
            <a:custGeom>
              <a:rect b="b" l="l" r="r" t="t"/>
              <a:pathLst>
                <a:path extrusionOk="0" h="2129" w="13643">
                  <a:moveTo>
                    <a:pt x="13642" y="0"/>
                  </a:moveTo>
                  <a:lnTo>
                    <a:pt x="6690" y="1283"/>
                  </a:lnTo>
                  <a:lnTo>
                    <a:pt x="1414" y="15"/>
                  </a:lnTo>
                  <a:lnTo>
                    <a:pt x="0" y="948"/>
                  </a:lnTo>
                  <a:lnTo>
                    <a:pt x="6719" y="2128"/>
                  </a:lnTo>
                  <a:lnTo>
                    <a:pt x="136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5"/>
            <p:cNvSpPr/>
            <p:nvPr/>
          </p:nvSpPr>
          <p:spPr>
            <a:xfrm>
              <a:off x="5151575" y="1694600"/>
              <a:ext cx="279500" cy="88925"/>
            </a:xfrm>
            <a:custGeom>
              <a:rect b="b" l="l" r="r" t="t"/>
              <a:pathLst>
                <a:path extrusionOk="0" h="3557" w="11180">
                  <a:moveTo>
                    <a:pt x="11179" y="1"/>
                  </a:moveTo>
                  <a:lnTo>
                    <a:pt x="5641" y="2478"/>
                  </a:lnTo>
                  <a:lnTo>
                    <a:pt x="992" y="2493"/>
                  </a:lnTo>
                  <a:lnTo>
                    <a:pt x="1" y="3557"/>
                  </a:lnTo>
                  <a:lnTo>
                    <a:pt x="5845" y="3178"/>
                  </a:lnTo>
                  <a:lnTo>
                    <a:pt x="111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5"/>
            <p:cNvSpPr/>
            <p:nvPr/>
          </p:nvSpPr>
          <p:spPr>
            <a:xfrm>
              <a:off x="5112950" y="1463600"/>
              <a:ext cx="169100" cy="359300"/>
            </a:xfrm>
            <a:custGeom>
              <a:rect b="b" l="l" r="r" t="t"/>
              <a:pathLst>
                <a:path extrusionOk="0" h="14372" w="6764">
                  <a:moveTo>
                    <a:pt x="6763" y="1"/>
                  </a:moveTo>
                  <a:lnTo>
                    <a:pt x="3980" y="3426"/>
                  </a:lnTo>
                  <a:lnTo>
                    <a:pt x="1" y="14371"/>
                  </a:lnTo>
                  <a:lnTo>
                    <a:pt x="1" y="14371"/>
                  </a:lnTo>
                  <a:lnTo>
                    <a:pt x="2537" y="11733"/>
                  </a:lnTo>
                  <a:lnTo>
                    <a:pt x="4402" y="3906"/>
                  </a:lnTo>
                  <a:lnTo>
                    <a:pt x="67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5"/>
            <p:cNvSpPr/>
            <p:nvPr/>
          </p:nvSpPr>
          <p:spPr>
            <a:xfrm>
              <a:off x="5188025" y="1556525"/>
              <a:ext cx="138475" cy="112225"/>
            </a:xfrm>
            <a:custGeom>
              <a:rect b="b" l="l" r="r" t="t"/>
              <a:pathLst>
                <a:path extrusionOk="0" h="4489" w="5539">
                  <a:moveTo>
                    <a:pt x="5539" y="0"/>
                  </a:moveTo>
                  <a:lnTo>
                    <a:pt x="2595" y="2944"/>
                  </a:lnTo>
                  <a:lnTo>
                    <a:pt x="0" y="3483"/>
                  </a:lnTo>
                  <a:lnTo>
                    <a:pt x="29" y="4489"/>
                  </a:lnTo>
                  <a:lnTo>
                    <a:pt x="2973" y="3658"/>
                  </a:lnTo>
                  <a:lnTo>
                    <a:pt x="55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5"/>
            <p:cNvSpPr/>
            <p:nvPr/>
          </p:nvSpPr>
          <p:spPr>
            <a:xfrm>
              <a:off x="5068150" y="1809375"/>
              <a:ext cx="163625" cy="70350"/>
            </a:xfrm>
            <a:custGeom>
              <a:rect b="b" l="l" r="r" t="t"/>
              <a:pathLst>
                <a:path extrusionOk="0" h="2814" w="6545">
                  <a:moveTo>
                    <a:pt x="6544" y="1"/>
                  </a:moveTo>
                  <a:lnTo>
                    <a:pt x="2886" y="2012"/>
                  </a:lnTo>
                  <a:lnTo>
                    <a:pt x="248" y="1808"/>
                  </a:lnTo>
                  <a:lnTo>
                    <a:pt x="0" y="2785"/>
                  </a:lnTo>
                  <a:lnTo>
                    <a:pt x="3061" y="2814"/>
                  </a:lnTo>
                  <a:lnTo>
                    <a:pt x="65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5"/>
            <p:cNvSpPr/>
            <p:nvPr/>
          </p:nvSpPr>
          <p:spPr>
            <a:xfrm>
              <a:off x="4958100" y="1677850"/>
              <a:ext cx="163275" cy="70350"/>
            </a:xfrm>
            <a:custGeom>
              <a:rect b="b" l="l" r="r" t="t"/>
              <a:pathLst>
                <a:path extrusionOk="0" h="2814" w="6531">
                  <a:moveTo>
                    <a:pt x="6530" y="0"/>
                  </a:moveTo>
                  <a:lnTo>
                    <a:pt x="2872" y="2012"/>
                  </a:lnTo>
                  <a:lnTo>
                    <a:pt x="248" y="1808"/>
                  </a:lnTo>
                  <a:lnTo>
                    <a:pt x="1" y="2784"/>
                  </a:lnTo>
                  <a:lnTo>
                    <a:pt x="3047" y="2813"/>
                  </a:lnTo>
                  <a:lnTo>
                    <a:pt x="65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5"/>
            <p:cNvSpPr/>
            <p:nvPr/>
          </p:nvSpPr>
          <p:spPr>
            <a:xfrm>
              <a:off x="4965025" y="1528100"/>
              <a:ext cx="142500" cy="174175"/>
            </a:xfrm>
            <a:custGeom>
              <a:rect b="b" l="l" r="r" t="t"/>
              <a:pathLst>
                <a:path extrusionOk="0" h="6967" w="5700">
                  <a:moveTo>
                    <a:pt x="5699" y="0"/>
                  </a:moveTo>
                  <a:lnTo>
                    <a:pt x="3411" y="3498"/>
                  </a:lnTo>
                  <a:lnTo>
                    <a:pt x="992" y="4547"/>
                  </a:lnTo>
                  <a:lnTo>
                    <a:pt x="1" y="6967"/>
                  </a:lnTo>
                  <a:lnTo>
                    <a:pt x="1" y="6967"/>
                  </a:lnTo>
                  <a:lnTo>
                    <a:pt x="3936" y="4110"/>
                  </a:lnTo>
                  <a:lnTo>
                    <a:pt x="56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5"/>
            <p:cNvSpPr/>
            <p:nvPr/>
          </p:nvSpPr>
          <p:spPr>
            <a:xfrm>
              <a:off x="5263075" y="1662900"/>
              <a:ext cx="92950" cy="111175"/>
            </a:xfrm>
            <a:custGeom>
              <a:rect b="b" l="l" r="r" t="t"/>
              <a:pathLst>
                <a:path extrusionOk="0" h="4447" w="3718">
                  <a:moveTo>
                    <a:pt x="3717" y="1"/>
                  </a:moveTo>
                  <a:lnTo>
                    <a:pt x="1094" y="2056"/>
                  </a:lnTo>
                  <a:lnTo>
                    <a:pt x="1" y="4125"/>
                  </a:lnTo>
                  <a:lnTo>
                    <a:pt x="1385" y="4446"/>
                  </a:lnTo>
                  <a:lnTo>
                    <a:pt x="1575" y="2260"/>
                  </a:lnTo>
                  <a:lnTo>
                    <a:pt x="37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5"/>
            <p:cNvSpPr/>
            <p:nvPr/>
          </p:nvSpPr>
          <p:spPr>
            <a:xfrm>
              <a:off x="5292950" y="1803175"/>
              <a:ext cx="123550" cy="207725"/>
            </a:xfrm>
            <a:custGeom>
              <a:rect b="b" l="l" r="r" t="t"/>
              <a:pathLst>
                <a:path extrusionOk="0" h="8309" w="4942">
                  <a:moveTo>
                    <a:pt x="4942" y="1"/>
                  </a:moveTo>
                  <a:lnTo>
                    <a:pt x="1152" y="4169"/>
                  </a:lnTo>
                  <a:lnTo>
                    <a:pt x="1" y="8308"/>
                  </a:lnTo>
                  <a:lnTo>
                    <a:pt x="1575" y="7215"/>
                  </a:lnTo>
                  <a:lnTo>
                    <a:pt x="1837" y="4461"/>
                  </a:lnTo>
                  <a:lnTo>
                    <a:pt x="49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5"/>
            <p:cNvSpPr/>
            <p:nvPr/>
          </p:nvSpPr>
          <p:spPr>
            <a:xfrm>
              <a:off x="4969025" y="2059700"/>
              <a:ext cx="229950" cy="121350"/>
            </a:xfrm>
            <a:custGeom>
              <a:rect b="b" l="l" r="r" t="t"/>
              <a:pathLst>
                <a:path extrusionOk="0" h="4854" w="9198">
                  <a:moveTo>
                    <a:pt x="1866" y="0"/>
                  </a:moveTo>
                  <a:lnTo>
                    <a:pt x="1" y="248"/>
                  </a:lnTo>
                  <a:lnTo>
                    <a:pt x="2741" y="3367"/>
                  </a:lnTo>
                  <a:lnTo>
                    <a:pt x="9197" y="4854"/>
                  </a:lnTo>
                  <a:lnTo>
                    <a:pt x="3747" y="2915"/>
                  </a:lnTo>
                  <a:lnTo>
                    <a:pt x="18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5"/>
            <p:cNvSpPr/>
            <p:nvPr/>
          </p:nvSpPr>
          <p:spPr>
            <a:xfrm>
              <a:off x="4637100" y="1360475"/>
              <a:ext cx="149400" cy="501400"/>
            </a:xfrm>
            <a:custGeom>
              <a:rect b="b" l="l" r="r" t="t"/>
              <a:pathLst>
                <a:path extrusionOk="0" h="20056" w="5976">
                  <a:moveTo>
                    <a:pt x="5976" y="1"/>
                  </a:moveTo>
                  <a:lnTo>
                    <a:pt x="3659" y="12958"/>
                  </a:lnTo>
                  <a:lnTo>
                    <a:pt x="0" y="16805"/>
                  </a:lnTo>
                  <a:lnTo>
                    <a:pt x="1691" y="20056"/>
                  </a:lnTo>
                  <a:lnTo>
                    <a:pt x="4810" y="14299"/>
                  </a:lnTo>
                  <a:lnTo>
                    <a:pt x="59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5"/>
            <p:cNvSpPr/>
            <p:nvPr/>
          </p:nvSpPr>
          <p:spPr>
            <a:xfrm>
              <a:off x="4202400" y="1912125"/>
              <a:ext cx="139950" cy="381150"/>
            </a:xfrm>
            <a:custGeom>
              <a:rect b="b" l="l" r="r" t="t"/>
              <a:pathLst>
                <a:path extrusionOk="0" h="15246" w="5598">
                  <a:moveTo>
                    <a:pt x="5598" y="1"/>
                  </a:moveTo>
                  <a:lnTo>
                    <a:pt x="3659" y="8148"/>
                  </a:lnTo>
                  <a:lnTo>
                    <a:pt x="1" y="11996"/>
                  </a:lnTo>
                  <a:lnTo>
                    <a:pt x="1692" y="15246"/>
                  </a:lnTo>
                  <a:lnTo>
                    <a:pt x="4810" y="9474"/>
                  </a:lnTo>
                  <a:lnTo>
                    <a:pt x="55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5"/>
            <p:cNvSpPr/>
            <p:nvPr/>
          </p:nvSpPr>
          <p:spPr>
            <a:xfrm>
              <a:off x="4299325" y="2287800"/>
              <a:ext cx="547300" cy="102775"/>
            </a:xfrm>
            <a:custGeom>
              <a:rect b="b" l="l" r="r" t="t"/>
              <a:pathLst>
                <a:path extrusionOk="0" h="4111" w="21892">
                  <a:moveTo>
                    <a:pt x="4271" y="0"/>
                  </a:moveTo>
                  <a:lnTo>
                    <a:pt x="1" y="2492"/>
                  </a:lnTo>
                  <a:lnTo>
                    <a:pt x="8541" y="4110"/>
                  </a:lnTo>
                  <a:lnTo>
                    <a:pt x="21892" y="2449"/>
                  </a:lnTo>
                  <a:lnTo>
                    <a:pt x="21892" y="2449"/>
                  </a:lnTo>
                  <a:lnTo>
                    <a:pt x="10218" y="2624"/>
                  </a:lnTo>
                  <a:lnTo>
                    <a:pt x="42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5"/>
            <p:cNvSpPr/>
            <p:nvPr/>
          </p:nvSpPr>
          <p:spPr>
            <a:xfrm>
              <a:off x="4387150" y="2601500"/>
              <a:ext cx="459850" cy="163275"/>
            </a:xfrm>
            <a:custGeom>
              <a:rect b="b" l="l" r="r" t="t"/>
              <a:pathLst>
                <a:path extrusionOk="0" h="6531" w="18394">
                  <a:moveTo>
                    <a:pt x="3265" y="1"/>
                  </a:moveTo>
                  <a:lnTo>
                    <a:pt x="0" y="613"/>
                  </a:lnTo>
                  <a:lnTo>
                    <a:pt x="8147" y="6530"/>
                  </a:lnTo>
                  <a:lnTo>
                    <a:pt x="18393" y="4271"/>
                  </a:lnTo>
                  <a:lnTo>
                    <a:pt x="8862" y="4402"/>
                  </a:lnTo>
                  <a:lnTo>
                    <a:pt x="32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5"/>
            <p:cNvSpPr/>
            <p:nvPr/>
          </p:nvSpPr>
          <p:spPr>
            <a:xfrm>
              <a:off x="4701950" y="2124550"/>
              <a:ext cx="692700" cy="195700"/>
            </a:xfrm>
            <a:custGeom>
              <a:rect b="b" l="l" r="r" t="t"/>
              <a:pathLst>
                <a:path extrusionOk="0" h="7828" w="27708">
                  <a:moveTo>
                    <a:pt x="3455" y="1"/>
                  </a:moveTo>
                  <a:lnTo>
                    <a:pt x="1" y="1954"/>
                  </a:lnTo>
                  <a:lnTo>
                    <a:pt x="11660" y="7594"/>
                  </a:lnTo>
                  <a:lnTo>
                    <a:pt x="27707" y="7827"/>
                  </a:lnTo>
                  <a:lnTo>
                    <a:pt x="12651" y="5962"/>
                  </a:lnTo>
                  <a:lnTo>
                    <a:pt x="3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5"/>
            <p:cNvSpPr/>
            <p:nvPr/>
          </p:nvSpPr>
          <p:spPr>
            <a:xfrm>
              <a:off x="4936600" y="2207275"/>
              <a:ext cx="178200" cy="65600"/>
            </a:xfrm>
            <a:custGeom>
              <a:rect b="b" l="l" r="r" t="t"/>
              <a:pathLst>
                <a:path extrusionOk="0" h="2624" w="7128">
                  <a:moveTo>
                    <a:pt x="7128" y="0"/>
                  </a:moveTo>
                  <a:lnTo>
                    <a:pt x="3091" y="496"/>
                  </a:lnTo>
                  <a:lnTo>
                    <a:pt x="1" y="1778"/>
                  </a:lnTo>
                  <a:lnTo>
                    <a:pt x="1269" y="2624"/>
                  </a:lnTo>
                  <a:lnTo>
                    <a:pt x="3265" y="1370"/>
                  </a:lnTo>
                  <a:lnTo>
                    <a:pt x="71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5"/>
            <p:cNvSpPr/>
            <p:nvPr/>
          </p:nvSpPr>
          <p:spPr>
            <a:xfrm>
              <a:off x="5016050" y="2278325"/>
              <a:ext cx="157050" cy="129375"/>
            </a:xfrm>
            <a:custGeom>
              <a:rect b="b" l="l" r="r" t="t"/>
              <a:pathLst>
                <a:path extrusionOk="0" h="5175" w="6282">
                  <a:moveTo>
                    <a:pt x="1064" y="0"/>
                  </a:moveTo>
                  <a:lnTo>
                    <a:pt x="0" y="1020"/>
                  </a:lnTo>
                  <a:lnTo>
                    <a:pt x="3177" y="2114"/>
                  </a:lnTo>
                  <a:lnTo>
                    <a:pt x="6282" y="5174"/>
                  </a:lnTo>
                  <a:lnTo>
                    <a:pt x="6282" y="5174"/>
                  </a:lnTo>
                  <a:lnTo>
                    <a:pt x="3760" y="1982"/>
                  </a:lnTo>
                  <a:lnTo>
                    <a:pt x="10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5"/>
            <p:cNvSpPr/>
            <p:nvPr/>
          </p:nvSpPr>
          <p:spPr>
            <a:xfrm>
              <a:off x="5076150" y="2246250"/>
              <a:ext cx="97325" cy="61600"/>
            </a:xfrm>
            <a:custGeom>
              <a:rect b="b" l="l" r="r" t="t"/>
              <a:pathLst>
                <a:path extrusionOk="0" h="2464" w="3893">
                  <a:moveTo>
                    <a:pt x="3892" y="1"/>
                  </a:moveTo>
                  <a:lnTo>
                    <a:pt x="1648" y="657"/>
                  </a:lnTo>
                  <a:lnTo>
                    <a:pt x="1" y="1677"/>
                  </a:lnTo>
                  <a:lnTo>
                    <a:pt x="321" y="2464"/>
                  </a:lnTo>
                  <a:lnTo>
                    <a:pt x="1589" y="992"/>
                  </a:lnTo>
                  <a:lnTo>
                    <a:pt x="38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5"/>
            <p:cNvSpPr/>
            <p:nvPr/>
          </p:nvSpPr>
          <p:spPr>
            <a:xfrm>
              <a:off x="4987250" y="2128200"/>
              <a:ext cx="50300" cy="101675"/>
            </a:xfrm>
            <a:custGeom>
              <a:rect b="b" l="l" r="r" t="t"/>
              <a:pathLst>
                <a:path extrusionOk="0" h="4067" w="2012">
                  <a:moveTo>
                    <a:pt x="1" y="1"/>
                  </a:moveTo>
                  <a:lnTo>
                    <a:pt x="380" y="2318"/>
                  </a:lnTo>
                  <a:lnTo>
                    <a:pt x="1181" y="4067"/>
                  </a:lnTo>
                  <a:lnTo>
                    <a:pt x="2012" y="3848"/>
                  </a:lnTo>
                  <a:lnTo>
                    <a:pt x="700" y="2405"/>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5"/>
            <p:cNvSpPr/>
            <p:nvPr/>
          </p:nvSpPr>
          <p:spPr>
            <a:xfrm>
              <a:off x="5042625" y="2107075"/>
              <a:ext cx="131575" cy="37900"/>
            </a:xfrm>
            <a:custGeom>
              <a:rect b="b" l="l" r="r" t="t"/>
              <a:pathLst>
                <a:path extrusionOk="0" h="1516" w="5263">
                  <a:moveTo>
                    <a:pt x="5262" y="0"/>
                  </a:moveTo>
                  <a:lnTo>
                    <a:pt x="2916" y="88"/>
                  </a:lnTo>
                  <a:lnTo>
                    <a:pt x="1" y="1020"/>
                  </a:lnTo>
                  <a:lnTo>
                    <a:pt x="1196" y="1516"/>
                  </a:lnTo>
                  <a:lnTo>
                    <a:pt x="2770" y="408"/>
                  </a:lnTo>
                  <a:lnTo>
                    <a:pt x="52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5"/>
            <p:cNvSpPr/>
            <p:nvPr/>
          </p:nvSpPr>
          <p:spPr>
            <a:xfrm>
              <a:off x="4634550" y="2531550"/>
              <a:ext cx="376400" cy="63800"/>
            </a:xfrm>
            <a:custGeom>
              <a:rect b="b" l="l" r="r" t="t"/>
              <a:pathLst>
                <a:path extrusionOk="0" h="2552" w="15056">
                  <a:moveTo>
                    <a:pt x="1166" y="1"/>
                  </a:moveTo>
                  <a:lnTo>
                    <a:pt x="0" y="1181"/>
                  </a:lnTo>
                  <a:lnTo>
                    <a:pt x="4985" y="2551"/>
                  </a:lnTo>
                  <a:lnTo>
                    <a:pt x="15056" y="511"/>
                  </a:lnTo>
                  <a:lnTo>
                    <a:pt x="5306" y="1662"/>
                  </a:lnTo>
                  <a:lnTo>
                    <a:pt x="11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5"/>
            <p:cNvSpPr/>
            <p:nvPr/>
          </p:nvSpPr>
          <p:spPr>
            <a:xfrm>
              <a:off x="4755875" y="2481625"/>
              <a:ext cx="200800" cy="31000"/>
            </a:xfrm>
            <a:custGeom>
              <a:rect b="b" l="l" r="r" t="t"/>
              <a:pathLst>
                <a:path extrusionOk="0" h="1240" w="8032">
                  <a:moveTo>
                    <a:pt x="1006" y="1"/>
                  </a:moveTo>
                  <a:lnTo>
                    <a:pt x="1" y="730"/>
                  </a:lnTo>
                  <a:lnTo>
                    <a:pt x="2959" y="1240"/>
                  </a:lnTo>
                  <a:lnTo>
                    <a:pt x="8031" y="307"/>
                  </a:lnTo>
                  <a:lnTo>
                    <a:pt x="3105" y="365"/>
                  </a:lnTo>
                  <a:lnTo>
                    <a:pt x="10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5"/>
            <p:cNvSpPr/>
            <p:nvPr/>
          </p:nvSpPr>
          <p:spPr>
            <a:xfrm>
              <a:off x="4936600" y="2281600"/>
              <a:ext cx="176025" cy="99500"/>
            </a:xfrm>
            <a:custGeom>
              <a:rect b="b" l="l" r="r" t="t"/>
              <a:pathLst>
                <a:path extrusionOk="0" h="3980" w="7041">
                  <a:moveTo>
                    <a:pt x="1240" y="0"/>
                  </a:moveTo>
                  <a:lnTo>
                    <a:pt x="1" y="102"/>
                  </a:lnTo>
                  <a:lnTo>
                    <a:pt x="2245" y="2085"/>
                  </a:lnTo>
                  <a:lnTo>
                    <a:pt x="7040" y="3979"/>
                  </a:lnTo>
                  <a:lnTo>
                    <a:pt x="2843" y="1429"/>
                  </a:lnTo>
                  <a:lnTo>
                    <a:pt x="12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5"/>
            <p:cNvSpPr/>
            <p:nvPr/>
          </p:nvSpPr>
          <p:spPr>
            <a:xfrm>
              <a:off x="5241575" y="2046575"/>
              <a:ext cx="176025" cy="99500"/>
            </a:xfrm>
            <a:custGeom>
              <a:rect b="b" l="l" r="r" t="t"/>
              <a:pathLst>
                <a:path extrusionOk="0" h="3980" w="7041">
                  <a:moveTo>
                    <a:pt x="1240" y="1"/>
                  </a:moveTo>
                  <a:lnTo>
                    <a:pt x="1" y="103"/>
                  </a:lnTo>
                  <a:lnTo>
                    <a:pt x="2231" y="2100"/>
                  </a:lnTo>
                  <a:lnTo>
                    <a:pt x="7040" y="3980"/>
                  </a:lnTo>
                  <a:lnTo>
                    <a:pt x="2828" y="1429"/>
                  </a:lnTo>
                  <a:lnTo>
                    <a:pt x="12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5"/>
            <p:cNvSpPr/>
            <p:nvPr/>
          </p:nvSpPr>
          <p:spPr>
            <a:xfrm>
              <a:off x="5348700" y="1903750"/>
              <a:ext cx="157075" cy="144675"/>
            </a:xfrm>
            <a:custGeom>
              <a:rect b="b" l="l" r="r" t="t"/>
              <a:pathLst>
                <a:path extrusionOk="0" h="5787" w="6283">
                  <a:moveTo>
                    <a:pt x="6282" y="1"/>
                  </a:moveTo>
                  <a:lnTo>
                    <a:pt x="2712" y="3396"/>
                  </a:lnTo>
                  <a:lnTo>
                    <a:pt x="1" y="5175"/>
                  </a:lnTo>
                  <a:lnTo>
                    <a:pt x="700" y="5787"/>
                  </a:lnTo>
                  <a:lnTo>
                    <a:pt x="3207" y="4154"/>
                  </a:lnTo>
                  <a:lnTo>
                    <a:pt x="6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5"/>
            <p:cNvSpPr/>
            <p:nvPr/>
          </p:nvSpPr>
          <p:spPr>
            <a:xfrm>
              <a:off x="4266900" y="2396725"/>
              <a:ext cx="200800" cy="31375"/>
            </a:xfrm>
            <a:custGeom>
              <a:rect b="b" l="l" r="r" t="t"/>
              <a:pathLst>
                <a:path extrusionOk="0" h="1255" w="8032">
                  <a:moveTo>
                    <a:pt x="1006" y="1"/>
                  </a:moveTo>
                  <a:lnTo>
                    <a:pt x="1" y="744"/>
                  </a:lnTo>
                  <a:lnTo>
                    <a:pt x="2959" y="1254"/>
                  </a:lnTo>
                  <a:lnTo>
                    <a:pt x="8031" y="322"/>
                  </a:lnTo>
                  <a:lnTo>
                    <a:pt x="3105" y="365"/>
                  </a:lnTo>
                  <a:lnTo>
                    <a:pt x="10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5"/>
            <p:cNvSpPr/>
            <p:nvPr/>
          </p:nvSpPr>
          <p:spPr>
            <a:xfrm>
              <a:off x="4399175" y="1463600"/>
              <a:ext cx="264900" cy="345800"/>
            </a:xfrm>
            <a:custGeom>
              <a:rect b="b" l="l" r="r" t="t"/>
              <a:pathLst>
                <a:path extrusionOk="0" h="13832" w="10596">
                  <a:moveTo>
                    <a:pt x="0" y="1"/>
                  </a:moveTo>
                  <a:lnTo>
                    <a:pt x="4431" y="11019"/>
                  </a:lnTo>
                  <a:lnTo>
                    <a:pt x="10596" y="13832"/>
                  </a:lnTo>
                  <a:lnTo>
                    <a:pt x="10596" y="13832"/>
                  </a:lnTo>
                  <a:lnTo>
                    <a:pt x="9517" y="11019"/>
                  </a:lnTo>
                  <a:lnTo>
                    <a:pt x="5305" y="954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5"/>
            <p:cNvSpPr/>
            <p:nvPr/>
          </p:nvSpPr>
          <p:spPr>
            <a:xfrm>
              <a:off x="4037725" y="1677850"/>
              <a:ext cx="164700" cy="722200"/>
            </a:xfrm>
            <a:custGeom>
              <a:rect b="b" l="l" r="r" t="t"/>
              <a:pathLst>
                <a:path extrusionOk="0" h="28888" w="6588">
                  <a:moveTo>
                    <a:pt x="3775" y="0"/>
                  </a:moveTo>
                  <a:lnTo>
                    <a:pt x="0" y="17708"/>
                  </a:lnTo>
                  <a:lnTo>
                    <a:pt x="2215" y="28887"/>
                  </a:lnTo>
                  <a:lnTo>
                    <a:pt x="6588" y="25200"/>
                  </a:lnTo>
                  <a:lnTo>
                    <a:pt x="2478" y="17169"/>
                  </a:lnTo>
                  <a:lnTo>
                    <a:pt x="37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5"/>
            <p:cNvSpPr/>
            <p:nvPr/>
          </p:nvSpPr>
          <p:spPr>
            <a:xfrm>
              <a:off x="4102950" y="1813750"/>
              <a:ext cx="123900" cy="426325"/>
            </a:xfrm>
            <a:custGeom>
              <a:rect b="b" l="l" r="r" t="t"/>
              <a:pathLst>
                <a:path extrusionOk="0" h="17053" w="4956">
                  <a:moveTo>
                    <a:pt x="4955" y="1"/>
                  </a:moveTo>
                  <a:lnTo>
                    <a:pt x="3250" y="10159"/>
                  </a:lnTo>
                  <a:lnTo>
                    <a:pt x="0" y="14604"/>
                  </a:lnTo>
                  <a:lnTo>
                    <a:pt x="1297" y="17053"/>
                  </a:lnTo>
                  <a:lnTo>
                    <a:pt x="4955" y="10596"/>
                  </a:lnTo>
                  <a:lnTo>
                    <a:pt x="49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5"/>
            <p:cNvSpPr/>
            <p:nvPr/>
          </p:nvSpPr>
          <p:spPr>
            <a:xfrm>
              <a:off x="4095650" y="1643225"/>
              <a:ext cx="197150" cy="239775"/>
            </a:xfrm>
            <a:custGeom>
              <a:rect b="b" l="l" r="r" t="t"/>
              <a:pathLst>
                <a:path extrusionOk="0" h="9591" w="7886">
                  <a:moveTo>
                    <a:pt x="7885" y="1"/>
                  </a:moveTo>
                  <a:lnTo>
                    <a:pt x="4402" y="5248"/>
                  </a:lnTo>
                  <a:lnTo>
                    <a:pt x="292" y="7346"/>
                  </a:lnTo>
                  <a:lnTo>
                    <a:pt x="1" y="9591"/>
                  </a:lnTo>
                  <a:lnTo>
                    <a:pt x="4927" y="6151"/>
                  </a:lnTo>
                  <a:lnTo>
                    <a:pt x="78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5"/>
            <p:cNvSpPr/>
            <p:nvPr/>
          </p:nvSpPr>
          <p:spPr>
            <a:xfrm>
              <a:off x="4378025" y="1636675"/>
              <a:ext cx="113725" cy="32075"/>
            </a:xfrm>
            <a:custGeom>
              <a:rect b="b" l="l" r="r" t="t"/>
              <a:pathLst>
                <a:path extrusionOk="0" h="1283" w="4549">
                  <a:moveTo>
                    <a:pt x="1" y="0"/>
                  </a:moveTo>
                  <a:lnTo>
                    <a:pt x="4548" y="1283"/>
                  </a:lnTo>
                  <a:lnTo>
                    <a:pt x="4227" y="64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 name="Google Shape;1409;p45"/>
          <p:cNvGrpSpPr/>
          <p:nvPr/>
        </p:nvGrpSpPr>
        <p:grpSpPr>
          <a:xfrm>
            <a:off x="771003" y="2382745"/>
            <a:ext cx="1323332" cy="2641165"/>
            <a:chOff x="3763210" y="1611120"/>
            <a:chExt cx="1617568" cy="3228807"/>
          </a:xfrm>
        </p:grpSpPr>
        <p:sp>
          <p:nvSpPr>
            <p:cNvPr id="1410" name="Google Shape;1410;p45"/>
            <p:cNvSpPr/>
            <p:nvPr/>
          </p:nvSpPr>
          <p:spPr>
            <a:xfrm>
              <a:off x="4260674" y="2112582"/>
              <a:ext cx="171801" cy="171086"/>
            </a:xfrm>
            <a:custGeom>
              <a:rect b="b" l="l" r="r" t="t"/>
              <a:pathLst>
                <a:path extrusionOk="0" h="4065" w="4082">
                  <a:moveTo>
                    <a:pt x="1474" y="0"/>
                  </a:moveTo>
                  <a:cubicBezTo>
                    <a:pt x="1169" y="0"/>
                    <a:pt x="834" y="173"/>
                    <a:pt x="656" y="518"/>
                  </a:cubicBezTo>
                  <a:cubicBezTo>
                    <a:pt x="219" y="722"/>
                    <a:pt x="0" y="1261"/>
                    <a:pt x="73" y="1742"/>
                  </a:cubicBezTo>
                  <a:cubicBezTo>
                    <a:pt x="146" y="2223"/>
                    <a:pt x="452" y="2631"/>
                    <a:pt x="802" y="2966"/>
                  </a:cubicBezTo>
                  <a:cubicBezTo>
                    <a:pt x="1538" y="3665"/>
                    <a:pt x="2552" y="4065"/>
                    <a:pt x="3569" y="4065"/>
                  </a:cubicBezTo>
                  <a:cubicBezTo>
                    <a:pt x="3740" y="4065"/>
                    <a:pt x="3911" y="4053"/>
                    <a:pt x="4081" y="4030"/>
                  </a:cubicBezTo>
                  <a:cubicBezTo>
                    <a:pt x="3571" y="3025"/>
                    <a:pt x="3061" y="2004"/>
                    <a:pt x="2536" y="999"/>
                  </a:cubicBezTo>
                  <a:cubicBezTo>
                    <a:pt x="2362" y="649"/>
                    <a:pt x="2157" y="270"/>
                    <a:pt x="1808" y="81"/>
                  </a:cubicBezTo>
                  <a:cubicBezTo>
                    <a:pt x="1709" y="27"/>
                    <a:pt x="1594" y="0"/>
                    <a:pt x="147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5"/>
            <p:cNvSpPr/>
            <p:nvPr/>
          </p:nvSpPr>
          <p:spPr>
            <a:xfrm>
              <a:off x="4734233" y="1958545"/>
              <a:ext cx="89562" cy="219402"/>
            </a:xfrm>
            <a:custGeom>
              <a:rect b="b" l="l" r="r" t="t"/>
              <a:pathLst>
                <a:path extrusionOk="0" h="5213" w="2128">
                  <a:moveTo>
                    <a:pt x="1081" y="0"/>
                  </a:moveTo>
                  <a:cubicBezTo>
                    <a:pt x="798" y="0"/>
                    <a:pt x="515" y="155"/>
                    <a:pt x="408" y="418"/>
                  </a:cubicBezTo>
                  <a:cubicBezTo>
                    <a:pt x="44" y="476"/>
                    <a:pt x="0" y="971"/>
                    <a:pt x="29" y="1365"/>
                  </a:cubicBezTo>
                  <a:cubicBezTo>
                    <a:pt x="117" y="2647"/>
                    <a:pt x="233" y="3930"/>
                    <a:pt x="379" y="5213"/>
                  </a:cubicBezTo>
                  <a:cubicBezTo>
                    <a:pt x="1399" y="4338"/>
                    <a:pt x="2040" y="3041"/>
                    <a:pt x="2113" y="1700"/>
                  </a:cubicBezTo>
                  <a:cubicBezTo>
                    <a:pt x="2128" y="1365"/>
                    <a:pt x="2113" y="1015"/>
                    <a:pt x="1982" y="694"/>
                  </a:cubicBezTo>
                  <a:cubicBezTo>
                    <a:pt x="1851" y="388"/>
                    <a:pt x="1603" y="111"/>
                    <a:pt x="1268" y="24"/>
                  </a:cubicBezTo>
                  <a:cubicBezTo>
                    <a:pt x="1207" y="8"/>
                    <a:pt x="1144" y="0"/>
                    <a:pt x="10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5"/>
            <p:cNvSpPr/>
            <p:nvPr/>
          </p:nvSpPr>
          <p:spPr>
            <a:xfrm>
              <a:off x="4018381" y="2788241"/>
              <a:ext cx="188973" cy="534932"/>
            </a:xfrm>
            <a:custGeom>
              <a:rect b="b" l="l" r="r" t="t"/>
              <a:pathLst>
                <a:path extrusionOk="0" h="12710" w="4490">
                  <a:moveTo>
                    <a:pt x="2362" y="0"/>
                  </a:moveTo>
                  <a:cubicBezTo>
                    <a:pt x="1808" y="540"/>
                    <a:pt x="1225" y="1020"/>
                    <a:pt x="583" y="1458"/>
                  </a:cubicBezTo>
                  <a:cubicBezTo>
                    <a:pt x="511" y="4446"/>
                    <a:pt x="321" y="7433"/>
                    <a:pt x="44" y="10509"/>
                  </a:cubicBezTo>
                  <a:cubicBezTo>
                    <a:pt x="0" y="11019"/>
                    <a:pt x="205" y="11529"/>
                    <a:pt x="583" y="11879"/>
                  </a:cubicBezTo>
                  <a:cubicBezTo>
                    <a:pt x="773" y="12068"/>
                    <a:pt x="992" y="12228"/>
                    <a:pt x="1210" y="12389"/>
                  </a:cubicBezTo>
                  <a:cubicBezTo>
                    <a:pt x="1507" y="12602"/>
                    <a:pt x="1856" y="12709"/>
                    <a:pt x="2202" y="12709"/>
                  </a:cubicBezTo>
                  <a:cubicBezTo>
                    <a:pt x="2636" y="12709"/>
                    <a:pt x="3065" y="12540"/>
                    <a:pt x="3382" y="12199"/>
                  </a:cubicBezTo>
                  <a:cubicBezTo>
                    <a:pt x="4052" y="11485"/>
                    <a:pt x="4489" y="10421"/>
                    <a:pt x="4008" y="8570"/>
                  </a:cubicBezTo>
                  <a:cubicBezTo>
                    <a:pt x="3367" y="6122"/>
                    <a:pt x="3251" y="3556"/>
                    <a:pt x="3673" y="1079"/>
                  </a:cubicBezTo>
                  <a:cubicBezTo>
                    <a:pt x="3236" y="700"/>
                    <a:pt x="2828" y="321"/>
                    <a:pt x="23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5"/>
            <p:cNvSpPr/>
            <p:nvPr/>
          </p:nvSpPr>
          <p:spPr>
            <a:xfrm>
              <a:off x="4018381" y="2788241"/>
              <a:ext cx="188973" cy="534932"/>
            </a:xfrm>
            <a:custGeom>
              <a:rect b="b" l="l" r="r" t="t"/>
              <a:pathLst>
                <a:path extrusionOk="0" h="12710" w="4490">
                  <a:moveTo>
                    <a:pt x="2362" y="0"/>
                  </a:moveTo>
                  <a:cubicBezTo>
                    <a:pt x="1808" y="540"/>
                    <a:pt x="1225" y="1020"/>
                    <a:pt x="583" y="1458"/>
                  </a:cubicBezTo>
                  <a:cubicBezTo>
                    <a:pt x="511" y="4446"/>
                    <a:pt x="321" y="7433"/>
                    <a:pt x="44" y="10509"/>
                  </a:cubicBezTo>
                  <a:cubicBezTo>
                    <a:pt x="0" y="11019"/>
                    <a:pt x="205" y="11529"/>
                    <a:pt x="583" y="11879"/>
                  </a:cubicBezTo>
                  <a:cubicBezTo>
                    <a:pt x="773" y="12068"/>
                    <a:pt x="992" y="12228"/>
                    <a:pt x="1210" y="12389"/>
                  </a:cubicBezTo>
                  <a:cubicBezTo>
                    <a:pt x="1507" y="12602"/>
                    <a:pt x="1856" y="12709"/>
                    <a:pt x="2202" y="12709"/>
                  </a:cubicBezTo>
                  <a:cubicBezTo>
                    <a:pt x="2636" y="12709"/>
                    <a:pt x="3065" y="12540"/>
                    <a:pt x="3382" y="12199"/>
                  </a:cubicBezTo>
                  <a:cubicBezTo>
                    <a:pt x="4052" y="11485"/>
                    <a:pt x="4489" y="10421"/>
                    <a:pt x="4008" y="8570"/>
                  </a:cubicBezTo>
                  <a:cubicBezTo>
                    <a:pt x="3367" y="6122"/>
                    <a:pt x="3251" y="3556"/>
                    <a:pt x="3673" y="1079"/>
                  </a:cubicBezTo>
                  <a:cubicBezTo>
                    <a:pt x="3236" y="700"/>
                    <a:pt x="2828" y="321"/>
                    <a:pt x="2362"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5"/>
            <p:cNvSpPr/>
            <p:nvPr/>
          </p:nvSpPr>
          <p:spPr>
            <a:xfrm>
              <a:off x="4386429" y="3990488"/>
              <a:ext cx="122727" cy="185900"/>
            </a:xfrm>
            <a:custGeom>
              <a:rect b="b" l="l" r="r" t="t"/>
              <a:pathLst>
                <a:path extrusionOk="0" h="4417" w="2916">
                  <a:moveTo>
                    <a:pt x="787" y="0"/>
                  </a:moveTo>
                  <a:cubicBezTo>
                    <a:pt x="685" y="1035"/>
                    <a:pt x="408" y="2070"/>
                    <a:pt x="0" y="3032"/>
                  </a:cubicBezTo>
                  <a:cubicBezTo>
                    <a:pt x="379" y="3498"/>
                    <a:pt x="773" y="3950"/>
                    <a:pt x="1152" y="4417"/>
                  </a:cubicBezTo>
                  <a:cubicBezTo>
                    <a:pt x="1370" y="4081"/>
                    <a:pt x="1603" y="3746"/>
                    <a:pt x="1837" y="3411"/>
                  </a:cubicBezTo>
                  <a:cubicBezTo>
                    <a:pt x="2084" y="3775"/>
                    <a:pt x="2376" y="4110"/>
                    <a:pt x="2711" y="4402"/>
                  </a:cubicBezTo>
                  <a:cubicBezTo>
                    <a:pt x="2784" y="4023"/>
                    <a:pt x="2842" y="3629"/>
                    <a:pt x="2915" y="3251"/>
                  </a:cubicBezTo>
                  <a:cubicBezTo>
                    <a:pt x="2565" y="2434"/>
                    <a:pt x="2376" y="1691"/>
                    <a:pt x="2288" y="919"/>
                  </a:cubicBezTo>
                  <a:cubicBezTo>
                    <a:pt x="1501" y="685"/>
                    <a:pt x="1137" y="336"/>
                    <a:pt x="787"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5"/>
            <p:cNvSpPr/>
            <p:nvPr/>
          </p:nvSpPr>
          <p:spPr>
            <a:xfrm>
              <a:off x="4589455" y="3770417"/>
              <a:ext cx="275463" cy="228703"/>
            </a:xfrm>
            <a:custGeom>
              <a:rect b="b" l="l" r="r" t="t"/>
              <a:pathLst>
                <a:path extrusionOk="0" h="5434" w="6545">
                  <a:moveTo>
                    <a:pt x="2522" y="1"/>
                  </a:moveTo>
                  <a:cubicBezTo>
                    <a:pt x="1838" y="1"/>
                    <a:pt x="1073" y="282"/>
                    <a:pt x="204" y="1047"/>
                  </a:cubicBezTo>
                  <a:cubicBezTo>
                    <a:pt x="30" y="1877"/>
                    <a:pt x="0" y="2752"/>
                    <a:pt x="146" y="3685"/>
                  </a:cubicBezTo>
                  <a:cubicBezTo>
                    <a:pt x="277" y="3991"/>
                    <a:pt x="423" y="4282"/>
                    <a:pt x="554" y="4588"/>
                  </a:cubicBezTo>
                  <a:cubicBezTo>
                    <a:pt x="685" y="4428"/>
                    <a:pt x="729" y="4224"/>
                    <a:pt x="817" y="4049"/>
                  </a:cubicBezTo>
                  <a:cubicBezTo>
                    <a:pt x="901" y="3881"/>
                    <a:pt x="1052" y="3713"/>
                    <a:pt x="1245" y="3713"/>
                  </a:cubicBezTo>
                  <a:cubicBezTo>
                    <a:pt x="1252" y="3713"/>
                    <a:pt x="1260" y="3713"/>
                    <a:pt x="1268" y="3714"/>
                  </a:cubicBezTo>
                  <a:cubicBezTo>
                    <a:pt x="1443" y="3728"/>
                    <a:pt x="1574" y="3889"/>
                    <a:pt x="1677" y="4034"/>
                  </a:cubicBezTo>
                  <a:cubicBezTo>
                    <a:pt x="1881" y="4311"/>
                    <a:pt x="2085" y="4574"/>
                    <a:pt x="2289" y="4865"/>
                  </a:cubicBezTo>
                  <a:cubicBezTo>
                    <a:pt x="2359" y="4958"/>
                    <a:pt x="2466" y="5061"/>
                    <a:pt x="2573" y="5061"/>
                  </a:cubicBezTo>
                  <a:cubicBezTo>
                    <a:pt x="2600" y="5061"/>
                    <a:pt x="2627" y="5055"/>
                    <a:pt x="2653" y="5040"/>
                  </a:cubicBezTo>
                  <a:cubicBezTo>
                    <a:pt x="2697" y="5025"/>
                    <a:pt x="2726" y="4982"/>
                    <a:pt x="2755" y="4938"/>
                  </a:cubicBezTo>
                  <a:cubicBezTo>
                    <a:pt x="3090" y="4442"/>
                    <a:pt x="3440" y="3947"/>
                    <a:pt x="3804" y="3539"/>
                  </a:cubicBezTo>
                  <a:cubicBezTo>
                    <a:pt x="4533" y="4107"/>
                    <a:pt x="5204" y="4748"/>
                    <a:pt x="5816" y="5433"/>
                  </a:cubicBezTo>
                  <a:cubicBezTo>
                    <a:pt x="6136" y="5069"/>
                    <a:pt x="6399" y="4676"/>
                    <a:pt x="6544" y="4297"/>
                  </a:cubicBezTo>
                  <a:cubicBezTo>
                    <a:pt x="6253" y="3422"/>
                    <a:pt x="5932" y="2562"/>
                    <a:pt x="5408" y="1804"/>
                  </a:cubicBezTo>
                  <a:cubicBezTo>
                    <a:pt x="4898" y="1061"/>
                    <a:pt x="4183" y="405"/>
                    <a:pt x="3323" y="128"/>
                  </a:cubicBezTo>
                  <a:cubicBezTo>
                    <a:pt x="3069" y="48"/>
                    <a:pt x="2803" y="1"/>
                    <a:pt x="2522" y="1"/>
                  </a:cubicBezTo>
                  <a:close/>
                </a:path>
              </a:pathLst>
            </a:custGeom>
            <a:solidFill>
              <a:srgbClr val="1C0F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5"/>
            <p:cNvSpPr/>
            <p:nvPr/>
          </p:nvSpPr>
          <p:spPr>
            <a:xfrm>
              <a:off x="4131258" y="4610634"/>
              <a:ext cx="342929" cy="229293"/>
            </a:xfrm>
            <a:custGeom>
              <a:rect b="b" l="l" r="r" t="t"/>
              <a:pathLst>
                <a:path extrusionOk="0" h="5448" w="8148">
                  <a:moveTo>
                    <a:pt x="3440" y="0"/>
                  </a:moveTo>
                  <a:cubicBezTo>
                    <a:pt x="2740" y="263"/>
                    <a:pt x="2128" y="408"/>
                    <a:pt x="1516" y="554"/>
                  </a:cubicBezTo>
                  <a:cubicBezTo>
                    <a:pt x="1064" y="1458"/>
                    <a:pt x="598" y="2347"/>
                    <a:pt x="146" y="3250"/>
                  </a:cubicBezTo>
                  <a:cubicBezTo>
                    <a:pt x="73" y="3382"/>
                    <a:pt x="0" y="3527"/>
                    <a:pt x="15" y="3688"/>
                  </a:cubicBezTo>
                  <a:cubicBezTo>
                    <a:pt x="29" y="3921"/>
                    <a:pt x="233" y="4125"/>
                    <a:pt x="467" y="4198"/>
                  </a:cubicBezTo>
                  <a:cubicBezTo>
                    <a:pt x="700" y="4285"/>
                    <a:pt x="948" y="4271"/>
                    <a:pt x="1195" y="4285"/>
                  </a:cubicBezTo>
                  <a:cubicBezTo>
                    <a:pt x="2230" y="4344"/>
                    <a:pt x="3207" y="4795"/>
                    <a:pt x="4198" y="5116"/>
                  </a:cubicBezTo>
                  <a:cubicBezTo>
                    <a:pt x="4781" y="5305"/>
                    <a:pt x="5404" y="5448"/>
                    <a:pt x="6011" y="5448"/>
                  </a:cubicBezTo>
                  <a:cubicBezTo>
                    <a:pt x="6436" y="5448"/>
                    <a:pt x="6854" y="5378"/>
                    <a:pt x="7244" y="5203"/>
                  </a:cubicBezTo>
                  <a:cubicBezTo>
                    <a:pt x="7710" y="4985"/>
                    <a:pt x="8147" y="4446"/>
                    <a:pt x="7929" y="3994"/>
                  </a:cubicBezTo>
                  <a:cubicBezTo>
                    <a:pt x="7798" y="3746"/>
                    <a:pt x="7535" y="3615"/>
                    <a:pt x="7288" y="3484"/>
                  </a:cubicBezTo>
                  <a:cubicBezTo>
                    <a:pt x="5728" y="2682"/>
                    <a:pt x="4387" y="1472"/>
                    <a:pt x="34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5"/>
            <p:cNvSpPr/>
            <p:nvPr/>
          </p:nvSpPr>
          <p:spPr>
            <a:xfrm>
              <a:off x="4175407" y="3916878"/>
              <a:ext cx="274242" cy="736110"/>
            </a:xfrm>
            <a:custGeom>
              <a:rect b="b" l="l" r="r" t="t"/>
              <a:pathLst>
                <a:path extrusionOk="0" h="17490" w="6516">
                  <a:moveTo>
                    <a:pt x="6515" y="0"/>
                  </a:moveTo>
                  <a:cubicBezTo>
                    <a:pt x="5306" y="438"/>
                    <a:pt x="4052" y="758"/>
                    <a:pt x="2813" y="817"/>
                  </a:cubicBezTo>
                  <a:cubicBezTo>
                    <a:pt x="2682" y="2668"/>
                    <a:pt x="2551" y="4504"/>
                    <a:pt x="2405" y="6355"/>
                  </a:cubicBezTo>
                  <a:cubicBezTo>
                    <a:pt x="2056" y="6719"/>
                    <a:pt x="1735" y="7127"/>
                    <a:pt x="1473" y="7565"/>
                  </a:cubicBezTo>
                  <a:cubicBezTo>
                    <a:pt x="729" y="8789"/>
                    <a:pt x="321" y="10217"/>
                    <a:pt x="175" y="11660"/>
                  </a:cubicBezTo>
                  <a:cubicBezTo>
                    <a:pt x="161" y="11762"/>
                    <a:pt x="161" y="11879"/>
                    <a:pt x="146" y="11995"/>
                  </a:cubicBezTo>
                  <a:cubicBezTo>
                    <a:pt x="1" y="13817"/>
                    <a:pt x="219" y="15668"/>
                    <a:pt x="438" y="17490"/>
                  </a:cubicBezTo>
                  <a:cubicBezTo>
                    <a:pt x="1123" y="17475"/>
                    <a:pt x="1808" y="17461"/>
                    <a:pt x="2682" y="17009"/>
                  </a:cubicBezTo>
                  <a:cubicBezTo>
                    <a:pt x="2711" y="15989"/>
                    <a:pt x="2799" y="14983"/>
                    <a:pt x="2959" y="13992"/>
                  </a:cubicBezTo>
                  <a:cubicBezTo>
                    <a:pt x="3265" y="11995"/>
                    <a:pt x="3819" y="10042"/>
                    <a:pt x="4592" y="8177"/>
                  </a:cubicBezTo>
                  <a:cubicBezTo>
                    <a:pt x="5029" y="7142"/>
                    <a:pt x="5524" y="6136"/>
                    <a:pt x="6093" y="5160"/>
                  </a:cubicBezTo>
                  <a:cubicBezTo>
                    <a:pt x="6122" y="3396"/>
                    <a:pt x="6224" y="1749"/>
                    <a:pt x="65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5"/>
            <p:cNvSpPr/>
            <p:nvPr/>
          </p:nvSpPr>
          <p:spPr>
            <a:xfrm>
              <a:off x="4181551" y="4235221"/>
              <a:ext cx="187121" cy="270581"/>
            </a:xfrm>
            <a:custGeom>
              <a:rect b="b" l="l" r="r" t="t"/>
              <a:pathLst>
                <a:path extrusionOk="0" h="6429" w="4446">
                  <a:moveTo>
                    <a:pt x="1327" y="1"/>
                  </a:moveTo>
                  <a:cubicBezTo>
                    <a:pt x="583" y="1225"/>
                    <a:pt x="175" y="2653"/>
                    <a:pt x="29" y="4096"/>
                  </a:cubicBezTo>
                  <a:cubicBezTo>
                    <a:pt x="15" y="4198"/>
                    <a:pt x="15" y="4315"/>
                    <a:pt x="0" y="4431"/>
                  </a:cubicBezTo>
                  <a:cubicBezTo>
                    <a:pt x="292" y="4096"/>
                    <a:pt x="583" y="3761"/>
                    <a:pt x="889" y="3440"/>
                  </a:cubicBezTo>
                  <a:lnTo>
                    <a:pt x="1647" y="4941"/>
                  </a:lnTo>
                  <a:cubicBezTo>
                    <a:pt x="1895" y="4606"/>
                    <a:pt x="2157" y="4271"/>
                    <a:pt x="2420" y="3936"/>
                  </a:cubicBezTo>
                  <a:cubicBezTo>
                    <a:pt x="2551" y="4767"/>
                    <a:pt x="2682" y="5597"/>
                    <a:pt x="2813" y="6428"/>
                  </a:cubicBezTo>
                  <a:cubicBezTo>
                    <a:pt x="3119" y="4431"/>
                    <a:pt x="3673" y="2478"/>
                    <a:pt x="4446" y="613"/>
                  </a:cubicBezTo>
                  <a:cubicBezTo>
                    <a:pt x="3425" y="365"/>
                    <a:pt x="2376" y="161"/>
                    <a:pt x="1327" y="1"/>
                  </a:cubicBezTo>
                  <a:close/>
                </a:path>
              </a:pathLst>
            </a:custGeom>
            <a:solidFill>
              <a:srgbClr val="7C5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5"/>
            <p:cNvSpPr/>
            <p:nvPr/>
          </p:nvSpPr>
          <p:spPr>
            <a:xfrm>
              <a:off x="4852581" y="4437658"/>
              <a:ext cx="231944" cy="345454"/>
            </a:xfrm>
            <a:custGeom>
              <a:rect b="b" l="l" r="r" t="t"/>
              <a:pathLst>
                <a:path extrusionOk="0" h="8208" w="5511">
                  <a:moveTo>
                    <a:pt x="2610" y="0"/>
                  </a:moveTo>
                  <a:cubicBezTo>
                    <a:pt x="1473" y="73"/>
                    <a:pt x="671" y="219"/>
                    <a:pt x="74" y="365"/>
                  </a:cubicBezTo>
                  <a:cubicBezTo>
                    <a:pt x="59" y="1939"/>
                    <a:pt x="30" y="3527"/>
                    <a:pt x="1" y="5218"/>
                  </a:cubicBezTo>
                  <a:cubicBezTo>
                    <a:pt x="74" y="6034"/>
                    <a:pt x="336" y="6850"/>
                    <a:pt x="788" y="7579"/>
                  </a:cubicBezTo>
                  <a:cubicBezTo>
                    <a:pt x="970" y="7887"/>
                    <a:pt x="1259" y="8208"/>
                    <a:pt x="1655" y="8208"/>
                  </a:cubicBezTo>
                  <a:cubicBezTo>
                    <a:pt x="1672" y="8208"/>
                    <a:pt x="1689" y="8207"/>
                    <a:pt x="1706" y="8206"/>
                  </a:cubicBezTo>
                  <a:cubicBezTo>
                    <a:pt x="1998" y="8177"/>
                    <a:pt x="2202" y="7973"/>
                    <a:pt x="2479" y="7900"/>
                  </a:cubicBezTo>
                  <a:cubicBezTo>
                    <a:pt x="2579" y="7870"/>
                    <a:pt x="2681" y="7858"/>
                    <a:pt x="2783" y="7858"/>
                  </a:cubicBezTo>
                  <a:cubicBezTo>
                    <a:pt x="3230" y="7858"/>
                    <a:pt x="3692" y="8089"/>
                    <a:pt x="4155" y="8089"/>
                  </a:cubicBezTo>
                  <a:cubicBezTo>
                    <a:pt x="4840" y="8089"/>
                    <a:pt x="5394" y="7550"/>
                    <a:pt x="5452" y="6981"/>
                  </a:cubicBezTo>
                  <a:cubicBezTo>
                    <a:pt x="5510" y="6413"/>
                    <a:pt x="5131" y="5859"/>
                    <a:pt x="4461" y="5422"/>
                  </a:cubicBezTo>
                  <a:cubicBezTo>
                    <a:pt x="3849" y="3615"/>
                    <a:pt x="3222" y="1808"/>
                    <a:pt x="26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5"/>
            <p:cNvSpPr/>
            <p:nvPr/>
          </p:nvSpPr>
          <p:spPr>
            <a:xfrm>
              <a:off x="4599893" y="3732244"/>
              <a:ext cx="366245" cy="786447"/>
            </a:xfrm>
            <a:custGeom>
              <a:rect b="b" l="l" r="r" t="t"/>
              <a:pathLst>
                <a:path extrusionOk="0" h="18686" w="8702">
                  <a:moveTo>
                    <a:pt x="5407" y="1"/>
                  </a:moveTo>
                  <a:lnTo>
                    <a:pt x="5407" y="1"/>
                  </a:lnTo>
                  <a:cubicBezTo>
                    <a:pt x="4926" y="117"/>
                    <a:pt x="4431" y="205"/>
                    <a:pt x="3964" y="277"/>
                  </a:cubicBezTo>
                  <a:cubicBezTo>
                    <a:pt x="2755" y="467"/>
                    <a:pt x="1589" y="569"/>
                    <a:pt x="423" y="569"/>
                  </a:cubicBezTo>
                  <a:lnTo>
                    <a:pt x="0" y="569"/>
                  </a:lnTo>
                  <a:cubicBezTo>
                    <a:pt x="15" y="831"/>
                    <a:pt x="44" y="1094"/>
                    <a:pt x="59" y="1356"/>
                  </a:cubicBezTo>
                  <a:cubicBezTo>
                    <a:pt x="190" y="2624"/>
                    <a:pt x="350" y="3863"/>
                    <a:pt x="525" y="5072"/>
                  </a:cubicBezTo>
                  <a:cubicBezTo>
                    <a:pt x="714" y="6311"/>
                    <a:pt x="918" y="7521"/>
                    <a:pt x="1122" y="8731"/>
                  </a:cubicBezTo>
                  <a:cubicBezTo>
                    <a:pt x="1239" y="9401"/>
                    <a:pt x="1487" y="10188"/>
                    <a:pt x="2318" y="10392"/>
                  </a:cubicBezTo>
                  <a:cubicBezTo>
                    <a:pt x="3119" y="11412"/>
                    <a:pt x="3848" y="12491"/>
                    <a:pt x="4475" y="13613"/>
                  </a:cubicBezTo>
                  <a:cubicBezTo>
                    <a:pt x="5291" y="15056"/>
                    <a:pt x="5947" y="16572"/>
                    <a:pt x="6428" y="18117"/>
                  </a:cubicBezTo>
                  <a:cubicBezTo>
                    <a:pt x="6342" y="18373"/>
                    <a:pt x="6703" y="18686"/>
                    <a:pt x="7100" y="18686"/>
                  </a:cubicBezTo>
                  <a:cubicBezTo>
                    <a:pt x="7109" y="18686"/>
                    <a:pt x="7118" y="18685"/>
                    <a:pt x="7127" y="18685"/>
                  </a:cubicBezTo>
                  <a:cubicBezTo>
                    <a:pt x="7521" y="18671"/>
                    <a:pt x="7870" y="18408"/>
                    <a:pt x="8031" y="18102"/>
                  </a:cubicBezTo>
                  <a:cubicBezTo>
                    <a:pt x="8191" y="17781"/>
                    <a:pt x="8599" y="17781"/>
                    <a:pt x="8614" y="17446"/>
                  </a:cubicBezTo>
                  <a:cubicBezTo>
                    <a:pt x="8701" y="15814"/>
                    <a:pt x="8410" y="13817"/>
                    <a:pt x="8045" y="12229"/>
                  </a:cubicBezTo>
                  <a:cubicBezTo>
                    <a:pt x="7798" y="11238"/>
                    <a:pt x="7360" y="10246"/>
                    <a:pt x="6690" y="9416"/>
                  </a:cubicBezTo>
                  <a:cubicBezTo>
                    <a:pt x="6282" y="8920"/>
                    <a:pt x="5801" y="8483"/>
                    <a:pt x="5218" y="8133"/>
                  </a:cubicBezTo>
                  <a:cubicBezTo>
                    <a:pt x="5203" y="7754"/>
                    <a:pt x="5203" y="7375"/>
                    <a:pt x="5203" y="6996"/>
                  </a:cubicBezTo>
                  <a:cubicBezTo>
                    <a:pt x="5189" y="5160"/>
                    <a:pt x="5247" y="3338"/>
                    <a:pt x="5335" y="1502"/>
                  </a:cubicBezTo>
                  <a:cubicBezTo>
                    <a:pt x="5364" y="1006"/>
                    <a:pt x="5378" y="496"/>
                    <a:pt x="54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5"/>
            <p:cNvSpPr/>
            <p:nvPr/>
          </p:nvSpPr>
          <p:spPr>
            <a:xfrm>
              <a:off x="4602334" y="3743902"/>
              <a:ext cx="222096" cy="298779"/>
            </a:xfrm>
            <a:custGeom>
              <a:rect b="b" l="l" r="r" t="t"/>
              <a:pathLst>
                <a:path extrusionOk="0" h="7099" w="5277">
                  <a:moveTo>
                    <a:pt x="3892" y="0"/>
                  </a:moveTo>
                  <a:cubicBezTo>
                    <a:pt x="2697" y="190"/>
                    <a:pt x="1531" y="292"/>
                    <a:pt x="365" y="292"/>
                  </a:cubicBezTo>
                  <a:cubicBezTo>
                    <a:pt x="234" y="554"/>
                    <a:pt x="117" y="817"/>
                    <a:pt x="1" y="1079"/>
                  </a:cubicBezTo>
                  <a:cubicBezTo>
                    <a:pt x="132" y="2347"/>
                    <a:pt x="292" y="3586"/>
                    <a:pt x="467" y="4795"/>
                  </a:cubicBezTo>
                  <a:cubicBezTo>
                    <a:pt x="569" y="4606"/>
                    <a:pt x="686" y="4402"/>
                    <a:pt x="788" y="4212"/>
                  </a:cubicBezTo>
                  <a:cubicBezTo>
                    <a:pt x="1239" y="4548"/>
                    <a:pt x="1662" y="4941"/>
                    <a:pt x="2012" y="5378"/>
                  </a:cubicBezTo>
                  <a:cubicBezTo>
                    <a:pt x="2260" y="5116"/>
                    <a:pt x="2420" y="4781"/>
                    <a:pt x="2507" y="4489"/>
                  </a:cubicBezTo>
                  <a:cubicBezTo>
                    <a:pt x="2901" y="5378"/>
                    <a:pt x="3338" y="6253"/>
                    <a:pt x="3804" y="7098"/>
                  </a:cubicBezTo>
                  <a:cubicBezTo>
                    <a:pt x="4038" y="6515"/>
                    <a:pt x="4256" y="5918"/>
                    <a:pt x="4519" y="5437"/>
                  </a:cubicBezTo>
                  <a:lnTo>
                    <a:pt x="5145" y="6719"/>
                  </a:lnTo>
                  <a:cubicBezTo>
                    <a:pt x="5131" y="4883"/>
                    <a:pt x="5189" y="3047"/>
                    <a:pt x="5277" y="1225"/>
                  </a:cubicBezTo>
                  <a:cubicBezTo>
                    <a:pt x="4810" y="831"/>
                    <a:pt x="4344" y="423"/>
                    <a:pt x="3892"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5"/>
            <p:cNvSpPr/>
            <p:nvPr/>
          </p:nvSpPr>
          <p:spPr>
            <a:xfrm>
              <a:off x="4152722" y="3202878"/>
              <a:ext cx="711573" cy="1357532"/>
            </a:xfrm>
            <a:custGeom>
              <a:rect b="b" l="l" r="r" t="t"/>
              <a:pathLst>
                <a:path extrusionOk="0" h="32255" w="16907">
                  <a:moveTo>
                    <a:pt x="3979" y="1"/>
                  </a:moveTo>
                  <a:cubicBezTo>
                    <a:pt x="2959" y="2668"/>
                    <a:pt x="2143" y="5248"/>
                    <a:pt x="1706" y="7725"/>
                  </a:cubicBezTo>
                  <a:cubicBezTo>
                    <a:pt x="1778" y="12418"/>
                    <a:pt x="2157" y="17111"/>
                    <a:pt x="2755" y="21702"/>
                  </a:cubicBezTo>
                  <a:cubicBezTo>
                    <a:pt x="1706" y="23655"/>
                    <a:pt x="787" y="25681"/>
                    <a:pt x="0" y="27765"/>
                  </a:cubicBezTo>
                  <a:cubicBezTo>
                    <a:pt x="379" y="27459"/>
                    <a:pt x="773" y="27153"/>
                    <a:pt x="1297" y="26847"/>
                  </a:cubicBezTo>
                  <a:cubicBezTo>
                    <a:pt x="1633" y="27590"/>
                    <a:pt x="1968" y="28334"/>
                    <a:pt x="2303" y="29077"/>
                  </a:cubicBezTo>
                  <a:cubicBezTo>
                    <a:pt x="2507" y="28669"/>
                    <a:pt x="2813" y="28304"/>
                    <a:pt x="3178" y="28028"/>
                  </a:cubicBezTo>
                  <a:cubicBezTo>
                    <a:pt x="3863" y="29383"/>
                    <a:pt x="4416" y="30797"/>
                    <a:pt x="4839" y="32254"/>
                  </a:cubicBezTo>
                  <a:cubicBezTo>
                    <a:pt x="5043" y="31205"/>
                    <a:pt x="5393" y="30170"/>
                    <a:pt x="6224" y="29121"/>
                  </a:cubicBezTo>
                  <a:cubicBezTo>
                    <a:pt x="6603" y="27430"/>
                    <a:pt x="6982" y="25739"/>
                    <a:pt x="7360" y="24049"/>
                  </a:cubicBezTo>
                  <a:cubicBezTo>
                    <a:pt x="6486" y="23947"/>
                    <a:pt x="5437" y="23728"/>
                    <a:pt x="5116" y="22897"/>
                  </a:cubicBezTo>
                  <a:cubicBezTo>
                    <a:pt x="5029" y="22650"/>
                    <a:pt x="5014" y="22373"/>
                    <a:pt x="5029" y="22096"/>
                  </a:cubicBezTo>
                  <a:cubicBezTo>
                    <a:pt x="5043" y="21221"/>
                    <a:pt x="5189" y="20361"/>
                    <a:pt x="5349" y="19501"/>
                  </a:cubicBezTo>
                  <a:cubicBezTo>
                    <a:pt x="6034" y="20274"/>
                    <a:pt x="6719" y="21046"/>
                    <a:pt x="7667" y="21658"/>
                  </a:cubicBezTo>
                  <a:cubicBezTo>
                    <a:pt x="7710" y="21469"/>
                    <a:pt x="7754" y="21280"/>
                    <a:pt x="7812" y="21075"/>
                  </a:cubicBezTo>
                  <a:cubicBezTo>
                    <a:pt x="8031" y="21352"/>
                    <a:pt x="8250" y="21644"/>
                    <a:pt x="8468" y="21921"/>
                  </a:cubicBezTo>
                  <a:cubicBezTo>
                    <a:pt x="8191" y="18263"/>
                    <a:pt x="8206" y="14590"/>
                    <a:pt x="8760" y="10698"/>
                  </a:cubicBezTo>
                  <a:cubicBezTo>
                    <a:pt x="9343" y="12812"/>
                    <a:pt x="9926" y="14925"/>
                    <a:pt x="10509" y="17024"/>
                  </a:cubicBezTo>
                  <a:cubicBezTo>
                    <a:pt x="10581" y="16412"/>
                    <a:pt x="10786" y="15829"/>
                    <a:pt x="11092" y="15289"/>
                  </a:cubicBezTo>
                  <a:cubicBezTo>
                    <a:pt x="11369" y="15595"/>
                    <a:pt x="11631" y="15902"/>
                    <a:pt x="11893" y="16208"/>
                  </a:cubicBezTo>
                  <a:cubicBezTo>
                    <a:pt x="12112" y="15814"/>
                    <a:pt x="12316" y="15406"/>
                    <a:pt x="12534" y="15012"/>
                  </a:cubicBezTo>
                  <a:lnTo>
                    <a:pt x="14444" y="19283"/>
                  </a:lnTo>
                  <a:lnTo>
                    <a:pt x="14983" y="17811"/>
                  </a:lnTo>
                  <a:cubicBezTo>
                    <a:pt x="15085" y="17505"/>
                    <a:pt x="15333" y="16980"/>
                    <a:pt x="15479" y="16412"/>
                  </a:cubicBezTo>
                  <a:cubicBezTo>
                    <a:pt x="15960" y="16849"/>
                    <a:pt x="16426" y="17286"/>
                    <a:pt x="16907" y="17709"/>
                  </a:cubicBezTo>
                  <a:cubicBezTo>
                    <a:pt x="16776" y="14255"/>
                    <a:pt x="16645" y="10786"/>
                    <a:pt x="16513" y="7317"/>
                  </a:cubicBezTo>
                  <a:cubicBezTo>
                    <a:pt x="15668" y="5218"/>
                    <a:pt x="15012" y="3061"/>
                    <a:pt x="14560" y="861"/>
                  </a:cubicBezTo>
                  <a:cubicBezTo>
                    <a:pt x="13925" y="891"/>
                    <a:pt x="13292" y="906"/>
                    <a:pt x="12662" y="906"/>
                  </a:cubicBezTo>
                  <a:cubicBezTo>
                    <a:pt x="9708" y="906"/>
                    <a:pt x="6814" y="577"/>
                    <a:pt x="39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5"/>
            <p:cNvSpPr/>
            <p:nvPr/>
          </p:nvSpPr>
          <p:spPr>
            <a:xfrm>
              <a:off x="4356379" y="2256434"/>
              <a:ext cx="418350" cy="450252"/>
            </a:xfrm>
            <a:custGeom>
              <a:rect b="b" l="l" r="r" t="t"/>
              <a:pathLst>
                <a:path extrusionOk="0" h="10698" w="9940">
                  <a:moveTo>
                    <a:pt x="6588" y="0"/>
                  </a:moveTo>
                  <a:cubicBezTo>
                    <a:pt x="5174" y="131"/>
                    <a:pt x="3731" y="175"/>
                    <a:pt x="2288" y="204"/>
                  </a:cubicBezTo>
                  <a:cubicBezTo>
                    <a:pt x="2463" y="1224"/>
                    <a:pt x="2521" y="2215"/>
                    <a:pt x="2507" y="3163"/>
                  </a:cubicBezTo>
                  <a:cubicBezTo>
                    <a:pt x="2507" y="3760"/>
                    <a:pt x="2478" y="4358"/>
                    <a:pt x="2434" y="4941"/>
                  </a:cubicBezTo>
                  <a:cubicBezTo>
                    <a:pt x="1603" y="5990"/>
                    <a:pt x="787" y="7040"/>
                    <a:pt x="0" y="8002"/>
                  </a:cubicBezTo>
                  <a:cubicBezTo>
                    <a:pt x="1079" y="9648"/>
                    <a:pt x="3017" y="10683"/>
                    <a:pt x="4985" y="10698"/>
                  </a:cubicBezTo>
                  <a:cubicBezTo>
                    <a:pt x="6938" y="10698"/>
                    <a:pt x="8876" y="9648"/>
                    <a:pt x="9940" y="7972"/>
                  </a:cubicBezTo>
                  <a:cubicBezTo>
                    <a:pt x="8978" y="7346"/>
                    <a:pt x="8104" y="6573"/>
                    <a:pt x="7360" y="5699"/>
                  </a:cubicBezTo>
                  <a:cubicBezTo>
                    <a:pt x="7331" y="5597"/>
                    <a:pt x="7302" y="5495"/>
                    <a:pt x="7273" y="5393"/>
                  </a:cubicBezTo>
                  <a:cubicBezTo>
                    <a:pt x="6734" y="3585"/>
                    <a:pt x="6530" y="1793"/>
                    <a:pt x="65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5"/>
            <p:cNvSpPr/>
            <p:nvPr/>
          </p:nvSpPr>
          <p:spPr>
            <a:xfrm>
              <a:off x="4452674" y="2256434"/>
              <a:ext cx="209806" cy="227104"/>
            </a:xfrm>
            <a:custGeom>
              <a:rect b="b" l="l" r="r" t="t"/>
              <a:pathLst>
                <a:path extrusionOk="0" h="5396" w="4985">
                  <a:moveTo>
                    <a:pt x="4300" y="0"/>
                  </a:moveTo>
                  <a:cubicBezTo>
                    <a:pt x="2886" y="131"/>
                    <a:pt x="1443" y="175"/>
                    <a:pt x="0" y="204"/>
                  </a:cubicBezTo>
                  <a:cubicBezTo>
                    <a:pt x="175" y="1224"/>
                    <a:pt x="233" y="2215"/>
                    <a:pt x="219" y="3163"/>
                  </a:cubicBezTo>
                  <a:cubicBezTo>
                    <a:pt x="744" y="3819"/>
                    <a:pt x="1399" y="4372"/>
                    <a:pt x="2143" y="4751"/>
                  </a:cubicBezTo>
                  <a:cubicBezTo>
                    <a:pt x="2966" y="5177"/>
                    <a:pt x="3892" y="5395"/>
                    <a:pt x="4812" y="5395"/>
                  </a:cubicBezTo>
                  <a:cubicBezTo>
                    <a:pt x="4870" y="5395"/>
                    <a:pt x="4927" y="5394"/>
                    <a:pt x="4985" y="5393"/>
                  </a:cubicBezTo>
                  <a:cubicBezTo>
                    <a:pt x="4446" y="3585"/>
                    <a:pt x="4242" y="1793"/>
                    <a:pt x="4300"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5"/>
            <p:cNvSpPr/>
            <p:nvPr/>
          </p:nvSpPr>
          <p:spPr>
            <a:xfrm>
              <a:off x="4260674" y="2112582"/>
              <a:ext cx="171801" cy="171086"/>
            </a:xfrm>
            <a:custGeom>
              <a:rect b="b" l="l" r="r" t="t"/>
              <a:pathLst>
                <a:path extrusionOk="0" h="4065" w="4082">
                  <a:moveTo>
                    <a:pt x="1474" y="0"/>
                  </a:moveTo>
                  <a:cubicBezTo>
                    <a:pt x="1169" y="0"/>
                    <a:pt x="834" y="173"/>
                    <a:pt x="656" y="518"/>
                  </a:cubicBezTo>
                  <a:cubicBezTo>
                    <a:pt x="219" y="722"/>
                    <a:pt x="0" y="1261"/>
                    <a:pt x="73" y="1742"/>
                  </a:cubicBezTo>
                  <a:cubicBezTo>
                    <a:pt x="146" y="2223"/>
                    <a:pt x="452" y="2631"/>
                    <a:pt x="802" y="2966"/>
                  </a:cubicBezTo>
                  <a:cubicBezTo>
                    <a:pt x="1538" y="3665"/>
                    <a:pt x="2552" y="4065"/>
                    <a:pt x="3569" y="4065"/>
                  </a:cubicBezTo>
                  <a:cubicBezTo>
                    <a:pt x="3740" y="4065"/>
                    <a:pt x="3911" y="4053"/>
                    <a:pt x="4081" y="4030"/>
                  </a:cubicBezTo>
                  <a:cubicBezTo>
                    <a:pt x="3571" y="3025"/>
                    <a:pt x="3061" y="2004"/>
                    <a:pt x="2536" y="999"/>
                  </a:cubicBezTo>
                  <a:cubicBezTo>
                    <a:pt x="2362" y="649"/>
                    <a:pt x="2157" y="270"/>
                    <a:pt x="1808" y="81"/>
                  </a:cubicBezTo>
                  <a:cubicBezTo>
                    <a:pt x="1709" y="27"/>
                    <a:pt x="1594" y="0"/>
                    <a:pt x="1474"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5"/>
            <p:cNvSpPr/>
            <p:nvPr/>
          </p:nvSpPr>
          <p:spPr>
            <a:xfrm>
              <a:off x="4734233" y="1958545"/>
              <a:ext cx="89562" cy="219402"/>
            </a:xfrm>
            <a:custGeom>
              <a:rect b="b" l="l" r="r" t="t"/>
              <a:pathLst>
                <a:path extrusionOk="0" h="5213" w="2128">
                  <a:moveTo>
                    <a:pt x="1081" y="0"/>
                  </a:moveTo>
                  <a:cubicBezTo>
                    <a:pt x="798" y="0"/>
                    <a:pt x="515" y="155"/>
                    <a:pt x="408" y="418"/>
                  </a:cubicBezTo>
                  <a:cubicBezTo>
                    <a:pt x="44" y="476"/>
                    <a:pt x="0" y="971"/>
                    <a:pt x="29" y="1365"/>
                  </a:cubicBezTo>
                  <a:cubicBezTo>
                    <a:pt x="117" y="2647"/>
                    <a:pt x="233" y="3930"/>
                    <a:pt x="379" y="5213"/>
                  </a:cubicBezTo>
                  <a:cubicBezTo>
                    <a:pt x="1399" y="4338"/>
                    <a:pt x="2040" y="3041"/>
                    <a:pt x="2113" y="1700"/>
                  </a:cubicBezTo>
                  <a:cubicBezTo>
                    <a:pt x="2128" y="1365"/>
                    <a:pt x="2113" y="1015"/>
                    <a:pt x="1982" y="694"/>
                  </a:cubicBezTo>
                  <a:cubicBezTo>
                    <a:pt x="1851" y="388"/>
                    <a:pt x="1603" y="111"/>
                    <a:pt x="1268" y="24"/>
                  </a:cubicBezTo>
                  <a:cubicBezTo>
                    <a:pt x="1207" y="8"/>
                    <a:pt x="1144" y="0"/>
                    <a:pt x="1081"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5"/>
            <p:cNvSpPr/>
            <p:nvPr/>
          </p:nvSpPr>
          <p:spPr>
            <a:xfrm>
              <a:off x="4183403" y="1739947"/>
              <a:ext cx="617718" cy="658585"/>
            </a:xfrm>
            <a:custGeom>
              <a:rect b="b" l="l" r="r" t="t"/>
              <a:pathLst>
                <a:path extrusionOk="0" h="15648" w="14677">
                  <a:moveTo>
                    <a:pt x="8610" y="1"/>
                  </a:moveTo>
                  <a:cubicBezTo>
                    <a:pt x="7497" y="1"/>
                    <a:pt x="6381" y="230"/>
                    <a:pt x="5334" y="612"/>
                  </a:cubicBezTo>
                  <a:cubicBezTo>
                    <a:pt x="3833" y="1152"/>
                    <a:pt x="2419" y="2012"/>
                    <a:pt x="1443" y="3265"/>
                  </a:cubicBezTo>
                  <a:cubicBezTo>
                    <a:pt x="481" y="4518"/>
                    <a:pt x="0" y="6224"/>
                    <a:pt x="437" y="7754"/>
                  </a:cubicBezTo>
                  <a:cubicBezTo>
                    <a:pt x="875" y="9284"/>
                    <a:pt x="2769" y="10173"/>
                    <a:pt x="4285" y="10188"/>
                  </a:cubicBezTo>
                  <a:cubicBezTo>
                    <a:pt x="5614" y="12641"/>
                    <a:pt x="7497" y="15647"/>
                    <a:pt x="9692" y="15647"/>
                  </a:cubicBezTo>
                  <a:cubicBezTo>
                    <a:pt x="9832" y="15647"/>
                    <a:pt x="9973" y="15635"/>
                    <a:pt x="10115" y="15610"/>
                  </a:cubicBezTo>
                  <a:cubicBezTo>
                    <a:pt x="11164" y="15420"/>
                    <a:pt x="13554" y="14589"/>
                    <a:pt x="13758" y="13365"/>
                  </a:cubicBezTo>
                  <a:cubicBezTo>
                    <a:pt x="14123" y="11223"/>
                    <a:pt x="13656" y="9474"/>
                    <a:pt x="13234" y="7331"/>
                  </a:cubicBezTo>
                  <a:cubicBezTo>
                    <a:pt x="14575" y="6573"/>
                    <a:pt x="14677" y="4300"/>
                    <a:pt x="13919" y="2872"/>
                  </a:cubicBezTo>
                  <a:cubicBezTo>
                    <a:pt x="13161" y="1458"/>
                    <a:pt x="11674" y="496"/>
                    <a:pt x="10100" y="146"/>
                  </a:cubicBezTo>
                  <a:cubicBezTo>
                    <a:pt x="9608" y="47"/>
                    <a:pt x="9109" y="1"/>
                    <a:pt x="86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5"/>
            <p:cNvSpPr/>
            <p:nvPr/>
          </p:nvSpPr>
          <p:spPr>
            <a:xfrm>
              <a:off x="4445898" y="1893900"/>
              <a:ext cx="71212" cy="68350"/>
            </a:xfrm>
            <a:custGeom>
              <a:rect b="b" l="l" r="r" t="t"/>
              <a:pathLst>
                <a:path extrusionOk="0" h="1624" w="1692">
                  <a:moveTo>
                    <a:pt x="628" y="1"/>
                  </a:moveTo>
                  <a:cubicBezTo>
                    <a:pt x="540" y="277"/>
                    <a:pt x="322" y="496"/>
                    <a:pt x="190" y="744"/>
                  </a:cubicBezTo>
                  <a:cubicBezTo>
                    <a:pt x="45" y="992"/>
                    <a:pt x="1" y="1356"/>
                    <a:pt x="220" y="1531"/>
                  </a:cubicBezTo>
                  <a:cubicBezTo>
                    <a:pt x="291" y="1594"/>
                    <a:pt x="385" y="1623"/>
                    <a:pt x="477" y="1623"/>
                  </a:cubicBezTo>
                  <a:cubicBezTo>
                    <a:pt x="535" y="1623"/>
                    <a:pt x="592" y="1612"/>
                    <a:pt x="642" y="1589"/>
                  </a:cubicBezTo>
                  <a:cubicBezTo>
                    <a:pt x="788" y="1516"/>
                    <a:pt x="875" y="1371"/>
                    <a:pt x="875" y="1225"/>
                  </a:cubicBezTo>
                  <a:cubicBezTo>
                    <a:pt x="977" y="1298"/>
                    <a:pt x="1079" y="1385"/>
                    <a:pt x="1211" y="1414"/>
                  </a:cubicBezTo>
                  <a:cubicBezTo>
                    <a:pt x="1242" y="1421"/>
                    <a:pt x="1276" y="1425"/>
                    <a:pt x="1310" y="1425"/>
                  </a:cubicBezTo>
                  <a:cubicBezTo>
                    <a:pt x="1414" y="1425"/>
                    <a:pt x="1520" y="1390"/>
                    <a:pt x="1575" y="1312"/>
                  </a:cubicBezTo>
                  <a:cubicBezTo>
                    <a:pt x="1692" y="1167"/>
                    <a:pt x="1619" y="962"/>
                    <a:pt x="1502" y="831"/>
                  </a:cubicBezTo>
                  <a:cubicBezTo>
                    <a:pt x="1386" y="700"/>
                    <a:pt x="1225" y="613"/>
                    <a:pt x="1094" y="496"/>
                  </a:cubicBezTo>
                  <a:cubicBezTo>
                    <a:pt x="963" y="365"/>
                    <a:pt x="875" y="175"/>
                    <a:pt x="628"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5"/>
            <p:cNvSpPr/>
            <p:nvPr/>
          </p:nvSpPr>
          <p:spPr>
            <a:xfrm>
              <a:off x="4252089" y="1853412"/>
              <a:ext cx="182828" cy="162879"/>
            </a:xfrm>
            <a:custGeom>
              <a:rect b="b" l="l" r="r" t="t"/>
              <a:pathLst>
                <a:path extrusionOk="0" h="3870" w="4344">
                  <a:moveTo>
                    <a:pt x="3119" y="1"/>
                  </a:moveTo>
                  <a:cubicBezTo>
                    <a:pt x="2434" y="88"/>
                    <a:pt x="1749" y="248"/>
                    <a:pt x="1166" y="613"/>
                  </a:cubicBezTo>
                  <a:cubicBezTo>
                    <a:pt x="583" y="977"/>
                    <a:pt x="117" y="1575"/>
                    <a:pt x="59" y="2260"/>
                  </a:cubicBezTo>
                  <a:cubicBezTo>
                    <a:pt x="0" y="2945"/>
                    <a:pt x="438" y="3673"/>
                    <a:pt x="1108" y="3834"/>
                  </a:cubicBezTo>
                  <a:cubicBezTo>
                    <a:pt x="1209" y="3858"/>
                    <a:pt x="1311" y="3869"/>
                    <a:pt x="1413" y="3869"/>
                  </a:cubicBezTo>
                  <a:cubicBezTo>
                    <a:pt x="1800" y="3869"/>
                    <a:pt x="2194" y="3712"/>
                    <a:pt x="2551" y="3528"/>
                  </a:cubicBezTo>
                  <a:cubicBezTo>
                    <a:pt x="3017" y="3265"/>
                    <a:pt x="3484" y="2959"/>
                    <a:pt x="3804" y="2537"/>
                  </a:cubicBezTo>
                  <a:cubicBezTo>
                    <a:pt x="4140" y="2129"/>
                    <a:pt x="4344" y="1575"/>
                    <a:pt x="4271" y="1050"/>
                  </a:cubicBezTo>
                  <a:cubicBezTo>
                    <a:pt x="4183" y="511"/>
                    <a:pt x="3790" y="15"/>
                    <a:pt x="3119"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5"/>
            <p:cNvSpPr/>
            <p:nvPr/>
          </p:nvSpPr>
          <p:spPr>
            <a:xfrm>
              <a:off x="4304234" y="1881737"/>
              <a:ext cx="117172" cy="111111"/>
            </a:xfrm>
            <a:custGeom>
              <a:rect b="b" l="l" r="r" t="t"/>
              <a:pathLst>
                <a:path extrusionOk="0" h="2640" w="2784">
                  <a:moveTo>
                    <a:pt x="1730" y="0"/>
                  </a:moveTo>
                  <a:cubicBezTo>
                    <a:pt x="1375" y="0"/>
                    <a:pt x="1019" y="111"/>
                    <a:pt x="729" y="319"/>
                  </a:cubicBezTo>
                  <a:cubicBezTo>
                    <a:pt x="321" y="610"/>
                    <a:pt x="59" y="1091"/>
                    <a:pt x="15" y="1601"/>
                  </a:cubicBezTo>
                  <a:cubicBezTo>
                    <a:pt x="0" y="1936"/>
                    <a:pt x="102" y="2301"/>
                    <a:pt x="365" y="2490"/>
                  </a:cubicBezTo>
                  <a:cubicBezTo>
                    <a:pt x="510" y="2596"/>
                    <a:pt x="683" y="2639"/>
                    <a:pt x="862" y="2639"/>
                  </a:cubicBezTo>
                  <a:cubicBezTo>
                    <a:pt x="1075" y="2639"/>
                    <a:pt x="1296" y="2578"/>
                    <a:pt x="1487" y="2490"/>
                  </a:cubicBezTo>
                  <a:cubicBezTo>
                    <a:pt x="1968" y="2301"/>
                    <a:pt x="2405" y="1951"/>
                    <a:pt x="2595" y="1470"/>
                  </a:cubicBezTo>
                  <a:cubicBezTo>
                    <a:pt x="2784" y="989"/>
                    <a:pt x="2740" y="202"/>
                    <a:pt x="2157" y="56"/>
                  </a:cubicBezTo>
                  <a:cubicBezTo>
                    <a:pt x="2018" y="18"/>
                    <a:pt x="1874" y="0"/>
                    <a:pt x="17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5"/>
            <p:cNvSpPr/>
            <p:nvPr/>
          </p:nvSpPr>
          <p:spPr>
            <a:xfrm>
              <a:off x="4343501" y="1947265"/>
              <a:ext cx="11069" cy="11700"/>
            </a:xfrm>
            <a:custGeom>
              <a:rect b="b" l="l" r="r" t="t"/>
              <a:pathLst>
                <a:path extrusionOk="0" h="278" w="263">
                  <a:moveTo>
                    <a:pt x="131" y="1"/>
                  </a:moveTo>
                  <a:cubicBezTo>
                    <a:pt x="58" y="1"/>
                    <a:pt x="0" y="59"/>
                    <a:pt x="0" y="132"/>
                  </a:cubicBezTo>
                  <a:cubicBezTo>
                    <a:pt x="0" y="205"/>
                    <a:pt x="58" y="277"/>
                    <a:pt x="131" y="277"/>
                  </a:cubicBezTo>
                  <a:cubicBezTo>
                    <a:pt x="204" y="277"/>
                    <a:pt x="262" y="205"/>
                    <a:pt x="262" y="132"/>
                  </a:cubicBezTo>
                  <a:cubicBezTo>
                    <a:pt x="262" y="59"/>
                    <a:pt x="204" y="1"/>
                    <a:pt x="1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5"/>
            <p:cNvSpPr/>
            <p:nvPr/>
          </p:nvSpPr>
          <p:spPr>
            <a:xfrm>
              <a:off x="4486385" y="1788851"/>
              <a:ext cx="216582" cy="146044"/>
            </a:xfrm>
            <a:custGeom>
              <a:rect b="b" l="l" r="r" t="t"/>
              <a:pathLst>
                <a:path extrusionOk="0" h="3470" w="5146">
                  <a:moveTo>
                    <a:pt x="2920" y="0"/>
                  </a:moveTo>
                  <a:cubicBezTo>
                    <a:pt x="2506" y="0"/>
                    <a:pt x="2086" y="92"/>
                    <a:pt x="1706" y="252"/>
                  </a:cubicBezTo>
                  <a:cubicBezTo>
                    <a:pt x="1458" y="369"/>
                    <a:pt x="1211" y="500"/>
                    <a:pt x="948" y="558"/>
                  </a:cubicBezTo>
                  <a:cubicBezTo>
                    <a:pt x="866" y="575"/>
                    <a:pt x="781" y="585"/>
                    <a:pt x="698" y="585"/>
                  </a:cubicBezTo>
                  <a:cubicBezTo>
                    <a:pt x="500" y="585"/>
                    <a:pt x="309" y="531"/>
                    <a:pt x="176" y="398"/>
                  </a:cubicBezTo>
                  <a:lnTo>
                    <a:pt x="176" y="398"/>
                  </a:lnTo>
                  <a:cubicBezTo>
                    <a:pt x="1" y="1593"/>
                    <a:pt x="788" y="2846"/>
                    <a:pt x="1954" y="3284"/>
                  </a:cubicBezTo>
                  <a:cubicBezTo>
                    <a:pt x="2326" y="3416"/>
                    <a:pt x="2642" y="3469"/>
                    <a:pt x="2918" y="3469"/>
                  </a:cubicBezTo>
                  <a:cubicBezTo>
                    <a:pt x="3280" y="3469"/>
                    <a:pt x="3576" y="3378"/>
                    <a:pt x="3849" y="3254"/>
                  </a:cubicBezTo>
                  <a:cubicBezTo>
                    <a:pt x="4330" y="3036"/>
                    <a:pt x="4752" y="2657"/>
                    <a:pt x="4913" y="2176"/>
                  </a:cubicBezTo>
                  <a:cubicBezTo>
                    <a:pt x="5146" y="1447"/>
                    <a:pt x="4709" y="616"/>
                    <a:pt x="4009" y="252"/>
                  </a:cubicBezTo>
                  <a:cubicBezTo>
                    <a:pt x="3674" y="78"/>
                    <a:pt x="3300" y="0"/>
                    <a:pt x="2920"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5"/>
            <p:cNvSpPr/>
            <p:nvPr/>
          </p:nvSpPr>
          <p:spPr>
            <a:xfrm>
              <a:off x="4519507" y="1821469"/>
              <a:ext cx="119655" cy="94991"/>
            </a:xfrm>
            <a:custGeom>
              <a:rect b="b" l="l" r="r" t="t"/>
              <a:pathLst>
                <a:path extrusionOk="0" h="2257" w="2843">
                  <a:moveTo>
                    <a:pt x="1047" y="0"/>
                  </a:moveTo>
                  <a:cubicBezTo>
                    <a:pt x="808" y="0"/>
                    <a:pt x="565" y="85"/>
                    <a:pt x="380" y="250"/>
                  </a:cubicBezTo>
                  <a:cubicBezTo>
                    <a:pt x="132" y="468"/>
                    <a:pt x="1" y="818"/>
                    <a:pt x="59" y="1153"/>
                  </a:cubicBezTo>
                  <a:cubicBezTo>
                    <a:pt x="103" y="1445"/>
                    <a:pt x="292" y="1722"/>
                    <a:pt x="540" y="1896"/>
                  </a:cubicBezTo>
                  <a:cubicBezTo>
                    <a:pt x="773" y="2071"/>
                    <a:pt x="1079" y="2173"/>
                    <a:pt x="1371" y="2232"/>
                  </a:cubicBezTo>
                  <a:cubicBezTo>
                    <a:pt x="1475" y="2247"/>
                    <a:pt x="1584" y="2256"/>
                    <a:pt x="1693" y="2256"/>
                  </a:cubicBezTo>
                  <a:cubicBezTo>
                    <a:pt x="1998" y="2256"/>
                    <a:pt x="2308" y="2184"/>
                    <a:pt x="2522" y="1969"/>
                  </a:cubicBezTo>
                  <a:cubicBezTo>
                    <a:pt x="2814" y="1678"/>
                    <a:pt x="2843" y="1182"/>
                    <a:pt x="2639" y="803"/>
                  </a:cubicBezTo>
                  <a:cubicBezTo>
                    <a:pt x="2449" y="439"/>
                    <a:pt x="2056" y="279"/>
                    <a:pt x="1342" y="45"/>
                  </a:cubicBezTo>
                  <a:cubicBezTo>
                    <a:pt x="1247" y="15"/>
                    <a:pt x="1147" y="0"/>
                    <a:pt x="10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5"/>
            <p:cNvSpPr/>
            <p:nvPr/>
          </p:nvSpPr>
          <p:spPr>
            <a:xfrm>
              <a:off x="4581459" y="1881652"/>
              <a:ext cx="12332" cy="12290"/>
            </a:xfrm>
            <a:custGeom>
              <a:rect b="b" l="l" r="r" t="t"/>
              <a:pathLst>
                <a:path extrusionOk="0" h="292" w="293">
                  <a:moveTo>
                    <a:pt x="147" y="0"/>
                  </a:moveTo>
                  <a:cubicBezTo>
                    <a:pt x="59" y="0"/>
                    <a:pt x="1" y="58"/>
                    <a:pt x="1" y="146"/>
                  </a:cubicBezTo>
                  <a:cubicBezTo>
                    <a:pt x="1" y="219"/>
                    <a:pt x="59" y="292"/>
                    <a:pt x="147" y="292"/>
                  </a:cubicBezTo>
                  <a:cubicBezTo>
                    <a:pt x="234" y="292"/>
                    <a:pt x="292" y="219"/>
                    <a:pt x="292" y="146"/>
                  </a:cubicBezTo>
                  <a:cubicBezTo>
                    <a:pt x="292" y="58"/>
                    <a:pt x="234" y="0"/>
                    <a:pt x="1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5"/>
            <p:cNvSpPr/>
            <p:nvPr/>
          </p:nvSpPr>
          <p:spPr>
            <a:xfrm>
              <a:off x="4432430" y="1978241"/>
              <a:ext cx="274242" cy="207071"/>
            </a:xfrm>
            <a:custGeom>
              <a:rect b="b" l="l" r="r" t="t"/>
              <a:pathLst>
                <a:path extrusionOk="0" h="4920" w="6516">
                  <a:moveTo>
                    <a:pt x="2973" y="0"/>
                  </a:moveTo>
                  <a:cubicBezTo>
                    <a:pt x="2812" y="0"/>
                    <a:pt x="2652" y="8"/>
                    <a:pt x="2493" y="22"/>
                  </a:cubicBezTo>
                  <a:cubicBezTo>
                    <a:pt x="1895" y="81"/>
                    <a:pt x="1283" y="256"/>
                    <a:pt x="817" y="649"/>
                  </a:cubicBezTo>
                  <a:cubicBezTo>
                    <a:pt x="248" y="1145"/>
                    <a:pt x="0" y="1932"/>
                    <a:pt x="0" y="2704"/>
                  </a:cubicBezTo>
                  <a:cubicBezTo>
                    <a:pt x="15" y="3462"/>
                    <a:pt x="234" y="4191"/>
                    <a:pt x="452" y="4919"/>
                  </a:cubicBezTo>
                  <a:cubicBezTo>
                    <a:pt x="2595" y="4191"/>
                    <a:pt x="4489" y="3593"/>
                    <a:pt x="6413" y="3083"/>
                  </a:cubicBezTo>
                  <a:cubicBezTo>
                    <a:pt x="6515" y="2136"/>
                    <a:pt x="5991" y="1188"/>
                    <a:pt x="5218" y="649"/>
                  </a:cubicBezTo>
                  <a:cubicBezTo>
                    <a:pt x="4563" y="188"/>
                    <a:pt x="3767" y="0"/>
                    <a:pt x="2973" y="0"/>
                  </a:cubicBezTo>
                  <a:close/>
                </a:path>
              </a:pathLst>
            </a:custGeom>
            <a:solidFill>
              <a:srgbClr val="7C5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5"/>
            <p:cNvSpPr/>
            <p:nvPr/>
          </p:nvSpPr>
          <p:spPr>
            <a:xfrm>
              <a:off x="4420772" y="1991204"/>
              <a:ext cx="312878" cy="324915"/>
            </a:xfrm>
            <a:custGeom>
              <a:rect b="b" l="l" r="r" t="t"/>
              <a:pathLst>
                <a:path extrusionOk="0" h="7720" w="7434">
                  <a:moveTo>
                    <a:pt x="3597" y="0"/>
                  </a:moveTo>
                  <a:cubicBezTo>
                    <a:pt x="3395" y="0"/>
                    <a:pt x="3195" y="14"/>
                    <a:pt x="3003" y="35"/>
                  </a:cubicBezTo>
                  <a:cubicBezTo>
                    <a:pt x="2668" y="79"/>
                    <a:pt x="2362" y="152"/>
                    <a:pt x="2055" y="254"/>
                  </a:cubicBezTo>
                  <a:cubicBezTo>
                    <a:pt x="1633" y="399"/>
                    <a:pt x="1254" y="618"/>
                    <a:pt x="977" y="880"/>
                  </a:cubicBezTo>
                  <a:cubicBezTo>
                    <a:pt x="962" y="895"/>
                    <a:pt x="948" y="910"/>
                    <a:pt x="933" y="924"/>
                  </a:cubicBezTo>
                  <a:cubicBezTo>
                    <a:pt x="613" y="1245"/>
                    <a:pt x="409" y="1638"/>
                    <a:pt x="306" y="2075"/>
                  </a:cubicBezTo>
                  <a:cubicBezTo>
                    <a:pt x="0" y="3402"/>
                    <a:pt x="583" y="5092"/>
                    <a:pt x="1152" y="6360"/>
                  </a:cubicBezTo>
                  <a:cubicBezTo>
                    <a:pt x="1400" y="6900"/>
                    <a:pt x="1793" y="7454"/>
                    <a:pt x="2318" y="7643"/>
                  </a:cubicBezTo>
                  <a:cubicBezTo>
                    <a:pt x="2451" y="7691"/>
                    <a:pt x="2593" y="7720"/>
                    <a:pt x="2738" y="7720"/>
                  </a:cubicBezTo>
                  <a:cubicBezTo>
                    <a:pt x="2768" y="7720"/>
                    <a:pt x="2798" y="7718"/>
                    <a:pt x="2828" y="7716"/>
                  </a:cubicBezTo>
                  <a:cubicBezTo>
                    <a:pt x="2930" y="7701"/>
                    <a:pt x="3017" y="7672"/>
                    <a:pt x="3105" y="7643"/>
                  </a:cubicBezTo>
                  <a:cubicBezTo>
                    <a:pt x="3440" y="7512"/>
                    <a:pt x="3717" y="7249"/>
                    <a:pt x="3979" y="6973"/>
                  </a:cubicBezTo>
                  <a:cubicBezTo>
                    <a:pt x="4183" y="6768"/>
                    <a:pt x="4402" y="6535"/>
                    <a:pt x="4635" y="6375"/>
                  </a:cubicBezTo>
                  <a:cubicBezTo>
                    <a:pt x="4839" y="6229"/>
                    <a:pt x="5072" y="6127"/>
                    <a:pt x="5335" y="6127"/>
                  </a:cubicBezTo>
                  <a:cubicBezTo>
                    <a:pt x="5626" y="6127"/>
                    <a:pt x="5889" y="6258"/>
                    <a:pt x="6165" y="6331"/>
                  </a:cubicBezTo>
                  <a:cubicBezTo>
                    <a:pt x="6302" y="6368"/>
                    <a:pt x="6434" y="6399"/>
                    <a:pt x="6563" y="6399"/>
                  </a:cubicBezTo>
                  <a:cubicBezTo>
                    <a:pt x="6640" y="6399"/>
                    <a:pt x="6716" y="6388"/>
                    <a:pt x="6792" y="6360"/>
                  </a:cubicBezTo>
                  <a:cubicBezTo>
                    <a:pt x="6850" y="6346"/>
                    <a:pt x="6894" y="6331"/>
                    <a:pt x="6923" y="6302"/>
                  </a:cubicBezTo>
                  <a:cubicBezTo>
                    <a:pt x="7142" y="6186"/>
                    <a:pt x="7288" y="5967"/>
                    <a:pt x="7361" y="5734"/>
                  </a:cubicBezTo>
                  <a:cubicBezTo>
                    <a:pt x="7433" y="5442"/>
                    <a:pt x="7419" y="5151"/>
                    <a:pt x="7375" y="4859"/>
                  </a:cubicBezTo>
                  <a:cubicBezTo>
                    <a:pt x="7200" y="3460"/>
                    <a:pt x="6923" y="1740"/>
                    <a:pt x="5947" y="808"/>
                  </a:cubicBezTo>
                  <a:cubicBezTo>
                    <a:pt x="5757" y="618"/>
                    <a:pt x="5539" y="472"/>
                    <a:pt x="5291" y="356"/>
                  </a:cubicBezTo>
                  <a:cubicBezTo>
                    <a:pt x="5233" y="327"/>
                    <a:pt x="5174" y="297"/>
                    <a:pt x="5102" y="283"/>
                  </a:cubicBezTo>
                  <a:cubicBezTo>
                    <a:pt x="4970" y="225"/>
                    <a:pt x="4825" y="181"/>
                    <a:pt x="4664" y="137"/>
                  </a:cubicBezTo>
                  <a:cubicBezTo>
                    <a:pt x="4402" y="64"/>
                    <a:pt x="4110" y="20"/>
                    <a:pt x="3819" y="6"/>
                  </a:cubicBezTo>
                  <a:cubicBezTo>
                    <a:pt x="3745" y="2"/>
                    <a:pt x="3671" y="0"/>
                    <a:pt x="3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5"/>
            <p:cNvSpPr/>
            <p:nvPr/>
          </p:nvSpPr>
          <p:spPr>
            <a:xfrm>
              <a:off x="4433650" y="2030092"/>
              <a:ext cx="34385" cy="55892"/>
            </a:xfrm>
            <a:custGeom>
              <a:rect b="b" l="l" r="r" t="t"/>
              <a:pathLst>
                <a:path extrusionOk="0" h="1328" w="817">
                  <a:moveTo>
                    <a:pt x="627" y="0"/>
                  </a:moveTo>
                  <a:cubicBezTo>
                    <a:pt x="307" y="321"/>
                    <a:pt x="103" y="714"/>
                    <a:pt x="0" y="1151"/>
                  </a:cubicBezTo>
                  <a:cubicBezTo>
                    <a:pt x="44" y="1210"/>
                    <a:pt x="73" y="1254"/>
                    <a:pt x="132" y="1283"/>
                  </a:cubicBezTo>
                  <a:cubicBezTo>
                    <a:pt x="183" y="1314"/>
                    <a:pt x="239" y="1328"/>
                    <a:pt x="296" y="1328"/>
                  </a:cubicBezTo>
                  <a:cubicBezTo>
                    <a:pt x="477" y="1328"/>
                    <a:pt x="662" y="1184"/>
                    <a:pt x="729" y="1006"/>
                  </a:cubicBezTo>
                  <a:cubicBezTo>
                    <a:pt x="817" y="773"/>
                    <a:pt x="758" y="510"/>
                    <a:pt x="700" y="277"/>
                  </a:cubicBezTo>
                  <a:cubicBezTo>
                    <a:pt x="671" y="175"/>
                    <a:pt x="656" y="88"/>
                    <a:pt x="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5"/>
            <p:cNvSpPr/>
            <p:nvPr/>
          </p:nvSpPr>
          <p:spPr>
            <a:xfrm>
              <a:off x="4507260" y="1992677"/>
              <a:ext cx="43603" cy="39015"/>
            </a:xfrm>
            <a:custGeom>
              <a:rect b="b" l="l" r="r" t="t"/>
              <a:pathLst>
                <a:path extrusionOk="0" h="927" w="1036">
                  <a:moveTo>
                    <a:pt x="948" y="0"/>
                  </a:moveTo>
                  <a:cubicBezTo>
                    <a:pt x="613" y="44"/>
                    <a:pt x="307" y="117"/>
                    <a:pt x="0" y="219"/>
                  </a:cubicBezTo>
                  <a:cubicBezTo>
                    <a:pt x="30" y="379"/>
                    <a:pt x="73" y="539"/>
                    <a:pt x="161" y="685"/>
                  </a:cubicBezTo>
                  <a:cubicBezTo>
                    <a:pt x="265" y="827"/>
                    <a:pt x="449" y="926"/>
                    <a:pt x="621" y="926"/>
                  </a:cubicBezTo>
                  <a:cubicBezTo>
                    <a:pt x="714" y="926"/>
                    <a:pt x="803" y="897"/>
                    <a:pt x="875" y="831"/>
                  </a:cubicBezTo>
                  <a:cubicBezTo>
                    <a:pt x="1035" y="670"/>
                    <a:pt x="1021" y="394"/>
                    <a:pt x="977" y="160"/>
                  </a:cubicBezTo>
                  <a:cubicBezTo>
                    <a:pt x="962" y="102"/>
                    <a:pt x="962" y="58"/>
                    <a:pt x="9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5"/>
            <p:cNvSpPr/>
            <p:nvPr/>
          </p:nvSpPr>
          <p:spPr>
            <a:xfrm>
              <a:off x="4581459" y="1991414"/>
              <a:ext cx="36237" cy="34512"/>
            </a:xfrm>
            <a:custGeom>
              <a:rect b="b" l="l" r="r" t="t"/>
              <a:pathLst>
                <a:path extrusionOk="0" h="820" w="861">
                  <a:moveTo>
                    <a:pt x="1" y="1"/>
                  </a:moveTo>
                  <a:lnTo>
                    <a:pt x="1" y="1"/>
                  </a:lnTo>
                  <a:cubicBezTo>
                    <a:pt x="16" y="220"/>
                    <a:pt x="103" y="438"/>
                    <a:pt x="234" y="613"/>
                  </a:cubicBezTo>
                  <a:cubicBezTo>
                    <a:pt x="292" y="715"/>
                    <a:pt x="380" y="788"/>
                    <a:pt x="482" y="817"/>
                  </a:cubicBezTo>
                  <a:cubicBezTo>
                    <a:pt x="493" y="819"/>
                    <a:pt x="504" y="819"/>
                    <a:pt x="515" y="819"/>
                  </a:cubicBezTo>
                  <a:cubicBezTo>
                    <a:pt x="717" y="819"/>
                    <a:pt x="861" y="572"/>
                    <a:pt x="861" y="351"/>
                  </a:cubicBezTo>
                  <a:cubicBezTo>
                    <a:pt x="861" y="278"/>
                    <a:pt x="861" y="205"/>
                    <a:pt x="846" y="132"/>
                  </a:cubicBezTo>
                  <a:cubicBezTo>
                    <a:pt x="584" y="59"/>
                    <a:pt x="292" y="15"/>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5"/>
            <p:cNvSpPr/>
            <p:nvPr/>
          </p:nvSpPr>
          <p:spPr>
            <a:xfrm>
              <a:off x="4635456" y="2003072"/>
              <a:ext cx="35606" cy="31776"/>
            </a:xfrm>
            <a:custGeom>
              <a:rect b="b" l="l" r="r" t="t"/>
              <a:pathLst>
                <a:path extrusionOk="0" h="755" w="846">
                  <a:moveTo>
                    <a:pt x="1" y="1"/>
                  </a:moveTo>
                  <a:cubicBezTo>
                    <a:pt x="1" y="1"/>
                    <a:pt x="15" y="15"/>
                    <a:pt x="15" y="30"/>
                  </a:cubicBezTo>
                  <a:cubicBezTo>
                    <a:pt x="30" y="219"/>
                    <a:pt x="73" y="423"/>
                    <a:pt x="190" y="584"/>
                  </a:cubicBezTo>
                  <a:cubicBezTo>
                    <a:pt x="269" y="682"/>
                    <a:pt x="401" y="754"/>
                    <a:pt x="528" y="754"/>
                  </a:cubicBezTo>
                  <a:cubicBezTo>
                    <a:pt x="589" y="754"/>
                    <a:pt x="648" y="738"/>
                    <a:pt x="700" y="700"/>
                  </a:cubicBezTo>
                  <a:cubicBezTo>
                    <a:pt x="773" y="657"/>
                    <a:pt x="817" y="598"/>
                    <a:pt x="846" y="526"/>
                  </a:cubicBezTo>
                  <a:cubicBezTo>
                    <a:pt x="656" y="336"/>
                    <a:pt x="438" y="190"/>
                    <a:pt x="190" y="74"/>
                  </a:cubicBezTo>
                  <a:cubicBezTo>
                    <a:pt x="132" y="45"/>
                    <a:pt x="73" y="15"/>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5"/>
            <p:cNvSpPr/>
            <p:nvPr/>
          </p:nvSpPr>
          <p:spPr>
            <a:xfrm>
              <a:off x="4512773" y="2282612"/>
              <a:ext cx="38678" cy="33502"/>
            </a:xfrm>
            <a:custGeom>
              <a:rect b="b" l="l" r="r" t="t"/>
              <a:pathLst>
                <a:path extrusionOk="0" h="796" w="919">
                  <a:moveTo>
                    <a:pt x="336" y="0"/>
                  </a:moveTo>
                  <a:cubicBezTo>
                    <a:pt x="268" y="0"/>
                    <a:pt x="201" y="19"/>
                    <a:pt x="146" y="63"/>
                  </a:cubicBezTo>
                  <a:cubicBezTo>
                    <a:pt x="1" y="194"/>
                    <a:pt x="44" y="442"/>
                    <a:pt x="103" y="632"/>
                  </a:cubicBezTo>
                  <a:cubicBezTo>
                    <a:pt x="103" y="661"/>
                    <a:pt x="117" y="690"/>
                    <a:pt x="132" y="719"/>
                  </a:cubicBezTo>
                  <a:cubicBezTo>
                    <a:pt x="265" y="767"/>
                    <a:pt x="407" y="796"/>
                    <a:pt x="552" y="796"/>
                  </a:cubicBezTo>
                  <a:cubicBezTo>
                    <a:pt x="582" y="796"/>
                    <a:pt x="612" y="794"/>
                    <a:pt x="642" y="792"/>
                  </a:cubicBezTo>
                  <a:cubicBezTo>
                    <a:pt x="744" y="777"/>
                    <a:pt x="831" y="748"/>
                    <a:pt x="919" y="719"/>
                  </a:cubicBezTo>
                  <a:cubicBezTo>
                    <a:pt x="904" y="690"/>
                    <a:pt x="904" y="661"/>
                    <a:pt x="890" y="632"/>
                  </a:cubicBezTo>
                  <a:cubicBezTo>
                    <a:pt x="831" y="457"/>
                    <a:pt x="773" y="267"/>
                    <a:pt x="642" y="136"/>
                  </a:cubicBezTo>
                  <a:cubicBezTo>
                    <a:pt x="569" y="54"/>
                    <a:pt x="450" y="0"/>
                    <a:pt x="3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5"/>
            <p:cNvSpPr/>
            <p:nvPr/>
          </p:nvSpPr>
          <p:spPr>
            <a:xfrm>
              <a:off x="4577166" y="2239852"/>
              <a:ext cx="38721" cy="44823"/>
            </a:xfrm>
            <a:custGeom>
              <a:rect b="b" l="l" r="r" t="t"/>
              <a:pathLst>
                <a:path extrusionOk="0" h="1065" w="920">
                  <a:moveTo>
                    <a:pt x="424" y="1"/>
                  </a:moveTo>
                  <a:cubicBezTo>
                    <a:pt x="220" y="1"/>
                    <a:pt x="45" y="205"/>
                    <a:pt x="16" y="409"/>
                  </a:cubicBezTo>
                  <a:cubicBezTo>
                    <a:pt x="1" y="613"/>
                    <a:pt x="103" y="817"/>
                    <a:pt x="220" y="992"/>
                  </a:cubicBezTo>
                  <a:cubicBezTo>
                    <a:pt x="234" y="1021"/>
                    <a:pt x="249" y="1050"/>
                    <a:pt x="263" y="1065"/>
                  </a:cubicBezTo>
                  <a:cubicBezTo>
                    <a:pt x="467" y="860"/>
                    <a:pt x="686" y="627"/>
                    <a:pt x="919" y="467"/>
                  </a:cubicBezTo>
                  <a:cubicBezTo>
                    <a:pt x="817" y="248"/>
                    <a:pt x="657" y="15"/>
                    <a:pt x="4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5"/>
            <p:cNvSpPr/>
            <p:nvPr/>
          </p:nvSpPr>
          <p:spPr>
            <a:xfrm>
              <a:off x="4679016" y="2224448"/>
              <a:ext cx="33165" cy="36069"/>
            </a:xfrm>
            <a:custGeom>
              <a:rect b="b" l="l" r="r" t="t"/>
              <a:pathLst>
                <a:path extrusionOk="0" h="857" w="788">
                  <a:moveTo>
                    <a:pt x="351" y="0"/>
                  </a:moveTo>
                  <a:cubicBezTo>
                    <a:pt x="341" y="0"/>
                    <a:pt x="331" y="1"/>
                    <a:pt x="321" y="2"/>
                  </a:cubicBezTo>
                  <a:cubicBezTo>
                    <a:pt x="132" y="17"/>
                    <a:pt x="29" y="235"/>
                    <a:pt x="15" y="439"/>
                  </a:cubicBezTo>
                  <a:cubicBezTo>
                    <a:pt x="0" y="556"/>
                    <a:pt x="0" y="673"/>
                    <a:pt x="29" y="789"/>
                  </a:cubicBezTo>
                  <a:cubicBezTo>
                    <a:pt x="166" y="826"/>
                    <a:pt x="298" y="857"/>
                    <a:pt x="427" y="857"/>
                  </a:cubicBezTo>
                  <a:cubicBezTo>
                    <a:pt x="504" y="857"/>
                    <a:pt x="580" y="846"/>
                    <a:pt x="656" y="818"/>
                  </a:cubicBezTo>
                  <a:cubicBezTo>
                    <a:pt x="714" y="804"/>
                    <a:pt x="758" y="789"/>
                    <a:pt x="787" y="760"/>
                  </a:cubicBezTo>
                  <a:cubicBezTo>
                    <a:pt x="787" y="673"/>
                    <a:pt x="758" y="585"/>
                    <a:pt x="744" y="483"/>
                  </a:cubicBezTo>
                  <a:cubicBezTo>
                    <a:pt x="714" y="381"/>
                    <a:pt x="685" y="265"/>
                    <a:pt x="612" y="163"/>
                  </a:cubicBezTo>
                  <a:cubicBezTo>
                    <a:pt x="559" y="69"/>
                    <a:pt x="457" y="0"/>
                    <a:pt x="3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5"/>
            <p:cNvSpPr/>
            <p:nvPr/>
          </p:nvSpPr>
          <p:spPr>
            <a:xfrm>
              <a:off x="4448381" y="1784096"/>
              <a:ext cx="30093" cy="85311"/>
            </a:xfrm>
            <a:custGeom>
              <a:rect b="b" l="l" r="r" t="t"/>
              <a:pathLst>
                <a:path extrusionOk="0" h="2027" w="715">
                  <a:moveTo>
                    <a:pt x="394" y="1"/>
                  </a:moveTo>
                  <a:cubicBezTo>
                    <a:pt x="131" y="278"/>
                    <a:pt x="0" y="700"/>
                    <a:pt x="59" y="1079"/>
                  </a:cubicBezTo>
                  <a:cubicBezTo>
                    <a:pt x="131" y="1473"/>
                    <a:pt x="365" y="1823"/>
                    <a:pt x="714" y="2027"/>
                  </a:cubicBezTo>
                  <a:cubicBezTo>
                    <a:pt x="525" y="1342"/>
                    <a:pt x="467" y="627"/>
                    <a:pt x="394"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5"/>
            <p:cNvSpPr/>
            <p:nvPr/>
          </p:nvSpPr>
          <p:spPr>
            <a:xfrm>
              <a:off x="4391311" y="1995707"/>
              <a:ext cx="41751" cy="263215"/>
            </a:xfrm>
            <a:custGeom>
              <a:rect b="b" l="l" r="r" t="t"/>
              <a:pathLst>
                <a:path extrusionOk="0" h="6254" w="992">
                  <a:moveTo>
                    <a:pt x="934" y="1"/>
                  </a:moveTo>
                  <a:lnTo>
                    <a:pt x="934" y="1"/>
                  </a:lnTo>
                  <a:cubicBezTo>
                    <a:pt x="1" y="1939"/>
                    <a:pt x="30" y="4330"/>
                    <a:pt x="992" y="6253"/>
                  </a:cubicBezTo>
                  <a:cubicBezTo>
                    <a:pt x="540" y="4315"/>
                    <a:pt x="482" y="2289"/>
                    <a:pt x="934"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5"/>
            <p:cNvSpPr/>
            <p:nvPr/>
          </p:nvSpPr>
          <p:spPr>
            <a:xfrm>
              <a:off x="4573504" y="1960691"/>
              <a:ext cx="146633" cy="89688"/>
            </a:xfrm>
            <a:custGeom>
              <a:rect b="b" l="l" r="r" t="t"/>
              <a:pathLst>
                <a:path extrusionOk="0" h="2131" w="3484">
                  <a:moveTo>
                    <a:pt x="101" y="1"/>
                  </a:moveTo>
                  <a:cubicBezTo>
                    <a:pt x="67" y="1"/>
                    <a:pt x="34" y="1"/>
                    <a:pt x="0" y="2"/>
                  </a:cubicBezTo>
                  <a:cubicBezTo>
                    <a:pt x="656" y="250"/>
                    <a:pt x="1298" y="483"/>
                    <a:pt x="1910" y="818"/>
                  </a:cubicBezTo>
                  <a:cubicBezTo>
                    <a:pt x="2507" y="1139"/>
                    <a:pt x="3076" y="1576"/>
                    <a:pt x="3484" y="2130"/>
                  </a:cubicBezTo>
                  <a:cubicBezTo>
                    <a:pt x="2858" y="850"/>
                    <a:pt x="1442" y="1"/>
                    <a:pt x="101"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5"/>
            <p:cNvSpPr/>
            <p:nvPr/>
          </p:nvSpPr>
          <p:spPr>
            <a:xfrm>
              <a:off x="4665506" y="1830728"/>
              <a:ext cx="66919" cy="106860"/>
            </a:xfrm>
            <a:custGeom>
              <a:rect b="b" l="l" r="r" t="t"/>
              <a:pathLst>
                <a:path extrusionOk="0" h="2539" w="1590">
                  <a:moveTo>
                    <a:pt x="1181" y="0"/>
                  </a:moveTo>
                  <a:cubicBezTo>
                    <a:pt x="1414" y="977"/>
                    <a:pt x="904" y="2085"/>
                    <a:pt x="1" y="2536"/>
                  </a:cubicBezTo>
                  <a:cubicBezTo>
                    <a:pt x="26" y="2538"/>
                    <a:pt x="52" y="2539"/>
                    <a:pt x="78" y="2539"/>
                  </a:cubicBezTo>
                  <a:cubicBezTo>
                    <a:pt x="562" y="2539"/>
                    <a:pt x="1034" y="2282"/>
                    <a:pt x="1283" y="1880"/>
                  </a:cubicBezTo>
                  <a:cubicBezTo>
                    <a:pt x="1560" y="1458"/>
                    <a:pt x="1589" y="889"/>
                    <a:pt x="1181"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5"/>
            <p:cNvSpPr/>
            <p:nvPr/>
          </p:nvSpPr>
          <p:spPr>
            <a:xfrm>
              <a:off x="4234917" y="1980388"/>
              <a:ext cx="121507" cy="71970"/>
            </a:xfrm>
            <a:custGeom>
              <a:rect b="b" l="l" r="r" t="t"/>
              <a:pathLst>
                <a:path extrusionOk="0" h="1710" w="2887">
                  <a:moveTo>
                    <a:pt x="190" y="1"/>
                  </a:moveTo>
                  <a:lnTo>
                    <a:pt x="190" y="1"/>
                  </a:lnTo>
                  <a:cubicBezTo>
                    <a:pt x="0" y="584"/>
                    <a:pt x="292" y="1283"/>
                    <a:pt x="846" y="1575"/>
                  </a:cubicBezTo>
                  <a:cubicBezTo>
                    <a:pt x="1015" y="1664"/>
                    <a:pt x="1201" y="1709"/>
                    <a:pt x="1400" y="1709"/>
                  </a:cubicBezTo>
                  <a:cubicBezTo>
                    <a:pt x="1853" y="1709"/>
                    <a:pt x="2370" y="1473"/>
                    <a:pt x="2886" y="977"/>
                  </a:cubicBezTo>
                  <a:lnTo>
                    <a:pt x="2886" y="977"/>
                  </a:lnTo>
                  <a:cubicBezTo>
                    <a:pt x="2522" y="1094"/>
                    <a:pt x="2157" y="1210"/>
                    <a:pt x="1778" y="1225"/>
                  </a:cubicBezTo>
                  <a:cubicBezTo>
                    <a:pt x="1724" y="1229"/>
                    <a:pt x="1669" y="1231"/>
                    <a:pt x="1615" y="1231"/>
                  </a:cubicBezTo>
                  <a:cubicBezTo>
                    <a:pt x="1277" y="1231"/>
                    <a:pt x="949" y="1151"/>
                    <a:pt x="685" y="962"/>
                  </a:cubicBezTo>
                  <a:cubicBezTo>
                    <a:pt x="365" y="758"/>
                    <a:pt x="146" y="379"/>
                    <a:pt x="190"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5"/>
            <p:cNvSpPr/>
            <p:nvPr/>
          </p:nvSpPr>
          <p:spPr>
            <a:xfrm>
              <a:off x="4364334" y="2020244"/>
              <a:ext cx="38089" cy="107407"/>
            </a:xfrm>
            <a:custGeom>
              <a:rect b="b" l="l" r="r" t="t"/>
              <a:pathLst>
                <a:path extrusionOk="0" h="2552" w="905">
                  <a:moveTo>
                    <a:pt x="904" y="1"/>
                  </a:moveTo>
                  <a:lnTo>
                    <a:pt x="904" y="1"/>
                  </a:lnTo>
                  <a:cubicBezTo>
                    <a:pt x="205" y="788"/>
                    <a:pt x="1" y="1735"/>
                    <a:pt x="263" y="2551"/>
                  </a:cubicBezTo>
                  <a:cubicBezTo>
                    <a:pt x="248" y="1662"/>
                    <a:pt x="482" y="773"/>
                    <a:pt x="904"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5"/>
            <p:cNvSpPr/>
            <p:nvPr/>
          </p:nvSpPr>
          <p:spPr>
            <a:xfrm>
              <a:off x="4607258" y="2294144"/>
              <a:ext cx="79756" cy="44529"/>
            </a:xfrm>
            <a:custGeom>
              <a:rect b="b" l="l" r="r" t="t"/>
              <a:pathLst>
                <a:path extrusionOk="0" h="1058" w="1895">
                  <a:moveTo>
                    <a:pt x="1118" y="1"/>
                  </a:moveTo>
                  <a:cubicBezTo>
                    <a:pt x="975" y="1"/>
                    <a:pt x="832" y="27"/>
                    <a:pt x="700" y="81"/>
                  </a:cubicBezTo>
                  <a:cubicBezTo>
                    <a:pt x="321" y="241"/>
                    <a:pt x="29" y="634"/>
                    <a:pt x="0" y="1057"/>
                  </a:cubicBezTo>
                  <a:cubicBezTo>
                    <a:pt x="598" y="897"/>
                    <a:pt x="1254" y="591"/>
                    <a:pt x="1895" y="285"/>
                  </a:cubicBezTo>
                  <a:cubicBezTo>
                    <a:pt x="1682" y="101"/>
                    <a:pt x="1399" y="1"/>
                    <a:pt x="1118"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5"/>
            <p:cNvSpPr/>
            <p:nvPr/>
          </p:nvSpPr>
          <p:spPr>
            <a:xfrm>
              <a:off x="4522580" y="1671219"/>
              <a:ext cx="114141" cy="85227"/>
            </a:xfrm>
            <a:custGeom>
              <a:rect b="b" l="l" r="r" t="t"/>
              <a:pathLst>
                <a:path extrusionOk="0" h="2025" w="2712">
                  <a:moveTo>
                    <a:pt x="2712" y="1"/>
                  </a:moveTo>
                  <a:cubicBezTo>
                    <a:pt x="1517" y="59"/>
                    <a:pt x="394" y="890"/>
                    <a:pt x="1" y="2012"/>
                  </a:cubicBezTo>
                  <a:cubicBezTo>
                    <a:pt x="26" y="2021"/>
                    <a:pt x="60" y="2024"/>
                    <a:pt x="98" y="2024"/>
                  </a:cubicBezTo>
                  <a:cubicBezTo>
                    <a:pt x="192" y="2024"/>
                    <a:pt x="319" y="2004"/>
                    <a:pt x="453" y="1983"/>
                  </a:cubicBezTo>
                  <a:cubicBezTo>
                    <a:pt x="832" y="1007"/>
                    <a:pt x="1691" y="249"/>
                    <a:pt x="27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5"/>
            <p:cNvSpPr/>
            <p:nvPr/>
          </p:nvSpPr>
          <p:spPr>
            <a:xfrm>
              <a:off x="4412775" y="1611120"/>
              <a:ext cx="52189" cy="159596"/>
            </a:xfrm>
            <a:custGeom>
              <a:rect b="b" l="l" r="r" t="t"/>
              <a:pathLst>
                <a:path extrusionOk="0" h="3792" w="1240">
                  <a:moveTo>
                    <a:pt x="1240" y="1"/>
                  </a:moveTo>
                  <a:lnTo>
                    <a:pt x="1240" y="1"/>
                  </a:lnTo>
                  <a:cubicBezTo>
                    <a:pt x="409" y="1065"/>
                    <a:pt x="1" y="2449"/>
                    <a:pt x="118" y="3790"/>
                  </a:cubicBezTo>
                  <a:cubicBezTo>
                    <a:pt x="125" y="3791"/>
                    <a:pt x="133" y="3792"/>
                    <a:pt x="141" y="3792"/>
                  </a:cubicBezTo>
                  <a:cubicBezTo>
                    <a:pt x="223" y="3792"/>
                    <a:pt x="317" y="3727"/>
                    <a:pt x="424" y="3673"/>
                  </a:cubicBezTo>
                  <a:cubicBezTo>
                    <a:pt x="365" y="2405"/>
                    <a:pt x="657" y="1123"/>
                    <a:pt x="124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5"/>
            <p:cNvSpPr/>
            <p:nvPr/>
          </p:nvSpPr>
          <p:spPr>
            <a:xfrm>
              <a:off x="4135551" y="1805391"/>
              <a:ext cx="169949" cy="48695"/>
            </a:xfrm>
            <a:custGeom>
              <a:rect b="b" l="l" r="r" t="t"/>
              <a:pathLst>
                <a:path extrusionOk="0" h="1157" w="4038">
                  <a:moveTo>
                    <a:pt x="1204" y="1"/>
                  </a:moveTo>
                  <a:cubicBezTo>
                    <a:pt x="800" y="1"/>
                    <a:pt x="396" y="41"/>
                    <a:pt x="0" y="121"/>
                  </a:cubicBezTo>
                  <a:cubicBezTo>
                    <a:pt x="124" y="110"/>
                    <a:pt x="248" y="105"/>
                    <a:pt x="372" y="105"/>
                  </a:cubicBezTo>
                  <a:cubicBezTo>
                    <a:pt x="1404" y="105"/>
                    <a:pt x="2441" y="480"/>
                    <a:pt x="3221" y="1156"/>
                  </a:cubicBezTo>
                  <a:cubicBezTo>
                    <a:pt x="3454" y="1010"/>
                    <a:pt x="3688" y="879"/>
                    <a:pt x="4037" y="690"/>
                  </a:cubicBezTo>
                  <a:cubicBezTo>
                    <a:pt x="3170" y="236"/>
                    <a:pt x="2186" y="1"/>
                    <a:pt x="12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5"/>
            <p:cNvSpPr/>
            <p:nvPr/>
          </p:nvSpPr>
          <p:spPr>
            <a:xfrm>
              <a:off x="4109794" y="1892300"/>
              <a:ext cx="130682" cy="70960"/>
            </a:xfrm>
            <a:custGeom>
              <a:rect b="b" l="l" r="r" t="t"/>
              <a:pathLst>
                <a:path extrusionOk="0" h="1686" w="3105">
                  <a:moveTo>
                    <a:pt x="2621" y="0"/>
                  </a:moveTo>
                  <a:cubicBezTo>
                    <a:pt x="2153" y="0"/>
                    <a:pt x="1682" y="112"/>
                    <a:pt x="1268" y="330"/>
                  </a:cubicBezTo>
                  <a:cubicBezTo>
                    <a:pt x="714" y="636"/>
                    <a:pt x="262" y="1117"/>
                    <a:pt x="0" y="1685"/>
                  </a:cubicBezTo>
                  <a:cubicBezTo>
                    <a:pt x="496" y="1015"/>
                    <a:pt x="1224" y="505"/>
                    <a:pt x="2041" y="272"/>
                  </a:cubicBezTo>
                  <a:cubicBezTo>
                    <a:pt x="2196" y="224"/>
                    <a:pt x="2364" y="193"/>
                    <a:pt x="2525" y="193"/>
                  </a:cubicBezTo>
                  <a:cubicBezTo>
                    <a:pt x="2712" y="193"/>
                    <a:pt x="2891" y="235"/>
                    <a:pt x="3032" y="345"/>
                  </a:cubicBezTo>
                  <a:cubicBezTo>
                    <a:pt x="3061" y="272"/>
                    <a:pt x="3104" y="184"/>
                    <a:pt x="3090" y="39"/>
                  </a:cubicBezTo>
                  <a:cubicBezTo>
                    <a:pt x="2935" y="13"/>
                    <a:pt x="2778" y="0"/>
                    <a:pt x="26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5"/>
            <p:cNvSpPr/>
            <p:nvPr/>
          </p:nvSpPr>
          <p:spPr>
            <a:xfrm>
              <a:off x="4115307" y="1954631"/>
              <a:ext cx="105555" cy="119023"/>
            </a:xfrm>
            <a:custGeom>
              <a:rect b="b" l="l" r="r" t="t"/>
              <a:pathLst>
                <a:path extrusionOk="0" h="2828" w="2508">
                  <a:moveTo>
                    <a:pt x="2507" y="0"/>
                  </a:moveTo>
                  <a:cubicBezTo>
                    <a:pt x="1837" y="146"/>
                    <a:pt x="1225" y="496"/>
                    <a:pt x="787" y="1006"/>
                  </a:cubicBezTo>
                  <a:cubicBezTo>
                    <a:pt x="335" y="1516"/>
                    <a:pt x="59" y="2157"/>
                    <a:pt x="0" y="2828"/>
                  </a:cubicBezTo>
                  <a:cubicBezTo>
                    <a:pt x="365" y="1735"/>
                    <a:pt x="1268" y="831"/>
                    <a:pt x="2361" y="467"/>
                  </a:cubicBezTo>
                  <a:cubicBezTo>
                    <a:pt x="2405" y="321"/>
                    <a:pt x="2449" y="161"/>
                    <a:pt x="25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5"/>
            <p:cNvSpPr/>
            <p:nvPr/>
          </p:nvSpPr>
          <p:spPr>
            <a:xfrm>
              <a:off x="4215894" y="1698239"/>
              <a:ext cx="128241" cy="119655"/>
            </a:xfrm>
            <a:custGeom>
              <a:rect b="b" l="l" r="r" t="t"/>
              <a:pathLst>
                <a:path extrusionOk="0" h="2843" w="3047">
                  <a:moveTo>
                    <a:pt x="0" y="0"/>
                  </a:moveTo>
                  <a:lnTo>
                    <a:pt x="0" y="0"/>
                  </a:lnTo>
                  <a:cubicBezTo>
                    <a:pt x="1123" y="685"/>
                    <a:pt x="2056" y="1676"/>
                    <a:pt x="2653" y="2842"/>
                  </a:cubicBezTo>
                  <a:cubicBezTo>
                    <a:pt x="2813" y="2769"/>
                    <a:pt x="2959" y="2697"/>
                    <a:pt x="3047" y="2536"/>
                  </a:cubicBezTo>
                  <a:cubicBezTo>
                    <a:pt x="2464" y="1297"/>
                    <a:pt x="1327" y="350"/>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5"/>
            <p:cNvSpPr/>
            <p:nvPr/>
          </p:nvSpPr>
          <p:spPr>
            <a:xfrm>
              <a:off x="4278477" y="2538583"/>
              <a:ext cx="542297" cy="921969"/>
            </a:xfrm>
            <a:custGeom>
              <a:rect b="b" l="l" r="r" t="t"/>
              <a:pathLst>
                <a:path extrusionOk="0" h="21906" w="12885">
                  <a:moveTo>
                    <a:pt x="3017" y="0"/>
                  </a:moveTo>
                  <a:cubicBezTo>
                    <a:pt x="1603" y="6078"/>
                    <a:pt x="598" y="12243"/>
                    <a:pt x="0" y="18437"/>
                  </a:cubicBezTo>
                  <a:cubicBezTo>
                    <a:pt x="481" y="19589"/>
                    <a:pt x="977" y="20740"/>
                    <a:pt x="1458" y="21906"/>
                  </a:cubicBezTo>
                  <a:cubicBezTo>
                    <a:pt x="2915" y="20740"/>
                    <a:pt x="4372" y="19574"/>
                    <a:pt x="6049" y="18321"/>
                  </a:cubicBezTo>
                  <a:cubicBezTo>
                    <a:pt x="7095" y="18960"/>
                    <a:pt x="8316" y="19282"/>
                    <a:pt x="9538" y="19282"/>
                  </a:cubicBezTo>
                  <a:cubicBezTo>
                    <a:pt x="10460" y="19282"/>
                    <a:pt x="11382" y="19099"/>
                    <a:pt x="12228" y="18729"/>
                  </a:cubicBezTo>
                  <a:cubicBezTo>
                    <a:pt x="10100" y="13249"/>
                    <a:pt x="12884" y="6676"/>
                    <a:pt x="9998" y="1429"/>
                  </a:cubicBezTo>
                  <a:cubicBezTo>
                    <a:pt x="9051" y="2216"/>
                    <a:pt x="8016" y="2886"/>
                    <a:pt x="6923" y="3440"/>
                  </a:cubicBezTo>
                  <a:cubicBezTo>
                    <a:pt x="5320" y="2755"/>
                    <a:pt x="4023" y="1618"/>
                    <a:pt x="30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5"/>
            <p:cNvSpPr/>
            <p:nvPr/>
          </p:nvSpPr>
          <p:spPr>
            <a:xfrm>
              <a:off x="4517066" y="2661265"/>
              <a:ext cx="111700" cy="94486"/>
            </a:xfrm>
            <a:custGeom>
              <a:rect b="b" l="l" r="r" t="t"/>
              <a:pathLst>
                <a:path extrusionOk="0" h="2245" w="2654">
                  <a:moveTo>
                    <a:pt x="2653" y="0"/>
                  </a:moveTo>
                  <a:lnTo>
                    <a:pt x="2653" y="0"/>
                  </a:lnTo>
                  <a:cubicBezTo>
                    <a:pt x="2537" y="44"/>
                    <a:pt x="2435" y="88"/>
                    <a:pt x="2333" y="117"/>
                  </a:cubicBezTo>
                  <a:cubicBezTo>
                    <a:pt x="2172" y="175"/>
                    <a:pt x="2012" y="219"/>
                    <a:pt x="1866" y="292"/>
                  </a:cubicBezTo>
                  <a:cubicBezTo>
                    <a:pt x="1720" y="336"/>
                    <a:pt x="1575" y="408"/>
                    <a:pt x="1444" y="481"/>
                  </a:cubicBezTo>
                  <a:cubicBezTo>
                    <a:pt x="1360" y="527"/>
                    <a:pt x="1283" y="556"/>
                    <a:pt x="1208" y="556"/>
                  </a:cubicBezTo>
                  <a:cubicBezTo>
                    <a:pt x="1165" y="556"/>
                    <a:pt x="1122" y="546"/>
                    <a:pt x="1079" y="525"/>
                  </a:cubicBezTo>
                  <a:cubicBezTo>
                    <a:pt x="1021" y="525"/>
                    <a:pt x="977" y="525"/>
                    <a:pt x="933" y="510"/>
                  </a:cubicBezTo>
                  <a:cubicBezTo>
                    <a:pt x="919" y="510"/>
                    <a:pt x="890" y="496"/>
                    <a:pt x="861" y="481"/>
                  </a:cubicBezTo>
                  <a:lnTo>
                    <a:pt x="817" y="481"/>
                  </a:lnTo>
                  <a:cubicBezTo>
                    <a:pt x="686" y="481"/>
                    <a:pt x="569" y="467"/>
                    <a:pt x="467" y="423"/>
                  </a:cubicBezTo>
                  <a:cubicBezTo>
                    <a:pt x="394" y="408"/>
                    <a:pt x="321" y="394"/>
                    <a:pt x="248" y="365"/>
                  </a:cubicBezTo>
                  <a:cubicBezTo>
                    <a:pt x="161" y="350"/>
                    <a:pt x="103" y="292"/>
                    <a:pt x="15" y="263"/>
                  </a:cubicBezTo>
                  <a:lnTo>
                    <a:pt x="1" y="263"/>
                  </a:lnTo>
                  <a:cubicBezTo>
                    <a:pt x="44" y="991"/>
                    <a:pt x="205" y="1618"/>
                    <a:pt x="452" y="2230"/>
                  </a:cubicBezTo>
                  <a:cubicBezTo>
                    <a:pt x="977" y="2230"/>
                    <a:pt x="1283" y="2245"/>
                    <a:pt x="1604" y="2245"/>
                  </a:cubicBezTo>
                  <a:cubicBezTo>
                    <a:pt x="2143" y="1604"/>
                    <a:pt x="2493" y="831"/>
                    <a:pt x="26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5"/>
            <p:cNvSpPr/>
            <p:nvPr/>
          </p:nvSpPr>
          <p:spPr>
            <a:xfrm>
              <a:off x="4475990" y="2720481"/>
              <a:ext cx="136195" cy="700841"/>
            </a:xfrm>
            <a:custGeom>
              <a:rect b="b" l="l" r="r" t="t"/>
              <a:pathLst>
                <a:path extrusionOk="0" h="16652" w="3236">
                  <a:moveTo>
                    <a:pt x="1569" y="0"/>
                  </a:moveTo>
                  <a:cubicBezTo>
                    <a:pt x="1551" y="0"/>
                    <a:pt x="1551" y="7"/>
                    <a:pt x="1574" y="22"/>
                  </a:cubicBezTo>
                  <a:cubicBezTo>
                    <a:pt x="510" y="4307"/>
                    <a:pt x="204" y="8679"/>
                    <a:pt x="44" y="13008"/>
                  </a:cubicBezTo>
                  <a:cubicBezTo>
                    <a:pt x="0" y="14203"/>
                    <a:pt x="875" y="15573"/>
                    <a:pt x="1924" y="16651"/>
                  </a:cubicBezTo>
                  <a:cubicBezTo>
                    <a:pt x="2361" y="15500"/>
                    <a:pt x="2798" y="14348"/>
                    <a:pt x="3236" y="13182"/>
                  </a:cubicBezTo>
                  <a:cubicBezTo>
                    <a:pt x="2973" y="8883"/>
                    <a:pt x="2798" y="4583"/>
                    <a:pt x="2624" y="284"/>
                  </a:cubicBezTo>
                  <a:cubicBezTo>
                    <a:pt x="2387" y="222"/>
                    <a:pt x="1673" y="0"/>
                    <a:pt x="15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5"/>
            <p:cNvSpPr/>
            <p:nvPr/>
          </p:nvSpPr>
          <p:spPr>
            <a:xfrm>
              <a:off x="4380285" y="2535510"/>
              <a:ext cx="188973" cy="206776"/>
            </a:xfrm>
            <a:custGeom>
              <a:rect b="b" l="l" r="r" t="t"/>
              <a:pathLst>
                <a:path extrusionOk="0" h="4913" w="4490">
                  <a:moveTo>
                    <a:pt x="1210" y="1"/>
                  </a:moveTo>
                  <a:cubicBezTo>
                    <a:pt x="321" y="1458"/>
                    <a:pt x="0" y="3236"/>
                    <a:pt x="321" y="4912"/>
                  </a:cubicBezTo>
                  <a:cubicBezTo>
                    <a:pt x="1106" y="4001"/>
                    <a:pt x="2292" y="3455"/>
                    <a:pt x="3519" y="3455"/>
                  </a:cubicBezTo>
                  <a:cubicBezTo>
                    <a:pt x="3842" y="3455"/>
                    <a:pt x="4168" y="3492"/>
                    <a:pt x="4489" y="3571"/>
                  </a:cubicBezTo>
                  <a:cubicBezTo>
                    <a:pt x="2945" y="2930"/>
                    <a:pt x="1706" y="1589"/>
                    <a:pt x="121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5"/>
            <p:cNvSpPr/>
            <p:nvPr/>
          </p:nvSpPr>
          <p:spPr>
            <a:xfrm>
              <a:off x="4564919" y="2557227"/>
              <a:ext cx="176683" cy="209596"/>
            </a:xfrm>
            <a:custGeom>
              <a:rect b="b" l="l" r="r" t="t"/>
              <a:pathLst>
                <a:path extrusionOk="0" h="4980" w="4198">
                  <a:moveTo>
                    <a:pt x="3096" y="1"/>
                  </a:moveTo>
                  <a:cubicBezTo>
                    <a:pt x="3036" y="1"/>
                    <a:pt x="2971" y="8"/>
                    <a:pt x="2901" y="24"/>
                  </a:cubicBezTo>
                  <a:cubicBezTo>
                    <a:pt x="2041" y="1131"/>
                    <a:pt x="1079" y="2152"/>
                    <a:pt x="0" y="3084"/>
                  </a:cubicBezTo>
                  <a:cubicBezTo>
                    <a:pt x="230" y="3028"/>
                    <a:pt x="465" y="3001"/>
                    <a:pt x="701" y="3001"/>
                  </a:cubicBezTo>
                  <a:cubicBezTo>
                    <a:pt x="1199" y="3001"/>
                    <a:pt x="1698" y="3124"/>
                    <a:pt x="2143" y="3361"/>
                  </a:cubicBezTo>
                  <a:cubicBezTo>
                    <a:pt x="2799" y="3697"/>
                    <a:pt x="3323" y="4294"/>
                    <a:pt x="3586" y="4979"/>
                  </a:cubicBezTo>
                  <a:cubicBezTo>
                    <a:pt x="4125" y="3638"/>
                    <a:pt x="4198" y="2123"/>
                    <a:pt x="3804" y="738"/>
                  </a:cubicBezTo>
                  <a:cubicBezTo>
                    <a:pt x="3702" y="392"/>
                    <a:pt x="3532" y="1"/>
                    <a:pt x="30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5"/>
            <p:cNvSpPr/>
            <p:nvPr/>
          </p:nvSpPr>
          <p:spPr>
            <a:xfrm>
              <a:off x="4889407" y="2767997"/>
              <a:ext cx="97559" cy="122727"/>
            </a:xfrm>
            <a:custGeom>
              <a:rect b="b" l="l" r="r" t="t"/>
              <a:pathLst>
                <a:path extrusionOk="0" h="2916" w="2318">
                  <a:moveTo>
                    <a:pt x="1487" y="0"/>
                  </a:moveTo>
                  <a:cubicBezTo>
                    <a:pt x="977" y="540"/>
                    <a:pt x="467" y="1225"/>
                    <a:pt x="0" y="1939"/>
                  </a:cubicBezTo>
                  <a:cubicBezTo>
                    <a:pt x="336" y="2289"/>
                    <a:pt x="700" y="2624"/>
                    <a:pt x="1079" y="2915"/>
                  </a:cubicBezTo>
                  <a:cubicBezTo>
                    <a:pt x="1196" y="2667"/>
                    <a:pt x="1312" y="2420"/>
                    <a:pt x="1414" y="2157"/>
                  </a:cubicBezTo>
                  <a:cubicBezTo>
                    <a:pt x="1691" y="2289"/>
                    <a:pt x="1895" y="2449"/>
                    <a:pt x="2070" y="2638"/>
                  </a:cubicBezTo>
                  <a:cubicBezTo>
                    <a:pt x="2172" y="2099"/>
                    <a:pt x="2259" y="1560"/>
                    <a:pt x="2318" y="1021"/>
                  </a:cubicBezTo>
                  <a:cubicBezTo>
                    <a:pt x="1968" y="744"/>
                    <a:pt x="1677" y="394"/>
                    <a:pt x="1487" y="0"/>
                  </a:cubicBezTo>
                  <a:close/>
                </a:path>
              </a:pathLst>
            </a:custGeom>
            <a:solidFill>
              <a:srgbClr val="1C0F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5"/>
            <p:cNvSpPr/>
            <p:nvPr/>
          </p:nvSpPr>
          <p:spPr>
            <a:xfrm>
              <a:off x="4912092" y="3075903"/>
              <a:ext cx="87163" cy="242971"/>
            </a:xfrm>
            <a:custGeom>
              <a:rect b="b" l="l" r="r" t="t"/>
              <a:pathLst>
                <a:path extrusionOk="0" h="5773" w="2071">
                  <a:moveTo>
                    <a:pt x="1167" y="1"/>
                  </a:moveTo>
                  <a:cubicBezTo>
                    <a:pt x="831" y="234"/>
                    <a:pt x="613" y="438"/>
                    <a:pt x="394" y="657"/>
                  </a:cubicBezTo>
                  <a:cubicBezTo>
                    <a:pt x="1" y="2289"/>
                    <a:pt x="292" y="4125"/>
                    <a:pt x="1035" y="5772"/>
                  </a:cubicBezTo>
                  <a:cubicBezTo>
                    <a:pt x="1662" y="4956"/>
                    <a:pt x="2027" y="3936"/>
                    <a:pt x="2056" y="2901"/>
                  </a:cubicBezTo>
                  <a:cubicBezTo>
                    <a:pt x="2070" y="1881"/>
                    <a:pt x="1764" y="831"/>
                    <a:pt x="1167" y="1"/>
                  </a:cubicBezTo>
                  <a:close/>
                </a:path>
              </a:pathLst>
            </a:custGeom>
            <a:solidFill>
              <a:srgbClr val="1C0F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5"/>
            <p:cNvSpPr/>
            <p:nvPr/>
          </p:nvSpPr>
          <p:spPr>
            <a:xfrm>
              <a:off x="4892479" y="3023758"/>
              <a:ext cx="49116" cy="54293"/>
            </a:xfrm>
            <a:custGeom>
              <a:rect b="b" l="l" r="r" t="t"/>
              <a:pathLst>
                <a:path extrusionOk="0" h="1290" w="1167">
                  <a:moveTo>
                    <a:pt x="102" y="1"/>
                  </a:moveTo>
                  <a:cubicBezTo>
                    <a:pt x="59" y="176"/>
                    <a:pt x="15" y="365"/>
                    <a:pt x="0" y="540"/>
                  </a:cubicBezTo>
                  <a:cubicBezTo>
                    <a:pt x="0" y="730"/>
                    <a:pt x="44" y="919"/>
                    <a:pt x="146" y="1079"/>
                  </a:cubicBezTo>
                  <a:cubicBezTo>
                    <a:pt x="248" y="1206"/>
                    <a:pt x="404" y="1289"/>
                    <a:pt x="434" y="1289"/>
                  </a:cubicBezTo>
                  <a:cubicBezTo>
                    <a:pt x="438" y="1289"/>
                    <a:pt x="439" y="1287"/>
                    <a:pt x="438" y="1283"/>
                  </a:cubicBezTo>
                  <a:cubicBezTo>
                    <a:pt x="700" y="1109"/>
                    <a:pt x="948" y="905"/>
                    <a:pt x="1166" y="686"/>
                  </a:cubicBezTo>
                  <a:cubicBezTo>
                    <a:pt x="758" y="584"/>
                    <a:pt x="379" y="336"/>
                    <a:pt x="102" y="1"/>
                  </a:cubicBezTo>
                  <a:close/>
                </a:path>
              </a:pathLst>
            </a:custGeom>
            <a:solidFill>
              <a:srgbClr val="1C0F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5"/>
            <p:cNvSpPr/>
            <p:nvPr/>
          </p:nvSpPr>
          <p:spPr>
            <a:xfrm>
              <a:off x="4858137" y="2858694"/>
              <a:ext cx="63805" cy="165741"/>
            </a:xfrm>
            <a:custGeom>
              <a:rect b="b" l="l" r="r" t="t"/>
              <a:pathLst>
                <a:path extrusionOk="0" h="3938" w="1516">
                  <a:moveTo>
                    <a:pt x="1034" y="1"/>
                  </a:moveTo>
                  <a:cubicBezTo>
                    <a:pt x="941" y="1"/>
                    <a:pt x="853" y="39"/>
                    <a:pt x="787" y="104"/>
                  </a:cubicBezTo>
                  <a:cubicBezTo>
                    <a:pt x="685" y="206"/>
                    <a:pt x="627" y="352"/>
                    <a:pt x="583" y="498"/>
                  </a:cubicBezTo>
                  <a:cubicBezTo>
                    <a:pt x="481" y="848"/>
                    <a:pt x="379" y="1197"/>
                    <a:pt x="262" y="1533"/>
                  </a:cubicBezTo>
                  <a:cubicBezTo>
                    <a:pt x="146" y="1941"/>
                    <a:pt x="15" y="2363"/>
                    <a:pt x="15" y="2786"/>
                  </a:cubicBezTo>
                  <a:cubicBezTo>
                    <a:pt x="0" y="3223"/>
                    <a:pt x="146" y="3661"/>
                    <a:pt x="481" y="3937"/>
                  </a:cubicBezTo>
                  <a:cubicBezTo>
                    <a:pt x="729" y="3806"/>
                    <a:pt x="977" y="3690"/>
                    <a:pt x="1224" y="3559"/>
                  </a:cubicBezTo>
                  <a:cubicBezTo>
                    <a:pt x="1108" y="3384"/>
                    <a:pt x="1093" y="3150"/>
                    <a:pt x="1166" y="2961"/>
                  </a:cubicBezTo>
                  <a:lnTo>
                    <a:pt x="1166" y="2961"/>
                  </a:lnTo>
                  <a:cubicBezTo>
                    <a:pt x="1073" y="2994"/>
                    <a:pt x="976" y="3010"/>
                    <a:pt x="879" y="3010"/>
                  </a:cubicBezTo>
                  <a:cubicBezTo>
                    <a:pt x="717" y="3010"/>
                    <a:pt x="554" y="2965"/>
                    <a:pt x="408" y="2874"/>
                  </a:cubicBezTo>
                  <a:cubicBezTo>
                    <a:pt x="452" y="2495"/>
                    <a:pt x="496" y="2101"/>
                    <a:pt x="539" y="1722"/>
                  </a:cubicBezTo>
                  <a:cubicBezTo>
                    <a:pt x="685" y="1606"/>
                    <a:pt x="802" y="1562"/>
                    <a:pt x="889" y="1474"/>
                  </a:cubicBezTo>
                  <a:cubicBezTo>
                    <a:pt x="1020" y="1343"/>
                    <a:pt x="1064" y="1139"/>
                    <a:pt x="1079" y="964"/>
                  </a:cubicBezTo>
                  <a:cubicBezTo>
                    <a:pt x="1224" y="950"/>
                    <a:pt x="1370" y="935"/>
                    <a:pt x="1516" y="906"/>
                  </a:cubicBezTo>
                  <a:cubicBezTo>
                    <a:pt x="1370" y="658"/>
                    <a:pt x="1283" y="367"/>
                    <a:pt x="1254" y="75"/>
                  </a:cubicBezTo>
                  <a:cubicBezTo>
                    <a:pt x="1183" y="24"/>
                    <a:pt x="1107" y="1"/>
                    <a:pt x="1034" y="1"/>
                  </a:cubicBezTo>
                  <a:close/>
                </a:path>
              </a:pathLst>
            </a:custGeom>
            <a:solidFill>
              <a:srgbClr val="5541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5"/>
            <p:cNvSpPr/>
            <p:nvPr/>
          </p:nvSpPr>
          <p:spPr>
            <a:xfrm>
              <a:off x="4829896" y="2872246"/>
              <a:ext cx="68140" cy="161406"/>
            </a:xfrm>
            <a:custGeom>
              <a:rect b="b" l="l" r="r" t="t"/>
              <a:pathLst>
                <a:path extrusionOk="0" h="3835" w="1619">
                  <a:moveTo>
                    <a:pt x="1618" y="1"/>
                  </a:moveTo>
                  <a:lnTo>
                    <a:pt x="1618" y="1"/>
                  </a:lnTo>
                  <a:cubicBezTo>
                    <a:pt x="948" y="336"/>
                    <a:pt x="438" y="875"/>
                    <a:pt x="205" y="1517"/>
                  </a:cubicBezTo>
                  <a:cubicBezTo>
                    <a:pt x="44" y="1954"/>
                    <a:pt x="1" y="2450"/>
                    <a:pt x="161" y="2901"/>
                  </a:cubicBezTo>
                  <a:cubicBezTo>
                    <a:pt x="321" y="3339"/>
                    <a:pt x="686" y="3717"/>
                    <a:pt x="1138" y="3834"/>
                  </a:cubicBezTo>
                  <a:cubicBezTo>
                    <a:pt x="1298" y="2552"/>
                    <a:pt x="1458" y="1284"/>
                    <a:pt x="16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5"/>
            <p:cNvSpPr/>
            <p:nvPr/>
          </p:nvSpPr>
          <p:spPr>
            <a:xfrm>
              <a:off x="4785116" y="2765556"/>
              <a:ext cx="152778" cy="334932"/>
            </a:xfrm>
            <a:custGeom>
              <a:rect b="b" l="l" r="r" t="t"/>
              <a:pathLst>
                <a:path extrusionOk="0" h="7958" w="3630">
                  <a:moveTo>
                    <a:pt x="3630" y="0"/>
                  </a:moveTo>
                  <a:lnTo>
                    <a:pt x="3630" y="0"/>
                  </a:lnTo>
                  <a:cubicBezTo>
                    <a:pt x="2464" y="539"/>
                    <a:pt x="1502" y="1283"/>
                    <a:pt x="890" y="2274"/>
                  </a:cubicBezTo>
                  <a:cubicBezTo>
                    <a:pt x="263" y="3250"/>
                    <a:pt x="1" y="4474"/>
                    <a:pt x="292" y="5597"/>
                  </a:cubicBezTo>
                  <a:cubicBezTo>
                    <a:pt x="598" y="6719"/>
                    <a:pt x="1502" y="7695"/>
                    <a:pt x="2639" y="7958"/>
                  </a:cubicBezTo>
                  <a:cubicBezTo>
                    <a:pt x="2755" y="7229"/>
                    <a:pt x="2872" y="6515"/>
                    <a:pt x="2989" y="5786"/>
                  </a:cubicBezTo>
                  <a:lnTo>
                    <a:pt x="2989" y="5786"/>
                  </a:lnTo>
                  <a:cubicBezTo>
                    <a:pt x="2980" y="5787"/>
                    <a:pt x="2972" y="5787"/>
                    <a:pt x="2964" y="5787"/>
                  </a:cubicBezTo>
                  <a:cubicBezTo>
                    <a:pt x="2796" y="5787"/>
                    <a:pt x="2623" y="5647"/>
                    <a:pt x="2610" y="5480"/>
                  </a:cubicBezTo>
                  <a:lnTo>
                    <a:pt x="2143" y="5742"/>
                  </a:lnTo>
                  <a:cubicBezTo>
                    <a:pt x="1852" y="5451"/>
                    <a:pt x="1560" y="5159"/>
                    <a:pt x="1269" y="4853"/>
                  </a:cubicBezTo>
                  <a:cubicBezTo>
                    <a:pt x="1444" y="4227"/>
                    <a:pt x="1764" y="3629"/>
                    <a:pt x="2187" y="3134"/>
                  </a:cubicBezTo>
                  <a:cubicBezTo>
                    <a:pt x="2304" y="3163"/>
                    <a:pt x="2420" y="3192"/>
                    <a:pt x="2537" y="3236"/>
                  </a:cubicBezTo>
                  <a:cubicBezTo>
                    <a:pt x="2624" y="3061"/>
                    <a:pt x="2697" y="2886"/>
                    <a:pt x="2770" y="2711"/>
                  </a:cubicBezTo>
                  <a:cubicBezTo>
                    <a:pt x="2916" y="2842"/>
                    <a:pt x="3076" y="2988"/>
                    <a:pt x="3236" y="3119"/>
                  </a:cubicBezTo>
                  <a:cubicBezTo>
                    <a:pt x="3367" y="2084"/>
                    <a:pt x="3499" y="1035"/>
                    <a:pt x="36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5"/>
            <p:cNvSpPr/>
            <p:nvPr/>
          </p:nvSpPr>
          <p:spPr>
            <a:xfrm>
              <a:off x="4904726" y="3040340"/>
              <a:ext cx="125210" cy="249074"/>
            </a:xfrm>
            <a:custGeom>
              <a:rect b="b" l="l" r="r" t="t"/>
              <a:pathLst>
                <a:path extrusionOk="0" h="5918" w="2975">
                  <a:moveTo>
                    <a:pt x="2304" y="0"/>
                  </a:moveTo>
                  <a:cubicBezTo>
                    <a:pt x="1619" y="889"/>
                    <a:pt x="861" y="1574"/>
                    <a:pt x="1" y="2012"/>
                  </a:cubicBezTo>
                  <a:cubicBezTo>
                    <a:pt x="249" y="3382"/>
                    <a:pt x="263" y="4679"/>
                    <a:pt x="59" y="5918"/>
                  </a:cubicBezTo>
                  <a:cubicBezTo>
                    <a:pt x="1108" y="5131"/>
                    <a:pt x="2085" y="4212"/>
                    <a:pt x="2974" y="3192"/>
                  </a:cubicBezTo>
                  <a:cubicBezTo>
                    <a:pt x="2726" y="2216"/>
                    <a:pt x="2508" y="1108"/>
                    <a:pt x="23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5"/>
            <p:cNvSpPr/>
            <p:nvPr/>
          </p:nvSpPr>
          <p:spPr>
            <a:xfrm>
              <a:off x="4673502" y="2498095"/>
              <a:ext cx="312878" cy="937920"/>
            </a:xfrm>
            <a:custGeom>
              <a:rect b="b" l="l" r="r" t="t"/>
              <a:pathLst>
                <a:path extrusionOk="0" h="22285" w="7434">
                  <a:moveTo>
                    <a:pt x="0" y="0"/>
                  </a:moveTo>
                  <a:lnTo>
                    <a:pt x="0" y="0"/>
                  </a:lnTo>
                  <a:cubicBezTo>
                    <a:pt x="248" y="4970"/>
                    <a:pt x="263" y="9795"/>
                    <a:pt x="88" y="14590"/>
                  </a:cubicBezTo>
                  <a:cubicBezTo>
                    <a:pt x="44" y="15464"/>
                    <a:pt x="219" y="16353"/>
                    <a:pt x="554" y="17169"/>
                  </a:cubicBezTo>
                  <a:cubicBezTo>
                    <a:pt x="1224" y="18831"/>
                    <a:pt x="1778" y="20536"/>
                    <a:pt x="2172" y="22285"/>
                  </a:cubicBezTo>
                  <a:cubicBezTo>
                    <a:pt x="3105" y="22052"/>
                    <a:pt x="4081" y="21702"/>
                    <a:pt x="5072" y="21338"/>
                  </a:cubicBezTo>
                  <a:cubicBezTo>
                    <a:pt x="4795" y="20871"/>
                    <a:pt x="4620" y="20347"/>
                    <a:pt x="4533" y="19807"/>
                  </a:cubicBezTo>
                  <a:lnTo>
                    <a:pt x="7083" y="19618"/>
                  </a:lnTo>
                  <a:cubicBezTo>
                    <a:pt x="6588" y="18306"/>
                    <a:pt x="6296" y="16922"/>
                    <a:pt x="6209" y="15522"/>
                  </a:cubicBezTo>
                  <a:lnTo>
                    <a:pt x="6675" y="15406"/>
                  </a:lnTo>
                  <a:cubicBezTo>
                    <a:pt x="6588" y="14852"/>
                    <a:pt x="6617" y="14284"/>
                    <a:pt x="6777" y="13759"/>
                  </a:cubicBezTo>
                  <a:cubicBezTo>
                    <a:pt x="6689" y="13714"/>
                    <a:pt x="6615" y="13697"/>
                    <a:pt x="6551" y="13697"/>
                  </a:cubicBezTo>
                  <a:cubicBezTo>
                    <a:pt x="6428" y="13697"/>
                    <a:pt x="6344" y="13764"/>
                    <a:pt x="6267" y="13832"/>
                  </a:cubicBezTo>
                  <a:cubicBezTo>
                    <a:pt x="6267" y="13613"/>
                    <a:pt x="6311" y="13380"/>
                    <a:pt x="6340" y="13161"/>
                  </a:cubicBezTo>
                  <a:lnTo>
                    <a:pt x="6340" y="13161"/>
                  </a:lnTo>
                  <a:cubicBezTo>
                    <a:pt x="6153" y="13199"/>
                    <a:pt x="5966" y="13217"/>
                    <a:pt x="5782" y="13217"/>
                  </a:cubicBezTo>
                  <a:cubicBezTo>
                    <a:pt x="5046" y="13217"/>
                    <a:pt x="4340" y="12931"/>
                    <a:pt x="3746" y="12476"/>
                  </a:cubicBezTo>
                  <a:cubicBezTo>
                    <a:pt x="3542" y="11602"/>
                    <a:pt x="3702" y="10655"/>
                    <a:pt x="3877" y="9707"/>
                  </a:cubicBezTo>
                  <a:lnTo>
                    <a:pt x="4504" y="9693"/>
                  </a:lnTo>
                  <a:lnTo>
                    <a:pt x="5539" y="7608"/>
                  </a:lnTo>
                  <a:cubicBezTo>
                    <a:pt x="5859" y="7783"/>
                    <a:pt x="6107" y="7973"/>
                    <a:pt x="6355" y="8162"/>
                  </a:cubicBezTo>
                  <a:lnTo>
                    <a:pt x="6748" y="6982"/>
                  </a:lnTo>
                  <a:lnTo>
                    <a:pt x="7433" y="7419"/>
                  </a:lnTo>
                  <a:cubicBezTo>
                    <a:pt x="7040" y="6676"/>
                    <a:pt x="6792" y="5859"/>
                    <a:pt x="6734" y="5029"/>
                  </a:cubicBezTo>
                  <a:cubicBezTo>
                    <a:pt x="4154" y="3673"/>
                    <a:pt x="1909" y="199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5"/>
            <p:cNvSpPr/>
            <p:nvPr/>
          </p:nvSpPr>
          <p:spPr>
            <a:xfrm>
              <a:off x="4764872" y="2768586"/>
              <a:ext cx="84722" cy="546590"/>
            </a:xfrm>
            <a:custGeom>
              <a:rect b="b" l="l" r="r" t="t"/>
              <a:pathLst>
                <a:path extrusionOk="0" h="12987" w="2013">
                  <a:moveTo>
                    <a:pt x="1458" y="1"/>
                  </a:moveTo>
                  <a:lnTo>
                    <a:pt x="1458" y="1"/>
                  </a:lnTo>
                  <a:cubicBezTo>
                    <a:pt x="1" y="4228"/>
                    <a:pt x="161" y="8979"/>
                    <a:pt x="2012" y="12987"/>
                  </a:cubicBezTo>
                  <a:cubicBezTo>
                    <a:pt x="657" y="8789"/>
                    <a:pt x="496" y="4213"/>
                    <a:pt x="1458"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5"/>
            <p:cNvSpPr/>
            <p:nvPr/>
          </p:nvSpPr>
          <p:spPr>
            <a:xfrm>
              <a:off x="4794922" y="2752635"/>
              <a:ext cx="96970" cy="180387"/>
            </a:xfrm>
            <a:custGeom>
              <a:rect b="b" l="l" r="r" t="t"/>
              <a:pathLst>
                <a:path extrusionOk="0" h="4286" w="2304">
                  <a:moveTo>
                    <a:pt x="2304" y="1"/>
                  </a:moveTo>
                  <a:cubicBezTo>
                    <a:pt x="1590" y="1138"/>
                    <a:pt x="890" y="2289"/>
                    <a:pt x="190" y="3426"/>
                  </a:cubicBezTo>
                  <a:cubicBezTo>
                    <a:pt x="1" y="3717"/>
                    <a:pt x="45" y="4024"/>
                    <a:pt x="16" y="4286"/>
                  </a:cubicBezTo>
                  <a:cubicBezTo>
                    <a:pt x="992" y="2989"/>
                    <a:pt x="1764" y="1531"/>
                    <a:pt x="2304"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5"/>
            <p:cNvSpPr/>
            <p:nvPr/>
          </p:nvSpPr>
          <p:spPr>
            <a:xfrm>
              <a:off x="4834820" y="3082384"/>
              <a:ext cx="100631" cy="52441"/>
            </a:xfrm>
            <a:custGeom>
              <a:rect b="b" l="l" r="r" t="t"/>
              <a:pathLst>
                <a:path extrusionOk="0" h="1246" w="2391">
                  <a:moveTo>
                    <a:pt x="2207" y="0"/>
                  </a:moveTo>
                  <a:cubicBezTo>
                    <a:pt x="1308" y="0"/>
                    <a:pt x="437" y="495"/>
                    <a:pt x="0" y="1246"/>
                  </a:cubicBezTo>
                  <a:cubicBezTo>
                    <a:pt x="729" y="721"/>
                    <a:pt x="1545" y="313"/>
                    <a:pt x="2391" y="7"/>
                  </a:cubicBezTo>
                  <a:cubicBezTo>
                    <a:pt x="2329" y="2"/>
                    <a:pt x="2268" y="0"/>
                    <a:pt x="2207" y="0"/>
                  </a:cubicBezTo>
                  <a:close/>
                </a:path>
              </a:pathLst>
            </a:custGeom>
            <a:solidFill>
              <a:srgbClr val="2E19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5"/>
            <p:cNvSpPr/>
            <p:nvPr/>
          </p:nvSpPr>
          <p:spPr>
            <a:xfrm>
              <a:off x="4659361" y="2456977"/>
              <a:ext cx="226389" cy="221507"/>
            </a:xfrm>
            <a:custGeom>
              <a:rect b="b" l="l" r="r" t="t"/>
              <a:pathLst>
                <a:path extrusionOk="0" h="5263" w="5379">
                  <a:moveTo>
                    <a:pt x="992" y="1"/>
                  </a:moveTo>
                  <a:cubicBezTo>
                    <a:pt x="671" y="30"/>
                    <a:pt x="292" y="74"/>
                    <a:pt x="1" y="132"/>
                  </a:cubicBezTo>
                  <a:cubicBezTo>
                    <a:pt x="307" y="1867"/>
                    <a:pt x="380" y="3207"/>
                    <a:pt x="511" y="5262"/>
                  </a:cubicBezTo>
                  <a:cubicBezTo>
                    <a:pt x="1196" y="4271"/>
                    <a:pt x="1983" y="3382"/>
                    <a:pt x="2901" y="2639"/>
                  </a:cubicBezTo>
                  <a:cubicBezTo>
                    <a:pt x="3674" y="2770"/>
                    <a:pt x="4534" y="2828"/>
                    <a:pt x="5379" y="2828"/>
                  </a:cubicBezTo>
                  <a:cubicBezTo>
                    <a:pt x="4096" y="1560"/>
                    <a:pt x="2610" y="613"/>
                    <a:pt x="9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5"/>
            <p:cNvSpPr/>
            <p:nvPr/>
          </p:nvSpPr>
          <p:spPr>
            <a:xfrm>
              <a:off x="4917016" y="3010248"/>
              <a:ext cx="463762" cy="539730"/>
            </a:xfrm>
            <a:custGeom>
              <a:rect b="b" l="l" r="r" t="t"/>
              <a:pathLst>
                <a:path extrusionOk="0" h="12824" w="11019">
                  <a:moveTo>
                    <a:pt x="9007" y="5365"/>
                  </a:moveTo>
                  <a:cubicBezTo>
                    <a:pt x="9211" y="5554"/>
                    <a:pt x="9328" y="5714"/>
                    <a:pt x="9445" y="5875"/>
                  </a:cubicBezTo>
                  <a:cubicBezTo>
                    <a:pt x="9401" y="5933"/>
                    <a:pt x="9357" y="5977"/>
                    <a:pt x="9313" y="6035"/>
                  </a:cubicBezTo>
                  <a:cubicBezTo>
                    <a:pt x="9284" y="6021"/>
                    <a:pt x="9270" y="6006"/>
                    <a:pt x="9241" y="5991"/>
                  </a:cubicBezTo>
                  <a:cubicBezTo>
                    <a:pt x="8716" y="5962"/>
                    <a:pt x="8191" y="5889"/>
                    <a:pt x="7667" y="5773"/>
                  </a:cubicBezTo>
                  <a:cubicBezTo>
                    <a:pt x="8118" y="5685"/>
                    <a:pt x="8570" y="5540"/>
                    <a:pt x="9007" y="5365"/>
                  </a:cubicBezTo>
                  <a:close/>
                  <a:moveTo>
                    <a:pt x="3041" y="1"/>
                  </a:moveTo>
                  <a:cubicBezTo>
                    <a:pt x="2928" y="1"/>
                    <a:pt x="2825" y="17"/>
                    <a:pt x="2740" y="45"/>
                  </a:cubicBezTo>
                  <a:cubicBezTo>
                    <a:pt x="2216" y="220"/>
                    <a:pt x="1778" y="613"/>
                    <a:pt x="1472" y="1065"/>
                  </a:cubicBezTo>
                  <a:cubicBezTo>
                    <a:pt x="1166" y="1532"/>
                    <a:pt x="962" y="2042"/>
                    <a:pt x="977" y="2814"/>
                  </a:cubicBezTo>
                  <a:cubicBezTo>
                    <a:pt x="1239" y="3266"/>
                    <a:pt x="1501" y="3718"/>
                    <a:pt x="1647" y="4213"/>
                  </a:cubicBezTo>
                  <a:cubicBezTo>
                    <a:pt x="1778" y="4709"/>
                    <a:pt x="1793" y="5263"/>
                    <a:pt x="1545" y="5729"/>
                  </a:cubicBezTo>
                  <a:cubicBezTo>
                    <a:pt x="1268" y="6239"/>
                    <a:pt x="729" y="6545"/>
                    <a:pt x="0" y="6939"/>
                  </a:cubicBezTo>
                  <a:lnTo>
                    <a:pt x="977" y="9941"/>
                  </a:lnTo>
                  <a:cubicBezTo>
                    <a:pt x="1414" y="9941"/>
                    <a:pt x="1866" y="9956"/>
                    <a:pt x="2201" y="10218"/>
                  </a:cubicBezTo>
                  <a:cubicBezTo>
                    <a:pt x="2391" y="9329"/>
                    <a:pt x="2201" y="8367"/>
                    <a:pt x="1662" y="7493"/>
                  </a:cubicBezTo>
                  <a:cubicBezTo>
                    <a:pt x="2201" y="7274"/>
                    <a:pt x="2726" y="7070"/>
                    <a:pt x="3309" y="6778"/>
                  </a:cubicBezTo>
                  <a:cubicBezTo>
                    <a:pt x="3702" y="7041"/>
                    <a:pt x="4096" y="7318"/>
                    <a:pt x="4387" y="7507"/>
                  </a:cubicBezTo>
                  <a:cubicBezTo>
                    <a:pt x="5087" y="8076"/>
                    <a:pt x="5801" y="8615"/>
                    <a:pt x="6501" y="9183"/>
                  </a:cubicBezTo>
                  <a:cubicBezTo>
                    <a:pt x="6501" y="9431"/>
                    <a:pt x="6501" y="9679"/>
                    <a:pt x="6486" y="9956"/>
                  </a:cubicBezTo>
                  <a:lnTo>
                    <a:pt x="5597" y="10612"/>
                  </a:lnTo>
                  <a:cubicBezTo>
                    <a:pt x="5728" y="11005"/>
                    <a:pt x="5859" y="11399"/>
                    <a:pt x="6005" y="11807"/>
                  </a:cubicBezTo>
                  <a:cubicBezTo>
                    <a:pt x="6005" y="11996"/>
                    <a:pt x="6020" y="12200"/>
                    <a:pt x="6063" y="12390"/>
                  </a:cubicBezTo>
                  <a:cubicBezTo>
                    <a:pt x="6122" y="12608"/>
                    <a:pt x="6282" y="12783"/>
                    <a:pt x="6501" y="12812"/>
                  </a:cubicBezTo>
                  <a:lnTo>
                    <a:pt x="6515" y="12812"/>
                  </a:lnTo>
                  <a:cubicBezTo>
                    <a:pt x="6555" y="12820"/>
                    <a:pt x="6594" y="12823"/>
                    <a:pt x="6633" y="12823"/>
                  </a:cubicBezTo>
                  <a:cubicBezTo>
                    <a:pt x="6896" y="12823"/>
                    <a:pt x="7135" y="12656"/>
                    <a:pt x="7186" y="12390"/>
                  </a:cubicBezTo>
                  <a:cubicBezTo>
                    <a:pt x="7273" y="11894"/>
                    <a:pt x="7550" y="11457"/>
                    <a:pt x="7943" y="11180"/>
                  </a:cubicBezTo>
                  <a:cubicBezTo>
                    <a:pt x="7973" y="10961"/>
                    <a:pt x="8002" y="10757"/>
                    <a:pt x="8031" y="10539"/>
                  </a:cubicBezTo>
                  <a:cubicBezTo>
                    <a:pt x="8250" y="10437"/>
                    <a:pt x="8483" y="10335"/>
                    <a:pt x="8716" y="10247"/>
                  </a:cubicBezTo>
                  <a:cubicBezTo>
                    <a:pt x="8760" y="9431"/>
                    <a:pt x="8803" y="8629"/>
                    <a:pt x="8833" y="7842"/>
                  </a:cubicBezTo>
                  <a:cubicBezTo>
                    <a:pt x="8716" y="7726"/>
                    <a:pt x="8585" y="7609"/>
                    <a:pt x="8454" y="7493"/>
                  </a:cubicBezTo>
                  <a:lnTo>
                    <a:pt x="8454" y="7493"/>
                  </a:lnTo>
                  <a:cubicBezTo>
                    <a:pt x="8701" y="7522"/>
                    <a:pt x="8935" y="7565"/>
                    <a:pt x="9168" y="7595"/>
                  </a:cubicBezTo>
                  <a:cubicBezTo>
                    <a:pt x="9343" y="7770"/>
                    <a:pt x="9532" y="7930"/>
                    <a:pt x="9736" y="8076"/>
                  </a:cubicBezTo>
                  <a:cubicBezTo>
                    <a:pt x="9751" y="8571"/>
                    <a:pt x="9794" y="9096"/>
                    <a:pt x="9838" y="9620"/>
                  </a:cubicBezTo>
                  <a:cubicBezTo>
                    <a:pt x="9865" y="9914"/>
                    <a:pt x="10111" y="10122"/>
                    <a:pt x="10398" y="10122"/>
                  </a:cubicBezTo>
                  <a:cubicBezTo>
                    <a:pt x="10425" y="10122"/>
                    <a:pt x="10452" y="10120"/>
                    <a:pt x="10479" y="10116"/>
                  </a:cubicBezTo>
                  <a:cubicBezTo>
                    <a:pt x="10800" y="10072"/>
                    <a:pt x="11019" y="9766"/>
                    <a:pt x="10946" y="9446"/>
                  </a:cubicBezTo>
                  <a:cubicBezTo>
                    <a:pt x="10786" y="8746"/>
                    <a:pt x="10800" y="8003"/>
                    <a:pt x="10960" y="7303"/>
                  </a:cubicBezTo>
                  <a:cubicBezTo>
                    <a:pt x="10800" y="7172"/>
                    <a:pt x="10640" y="7041"/>
                    <a:pt x="10479" y="6924"/>
                  </a:cubicBezTo>
                  <a:cubicBezTo>
                    <a:pt x="10596" y="6327"/>
                    <a:pt x="10713" y="5714"/>
                    <a:pt x="10844" y="5117"/>
                  </a:cubicBezTo>
                  <a:cubicBezTo>
                    <a:pt x="10436" y="4738"/>
                    <a:pt x="10028" y="4417"/>
                    <a:pt x="9605" y="4111"/>
                  </a:cubicBezTo>
                  <a:cubicBezTo>
                    <a:pt x="8862" y="4301"/>
                    <a:pt x="8104" y="4388"/>
                    <a:pt x="7331" y="4388"/>
                  </a:cubicBezTo>
                  <a:cubicBezTo>
                    <a:pt x="6282" y="3514"/>
                    <a:pt x="5772" y="2625"/>
                    <a:pt x="5233" y="1473"/>
                  </a:cubicBezTo>
                  <a:cubicBezTo>
                    <a:pt x="4854" y="672"/>
                    <a:pt x="4110" y="103"/>
                    <a:pt x="3236" y="16"/>
                  </a:cubicBezTo>
                  <a:cubicBezTo>
                    <a:pt x="3169" y="6"/>
                    <a:pt x="3103" y="1"/>
                    <a:pt x="30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5"/>
            <p:cNvSpPr/>
            <p:nvPr/>
          </p:nvSpPr>
          <p:spPr>
            <a:xfrm>
              <a:off x="5193020" y="3310241"/>
              <a:ext cx="76136" cy="138678"/>
            </a:xfrm>
            <a:custGeom>
              <a:rect b="b" l="l" r="r" t="t"/>
              <a:pathLst>
                <a:path extrusionOk="0" h="3295" w="1809">
                  <a:moveTo>
                    <a:pt x="1" y="0"/>
                  </a:moveTo>
                  <a:lnTo>
                    <a:pt x="1" y="0"/>
                  </a:lnTo>
                  <a:cubicBezTo>
                    <a:pt x="540" y="554"/>
                    <a:pt x="1079" y="1122"/>
                    <a:pt x="1560" y="1705"/>
                  </a:cubicBezTo>
                  <a:lnTo>
                    <a:pt x="1531" y="3294"/>
                  </a:lnTo>
                  <a:cubicBezTo>
                    <a:pt x="1648" y="2697"/>
                    <a:pt x="1735" y="2099"/>
                    <a:pt x="1808" y="1487"/>
                  </a:cubicBezTo>
                  <a:cubicBezTo>
                    <a:pt x="1211" y="1006"/>
                    <a:pt x="613" y="525"/>
                    <a:pt x="1" y="0"/>
                  </a:cubicBezTo>
                  <a:close/>
                </a:path>
              </a:pathLst>
            </a:custGeom>
            <a:solidFill>
              <a:srgbClr val="5541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5"/>
            <p:cNvSpPr/>
            <p:nvPr/>
          </p:nvSpPr>
          <p:spPr>
            <a:xfrm>
              <a:off x="5191210" y="3281412"/>
              <a:ext cx="78535" cy="42340"/>
            </a:xfrm>
            <a:custGeom>
              <a:rect b="b" l="l" r="r" t="t"/>
              <a:pathLst>
                <a:path extrusionOk="0" h="1006" w="1866">
                  <a:moveTo>
                    <a:pt x="0" y="0"/>
                  </a:moveTo>
                  <a:cubicBezTo>
                    <a:pt x="481" y="321"/>
                    <a:pt x="1341" y="773"/>
                    <a:pt x="1866" y="1006"/>
                  </a:cubicBezTo>
                  <a:cubicBezTo>
                    <a:pt x="1458" y="539"/>
                    <a:pt x="539" y="44"/>
                    <a:pt x="0" y="0"/>
                  </a:cubicBezTo>
                  <a:close/>
                </a:path>
              </a:pathLst>
            </a:custGeom>
            <a:solidFill>
              <a:srgbClr val="5541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5"/>
            <p:cNvSpPr/>
            <p:nvPr/>
          </p:nvSpPr>
          <p:spPr>
            <a:xfrm>
              <a:off x="5309600" y="3267902"/>
              <a:ext cx="46044" cy="35606"/>
            </a:xfrm>
            <a:custGeom>
              <a:rect b="b" l="l" r="r" t="t"/>
              <a:pathLst>
                <a:path extrusionOk="0" h="846" w="1094">
                  <a:moveTo>
                    <a:pt x="0" y="1"/>
                  </a:moveTo>
                  <a:cubicBezTo>
                    <a:pt x="335" y="321"/>
                    <a:pt x="700" y="613"/>
                    <a:pt x="1093" y="846"/>
                  </a:cubicBezTo>
                  <a:cubicBezTo>
                    <a:pt x="772" y="467"/>
                    <a:pt x="379" y="161"/>
                    <a:pt x="0" y="1"/>
                  </a:cubicBezTo>
                  <a:close/>
                </a:path>
              </a:pathLst>
            </a:custGeom>
            <a:solidFill>
              <a:srgbClr val="5541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5"/>
            <p:cNvSpPr/>
            <p:nvPr/>
          </p:nvSpPr>
          <p:spPr>
            <a:xfrm>
              <a:off x="4070527" y="2477852"/>
              <a:ext cx="400589" cy="845327"/>
            </a:xfrm>
            <a:custGeom>
              <a:rect b="b" l="l" r="r" t="t"/>
              <a:pathLst>
                <a:path extrusionOk="0" h="20085" w="9518">
                  <a:moveTo>
                    <a:pt x="8847" y="1"/>
                  </a:moveTo>
                  <a:lnTo>
                    <a:pt x="8847" y="1"/>
                  </a:lnTo>
                  <a:cubicBezTo>
                    <a:pt x="6909" y="2216"/>
                    <a:pt x="4489" y="3994"/>
                    <a:pt x="1560" y="5014"/>
                  </a:cubicBezTo>
                  <a:cubicBezTo>
                    <a:pt x="1574" y="6749"/>
                    <a:pt x="1385" y="8483"/>
                    <a:pt x="1166" y="10057"/>
                  </a:cubicBezTo>
                  <a:cubicBezTo>
                    <a:pt x="336" y="11325"/>
                    <a:pt x="0" y="12914"/>
                    <a:pt x="292" y="14415"/>
                  </a:cubicBezTo>
                  <a:cubicBezTo>
                    <a:pt x="481" y="15420"/>
                    <a:pt x="933" y="16441"/>
                    <a:pt x="919" y="17301"/>
                  </a:cubicBezTo>
                  <a:cubicBezTo>
                    <a:pt x="1545" y="17301"/>
                    <a:pt x="3221" y="18437"/>
                    <a:pt x="3221" y="18437"/>
                  </a:cubicBezTo>
                  <a:cubicBezTo>
                    <a:pt x="3221" y="18437"/>
                    <a:pt x="4037" y="15916"/>
                    <a:pt x="4533" y="15158"/>
                  </a:cubicBezTo>
                  <a:cubicBezTo>
                    <a:pt x="4693" y="16557"/>
                    <a:pt x="4606" y="17738"/>
                    <a:pt x="4606" y="20084"/>
                  </a:cubicBezTo>
                  <a:cubicBezTo>
                    <a:pt x="5510" y="18598"/>
                    <a:pt x="6923" y="17840"/>
                    <a:pt x="7579" y="15435"/>
                  </a:cubicBezTo>
                  <a:cubicBezTo>
                    <a:pt x="7404" y="14167"/>
                    <a:pt x="7360" y="12724"/>
                    <a:pt x="7448" y="11296"/>
                  </a:cubicBezTo>
                  <a:lnTo>
                    <a:pt x="7448" y="11296"/>
                  </a:lnTo>
                  <a:cubicBezTo>
                    <a:pt x="7725" y="11514"/>
                    <a:pt x="8031" y="11602"/>
                    <a:pt x="8337" y="11704"/>
                  </a:cubicBezTo>
                  <a:cubicBezTo>
                    <a:pt x="8264" y="10553"/>
                    <a:pt x="8191" y="9328"/>
                    <a:pt x="8133" y="8089"/>
                  </a:cubicBezTo>
                  <a:lnTo>
                    <a:pt x="8133" y="8089"/>
                  </a:lnTo>
                  <a:cubicBezTo>
                    <a:pt x="8570" y="8119"/>
                    <a:pt x="9037" y="8235"/>
                    <a:pt x="9518" y="8337"/>
                  </a:cubicBezTo>
                  <a:cubicBezTo>
                    <a:pt x="8556" y="5568"/>
                    <a:pt x="8352" y="2755"/>
                    <a:pt x="88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5"/>
            <p:cNvSpPr/>
            <p:nvPr/>
          </p:nvSpPr>
          <p:spPr>
            <a:xfrm>
              <a:off x="4206088" y="2452095"/>
              <a:ext cx="257660" cy="234975"/>
            </a:xfrm>
            <a:custGeom>
              <a:rect b="b" l="l" r="r" t="t"/>
              <a:pathLst>
                <a:path extrusionOk="0" h="5583" w="6122">
                  <a:moveTo>
                    <a:pt x="6122" y="0"/>
                  </a:moveTo>
                  <a:cubicBezTo>
                    <a:pt x="5203" y="30"/>
                    <a:pt x="4300" y="219"/>
                    <a:pt x="3411" y="511"/>
                  </a:cubicBezTo>
                  <a:cubicBezTo>
                    <a:pt x="2318" y="1356"/>
                    <a:pt x="1181" y="2172"/>
                    <a:pt x="0" y="2930"/>
                  </a:cubicBezTo>
                  <a:cubicBezTo>
                    <a:pt x="794" y="2776"/>
                    <a:pt x="1606" y="2699"/>
                    <a:pt x="2423" y="2699"/>
                  </a:cubicBezTo>
                  <a:cubicBezTo>
                    <a:pt x="2611" y="2699"/>
                    <a:pt x="2800" y="2703"/>
                    <a:pt x="2988" y="2711"/>
                  </a:cubicBezTo>
                  <a:cubicBezTo>
                    <a:pt x="3965" y="3513"/>
                    <a:pt x="4795" y="4504"/>
                    <a:pt x="5495" y="5582"/>
                  </a:cubicBezTo>
                  <a:cubicBezTo>
                    <a:pt x="5422" y="3615"/>
                    <a:pt x="5655" y="1778"/>
                    <a:pt x="6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5"/>
            <p:cNvSpPr/>
            <p:nvPr/>
          </p:nvSpPr>
          <p:spPr>
            <a:xfrm>
              <a:off x="4260043" y="2740388"/>
              <a:ext cx="24579" cy="366245"/>
            </a:xfrm>
            <a:custGeom>
              <a:rect b="b" l="l" r="r" t="t"/>
              <a:pathLst>
                <a:path extrusionOk="0" h="8702" w="584">
                  <a:moveTo>
                    <a:pt x="278" y="0"/>
                  </a:moveTo>
                  <a:cubicBezTo>
                    <a:pt x="1" y="2988"/>
                    <a:pt x="30" y="6005"/>
                    <a:pt x="176" y="8701"/>
                  </a:cubicBezTo>
                  <a:cubicBezTo>
                    <a:pt x="496" y="5874"/>
                    <a:pt x="584" y="3032"/>
                    <a:pt x="278"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5"/>
            <p:cNvSpPr/>
            <p:nvPr/>
          </p:nvSpPr>
          <p:spPr>
            <a:xfrm>
              <a:off x="4190137" y="2736095"/>
              <a:ext cx="79167" cy="255219"/>
            </a:xfrm>
            <a:custGeom>
              <a:rect b="b" l="l" r="r" t="t"/>
              <a:pathLst>
                <a:path extrusionOk="0" h="6064" w="1881">
                  <a:moveTo>
                    <a:pt x="0" y="0"/>
                  </a:moveTo>
                  <a:lnTo>
                    <a:pt x="0" y="0"/>
                  </a:lnTo>
                  <a:cubicBezTo>
                    <a:pt x="277" y="2114"/>
                    <a:pt x="919" y="4169"/>
                    <a:pt x="1880" y="6063"/>
                  </a:cubicBezTo>
                  <a:cubicBezTo>
                    <a:pt x="1749" y="5670"/>
                    <a:pt x="1720" y="5233"/>
                    <a:pt x="1793" y="5218"/>
                  </a:cubicBezTo>
                  <a:cubicBezTo>
                    <a:pt x="1195" y="3484"/>
                    <a:pt x="598" y="1735"/>
                    <a:pt x="0"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5"/>
            <p:cNvSpPr/>
            <p:nvPr/>
          </p:nvSpPr>
          <p:spPr>
            <a:xfrm>
              <a:off x="3763210" y="2730624"/>
              <a:ext cx="460690" cy="549368"/>
            </a:xfrm>
            <a:custGeom>
              <a:rect b="b" l="l" r="r" t="t"/>
              <a:pathLst>
                <a:path extrusionOk="0" h="13053" w="10946">
                  <a:moveTo>
                    <a:pt x="1851" y="5800"/>
                  </a:moveTo>
                  <a:cubicBezTo>
                    <a:pt x="2303" y="5946"/>
                    <a:pt x="2755" y="6048"/>
                    <a:pt x="3221" y="6106"/>
                  </a:cubicBezTo>
                  <a:cubicBezTo>
                    <a:pt x="2711" y="6252"/>
                    <a:pt x="2187" y="6368"/>
                    <a:pt x="1662" y="6427"/>
                  </a:cubicBezTo>
                  <a:cubicBezTo>
                    <a:pt x="1647" y="6456"/>
                    <a:pt x="1618" y="6470"/>
                    <a:pt x="1589" y="6500"/>
                  </a:cubicBezTo>
                  <a:cubicBezTo>
                    <a:pt x="1545" y="6441"/>
                    <a:pt x="1502" y="6383"/>
                    <a:pt x="1458" y="6339"/>
                  </a:cubicBezTo>
                  <a:cubicBezTo>
                    <a:pt x="1560" y="6179"/>
                    <a:pt x="1662" y="6004"/>
                    <a:pt x="1851" y="5800"/>
                  </a:cubicBezTo>
                  <a:close/>
                  <a:moveTo>
                    <a:pt x="7509" y="1"/>
                  </a:moveTo>
                  <a:cubicBezTo>
                    <a:pt x="7418" y="1"/>
                    <a:pt x="7319" y="12"/>
                    <a:pt x="7215" y="28"/>
                  </a:cubicBezTo>
                  <a:cubicBezTo>
                    <a:pt x="6340" y="174"/>
                    <a:pt x="5641" y="815"/>
                    <a:pt x="5335" y="1632"/>
                  </a:cubicBezTo>
                  <a:cubicBezTo>
                    <a:pt x="4868" y="2827"/>
                    <a:pt x="4431" y="3745"/>
                    <a:pt x="3440" y="4692"/>
                  </a:cubicBezTo>
                  <a:cubicBezTo>
                    <a:pt x="3200" y="4711"/>
                    <a:pt x="2959" y="4720"/>
                    <a:pt x="2717" y="4720"/>
                  </a:cubicBezTo>
                  <a:cubicBezTo>
                    <a:pt x="2194" y="4720"/>
                    <a:pt x="1670" y="4675"/>
                    <a:pt x="1152" y="4576"/>
                  </a:cubicBezTo>
                  <a:cubicBezTo>
                    <a:pt x="773" y="4925"/>
                    <a:pt x="379" y="5275"/>
                    <a:pt x="0" y="5683"/>
                  </a:cubicBezTo>
                  <a:cubicBezTo>
                    <a:pt x="175" y="6281"/>
                    <a:pt x="336" y="6864"/>
                    <a:pt x="496" y="7447"/>
                  </a:cubicBezTo>
                  <a:cubicBezTo>
                    <a:pt x="350" y="7593"/>
                    <a:pt x="190" y="7724"/>
                    <a:pt x="44" y="7870"/>
                  </a:cubicBezTo>
                  <a:cubicBezTo>
                    <a:pt x="263" y="8555"/>
                    <a:pt x="321" y="9298"/>
                    <a:pt x="219" y="10012"/>
                  </a:cubicBezTo>
                  <a:cubicBezTo>
                    <a:pt x="175" y="10333"/>
                    <a:pt x="409" y="10624"/>
                    <a:pt x="729" y="10639"/>
                  </a:cubicBezTo>
                  <a:lnTo>
                    <a:pt x="744" y="10639"/>
                  </a:lnTo>
                  <a:cubicBezTo>
                    <a:pt x="761" y="10640"/>
                    <a:pt x="778" y="10641"/>
                    <a:pt x="795" y="10641"/>
                  </a:cubicBezTo>
                  <a:cubicBezTo>
                    <a:pt x="1092" y="10641"/>
                    <a:pt x="1327" y="10403"/>
                    <a:pt x="1341" y="10099"/>
                  </a:cubicBezTo>
                  <a:cubicBezTo>
                    <a:pt x="1356" y="9560"/>
                    <a:pt x="1341" y="9035"/>
                    <a:pt x="1327" y="8555"/>
                  </a:cubicBezTo>
                  <a:cubicBezTo>
                    <a:pt x="1516" y="8380"/>
                    <a:pt x="1691" y="8219"/>
                    <a:pt x="1851" y="8015"/>
                  </a:cubicBezTo>
                  <a:cubicBezTo>
                    <a:pt x="2085" y="7972"/>
                    <a:pt x="2318" y="7928"/>
                    <a:pt x="2551" y="7870"/>
                  </a:cubicBezTo>
                  <a:lnTo>
                    <a:pt x="2551" y="7870"/>
                  </a:lnTo>
                  <a:cubicBezTo>
                    <a:pt x="2434" y="8001"/>
                    <a:pt x="2318" y="8117"/>
                    <a:pt x="2201" y="8248"/>
                  </a:cubicBezTo>
                  <a:cubicBezTo>
                    <a:pt x="2303" y="9035"/>
                    <a:pt x="2391" y="9823"/>
                    <a:pt x="2507" y="10624"/>
                  </a:cubicBezTo>
                  <a:cubicBezTo>
                    <a:pt x="2740" y="10697"/>
                    <a:pt x="2974" y="10784"/>
                    <a:pt x="3207" y="10872"/>
                  </a:cubicBezTo>
                  <a:cubicBezTo>
                    <a:pt x="3251" y="11090"/>
                    <a:pt x="3294" y="11295"/>
                    <a:pt x="3338" y="11499"/>
                  </a:cubicBezTo>
                  <a:cubicBezTo>
                    <a:pt x="3761" y="11746"/>
                    <a:pt x="4067" y="12169"/>
                    <a:pt x="4198" y="12650"/>
                  </a:cubicBezTo>
                  <a:cubicBezTo>
                    <a:pt x="4257" y="12900"/>
                    <a:pt x="4482" y="13053"/>
                    <a:pt x="4729" y="13053"/>
                  </a:cubicBezTo>
                  <a:cubicBezTo>
                    <a:pt x="4785" y="13053"/>
                    <a:pt x="4841" y="13045"/>
                    <a:pt x="4897" y="13029"/>
                  </a:cubicBezTo>
                  <a:lnTo>
                    <a:pt x="4912" y="13029"/>
                  </a:lnTo>
                  <a:cubicBezTo>
                    <a:pt x="5116" y="12971"/>
                    <a:pt x="5276" y="12796"/>
                    <a:pt x="5306" y="12577"/>
                  </a:cubicBezTo>
                  <a:cubicBezTo>
                    <a:pt x="5335" y="12373"/>
                    <a:pt x="5335" y="12184"/>
                    <a:pt x="5320" y="11980"/>
                  </a:cubicBezTo>
                  <a:cubicBezTo>
                    <a:pt x="5437" y="11571"/>
                    <a:pt x="5539" y="11163"/>
                    <a:pt x="5641" y="10755"/>
                  </a:cubicBezTo>
                  <a:cubicBezTo>
                    <a:pt x="5335" y="10566"/>
                    <a:pt x="5014" y="10376"/>
                    <a:pt x="4708" y="10172"/>
                  </a:cubicBezTo>
                  <a:cubicBezTo>
                    <a:pt x="4664" y="9910"/>
                    <a:pt x="4650" y="9662"/>
                    <a:pt x="4635" y="9414"/>
                  </a:cubicBezTo>
                  <a:cubicBezTo>
                    <a:pt x="5291" y="8802"/>
                    <a:pt x="5947" y="8190"/>
                    <a:pt x="6617" y="7593"/>
                  </a:cubicBezTo>
                  <a:cubicBezTo>
                    <a:pt x="6894" y="7359"/>
                    <a:pt x="7273" y="7068"/>
                    <a:pt x="7638" y="6776"/>
                  </a:cubicBezTo>
                  <a:cubicBezTo>
                    <a:pt x="8235" y="7010"/>
                    <a:pt x="8789" y="7185"/>
                    <a:pt x="9328" y="7359"/>
                  </a:cubicBezTo>
                  <a:cubicBezTo>
                    <a:pt x="8862" y="8278"/>
                    <a:pt x="8745" y="9254"/>
                    <a:pt x="8993" y="10129"/>
                  </a:cubicBezTo>
                  <a:cubicBezTo>
                    <a:pt x="9314" y="9837"/>
                    <a:pt x="9751" y="9793"/>
                    <a:pt x="10203" y="9750"/>
                  </a:cubicBezTo>
                  <a:lnTo>
                    <a:pt x="10946" y="6689"/>
                  </a:lnTo>
                  <a:cubicBezTo>
                    <a:pt x="10188" y="6354"/>
                    <a:pt x="9634" y="6091"/>
                    <a:pt x="9314" y="5596"/>
                  </a:cubicBezTo>
                  <a:cubicBezTo>
                    <a:pt x="9037" y="5159"/>
                    <a:pt x="9008" y="4605"/>
                    <a:pt x="9110" y="4095"/>
                  </a:cubicBezTo>
                  <a:cubicBezTo>
                    <a:pt x="9212" y="3585"/>
                    <a:pt x="9445" y="3118"/>
                    <a:pt x="9663" y="2652"/>
                  </a:cubicBezTo>
                  <a:cubicBezTo>
                    <a:pt x="9634" y="1879"/>
                    <a:pt x="9386" y="1384"/>
                    <a:pt x="9037" y="947"/>
                  </a:cubicBezTo>
                  <a:cubicBezTo>
                    <a:pt x="8701" y="524"/>
                    <a:pt x="8235" y="160"/>
                    <a:pt x="7710" y="28"/>
                  </a:cubicBezTo>
                  <a:cubicBezTo>
                    <a:pt x="7651" y="9"/>
                    <a:pt x="7583" y="1"/>
                    <a:pt x="75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5"/>
            <p:cNvSpPr/>
            <p:nvPr/>
          </p:nvSpPr>
          <p:spPr>
            <a:xfrm>
              <a:off x="3878527" y="3040929"/>
              <a:ext cx="70581" cy="142971"/>
            </a:xfrm>
            <a:custGeom>
              <a:rect b="b" l="l" r="r" t="t"/>
              <a:pathLst>
                <a:path extrusionOk="0" h="3397" w="1677">
                  <a:moveTo>
                    <a:pt x="1677" y="1"/>
                  </a:moveTo>
                  <a:lnTo>
                    <a:pt x="1677" y="1"/>
                  </a:lnTo>
                  <a:cubicBezTo>
                    <a:pt x="1108" y="569"/>
                    <a:pt x="554" y="1094"/>
                    <a:pt x="0" y="1619"/>
                  </a:cubicBezTo>
                  <a:cubicBezTo>
                    <a:pt x="102" y="2216"/>
                    <a:pt x="248" y="2814"/>
                    <a:pt x="409" y="3397"/>
                  </a:cubicBezTo>
                  <a:cubicBezTo>
                    <a:pt x="350" y="2872"/>
                    <a:pt x="307" y="2347"/>
                    <a:pt x="248" y="1808"/>
                  </a:cubicBezTo>
                  <a:cubicBezTo>
                    <a:pt x="700" y="1196"/>
                    <a:pt x="1181" y="599"/>
                    <a:pt x="1677" y="1"/>
                  </a:cubicBezTo>
                  <a:close/>
                </a:path>
              </a:pathLst>
            </a:custGeom>
            <a:solidFill>
              <a:srgbClr val="5541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5"/>
            <p:cNvSpPr/>
            <p:nvPr/>
          </p:nvSpPr>
          <p:spPr>
            <a:xfrm>
              <a:off x="3873603" y="3011510"/>
              <a:ext cx="75505" cy="48485"/>
            </a:xfrm>
            <a:custGeom>
              <a:rect b="b" l="l" r="r" t="t"/>
              <a:pathLst>
                <a:path extrusionOk="0" h="1152" w="1794">
                  <a:moveTo>
                    <a:pt x="1794" y="0"/>
                  </a:moveTo>
                  <a:lnTo>
                    <a:pt x="1794" y="0"/>
                  </a:lnTo>
                  <a:cubicBezTo>
                    <a:pt x="1254" y="88"/>
                    <a:pt x="380" y="656"/>
                    <a:pt x="1" y="1152"/>
                  </a:cubicBezTo>
                  <a:cubicBezTo>
                    <a:pt x="511" y="875"/>
                    <a:pt x="1342" y="365"/>
                    <a:pt x="1794" y="0"/>
                  </a:cubicBezTo>
                  <a:close/>
                </a:path>
              </a:pathLst>
            </a:custGeom>
            <a:solidFill>
              <a:srgbClr val="5541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5"/>
            <p:cNvSpPr/>
            <p:nvPr/>
          </p:nvSpPr>
          <p:spPr>
            <a:xfrm>
              <a:off x="3786526" y="3007217"/>
              <a:ext cx="43603" cy="39310"/>
            </a:xfrm>
            <a:custGeom>
              <a:rect b="b" l="l" r="r" t="t"/>
              <a:pathLst>
                <a:path extrusionOk="0" h="934" w="1036">
                  <a:moveTo>
                    <a:pt x="1035" y="0"/>
                  </a:moveTo>
                  <a:lnTo>
                    <a:pt x="1035" y="0"/>
                  </a:lnTo>
                  <a:cubicBezTo>
                    <a:pt x="671" y="190"/>
                    <a:pt x="292" y="525"/>
                    <a:pt x="0" y="933"/>
                  </a:cubicBezTo>
                  <a:cubicBezTo>
                    <a:pt x="379" y="656"/>
                    <a:pt x="729" y="350"/>
                    <a:pt x="1035" y="0"/>
                  </a:cubicBezTo>
                  <a:close/>
                </a:path>
              </a:pathLst>
            </a:custGeom>
            <a:solidFill>
              <a:srgbClr val="5541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6" name="Google Shape;1486;p45"/>
          <p:cNvSpPr/>
          <p:nvPr/>
        </p:nvSpPr>
        <p:spPr>
          <a:xfrm>
            <a:off x="3013688" y="3360725"/>
            <a:ext cx="685200" cy="685200"/>
          </a:xfrm>
          <a:prstGeom prst="ellipse">
            <a:avLst/>
          </a:prstGeom>
          <a:solidFill>
            <a:schemeClr val="accent3"/>
          </a:solidFill>
          <a:ln>
            <a:noFill/>
          </a:ln>
          <a:effectLst>
            <a:outerShdw blurRad="328613" rotWithShape="0" algn="bl" dir="5400000" dist="19050">
              <a:schemeClr val="lt1">
                <a:alpha val="4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5"/>
          <p:cNvSpPr/>
          <p:nvPr/>
        </p:nvSpPr>
        <p:spPr>
          <a:xfrm>
            <a:off x="3824163" y="3360725"/>
            <a:ext cx="685200" cy="685200"/>
          </a:xfrm>
          <a:prstGeom prst="ellipse">
            <a:avLst/>
          </a:prstGeom>
          <a:solidFill>
            <a:schemeClr val="accent3"/>
          </a:solidFill>
          <a:ln>
            <a:noFill/>
          </a:ln>
          <a:effectLst>
            <a:outerShdw blurRad="328613" rotWithShape="0" algn="bl" dir="5400000" dist="19050">
              <a:schemeClr val="lt1">
                <a:alpha val="4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5"/>
          <p:cNvSpPr/>
          <p:nvPr/>
        </p:nvSpPr>
        <p:spPr>
          <a:xfrm>
            <a:off x="4634638" y="3360725"/>
            <a:ext cx="685200" cy="685200"/>
          </a:xfrm>
          <a:prstGeom prst="ellipse">
            <a:avLst/>
          </a:prstGeom>
          <a:solidFill>
            <a:schemeClr val="accent3"/>
          </a:solidFill>
          <a:ln>
            <a:noFill/>
          </a:ln>
          <a:effectLst>
            <a:outerShdw blurRad="328613" rotWithShape="0" algn="bl" dir="5400000" dist="19050">
              <a:schemeClr val="lt1">
                <a:alpha val="4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5"/>
          <p:cNvSpPr/>
          <p:nvPr/>
        </p:nvSpPr>
        <p:spPr>
          <a:xfrm>
            <a:off x="5445113" y="3360725"/>
            <a:ext cx="685200" cy="685200"/>
          </a:xfrm>
          <a:prstGeom prst="ellipse">
            <a:avLst/>
          </a:prstGeom>
          <a:solidFill>
            <a:schemeClr val="accent3"/>
          </a:solidFill>
          <a:ln>
            <a:noFill/>
          </a:ln>
          <a:effectLst>
            <a:outerShdw blurRad="328613" rotWithShape="0" algn="bl" dir="5400000" dist="19050">
              <a:schemeClr val="lt1">
                <a:alpha val="4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0" name="Google Shape;1490;p45"/>
          <p:cNvGrpSpPr/>
          <p:nvPr/>
        </p:nvGrpSpPr>
        <p:grpSpPr>
          <a:xfrm>
            <a:off x="3200946" y="3539794"/>
            <a:ext cx="327080" cy="327063"/>
            <a:chOff x="266768" y="1721375"/>
            <a:chExt cx="397907" cy="397887"/>
          </a:xfrm>
        </p:grpSpPr>
        <p:sp>
          <p:nvSpPr>
            <p:cNvPr id="1491" name="Google Shape;1491;p45"/>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5"/>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 name="Google Shape;1493;p45"/>
          <p:cNvGrpSpPr/>
          <p:nvPr/>
        </p:nvGrpSpPr>
        <p:grpSpPr>
          <a:xfrm>
            <a:off x="4813716" y="3539794"/>
            <a:ext cx="327063" cy="327063"/>
            <a:chOff x="1379798" y="1723250"/>
            <a:chExt cx="397887" cy="397887"/>
          </a:xfrm>
        </p:grpSpPr>
        <p:sp>
          <p:nvSpPr>
            <p:cNvPr id="1494" name="Google Shape;1494;p45"/>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5"/>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5"/>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5"/>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 name="Google Shape;1498;p45"/>
          <p:cNvGrpSpPr/>
          <p:nvPr/>
        </p:nvGrpSpPr>
        <p:grpSpPr>
          <a:xfrm>
            <a:off x="4003251" y="3539794"/>
            <a:ext cx="327046" cy="327063"/>
            <a:chOff x="864491" y="1723250"/>
            <a:chExt cx="397866" cy="397887"/>
          </a:xfrm>
        </p:grpSpPr>
        <p:sp>
          <p:nvSpPr>
            <p:cNvPr id="1499" name="Google Shape;1499;p45"/>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5"/>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5"/>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 name="Google Shape;1502;p45"/>
          <p:cNvGrpSpPr/>
          <p:nvPr/>
        </p:nvGrpSpPr>
        <p:grpSpPr>
          <a:xfrm>
            <a:off x="5624191" y="3539205"/>
            <a:ext cx="328239" cy="328239"/>
            <a:chOff x="1190625" y="238125"/>
            <a:chExt cx="5235075" cy="5235075"/>
          </a:xfrm>
        </p:grpSpPr>
        <p:sp>
          <p:nvSpPr>
            <p:cNvPr id="1503" name="Google Shape;1503;p45"/>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5"/>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8" name="Shape 1508"/>
        <p:cNvGrpSpPr/>
        <p:nvPr/>
      </p:nvGrpSpPr>
      <p:grpSpPr>
        <a:xfrm>
          <a:off x="0" y="0"/>
          <a:ext cx="0" cy="0"/>
          <a:chOff x="0" y="0"/>
          <a:chExt cx="0" cy="0"/>
        </a:xfrm>
      </p:grpSpPr>
      <p:sp>
        <p:nvSpPr>
          <p:cNvPr id="1509" name="Google Shape;1509;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a:t>
            </a:r>
            <a:r>
              <a:rPr lang="en"/>
              <a:t>con pack</a:t>
            </a:r>
            <a:endParaRPr/>
          </a:p>
        </p:txBody>
      </p:sp>
      <p:grpSp>
        <p:nvGrpSpPr>
          <p:cNvPr id="1510" name="Google Shape;1510;p46"/>
          <p:cNvGrpSpPr/>
          <p:nvPr/>
        </p:nvGrpSpPr>
        <p:grpSpPr>
          <a:xfrm>
            <a:off x="727950" y="1316956"/>
            <a:ext cx="352142" cy="375008"/>
            <a:chOff x="727950" y="1316956"/>
            <a:chExt cx="352142" cy="375008"/>
          </a:xfrm>
        </p:grpSpPr>
        <p:sp>
          <p:nvSpPr>
            <p:cNvPr id="1511" name="Google Shape;1511;p46"/>
            <p:cNvSpPr/>
            <p:nvPr/>
          </p:nvSpPr>
          <p:spPr>
            <a:xfrm>
              <a:off x="1002930" y="1316956"/>
              <a:ext cx="65985" cy="88312"/>
            </a:xfrm>
            <a:custGeom>
              <a:rect b="b" l="l" r="r" t="t"/>
              <a:pathLst>
                <a:path extrusionOk="0" h="3279" w="2450">
                  <a:moveTo>
                    <a:pt x="1227" y="0"/>
                  </a:moveTo>
                  <a:cubicBezTo>
                    <a:pt x="1087" y="0"/>
                    <a:pt x="946" y="63"/>
                    <a:pt x="873" y="190"/>
                  </a:cubicBezTo>
                  <a:lnTo>
                    <a:pt x="101" y="1565"/>
                  </a:lnTo>
                  <a:cubicBezTo>
                    <a:pt x="37" y="1722"/>
                    <a:pt x="1" y="1883"/>
                    <a:pt x="1" y="2056"/>
                  </a:cubicBezTo>
                  <a:cubicBezTo>
                    <a:pt x="1" y="2732"/>
                    <a:pt x="552" y="3279"/>
                    <a:pt x="1227" y="3279"/>
                  </a:cubicBezTo>
                  <a:cubicBezTo>
                    <a:pt x="1903" y="3279"/>
                    <a:pt x="2450" y="2732"/>
                    <a:pt x="2450" y="2056"/>
                  </a:cubicBezTo>
                  <a:cubicBezTo>
                    <a:pt x="2450" y="1883"/>
                    <a:pt x="2418" y="1718"/>
                    <a:pt x="2329" y="1525"/>
                  </a:cubicBezTo>
                  <a:lnTo>
                    <a:pt x="1581" y="190"/>
                  </a:lnTo>
                  <a:cubicBezTo>
                    <a:pt x="1509" y="63"/>
                    <a:pt x="1368" y="0"/>
                    <a:pt x="1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6"/>
            <p:cNvSpPr/>
            <p:nvPr/>
          </p:nvSpPr>
          <p:spPr>
            <a:xfrm>
              <a:off x="871015" y="1316956"/>
              <a:ext cx="65985" cy="88312"/>
            </a:xfrm>
            <a:custGeom>
              <a:rect b="b" l="l" r="r" t="t"/>
              <a:pathLst>
                <a:path extrusionOk="0" h="3279" w="2450">
                  <a:moveTo>
                    <a:pt x="1223" y="0"/>
                  </a:moveTo>
                  <a:cubicBezTo>
                    <a:pt x="1082" y="0"/>
                    <a:pt x="942" y="63"/>
                    <a:pt x="869" y="190"/>
                  </a:cubicBezTo>
                  <a:lnTo>
                    <a:pt x="101" y="1565"/>
                  </a:lnTo>
                  <a:cubicBezTo>
                    <a:pt x="33" y="1722"/>
                    <a:pt x="1" y="1883"/>
                    <a:pt x="1" y="2056"/>
                  </a:cubicBezTo>
                  <a:cubicBezTo>
                    <a:pt x="1" y="2732"/>
                    <a:pt x="548" y="3279"/>
                    <a:pt x="1223" y="3279"/>
                  </a:cubicBezTo>
                  <a:cubicBezTo>
                    <a:pt x="1899" y="3279"/>
                    <a:pt x="2450" y="2732"/>
                    <a:pt x="2450" y="2056"/>
                  </a:cubicBezTo>
                  <a:cubicBezTo>
                    <a:pt x="2450" y="1883"/>
                    <a:pt x="2414" y="1718"/>
                    <a:pt x="2329" y="1525"/>
                  </a:cubicBezTo>
                  <a:lnTo>
                    <a:pt x="1577" y="190"/>
                  </a:lnTo>
                  <a:cubicBezTo>
                    <a:pt x="1505" y="63"/>
                    <a:pt x="1364" y="0"/>
                    <a:pt x="1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6"/>
            <p:cNvSpPr/>
            <p:nvPr/>
          </p:nvSpPr>
          <p:spPr>
            <a:xfrm>
              <a:off x="738992" y="1316956"/>
              <a:ext cx="65985" cy="88312"/>
            </a:xfrm>
            <a:custGeom>
              <a:rect b="b" l="l" r="r" t="t"/>
              <a:pathLst>
                <a:path extrusionOk="0" h="3279" w="2450">
                  <a:moveTo>
                    <a:pt x="1227" y="0"/>
                  </a:moveTo>
                  <a:cubicBezTo>
                    <a:pt x="1086" y="0"/>
                    <a:pt x="946" y="63"/>
                    <a:pt x="873" y="190"/>
                  </a:cubicBezTo>
                  <a:lnTo>
                    <a:pt x="101" y="1565"/>
                  </a:lnTo>
                  <a:cubicBezTo>
                    <a:pt x="37" y="1722"/>
                    <a:pt x="0" y="1883"/>
                    <a:pt x="0" y="2056"/>
                  </a:cubicBezTo>
                  <a:cubicBezTo>
                    <a:pt x="0" y="2732"/>
                    <a:pt x="551" y="3279"/>
                    <a:pt x="1227" y="3279"/>
                  </a:cubicBezTo>
                  <a:cubicBezTo>
                    <a:pt x="1903" y="3279"/>
                    <a:pt x="2450" y="2732"/>
                    <a:pt x="2450" y="2056"/>
                  </a:cubicBezTo>
                  <a:cubicBezTo>
                    <a:pt x="2450" y="1883"/>
                    <a:pt x="2417" y="1718"/>
                    <a:pt x="2329" y="1525"/>
                  </a:cubicBezTo>
                  <a:lnTo>
                    <a:pt x="1581" y="190"/>
                  </a:lnTo>
                  <a:cubicBezTo>
                    <a:pt x="1509" y="63"/>
                    <a:pt x="1368" y="0"/>
                    <a:pt x="1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6"/>
            <p:cNvSpPr/>
            <p:nvPr/>
          </p:nvSpPr>
          <p:spPr>
            <a:xfrm>
              <a:off x="826927" y="1625979"/>
              <a:ext cx="154054" cy="65985"/>
            </a:xfrm>
            <a:custGeom>
              <a:rect b="b" l="l" r="r" t="t"/>
              <a:pathLst>
                <a:path extrusionOk="0" h="2450" w="5720">
                  <a:moveTo>
                    <a:pt x="1638" y="0"/>
                  </a:moveTo>
                  <a:lnTo>
                    <a:pt x="1638" y="817"/>
                  </a:lnTo>
                  <a:lnTo>
                    <a:pt x="821" y="817"/>
                  </a:lnTo>
                  <a:cubicBezTo>
                    <a:pt x="367" y="817"/>
                    <a:pt x="1" y="1183"/>
                    <a:pt x="1" y="1633"/>
                  </a:cubicBezTo>
                  <a:lnTo>
                    <a:pt x="1" y="2043"/>
                  </a:lnTo>
                  <a:cubicBezTo>
                    <a:pt x="1" y="2268"/>
                    <a:pt x="186" y="2449"/>
                    <a:pt x="411" y="2449"/>
                  </a:cubicBezTo>
                  <a:lnTo>
                    <a:pt x="5309" y="2449"/>
                  </a:lnTo>
                  <a:cubicBezTo>
                    <a:pt x="5538" y="2449"/>
                    <a:pt x="5719" y="2268"/>
                    <a:pt x="5719" y="2043"/>
                  </a:cubicBezTo>
                  <a:lnTo>
                    <a:pt x="5719" y="1633"/>
                  </a:lnTo>
                  <a:cubicBezTo>
                    <a:pt x="5719" y="1183"/>
                    <a:pt x="5353" y="817"/>
                    <a:pt x="4903" y="817"/>
                  </a:cubicBezTo>
                  <a:lnTo>
                    <a:pt x="4087" y="817"/>
                  </a:lnTo>
                  <a:lnTo>
                    <a:pt x="40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6"/>
            <p:cNvSpPr/>
            <p:nvPr/>
          </p:nvSpPr>
          <p:spPr>
            <a:xfrm>
              <a:off x="991888" y="1482995"/>
              <a:ext cx="88204" cy="44008"/>
            </a:xfrm>
            <a:custGeom>
              <a:rect b="b" l="l" r="r" t="t"/>
              <a:pathLst>
                <a:path extrusionOk="0" h="1634" w="3275">
                  <a:moveTo>
                    <a:pt x="479" y="1"/>
                  </a:moveTo>
                  <a:cubicBezTo>
                    <a:pt x="218" y="1"/>
                    <a:pt x="1" y="254"/>
                    <a:pt x="85" y="508"/>
                  </a:cubicBezTo>
                  <a:cubicBezTo>
                    <a:pt x="298" y="1159"/>
                    <a:pt x="913" y="1634"/>
                    <a:pt x="1637" y="1634"/>
                  </a:cubicBezTo>
                  <a:cubicBezTo>
                    <a:pt x="2361" y="1634"/>
                    <a:pt x="2977" y="1159"/>
                    <a:pt x="3190" y="508"/>
                  </a:cubicBezTo>
                  <a:cubicBezTo>
                    <a:pt x="3274" y="254"/>
                    <a:pt x="3057" y="1"/>
                    <a:pt x="27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6"/>
            <p:cNvSpPr/>
            <p:nvPr/>
          </p:nvSpPr>
          <p:spPr>
            <a:xfrm>
              <a:off x="859973" y="1482995"/>
              <a:ext cx="88069" cy="44008"/>
            </a:xfrm>
            <a:custGeom>
              <a:rect b="b" l="l" r="r" t="t"/>
              <a:pathLst>
                <a:path extrusionOk="0" h="1634" w="3270">
                  <a:moveTo>
                    <a:pt x="479" y="1"/>
                  </a:moveTo>
                  <a:cubicBezTo>
                    <a:pt x="214" y="1"/>
                    <a:pt x="0" y="254"/>
                    <a:pt x="81" y="508"/>
                  </a:cubicBezTo>
                  <a:cubicBezTo>
                    <a:pt x="294" y="1159"/>
                    <a:pt x="909" y="1634"/>
                    <a:pt x="1633" y="1634"/>
                  </a:cubicBezTo>
                  <a:cubicBezTo>
                    <a:pt x="2357" y="1634"/>
                    <a:pt x="2972" y="1159"/>
                    <a:pt x="3189" y="508"/>
                  </a:cubicBezTo>
                  <a:cubicBezTo>
                    <a:pt x="3270" y="254"/>
                    <a:pt x="3057" y="1"/>
                    <a:pt x="27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6"/>
            <p:cNvSpPr/>
            <p:nvPr/>
          </p:nvSpPr>
          <p:spPr>
            <a:xfrm>
              <a:off x="727950" y="1482995"/>
              <a:ext cx="88069" cy="44008"/>
            </a:xfrm>
            <a:custGeom>
              <a:rect b="b" l="l" r="r" t="t"/>
              <a:pathLst>
                <a:path extrusionOk="0" h="1634" w="3270">
                  <a:moveTo>
                    <a:pt x="479" y="1"/>
                  </a:moveTo>
                  <a:cubicBezTo>
                    <a:pt x="213" y="1"/>
                    <a:pt x="0" y="254"/>
                    <a:pt x="81" y="508"/>
                  </a:cubicBezTo>
                  <a:cubicBezTo>
                    <a:pt x="298" y="1159"/>
                    <a:pt x="913" y="1634"/>
                    <a:pt x="1637" y="1634"/>
                  </a:cubicBezTo>
                  <a:cubicBezTo>
                    <a:pt x="2361" y="1634"/>
                    <a:pt x="2976" y="1159"/>
                    <a:pt x="3189" y="508"/>
                  </a:cubicBezTo>
                  <a:cubicBezTo>
                    <a:pt x="3270" y="254"/>
                    <a:pt x="3057" y="1"/>
                    <a:pt x="27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6"/>
            <p:cNvSpPr/>
            <p:nvPr/>
          </p:nvSpPr>
          <p:spPr>
            <a:xfrm>
              <a:off x="881950" y="1427218"/>
              <a:ext cx="44008" cy="33827"/>
            </a:xfrm>
            <a:custGeom>
              <a:rect b="b" l="l" r="r" t="t"/>
              <a:pathLst>
                <a:path extrusionOk="0" h="1256" w="1634">
                  <a:moveTo>
                    <a:pt x="1" y="1"/>
                  </a:moveTo>
                  <a:lnTo>
                    <a:pt x="1" y="1256"/>
                  </a:lnTo>
                  <a:lnTo>
                    <a:pt x="1634" y="1256"/>
                  </a:lnTo>
                  <a:lnTo>
                    <a:pt x="16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6"/>
            <p:cNvSpPr/>
            <p:nvPr/>
          </p:nvSpPr>
          <p:spPr>
            <a:xfrm>
              <a:off x="1013973" y="1427218"/>
              <a:ext cx="44008" cy="33827"/>
            </a:xfrm>
            <a:custGeom>
              <a:rect b="b" l="l" r="r" t="t"/>
              <a:pathLst>
                <a:path extrusionOk="0" h="1256" w="1634">
                  <a:moveTo>
                    <a:pt x="1" y="1"/>
                  </a:moveTo>
                  <a:lnTo>
                    <a:pt x="1" y="1256"/>
                  </a:lnTo>
                  <a:lnTo>
                    <a:pt x="1634" y="1256"/>
                  </a:lnTo>
                  <a:lnTo>
                    <a:pt x="16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6"/>
            <p:cNvSpPr/>
            <p:nvPr/>
          </p:nvSpPr>
          <p:spPr>
            <a:xfrm>
              <a:off x="750034" y="1427218"/>
              <a:ext cx="44008" cy="33827"/>
            </a:xfrm>
            <a:custGeom>
              <a:rect b="b" l="l" r="r" t="t"/>
              <a:pathLst>
                <a:path extrusionOk="0" h="1256" w="1634">
                  <a:moveTo>
                    <a:pt x="1" y="1"/>
                  </a:moveTo>
                  <a:lnTo>
                    <a:pt x="1" y="1256"/>
                  </a:lnTo>
                  <a:lnTo>
                    <a:pt x="1633" y="1256"/>
                  </a:lnTo>
                  <a:lnTo>
                    <a:pt x="16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6"/>
            <p:cNvSpPr/>
            <p:nvPr/>
          </p:nvSpPr>
          <p:spPr>
            <a:xfrm>
              <a:off x="750034" y="1545074"/>
              <a:ext cx="307946" cy="58928"/>
            </a:xfrm>
            <a:custGeom>
              <a:rect b="b" l="l" r="r" t="t"/>
              <a:pathLst>
                <a:path extrusionOk="0" h="2188" w="11434">
                  <a:moveTo>
                    <a:pt x="1" y="0"/>
                  </a:moveTo>
                  <a:lnTo>
                    <a:pt x="1" y="555"/>
                  </a:lnTo>
                  <a:cubicBezTo>
                    <a:pt x="1" y="1456"/>
                    <a:pt x="733" y="2188"/>
                    <a:pt x="1633" y="2188"/>
                  </a:cubicBezTo>
                  <a:lnTo>
                    <a:pt x="9801" y="2188"/>
                  </a:lnTo>
                  <a:cubicBezTo>
                    <a:pt x="10702" y="2188"/>
                    <a:pt x="11434" y="1456"/>
                    <a:pt x="11434" y="555"/>
                  </a:cubicBezTo>
                  <a:lnTo>
                    <a:pt x="11434" y="0"/>
                  </a:lnTo>
                  <a:cubicBezTo>
                    <a:pt x="11176" y="93"/>
                    <a:pt x="10903" y="145"/>
                    <a:pt x="10617" y="145"/>
                  </a:cubicBezTo>
                  <a:cubicBezTo>
                    <a:pt x="10332" y="145"/>
                    <a:pt x="10058" y="93"/>
                    <a:pt x="9801" y="0"/>
                  </a:cubicBezTo>
                  <a:lnTo>
                    <a:pt x="9801" y="555"/>
                  </a:lnTo>
                  <a:lnTo>
                    <a:pt x="6532" y="555"/>
                  </a:lnTo>
                  <a:lnTo>
                    <a:pt x="6532" y="0"/>
                  </a:lnTo>
                  <a:cubicBezTo>
                    <a:pt x="6274" y="93"/>
                    <a:pt x="6001" y="145"/>
                    <a:pt x="5715" y="145"/>
                  </a:cubicBezTo>
                  <a:cubicBezTo>
                    <a:pt x="5430" y="145"/>
                    <a:pt x="5156" y="93"/>
                    <a:pt x="4899" y="0"/>
                  </a:cubicBezTo>
                  <a:lnTo>
                    <a:pt x="4899" y="555"/>
                  </a:lnTo>
                  <a:lnTo>
                    <a:pt x="1633" y="555"/>
                  </a:lnTo>
                  <a:lnTo>
                    <a:pt x="1633" y="0"/>
                  </a:lnTo>
                  <a:cubicBezTo>
                    <a:pt x="1376" y="93"/>
                    <a:pt x="1103" y="145"/>
                    <a:pt x="817" y="145"/>
                  </a:cubicBezTo>
                  <a:cubicBezTo>
                    <a:pt x="531" y="145"/>
                    <a:pt x="254" y="93"/>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 name="Google Shape;1522;p46"/>
          <p:cNvGrpSpPr/>
          <p:nvPr/>
        </p:nvGrpSpPr>
        <p:grpSpPr>
          <a:xfrm>
            <a:off x="8028031" y="3721759"/>
            <a:ext cx="388959" cy="375008"/>
            <a:chOff x="8028031" y="3721759"/>
            <a:chExt cx="388959" cy="375008"/>
          </a:xfrm>
        </p:grpSpPr>
        <p:sp>
          <p:nvSpPr>
            <p:cNvPr id="1523" name="Google Shape;1523;p46"/>
            <p:cNvSpPr/>
            <p:nvPr/>
          </p:nvSpPr>
          <p:spPr>
            <a:xfrm>
              <a:off x="8189518" y="3810313"/>
              <a:ext cx="65985" cy="44008"/>
            </a:xfrm>
            <a:custGeom>
              <a:rect b="b" l="l" r="r" t="t"/>
              <a:pathLst>
                <a:path extrusionOk="0" h="1634" w="2450">
                  <a:moveTo>
                    <a:pt x="817" y="1"/>
                  </a:moveTo>
                  <a:cubicBezTo>
                    <a:pt x="367" y="1"/>
                    <a:pt x="1" y="367"/>
                    <a:pt x="1" y="817"/>
                  </a:cubicBezTo>
                  <a:cubicBezTo>
                    <a:pt x="1" y="1267"/>
                    <a:pt x="367" y="1633"/>
                    <a:pt x="817" y="1633"/>
                  </a:cubicBezTo>
                  <a:lnTo>
                    <a:pt x="1634" y="1633"/>
                  </a:lnTo>
                  <a:cubicBezTo>
                    <a:pt x="2084" y="1633"/>
                    <a:pt x="2450" y="1267"/>
                    <a:pt x="2450" y="817"/>
                  </a:cubicBezTo>
                  <a:cubicBezTo>
                    <a:pt x="2450" y="367"/>
                    <a:pt x="2084" y="1"/>
                    <a:pt x="16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6"/>
            <p:cNvSpPr/>
            <p:nvPr/>
          </p:nvSpPr>
          <p:spPr>
            <a:xfrm>
              <a:off x="8243356" y="3789629"/>
              <a:ext cx="171802" cy="307138"/>
            </a:xfrm>
            <a:custGeom>
              <a:rect b="b" l="l" r="r" t="t"/>
              <a:pathLst>
                <a:path extrusionOk="0" h="11404" w="6379">
                  <a:moveTo>
                    <a:pt x="0" y="1"/>
                  </a:moveTo>
                  <a:cubicBezTo>
                    <a:pt x="724" y="165"/>
                    <a:pt x="1267" y="813"/>
                    <a:pt x="1267" y="1585"/>
                  </a:cubicBezTo>
                  <a:cubicBezTo>
                    <a:pt x="1267" y="2019"/>
                    <a:pt x="1090" y="2413"/>
                    <a:pt x="813" y="2707"/>
                  </a:cubicBezTo>
                  <a:cubicBezTo>
                    <a:pt x="2554" y="3366"/>
                    <a:pt x="3712" y="5007"/>
                    <a:pt x="3712" y="6889"/>
                  </a:cubicBezTo>
                  <a:cubicBezTo>
                    <a:pt x="3712" y="7802"/>
                    <a:pt x="3439" y="8707"/>
                    <a:pt x="2920" y="9459"/>
                  </a:cubicBezTo>
                  <a:cubicBezTo>
                    <a:pt x="2578" y="9954"/>
                    <a:pt x="2627" y="10605"/>
                    <a:pt x="3029" y="11031"/>
                  </a:cubicBezTo>
                  <a:cubicBezTo>
                    <a:pt x="3265" y="11282"/>
                    <a:pt x="3586" y="11403"/>
                    <a:pt x="3905" y="11403"/>
                  </a:cubicBezTo>
                  <a:cubicBezTo>
                    <a:pt x="4287" y="11403"/>
                    <a:pt x="4667" y="11231"/>
                    <a:pt x="4899" y="10903"/>
                  </a:cubicBezTo>
                  <a:cubicBezTo>
                    <a:pt x="5932" y="9435"/>
                    <a:pt x="6379" y="7609"/>
                    <a:pt x="6105" y="5812"/>
                  </a:cubicBezTo>
                  <a:cubicBezTo>
                    <a:pt x="5647" y="2799"/>
                    <a:pt x="3089" y="358"/>
                    <a:pt x="57" y="5"/>
                  </a:cubicBezTo>
                  <a:cubicBezTo>
                    <a:pt x="37" y="1"/>
                    <a:pt x="2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6"/>
            <p:cNvSpPr/>
            <p:nvPr/>
          </p:nvSpPr>
          <p:spPr>
            <a:xfrm>
              <a:off x="8034979" y="3789844"/>
              <a:ext cx="165850" cy="306896"/>
            </a:xfrm>
            <a:custGeom>
              <a:rect b="b" l="l" r="r" t="t"/>
              <a:pathLst>
                <a:path extrusionOk="0" h="11395" w="6158">
                  <a:moveTo>
                    <a:pt x="6157" y="1"/>
                  </a:moveTo>
                  <a:cubicBezTo>
                    <a:pt x="4754" y="169"/>
                    <a:pt x="3426" y="753"/>
                    <a:pt x="2357" y="1702"/>
                  </a:cubicBezTo>
                  <a:cubicBezTo>
                    <a:pt x="877" y="3017"/>
                    <a:pt x="0" y="4907"/>
                    <a:pt x="0" y="6881"/>
                  </a:cubicBezTo>
                  <a:cubicBezTo>
                    <a:pt x="0" y="8317"/>
                    <a:pt x="467" y="9720"/>
                    <a:pt x="1291" y="10895"/>
                  </a:cubicBezTo>
                  <a:cubicBezTo>
                    <a:pt x="1527" y="11228"/>
                    <a:pt x="1900" y="11394"/>
                    <a:pt x="2275" y="11394"/>
                  </a:cubicBezTo>
                  <a:cubicBezTo>
                    <a:pt x="2578" y="11394"/>
                    <a:pt x="2883" y="11285"/>
                    <a:pt x="3117" y="11068"/>
                  </a:cubicBezTo>
                  <a:cubicBezTo>
                    <a:pt x="3551" y="10665"/>
                    <a:pt x="3652" y="9994"/>
                    <a:pt x="3298" y="9491"/>
                  </a:cubicBezTo>
                  <a:cubicBezTo>
                    <a:pt x="2562" y="8450"/>
                    <a:pt x="2308" y="7151"/>
                    <a:pt x="2586" y="5880"/>
                  </a:cubicBezTo>
                  <a:cubicBezTo>
                    <a:pt x="2900" y="4432"/>
                    <a:pt x="3977" y="3214"/>
                    <a:pt x="5369" y="2691"/>
                  </a:cubicBezTo>
                  <a:cubicBezTo>
                    <a:pt x="5095" y="2397"/>
                    <a:pt x="4922" y="2007"/>
                    <a:pt x="4922" y="1577"/>
                  </a:cubicBezTo>
                  <a:cubicBezTo>
                    <a:pt x="4922" y="817"/>
                    <a:pt x="5449" y="182"/>
                    <a:pt x="61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6"/>
            <p:cNvSpPr/>
            <p:nvPr/>
          </p:nvSpPr>
          <p:spPr>
            <a:xfrm>
              <a:off x="8327520" y="3721759"/>
              <a:ext cx="89470" cy="150957"/>
            </a:xfrm>
            <a:custGeom>
              <a:rect b="b" l="l" r="r" t="t"/>
              <a:pathLst>
                <a:path extrusionOk="0" h="5605" w="3322">
                  <a:moveTo>
                    <a:pt x="1418" y="1"/>
                  </a:moveTo>
                  <a:cubicBezTo>
                    <a:pt x="1252" y="1"/>
                    <a:pt x="1086" y="101"/>
                    <a:pt x="1026" y="281"/>
                  </a:cubicBezTo>
                  <a:cubicBezTo>
                    <a:pt x="668" y="1354"/>
                    <a:pt x="543" y="1921"/>
                    <a:pt x="0" y="2738"/>
                  </a:cubicBezTo>
                  <a:cubicBezTo>
                    <a:pt x="1178" y="3433"/>
                    <a:pt x="2188" y="4431"/>
                    <a:pt x="2863" y="5605"/>
                  </a:cubicBezTo>
                  <a:cubicBezTo>
                    <a:pt x="3322" y="3747"/>
                    <a:pt x="2920" y="1736"/>
                    <a:pt x="1741" y="164"/>
                  </a:cubicBezTo>
                  <a:cubicBezTo>
                    <a:pt x="1659" y="53"/>
                    <a:pt x="1538" y="1"/>
                    <a:pt x="1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6"/>
            <p:cNvSpPr/>
            <p:nvPr/>
          </p:nvSpPr>
          <p:spPr>
            <a:xfrm>
              <a:off x="8028031" y="3721759"/>
              <a:ext cx="89497" cy="150741"/>
            </a:xfrm>
            <a:custGeom>
              <a:rect b="b" l="l" r="r" t="t"/>
              <a:pathLst>
                <a:path extrusionOk="0" h="5597" w="3323">
                  <a:moveTo>
                    <a:pt x="1904" y="1"/>
                  </a:moveTo>
                  <a:cubicBezTo>
                    <a:pt x="1784" y="1"/>
                    <a:pt x="1664" y="53"/>
                    <a:pt x="1581" y="164"/>
                  </a:cubicBezTo>
                  <a:cubicBezTo>
                    <a:pt x="403" y="1732"/>
                    <a:pt x="1" y="3739"/>
                    <a:pt x="455" y="5597"/>
                  </a:cubicBezTo>
                  <a:cubicBezTo>
                    <a:pt x="869" y="4861"/>
                    <a:pt x="1428" y="4189"/>
                    <a:pt x="2072" y="3618"/>
                  </a:cubicBezTo>
                  <a:cubicBezTo>
                    <a:pt x="2458" y="3277"/>
                    <a:pt x="2884" y="2991"/>
                    <a:pt x="3323" y="2738"/>
                  </a:cubicBezTo>
                  <a:cubicBezTo>
                    <a:pt x="2780" y="1921"/>
                    <a:pt x="2655" y="1358"/>
                    <a:pt x="2293" y="281"/>
                  </a:cubicBezTo>
                  <a:cubicBezTo>
                    <a:pt x="2235" y="101"/>
                    <a:pt x="2070" y="1"/>
                    <a:pt x="19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 name="Google Shape;1528;p46"/>
          <p:cNvGrpSpPr/>
          <p:nvPr/>
        </p:nvGrpSpPr>
        <p:grpSpPr>
          <a:xfrm>
            <a:off x="8058141" y="3120518"/>
            <a:ext cx="329627" cy="375089"/>
            <a:chOff x="8058141" y="3120518"/>
            <a:chExt cx="329627" cy="375089"/>
          </a:xfrm>
        </p:grpSpPr>
        <p:sp>
          <p:nvSpPr>
            <p:cNvPr id="1529" name="Google Shape;1529;p46"/>
            <p:cNvSpPr/>
            <p:nvPr/>
          </p:nvSpPr>
          <p:spPr>
            <a:xfrm>
              <a:off x="8277479" y="3273979"/>
              <a:ext cx="22650" cy="22650"/>
            </a:xfrm>
            <a:custGeom>
              <a:rect b="b" l="l" r="r" t="t"/>
              <a:pathLst>
                <a:path extrusionOk="0" h="841" w="841">
                  <a:moveTo>
                    <a:pt x="423" y="0"/>
                  </a:moveTo>
                  <a:cubicBezTo>
                    <a:pt x="302" y="161"/>
                    <a:pt x="161" y="302"/>
                    <a:pt x="0" y="423"/>
                  </a:cubicBezTo>
                  <a:cubicBezTo>
                    <a:pt x="161" y="539"/>
                    <a:pt x="302" y="684"/>
                    <a:pt x="423" y="841"/>
                  </a:cubicBezTo>
                  <a:cubicBezTo>
                    <a:pt x="539" y="684"/>
                    <a:pt x="684" y="539"/>
                    <a:pt x="841" y="423"/>
                  </a:cubicBezTo>
                  <a:cubicBezTo>
                    <a:pt x="684" y="302"/>
                    <a:pt x="539" y="161"/>
                    <a:pt x="4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6"/>
            <p:cNvSpPr/>
            <p:nvPr/>
          </p:nvSpPr>
          <p:spPr>
            <a:xfrm>
              <a:off x="8167649" y="3208129"/>
              <a:ext cx="22650" cy="22650"/>
            </a:xfrm>
            <a:custGeom>
              <a:rect b="b" l="l" r="r" t="t"/>
              <a:pathLst>
                <a:path extrusionOk="0" h="841" w="841">
                  <a:moveTo>
                    <a:pt x="419" y="0"/>
                  </a:moveTo>
                  <a:cubicBezTo>
                    <a:pt x="302" y="161"/>
                    <a:pt x="161" y="302"/>
                    <a:pt x="0" y="419"/>
                  </a:cubicBezTo>
                  <a:cubicBezTo>
                    <a:pt x="161" y="539"/>
                    <a:pt x="302" y="680"/>
                    <a:pt x="419" y="841"/>
                  </a:cubicBezTo>
                  <a:cubicBezTo>
                    <a:pt x="539" y="680"/>
                    <a:pt x="680" y="539"/>
                    <a:pt x="841" y="419"/>
                  </a:cubicBezTo>
                  <a:cubicBezTo>
                    <a:pt x="680" y="302"/>
                    <a:pt x="539" y="157"/>
                    <a:pt x="4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6"/>
            <p:cNvSpPr/>
            <p:nvPr/>
          </p:nvSpPr>
          <p:spPr>
            <a:xfrm>
              <a:off x="8058141" y="3120518"/>
              <a:ext cx="329627" cy="263750"/>
            </a:xfrm>
            <a:custGeom>
              <a:rect b="b" l="l" r="r" t="t"/>
              <a:pathLst>
                <a:path extrusionOk="0" h="9793" w="12239">
                  <a:moveTo>
                    <a:pt x="7750" y="2449"/>
                  </a:moveTo>
                  <a:cubicBezTo>
                    <a:pt x="7975" y="2449"/>
                    <a:pt x="8156" y="2630"/>
                    <a:pt x="8156" y="2855"/>
                  </a:cubicBezTo>
                  <a:cubicBezTo>
                    <a:pt x="8156" y="3081"/>
                    <a:pt x="7975" y="3265"/>
                    <a:pt x="7750" y="3265"/>
                  </a:cubicBezTo>
                  <a:cubicBezTo>
                    <a:pt x="7525" y="3265"/>
                    <a:pt x="7340" y="3081"/>
                    <a:pt x="7340" y="2855"/>
                  </a:cubicBezTo>
                  <a:cubicBezTo>
                    <a:pt x="7340" y="2630"/>
                    <a:pt x="7525" y="2449"/>
                    <a:pt x="7750" y="2449"/>
                  </a:cubicBezTo>
                  <a:close/>
                  <a:moveTo>
                    <a:pt x="4485" y="1633"/>
                  </a:moveTo>
                  <a:cubicBezTo>
                    <a:pt x="4710" y="1633"/>
                    <a:pt x="4895" y="1814"/>
                    <a:pt x="4895" y="2039"/>
                  </a:cubicBezTo>
                  <a:cubicBezTo>
                    <a:pt x="4895" y="2715"/>
                    <a:pt x="5442" y="3265"/>
                    <a:pt x="6117" y="3265"/>
                  </a:cubicBezTo>
                  <a:cubicBezTo>
                    <a:pt x="6343" y="3265"/>
                    <a:pt x="6528" y="3446"/>
                    <a:pt x="6528" y="3672"/>
                  </a:cubicBezTo>
                  <a:cubicBezTo>
                    <a:pt x="6528" y="3897"/>
                    <a:pt x="6343" y="4082"/>
                    <a:pt x="6117" y="4082"/>
                  </a:cubicBezTo>
                  <a:cubicBezTo>
                    <a:pt x="5442" y="4082"/>
                    <a:pt x="4895" y="4629"/>
                    <a:pt x="4895" y="5304"/>
                  </a:cubicBezTo>
                  <a:cubicBezTo>
                    <a:pt x="4895" y="5530"/>
                    <a:pt x="4710" y="5715"/>
                    <a:pt x="4485" y="5715"/>
                  </a:cubicBezTo>
                  <a:cubicBezTo>
                    <a:pt x="4260" y="5715"/>
                    <a:pt x="4079" y="5530"/>
                    <a:pt x="4079" y="5304"/>
                  </a:cubicBezTo>
                  <a:cubicBezTo>
                    <a:pt x="4079" y="4629"/>
                    <a:pt x="3528" y="4082"/>
                    <a:pt x="2852" y="4082"/>
                  </a:cubicBezTo>
                  <a:cubicBezTo>
                    <a:pt x="2627" y="4082"/>
                    <a:pt x="2446" y="3897"/>
                    <a:pt x="2446" y="3672"/>
                  </a:cubicBezTo>
                  <a:cubicBezTo>
                    <a:pt x="2446" y="3446"/>
                    <a:pt x="2627" y="3265"/>
                    <a:pt x="2852" y="3265"/>
                  </a:cubicBezTo>
                  <a:cubicBezTo>
                    <a:pt x="3528" y="3265"/>
                    <a:pt x="4079" y="2715"/>
                    <a:pt x="4079" y="2039"/>
                  </a:cubicBezTo>
                  <a:cubicBezTo>
                    <a:pt x="4079" y="1814"/>
                    <a:pt x="4260" y="1633"/>
                    <a:pt x="4485" y="1633"/>
                  </a:cubicBezTo>
                  <a:close/>
                  <a:moveTo>
                    <a:pt x="2856" y="5711"/>
                  </a:moveTo>
                  <a:cubicBezTo>
                    <a:pt x="3081" y="5711"/>
                    <a:pt x="3262" y="5896"/>
                    <a:pt x="3262" y="6121"/>
                  </a:cubicBezTo>
                  <a:cubicBezTo>
                    <a:pt x="3262" y="6346"/>
                    <a:pt x="3081" y="6527"/>
                    <a:pt x="2856" y="6527"/>
                  </a:cubicBezTo>
                  <a:cubicBezTo>
                    <a:pt x="2631" y="6527"/>
                    <a:pt x="2446" y="6346"/>
                    <a:pt x="2446" y="6121"/>
                  </a:cubicBezTo>
                  <a:cubicBezTo>
                    <a:pt x="2446" y="5896"/>
                    <a:pt x="2631" y="5711"/>
                    <a:pt x="2856" y="5711"/>
                  </a:cubicBezTo>
                  <a:close/>
                  <a:moveTo>
                    <a:pt x="5301" y="7343"/>
                  </a:moveTo>
                  <a:cubicBezTo>
                    <a:pt x="5526" y="7343"/>
                    <a:pt x="5711" y="7524"/>
                    <a:pt x="5711" y="7753"/>
                  </a:cubicBezTo>
                  <a:cubicBezTo>
                    <a:pt x="5711" y="7979"/>
                    <a:pt x="5526" y="8160"/>
                    <a:pt x="5301" y="8160"/>
                  </a:cubicBezTo>
                  <a:cubicBezTo>
                    <a:pt x="5076" y="8160"/>
                    <a:pt x="4895" y="7979"/>
                    <a:pt x="4895" y="7753"/>
                  </a:cubicBezTo>
                  <a:cubicBezTo>
                    <a:pt x="4895" y="7524"/>
                    <a:pt x="5076" y="7343"/>
                    <a:pt x="5301" y="7343"/>
                  </a:cubicBezTo>
                  <a:close/>
                  <a:moveTo>
                    <a:pt x="8567" y="4078"/>
                  </a:moveTo>
                  <a:cubicBezTo>
                    <a:pt x="8792" y="4078"/>
                    <a:pt x="8973" y="4263"/>
                    <a:pt x="8973" y="4488"/>
                  </a:cubicBezTo>
                  <a:cubicBezTo>
                    <a:pt x="8973" y="5164"/>
                    <a:pt x="9524" y="5711"/>
                    <a:pt x="10195" y="5711"/>
                  </a:cubicBezTo>
                  <a:cubicBezTo>
                    <a:pt x="10424" y="5711"/>
                    <a:pt x="10605" y="5896"/>
                    <a:pt x="10605" y="6121"/>
                  </a:cubicBezTo>
                  <a:cubicBezTo>
                    <a:pt x="10605" y="6346"/>
                    <a:pt x="10424" y="6527"/>
                    <a:pt x="10195" y="6527"/>
                  </a:cubicBezTo>
                  <a:cubicBezTo>
                    <a:pt x="9524" y="6527"/>
                    <a:pt x="8973" y="7078"/>
                    <a:pt x="8973" y="7753"/>
                  </a:cubicBezTo>
                  <a:cubicBezTo>
                    <a:pt x="8973" y="7979"/>
                    <a:pt x="8792" y="8160"/>
                    <a:pt x="8567" y="8160"/>
                  </a:cubicBezTo>
                  <a:cubicBezTo>
                    <a:pt x="8337" y="8160"/>
                    <a:pt x="8156" y="7979"/>
                    <a:pt x="8156" y="7753"/>
                  </a:cubicBezTo>
                  <a:cubicBezTo>
                    <a:pt x="8156" y="7078"/>
                    <a:pt x="7609" y="6527"/>
                    <a:pt x="6934" y="6527"/>
                  </a:cubicBezTo>
                  <a:cubicBezTo>
                    <a:pt x="6709" y="6527"/>
                    <a:pt x="6524" y="6346"/>
                    <a:pt x="6524" y="6121"/>
                  </a:cubicBezTo>
                  <a:cubicBezTo>
                    <a:pt x="6524" y="5896"/>
                    <a:pt x="6709" y="5711"/>
                    <a:pt x="6934" y="5711"/>
                  </a:cubicBezTo>
                  <a:cubicBezTo>
                    <a:pt x="7605" y="5711"/>
                    <a:pt x="8156" y="5164"/>
                    <a:pt x="8156" y="4488"/>
                  </a:cubicBezTo>
                  <a:cubicBezTo>
                    <a:pt x="8156" y="4263"/>
                    <a:pt x="8337" y="4078"/>
                    <a:pt x="8567" y="4078"/>
                  </a:cubicBezTo>
                  <a:close/>
                  <a:moveTo>
                    <a:pt x="6117" y="0"/>
                  </a:moveTo>
                  <a:cubicBezTo>
                    <a:pt x="2739" y="0"/>
                    <a:pt x="1" y="2743"/>
                    <a:pt x="1" y="6121"/>
                  </a:cubicBezTo>
                  <a:cubicBezTo>
                    <a:pt x="1" y="7500"/>
                    <a:pt x="459" y="8767"/>
                    <a:pt x="1231" y="9792"/>
                  </a:cubicBezTo>
                  <a:lnTo>
                    <a:pt x="11004" y="9792"/>
                  </a:lnTo>
                  <a:cubicBezTo>
                    <a:pt x="11776" y="8767"/>
                    <a:pt x="12238" y="7500"/>
                    <a:pt x="12238" y="6121"/>
                  </a:cubicBezTo>
                  <a:cubicBezTo>
                    <a:pt x="12238" y="2743"/>
                    <a:pt x="9495" y="0"/>
                    <a:pt x="6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6"/>
            <p:cNvSpPr/>
            <p:nvPr/>
          </p:nvSpPr>
          <p:spPr>
            <a:xfrm>
              <a:off x="8058141" y="3406218"/>
              <a:ext cx="329627" cy="89389"/>
            </a:xfrm>
            <a:custGeom>
              <a:rect b="b" l="l" r="r" t="t"/>
              <a:pathLst>
                <a:path extrusionOk="0" h="3319" w="12239">
                  <a:moveTo>
                    <a:pt x="817" y="1"/>
                  </a:moveTo>
                  <a:lnTo>
                    <a:pt x="817" y="889"/>
                  </a:lnTo>
                  <a:cubicBezTo>
                    <a:pt x="343" y="1058"/>
                    <a:pt x="1" y="1509"/>
                    <a:pt x="1" y="2040"/>
                  </a:cubicBezTo>
                  <a:lnTo>
                    <a:pt x="1" y="2908"/>
                  </a:lnTo>
                  <a:cubicBezTo>
                    <a:pt x="1" y="3133"/>
                    <a:pt x="182" y="3318"/>
                    <a:pt x="407" y="3318"/>
                  </a:cubicBezTo>
                  <a:lnTo>
                    <a:pt x="11828" y="3318"/>
                  </a:lnTo>
                  <a:cubicBezTo>
                    <a:pt x="12053" y="3318"/>
                    <a:pt x="12238" y="3133"/>
                    <a:pt x="12238" y="2908"/>
                  </a:cubicBezTo>
                  <a:lnTo>
                    <a:pt x="12238" y="2040"/>
                  </a:lnTo>
                  <a:cubicBezTo>
                    <a:pt x="12238" y="1509"/>
                    <a:pt x="11896" y="1058"/>
                    <a:pt x="11422" y="889"/>
                  </a:cubicBezTo>
                  <a:lnTo>
                    <a:pt x="114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 name="Google Shape;1533;p46"/>
          <p:cNvGrpSpPr/>
          <p:nvPr/>
        </p:nvGrpSpPr>
        <p:grpSpPr>
          <a:xfrm>
            <a:off x="8021001" y="2519330"/>
            <a:ext cx="389713" cy="375008"/>
            <a:chOff x="8021001" y="2519330"/>
            <a:chExt cx="389713" cy="375008"/>
          </a:xfrm>
        </p:grpSpPr>
        <p:sp>
          <p:nvSpPr>
            <p:cNvPr id="1534" name="Google Shape;1534;p46"/>
            <p:cNvSpPr/>
            <p:nvPr/>
          </p:nvSpPr>
          <p:spPr>
            <a:xfrm>
              <a:off x="8248877" y="2519330"/>
              <a:ext cx="161837" cy="161245"/>
            </a:xfrm>
            <a:custGeom>
              <a:rect b="b" l="l" r="r" t="t"/>
              <a:pathLst>
                <a:path extrusionOk="0" h="5987" w="6009">
                  <a:moveTo>
                    <a:pt x="3264" y="0"/>
                  </a:moveTo>
                  <a:cubicBezTo>
                    <a:pt x="3158" y="0"/>
                    <a:pt x="3053" y="43"/>
                    <a:pt x="2976" y="120"/>
                  </a:cubicBezTo>
                  <a:cubicBezTo>
                    <a:pt x="2868" y="228"/>
                    <a:pt x="2828" y="393"/>
                    <a:pt x="2876" y="538"/>
                  </a:cubicBezTo>
                  <a:lnTo>
                    <a:pt x="3218" y="1563"/>
                  </a:lnTo>
                  <a:lnTo>
                    <a:pt x="2912" y="2488"/>
                  </a:lnTo>
                  <a:lnTo>
                    <a:pt x="1975" y="3429"/>
                  </a:lnTo>
                  <a:lnTo>
                    <a:pt x="1686" y="3144"/>
                  </a:lnTo>
                  <a:cubicBezTo>
                    <a:pt x="1450" y="2908"/>
                    <a:pt x="1141" y="2791"/>
                    <a:pt x="831" y="2791"/>
                  </a:cubicBezTo>
                  <a:cubicBezTo>
                    <a:pt x="533" y="2791"/>
                    <a:pt x="235" y="2899"/>
                    <a:pt x="1" y="3112"/>
                  </a:cubicBezTo>
                  <a:cubicBezTo>
                    <a:pt x="616" y="3405"/>
                    <a:pt x="1187" y="3799"/>
                    <a:pt x="1686" y="4298"/>
                  </a:cubicBezTo>
                  <a:cubicBezTo>
                    <a:pt x="2188" y="4801"/>
                    <a:pt x="2582" y="5376"/>
                    <a:pt x="2872" y="5987"/>
                  </a:cubicBezTo>
                  <a:cubicBezTo>
                    <a:pt x="3081" y="5762"/>
                    <a:pt x="3198" y="5472"/>
                    <a:pt x="3198" y="5163"/>
                  </a:cubicBezTo>
                  <a:cubicBezTo>
                    <a:pt x="3198" y="4837"/>
                    <a:pt x="3069" y="4527"/>
                    <a:pt x="2840" y="4298"/>
                  </a:cubicBezTo>
                  <a:lnTo>
                    <a:pt x="2550" y="4008"/>
                  </a:lnTo>
                  <a:lnTo>
                    <a:pt x="3479" y="3075"/>
                  </a:lnTo>
                  <a:lnTo>
                    <a:pt x="4420" y="2762"/>
                  </a:lnTo>
                  <a:lnTo>
                    <a:pt x="5442" y="3104"/>
                  </a:lnTo>
                  <a:cubicBezTo>
                    <a:pt x="5484" y="3118"/>
                    <a:pt x="5527" y="3124"/>
                    <a:pt x="5571" y="3124"/>
                  </a:cubicBezTo>
                  <a:cubicBezTo>
                    <a:pt x="5677" y="3124"/>
                    <a:pt x="5783" y="3083"/>
                    <a:pt x="5860" y="3003"/>
                  </a:cubicBezTo>
                  <a:cubicBezTo>
                    <a:pt x="5968" y="2895"/>
                    <a:pt x="6009" y="2734"/>
                    <a:pt x="5960" y="2585"/>
                  </a:cubicBezTo>
                  <a:lnTo>
                    <a:pt x="5619" y="1563"/>
                  </a:lnTo>
                  <a:lnTo>
                    <a:pt x="5960" y="538"/>
                  </a:lnTo>
                  <a:cubicBezTo>
                    <a:pt x="6009" y="393"/>
                    <a:pt x="5972" y="228"/>
                    <a:pt x="5860" y="120"/>
                  </a:cubicBezTo>
                  <a:cubicBezTo>
                    <a:pt x="5783" y="43"/>
                    <a:pt x="5680" y="0"/>
                    <a:pt x="5574" y="0"/>
                  </a:cubicBezTo>
                  <a:cubicBezTo>
                    <a:pt x="5530" y="0"/>
                    <a:pt x="5485" y="8"/>
                    <a:pt x="5442" y="23"/>
                  </a:cubicBezTo>
                  <a:lnTo>
                    <a:pt x="4420" y="365"/>
                  </a:lnTo>
                  <a:lnTo>
                    <a:pt x="3395" y="23"/>
                  </a:lnTo>
                  <a:cubicBezTo>
                    <a:pt x="3352" y="8"/>
                    <a:pt x="3308" y="0"/>
                    <a:pt x="32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6"/>
            <p:cNvSpPr/>
            <p:nvPr/>
          </p:nvSpPr>
          <p:spPr>
            <a:xfrm>
              <a:off x="8021001" y="2608773"/>
              <a:ext cx="313467" cy="285565"/>
            </a:xfrm>
            <a:custGeom>
              <a:rect b="b" l="l" r="r" t="t"/>
              <a:pathLst>
                <a:path extrusionOk="0" h="10603" w="11639">
                  <a:moveTo>
                    <a:pt x="5818" y="0"/>
                  </a:moveTo>
                  <a:cubicBezTo>
                    <a:pt x="4461" y="0"/>
                    <a:pt x="3104" y="517"/>
                    <a:pt x="2071" y="1552"/>
                  </a:cubicBezTo>
                  <a:cubicBezTo>
                    <a:pt x="0" y="3623"/>
                    <a:pt x="0" y="6985"/>
                    <a:pt x="2071" y="9052"/>
                  </a:cubicBezTo>
                  <a:cubicBezTo>
                    <a:pt x="3105" y="10086"/>
                    <a:pt x="4463" y="10602"/>
                    <a:pt x="5821" y="10602"/>
                  </a:cubicBezTo>
                  <a:cubicBezTo>
                    <a:pt x="7180" y="10602"/>
                    <a:pt x="8538" y="10086"/>
                    <a:pt x="9572" y="9052"/>
                  </a:cubicBezTo>
                  <a:cubicBezTo>
                    <a:pt x="11639" y="6985"/>
                    <a:pt x="11639" y="3623"/>
                    <a:pt x="9572" y="1552"/>
                  </a:cubicBezTo>
                  <a:cubicBezTo>
                    <a:pt x="8535" y="518"/>
                    <a:pt x="7176" y="0"/>
                    <a:pt x="58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 name="Google Shape;1536;p46"/>
          <p:cNvGrpSpPr/>
          <p:nvPr/>
        </p:nvGrpSpPr>
        <p:grpSpPr>
          <a:xfrm>
            <a:off x="7221779" y="3721732"/>
            <a:ext cx="375008" cy="375089"/>
            <a:chOff x="7221779" y="3721732"/>
            <a:chExt cx="375008" cy="375089"/>
          </a:xfrm>
        </p:grpSpPr>
        <p:sp>
          <p:nvSpPr>
            <p:cNvPr id="1537" name="Google Shape;1537;p46"/>
            <p:cNvSpPr/>
            <p:nvPr/>
          </p:nvSpPr>
          <p:spPr>
            <a:xfrm>
              <a:off x="7221779" y="3721732"/>
              <a:ext cx="176569" cy="375089"/>
            </a:xfrm>
            <a:custGeom>
              <a:rect b="b" l="l" r="r" t="t"/>
              <a:pathLst>
                <a:path extrusionOk="0" h="13927" w="6556">
                  <a:moveTo>
                    <a:pt x="5329" y="0"/>
                  </a:moveTo>
                  <a:cubicBezTo>
                    <a:pt x="4521" y="0"/>
                    <a:pt x="3817" y="450"/>
                    <a:pt x="3419" y="1396"/>
                  </a:cubicBezTo>
                  <a:cubicBezTo>
                    <a:pt x="3162" y="2003"/>
                    <a:pt x="3295" y="2711"/>
                    <a:pt x="3769" y="3185"/>
                  </a:cubicBezTo>
                  <a:cubicBezTo>
                    <a:pt x="3930" y="3342"/>
                    <a:pt x="3930" y="3603"/>
                    <a:pt x="3769" y="3760"/>
                  </a:cubicBezTo>
                  <a:cubicBezTo>
                    <a:pt x="3691" y="3841"/>
                    <a:pt x="3587" y="3881"/>
                    <a:pt x="3483" y="3881"/>
                  </a:cubicBezTo>
                  <a:cubicBezTo>
                    <a:pt x="3379" y="3881"/>
                    <a:pt x="3274" y="3841"/>
                    <a:pt x="3194" y="3760"/>
                  </a:cubicBezTo>
                  <a:cubicBezTo>
                    <a:pt x="2703" y="3274"/>
                    <a:pt x="2426" y="2614"/>
                    <a:pt x="2498" y="1814"/>
                  </a:cubicBezTo>
                  <a:lnTo>
                    <a:pt x="2498" y="1814"/>
                  </a:lnTo>
                  <a:cubicBezTo>
                    <a:pt x="1996" y="1987"/>
                    <a:pt x="1549" y="2300"/>
                    <a:pt x="1248" y="2763"/>
                  </a:cubicBezTo>
                  <a:cubicBezTo>
                    <a:pt x="741" y="3527"/>
                    <a:pt x="709" y="4460"/>
                    <a:pt x="1143" y="5320"/>
                  </a:cubicBezTo>
                  <a:cubicBezTo>
                    <a:pt x="471" y="5759"/>
                    <a:pt x="1" y="6511"/>
                    <a:pt x="1" y="7371"/>
                  </a:cubicBezTo>
                  <a:cubicBezTo>
                    <a:pt x="1" y="8123"/>
                    <a:pt x="375" y="8807"/>
                    <a:pt x="926" y="9257"/>
                  </a:cubicBezTo>
                  <a:cubicBezTo>
                    <a:pt x="753" y="10034"/>
                    <a:pt x="922" y="10822"/>
                    <a:pt x="1437" y="11417"/>
                  </a:cubicBezTo>
                  <a:cubicBezTo>
                    <a:pt x="1726" y="11755"/>
                    <a:pt x="2096" y="11984"/>
                    <a:pt x="2498" y="12121"/>
                  </a:cubicBezTo>
                  <a:cubicBezTo>
                    <a:pt x="2414" y="11312"/>
                    <a:pt x="2683" y="10633"/>
                    <a:pt x="3190" y="10126"/>
                  </a:cubicBezTo>
                  <a:cubicBezTo>
                    <a:pt x="3270" y="10048"/>
                    <a:pt x="3375" y="10008"/>
                    <a:pt x="3479" y="10008"/>
                  </a:cubicBezTo>
                  <a:cubicBezTo>
                    <a:pt x="3584" y="10008"/>
                    <a:pt x="3689" y="10048"/>
                    <a:pt x="3769" y="10126"/>
                  </a:cubicBezTo>
                  <a:cubicBezTo>
                    <a:pt x="3926" y="10287"/>
                    <a:pt x="3926" y="10544"/>
                    <a:pt x="3769" y="10705"/>
                  </a:cubicBezTo>
                  <a:cubicBezTo>
                    <a:pt x="3463" y="11007"/>
                    <a:pt x="3290" y="11417"/>
                    <a:pt x="3290" y="11859"/>
                  </a:cubicBezTo>
                  <a:cubicBezTo>
                    <a:pt x="3290" y="12241"/>
                    <a:pt x="3439" y="12539"/>
                    <a:pt x="3447" y="12631"/>
                  </a:cubicBezTo>
                  <a:cubicBezTo>
                    <a:pt x="3753" y="13371"/>
                    <a:pt x="4477" y="13926"/>
                    <a:pt x="5329" y="13926"/>
                  </a:cubicBezTo>
                  <a:cubicBezTo>
                    <a:pt x="5792" y="13926"/>
                    <a:pt x="6210" y="13761"/>
                    <a:pt x="6552" y="13496"/>
                  </a:cubicBezTo>
                  <a:lnTo>
                    <a:pt x="6552" y="8976"/>
                  </a:lnTo>
                  <a:cubicBezTo>
                    <a:pt x="5659" y="8875"/>
                    <a:pt x="4831" y="8449"/>
                    <a:pt x="4227" y="7782"/>
                  </a:cubicBezTo>
                  <a:cubicBezTo>
                    <a:pt x="3841" y="8035"/>
                    <a:pt x="3379" y="8188"/>
                    <a:pt x="2880" y="8188"/>
                  </a:cubicBezTo>
                  <a:cubicBezTo>
                    <a:pt x="2655" y="8188"/>
                    <a:pt x="2474" y="8003"/>
                    <a:pt x="2474" y="7778"/>
                  </a:cubicBezTo>
                  <a:cubicBezTo>
                    <a:pt x="2474" y="7552"/>
                    <a:pt x="2655" y="7371"/>
                    <a:pt x="2880" y="7371"/>
                  </a:cubicBezTo>
                  <a:cubicBezTo>
                    <a:pt x="3781" y="7371"/>
                    <a:pt x="4513" y="6639"/>
                    <a:pt x="4513" y="5739"/>
                  </a:cubicBezTo>
                  <a:cubicBezTo>
                    <a:pt x="4513" y="5513"/>
                    <a:pt x="4698" y="5333"/>
                    <a:pt x="4923" y="5333"/>
                  </a:cubicBezTo>
                  <a:cubicBezTo>
                    <a:pt x="5148" y="5333"/>
                    <a:pt x="5329" y="5513"/>
                    <a:pt x="5329" y="5739"/>
                  </a:cubicBezTo>
                  <a:cubicBezTo>
                    <a:pt x="5329" y="6290"/>
                    <a:pt x="5140" y="6792"/>
                    <a:pt x="4831" y="7202"/>
                  </a:cubicBezTo>
                  <a:cubicBezTo>
                    <a:pt x="5281" y="7709"/>
                    <a:pt x="5884" y="8039"/>
                    <a:pt x="6552" y="8135"/>
                  </a:cubicBezTo>
                  <a:lnTo>
                    <a:pt x="6556" y="8135"/>
                  </a:lnTo>
                  <a:lnTo>
                    <a:pt x="6556" y="426"/>
                  </a:lnTo>
                  <a:cubicBezTo>
                    <a:pt x="6214" y="165"/>
                    <a:pt x="5796" y="0"/>
                    <a:pt x="53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6"/>
            <p:cNvSpPr/>
            <p:nvPr/>
          </p:nvSpPr>
          <p:spPr>
            <a:xfrm>
              <a:off x="7420326" y="3721732"/>
              <a:ext cx="176462" cy="375089"/>
            </a:xfrm>
            <a:custGeom>
              <a:rect b="b" l="l" r="r" t="t"/>
              <a:pathLst>
                <a:path extrusionOk="0" h="13927" w="6552">
                  <a:moveTo>
                    <a:pt x="1223" y="0"/>
                  </a:moveTo>
                  <a:cubicBezTo>
                    <a:pt x="760" y="0"/>
                    <a:pt x="338" y="165"/>
                    <a:pt x="0" y="426"/>
                  </a:cubicBezTo>
                  <a:lnTo>
                    <a:pt x="0" y="8135"/>
                  </a:lnTo>
                  <a:cubicBezTo>
                    <a:pt x="668" y="8039"/>
                    <a:pt x="1271" y="7713"/>
                    <a:pt x="1721" y="7202"/>
                  </a:cubicBezTo>
                  <a:cubicBezTo>
                    <a:pt x="1412" y="6792"/>
                    <a:pt x="1223" y="6290"/>
                    <a:pt x="1223" y="5739"/>
                  </a:cubicBezTo>
                  <a:cubicBezTo>
                    <a:pt x="1223" y="5513"/>
                    <a:pt x="1404" y="5333"/>
                    <a:pt x="1629" y="5333"/>
                  </a:cubicBezTo>
                  <a:cubicBezTo>
                    <a:pt x="1858" y="5333"/>
                    <a:pt x="2039" y="5513"/>
                    <a:pt x="2039" y="5739"/>
                  </a:cubicBezTo>
                  <a:cubicBezTo>
                    <a:pt x="2039" y="6639"/>
                    <a:pt x="2771" y="7371"/>
                    <a:pt x="3672" y="7371"/>
                  </a:cubicBezTo>
                  <a:cubicBezTo>
                    <a:pt x="3897" y="7371"/>
                    <a:pt x="4078" y="7552"/>
                    <a:pt x="4078" y="7778"/>
                  </a:cubicBezTo>
                  <a:cubicBezTo>
                    <a:pt x="4078" y="8003"/>
                    <a:pt x="3897" y="8188"/>
                    <a:pt x="3672" y="8188"/>
                  </a:cubicBezTo>
                  <a:cubicBezTo>
                    <a:pt x="3173" y="8188"/>
                    <a:pt x="2711" y="8035"/>
                    <a:pt x="2325" y="7782"/>
                  </a:cubicBezTo>
                  <a:cubicBezTo>
                    <a:pt x="1721" y="8449"/>
                    <a:pt x="893" y="8875"/>
                    <a:pt x="0" y="8976"/>
                  </a:cubicBezTo>
                  <a:lnTo>
                    <a:pt x="0" y="13496"/>
                  </a:lnTo>
                  <a:cubicBezTo>
                    <a:pt x="338" y="13761"/>
                    <a:pt x="760" y="13926"/>
                    <a:pt x="1223" y="13926"/>
                  </a:cubicBezTo>
                  <a:cubicBezTo>
                    <a:pt x="2075" y="13926"/>
                    <a:pt x="2799" y="13371"/>
                    <a:pt x="3105" y="12631"/>
                  </a:cubicBezTo>
                  <a:cubicBezTo>
                    <a:pt x="3113" y="12539"/>
                    <a:pt x="3262" y="12241"/>
                    <a:pt x="3262" y="11859"/>
                  </a:cubicBezTo>
                  <a:cubicBezTo>
                    <a:pt x="3262" y="11417"/>
                    <a:pt x="3089" y="11007"/>
                    <a:pt x="2783" y="10705"/>
                  </a:cubicBezTo>
                  <a:cubicBezTo>
                    <a:pt x="2626" y="10544"/>
                    <a:pt x="2626" y="10287"/>
                    <a:pt x="2783" y="10126"/>
                  </a:cubicBezTo>
                  <a:cubicBezTo>
                    <a:pt x="2863" y="10046"/>
                    <a:pt x="2967" y="10007"/>
                    <a:pt x="3071" y="10007"/>
                  </a:cubicBezTo>
                  <a:cubicBezTo>
                    <a:pt x="3176" y="10007"/>
                    <a:pt x="3281" y="10047"/>
                    <a:pt x="3362" y="10126"/>
                  </a:cubicBezTo>
                  <a:cubicBezTo>
                    <a:pt x="3869" y="10633"/>
                    <a:pt x="4138" y="11312"/>
                    <a:pt x="4050" y="12121"/>
                  </a:cubicBezTo>
                  <a:cubicBezTo>
                    <a:pt x="4456" y="11984"/>
                    <a:pt x="4826" y="11755"/>
                    <a:pt x="5116" y="11417"/>
                  </a:cubicBezTo>
                  <a:cubicBezTo>
                    <a:pt x="5630" y="10822"/>
                    <a:pt x="5795" y="10034"/>
                    <a:pt x="5626" y="9257"/>
                  </a:cubicBezTo>
                  <a:cubicBezTo>
                    <a:pt x="6177" y="8803"/>
                    <a:pt x="6551" y="8119"/>
                    <a:pt x="6551" y="7371"/>
                  </a:cubicBezTo>
                  <a:cubicBezTo>
                    <a:pt x="6551" y="6503"/>
                    <a:pt x="6069" y="5747"/>
                    <a:pt x="5389" y="5308"/>
                  </a:cubicBezTo>
                  <a:cubicBezTo>
                    <a:pt x="5594" y="4946"/>
                    <a:pt x="5711" y="4532"/>
                    <a:pt x="5711" y="4106"/>
                  </a:cubicBezTo>
                  <a:cubicBezTo>
                    <a:pt x="5711" y="3036"/>
                    <a:pt x="5015" y="2135"/>
                    <a:pt x="4054" y="1802"/>
                  </a:cubicBezTo>
                  <a:lnTo>
                    <a:pt x="4054" y="1802"/>
                  </a:lnTo>
                  <a:cubicBezTo>
                    <a:pt x="4130" y="2606"/>
                    <a:pt x="3853" y="3270"/>
                    <a:pt x="3358" y="3764"/>
                  </a:cubicBezTo>
                  <a:cubicBezTo>
                    <a:pt x="3278" y="3842"/>
                    <a:pt x="3175" y="3881"/>
                    <a:pt x="3071" y="3881"/>
                  </a:cubicBezTo>
                  <a:cubicBezTo>
                    <a:pt x="2966" y="3881"/>
                    <a:pt x="2862" y="3841"/>
                    <a:pt x="2783" y="3760"/>
                  </a:cubicBezTo>
                  <a:cubicBezTo>
                    <a:pt x="2626" y="3603"/>
                    <a:pt x="2626" y="3342"/>
                    <a:pt x="2783" y="3185"/>
                  </a:cubicBezTo>
                  <a:cubicBezTo>
                    <a:pt x="3258" y="2711"/>
                    <a:pt x="3390" y="2003"/>
                    <a:pt x="3133" y="1396"/>
                  </a:cubicBezTo>
                  <a:cubicBezTo>
                    <a:pt x="2735" y="446"/>
                    <a:pt x="2031" y="0"/>
                    <a:pt x="1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 name="Google Shape;1539;p46"/>
          <p:cNvGrpSpPr/>
          <p:nvPr/>
        </p:nvGrpSpPr>
        <p:grpSpPr>
          <a:xfrm>
            <a:off x="7236942" y="3120518"/>
            <a:ext cx="351065" cy="375062"/>
            <a:chOff x="7236942" y="3120518"/>
            <a:chExt cx="351065" cy="375062"/>
          </a:xfrm>
        </p:grpSpPr>
        <p:sp>
          <p:nvSpPr>
            <p:cNvPr id="1540" name="Google Shape;1540;p46"/>
            <p:cNvSpPr/>
            <p:nvPr/>
          </p:nvSpPr>
          <p:spPr>
            <a:xfrm>
              <a:off x="7236942" y="3382706"/>
              <a:ext cx="116133" cy="112874"/>
            </a:xfrm>
            <a:custGeom>
              <a:rect b="b" l="l" r="r" t="t"/>
              <a:pathLst>
                <a:path extrusionOk="0" h="4191" w="4312">
                  <a:moveTo>
                    <a:pt x="1429" y="1"/>
                  </a:moveTo>
                  <a:lnTo>
                    <a:pt x="1139" y="291"/>
                  </a:lnTo>
                  <a:cubicBezTo>
                    <a:pt x="721" y="709"/>
                    <a:pt x="689" y="1344"/>
                    <a:pt x="1006" y="1819"/>
                  </a:cubicBezTo>
                  <a:cubicBezTo>
                    <a:pt x="809" y="1871"/>
                    <a:pt x="624" y="1955"/>
                    <a:pt x="479" y="2100"/>
                  </a:cubicBezTo>
                  <a:cubicBezTo>
                    <a:pt x="1" y="2579"/>
                    <a:pt x="1" y="3355"/>
                    <a:pt x="479" y="3833"/>
                  </a:cubicBezTo>
                  <a:cubicBezTo>
                    <a:pt x="719" y="4071"/>
                    <a:pt x="1033" y="4191"/>
                    <a:pt x="1347" y="4191"/>
                  </a:cubicBezTo>
                  <a:cubicBezTo>
                    <a:pt x="1659" y="4191"/>
                    <a:pt x="1972" y="4072"/>
                    <a:pt x="2213" y="3833"/>
                  </a:cubicBezTo>
                  <a:cubicBezTo>
                    <a:pt x="2358" y="3689"/>
                    <a:pt x="2454" y="3512"/>
                    <a:pt x="2510" y="3319"/>
                  </a:cubicBezTo>
                  <a:cubicBezTo>
                    <a:pt x="2718" y="3451"/>
                    <a:pt x="2955" y="3519"/>
                    <a:pt x="3189" y="3519"/>
                  </a:cubicBezTo>
                  <a:cubicBezTo>
                    <a:pt x="3491" y="3519"/>
                    <a:pt x="3790" y="3407"/>
                    <a:pt x="4022" y="3174"/>
                  </a:cubicBezTo>
                  <a:lnTo>
                    <a:pt x="4312" y="2884"/>
                  </a:lnTo>
                  <a:lnTo>
                    <a:pt x="14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6"/>
            <p:cNvSpPr/>
            <p:nvPr/>
          </p:nvSpPr>
          <p:spPr>
            <a:xfrm>
              <a:off x="7344511" y="3267488"/>
              <a:ext cx="125883" cy="121681"/>
            </a:xfrm>
            <a:custGeom>
              <a:rect b="b" l="l" r="r" t="t"/>
              <a:pathLst>
                <a:path extrusionOk="0" h="4518" w="4674">
                  <a:moveTo>
                    <a:pt x="894" y="0"/>
                  </a:moveTo>
                  <a:cubicBezTo>
                    <a:pt x="685" y="0"/>
                    <a:pt x="477" y="81"/>
                    <a:pt x="318" y="241"/>
                  </a:cubicBezTo>
                  <a:cubicBezTo>
                    <a:pt x="0" y="559"/>
                    <a:pt x="0" y="1074"/>
                    <a:pt x="318" y="1392"/>
                  </a:cubicBezTo>
                  <a:lnTo>
                    <a:pt x="3201" y="4279"/>
                  </a:lnTo>
                  <a:cubicBezTo>
                    <a:pt x="3360" y="4438"/>
                    <a:pt x="3569" y="4517"/>
                    <a:pt x="3778" y="4517"/>
                  </a:cubicBezTo>
                  <a:cubicBezTo>
                    <a:pt x="3988" y="4517"/>
                    <a:pt x="4197" y="4438"/>
                    <a:pt x="4356" y="4279"/>
                  </a:cubicBezTo>
                  <a:cubicBezTo>
                    <a:pt x="4673" y="3961"/>
                    <a:pt x="4673" y="3443"/>
                    <a:pt x="4356" y="3125"/>
                  </a:cubicBezTo>
                  <a:lnTo>
                    <a:pt x="1472" y="241"/>
                  </a:lnTo>
                  <a:cubicBezTo>
                    <a:pt x="1311" y="81"/>
                    <a:pt x="1102" y="0"/>
                    <a:pt x="8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6"/>
            <p:cNvSpPr/>
            <p:nvPr/>
          </p:nvSpPr>
          <p:spPr>
            <a:xfrm>
              <a:off x="7321968" y="3320545"/>
              <a:ext cx="93294" cy="93294"/>
            </a:xfrm>
            <a:custGeom>
              <a:rect b="b" l="l" r="r" t="t"/>
              <a:pathLst>
                <a:path extrusionOk="0" h="3464" w="3464">
                  <a:moveTo>
                    <a:pt x="576" y="1"/>
                  </a:moveTo>
                  <a:lnTo>
                    <a:pt x="1" y="576"/>
                  </a:lnTo>
                  <a:lnTo>
                    <a:pt x="2884" y="3463"/>
                  </a:lnTo>
                  <a:lnTo>
                    <a:pt x="3463" y="2884"/>
                  </a:lnTo>
                  <a:lnTo>
                    <a:pt x="5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6"/>
            <p:cNvSpPr/>
            <p:nvPr/>
          </p:nvSpPr>
          <p:spPr>
            <a:xfrm>
              <a:off x="7290888" y="3351626"/>
              <a:ext cx="93294" cy="93294"/>
            </a:xfrm>
            <a:custGeom>
              <a:rect b="b" l="l" r="r" t="t"/>
              <a:pathLst>
                <a:path extrusionOk="0" h="3464" w="3464">
                  <a:moveTo>
                    <a:pt x="576" y="1"/>
                  </a:moveTo>
                  <a:lnTo>
                    <a:pt x="1" y="576"/>
                  </a:lnTo>
                  <a:lnTo>
                    <a:pt x="2884" y="3463"/>
                  </a:lnTo>
                  <a:lnTo>
                    <a:pt x="3463" y="2884"/>
                  </a:lnTo>
                  <a:lnTo>
                    <a:pt x="5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6"/>
            <p:cNvSpPr/>
            <p:nvPr/>
          </p:nvSpPr>
          <p:spPr>
            <a:xfrm>
              <a:off x="7399642" y="3120518"/>
              <a:ext cx="188366" cy="215649"/>
            </a:xfrm>
            <a:custGeom>
              <a:rect b="b" l="l" r="r" t="t"/>
              <a:pathLst>
                <a:path extrusionOk="0" h="8007" w="6994">
                  <a:moveTo>
                    <a:pt x="5274" y="0"/>
                  </a:moveTo>
                  <a:cubicBezTo>
                    <a:pt x="5170" y="0"/>
                    <a:pt x="5065" y="40"/>
                    <a:pt x="4987" y="121"/>
                  </a:cubicBezTo>
                  <a:lnTo>
                    <a:pt x="0" y="5119"/>
                  </a:lnTo>
                  <a:lnTo>
                    <a:pt x="1154" y="6274"/>
                  </a:lnTo>
                  <a:lnTo>
                    <a:pt x="3258" y="4158"/>
                  </a:lnTo>
                  <a:cubicBezTo>
                    <a:pt x="3336" y="4080"/>
                    <a:pt x="3441" y="4041"/>
                    <a:pt x="3545" y="4041"/>
                  </a:cubicBezTo>
                  <a:cubicBezTo>
                    <a:pt x="3650" y="4041"/>
                    <a:pt x="3754" y="4080"/>
                    <a:pt x="3833" y="4158"/>
                  </a:cubicBezTo>
                  <a:cubicBezTo>
                    <a:pt x="3994" y="4319"/>
                    <a:pt x="3994" y="4576"/>
                    <a:pt x="3833" y="4737"/>
                  </a:cubicBezTo>
                  <a:lnTo>
                    <a:pt x="1733" y="6853"/>
                  </a:lnTo>
                  <a:lnTo>
                    <a:pt x="2888" y="8007"/>
                  </a:lnTo>
                  <a:lnTo>
                    <a:pt x="5566" y="5312"/>
                  </a:lnTo>
                  <a:cubicBezTo>
                    <a:pt x="6994" y="3881"/>
                    <a:pt x="6994" y="1552"/>
                    <a:pt x="5566" y="121"/>
                  </a:cubicBezTo>
                  <a:lnTo>
                    <a:pt x="5562" y="121"/>
                  </a:lnTo>
                  <a:cubicBezTo>
                    <a:pt x="5483" y="40"/>
                    <a:pt x="5379" y="0"/>
                    <a:pt x="5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 name="Google Shape;1545;p46"/>
          <p:cNvGrpSpPr/>
          <p:nvPr/>
        </p:nvGrpSpPr>
        <p:grpSpPr>
          <a:xfrm>
            <a:off x="7217470" y="2519492"/>
            <a:ext cx="381472" cy="374712"/>
            <a:chOff x="7217470" y="2519492"/>
            <a:chExt cx="381472" cy="374712"/>
          </a:xfrm>
        </p:grpSpPr>
        <p:sp>
          <p:nvSpPr>
            <p:cNvPr id="1546" name="Google Shape;1546;p46"/>
            <p:cNvSpPr/>
            <p:nvPr/>
          </p:nvSpPr>
          <p:spPr>
            <a:xfrm>
              <a:off x="7292962" y="2519492"/>
              <a:ext cx="305980" cy="303071"/>
            </a:xfrm>
            <a:custGeom>
              <a:rect b="b" l="l" r="r" t="t"/>
              <a:pathLst>
                <a:path extrusionOk="0" h="11253" w="11361">
                  <a:moveTo>
                    <a:pt x="8021" y="0"/>
                  </a:moveTo>
                  <a:cubicBezTo>
                    <a:pt x="7812" y="0"/>
                    <a:pt x="7603" y="80"/>
                    <a:pt x="7444" y="238"/>
                  </a:cubicBezTo>
                  <a:lnTo>
                    <a:pt x="5280" y="2490"/>
                  </a:lnTo>
                  <a:lnTo>
                    <a:pt x="6145" y="3355"/>
                  </a:lnTo>
                  <a:cubicBezTo>
                    <a:pt x="6780" y="3986"/>
                    <a:pt x="6780" y="5024"/>
                    <a:pt x="6145" y="5659"/>
                  </a:cubicBezTo>
                  <a:cubicBezTo>
                    <a:pt x="5834" y="5970"/>
                    <a:pt x="5412" y="6127"/>
                    <a:pt x="5004" y="6127"/>
                  </a:cubicBezTo>
                  <a:cubicBezTo>
                    <a:pt x="4979" y="6127"/>
                    <a:pt x="4955" y="6127"/>
                    <a:pt x="4930" y="6126"/>
                  </a:cubicBezTo>
                  <a:cubicBezTo>
                    <a:pt x="4830" y="6709"/>
                    <a:pt x="4552" y="7252"/>
                    <a:pt x="4126" y="7678"/>
                  </a:cubicBezTo>
                  <a:cubicBezTo>
                    <a:pt x="4050" y="7754"/>
                    <a:pt x="3944" y="7793"/>
                    <a:pt x="3839" y="7793"/>
                  </a:cubicBezTo>
                  <a:cubicBezTo>
                    <a:pt x="3733" y="7793"/>
                    <a:pt x="3627" y="7754"/>
                    <a:pt x="3551" y="7678"/>
                  </a:cubicBezTo>
                  <a:cubicBezTo>
                    <a:pt x="3390" y="7517"/>
                    <a:pt x="3390" y="7264"/>
                    <a:pt x="3551" y="7099"/>
                  </a:cubicBezTo>
                  <a:cubicBezTo>
                    <a:pt x="3937" y="6713"/>
                    <a:pt x="4150" y="6202"/>
                    <a:pt x="4150" y="5659"/>
                  </a:cubicBezTo>
                  <a:cubicBezTo>
                    <a:pt x="4150" y="5120"/>
                    <a:pt x="3937" y="4606"/>
                    <a:pt x="3551" y="4220"/>
                  </a:cubicBezTo>
                  <a:lnTo>
                    <a:pt x="3551" y="4220"/>
                  </a:lnTo>
                  <a:lnTo>
                    <a:pt x="4416" y="5084"/>
                  </a:lnTo>
                  <a:cubicBezTo>
                    <a:pt x="4574" y="5243"/>
                    <a:pt x="4784" y="5322"/>
                    <a:pt x="4993" y="5322"/>
                  </a:cubicBezTo>
                  <a:cubicBezTo>
                    <a:pt x="5202" y="5322"/>
                    <a:pt x="5411" y="5243"/>
                    <a:pt x="5570" y="5084"/>
                  </a:cubicBezTo>
                  <a:cubicBezTo>
                    <a:pt x="5887" y="4767"/>
                    <a:pt x="5887" y="4248"/>
                    <a:pt x="5570" y="3930"/>
                  </a:cubicBezTo>
                  <a:cubicBezTo>
                    <a:pt x="4991" y="3355"/>
                    <a:pt x="4649" y="3009"/>
                    <a:pt x="4070" y="2434"/>
                  </a:cubicBezTo>
                  <a:cubicBezTo>
                    <a:pt x="3685" y="2081"/>
                    <a:pt x="3203" y="1893"/>
                    <a:pt x="2701" y="1893"/>
                  </a:cubicBezTo>
                  <a:cubicBezTo>
                    <a:pt x="2511" y="1893"/>
                    <a:pt x="2319" y="1920"/>
                    <a:pt x="2127" y="1976"/>
                  </a:cubicBezTo>
                  <a:cubicBezTo>
                    <a:pt x="1408" y="2177"/>
                    <a:pt x="877" y="2744"/>
                    <a:pt x="704" y="3480"/>
                  </a:cubicBezTo>
                  <a:lnTo>
                    <a:pt x="28" y="7871"/>
                  </a:lnTo>
                  <a:cubicBezTo>
                    <a:pt x="0" y="8004"/>
                    <a:pt x="40" y="8149"/>
                    <a:pt x="145" y="8249"/>
                  </a:cubicBezTo>
                  <a:lnTo>
                    <a:pt x="3024" y="11132"/>
                  </a:lnTo>
                  <a:cubicBezTo>
                    <a:pt x="3111" y="11217"/>
                    <a:pt x="3223" y="11253"/>
                    <a:pt x="3322" y="11253"/>
                  </a:cubicBezTo>
                  <a:cubicBezTo>
                    <a:pt x="3378" y="11253"/>
                    <a:pt x="3430" y="11241"/>
                    <a:pt x="3471" y="11221"/>
                  </a:cubicBezTo>
                  <a:lnTo>
                    <a:pt x="6885" y="9902"/>
                  </a:lnTo>
                  <a:cubicBezTo>
                    <a:pt x="7118" y="9805"/>
                    <a:pt x="7339" y="9657"/>
                    <a:pt x="7516" y="9476"/>
                  </a:cubicBezTo>
                  <a:lnTo>
                    <a:pt x="11043" y="5949"/>
                  </a:lnTo>
                  <a:cubicBezTo>
                    <a:pt x="11361" y="5631"/>
                    <a:pt x="11361" y="5112"/>
                    <a:pt x="11043" y="4795"/>
                  </a:cubicBezTo>
                  <a:cubicBezTo>
                    <a:pt x="10884" y="4636"/>
                    <a:pt x="10675" y="4556"/>
                    <a:pt x="10466" y="4556"/>
                  </a:cubicBezTo>
                  <a:cubicBezTo>
                    <a:pt x="10257" y="4556"/>
                    <a:pt x="10048" y="4636"/>
                    <a:pt x="9889" y="4795"/>
                  </a:cubicBezTo>
                  <a:lnTo>
                    <a:pt x="8741" y="5947"/>
                  </a:lnTo>
                  <a:lnTo>
                    <a:pt x="8741" y="5947"/>
                  </a:lnTo>
                  <a:cubicBezTo>
                    <a:pt x="9056" y="5629"/>
                    <a:pt x="9056" y="5112"/>
                    <a:pt x="8739" y="4795"/>
                  </a:cubicBezTo>
                  <a:cubicBezTo>
                    <a:pt x="8580" y="4636"/>
                    <a:pt x="8371" y="4556"/>
                    <a:pt x="8162" y="4556"/>
                  </a:cubicBezTo>
                  <a:cubicBezTo>
                    <a:pt x="7953" y="4556"/>
                    <a:pt x="7743" y="4636"/>
                    <a:pt x="7585" y="4795"/>
                  </a:cubicBezTo>
                  <a:cubicBezTo>
                    <a:pt x="7902" y="4477"/>
                    <a:pt x="7902" y="3958"/>
                    <a:pt x="7585" y="3641"/>
                  </a:cubicBezTo>
                  <a:cubicBezTo>
                    <a:pt x="7426" y="3482"/>
                    <a:pt x="7217" y="3402"/>
                    <a:pt x="7008" y="3402"/>
                  </a:cubicBezTo>
                  <a:cubicBezTo>
                    <a:pt x="6799" y="3402"/>
                    <a:pt x="6591" y="3482"/>
                    <a:pt x="6434" y="3641"/>
                  </a:cubicBezTo>
                  <a:lnTo>
                    <a:pt x="8598" y="1393"/>
                  </a:lnTo>
                  <a:cubicBezTo>
                    <a:pt x="8916" y="1075"/>
                    <a:pt x="8916" y="556"/>
                    <a:pt x="8598" y="238"/>
                  </a:cubicBezTo>
                  <a:cubicBezTo>
                    <a:pt x="8439" y="80"/>
                    <a:pt x="8230" y="0"/>
                    <a:pt x="80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6"/>
            <p:cNvSpPr/>
            <p:nvPr/>
          </p:nvSpPr>
          <p:spPr>
            <a:xfrm>
              <a:off x="7217470" y="2764928"/>
              <a:ext cx="133666" cy="129276"/>
            </a:xfrm>
            <a:custGeom>
              <a:rect b="b" l="l" r="r" t="t"/>
              <a:pathLst>
                <a:path extrusionOk="0" h="4800" w="4963">
                  <a:moveTo>
                    <a:pt x="2658" y="1"/>
                  </a:moveTo>
                  <a:lnTo>
                    <a:pt x="2216" y="443"/>
                  </a:lnTo>
                  <a:cubicBezTo>
                    <a:pt x="2077" y="406"/>
                    <a:pt x="1935" y="387"/>
                    <a:pt x="1793" y="387"/>
                  </a:cubicBezTo>
                  <a:cubicBezTo>
                    <a:pt x="1369" y="387"/>
                    <a:pt x="950" y="552"/>
                    <a:pt x="639" y="865"/>
                  </a:cubicBezTo>
                  <a:cubicBezTo>
                    <a:pt x="4" y="1501"/>
                    <a:pt x="0" y="2530"/>
                    <a:pt x="639" y="3170"/>
                  </a:cubicBezTo>
                  <a:cubicBezTo>
                    <a:pt x="841" y="3371"/>
                    <a:pt x="1142" y="3527"/>
                    <a:pt x="1371" y="3588"/>
                  </a:cubicBezTo>
                  <a:cubicBezTo>
                    <a:pt x="1444" y="3865"/>
                    <a:pt x="1589" y="4119"/>
                    <a:pt x="1794" y="4320"/>
                  </a:cubicBezTo>
                  <a:cubicBezTo>
                    <a:pt x="2111" y="4639"/>
                    <a:pt x="2528" y="4799"/>
                    <a:pt x="2944" y="4799"/>
                  </a:cubicBezTo>
                  <a:cubicBezTo>
                    <a:pt x="3361" y="4799"/>
                    <a:pt x="3778" y="4639"/>
                    <a:pt x="4098" y="4320"/>
                  </a:cubicBezTo>
                  <a:cubicBezTo>
                    <a:pt x="4512" y="3906"/>
                    <a:pt x="4669" y="3302"/>
                    <a:pt x="4520" y="2747"/>
                  </a:cubicBezTo>
                  <a:lnTo>
                    <a:pt x="4963" y="2305"/>
                  </a:lnTo>
                  <a:lnTo>
                    <a:pt x="265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 name="Google Shape;1548;p46"/>
          <p:cNvGrpSpPr/>
          <p:nvPr/>
        </p:nvGrpSpPr>
        <p:grpSpPr>
          <a:xfrm>
            <a:off x="6412512" y="3721732"/>
            <a:ext cx="369675" cy="375062"/>
            <a:chOff x="6412512" y="3721732"/>
            <a:chExt cx="369675" cy="375062"/>
          </a:xfrm>
        </p:grpSpPr>
        <p:sp>
          <p:nvSpPr>
            <p:cNvPr id="1549" name="Google Shape;1549;p46"/>
            <p:cNvSpPr/>
            <p:nvPr/>
          </p:nvSpPr>
          <p:spPr>
            <a:xfrm>
              <a:off x="6545827" y="3856152"/>
              <a:ext cx="99246" cy="98788"/>
            </a:xfrm>
            <a:custGeom>
              <a:rect b="b" l="l" r="r" t="t"/>
              <a:pathLst>
                <a:path extrusionOk="0" h="3668" w="3685">
                  <a:moveTo>
                    <a:pt x="947" y="1"/>
                  </a:moveTo>
                  <a:cubicBezTo>
                    <a:pt x="916" y="1"/>
                    <a:pt x="884" y="4"/>
                    <a:pt x="853" y="12"/>
                  </a:cubicBezTo>
                  <a:cubicBezTo>
                    <a:pt x="717" y="44"/>
                    <a:pt x="604" y="144"/>
                    <a:pt x="560" y="281"/>
                  </a:cubicBezTo>
                  <a:lnTo>
                    <a:pt x="1" y="1962"/>
                  </a:lnTo>
                  <a:cubicBezTo>
                    <a:pt x="793" y="2356"/>
                    <a:pt x="1356" y="2951"/>
                    <a:pt x="1706" y="3667"/>
                  </a:cubicBezTo>
                  <a:lnTo>
                    <a:pt x="3387" y="3104"/>
                  </a:lnTo>
                  <a:cubicBezTo>
                    <a:pt x="3520" y="3060"/>
                    <a:pt x="3620" y="2951"/>
                    <a:pt x="3652" y="2811"/>
                  </a:cubicBezTo>
                  <a:cubicBezTo>
                    <a:pt x="3685" y="2674"/>
                    <a:pt x="3644" y="2529"/>
                    <a:pt x="3544" y="2429"/>
                  </a:cubicBezTo>
                  <a:lnTo>
                    <a:pt x="1235" y="120"/>
                  </a:lnTo>
                  <a:cubicBezTo>
                    <a:pt x="1158" y="43"/>
                    <a:pt x="1053" y="1"/>
                    <a:pt x="9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6"/>
            <p:cNvSpPr/>
            <p:nvPr/>
          </p:nvSpPr>
          <p:spPr>
            <a:xfrm>
              <a:off x="6412512" y="3920494"/>
              <a:ext cx="169325" cy="176300"/>
            </a:xfrm>
            <a:custGeom>
              <a:rect b="b" l="l" r="r" t="t"/>
              <a:pathLst>
                <a:path extrusionOk="0" h="6546" w="6287">
                  <a:moveTo>
                    <a:pt x="3339" y="0"/>
                  </a:moveTo>
                  <a:cubicBezTo>
                    <a:pt x="2708" y="0"/>
                    <a:pt x="2055" y="222"/>
                    <a:pt x="1476" y="727"/>
                  </a:cubicBezTo>
                  <a:cubicBezTo>
                    <a:pt x="507" y="1572"/>
                    <a:pt x="218" y="2867"/>
                    <a:pt x="732" y="4021"/>
                  </a:cubicBezTo>
                  <a:cubicBezTo>
                    <a:pt x="1082" y="4793"/>
                    <a:pt x="712" y="5255"/>
                    <a:pt x="306" y="5670"/>
                  </a:cubicBezTo>
                  <a:cubicBezTo>
                    <a:pt x="210" y="5770"/>
                    <a:pt x="133" y="5847"/>
                    <a:pt x="81" y="5939"/>
                  </a:cubicBezTo>
                  <a:cubicBezTo>
                    <a:pt x="0" y="6084"/>
                    <a:pt x="17" y="6261"/>
                    <a:pt x="117" y="6390"/>
                  </a:cubicBezTo>
                  <a:cubicBezTo>
                    <a:pt x="200" y="6491"/>
                    <a:pt x="319" y="6546"/>
                    <a:pt x="439" y="6546"/>
                  </a:cubicBezTo>
                  <a:cubicBezTo>
                    <a:pt x="475" y="6546"/>
                    <a:pt x="512" y="6541"/>
                    <a:pt x="547" y="6530"/>
                  </a:cubicBezTo>
                  <a:cubicBezTo>
                    <a:pt x="1629" y="6225"/>
                    <a:pt x="2433" y="6048"/>
                    <a:pt x="3017" y="5911"/>
                  </a:cubicBezTo>
                  <a:cubicBezTo>
                    <a:pt x="4259" y="5617"/>
                    <a:pt x="4770" y="5497"/>
                    <a:pt x="5369" y="4898"/>
                  </a:cubicBezTo>
                  <a:cubicBezTo>
                    <a:pt x="5988" y="4278"/>
                    <a:pt x="6286" y="3426"/>
                    <a:pt x="6185" y="2553"/>
                  </a:cubicBezTo>
                  <a:lnTo>
                    <a:pt x="6190" y="2553"/>
                  </a:lnTo>
                  <a:cubicBezTo>
                    <a:pt x="6021" y="1076"/>
                    <a:pt x="4731" y="0"/>
                    <a:pt x="33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6"/>
            <p:cNvSpPr/>
            <p:nvPr/>
          </p:nvSpPr>
          <p:spPr>
            <a:xfrm>
              <a:off x="6602386" y="3785831"/>
              <a:ext cx="112551" cy="112470"/>
            </a:xfrm>
            <a:custGeom>
              <a:rect b="b" l="l" r="r" t="t"/>
              <a:pathLst>
                <a:path extrusionOk="0" h="4176" w="4179">
                  <a:moveTo>
                    <a:pt x="2445" y="1"/>
                  </a:moveTo>
                  <a:lnTo>
                    <a:pt x="0" y="2442"/>
                  </a:lnTo>
                  <a:lnTo>
                    <a:pt x="1733" y="4175"/>
                  </a:lnTo>
                  <a:lnTo>
                    <a:pt x="4178" y="1730"/>
                  </a:lnTo>
                  <a:lnTo>
                    <a:pt x="24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6"/>
            <p:cNvSpPr/>
            <p:nvPr/>
          </p:nvSpPr>
          <p:spPr>
            <a:xfrm>
              <a:off x="6683830" y="3721732"/>
              <a:ext cx="98357" cy="95206"/>
            </a:xfrm>
            <a:custGeom>
              <a:rect b="b" l="l" r="r" t="t"/>
              <a:pathLst>
                <a:path extrusionOk="0" h="3535" w="3652">
                  <a:moveTo>
                    <a:pt x="2309" y="1"/>
                  </a:moveTo>
                  <a:cubicBezTo>
                    <a:pt x="1994" y="1"/>
                    <a:pt x="1680" y="120"/>
                    <a:pt x="1440" y="358"/>
                  </a:cubicBezTo>
                  <a:lnTo>
                    <a:pt x="0" y="1802"/>
                  </a:lnTo>
                  <a:lnTo>
                    <a:pt x="1729" y="3535"/>
                  </a:lnTo>
                  <a:lnTo>
                    <a:pt x="3173" y="2091"/>
                  </a:lnTo>
                  <a:cubicBezTo>
                    <a:pt x="3652" y="1613"/>
                    <a:pt x="3652" y="837"/>
                    <a:pt x="3173" y="358"/>
                  </a:cubicBezTo>
                  <a:cubicBezTo>
                    <a:pt x="2934" y="119"/>
                    <a:pt x="2622" y="1"/>
                    <a:pt x="23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 name="Google Shape;1553;p46"/>
          <p:cNvGrpSpPr/>
          <p:nvPr/>
        </p:nvGrpSpPr>
        <p:grpSpPr>
          <a:xfrm>
            <a:off x="6407206" y="3120518"/>
            <a:ext cx="377836" cy="375089"/>
            <a:chOff x="6407206" y="3120518"/>
            <a:chExt cx="377836" cy="375089"/>
          </a:xfrm>
        </p:grpSpPr>
        <p:sp>
          <p:nvSpPr>
            <p:cNvPr id="1554" name="Google Shape;1554;p46"/>
            <p:cNvSpPr/>
            <p:nvPr/>
          </p:nvSpPr>
          <p:spPr>
            <a:xfrm>
              <a:off x="6408606" y="3120518"/>
              <a:ext cx="375008" cy="375089"/>
            </a:xfrm>
            <a:custGeom>
              <a:rect b="b" l="l" r="r" t="t"/>
              <a:pathLst>
                <a:path extrusionOk="0" h="13927" w="13924">
                  <a:moveTo>
                    <a:pt x="1633" y="6599"/>
                  </a:moveTo>
                  <a:lnTo>
                    <a:pt x="1633" y="8908"/>
                  </a:lnTo>
                  <a:cubicBezTo>
                    <a:pt x="1159" y="8739"/>
                    <a:pt x="817" y="8284"/>
                    <a:pt x="817" y="7753"/>
                  </a:cubicBezTo>
                  <a:cubicBezTo>
                    <a:pt x="817" y="7219"/>
                    <a:pt x="1159" y="6764"/>
                    <a:pt x="1633" y="6599"/>
                  </a:cubicBezTo>
                  <a:close/>
                  <a:moveTo>
                    <a:pt x="12294" y="6599"/>
                  </a:moveTo>
                  <a:cubicBezTo>
                    <a:pt x="12769" y="6764"/>
                    <a:pt x="13107" y="7219"/>
                    <a:pt x="13107" y="7753"/>
                  </a:cubicBezTo>
                  <a:cubicBezTo>
                    <a:pt x="13107" y="8284"/>
                    <a:pt x="12769" y="8739"/>
                    <a:pt x="12294" y="8908"/>
                  </a:cubicBezTo>
                  <a:lnTo>
                    <a:pt x="12294" y="6599"/>
                  </a:lnTo>
                  <a:close/>
                  <a:moveTo>
                    <a:pt x="7778" y="6527"/>
                  </a:moveTo>
                  <a:cubicBezTo>
                    <a:pt x="8003" y="6527"/>
                    <a:pt x="8188" y="6712"/>
                    <a:pt x="8188" y="6937"/>
                  </a:cubicBezTo>
                  <a:lnTo>
                    <a:pt x="8188" y="7585"/>
                  </a:lnTo>
                  <a:lnTo>
                    <a:pt x="9121" y="6648"/>
                  </a:lnTo>
                  <a:cubicBezTo>
                    <a:pt x="9191" y="6578"/>
                    <a:pt x="9282" y="6535"/>
                    <a:pt x="9394" y="6535"/>
                  </a:cubicBezTo>
                  <a:cubicBezTo>
                    <a:pt x="9476" y="6535"/>
                    <a:pt x="9571" y="6558"/>
                    <a:pt x="9676" y="6611"/>
                  </a:cubicBezTo>
                  <a:cubicBezTo>
                    <a:pt x="10690" y="7118"/>
                    <a:pt x="10907" y="8465"/>
                    <a:pt x="10107" y="9265"/>
                  </a:cubicBezTo>
                  <a:cubicBezTo>
                    <a:pt x="9782" y="9589"/>
                    <a:pt x="9358" y="9750"/>
                    <a:pt x="8937" y="9750"/>
                  </a:cubicBezTo>
                  <a:cubicBezTo>
                    <a:pt x="8404" y="9750"/>
                    <a:pt x="7875" y="9492"/>
                    <a:pt x="7549" y="8976"/>
                  </a:cubicBezTo>
                  <a:lnTo>
                    <a:pt x="6375" y="8976"/>
                  </a:lnTo>
                  <a:cubicBezTo>
                    <a:pt x="6049" y="9492"/>
                    <a:pt x="5519" y="9750"/>
                    <a:pt x="4987" y="9750"/>
                  </a:cubicBezTo>
                  <a:cubicBezTo>
                    <a:pt x="4565" y="9750"/>
                    <a:pt x="4142" y="9589"/>
                    <a:pt x="3817" y="9265"/>
                  </a:cubicBezTo>
                  <a:cubicBezTo>
                    <a:pt x="3017" y="8465"/>
                    <a:pt x="3238" y="7118"/>
                    <a:pt x="4247" y="6611"/>
                  </a:cubicBezTo>
                  <a:cubicBezTo>
                    <a:pt x="4349" y="6561"/>
                    <a:pt x="4445" y="6528"/>
                    <a:pt x="4536" y="6528"/>
                  </a:cubicBezTo>
                  <a:cubicBezTo>
                    <a:pt x="4629" y="6528"/>
                    <a:pt x="4717" y="6562"/>
                    <a:pt x="4802" y="6648"/>
                  </a:cubicBezTo>
                  <a:lnTo>
                    <a:pt x="5739" y="7585"/>
                  </a:lnTo>
                  <a:lnTo>
                    <a:pt x="5739" y="6937"/>
                  </a:lnTo>
                  <a:cubicBezTo>
                    <a:pt x="5739" y="6712"/>
                    <a:pt x="5920" y="6527"/>
                    <a:pt x="6145" y="6527"/>
                  </a:cubicBezTo>
                  <a:cubicBezTo>
                    <a:pt x="6371" y="6527"/>
                    <a:pt x="6556" y="6712"/>
                    <a:pt x="6556" y="6937"/>
                  </a:cubicBezTo>
                  <a:lnTo>
                    <a:pt x="6556" y="8160"/>
                  </a:lnTo>
                  <a:lnTo>
                    <a:pt x="7372" y="8160"/>
                  </a:lnTo>
                  <a:lnTo>
                    <a:pt x="7372" y="6937"/>
                  </a:lnTo>
                  <a:cubicBezTo>
                    <a:pt x="7372" y="6712"/>
                    <a:pt x="7553" y="6527"/>
                    <a:pt x="7778" y="6527"/>
                  </a:cubicBezTo>
                  <a:close/>
                  <a:moveTo>
                    <a:pt x="7778" y="10609"/>
                  </a:moveTo>
                  <a:cubicBezTo>
                    <a:pt x="8003" y="10609"/>
                    <a:pt x="8188" y="10790"/>
                    <a:pt x="8188" y="11015"/>
                  </a:cubicBezTo>
                  <a:cubicBezTo>
                    <a:pt x="8188" y="11240"/>
                    <a:pt x="8003" y="11425"/>
                    <a:pt x="7778" y="11425"/>
                  </a:cubicBezTo>
                  <a:lnTo>
                    <a:pt x="6145" y="11425"/>
                  </a:lnTo>
                  <a:cubicBezTo>
                    <a:pt x="5920" y="11425"/>
                    <a:pt x="5739" y="11240"/>
                    <a:pt x="5739" y="11015"/>
                  </a:cubicBezTo>
                  <a:cubicBezTo>
                    <a:pt x="5739" y="10790"/>
                    <a:pt x="5920" y="10609"/>
                    <a:pt x="6145" y="10609"/>
                  </a:cubicBezTo>
                  <a:close/>
                  <a:moveTo>
                    <a:pt x="6962" y="0"/>
                  </a:moveTo>
                  <a:cubicBezTo>
                    <a:pt x="5623" y="0"/>
                    <a:pt x="4372" y="499"/>
                    <a:pt x="3407" y="1379"/>
                  </a:cubicBezTo>
                  <a:cubicBezTo>
                    <a:pt x="4066" y="1770"/>
                    <a:pt x="4637" y="2063"/>
                    <a:pt x="4979" y="2236"/>
                  </a:cubicBezTo>
                  <a:cubicBezTo>
                    <a:pt x="6182" y="2851"/>
                    <a:pt x="6411" y="4182"/>
                    <a:pt x="5864" y="5111"/>
                  </a:cubicBezTo>
                  <a:cubicBezTo>
                    <a:pt x="5490" y="5747"/>
                    <a:pt x="4833" y="6114"/>
                    <a:pt x="4120" y="6114"/>
                  </a:cubicBezTo>
                  <a:cubicBezTo>
                    <a:pt x="3845" y="6114"/>
                    <a:pt x="3561" y="6059"/>
                    <a:pt x="3282" y="5944"/>
                  </a:cubicBezTo>
                  <a:cubicBezTo>
                    <a:pt x="2723" y="5678"/>
                    <a:pt x="2156" y="5296"/>
                    <a:pt x="1654" y="4854"/>
                  </a:cubicBezTo>
                  <a:cubicBezTo>
                    <a:pt x="1625" y="5160"/>
                    <a:pt x="1629" y="5401"/>
                    <a:pt x="1629" y="5755"/>
                  </a:cubicBezTo>
                  <a:cubicBezTo>
                    <a:pt x="700" y="5944"/>
                    <a:pt x="1" y="6768"/>
                    <a:pt x="1" y="7753"/>
                  </a:cubicBezTo>
                  <a:cubicBezTo>
                    <a:pt x="1" y="8787"/>
                    <a:pt x="773" y="9631"/>
                    <a:pt x="1774" y="9764"/>
                  </a:cubicBezTo>
                  <a:cubicBezTo>
                    <a:pt x="2317" y="12113"/>
                    <a:pt x="4448" y="13926"/>
                    <a:pt x="6962" y="13926"/>
                  </a:cubicBezTo>
                  <a:cubicBezTo>
                    <a:pt x="9475" y="13926"/>
                    <a:pt x="11607" y="12113"/>
                    <a:pt x="12150" y="9764"/>
                  </a:cubicBezTo>
                  <a:cubicBezTo>
                    <a:pt x="13147" y="9631"/>
                    <a:pt x="13923" y="8787"/>
                    <a:pt x="13923" y="7753"/>
                  </a:cubicBezTo>
                  <a:cubicBezTo>
                    <a:pt x="13923" y="6720"/>
                    <a:pt x="13223" y="5944"/>
                    <a:pt x="12290" y="5755"/>
                  </a:cubicBezTo>
                  <a:lnTo>
                    <a:pt x="12294" y="5755"/>
                  </a:lnTo>
                  <a:cubicBezTo>
                    <a:pt x="12294" y="5409"/>
                    <a:pt x="12298" y="5160"/>
                    <a:pt x="12270" y="4858"/>
                  </a:cubicBezTo>
                  <a:cubicBezTo>
                    <a:pt x="11780" y="5292"/>
                    <a:pt x="11225" y="5666"/>
                    <a:pt x="10686" y="5928"/>
                  </a:cubicBezTo>
                  <a:cubicBezTo>
                    <a:pt x="10380" y="6054"/>
                    <a:pt x="10080" y="6112"/>
                    <a:pt x="9794" y="6112"/>
                  </a:cubicBezTo>
                  <a:cubicBezTo>
                    <a:pt x="9054" y="6112"/>
                    <a:pt x="8417" y="5721"/>
                    <a:pt x="8060" y="5111"/>
                  </a:cubicBezTo>
                  <a:cubicBezTo>
                    <a:pt x="7481" y="4126"/>
                    <a:pt x="7822" y="2815"/>
                    <a:pt x="8888" y="2264"/>
                  </a:cubicBezTo>
                  <a:cubicBezTo>
                    <a:pt x="9258" y="2075"/>
                    <a:pt x="9849" y="1774"/>
                    <a:pt x="10517" y="1379"/>
                  </a:cubicBezTo>
                  <a:cubicBezTo>
                    <a:pt x="9552" y="499"/>
                    <a:pt x="8301" y="0"/>
                    <a:pt x="69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6"/>
            <p:cNvSpPr/>
            <p:nvPr/>
          </p:nvSpPr>
          <p:spPr>
            <a:xfrm>
              <a:off x="6517252" y="3321084"/>
              <a:ext cx="43119" cy="40022"/>
            </a:xfrm>
            <a:custGeom>
              <a:rect b="b" l="l" r="r" t="t"/>
              <a:pathLst>
                <a:path extrusionOk="0" h="1486" w="1601">
                  <a:moveTo>
                    <a:pt x="418" y="1"/>
                  </a:moveTo>
                  <a:cubicBezTo>
                    <a:pt x="52" y="302"/>
                    <a:pt x="0" y="877"/>
                    <a:pt x="362" y="1239"/>
                  </a:cubicBezTo>
                  <a:cubicBezTo>
                    <a:pt x="530" y="1407"/>
                    <a:pt x="743" y="1486"/>
                    <a:pt x="954" y="1486"/>
                  </a:cubicBezTo>
                  <a:cubicBezTo>
                    <a:pt x="1198" y="1486"/>
                    <a:pt x="1439" y="1380"/>
                    <a:pt x="1601" y="1183"/>
                  </a:cubicBezTo>
                  <a:lnTo>
                    <a:pt x="4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6"/>
            <p:cNvSpPr/>
            <p:nvPr/>
          </p:nvSpPr>
          <p:spPr>
            <a:xfrm>
              <a:off x="6631931" y="3321084"/>
              <a:ext cx="43146" cy="40022"/>
            </a:xfrm>
            <a:custGeom>
              <a:rect b="b" l="l" r="r" t="t"/>
              <a:pathLst>
                <a:path extrusionOk="0" h="1486" w="1602">
                  <a:moveTo>
                    <a:pt x="1183" y="1"/>
                  </a:moveTo>
                  <a:lnTo>
                    <a:pt x="1" y="1183"/>
                  </a:lnTo>
                  <a:cubicBezTo>
                    <a:pt x="163" y="1380"/>
                    <a:pt x="404" y="1486"/>
                    <a:pt x="648" y="1486"/>
                  </a:cubicBezTo>
                  <a:cubicBezTo>
                    <a:pt x="859" y="1486"/>
                    <a:pt x="1072" y="1407"/>
                    <a:pt x="1240" y="1239"/>
                  </a:cubicBezTo>
                  <a:cubicBezTo>
                    <a:pt x="1602" y="877"/>
                    <a:pt x="1545" y="302"/>
                    <a:pt x="11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6"/>
            <p:cNvSpPr/>
            <p:nvPr/>
          </p:nvSpPr>
          <p:spPr>
            <a:xfrm>
              <a:off x="6635082" y="3131533"/>
              <a:ext cx="149960" cy="131727"/>
            </a:xfrm>
            <a:custGeom>
              <a:rect b="b" l="l" r="r" t="t"/>
              <a:pathLst>
                <a:path extrusionOk="0" h="4891" w="5568">
                  <a:moveTo>
                    <a:pt x="5100" y="1"/>
                  </a:moveTo>
                  <a:cubicBezTo>
                    <a:pt x="5010" y="1"/>
                    <a:pt x="4917" y="30"/>
                    <a:pt x="4834" y="98"/>
                  </a:cubicBezTo>
                  <a:cubicBezTo>
                    <a:pt x="3306" y="1361"/>
                    <a:pt x="1549" y="2225"/>
                    <a:pt x="849" y="2583"/>
                  </a:cubicBezTo>
                  <a:cubicBezTo>
                    <a:pt x="218" y="2909"/>
                    <a:pt x="1" y="3689"/>
                    <a:pt x="354" y="4292"/>
                  </a:cubicBezTo>
                  <a:cubicBezTo>
                    <a:pt x="563" y="4647"/>
                    <a:pt x="946" y="4891"/>
                    <a:pt x="1397" y="4891"/>
                  </a:cubicBezTo>
                  <a:cubicBezTo>
                    <a:pt x="1565" y="4891"/>
                    <a:pt x="1742" y="4857"/>
                    <a:pt x="1923" y="4783"/>
                  </a:cubicBezTo>
                  <a:cubicBezTo>
                    <a:pt x="3648" y="3954"/>
                    <a:pt x="5180" y="1980"/>
                    <a:pt x="5506" y="500"/>
                  </a:cubicBezTo>
                  <a:cubicBezTo>
                    <a:pt x="5568" y="218"/>
                    <a:pt x="5344" y="1"/>
                    <a:pt x="51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6"/>
            <p:cNvSpPr/>
            <p:nvPr/>
          </p:nvSpPr>
          <p:spPr>
            <a:xfrm>
              <a:off x="6407206" y="3131533"/>
              <a:ext cx="149933" cy="131727"/>
            </a:xfrm>
            <a:custGeom>
              <a:rect b="b" l="l" r="r" t="t"/>
              <a:pathLst>
                <a:path extrusionOk="0" h="4891" w="5567">
                  <a:moveTo>
                    <a:pt x="466" y="1"/>
                  </a:moveTo>
                  <a:cubicBezTo>
                    <a:pt x="223" y="1"/>
                    <a:pt x="0" y="218"/>
                    <a:pt x="65" y="500"/>
                  </a:cubicBezTo>
                  <a:cubicBezTo>
                    <a:pt x="390" y="1980"/>
                    <a:pt x="1923" y="3954"/>
                    <a:pt x="3644" y="4783"/>
                  </a:cubicBezTo>
                  <a:cubicBezTo>
                    <a:pt x="3826" y="4857"/>
                    <a:pt x="4003" y="4891"/>
                    <a:pt x="4171" y="4891"/>
                  </a:cubicBezTo>
                  <a:cubicBezTo>
                    <a:pt x="4623" y="4891"/>
                    <a:pt x="5005" y="4647"/>
                    <a:pt x="5216" y="4292"/>
                  </a:cubicBezTo>
                  <a:cubicBezTo>
                    <a:pt x="5566" y="3689"/>
                    <a:pt x="5349" y="2909"/>
                    <a:pt x="4718" y="2583"/>
                  </a:cubicBezTo>
                  <a:cubicBezTo>
                    <a:pt x="4018" y="2225"/>
                    <a:pt x="2260" y="1361"/>
                    <a:pt x="732" y="98"/>
                  </a:cubicBezTo>
                  <a:cubicBezTo>
                    <a:pt x="650" y="30"/>
                    <a:pt x="557" y="1"/>
                    <a:pt x="4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 name="Google Shape;1559;p46"/>
          <p:cNvGrpSpPr/>
          <p:nvPr/>
        </p:nvGrpSpPr>
        <p:grpSpPr>
          <a:xfrm>
            <a:off x="6453664" y="2519304"/>
            <a:ext cx="285754" cy="375089"/>
            <a:chOff x="6453664" y="2519304"/>
            <a:chExt cx="285754" cy="375089"/>
          </a:xfrm>
        </p:grpSpPr>
        <p:sp>
          <p:nvSpPr>
            <p:cNvPr id="1560" name="Google Shape;1560;p46"/>
            <p:cNvSpPr/>
            <p:nvPr/>
          </p:nvSpPr>
          <p:spPr>
            <a:xfrm>
              <a:off x="6453664" y="2607238"/>
              <a:ext cx="285754" cy="265150"/>
            </a:xfrm>
            <a:custGeom>
              <a:rect b="b" l="l" r="r" t="t"/>
              <a:pathLst>
                <a:path extrusionOk="0" h="9845" w="10610">
                  <a:moveTo>
                    <a:pt x="1223" y="0"/>
                  </a:moveTo>
                  <a:cubicBezTo>
                    <a:pt x="552" y="0"/>
                    <a:pt x="1" y="547"/>
                    <a:pt x="1" y="1223"/>
                  </a:cubicBezTo>
                  <a:cubicBezTo>
                    <a:pt x="1" y="1774"/>
                    <a:pt x="367" y="2244"/>
                    <a:pt x="869" y="2397"/>
                  </a:cubicBezTo>
                  <a:cubicBezTo>
                    <a:pt x="306" y="3254"/>
                    <a:pt x="1" y="4263"/>
                    <a:pt x="1" y="5305"/>
                  </a:cubicBezTo>
                  <a:cubicBezTo>
                    <a:pt x="1" y="8031"/>
                    <a:pt x="2084" y="9845"/>
                    <a:pt x="5305" y="9845"/>
                  </a:cubicBezTo>
                  <a:cubicBezTo>
                    <a:pt x="8526" y="9845"/>
                    <a:pt x="10609" y="8031"/>
                    <a:pt x="10609" y="5305"/>
                  </a:cubicBezTo>
                  <a:cubicBezTo>
                    <a:pt x="10597" y="4223"/>
                    <a:pt x="10300" y="3246"/>
                    <a:pt x="9741" y="2397"/>
                  </a:cubicBezTo>
                  <a:cubicBezTo>
                    <a:pt x="10239" y="2244"/>
                    <a:pt x="10609" y="1774"/>
                    <a:pt x="10609" y="1223"/>
                  </a:cubicBezTo>
                  <a:cubicBezTo>
                    <a:pt x="10609" y="547"/>
                    <a:pt x="10062" y="0"/>
                    <a:pt x="9387" y="0"/>
                  </a:cubicBezTo>
                  <a:lnTo>
                    <a:pt x="8160" y="0"/>
                  </a:lnTo>
                  <a:lnTo>
                    <a:pt x="8160" y="4488"/>
                  </a:lnTo>
                  <a:cubicBezTo>
                    <a:pt x="8160" y="5164"/>
                    <a:pt x="7613" y="5711"/>
                    <a:pt x="6938" y="5711"/>
                  </a:cubicBezTo>
                  <a:cubicBezTo>
                    <a:pt x="6262" y="5711"/>
                    <a:pt x="5715" y="5164"/>
                    <a:pt x="5715" y="4488"/>
                  </a:cubicBezTo>
                  <a:lnTo>
                    <a:pt x="5715" y="2856"/>
                  </a:lnTo>
                  <a:cubicBezTo>
                    <a:pt x="5715" y="2631"/>
                    <a:pt x="5530" y="2446"/>
                    <a:pt x="5305" y="2446"/>
                  </a:cubicBezTo>
                  <a:cubicBezTo>
                    <a:pt x="5080" y="2446"/>
                    <a:pt x="4899" y="2631"/>
                    <a:pt x="4899" y="2856"/>
                  </a:cubicBezTo>
                  <a:lnTo>
                    <a:pt x="4899" y="3672"/>
                  </a:lnTo>
                  <a:cubicBezTo>
                    <a:pt x="4899" y="4348"/>
                    <a:pt x="4348" y="4895"/>
                    <a:pt x="3672" y="4895"/>
                  </a:cubicBezTo>
                  <a:cubicBezTo>
                    <a:pt x="2997" y="4895"/>
                    <a:pt x="2450" y="4348"/>
                    <a:pt x="2450" y="3672"/>
                  </a:cubicBezTo>
                  <a:lnTo>
                    <a:pt x="245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6"/>
            <p:cNvSpPr/>
            <p:nvPr/>
          </p:nvSpPr>
          <p:spPr>
            <a:xfrm>
              <a:off x="6541626" y="2607238"/>
              <a:ext cx="109938" cy="131835"/>
            </a:xfrm>
            <a:custGeom>
              <a:rect b="b" l="l" r="r" t="t"/>
              <a:pathLst>
                <a:path extrusionOk="0" h="4895" w="4082">
                  <a:moveTo>
                    <a:pt x="0" y="0"/>
                  </a:moveTo>
                  <a:lnTo>
                    <a:pt x="0" y="3672"/>
                  </a:lnTo>
                  <a:cubicBezTo>
                    <a:pt x="0" y="3897"/>
                    <a:pt x="185" y="4078"/>
                    <a:pt x="410" y="4078"/>
                  </a:cubicBezTo>
                  <a:cubicBezTo>
                    <a:pt x="635" y="4078"/>
                    <a:pt x="816" y="3897"/>
                    <a:pt x="816" y="3672"/>
                  </a:cubicBezTo>
                  <a:lnTo>
                    <a:pt x="816" y="2856"/>
                  </a:lnTo>
                  <a:cubicBezTo>
                    <a:pt x="820" y="2180"/>
                    <a:pt x="1367" y="1633"/>
                    <a:pt x="2043" y="1633"/>
                  </a:cubicBezTo>
                  <a:cubicBezTo>
                    <a:pt x="2715" y="1633"/>
                    <a:pt x="3265" y="2180"/>
                    <a:pt x="3265" y="2856"/>
                  </a:cubicBezTo>
                  <a:lnTo>
                    <a:pt x="3265" y="4488"/>
                  </a:lnTo>
                  <a:cubicBezTo>
                    <a:pt x="3265" y="4714"/>
                    <a:pt x="3446" y="4895"/>
                    <a:pt x="3672" y="4895"/>
                  </a:cubicBezTo>
                  <a:cubicBezTo>
                    <a:pt x="3897" y="4895"/>
                    <a:pt x="4082" y="4714"/>
                    <a:pt x="4082" y="4488"/>
                  </a:cubicBezTo>
                  <a:lnTo>
                    <a:pt x="408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6"/>
            <p:cNvSpPr/>
            <p:nvPr/>
          </p:nvSpPr>
          <p:spPr>
            <a:xfrm>
              <a:off x="6475749" y="2519304"/>
              <a:ext cx="65904" cy="65985"/>
            </a:xfrm>
            <a:custGeom>
              <a:rect b="b" l="l" r="r" t="t"/>
              <a:pathLst>
                <a:path extrusionOk="0" h="2450" w="2447">
                  <a:moveTo>
                    <a:pt x="1224" y="0"/>
                  </a:moveTo>
                  <a:cubicBezTo>
                    <a:pt x="548" y="0"/>
                    <a:pt x="1" y="551"/>
                    <a:pt x="1" y="1227"/>
                  </a:cubicBezTo>
                  <a:cubicBezTo>
                    <a:pt x="1" y="1902"/>
                    <a:pt x="548" y="2449"/>
                    <a:pt x="1224" y="2449"/>
                  </a:cubicBezTo>
                  <a:cubicBezTo>
                    <a:pt x="1899" y="2449"/>
                    <a:pt x="2446" y="1902"/>
                    <a:pt x="2446" y="1227"/>
                  </a:cubicBezTo>
                  <a:cubicBezTo>
                    <a:pt x="2446" y="551"/>
                    <a:pt x="1899" y="0"/>
                    <a:pt x="12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6"/>
            <p:cNvSpPr/>
            <p:nvPr/>
          </p:nvSpPr>
          <p:spPr>
            <a:xfrm>
              <a:off x="6563603" y="2563257"/>
              <a:ext cx="22004" cy="22031"/>
            </a:xfrm>
            <a:custGeom>
              <a:rect b="b" l="l" r="r" t="t"/>
              <a:pathLst>
                <a:path extrusionOk="0" h="818" w="817">
                  <a:moveTo>
                    <a:pt x="411" y="1"/>
                  </a:moveTo>
                  <a:cubicBezTo>
                    <a:pt x="181" y="1"/>
                    <a:pt x="0" y="186"/>
                    <a:pt x="0" y="411"/>
                  </a:cubicBezTo>
                  <a:cubicBezTo>
                    <a:pt x="0" y="636"/>
                    <a:pt x="181" y="817"/>
                    <a:pt x="411" y="817"/>
                  </a:cubicBezTo>
                  <a:cubicBezTo>
                    <a:pt x="636" y="817"/>
                    <a:pt x="817" y="636"/>
                    <a:pt x="817" y="411"/>
                  </a:cubicBezTo>
                  <a:cubicBezTo>
                    <a:pt x="817" y="186"/>
                    <a:pt x="636" y="1"/>
                    <a:pt x="4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6"/>
            <p:cNvSpPr/>
            <p:nvPr/>
          </p:nvSpPr>
          <p:spPr>
            <a:xfrm>
              <a:off x="6674403" y="2853967"/>
              <a:ext cx="48532" cy="40426"/>
            </a:xfrm>
            <a:custGeom>
              <a:rect b="b" l="l" r="r" t="t"/>
              <a:pathLst>
                <a:path extrusionOk="0" h="1501" w="1802">
                  <a:moveTo>
                    <a:pt x="1581" y="0"/>
                  </a:moveTo>
                  <a:cubicBezTo>
                    <a:pt x="1130" y="398"/>
                    <a:pt x="600" y="724"/>
                    <a:pt x="0" y="969"/>
                  </a:cubicBezTo>
                  <a:lnTo>
                    <a:pt x="382" y="1299"/>
                  </a:lnTo>
                  <a:cubicBezTo>
                    <a:pt x="539" y="1435"/>
                    <a:pt x="731" y="1500"/>
                    <a:pt x="922" y="1500"/>
                  </a:cubicBezTo>
                  <a:cubicBezTo>
                    <a:pt x="1156" y="1500"/>
                    <a:pt x="1389" y="1401"/>
                    <a:pt x="1553" y="1211"/>
                  </a:cubicBezTo>
                  <a:cubicBezTo>
                    <a:pt x="1742" y="994"/>
                    <a:pt x="1802" y="684"/>
                    <a:pt x="1714" y="411"/>
                  </a:cubicBezTo>
                  <a:lnTo>
                    <a:pt x="15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6"/>
            <p:cNvSpPr/>
            <p:nvPr/>
          </p:nvSpPr>
          <p:spPr>
            <a:xfrm>
              <a:off x="6464707" y="2849954"/>
              <a:ext cx="50283" cy="44385"/>
            </a:xfrm>
            <a:custGeom>
              <a:rect b="b" l="l" r="r" t="t"/>
              <a:pathLst>
                <a:path extrusionOk="0" h="1648" w="1867">
                  <a:moveTo>
                    <a:pt x="274" y="1"/>
                  </a:moveTo>
                  <a:lnTo>
                    <a:pt x="89" y="560"/>
                  </a:lnTo>
                  <a:cubicBezTo>
                    <a:pt x="1" y="833"/>
                    <a:pt x="61" y="1143"/>
                    <a:pt x="250" y="1360"/>
                  </a:cubicBezTo>
                  <a:cubicBezTo>
                    <a:pt x="416" y="1550"/>
                    <a:pt x="649" y="1648"/>
                    <a:pt x="883" y="1648"/>
                  </a:cubicBezTo>
                  <a:cubicBezTo>
                    <a:pt x="1074" y="1648"/>
                    <a:pt x="1267" y="1582"/>
                    <a:pt x="1424" y="1448"/>
                  </a:cubicBezTo>
                  <a:lnTo>
                    <a:pt x="1867" y="1062"/>
                  </a:lnTo>
                  <a:cubicBezTo>
                    <a:pt x="1251" y="793"/>
                    <a:pt x="721" y="431"/>
                    <a:pt x="2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6"/>
            <p:cNvSpPr/>
            <p:nvPr/>
          </p:nvSpPr>
          <p:spPr>
            <a:xfrm>
              <a:off x="6625009" y="2519384"/>
              <a:ext cx="97065" cy="65904"/>
            </a:xfrm>
            <a:custGeom>
              <a:rect b="b" l="l" r="r" t="t"/>
              <a:pathLst>
                <a:path extrusionOk="0" h="2447" w="3604">
                  <a:moveTo>
                    <a:pt x="2212" y="1"/>
                  </a:moveTo>
                  <a:cubicBezTo>
                    <a:pt x="1803" y="1"/>
                    <a:pt x="1403" y="205"/>
                    <a:pt x="1171" y="576"/>
                  </a:cubicBezTo>
                  <a:lnTo>
                    <a:pt x="1" y="2446"/>
                  </a:lnTo>
                  <a:lnTo>
                    <a:pt x="2888" y="2446"/>
                  </a:lnTo>
                  <a:lnTo>
                    <a:pt x="3246" y="1871"/>
                  </a:lnTo>
                  <a:cubicBezTo>
                    <a:pt x="3604" y="1300"/>
                    <a:pt x="3431" y="544"/>
                    <a:pt x="2856" y="186"/>
                  </a:cubicBezTo>
                  <a:cubicBezTo>
                    <a:pt x="2656" y="61"/>
                    <a:pt x="2432" y="1"/>
                    <a:pt x="22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 name="Google Shape;1567;p46"/>
          <p:cNvGrpSpPr/>
          <p:nvPr/>
        </p:nvGrpSpPr>
        <p:grpSpPr>
          <a:xfrm>
            <a:off x="5595433" y="3724021"/>
            <a:ext cx="375304" cy="370483"/>
            <a:chOff x="5595433" y="3724021"/>
            <a:chExt cx="375304" cy="370483"/>
          </a:xfrm>
        </p:grpSpPr>
        <p:sp>
          <p:nvSpPr>
            <p:cNvPr id="1568" name="Google Shape;1568;p46"/>
            <p:cNvSpPr/>
            <p:nvPr/>
          </p:nvSpPr>
          <p:spPr>
            <a:xfrm>
              <a:off x="5609950" y="3906031"/>
              <a:ext cx="39672" cy="37517"/>
            </a:xfrm>
            <a:custGeom>
              <a:rect b="b" l="l" r="r" t="t"/>
              <a:pathLst>
                <a:path extrusionOk="0" h="1393" w="1473">
                  <a:moveTo>
                    <a:pt x="447" y="1"/>
                  </a:moveTo>
                  <a:cubicBezTo>
                    <a:pt x="343" y="1"/>
                    <a:pt x="240" y="40"/>
                    <a:pt x="161" y="118"/>
                  </a:cubicBezTo>
                  <a:cubicBezTo>
                    <a:pt x="0" y="279"/>
                    <a:pt x="0" y="536"/>
                    <a:pt x="161" y="697"/>
                  </a:cubicBezTo>
                  <a:lnTo>
                    <a:pt x="736" y="1272"/>
                  </a:lnTo>
                  <a:cubicBezTo>
                    <a:pt x="817" y="1353"/>
                    <a:pt x="921" y="1393"/>
                    <a:pt x="1026" y="1393"/>
                  </a:cubicBezTo>
                  <a:cubicBezTo>
                    <a:pt x="1130" y="1393"/>
                    <a:pt x="1235" y="1353"/>
                    <a:pt x="1315" y="1272"/>
                  </a:cubicBezTo>
                  <a:cubicBezTo>
                    <a:pt x="1472" y="1116"/>
                    <a:pt x="1472" y="854"/>
                    <a:pt x="1315" y="697"/>
                  </a:cubicBezTo>
                  <a:lnTo>
                    <a:pt x="736" y="118"/>
                  </a:lnTo>
                  <a:cubicBezTo>
                    <a:pt x="656" y="40"/>
                    <a:pt x="551" y="1"/>
                    <a:pt x="4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6"/>
            <p:cNvSpPr/>
            <p:nvPr/>
          </p:nvSpPr>
          <p:spPr>
            <a:xfrm>
              <a:off x="5657378" y="3890464"/>
              <a:ext cx="22031" cy="53084"/>
            </a:xfrm>
            <a:custGeom>
              <a:rect b="b" l="l" r="r" t="t"/>
              <a:pathLst>
                <a:path extrusionOk="0" h="1971" w="818">
                  <a:moveTo>
                    <a:pt x="419" y="1"/>
                  </a:moveTo>
                  <a:cubicBezTo>
                    <a:pt x="194" y="1"/>
                    <a:pt x="1" y="181"/>
                    <a:pt x="1" y="407"/>
                  </a:cubicBezTo>
                  <a:lnTo>
                    <a:pt x="1" y="1565"/>
                  </a:lnTo>
                  <a:cubicBezTo>
                    <a:pt x="1" y="1790"/>
                    <a:pt x="194" y="1971"/>
                    <a:pt x="419" y="1971"/>
                  </a:cubicBezTo>
                  <a:cubicBezTo>
                    <a:pt x="644" y="1971"/>
                    <a:pt x="817" y="1790"/>
                    <a:pt x="817" y="1565"/>
                  </a:cubicBezTo>
                  <a:lnTo>
                    <a:pt x="817" y="407"/>
                  </a:lnTo>
                  <a:cubicBezTo>
                    <a:pt x="817" y="181"/>
                    <a:pt x="644" y="1"/>
                    <a:pt x="4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6"/>
            <p:cNvSpPr/>
            <p:nvPr/>
          </p:nvSpPr>
          <p:spPr>
            <a:xfrm>
              <a:off x="5595433" y="3952732"/>
              <a:ext cx="53084" cy="21923"/>
            </a:xfrm>
            <a:custGeom>
              <a:rect b="b" l="l" r="r" t="t"/>
              <a:pathLst>
                <a:path extrusionOk="0" h="814" w="1971">
                  <a:moveTo>
                    <a:pt x="411" y="1"/>
                  </a:moveTo>
                  <a:cubicBezTo>
                    <a:pt x="185" y="1"/>
                    <a:pt x="0" y="182"/>
                    <a:pt x="0" y="407"/>
                  </a:cubicBezTo>
                  <a:cubicBezTo>
                    <a:pt x="0" y="632"/>
                    <a:pt x="185" y="813"/>
                    <a:pt x="411" y="813"/>
                  </a:cubicBezTo>
                  <a:lnTo>
                    <a:pt x="1565" y="813"/>
                  </a:lnTo>
                  <a:cubicBezTo>
                    <a:pt x="1790" y="813"/>
                    <a:pt x="1971" y="632"/>
                    <a:pt x="1971" y="407"/>
                  </a:cubicBezTo>
                  <a:cubicBezTo>
                    <a:pt x="1971" y="182"/>
                    <a:pt x="1790" y="1"/>
                    <a:pt x="15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6"/>
            <p:cNvSpPr/>
            <p:nvPr/>
          </p:nvSpPr>
          <p:spPr>
            <a:xfrm>
              <a:off x="5656516" y="3948073"/>
              <a:ext cx="58740" cy="33073"/>
            </a:xfrm>
            <a:custGeom>
              <a:rect b="b" l="l" r="r" t="t"/>
              <a:pathLst>
                <a:path extrusionOk="0" h="1228" w="2181">
                  <a:moveTo>
                    <a:pt x="1605" y="1"/>
                  </a:moveTo>
                  <a:lnTo>
                    <a:pt x="1316" y="290"/>
                  </a:lnTo>
                  <a:cubicBezTo>
                    <a:pt x="1237" y="371"/>
                    <a:pt x="1133" y="411"/>
                    <a:pt x="1028" y="411"/>
                  </a:cubicBezTo>
                  <a:cubicBezTo>
                    <a:pt x="923" y="411"/>
                    <a:pt x="819" y="371"/>
                    <a:pt x="741" y="290"/>
                  </a:cubicBezTo>
                  <a:cubicBezTo>
                    <a:pt x="660" y="212"/>
                    <a:pt x="556" y="173"/>
                    <a:pt x="451" y="173"/>
                  </a:cubicBezTo>
                  <a:cubicBezTo>
                    <a:pt x="346" y="173"/>
                    <a:pt x="242" y="212"/>
                    <a:pt x="161" y="290"/>
                  </a:cubicBezTo>
                  <a:cubicBezTo>
                    <a:pt x="1" y="451"/>
                    <a:pt x="1" y="709"/>
                    <a:pt x="161" y="870"/>
                  </a:cubicBezTo>
                  <a:cubicBezTo>
                    <a:pt x="399" y="1107"/>
                    <a:pt x="712" y="1227"/>
                    <a:pt x="1026" y="1227"/>
                  </a:cubicBezTo>
                  <a:cubicBezTo>
                    <a:pt x="1340" y="1227"/>
                    <a:pt x="1653" y="1107"/>
                    <a:pt x="1891" y="870"/>
                  </a:cubicBezTo>
                  <a:lnTo>
                    <a:pt x="2180" y="580"/>
                  </a:lnTo>
                  <a:lnTo>
                    <a:pt x="160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6"/>
            <p:cNvSpPr/>
            <p:nvPr/>
          </p:nvSpPr>
          <p:spPr>
            <a:xfrm>
              <a:off x="5658913" y="3979180"/>
              <a:ext cx="118611" cy="115325"/>
            </a:xfrm>
            <a:custGeom>
              <a:rect b="b" l="l" r="r" t="t"/>
              <a:pathLst>
                <a:path extrusionOk="0" h="4282" w="4404">
                  <a:moveTo>
                    <a:pt x="2670" y="0"/>
                  </a:moveTo>
                  <a:lnTo>
                    <a:pt x="483" y="2192"/>
                  </a:lnTo>
                  <a:cubicBezTo>
                    <a:pt x="4" y="2666"/>
                    <a:pt x="0" y="3442"/>
                    <a:pt x="483" y="3921"/>
                  </a:cubicBezTo>
                  <a:cubicBezTo>
                    <a:pt x="721" y="4162"/>
                    <a:pt x="1034" y="4281"/>
                    <a:pt x="1347" y="4281"/>
                  </a:cubicBezTo>
                  <a:cubicBezTo>
                    <a:pt x="1661" y="4281"/>
                    <a:pt x="1974" y="4161"/>
                    <a:pt x="2212" y="3921"/>
                  </a:cubicBezTo>
                  <a:lnTo>
                    <a:pt x="4404" y="1733"/>
                  </a:lnTo>
                  <a:lnTo>
                    <a:pt x="26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6"/>
            <p:cNvSpPr/>
            <p:nvPr/>
          </p:nvSpPr>
          <p:spPr>
            <a:xfrm>
              <a:off x="5823525" y="3724021"/>
              <a:ext cx="147213" cy="146863"/>
            </a:xfrm>
            <a:custGeom>
              <a:rect b="b" l="l" r="r" t="t"/>
              <a:pathLst>
                <a:path extrusionOk="0" h="5453" w="5466">
                  <a:moveTo>
                    <a:pt x="5054" y="0"/>
                  </a:moveTo>
                  <a:cubicBezTo>
                    <a:pt x="5037" y="0"/>
                    <a:pt x="5020" y="1"/>
                    <a:pt x="5003" y="4"/>
                  </a:cubicBezTo>
                  <a:lnTo>
                    <a:pt x="1" y="559"/>
                  </a:lnTo>
                  <a:lnTo>
                    <a:pt x="4899" y="5453"/>
                  </a:lnTo>
                  <a:lnTo>
                    <a:pt x="5454" y="454"/>
                  </a:lnTo>
                  <a:cubicBezTo>
                    <a:pt x="5466" y="329"/>
                    <a:pt x="5422" y="209"/>
                    <a:pt x="5337" y="120"/>
                  </a:cubicBezTo>
                  <a:cubicBezTo>
                    <a:pt x="5261" y="44"/>
                    <a:pt x="5160" y="0"/>
                    <a:pt x="50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6"/>
            <p:cNvSpPr/>
            <p:nvPr/>
          </p:nvSpPr>
          <p:spPr>
            <a:xfrm>
              <a:off x="5759964" y="3803714"/>
              <a:ext cx="22004" cy="195530"/>
            </a:xfrm>
            <a:custGeom>
              <a:rect b="b" l="l" r="r" t="t"/>
              <a:pathLst>
                <a:path extrusionOk="0" h="7260" w="817">
                  <a:moveTo>
                    <a:pt x="816" y="0"/>
                  </a:moveTo>
                  <a:lnTo>
                    <a:pt x="0" y="817"/>
                  </a:lnTo>
                  <a:lnTo>
                    <a:pt x="0" y="6443"/>
                  </a:lnTo>
                  <a:lnTo>
                    <a:pt x="816" y="7259"/>
                  </a:lnTo>
                  <a:lnTo>
                    <a:pt x="8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6"/>
            <p:cNvSpPr/>
            <p:nvPr/>
          </p:nvSpPr>
          <p:spPr>
            <a:xfrm>
              <a:off x="5847899" y="3794396"/>
              <a:ext cx="22004" cy="161083"/>
            </a:xfrm>
            <a:custGeom>
              <a:rect b="b" l="l" r="r" t="t"/>
              <a:pathLst>
                <a:path extrusionOk="0" h="5981" w="817">
                  <a:moveTo>
                    <a:pt x="0" y="0"/>
                  </a:moveTo>
                  <a:lnTo>
                    <a:pt x="0" y="5"/>
                  </a:lnTo>
                  <a:lnTo>
                    <a:pt x="0" y="5980"/>
                  </a:lnTo>
                  <a:lnTo>
                    <a:pt x="817" y="5164"/>
                  </a:lnTo>
                  <a:lnTo>
                    <a:pt x="817" y="817"/>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6"/>
            <p:cNvSpPr/>
            <p:nvPr/>
          </p:nvSpPr>
          <p:spPr>
            <a:xfrm>
              <a:off x="5803918" y="3766117"/>
              <a:ext cx="22031" cy="233235"/>
            </a:xfrm>
            <a:custGeom>
              <a:rect b="b" l="l" r="r" t="t"/>
              <a:pathLst>
                <a:path extrusionOk="0" h="8660" w="818">
                  <a:moveTo>
                    <a:pt x="580" y="1"/>
                  </a:moveTo>
                  <a:lnTo>
                    <a:pt x="1" y="580"/>
                  </a:lnTo>
                  <a:lnTo>
                    <a:pt x="1" y="8659"/>
                  </a:lnTo>
                  <a:lnTo>
                    <a:pt x="817" y="7843"/>
                  </a:lnTo>
                  <a:lnTo>
                    <a:pt x="817" y="234"/>
                  </a:lnTo>
                  <a:lnTo>
                    <a:pt x="5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6"/>
            <p:cNvSpPr/>
            <p:nvPr/>
          </p:nvSpPr>
          <p:spPr>
            <a:xfrm>
              <a:off x="5891879" y="3838377"/>
              <a:ext cx="36520" cy="73122"/>
            </a:xfrm>
            <a:custGeom>
              <a:rect b="b" l="l" r="r" t="t"/>
              <a:pathLst>
                <a:path extrusionOk="0" h="2715" w="1356">
                  <a:moveTo>
                    <a:pt x="0" y="0"/>
                  </a:moveTo>
                  <a:lnTo>
                    <a:pt x="0" y="2715"/>
                  </a:lnTo>
                  <a:lnTo>
                    <a:pt x="1355" y="1359"/>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6"/>
            <p:cNvSpPr/>
            <p:nvPr/>
          </p:nvSpPr>
          <p:spPr>
            <a:xfrm>
              <a:off x="5687704" y="3847695"/>
              <a:ext cx="50283" cy="107568"/>
            </a:xfrm>
            <a:custGeom>
              <a:rect b="b" l="l" r="r" t="t"/>
              <a:pathLst>
                <a:path extrusionOk="0" h="3994" w="1867">
                  <a:moveTo>
                    <a:pt x="1867" y="0"/>
                  </a:moveTo>
                  <a:lnTo>
                    <a:pt x="158" y="1709"/>
                  </a:lnTo>
                  <a:cubicBezTo>
                    <a:pt x="1" y="1866"/>
                    <a:pt x="1" y="2127"/>
                    <a:pt x="158" y="2284"/>
                  </a:cubicBezTo>
                  <a:lnTo>
                    <a:pt x="1867" y="3993"/>
                  </a:lnTo>
                  <a:lnTo>
                    <a:pt x="18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 name="Google Shape;1579;p46"/>
          <p:cNvGrpSpPr/>
          <p:nvPr/>
        </p:nvGrpSpPr>
        <p:grpSpPr>
          <a:xfrm>
            <a:off x="5595433" y="3120518"/>
            <a:ext cx="375089" cy="375062"/>
            <a:chOff x="5595433" y="3120518"/>
            <a:chExt cx="375089" cy="375062"/>
          </a:xfrm>
        </p:grpSpPr>
        <p:sp>
          <p:nvSpPr>
            <p:cNvPr id="1580" name="Google Shape;1580;p46"/>
            <p:cNvSpPr/>
            <p:nvPr/>
          </p:nvSpPr>
          <p:spPr>
            <a:xfrm>
              <a:off x="5727995" y="3120518"/>
              <a:ext cx="109965" cy="109938"/>
            </a:xfrm>
            <a:custGeom>
              <a:rect b="b" l="l" r="r" t="t"/>
              <a:pathLst>
                <a:path extrusionOk="0" h="4082" w="4083">
                  <a:moveTo>
                    <a:pt x="2040" y="0"/>
                  </a:moveTo>
                  <a:cubicBezTo>
                    <a:pt x="918" y="0"/>
                    <a:pt x="1" y="917"/>
                    <a:pt x="1" y="2043"/>
                  </a:cubicBezTo>
                  <a:cubicBezTo>
                    <a:pt x="1" y="3165"/>
                    <a:pt x="918" y="4082"/>
                    <a:pt x="2040" y="4082"/>
                  </a:cubicBezTo>
                  <a:cubicBezTo>
                    <a:pt x="3166" y="4082"/>
                    <a:pt x="4083" y="3165"/>
                    <a:pt x="4083" y="2043"/>
                  </a:cubicBezTo>
                  <a:cubicBezTo>
                    <a:pt x="4083" y="917"/>
                    <a:pt x="3166" y="0"/>
                    <a:pt x="20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6"/>
            <p:cNvSpPr/>
            <p:nvPr/>
          </p:nvSpPr>
          <p:spPr>
            <a:xfrm>
              <a:off x="5595433" y="3120518"/>
              <a:ext cx="176569" cy="375062"/>
            </a:xfrm>
            <a:custGeom>
              <a:rect b="b" l="l" r="r" t="t"/>
              <a:pathLst>
                <a:path extrusionOk="0" h="13926" w="6556">
                  <a:moveTo>
                    <a:pt x="1227" y="0"/>
                  </a:moveTo>
                  <a:cubicBezTo>
                    <a:pt x="551" y="0"/>
                    <a:pt x="0" y="551"/>
                    <a:pt x="0" y="1223"/>
                  </a:cubicBezTo>
                  <a:cubicBezTo>
                    <a:pt x="0" y="1898"/>
                    <a:pt x="551" y="2449"/>
                    <a:pt x="1227" y="2449"/>
                  </a:cubicBezTo>
                  <a:cubicBezTo>
                    <a:pt x="1412" y="2449"/>
                    <a:pt x="1589" y="2401"/>
                    <a:pt x="1750" y="2324"/>
                  </a:cubicBezTo>
                  <a:lnTo>
                    <a:pt x="2687" y="3265"/>
                  </a:lnTo>
                  <a:lnTo>
                    <a:pt x="2039" y="3265"/>
                  </a:lnTo>
                  <a:cubicBezTo>
                    <a:pt x="1368" y="3265"/>
                    <a:pt x="817" y="3812"/>
                    <a:pt x="817" y="4488"/>
                  </a:cubicBezTo>
                  <a:cubicBezTo>
                    <a:pt x="817" y="5164"/>
                    <a:pt x="1368" y="5711"/>
                    <a:pt x="2039" y="5711"/>
                  </a:cubicBezTo>
                  <a:lnTo>
                    <a:pt x="4517" y="5711"/>
                  </a:lnTo>
                  <a:lnTo>
                    <a:pt x="4517" y="8936"/>
                  </a:lnTo>
                  <a:lnTo>
                    <a:pt x="2651" y="12089"/>
                  </a:lnTo>
                  <a:cubicBezTo>
                    <a:pt x="2305" y="12664"/>
                    <a:pt x="2494" y="13420"/>
                    <a:pt x="3069" y="13765"/>
                  </a:cubicBezTo>
                  <a:cubicBezTo>
                    <a:pt x="3250" y="13874"/>
                    <a:pt x="3459" y="13925"/>
                    <a:pt x="3669" y="13925"/>
                  </a:cubicBezTo>
                  <a:cubicBezTo>
                    <a:pt x="4096" y="13925"/>
                    <a:pt x="4529" y="13714"/>
                    <a:pt x="4750" y="13347"/>
                  </a:cubicBezTo>
                  <a:lnTo>
                    <a:pt x="6266" y="10810"/>
                  </a:lnTo>
                  <a:cubicBezTo>
                    <a:pt x="6338" y="10685"/>
                    <a:pt x="6439" y="10589"/>
                    <a:pt x="6555" y="10520"/>
                  </a:cubicBezTo>
                  <a:lnTo>
                    <a:pt x="6555" y="8160"/>
                  </a:lnTo>
                  <a:lnTo>
                    <a:pt x="6149" y="8160"/>
                  </a:lnTo>
                  <a:cubicBezTo>
                    <a:pt x="5920" y="8160"/>
                    <a:pt x="5739" y="7979"/>
                    <a:pt x="5739" y="7753"/>
                  </a:cubicBezTo>
                  <a:cubicBezTo>
                    <a:pt x="5739" y="7524"/>
                    <a:pt x="5920" y="7343"/>
                    <a:pt x="6149" y="7343"/>
                  </a:cubicBezTo>
                  <a:lnTo>
                    <a:pt x="6555" y="7343"/>
                  </a:lnTo>
                  <a:lnTo>
                    <a:pt x="6555" y="6527"/>
                  </a:lnTo>
                  <a:lnTo>
                    <a:pt x="6149" y="6527"/>
                  </a:lnTo>
                  <a:cubicBezTo>
                    <a:pt x="5920" y="6527"/>
                    <a:pt x="5739" y="6346"/>
                    <a:pt x="5739" y="6121"/>
                  </a:cubicBezTo>
                  <a:cubicBezTo>
                    <a:pt x="5739" y="5896"/>
                    <a:pt x="5920" y="5711"/>
                    <a:pt x="6149" y="5711"/>
                  </a:cubicBezTo>
                  <a:lnTo>
                    <a:pt x="6555" y="5711"/>
                  </a:lnTo>
                  <a:lnTo>
                    <a:pt x="6555" y="4854"/>
                  </a:lnTo>
                  <a:cubicBezTo>
                    <a:pt x="5598" y="4717"/>
                    <a:pt x="4798" y="4106"/>
                    <a:pt x="4396" y="3265"/>
                  </a:cubicBezTo>
                  <a:lnTo>
                    <a:pt x="3841" y="3265"/>
                  </a:lnTo>
                  <a:lnTo>
                    <a:pt x="2325" y="1749"/>
                  </a:lnTo>
                  <a:cubicBezTo>
                    <a:pt x="2401" y="1589"/>
                    <a:pt x="2450" y="1412"/>
                    <a:pt x="2450" y="1223"/>
                  </a:cubicBezTo>
                  <a:cubicBezTo>
                    <a:pt x="2450" y="551"/>
                    <a:pt x="1899" y="0"/>
                    <a:pt x="1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6"/>
            <p:cNvSpPr/>
            <p:nvPr/>
          </p:nvSpPr>
          <p:spPr>
            <a:xfrm>
              <a:off x="5793953" y="3120518"/>
              <a:ext cx="176569" cy="375062"/>
            </a:xfrm>
            <a:custGeom>
              <a:rect b="b" l="l" r="r" t="t"/>
              <a:pathLst>
                <a:path extrusionOk="0" h="13926" w="6556">
                  <a:moveTo>
                    <a:pt x="5329" y="0"/>
                  </a:moveTo>
                  <a:cubicBezTo>
                    <a:pt x="4654" y="0"/>
                    <a:pt x="4107" y="551"/>
                    <a:pt x="4107" y="1227"/>
                  </a:cubicBezTo>
                  <a:cubicBezTo>
                    <a:pt x="4107" y="1412"/>
                    <a:pt x="4151" y="1589"/>
                    <a:pt x="4227" y="1749"/>
                  </a:cubicBezTo>
                  <a:lnTo>
                    <a:pt x="2715" y="3265"/>
                  </a:lnTo>
                  <a:lnTo>
                    <a:pt x="2160" y="3265"/>
                  </a:lnTo>
                  <a:cubicBezTo>
                    <a:pt x="1758" y="4106"/>
                    <a:pt x="958" y="4717"/>
                    <a:pt x="1" y="4854"/>
                  </a:cubicBezTo>
                  <a:lnTo>
                    <a:pt x="1" y="5711"/>
                  </a:lnTo>
                  <a:lnTo>
                    <a:pt x="407" y="5711"/>
                  </a:lnTo>
                  <a:cubicBezTo>
                    <a:pt x="636" y="5711"/>
                    <a:pt x="817" y="5896"/>
                    <a:pt x="817" y="6121"/>
                  </a:cubicBezTo>
                  <a:cubicBezTo>
                    <a:pt x="817" y="6346"/>
                    <a:pt x="636" y="6527"/>
                    <a:pt x="407" y="6527"/>
                  </a:cubicBezTo>
                  <a:lnTo>
                    <a:pt x="1" y="6527"/>
                  </a:lnTo>
                  <a:lnTo>
                    <a:pt x="1" y="7343"/>
                  </a:lnTo>
                  <a:lnTo>
                    <a:pt x="407" y="7343"/>
                  </a:lnTo>
                  <a:cubicBezTo>
                    <a:pt x="636" y="7343"/>
                    <a:pt x="817" y="7528"/>
                    <a:pt x="817" y="7753"/>
                  </a:cubicBezTo>
                  <a:cubicBezTo>
                    <a:pt x="817" y="7979"/>
                    <a:pt x="636" y="8160"/>
                    <a:pt x="407" y="8160"/>
                  </a:cubicBezTo>
                  <a:lnTo>
                    <a:pt x="1" y="8160"/>
                  </a:lnTo>
                  <a:lnTo>
                    <a:pt x="1" y="10520"/>
                  </a:lnTo>
                  <a:cubicBezTo>
                    <a:pt x="117" y="10589"/>
                    <a:pt x="218" y="10685"/>
                    <a:pt x="290" y="10810"/>
                  </a:cubicBezTo>
                  <a:lnTo>
                    <a:pt x="1806" y="13331"/>
                  </a:lnTo>
                  <a:cubicBezTo>
                    <a:pt x="2033" y="13709"/>
                    <a:pt x="2437" y="13925"/>
                    <a:pt x="2856" y="13925"/>
                  </a:cubicBezTo>
                  <a:cubicBezTo>
                    <a:pt x="3070" y="13925"/>
                    <a:pt x="3288" y="13869"/>
                    <a:pt x="3487" y="13749"/>
                  </a:cubicBezTo>
                  <a:cubicBezTo>
                    <a:pt x="4062" y="13404"/>
                    <a:pt x="4252" y="12652"/>
                    <a:pt x="3906" y="12072"/>
                  </a:cubicBezTo>
                  <a:lnTo>
                    <a:pt x="2040" y="8936"/>
                  </a:lnTo>
                  <a:lnTo>
                    <a:pt x="2040" y="5715"/>
                  </a:lnTo>
                  <a:lnTo>
                    <a:pt x="4513" y="5715"/>
                  </a:lnTo>
                  <a:cubicBezTo>
                    <a:pt x="5189" y="5715"/>
                    <a:pt x="5739" y="5164"/>
                    <a:pt x="5739" y="4488"/>
                  </a:cubicBezTo>
                  <a:cubicBezTo>
                    <a:pt x="5739" y="3812"/>
                    <a:pt x="5189" y="3265"/>
                    <a:pt x="4513" y="3265"/>
                  </a:cubicBezTo>
                  <a:lnTo>
                    <a:pt x="3869" y="3265"/>
                  </a:lnTo>
                  <a:lnTo>
                    <a:pt x="4806" y="2324"/>
                  </a:lnTo>
                  <a:cubicBezTo>
                    <a:pt x="4967" y="2401"/>
                    <a:pt x="5140" y="2449"/>
                    <a:pt x="5329" y="2449"/>
                  </a:cubicBezTo>
                  <a:cubicBezTo>
                    <a:pt x="6005" y="2449"/>
                    <a:pt x="6556" y="1898"/>
                    <a:pt x="6556" y="1227"/>
                  </a:cubicBezTo>
                  <a:cubicBezTo>
                    <a:pt x="6556" y="551"/>
                    <a:pt x="6005" y="0"/>
                    <a:pt x="53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 name="Google Shape;1583;p46"/>
          <p:cNvGrpSpPr/>
          <p:nvPr/>
        </p:nvGrpSpPr>
        <p:grpSpPr>
          <a:xfrm>
            <a:off x="5593279" y="2519330"/>
            <a:ext cx="385808" cy="375062"/>
            <a:chOff x="5593279" y="2519330"/>
            <a:chExt cx="385808" cy="375062"/>
          </a:xfrm>
        </p:grpSpPr>
        <p:sp>
          <p:nvSpPr>
            <p:cNvPr id="1584" name="Google Shape;1584;p46"/>
            <p:cNvSpPr/>
            <p:nvPr/>
          </p:nvSpPr>
          <p:spPr>
            <a:xfrm>
              <a:off x="5648598" y="2671849"/>
              <a:ext cx="179074" cy="169352"/>
            </a:xfrm>
            <a:custGeom>
              <a:rect b="b" l="l" r="r" t="t"/>
              <a:pathLst>
                <a:path extrusionOk="0" h="6288" w="6649">
                  <a:moveTo>
                    <a:pt x="2606" y="0"/>
                  </a:moveTo>
                  <a:cubicBezTo>
                    <a:pt x="1664" y="0"/>
                    <a:pt x="721" y="360"/>
                    <a:pt x="1" y="1080"/>
                  </a:cubicBezTo>
                  <a:lnTo>
                    <a:pt x="5209" y="6288"/>
                  </a:lnTo>
                  <a:cubicBezTo>
                    <a:pt x="6648" y="4848"/>
                    <a:pt x="6648" y="2520"/>
                    <a:pt x="5209" y="1080"/>
                  </a:cubicBezTo>
                  <a:cubicBezTo>
                    <a:pt x="4491" y="360"/>
                    <a:pt x="3549" y="0"/>
                    <a:pt x="26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6"/>
            <p:cNvSpPr/>
            <p:nvPr/>
          </p:nvSpPr>
          <p:spPr>
            <a:xfrm>
              <a:off x="5593279" y="2710013"/>
              <a:ext cx="188689" cy="184380"/>
            </a:xfrm>
            <a:custGeom>
              <a:rect b="b" l="l" r="r" t="t"/>
              <a:pathLst>
                <a:path extrusionOk="0" h="6846" w="7006">
                  <a:moveTo>
                    <a:pt x="899" y="1"/>
                  </a:moveTo>
                  <a:cubicBezTo>
                    <a:pt x="690" y="1"/>
                    <a:pt x="481" y="81"/>
                    <a:pt x="322" y="242"/>
                  </a:cubicBezTo>
                  <a:cubicBezTo>
                    <a:pt x="0" y="560"/>
                    <a:pt x="0" y="1079"/>
                    <a:pt x="322" y="1400"/>
                  </a:cubicBezTo>
                  <a:lnTo>
                    <a:pt x="5530" y="6604"/>
                  </a:lnTo>
                  <a:cubicBezTo>
                    <a:pt x="5688" y="6765"/>
                    <a:pt x="5898" y="6845"/>
                    <a:pt x="6107" y="6845"/>
                  </a:cubicBezTo>
                  <a:cubicBezTo>
                    <a:pt x="6316" y="6845"/>
                    <a:pt x="6525" y="6765"/>
                    <a:pt x="6684" y="6604"/>
                  </a:cubicBezTo>
                  <a:cubicBezTo>
                    <a:pt x="7005" y="6286"/>
                    <a:pt x="7005" y="5768"/>
                    <a:pt x="6684" y="5450"/>
                  </a:cubicBezTo>
                  <a:lnTo>
                    <a:pt x="1480" y="242"/>
                  </a:lnTo>
                  <a:cubicBezTo>
                    <a:pt x="1319" y="81"/>
                    <a:pt x="1109" y="1"/>
                    <a:pt x="8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6"/>
            <p:cNvSpPr/>
            <p:nvPr/>
          </p:nvSpPr>
          <p:spPr>
            <a:xfrm>
              <a:off x="5786708" y="2519330"/>
              <a:ext cx="192379" cy="183141"/>
            </a:xfrm>
            <a:custGeom>
              <a:rect b="b" l="l" r="r" t="t"/>
              <a:pathLst>
                <a:path extrusionOk="0" h="6800" w="7143">
                  <a:moveTo>
                    <a:pt x="3554" y="1"/>
                  </a:moveTo>
                  <a:cubicBezTo>
                    <a:pt x="2715" y="1"/>
                    <a:pt x="1877" y="320"/>
                    <a:pt x="1239" y="960"/>
                  </a:cubicBezTo>
                  <a:cubicBezTo>
                    <a:pt x="258" y="1937"/>
                    <a:pt x="0" y="3433"/>
                    <a:pt x="600" y="4684"/>
                  </a:cubicBezTo>
                  <a:lnTo>
                    <a:pt x="724" y="4945"/>
                  </a:lnTo>
                  <a:lnTo>
                    <a:pt x="24" y="5641"/>
                  </a:lnTo>
                  <a:cubicBezTo>
                    <a:pt x="250" y="5794"/>
                    <a:pt x="463" y="5967"/>
                    <a:pt x="660" y="6164"/>
                  </a:cubicBezTo>
                  <a:cubicBezTo>
                    <a:pt x="857" y="6361"/>
                    <a:pt x="1030" y="6574"/>
                    <a:pt x="1183" y="6799"/>
                  </a:cubicBezTo>
                  <a:lnTo>
                    <a:pt x="2397" y="5585"/>
                  </a:lnTo>
                  <a:cubicBezTo>
                    <a:pt x="2715" y="5267"/>
                    <a:pt x="2715" y="4748"/>
                    <a:pt x="2397" y="4431"/>
                  </a:cubicBezTo>
                  <a:cubicBezTo>
                    <a:pt x="1758" y="3791"/>
                    <a:pt x="1754" y="2754"/>
                    <a:pt x="2397" y="2114"/>
                  </a:cubicBezTo>
                  <a:cubicBezTo>
                    <a:pt x="2715" y="1796"/>
                    <a:pt x="3134" y="1636"/>
                    <a:pt x="3554" y="1636"/>
                  </a:cubicBezTo>
                  <a:cubicBezTo>
                    <a:pt x="3972" y="1636"/>
                    <a:pt x="4390" y="1795"/>
                    <a:pt x="4710" y="2114"/>
                  </a:cubicBezTo>
                  <a:cubicBezTo>
                    <a:pt x="5019" y="2424"/>
                    <a:pt x="5188" y="2834"/>
                    <a:pt x="5188" y="3273"/>
                  </a:cubicBezTo>
                  <a:cubicBezTo>
                    <a:pt x="5188" y="3711"/>
                    <a:pt x="5019" y="4121"/>
                    <a:pt x="4710" y="4431"/>
                  </a:cubicBezTo>
                  <a:cubicBezTo>
                    <a:pt x="4392" y="4748"/>
                    <a:pt x="4392" y="5267"/>
                    <a:pt x="4710" y="5585"/>
                  </a:cubicBezTo>
                  <a:cubicBezTo>
                    <a:pt x="4868" y="5746"/>
                    <a:pt x="5077" y="5826"/>
                    <a:pt x="5287" y="5826"/>
                  </a:cubicBezTo>
                  <a:cubicBezTo>
                    <a:pt x="5497" y="5826"/>
                    <a:pt x="5707" y="5746"/>
                    <a:pt x="5868" y="5585"/>
                  </a:cubicBezTo>
                  <a:cubicBezTo>
                    <a:pt x="7143" y="4310"/>
                    <a:pt x="7143" y="2235"/>
                    <a:pt x="5868" y="956"/>
                  </a:cubicBezTo>
                  <a:cubicBezTo>
                    <a:pt x="5229" y="319"/>
                    <a:pt x="4391" y="1"/>
                    <a:pt x="35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 name="Google Shape;1587;p46"/>
          <p:cNvGrpSpPr/>
          <p:nvPr/>
        </p:nvGrpSpPr>
        <p:grpSpPr>
          <a:xfrm>
            <a:off x="4782260" y="3721732"/>
            <a:ext cx="375089" cy="375089"/>
            <a:chOff x="4782260" y="3721732"/>
            <a:chExt cx="375089" cy="375089"/>
          </a:xfrm>
        </p:grpSpPr>
        <p:sp>
          <p:nvSpPr>
            <p:cNvPr id="1588" name="Google Shape;1588;p46"/>
            <p:cNvSpPr/>
            <p:nvPr/>
          </p:nvSpPr>
          <p:spPr>
            <a:xfrm>
              <a:off x="4872026" y="3964124"/>
              <a:ext cx="195530" cy="43981"/>
            </a:xfrm>
            <a:custGeom>
              <a:rect b="b" l="l" r="r" t="t"/>
              <a:pathLst>
                <a:path extrusionOk="0" h="1633" w="7260">
                  <a:moveTo>
                    <a:pt x="3222" y="0"/>
                  </a:moveTo>
                  <a:lnTo>
                    <a:pt x="3222" y="4"/>
                  </a:lnTo>
                  <a:lnTo>
                    <a:pt x="3222" y="410"/>
                  </a:lnTo>
                  <a:cubicBezTo>
                    <a:pt x="3222" y="635"/>
                    <a:pt x="3041" y="816"/>
                    <a:pt x="2816" y="816"/>
                  </a:cubicBezTo>
                  <a:lnTo>
                    <a:pt x="1183" y="816"/>
                  </a:lnTo>
                  <a:cubicBezTo>
                    <a:pt x="958" y="816"/>
                    <a:pt x="773" y="635"/>
                    <a:pt x="773" y="410"/>
                  </a:cubicBezTo>
                  <a:lnTo>
                    <a:pt x="773" y="4"/>
                  </a:lnTo>
                  <a:lnTo>
                    <a:pt x="1" y="4"/>
                  </a:lnTo>
                  <a:cubicBezTo>
                    <a:pt x="190" y="933"/>
                    <a:pt x="1014" y="1633"/>
                    <a:pt x="2000" y="1633"/>
                  </a:cubicBezTo>
                  <a:lnTo>
                    <a:pt x="4039" y="1633"/>
                  </a:lnTo>
                  <a:lnTo>
                    <a:pt x="4039" y="1227"/>
                  </a:lnTo>
                  <a:cubicBezTo>
                    <a:pt x="4039" y="1001"/>
                    <a:pt x="4220" y="816"/>
                    <a:pt x="4449" y="816"/>
                  </a:cubicBezTo>
                  <a:lnTo>
                    <a:pt x="6077" y="816"/>
                  </a:lnTo>
                  <a:cubicBezTo>
                    <a:pt x="6303" y="816"/>
                    <a:pt x="6488" y="1001"/>
                    <a:pt x="6488" y="1227"/>
                  </a:cubicBezTo>
                  <a:cubicBezTo>
                    <a:pt x="6882" y="929"/>
                    <a:pt x="7163" y="491"/>
                    <a:pt x="72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6"/>
            <p:cNvSpPr/>
            <p:nvPr/>
          </p:nvSpPr>
          <p:spPr>
            <a:xfrm>
              <a:off x="4889694" y="3857095"/>
              <a:ext cx="43254" cy="40076"/>
            </a:xfrm>
            <a:custGeom>
              <a:rect b="b" l="l" r="r" t="t"/>
              <a:pathLst>
                <a:path extrusionOk="0" h="1488" w="1606">
                  <a:moveTo>
                    <a:pt x="419" y="1"/>
                  </a:moveTo>
                  <a:cubicBezTo>
                    <a:pt x="57" y="303"/>
                    <a:pt x="1" y="878"/>
                    <a:pt x="366" y="1240"/>
                  </a:cubicBezTo>
                  <a:cubicBezTo>
                    <a:pt x="535" y="1408"/>
                    <a:pt x="749" y="1488"/>
                    <a:pt x="960" y="1488"/>
                  </a:cubicBezTo>
                  <a:cubicBezTo>
                    <a:pt x="1203" y="1488"/>
                    <a:pt x="1442" y="1383"/>
                    <a:pt x="1605" y="1187"/>
                  </a:cubicBezTo>
                  <a:lnTo>
                    <a:pt x="4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6"/>
            <p:cNvSpPr/>
            <p:nvPr/>
          </p:nvSpPr>
          <p:spPr>
            <a:xfrm>
              <a:off x="5005585" y="3857095"/>
              <a:ext cx="43146" cy="40076"/>
            </a:xfrm>
            <a:custGeom>
              <a:rect b="b" l="l" r="r" t="t"/>
              <a:pathLst>
                <a:path extrusionOk="0" h="1488" w="1602">
                  <a:moveTo>
                    <a:pt x="1183" y="1"/>
                  </a:moveTo>
                  <a:lnTo>
                    <a:pt x="0" y="1187"/>
                  </a:lnTo>
                  <a:cubicBezTo>
                    <a:pt x="162" y="1383"/>
                    <a:pt x="401" y="1488"/>
                    <a:pt x="644" y="1488"/>
                  </a:cubicBezTo>
                  <a:cubicBezTo>
                    <a:pt x="856" y="1488"/>
                    <a:pt x="1071" y="1408"/>
                    <a:pt x="1239" y="1240"/>
                  </a:cubicBezTo>
                  <a:cubicBezTo>
                    <a:pt x="1601" y="878"/>
                    <a:pt x="1545" y="303"/>
                    <a:pt x="11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6"/>
            <p:cNvSpPr/>
            <p:nvPr/>
          </p:nvSpPr>
          <p:spPr>
            <a:xfrm>
              <a:off x="4782260" y="3788444"/>
              <a:ext cx="375089" cy="308377"/>
            </a:xfrm>
            <a:custGeom>
              <a:rect b="b" l="l" r="r" t="t"/>
              <a:pathLst>
                <a:path extrusionOk="0" h="11450" w="13927">
                  <a:moveTo>
                    <a:pt x="4497" y="1630"/>
                  </a:moveTo>
                  <a:cubicBezTo>
                    <a:pt x="4588" y="1630"/>
                    <a:pt x="4676" y="1664"/>
                    <a:pt x="4762" y="1750"/>
                  </a:cubicBezTo>
                  <a:lnTo>
                    <a:pt x="6394" y="3382"/>
                  </a:lnTo>
                  <a:cubicBezTo>
                    <a:pt x="6563" y="3551"/>
                    <a:pt x="6531" y="3732"/>
                    <a:pt x="6431" y="3937"/>
                  </a:cubicBezTo>
                  <a:cubicBezTo>
                    <a:pt x="6132" y="4532"/>
                    <a:pt x="5543" y="4853"/>
                    <a:pt x="4946" y="4853"/>
                  </a:cubicBezTo>
                  <a:cubicBezTo>
                    <a:pt x="4529" y="4853"/>
                    <a:pt x="4107" y="4697"/>
                    <a:pt x="3776" y="4368"/>
                  </a:cubicBezTo>
                  <a:cubicBezTo>
                    <a:pt x="2980" y="3567"/>
                    <a:pt x="3193" y="2220"/>
                    <a:pt x="4207" y="1713"/>
                  </a:cubicBezTo>
                  <a:cubicBezTo>
                    <a:pt x="4308" y="1665"/>
                    <a:pt x="4404" y="1630"/>
                    <a:pt x="4497" y="1630"/>
                  </a:cubicBezTo>
                  <a:close/>
                  <a:moveTo>
                    <a:pt x="9390" y="1630"/>
                  </a:moveTo>
                  <a:cubicBezTo>
                    <a:pt x="9481" y="1630"/>
                    <a:pt x="9576" y="1664"/>
                    <a:pt x="9676" y="1713"/>
                  </a:cubicBezTo>
                  <a:cubicBezTo>
                    <a:pt x="10689" y="2220"/>
                    <a:pt x="10906" y="3567"/>
                    <a:pt x="10106" y="4368"/>
                  </a:cubicBezTo>
                  <a:cubicBezTo>
                    <a:pt x="9777" y="4697"/>
                    <a:pt x="9357" y="4853"/>
                    <a:pt x="8940" y="4853"/>
                  </a:cubicBezTo>
                  <a:cubicBezTo>
                    <a:pt x="8343" y="4853"/>
                    <a:pt x="7754" y="4532"/>
                    <a:pt x="7456" y="3937"/>
                  </a:cubicBezTo>
                  <a:cubicBezTo>
                    <a:pt x="7355" y="3732"/>
                    <a:pt x="7323" y="3551"/>
                    <a:pt x="7492" y="3382"/>
                  </a:cubicBezTo>
                  <a:lnTo>
                    <a:pt x="9125" y="1750"/>
                  </a:lnTo>
                  <a:cubicBezTo>
                    <a:pt x="9210" y="1665"/>
                    <a:pt x="9298" y="1630"/>
                    <a:pt x="9390" y="1630"/>
                  </a:cubicBezTo>
                  <a:close/>
                  <a:moveTo>
                    <a:pt x="11043" y="5711"/>
                  </a:moveTo>
                  <a:cubicBezTo>
                    <a:pt x="11268" y="5711"/>
                    <a:pt x="11449" y="5892"/>
                    <a:pt x="11449" y="6117"/>
                  </a:cubicBezTo>
                  <a:cubicBezTo>
                    <a:pt x="11449" y="7327"/>
                    <a:pt x="10685" y="8409"/>
                    <a:pt x="9547" y="8811"/>
                  </a:cubicBezTo>
                  <a:cubicBezTo>
                    <a:pt x="9502" y="8827"/>
                    <a:pt x="9457" y="8834"/>
                    <a:pt x="9412" y="8834"/>
                  </a:cubicBezTo>
                  <a:cubicBezTo>
                    <a:pt x="9195" y="8834"/>
                    <a:pt x="9004" y="8659"/>
                    <a:pt x="9004" y="8425"/>
                  </a:cubicBezTo>
                  <a:lnTo>
                    <a:pt x="9004" y="8156"/>
                  </a:lnTo>
                  <a:lnTo>
                    <a:pt x="8188" y="8156"/>
                  </a:lnTo>
                  <a:lnTo>
                    <a:pt x="8188" y="8566"/>
                  </a:lnTo>
                  <a:cubicBezTo>
                    <a:pt x="8188" y="8791"/>
                    <a:pt x="8003" y="8972"/>
                    <a:pt x="7778" y="8972"/>
                  </a:cubicBezTo>
                  <a:lnTo>
                    <a:pt x="5333" y="8972"/>
                  </a:lnTo>
                  <a:cubicBezTo>
                    <a:pt x="3756" y="8972"/>
                    <a:pt x="2477" y="7693"/>
                    <a:pt x="2477" y="6117"/>
                  </a:cubicBezTo>
                  <a:cubicBezTo>
                    <a:pt x="2477" y="5892"/>
                    <a:pt x="2658" y="5711"/>
                    <a:pt x="2884" y="5711"/>
                  </a:cubicBezTo>
                  <a:lnTo>
                    <a:pt x="4516" y="5711"/>
                  </a:lnTo>
                  <a:cubicBezTo>
                    <a:pt x="4742" y="5711"/>
                    <a:pt x="4922" y="5892"/>
                    <a:pt x="4922" y="6117"/>
                  </a:cubicBezTo>
                  <a:lnTo>
                    <a:pt x="4922" y="6527"/>
                  </a:lnTo>
                  <a:lnTo>
                    <a:pt x="5739" y="6527"/>
                  </a:lnTo>
                  <a:lnTo>
                    <a:pt x="5739" y="6117"/>
                  </a:lnTo>
                  <a:cubicBezTo>
                    <a:pt x="5739" y="5892"/>
                    <a:pt x="5924" y="5711"/>
                    <a:pt x="6149" y="5711"/>
                  </a:cubicBezTo>
                  <a:close/>
                  <a:moveTo>
                    <a:pt x="5739" y="0"/>
                  </a:moveTo>
                  <a:cubicBezTo>
                    <a:pt x="2590" y="0"/>
                    <a:pt x="0" y="2562"/>
                    <a:pt x="0" y="5711"/>
                  </a:cubicBezTo>
                  <a:cubicBezTo>
                    <a:pt x="0" y="8409"/>
                    <a:pt x="1677" y="10633"/>
                    <a:pt x="3700" y="10633"/>
                  </a:cubicBezTo>
                  <a:cubicBezTo>
                    <a:pt x="4046" y="10633"/>
                    <a:pt x="4392" y="10565"/>
                    <a:pt x="4725" y="10436"/>
                  </a:cubicBezTo>
                  <a:cubicBezTo>
                    <a:pt x="5365" y="11091"/>
                    <a:pt x="6149" y="11449"/>
                    <a:pt x="6965" y="11449"/>
                  </a:cubicBezTo>
                  <a:cubicBezTo>
                    <a:pt x="7778" y="11449"/>
                    <a:pt x="8562" y="11091"/>
                    <a:pt x="9201" y="10436"/>
                  </a:cubicBezTo>
                  <a:cubicBezTo>
                    <a:pt x="9539" y="10565"/>
                    <a:pt x="9881" y="10633"/>
                    <a:pt x="10227" y="10633"/>
                  </a:cubicBezTo>
                  <a:cubicBezTo>
                    <a:pt x="12250" y="10633"/>
                    <a:pt x="13927" y="8409"/>
                    <a:pt x="13927" y="5711"/>
                  </a:cubicBezTo>
                  <a:cubicBezTo>
                    <a:pt x="13927" y="2558"/>
                    <a:pt x="11337" y="0"/>
                    <a:pt x="81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6"/>
            <p:cNvSpPr/>
            <p:nvPr/>
          </p:nvSpPr>
          <p:spPr>
            <a:xfrm>
              <a:off x="4928477" y="3721732"/>
              <a:ext cx="82656" cy="45193"/>
            </a:xfrm>
            <a:custGeom>
              <a:rect b="b" l="l" r="r" t="t"/>
              <a:pathLst>
                <a:path extrusionOk="0" h="1678" w="3069">
                  <a:moveTo>
                    <a:pt x="720" y="0"/>
                  </a:moveTo>
                  <a:cubicBezTo>
                    <a:pt x="495" y="0"/>
                    <a:pt x="310" y="181"/>
                    <a:pt x="310" y="410"/>
                  </a:cubicBezTo>
                  <a:cubicBezTo>
                    <a:pt x="310" y="849"/>
                    <a:pt x="201" y="1299"/>
                    <a:pt x="0" y="1677"/>
                  </a:cubicBezTo>
                  <a:cubicBezTo>
                    <a:pt x="105" y="1669"/>
                    <a:pt x="205" y="1661"/>
                    <a:pt x="310" y="1661"/>
                  </a:cubicBezTo>
                  <a:lnTo>
                    <a:pt x="2759" y="1661"/>
                  </a:lnTo>
                  <a:cubicBezTo>
                    <a:pt x="2863" y="1661"/>
                    <a:pt x="2964" y="1669"/>
                    <a:pt x="3069" y="1677"/>
                  </a:cubicBezTo>
                  <a:cubicBezTo>
                    <a:pt x="2868" y="1299"/>
                    <a:pt x="2759" y="849"/>
                    <a:pt x="2759" y="410"/>
                  </a:cubicBezTo>
                  <a:cubicBezTo>
                    <a:pt x="2759" y="181"/>
                    <a:pt x="2574" y="0"/>
                    <a:pt x="23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 name="Google Shape;1593;p46"/>
          <p:cNvGrpSpPr/>
          <p:nvPr/>
        </p:nvGrpSpPr>
        <p:grpSpPr>
          <a:xfrm>
            <a:off x="4782260" y="3120518"/>
            <a:ext cx="375089" cy="375089"/>
            <a:chOff x="4782260" y="3120518"/>
            <a:chExt cx="375089" cy="375089"/>
          </a:xfrm>
        </p:grpSpPr>
        <p:sp>
          <p:nvSpPr>
            <p:cNvPr id="1594" name="Google Shape;1594;p46"/>
            <p:cNvSpPr/>
            <p:nvPr/>
          </p:nvSpPr>
          <p:spPr>
            <a:xfrm>
              <a:off x="4890879" y="3277884"/>
              <a:ext cx="43146" cy="40049"/>
            </a:xfrm>
            <a:custGeom>
              <a:rect b="b" l="l" r="r" t="t"/>
              <a:pathLst>
                <a:path extrusionOk="0" h="1487" w="1602">
                  <a:moveTo>
                    <a:pt x="419" y="0"/>
                  </a:moveTo>
                  <a:cubicBezTo>
                    <a:pt x="57" y="302"/>
                    <a:pt x="1" y="877"/>
                    <a:pt x="363" y="1239"/>
                  </a:cubicBezTo>
                  <a:cubicBezTo>
                    <a:pt x="531" y="1407"/>
                    <a:pt x="746" y="1487"/>
                    <a:pt x="958" y="1487"/>
                  </a:cubicBezTo>
                  <a:cubicBezTo>
                    <a:pt x="1201" y="1487"/>
                    <a:pt x="1440" y="1382"/>
                    <a:pt x="1601" y="1187"/>
                  </a:cubicBezTo>
                  <a:lnTo>
                    <a:pt x="4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6"/>
            <p:cNvSpPr/>
            <p:nvPr/>
          </p:nvSpPr>
          <p:spPr>
            <a:xfrm>
              <a:off x="4831304" y="3120518"/>
              <a:ext cx="276974" cy="109508"/>
            </a:xfrm>
            <a:custGeom>
              <a:rect b="b" l="l" r="r" t="t"/>
              <a:pathLst>
                <a:path extrusionOk="0" h="4066" w="10284">
                  <a:moveTo>
                    <a:pt x="5144" y="0"/>
                  </a:moveTo>
                  <a:cubicBezTo>
                    <a:pt x="2695" y="0"/>
                    <a:pt x="608" y="1697"/>
                    <a:pt x="1" y="3953"/>
                  </a:cubicBezTo>
                  <a:cubicBezTo>
                    <a:pt x="85" y="3997"/>
                    <a:pt x="162" y="4034"/>
                    <a:pt x="218" y="4066"/>
                  </a:cubicBezTo>
                  <a:cubicBezTo>
                    <a:pt x="974" y="3692"/>
                    <a:pt x="1786" y="3217"/>
                    <a:pt x="2438" y="2690"/>
                  </a:cubicBezTo>
                  <a:cubicBezTo>
                    <a:pt x="2512" y="2630"/>
                    <a:pt x="2603" y="2600"/>
                    <a:pt x="2694" y="2600"/>
                  </a:cubicBezTo>
                  <a:cubicBezTo>
                    <a:pt x="2785" y="2600"/>
                    <a:pt x="2876" y="2630"/>
                    <a:pt x="2953" y="2690"/>
                  </a:cubicBezTo>
                  <a:cubicBezTo>
                    <a:pt x="3797" y="3378"/>
                    <a:pt x="4762" y="3877"/>
                    <a:pt x="5144" y="4066"/>
                  </a:cubicBezTo>
                  <a:cubicBezTo>
                    <a:pt x="5522" y="3877"/>
                    <a:pt x="6488" y="3378"/>
                    <a:pt x="7332" y="2690"/>
                  </a:cubicBezTo>
                  <a:cubicBezTo>
                    <a:pt x="7408" y="2630"/>
                    <a:pt x="7500" y="2600"/>
                    <a:pt x="7591" y="2600"/>
                  </a:cubicBezTo>
                  <a:cubicBezTo>
                    <a:pt x="7682" y="2600"/>
                    <a:pt x="7772" y="2630"/>
                    <a:pt x="7847" y="2690"/>
                  </a:cubicBezTo>
                  <a:cubicBezTo>
                    <a:pt x="8498" y="3217"/>
                    <a:pt x="9307" y="3692"/>
                    <a:pt x="10067" y="4066"/>
                  </a:cubicBezTo>
                  <a:cubicBezTo>
                    <a:pt x="10123" y="4038"/>
                    <a:pt x="10199" y="3997"/>
                    <a:pt x="10284" y="3953"/>
                  </a:cubicBezTo>
                  <a:cubicBezTo>
                    <a:pt x="9677" y="1697"/>
                    <a:pt x="7589" y="0"/>
                    <a:pt x="51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6"/>
            <p:cNvSpPr/>
            <p:nvPr/>
          </p:nvSpPr>
          <p:spPr>
            <a:xfrm>
              <a:off x="4915899" y="3384995"/>
              <a:ext cx="107703" cy="43900"/>
            </a:xfrm>
            <a:custGeom>
              <a:rect b="b" l="l" r="r" t="t"/>
              <a:pathLst>
                <a:path extrusionOk="0" h="1630" w="3999">
                  <a:moveTo>
                    <a:pt x="1" y="0"/>
                  </a:moveTo>
                  <a:cubicBezTo>
                    <a:pt x="194" y="929"/>
                    <a:pt x="1014" y="1629"/>
                    <a:pt x="1999" y="1629"/>
                  </a:cubicBezTo>
                  <a:cubicBezTo>
                    <a:pt x="2985" y="1629"/>
                    <a:pt x="3809" y="929"/>
                    <a:pt x="3998" y="0"/>
                  </a:cubicBezTo>
                  <a:lnTo>
                    <a:pt x="3226" y="0"/>
                  </a:lnTo>
                  <a:lnTo>
                    <a:pt x="3226" y="407"/>
                  </a:lnTo>
                  <a:cubicBezTo>
                    <a:pt x="3226" y="632"/>
                    <a:pt x="3041" y="813"/>
                    <a:pt x="2816" y="813"/>
                  </a:cubicBezTo>
                  <a:cubicBezTo>
                    <a:pt x="2591" y="813"/>
                    <a:pt x="2410" y="632"/>
                    <a:pt x="2410" y="407"/>
                  </a:cubicBezTo>
                  <a:lnTo>
                    <a:pt x="2410" y="0"/>
                  </a:lnTo>
                  <a:lnTo>
                    <a:pt x="1593" y="0"/>
                  </a:lnTo>
                  <a:lnTo>
                    <a:pt x="1593" y="407"/>
                  </a:lnTo>
                  <a:cubicBezTo>
                    <a:pt x="1593" y="632"/>
                    <a:pt x="1412" y="813"/>
                    <a:pt x="1187" y="813"/>
                  </a:cubicBezTo>
                  <a:cubicBezTo>
                    <a:pt x="958" y="813"/>
                    <a:pt x="777" y="632"/>
                    <a:pt x="777" y="407"/>
                  </a:cubicBezTo>
                  <a:lnTo>
                    <a:pt x="7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6"/>
            <p:cNvSpPr/>
            <p:nvPr/>
          </p:nvSpPr>
          <p:spPr>
            <a:xfrm>
              <a:off x="4826214" y="3215482"/>
              <a:ext cx="287154" cy="280125"/>
            </a:xfrm>
            <a:custGeom>
              <a:rect b="b" l="l" r="r" t="t"/>
              <a:pathLst>
                <a:path extrusionOk="0" h="10401" w="10662">
                  <a:moveTo>
                    <a:pt x="7761" y="1405"/>
                  </a:moveTo>
                  <a:cubicBezTo>
                    <a:pt x="7853" y="1405"/>
                    <a:pt x="7950" y="1434"/>
                    <a:pt x="8044" y="1481"/>
                  </a:cubicBezTo>
                  <a:cubicBezTo>
                    <a:pt x="9057" y="1987"/>
                    <a:pt x="9274" y="3335"/>
                    <a:pt x="8474" y="4135"/>
                  </a:cubicBezTo>
                  <a:cubicBezTo>
                    <a:pt x="8145" y="4462"/>
                    <a:pt x="7724" y="4618"/>
                    <a:pt x="7307" y="4618"/>
                  </a:cubicBezTo>
                  <a:cubicBezTo>
                    <a:pt x="6710" y="4618"/>
                    <a:pt x="6122" y="4299"/>
                    <a:pt x="5824" y="3705"/>
                  </a:cubicBezTo>
                  <a:cubicBezTo>
                    <a:pt x="5719" y="3500"/>
                    <a:pt x="5691" y="3319"/>
                    <a:pt x="5860" y="3150"/>
                  </a:cubicBezTo>
                  <a:cubicBezTo>
                    <a:pt x="6447" y="2559"/>
                    <a:pt x="6898" y="2108"/>
                    <a:pt x="7489" y="1517"/>
                  </a:cubicBezTo>
                  <a:cubicBezTo>
                    <a:pt x="7568" y="1438"/>
                    <a:pt x="7662" y="1405"/>
                    <a:pt x="7761" y="1405"/>
                  </a:cubicBezTo>
                  <a:close/>
                  <a:moveTo>
                    <a:pt x="2906" y="1398"/>
                  </a:moveTo>
                  <a:cubicBezTo>
                    <a:pt x="3000" y="1398"/>
                    <a:pt x="3089" y="1432"/>
                    <a:pt x="3174" y="1517"/>
                  </a:cubicBezTo>
                  <a:lnTo>
                    <a:pt x="4803" y="3150"/>
                  </a:lnTo>
                  <a:cubicBezTo>
                    <a:pt x="4971" y="3319"/>
                    <a:pt x="4939" y="3500"/>
                    <a:pt x="4839" y="3705"/>
                  </a:cubicBezTo>
                  <a:cubicBezTo>
                    <a:pt x="4540" y="4299"/>
                    <a:pt x="3952" y="4620"/>
                    <a:pt x="3355" y="4620"/>
                  </a:cubicBezTo>
                  <a:cubicBezTo>
                    <a:pt x="2938" y="4620"/>
                    <a:pt x="2518" y="4464"/>
                    <a:pt x="2189" y="4135"/>
                  </a:cubicBezTo>
                  <a:cubicBezTo>
                    <a:pt x="1388" y="3335"/>
                    <a:pt x="1605" y="1987"/>
                    <a:pt x="2619" y="1481"/>
                  </a:cubicBezTo>
                  <a:cubicBezTo>
                    <a:pt x="2719" y="1431"/>
                    <a:pt x="2815" y="1398"/>
                    <a:pt x="2906" y="1398"/>
                  </a:cubicBezTo>
                  <a:close/>
                  <a:moveTo>
                    <a:pt x="7778" y="5478"/>
                  </a:moveTo>
                  <a:cubicBezTo>
                    <a:pt x="8004" y="5478"/>
                    <a:pt x="8189" y="5659"/>
                    <a:pt x="8189" y="5884"/>
                  </a:cubicBezTo>
                  <a:cubicBezTo>
                    <a:pt x="8189" y="7457"/>
                    <a:pt x="6906" y="8739"/>
                    <a:pt x="5329" y="8739"/>
                  </a:cubicBezTo>
                  <a:cubicBezTo>
                    <a:pt x="3757" y="8739"/>
                    <a:pt x="2474" y="7457"/>
                    <a:pt x="2474" y="5884"/>
                  </a:cubicBezTo>
                  <a:cubicBezTo>
                    <a:pt x="2474" y="5659"/>
                    <a:pt x="2659" y="5478"/>
                    <a:pt x="2884" y="5478"/>
                  </a:cubicBezTo>
                  <a:close/>
                  <a:moveTo>
                    <a:pt x="2884" y="1"/>
                  </a:moveTo>
                  <a:cubicBezTo>
                    <a:pt x="2148" y="556"/>
                    <a:pt x="1171" y="1095"/>
                    <a:pt x="576" y="1360"/>
                  </a:cubicBezTo>
                  <a:cubicBezTo>
                    <a:pt x="522" y="1384"/>
                    <a:pt x="465" y="1396"/>
                    <a:pt x="409" y="1396"/>
                  </a:cubicBezTo>
                  <a:cubicBezTo>
                    <a:pt x="353" y="1396"/>
                    <a:pt x="296" y="1384"/>
                    <a:pt x="242" y="1360"/>
                  </a:cubicBezTo>
                  <a:cubicBezTo>
                    <a:pt x="230" y="1356"/>
                    <a:pt x="154" y="1320"/>
                    <a:pt x="29" y="1260"/>
                  </a:cubicBezTo>
                  <a:cubicBezTo>
                    <a:pt x="9" y="1441"/>
                    <a:pt x="1" y="1622"/>
                    <a:pt x="1" y="1807"/>
                  </a:cubicBezTo>
                  <a:lnTo>
                    <a:pt x="1" y="5068"/>
                  </a:lnTo>
                  <a:cubicBezTo>
                    <a:pt x="1" y="7991"/>
                    <a:pt x="2406" y="10400"/>
                    <a:pt x="5333" y="10400"/>
                  </a:cubicBezTo>
                  <a:cubicBezTo>
                    <a:pt x="8257" y="10400"/>
                    <a:pt x="10662" y="7991"/>
                    <a:pt x="10662" y="5068"/>
                  </a:cubicBezTo>
                  <a:lnTo>
                    <a:pt x="10662" y="1807"/>
                  </a:lnTo>
                  <a:cubicBezTo>
                    <a:pt x="10662" y="1626"/>
                    <a:pt x="10654" y="1445"/>
                    <a:pt x="10634" y="1268"/>
                  </a:cubicBezTo>
                  <a:cubicBezTo>
                    <a:pt x="10569" y="1300"/>
                    <a:pt x="10505" y="1328"/>
                    <a:pt x="10449" y="1348"/>
                  </a:cubicBezTo>
                  <a:cubicBezTo>
                    <a:pt x="10366" y="1380"/>
                    <a:pt x="10309" y="1397"/>
                    <a:pt x="10251" y="1397"/>
                  </a:cubicBezTo>
                  <a:cubicBezTo>
                    <a:pt x="10192" y="1397"/>
                    <a:pt x="10133" y="1380"/>
                    <a:pt x="10047" y="1344"/>
                  </a:cubicBezTo>
                  <a:cubicBezTo>
                    <a:pt x="9584" y="1147"/>
                    <a:pt x="8534" y="568"/>
                    <a:pt x="7778" y="1"/>
                  </a:cubicBezTo>
                  <a:cubicBezTo>
                    <a:pt x="6685" y="825"/>
                    <a:pt x="5551" y="1340"/>
                    <a:pt x="5498" y="1360"/>
                  </a:cubicBezTo>
                  <a:cubicBezTo>
                    <a:pt x="5446" y="1384"/>
                    <a:pt x="5390" y="1396"/>
                    <a:pt x="5329" y="1396"/>
                  </a:cubicBezTo>
                  <a:cubicBezTo>
                    <a:pt x="5273" y="1396"/>
                    <a:pt x="5217" y="1384"/>
                    <a:pt x="5164" y="1360"/>
                  </a:cubicBezTo>
                  <a:cubicBezTo>
                    <a:pt x="5112" y="1340"/>
                    <a:pt x="3978" y="825"/>
                    <a:pt x="28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6"/>
            <p:cNvSpPr/>
            <p:nvPr/>
          </p:nvSpPr>
          <p:spPr>
            <a:xfrm>
              <a:off x="5005585" y="3277884"/>
              <a:ext cx="43146" cy="40049"/>
            </a:xfrm>
            <a:custGeom>
              <a:rect b="b" l="l" r="r" t="t"/>
              <a:pathLst>
                <a:path extrusionOk="0" h="1487" w="1602">
                  <a:moveTo>
                    <a:pt x="1183" y="0"/>
                  </a:moveTo>
                  <a:lnTo>
                    <a:pt x="0" y="1187"/>
                  </a:lnTo>
                  <a:cubicBezTo>
                    <a:pt x="164" y="1382"/>
                    <a:pt x="403" y="1487"/>
                    <a:pt x="645" y="1487"/>
                  </a:cubicBezTo>
                  <a:cubicBezTo>
                    <a:pt x="857" y="1487"/>
                    <a:pt x="1071" y="1407"/>
                    <a:pt x="1239" y="1239"/>
                  </a:cubicBezTo>
                  <a:cubicBezTo>
                    <a:pt x="1601" y="877"/>
                    <a:pt x="1545" y="302"/>
                    <a:pt x="1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6"/>
            <p:cNvSpPr/>
            <p:nvPr/>
          </p:nvSpPr>
          <p:spPr>
            <a:xfrm>
              <a:off x="5133487" y="3253106"/>
              <a:ext cx="23862" cy="122166"/>
            </a:xfrm>
            <a:custGeom>
              <a:rect b="b" l="l" r="r" t="t"/>
              <a:pathLst>
                <a:path extrusionOk="0" h="4536" w="886">
                  <a:moveTo>
                    <a:pt x="474" y="0"/>
                  </a:moveTo>
                  <a:cubicBezTo>
                    <a:pt x="412" y="0"/>
                    <a:pt x="351" y="15"/>
                    <a:pt x="294" y="44"/>
                  </a:cubicBezTo>
                  <a:lnTo>
                    <a:pt x="57" y="164"/>
                  </a:lnTo>
                  <a:cubicBezTo>
                    <a:pt x="61" y="245"/>
                    <a:pt x="69" y="325"/>
                    <a:pt x="69" y="410"/>
                  </a:cubicBezTo>
                  <a:lnTo>
                    <a:pt x="69" y="3671"/>
                  </a:lnTo>
                  <a:cubicBezTo>
                    <a:pt x="69" y="3964"/>
                    <a:pt x="41" y="4250"/>
                    <a:pt x="1" y="4536"/>
                  </a:cubicBezTo>
                  <a:cubicBezTo>
                    <a:pt x="536" y="4166"/>
                    <a:pt x="886" y="3550"/>
                    <a:pt x="886" y="2855"/>
                  </a:cubicBezTo>
                  <a:lnTo>
                    <a:pt x="886" y="410"/>
                  </a:lnTo>
                  <a:cubicBezTo>
                    <a:pt x="886" y="269"/>
                    <a:pt x="813" y="136"/>
                    <a:pt x="693" y="64"/>
                  </a:cubicBezTo>
                  <a:cubicBezTo>
                    <a:pt x="626" y="22"/>
                    <a:pt x="550" y="0"/>
                    <a:pt x="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6"/>
            <p:cNvSpPr/>
            <p:nvPr/>
          </p:nvSpPr>
          <p:spPr>
            <a:xfrm>
              <a:off x="4782260" y="3253106"/>
              <a:ext cx="23835" cy="122166"/>
            </a:xfrm>
            <a:custGeom>
              <a:rect b="b" l="l" r="r" t="t"/>
              <a:pathLst>
                <a:path extrusionOk="0" h="4536" w="885">
                  <a:moveTo>
                    <a:pt x="412" y="0"/>
                  </a:moveTo>
                  <a:cubicBezTo>
                    <a:pt x="336" y="0"/>
                    <a:pt x="261" y="22"/>
                    <a:pt x="197" y="64"/>
                  </a:cubicBezTo>
                  <a:cubicBezTo>
                    <a:pt x="77" y="136"/>
                    <a:pt x="0" y="269"/>
                    <a:pt x="0" y="410"/>
                  </a:cubicBezTo>
                  <a:lnTo>
                    <a:pt x="0" y="2855"/>
                  </a:lnTo>
                  <a:cubicBezTo>
                    <a:pt x="0" y="3550"/>
                    <a:pt x="354" y="4166"/>
                    <a:pt x="885" y="4536"/>
                  </a:cubicBezTo>
                  <a:cubicBezTo>
                    <a:pt x="845" y="4250"/>
                    <a:pt x="817" y="3964"/>
                    <a:pt x="817" y="3671"/>
                  </a:cubicBezTo>
                  <a:lnTo>
                    <a:pt x="817" y="410"/>
                  </a:lnTo>
                  <a:cubicBezTo>
                    <a:pt x="817" y="325"/>
                    <a:pt x="825" y="245"/>
                    <a:pt x="829" y="164"/>
                  </a:cubicBezTo>
                  <a:lnTo>
                    <a:pt x="591" y="44"/>
                  </a:lnTo>
                  <a:cubicBezTo>
                    <a:pt x="535" y="15"/>
                    <a:pt x="473" y="0"/>
                    <a:pt x="4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 name="Google Shape;1601;p46"/>
          <p:cNvGrpSpPr/>
          <p:nvPr/>
        </p:nvGrpSpPr>
        <p:grpSpPr>
          <a:xfrm>
            <a:off x="4776955" y="2519357"/>
            <a:ext cx="385700" cy="375035"/>
            <a:chOff x="4776955" y="2519357"/>
            <a:chExt cx="385700" cy="375035"/>
          </a:xfrm>
        </p:grpSpPr>
        <p:sp>
          <p:nvSpPr>
            <p:cNvPr id="1602" name="Google Shape;1602;p46"/>
            <p:cNvSpPr/>
            <p:nvPr/>
          </p:nvSpPr>
          <p:spPr>
            <a:xfrm>
              <a:off x="4776955" y="2519357"/>
              <a:ext cx="383438" cy="375035"/>
            </a:xfrm>
            <a:custGeom>
              <a:rect b="b" l="l" r="r" t="t"/>
              <a:pathLst>
                <a:path extrusionOk="0" h="13925" w="14237">
                  <a:moveTo>
                    <a:pt x="10926" y="0"/>
                  </a:moveTo>
                  <a:cubicBezTo>
                    <a:pt x="10404" y="0"/>
                    <a:pt x="9881" y="199"/>
                    <a:pt x="9483" y="597"/>
                  </a:cubicBezTo>
                  <a:cubicBezTo>
                    <a:pt x="8980" y="1100"/>
                    <a:pt x="8775" y="1848"/>
                    <a:pt x="8952" y="2540"/>
                  </a:cubicBezTo>
                  <a:cubicBezTo>
                    <a:pt x="8992" y="2700"/>
                    <a:pt x="8956" y="2857"/>
                    <a:pt x="8855" y="2958"/>
                  </a:cubicBezTo>
                  <a:lnTo>
                    <a:pt x="3157" y="8656"/>
                  </a:lnTo>
                  <a:cubicBezTo>
                    <a:pt x="3083" y="8730"/>
                    <a:pt x="2979" y="8767"/>
                    <a:pt x="2865" y="8767"/>
                  </a:cubicBezTo>
                  <a:cubicBezTo>
                    <a:pt x="2824" y="8767"/>
                    <a:pt x="2781" y="8762"/>
                    <a:pt x="2739" y="8753"/>
                  </a:cubicBezTo>
                  <a:cubicBezTo>
                    <a:pt x="2574" y="8711"/>
                    <a:pt x="2406" y="8690"/>
                    <a:pt x="2239" y="8690"/>
                  </a:cubicBezTo>
                  <a:cubicBezTo>
                    <a:pt x="1703" y="8690"/>
                    <a:pt x="1179" y="8901"/>
                    <a:pt x="792" y="9288"/>
                  </a:cubicBezTo>
                  <a:cubicBezTo>
                    <a:pt x="0" y="10080"/>
                    <a:pt x="0" y="11375"/>
                    <a:pt x="792" y="12171"/>
                  </a:cubicBezTo>
                  <a:cubicBezTo>
                    <a:pt x="1001" y="12376"/>
                    <a:pt x="1243" y="12529"/>
                    <a:pt x="1500" y="12625"/>
                  </a:cubicBezTo>
                  <a:cubicBezTo>
                    <a:pt x="1661" y="13036"/>
                    <a:pt x="1943" y="13385"/>
                    <a:pt x="2329" y="13627"/>
                  </a:cubicBezTo>
                  <a:cubicBezTo>
                    <a:pt x="2647" y="13826"/>
                    <a:pt x="3016" y="13924"/>
                    <a:pt x="3385" y="13924"/>
                  </a:cubicBezTo>
                  <a:cubicBezTo>
                    <a:pt x="3785" y="13924"/>
                    <a:pt x="4186" y="13808"/>
                    <a:pt x="4524" y="13578"/>
                  </a:cubicBezTo>
                  <a:cubicBezTo>
                    <a:pt x="5248" y="13088"/>
                    <a:pt x="5582" y="12223"/>
                    <a:pt x="5369" y="11379"/>
                  </a:cubicBezTo>
                  <a:cubicBezTo>
                    <a:pt x="5329" y="11218"/>
                    <a:pt x="5361" y="11065"/>
                    <a:pt x="5461" y="10965"/>
                  </a:cubicBezTo>
                  <a:lnTo>
                    <a:pt x="11164" y="5266"/>
                  </a:lnTo>
                  <a:cubicBezTo>
                    <a:pt x="11234" y="5193"/>
                    <a:pt x="11337" y="5154"/>
                    <a:pt x="11450" y="5154"/>
                  </a:cubicBezTo>
                  <a:cubicBezTo>
                    <a:pt x="11492" y="5154"/>
                    <a:pt x="11535" y="5159"/>
                    <a:pt x="11578" y="5170"/>
                  </a:cubicBezTo>
                  <a:cubicBezTo>
                    <a:pt x="11748" y="5213"/>
                    <a:pt x="11918" y="5234"/>
                    <a:pt x="12086" y="5234"/>
                  </a:cubicBezTo>
                  <a:cubicBezTo>
                    <a:pt x="12752" y="5234"/>
                    <a:pt x="13383" y="4906"/>
                    <a:pt x="13778" y="4325"/>
                  </a:cubicBezTo>
                  <a:cubicBezTo>
                    <a:pt x="14220" y="3674"/>
                    <a:pt x="14236" y="2793"/>
                    <a:pt x="13826" y="2129"/>
                  </a:cubicBezTo>
                  <a:cubicBezTo>
                    <a:pt x="13585" y="1747"/>
                    <a:pt x="13235" y="1462"/>
                    <a:pt x="12825" y="1301"/>
                  </a:cubicBezTo>
                  <a:cubicBezTo>
                    <a:pt x="12724" y="1040"/>
                    <a:pt x="12575" y="798"/>
                    <a:pt x="12370" y="597"/>
                  </a:cubicBezTo>
                  <a:cubicBezTo>
                    <a:pt x="11972" y="199"/>
                    <a:pt x="11449" y="0"/>
                    <a:pt x="109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6"/>
            <p:cNvSpPr/>
            <p:nvPr/>
          </p:nvSpPr>
          <p:spPr>
            <a:xfrm>
              <a:off x="4985762" y="2722806"/>
              <a:ext cx="176893" cy="171533"/>
            </a:xfrm>
            <a:custGeom>
              <a:rect b="b" l="l" r="r" t="t"/>
              <a:pathLst>
                <a:path extrusionOk="0" h="6369" w="6568">
                  <a:moveTo>
                    <a:pt x="2309" y="0"/>
                  </a:moveTo>
                  <a:lnTo>
                    <a:pt x="1" y="2309"/>
                  </a:lnTo>
                  <a:lnTo>
                    <a:pt x="1102" y="3411"/>
                  </a:lnTo>
                  <a:cubicBezTo>
                    <a:pt x="1203" y="3507"/>
                    <a:pt x="1239" y="3664"/>
                    <a:pt x="1199" y="3825"/>
                  </a:cubicBezTo>
                  <a:cubicBezTo>
                    <a:pt x="986" y="4669"/>
                    <a:pt x="1316" y="5534"/>
                    <a:pt x="2043" y="6024"/>
                  </a:cubicBezTo>
                  <a:cubicBezTo>
                    <a:pt x="2382" y="6255"/>
                    <a:pt x="2782" y="6369"/>
                    <a:pt x="3179" y="6369"/>
                  </a:cubicBezTo>
                  <a:cubicBezTo>
                    <a:pt x="3552" y="6369"/>
                    <a:pt x="3922" y="6269"/>
                    <a:pt x="4239" y="6073"/>
                  </a:cubicBezTo>
                  <a:cubicBezTo>
                    <a:pt x="4621" y="5831"/>
                    <a:pt x="4903" y="5482"/>
                    <a:pt x="5064" y="5071"/>
                  </a:cubicBezTo>
                  <a:cubicBezTo>
                    <a:pt x="5321" y="4975"/>
                    <a:pt x="5566" y="4822"/>
                    <a:pt x="5771" y="4617"/>
                  </a:cubicBezTo>
                  <a:cubicBezTo>
                    <a:pt x="6568" y="3821"/>
                    <a:pt x="6568" y="2526"/>
                    <a:pt x="5771" y="1730"/>
                  </a:cubicBezTo>
                  <a:lnTo>
                    <a:pt x="5771" y="1734"/>
                  </a:lnTo>
                  <a:cubicBezTo>
                    <a:pt x="5383" y="1346"/>
                    <a:pt x="4856" y="1134"/>
                    <a:pt x="4320" y="1134"/>
                  </a:cubicBezTo>
                  <a:cubicBezTo>
                    <a:pt x="4156" y="1134"/>
                    <a:pt x="3991" y="1154"/>
                    <a:pt x="3829" y="1195"/>
                  </a:cubicBezTo>
                  <a:cubicBezTo>
                    <a:pt x="3783" y="1207"/>
                    <a:pt x="3738" y="1213"/>
                    <a:pt x="3695" y="1213"/>
                  </a:cubicBezTo>
                  <a:cubicBezTo>
                    <a:pt x="3584" y="1213"/>
                    <a:pt x="3483" y="1174"/>
                    <a:pt x="3411" y="1102"/>
                  </a:cubicBezTo>
                  <a:lnTo>
                    <a:pt x="230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6"/>
            <p:cNvSpPr/>
            <p:nvPr/>
          </p:nvSpPr>
          <p:spPr>
            <a:xfrm>
              <a:off x="4779217" y="2519357"/>
              <a:ext cx="175600" cy="172395"/>
            </a:xfrm>
            <a:custGeom>
              <a:rect b="b" l="l" r="r" t="t"/>
              <a:pathLst>
                <a:path extrusionOk="0" h="6401" w="6520">
                  <a:moveTo>
                    <a:pt x="3310" y="0"/>
                  </a:moveTo>
                  <a:cubicBezTo>
                    <a:pt x="2787" y="0"/>
                    <a:pt x="2265" y="199"/>
                    <a:pt x="1867" y="597"/>
                  </a:cubicBezTo>
                  <a:cubicBezTo>
                    <a:pt x="1665" y="798"/>
                    <a:pt x="1513" y="1040"/>
                    <a:pt x="1412" y="1301"/>
                  </a:cubicBezTo>
                  <a:cubicBezTo>
                    <a:pt x="1002" y="1462"/>
                    <a:pt x="652" y="1747"/>
                    <a:pt x="411" y="2129"/>
                  </a:cubicBezTo>
                  <a:cubicBezTo>
                    <a:pt x="1" y="2793"/>
                    <a:pt x="17" y="3674"/>
                    <a:pt x="459" y="4325"/>
                  </a:cubicBezTo>
                  <a:cubicBezTo>
                    <a:pt x="855" y="4905"/>
                    <a:pt x="1486" y="5232"/>
                    <a:pt x="2155" y="5232"/>
                  </a:cubicBezTo>
                  <a:cubicBezTo>
                    <a:pt x="2321" y="5232"/>
                    <a:pt x="2490" y="5211"/>
                    <a:pt x="2659" y="5170"/>
                  </a:cubicBezTo>
                  <a:cubicBezTo>
                    <a:pt x="2703" y="5158"/>
                    <a:pt x="2746" y="5152"/>
                    <a:pt x="2789" y="5152"/>
                  </a:cubicBezTo>
                  <a:cubicBezTo>
                    <a:pt x="2900" y="5152"/>
                    <a:pt x="3000" y="5192"/>
                    <a:pt x="3073" y="5262"/>
                  </a:cubicBezTo>
                  <a:lnTo>
                    <a:pt x="4211" y="6400"/>
                  </a:lnTo>
                  <a:lnTo>
                    <a:pt x="6519" y="4092"/>
                  </a:lnTo>
                  <a:lnTo>
                    <a:pt x="5381" y="2958"/>
                  </a:lnTo>
                  <a:cubicBezTo>
                    <a:pt x="5281" y="2857"/>
                    <a:pt x="5245" y="2700"/>
                    <a:pt x="5289" y="2540"/>
                  </a:cubicBezTo>
                  <a:cubicBezTo>
                    <a:pt x="5462" y="1848"/>
                    <a:pt x="5257" y="1100"/>
                    <a:pt x="4754" y="597"/>
                  </a:cubicBezTo>
                  <a:cubicBezTo>
                    <a:pt x="4356" y="199"/>
                    <a:pt x="3833" y="0"/>
                    <a:pt x="33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 name="Google Shape;1605;p46"/>
          <p:cNvGrpSpPr/>
          <p:nvPr/>
        </p:nvGrpSpPr>
        <p:grpSpPr>
          <a:xfrm>
            <a:off x="8033875" y="1914049"/>
            <a:ext cx="377567" cy="375035"/>
            <a:chOff x="8033875" y="1914049"/>
            <a:chExt cx="377567" cy="375035"/>
          </a:xfrm>
        </p:grpSpPr>
        <p:sp>
          <p:nvSpPr>
            <p:cNvPr id="1606" name="Google Shape;1606;p46"/>
            <p:cNvSpPr/>
            <p:nvPr/>
          </p:nvSpPr>
          <p:spPr>
            <a:xfrm>
              <a:off x="8286798" y="1945130"/>
              <a:ext cx="93564" cy="89066"/>
            </a:xfrm>
            <a:custGeom>
              <a:rect b="b" l="l" r="r" t="t"/>
              <a:pathLst>
                <a:path extrusionOk="0" h="3307" w="3474">
                  <a:moveTo>
                    <a:pt x="3012" y="0"/>
                  </a:moveTo>
                  <a:cubicBezTo>
                    <a:pt x="2978" y="0"/>
                    <a:pt x="2943" y="5"/>
                    <a:pt x="2908" y="13"/>
                  </a:cubicBezTo>
                  <a:lnTo>
                    <a:pt x="543" y="420"/>
                  </a:lnTo>
                  <a:cubicBezTo>
                    <a:pt x="181" y="420"/>
                    <a:pt x="0" y="858"/>
                    <a:pt x="257" y="1115"/>
                  </a:cubicBezTo>
                  <a:lnTo>
                    <a:pt x="2325" y="3186"/>
                  </a:lnTo>
                  <a:cubicBezTo>
                    <a:pt x="2407" y="3269"/>
                    <a:pt x="2509" y="3306"/>
                    <a:pt x="2610" y="3306"/>
                  </a:cubicBezTo>
                  <a:cubicBezTo>
                    <a:pt x="2821" y="3306"/>
                    <a:pt x="3024" y="3142"/>
                    <a:pt x="3024" y="2897"/>
                  </a:cubicBezTo>
                  <a:lnTo>
                    <a:pt x="3406" y="508"/>
                  </a:lnTo>
                  <a:cubicBezTo>
                    <a:pt x="3474" y="242"/>
                    <a:pt x="3268" y="0"/>
                    <a:pt x="30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6"/>
            <p:cNvSpPr/>
            <p:nvPr/>
          </p:nvSpPr>
          <p:spPr>
            <a:xfrm>
              <a:off x="8162451" y="1914049"/>
              <a:ext cx="93590" cy="89066"/>
            </a:xfrm>
            <a:custGeom>
              <a:rect b="b" l="l" r="r" t="t"/>
              <a:pathLst>
                <a:path extrusionOk="0" h="3307" w="3475">
                  <a:moveTo>
                    <a:pt x="3011" y="0"/>
                  </a:moveTo>
                  <a:cubicBezTo>
                    <a:pt x="2977" y="0"/>
                    <a:pt x="2943" y="5"/>
                    <a:pt x="2908" y="13"/>
                  </a:cubicBezTo>
                  <a:lnTo>
                    <a:pt x="543" y="419"/>
                  </a:lnTo>
                  <a:cubicBezTo>
                    <a:pt x="181" y="419"/>
                    <a:pt x="0" y="858"/>
                    <a:pt x="258" y="1115"/>
                  </a:cubicBezTo>
                  <a:lnTo>
                    <a:pt x="2329" y="3186"/>
                  </a:lnTo>
                  <a:cubicBezTo>
                    <a:pt x="2412" y="3269"/>
                    <a:pt x="2513" y="3306"/>
                    <a:pt x="2613" y="3306"/>
                  </a:cubicBezTo>
                  <a:cubicBezTo>
                    <a:pt x="2823" y="3306"/>
                    <a:pt x="3025" y="3142"/>
                    <a:pt x="3025" y="2897"/>
                  </a:cubicBezTo>
                  <a:lnTo>
                    <a:pt x="3407" y="508"/>
                  </a:lnTo>
                  <a:cubicBezTo>
                    <a:pt x="3474" y="245"/>
                    <a:pt x="3268" y="0"/>
                    <a:pt x="30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6"/>
            <p:cNvSpPr/>
            <p:nvPr/>
          </p:nvSpPr>
          <p:spPr>
            <a:xfrm>
              <a:off x="8317878" y="2069423"/>
              <a:ext cx="93564" cy="89012"/>
            </a:xfrm>
            <a:custGeom>
              <a:rect b="b" l="l" r="r" t="t"/>
              <a:pathLst>
                <a:path extrusionOk="0" h="3305" w="3474">
                  <a:moveTo>
                    <a:pt x="3014" y="1"/>
                  </a:moveTo>
                  <a:cubicBezTo>
                    <a:pt x="2979" y="1"/>
                    <a:pt x="2944" y="5"/>
                    <a:pt x="2908" y="15"/>
                  </a:cubicBezTo>
                  <a:lnTo>
                    <a:pt x="539" y="417"/>
                  </a:lnTo>
                  <a:cubicBezTo>
                    <a:pt x="177" y="421"/>
                    <a:pt x="0" y="860"/>
                    <a:pt x="254" y="1113"/>
                  </a:cubicBezTo>
                  <a:lnTo>
                    <a:pt x="2325" y="3184"/>
                  </a:lnTo>
                  <a:cubicBezTo>
                    <a:pt x="2408" y="3267"/>
                    <a:pt x="2511" y="3305"/>
                    <a:pt x="2612" y="3305"/>
                  </a:cubicBezTo>
                  <a:cubicBezTo>
                    <a:pt x="2822" y="3305"/>
                    <a:pt x="3023" y="3142"/>
                    <a:pt x="3020" y="2894"/>
                  </a:cubicBezTo>
                  <a:lnTo>
                    <a:pt x="3406" y="510"/>
                  </a:lnTo>
                  <a:cubicBezTo>
                    <a:pt x="3474" y="244"/>
                    <a:pt x="3267" y="1"/>
                    <a:pt x="30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6"/>
            <p:cNvSpPr/>
            <p:nvPr/>
          </p:nvSpPr>
          <p:spPr>
            <a:xfrm>
              <a:off x="8101045" y="1972008"/>
              <a:ext cx="251738" cy="250634"/>
            </a:xfrm>
            <a:custGeom>
              <a:rect b="b" l="l" r="r" t="t"/>
              <a:pathLst>
                <a:path extrusionOk="0" h="9306" w="9347">
                  <a:moveTo>
                    <a:pt x="2425" y="1"/>
                  </a:moveTo>
                  <a:lnTo>
                    <a:pt x="744" y="1682"/>
                  </a:lnTo>
                  <a:cubicBezTo>
                    <a:pt x="286" y="2140"/>
                    <a:pt x="0" y="2715"/>
                    <a:pt x="4" y="3367"/>
                  </a:cubicBezTo>
                  <a:cubicBezTo>
                    <a:pt x="8" y="4018"/>
                    <a:pt x="266" y="4633"/>
                    <a:pt x="732" y="5100"/>
                  </a:cubicBezTo>
                  <a:lnTo>
                    <a:pt x="4211" y="8578"/>
                  </a:lnTo>
                  <a:cubicBezTo>
                    <a:pt x="4695" y="9063"/>
                    <a:pt x="5331" y="9306"/>
                    <a:pt x="5965" y="9306"/>
                  </a:cubicBezTo>
                  <a:cubicBezTo>
                    <a:pt x="6584" y="9306"/>
                    <a:pt x="7200" y="9074"/>
                    <a:pt x="7669" y="8607"/>
                  </a:cubicBezTo>
                  <a:lnTo>
                    <a:pt x="9346" y="6926"/>
                  </a:lnTo>
                  <a:lnTo>
                    <a:pt x="8188" y="5763"/>
                  </a:lnTo>
                  <a:lnTo>
                    <a:pt x="8188" y="5767"/>
                  </a:lnTo>
                  <a:lnTo>
                    <a:pt x="6793" y="7159"/>
                  </a:lnTo>
                  <a:cubicBezTo>
                    <a:pt x="6558" y="7394"/>
                    <a:pt x="6249" y="7510"/>
                    <a:pt x="5939" y="7510"/>
                  </a:cubicBezTo>
                  <a:cubicBezTo>
                    <a:pt x="5623" y="7510"/>
                    <a:pt x="5305" y="7389"/>
                    <a:pt x="5063" y="7147"/>
                  </a:cubicBezTo>
                  <a:cubicBezTo>
                    <a:pt x="4585" y="6664"/>
                    <a:pt x="4597" y="5908"/>
                    <a:pt x="5067" y="5434"/>
                  </a:cubicBezTo>
                  <a:lnTo>
                    <a:pt x="8192" y="2309"/>
                  </a:lnTo>
                  <a:lnTo>
                    <a:pt x="7034" y="1151"/>
                  </a:lnTo>
                  <a:lnTo>
                    <a:pt x="3909" y="4276"/>
                  </a:lnTo>
                  <a:cubicBezTo>
                    <a:pt x="3678" y="4505"/>
                    <a:pt x="3371" y="4618"/>
                    <a:pt x="3062" y="4618"/>
                  </a:cubicBezTo>
                  <a:cubicBezTo>
                    <a:pt x="2737" y="4618"/>
                    <a:pt x="2409" y="4493"/>
                    <a:pt x="2164" y="4247"/>
                  </a:cubicBezTo>
                  <a:cubicBezTo>
                    <a:pt x="1685" y="3765"/>
                    <a:pt x="1717" y="3029"/>
                    <a:pt x="2192" y="2558"/>
                  </a:cubicBezTo>
                  <a:lnTo>
                    <a:pt x="3583" y="1163"/>
                  </a:lnTo>
                  <a:lnTo>
                    <a:pt x="24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6"/>
            <p:cNvSpPr/>
            <p:nvPr/>
          </p:nvSpPr>
          <p:spPr>
            <a:xfrm>
              <a:off x="8076024" y="2119625"/>
              <a:ext cx="129114" cy="126017"/>
            </a:xfrm>
            <a:custGeom>
              <a:rect b="b" l="l" r="r" t="t"/>
              <a:pathLst>
                <a:path extrusionOk="0" h="4679" w="4794">
                  <a:moveTo>
                    <a:pt x="756" y="1"/>
                  </a:moveTo>
                  <a:lnTo>
                    <a:pt x="479" y="282"/>
                  </a:lnTo>
                  <a:cubicBezTo>
                    <a:pt x="0" y="757"/>
                    <a:pt x="0" y="1533"/>
                    <a:pt x="479" y="2012"/>
                  </a:cubicBezTo>
                  <a:lnTo>
                    <a:pt x="2787" y="4320"/>
                  </a:lnTo>
                  <a:cubicBezTo>
                    <a:pt x="3024" y="4559"/>
                    <a:pt x="3337" y="4679"/>
                    <a:pt x="3650" y="4679"/>
                  </a:cubicBezTo>
                  <a:cubicBezTo>
                    <a:pt x="3963" y="4679"/>
                    <a:pt x="4277" y="4559"/>
                    <a:pt x="4516" y="4320"/>
                  </a:cubicBezTo>
                  <a:lnTo>
                    <a:pt x="4794" y="4043"/>
                  </a:lnTo>
                  <a:lnTo>
                    <a:pt x="756" y="5"/>
                  </a:lnTo>
                  <a:lnTo>
                    <a:pt x="7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6"/>
            <p:cNvSpPr/>
            <p:nvPr/>
          </p:nvSpPr>
          <p:spPr>
            <a:xfrm>
              <a:off x="8033875" y="2197083"/>
              <a:ext cx="93941" cy="92001"/>
            </a:xfrm>
            <a:custGeom>
              <a:rect b="b" l="l" r="r" t="t"/>
              <a:pathLst>
                <a:path extrusionOk="0" h="3416" w="3488">
                  <a:moveTo>
                    <a:pt x="1754" y="0"/>
                  </a:moveTo>
                  <a:lnTo>
                    <a:pt x="162" y="1565"/>
                  </a:lnTo>
                  <a:cubicBezTo>
                    <a:pt x="1" y="1725"/>
                    <a:pt x="1" y="1983"/>
                    <a:pt x="162" y="2144"/>
                  </a:cubicBezTo>
                  <a:lnTo>
                    <a:pt x="1312" y="3298"/>
                  </a:lnTo>
                  <a:cubicBezTo>
                    <a:pt x="1392" y="3376"/>
                    <a:pt x="1497" y="3415"/>
                    <a:pt x="1602" y="3415"/>
                  </a:cubicBezTo>
                  <a:cubicBezTo>
                    <a:pt x="1706" y="3415"/>
                    <a:pt x="1811" y="3376"/>
                    <a:pt x="1891" y="3298"/>
                  </a:cubicBezTo>
                  <a:lnTo>
                    <a:pt x="3488" y="1734"/>
                  </a:lnTo>
                  <a:lnTo>
                    <a:pt x="17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 name="Google Shape;1612;p46"/>
          <p:cNvGrpSpPr/>
          <p:nvPr/>
        </p:nvGrpSpPr>
        <p:grpSpPr>
          <a:xfrm>
            <a:off x="7221672" y="1914076"/>
            <a:ext cx="375116" cy="374981"/>
            <a:chOff x="7221672" y="1914076"/>
            <a:chExt cx="375116" cy="374981"/>
          </a:xfrm>
        </p:grpSpPr>
        <p:sp>
          <p:nvSpPr>
            <p:cNvPr id="1613" name="Google Shape;1613;p46"/>
            <p:cNvSpPr/>
            <p:nvPr/>
          </p:nvSpPr>
          <p:spPr>
            <a:xfrm>
              <a:off x="7442195" y="2112596"/>
              <a:ext cx="44008" cy="21896"/>
            </a:xfrm>
            <a:custGeom>
              <a:rect b="b" l="l" r="r" t="t"/>
              <a:pathLst>
                <a:path extrusionOk="0" h="813" w="1634">
                  <a:moveTo>
                    <a:pt x="1" y="1"/>
                  </a:moveTo>
                  <a:cubicBezTo>
                    <a:pt x="1" y="447"/>
                    <a:pt x="367" y="813"/>
                    <a:pt x="817" y="813"/>
                  </a:cubicBezTo>
                  <a:cubicBezTo>
                    <a:pt x="1267" y="813"/>
                    <a:pt x="1633" y="447"/>
                    <a:pt x="16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6"/>
            <p:cNvSpPr/>
            <p:nvPr/>
          </p:nvSpPr>
          <p:spPr>
            <a:xfrm>
              <a:off x="7266406" y="1914076"/>
              <a:ext cx="285754" cy="88608"/>
            </a:xfrm>
            <a:custGeom>
              <a:rect b="b" l="l" r="r" t="t"/>
              <a:pathLst>
                <a:path extrusionOk="0" h="3290" w="10610">
                  <a:moveTo>
                    <a:pt x="2044" y="0"/>
                  </a:moveTo>
                  <a:cubicBezTo>
                    <a:pt x="918" y="0"/>
                    <a:pt x="1" y="913"/>
                    <a:pt x="1" y="2039"/>
                  </a:cubicBezTo>
                  <a:lnTo>
                    <a:pt x="1" y="3290"/>
                  </a:lnTo>
                  <a:lnTo>
                    <a:pt x="1633" y="3290"/>
                  </a:lnTo>
                  <a:lnTo>
                    <a:pt x="1633" y="2884"/>
                  </a:lnTo>
                  <a:cubicBezTo>
                    <a:pt x="1633" y="2654"/>
                    <a:pt x="1818" y="2473"/>
                    <a:pt x="2044" y="2473"/>
                  </a:cubicBezTo>
                  <a:cubicBezTo>
                    <a:pt x="2269" y="2473"/>
                    <a:pt x="2450" y="2654"/>
                    <a:pt x="2450" y="2884"/>
                  </a:cubicBezTo>
                  <a:lnTo>
                    <a:pt x="2450" y="3290"/>
                  </a:lnTo>
                  <a:lnTo>
                    <a:pt x="3266" y="3290"/>
                  </a:lnTo>
                  <a:lnTo>
                    <a:pt x="3266" y="2884"/>
                  </a:lnTo>
                  <a:cubicBezTo>
                    <a:pt x="3266" y="2654"/>
                    <a:pt x="3447" y="2473"/>
                    <a:pt x="3672" y="2473"/>
                  </a:cubicBezTo>
                  <a:cubicBezTo>
                    <a:pt x="3902" y="2473"/>
                    <a:pt x="4083" y="2654"/>
                    <a:pt x="4083" y="2884"/>
                  </a:cubicBezTo>
                  <a:lnTo>
                    <a:pt x="4083" y="3290"/>
                  </a:lnTo>
                  <a:lnTo>
                    <a:pt x="4899" y="3290"/>
                  </a:lnTo>
                  <a:lnTo>
                    <a:pt x="4899" y="2884"/>
                  </a:lnTo>
                  <a:cubicBezTo>
                    <a:pt x="4899" y="2654"/>
                    <a:pt x="5080" y="2473"/>
                    <a:pt x="5305" y="2473"/>
                  </a:cubicBezTo>
                  <a:cubicBezTo>
                    <a:pt x="5530" y="2473"/>
                    <a:pt x="5715" y="2654"/>
                    <a:pt x="5715" y="2884"/>
                  </a:cubicBezTo>
                  <a:lnTo>
                    <a:pt x="5715" y="3290"/>
                  </a:lnTo>
                  <a:lnTo>
                    <a:pt x="6532" y="3290"/>
                  </a:lnTo>
                  <a:lnTo>
                    <a:pt x="6532" y="2884"/>
                  </a:lnTo>
                  <a:cubicBezTo>
                    <a:pt x="6532" y="2654"/>
                    <a:pt x="6713" y="2473"/>
                    <a:pt x="6938" y="2473"/>
                  </a:cubicBezTo>
                  <a:cubicBezTo>
                    <a:pt x="7163" y="2473"/>
                    <a:pt x="7348" y="2654"/>
                    <a:pt x="7348" y="2884"/>
                  </a:cubicBezTo>
                  <a:lnTo>
                    <a:pt x="7348" y="3290"/>
                  </a:lnTo>
                  <a:lnTo>
                    <a:pt x="8164" y="3290"/>
                  </a:lnTo>
                  <a:lnTo>
                    <a:pt x="8164" y="2884"/>
                  </a:lnTo>
                  <a:cubicBezTo>
                    <a:pt x="8164" y="2654"/>
                    <a:pt x="8345" y="2473"/>
                    <a:pt x="8571" y="2473"/>
                  </a:cubicBezTo>
                  <a:cubicBezTo>
                    <a:pt x="8796" y="2473"/>
                    <a:pt x="8981" y="2654"/>
                    <a:pt x="8981" y="2884"/>
                  </a:cubicBezTo>
                  <a:lnTo>
                    <a:pt x="8981" y="3290"/>
                  </a:lnTo>
                  <a:lnTo>
                    <a:pt x="10609" y="3290"/>
                  </a:lnTo>
                  <a:lnTo>
                    <a:pt x="10609" y="2039"/>
                  </a:lnTo>
                  <a:cubicBezTo>
                    <a:pt x="10609" y="913"/>
                    <a:pt x="9697" y="0"/>
                    <a:pt x="85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6"/>
            <p:cNvSpPr/>
            <p:nvPr/>
          </p:nvSpPr>
          <p:spPr>
            <a:xfrm>
              <a:off x="7332364" y="2112596"/>
              <a:ext cx="44008" cy="21896"/>
            </a:xfrm>
            <a:custGeom>
              <a:rect b="b" l="l" r="r" t="t"/>
              <a:pathLst>
                <a:path extrusionOk="0" h="813" w="1634">
                  <a:moveTo>
                    <a:pt x="1" y="1"/>
                  </a:moveTo>
                  <a:cubicBezTo>
                    <a:pt x="1" y="447"/>
                    <a:pt x="367" y="813"/>
                    <a:pt x="817" y="813"/>
                  </a:cubicBezTo>
                  <a:cubicBezTo>
                    <a:pt x="1268" y="813"/>
                    <a:pt x="1634" y="447"/>
                    <a:pt x="16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6"/>
            <p:cNvSpPr/>
            <p:nvPr/>
          </p:nvSpPr>
          <p:spPr>
            <a:xfrm>
              <a:off x="7221672" y="2024661"/>
              <a:ext cx="375116" cy="264396"/>
            </a:xfrm>
            <a:custGeom>
              <a:rect b="b" l="l" r="r" t="t"/>
              <a:pathLst>
                <a:path extrusionOk="0" h="9817" w="13928">
                  <a:moveTo>
                    <a:pt x="13517" y="2449"/>
                  </a:moveTo>
                  <a:cubicBezTo>
                    <a:pt x="13518" y="2449"/>
                    <a:pt x="13518" y="2449"/>
                    <a:pt x="13519" y="2449"/>
                  </a:cubicBezTo>
                  <a:lnTo>
                    <a:pt x="13519" y="2449"/>
                  </a:lnTo>
                  <a:cubicBezTo>
                    <a:pt x="13520" y="2449"/>
                    <a:pt x="13520" y="2449"/>
                    <a:pt x="13521" y="2449"/>
                  </a:cubicBezTo>
                  <a:close/>
                  <a:moveTo>
                    <a:pt x="10232" y="2449"/>
                  </a:moveTo>
                  <a:cubicBezTo>
                    <a:pt x="10457" y="2449"/>
                    <a:pt x="10638" y="2630"/>
                    <a:pt x="10638" y="2855"/>
                  </a:cubicBezTo>
                  <a:lnTo>
                    <a:pt x="10638" y="3266"/>
                  </a:lnTo>
                  <a:cubicBezTo>
                    <a:pt x="10638" y="4162"/>
                    <a:pt x="9906" y="4894"/>
                    <a:pt x="9005" y="4894"/>
                  </a:cubicBezTo>
                  <a:cubicBezTo>
                    <a:pt x="8108" y="4894"/>
                    <a:pt x="7376" y="4162"/>
                    <a:pt x="7376" y="3266"/>
                  </a:cubicBezTo>
                  <a:lnTo>
                    <a:pt x="6560" y="3266"/>
                  </a:lnTo>
                  <a:cubicBezTo>
                    <a:pt x="6560" y="4162"/>
                    <a:pt x="5828" y="4894"/>
                    <a:pt x="4927" y="4894"/>
                  </a:cubicBezTo>
                  <a:cubicBezTo>
                    <a:pt x="4026" y="4894"/>
                    <a:pt x="3294" y="4162"/>
                    <a:pt x="3294" y="3266"/>
                  </a:cubicBezTo>
                  <a:lnTo>
                    <a:pt x="3294" y="2855"/>
                  </a:lnTo>
                  <a:cubicBezTo>
                    <a:pt x="3294" y="2630"/>
                    <a:pt x="3479" y="2449"/>
                    <a:pt x="3705" y="2449"/>
                  </a:cubicBezTo>
                  <a:close/>
                  <a:moveTo>
                    <a:pt x="6968" y="6146"/>
                  </a:moveTo>
                  <a:cubicBezTo>
                    <a:pt x="7590" y="6146"/>
                    <a:pt x="8213" y="6288"/>
                    <a:pt x="8780" y="6571"/>
                  </a:cubicBezTo>
                  <a:cubicBezTo>
                    <a:pt x="8981" y="6672"/>
                    <a:pt x="9065" y="6917"/>
                    <a:pt x="8965" y="7118"/>
                  </a:cubicBezTo>
                  <a:cubicBezTo>
                    <a:pt x="8894" y="7260"/>
                    <a:pt x="8750" y="7342"/>
                    <a:pt x="8599" y="7342"/>
                  </a:cubicBezTo>
                  <a:cubicBezTo>
                    <a:pt x="8537" y="7342"/>
                    <a:pt x="8474" y="7328"/>
                    <a:pt x="8414" y="7299"/>
                  </a:cubicBezTo>
                  <a:cubicBezTo>
                    <a:pt x="7961" y="7072"/>
                    <a:pt x="7464" y="6958"/>
                    <a:pt x="6966" y="6958"/>
                  </a:cubicBezTo>
                  <a:cubicBezTo>
                    <a:pt x="6468" y="6958"/>
                    <a:pt x="5971" y="7072"/>
                    <a:pt x="5518" y="7299"/>
                  </a:cubicBezTo>
                  <a:cubicBezTo>
                    <a:pt x="5460" y="7328"/>
                    <a:pt x="5397" y="7342"/>
                    <a:pt x="5336" y="7342"/>
                  </a:cubicBezTo>
                  <a:cubicBezTo>
                    <a:pt x="5186" y="7342"/>
                    <a:pt x="5043" y="7260"/>
                    <a:pt x="4971" y="7118"/>
                  </a:cubicBezTo>
                  <a:cubicBezTo>
                    <a:pt x="4871" y="6917"/>
                    <a:pt x="4951" y="6672"/>
                    <a:pt x="5152" y="6571"/>
                  </a:cubicBezTo>
                  <a:cubicBezTo>
                    <a:pt x="5721" y="6288"/>
                    <a:pt x="6345" y="6146"/>
                    <a:pt x="6968" y="6146"/>
                  </a:cubicBezTo>
                  <a:close/>
                  <a:moveTo>
                    <a:pt x="1662" y="0"/>
                  </a:moveTo>
                  <a:lnTo>
                    <a:pt x="1662" y="3266"/>
                  </a:lnTo>
                  <a:lnTo>
                    <a:pt x="817" y="3266"/>
                  </a:lnTo>
                  <a:lnTo>
                    <a:pt x="817" y="2855"/>
                  </a:lnTo>
                  <a:cubicBezTo>
                    <a:pt x="817" y="2630"/>
                    <a:pt x="636" y="2449"/>
                    <a:pt x="411" y="2449"/>
                  </a:cubicBezTo>
                  <a:cubicBezTo>
                    <a:pt x="186" y="2449"/>
                    <a:pt x="1" y="2630"/>
                    <a:pt x="1" y="2855"/>
                  </a:cubicBezTo>
                  <a:lnTo>
                    <a:pt x="1" y="4488"/>
                  </a:lnTo>
                  <a:cubicBezTo>
                    <a:pt x="1" y="4713"/>
                    <a:pt x="186" y="4894"/>
                    <a:pt x="411" y="4894"/>
                  </a:cubicBezTo>
                  <a:cubicBezTo>
                    <a:pt x="636" y="4894"/>
                    <a:pt x="817" y="4713"/>
                    <a:pt x="817" y="4488"/>
                  </a:cubicBezTo>
                  <a:lnTo>
                    <a:pt x="817" y="4078"/>
                  </a:lnTo>
                  <a:lnTo>
                    <a:pt x="1662" y="4078"/>
                  </a:lnTo>
                  <a:lnTo>
                    <a:pt x="1662" y="4488"/>
                  </a:lnTo>
                  <a:cubicBezTo>
                    <a:pt x="1662" y="7412"/>
                    <a:pt x="4038" y="9816"/>
                    <a:pt x="6966" y="9816"/>
                  </a:cubicBezTo>
                  <a:cubicBezTo>
                    <a:pt x="9890" y="9816"/>
                    <a:pt x="12266" y="7412"/>
                    <a:pt x="12266" y="4488"/>
                  </a:cubicBezTo>
                  <a:lnTo>
                    <a:pt x="12266" y="4078"/>
                  </a:lnTo>
                  <a:lnTo>
                    <a:pt x="13111" y="4078"/>
                  </a:lnTo>
                  <a:lnTo>
                    <a:pt x="13111" y="4488"/>
                  </a:lnTo>
                  <a:cubicBezTo>
                    <a:pt x="13111" y="4713"/>
                    <a:pt x="13292" y="4894"/>
                    <a:pt x="13517" y="4894"/>
                  </a:cubicBezTo>
                  <a:cubicBezTo>
                    <a:pt x="13746" y="4894"/>
                    <a:pt x="13927" y="4713"/>
                    <a:pt x="13927" y="4488"/>
                  </a:cubicBezTo>
                  <a:lnTo>
                    <a:pt x="13927" y="2855"/>
                  </a:lnTo>
                  <a:cubicBezTo>
                    <a:pt x="13927" y="2631"/>
                    <a:pt x="13747" y="2450"/>
                    <a:pt x="13519" y="2449"/>
                  </a:cubicBezTo>
                  <a:lnTo>
                    <a:pt x="13519" y="2449"/>
                  </a:lnTo>
                  <a:cubicBezTo>
                    <a:pt x="13295" y="2450"/>
                    <a:pt x="13111" y="2631"/>
                    <a:pt x="13111" y="2855"/>
                  </a:cubicBezTo>
                  <a:lnTo>
                    <a:pt x="13111" y="3266"/>
                  </a:lnTo>
                  <a:lnTo>
                    <a:pt x="12270" y="3266"/>
                  </a:lnTo>
                  <a:lnTo>
                    <a:pt x="12270" y="0"/>
                  </a:lnTo>
                  <a:lnTo>
                    <a:pt x="10638" y="0"/>
                  </a:lnTo>
                  <a:lnTo>
                    <a:pt x="10638" y="410"/>
                  </a:lnTo>
                  <a:cubicBezTo>
                    <a:pt x="10638" y="636"/>
                    <a:pt x="10457" y="817"/>
                    <a:pt x="10228" y="817"/>
                  </a:cubicBezTo>
                  <a:cubicBezTo>
                    <a:pt x="10002" y="817"/>
                    <a:pt x="9821" y="636"/>
                    <a:pt x="9821" y="410"/>
                  </a:cubicBezTo>
                  <a:lnTo>
                    <a:pt x="9821" y="0"/>
                  </a:lnTo>
                  <a:lnTo>
                    <a:pt x="9005" y="0"/>
                  </a:lnTo>
                  <a:lnTo>
                    <a:pt x="9005" y="410"/>
                  </a:lnTo>
                  <a:cubicBezTo>
                    <a:pt x="9005" y="636"/>
                    <a:pt x="8824" y="817"/>
                    <a:pt x="8599" y="817"/>
                  </a:cubicBezTo>
                  <a:cubicBezTo>
                    <a:pt x="8374" y="817"/>
                    <a:pt x="8189" y="636"/>
                    <a:pt x="8189" y="410"/>
                  </a:cubicBezTo>
                  <a:lnTo>
                    <a:pt x="8189" y="0"/>
                  </a:lnTo>
                  <a:lnTo>
                    <a:pt x="7372" y="0"/>
                  </a:lnTo>
                  <a:lnTo>
                    <a:pt x="7372" y="410"/>
                  </a:lnTo>
                  <a:cubicBezTo>
                    <a:pt x="7372" y="636"/>
                    <a:pt x="7191" y="817"/>
                    <a:pt x="6966" y="817"/>
                  </a:cubicBezTo>
                  <a:cubicBezTo>
                    <a:pt x="6741" y="817"/>
                    <a:pt x="6556" y="636"/>
                    <a:pt x="6556" y="410"/>
                  </a:cubicBezTo>
                  <a:lnTo>
                    <a:pt x="6556" y="0"/>
                  </a:lnTo>
                  <a:lnTo>
                    <a:pt x="5740" y="0"/>
                  </a:lnTo>
                  <a:lnTo>
                    <a:pt x="5740" y="410"/>
                  </a:lnTo>
                  <a:cubicBezTo>
                    <a:pt x="5740" y="636"/>
                    <a:pt x="5559" y="817"/>
                    <a:pt x="5333" y="817"/>
                  </a:cubicBezTo>
                  <a:cubicBezTo>
                    <a:pt x="5108" y="817"/>
                    <a:pt x="4923" y="636"/>
                    <a:pt x="4923" y="410"/>
                  </a:cubicBezTo>
                  <a:lnTo>
                    <a:pt x="4923" y="0"/>
                  </a:lnTo>
                  <a:lnTo>
                    <a:pt x="4111" y="0"/>
                  </a:lnTo>
                  <a:lnTo>
                    <a:pt x="4111" y="410"/>
                  </a:lnTo>
                  <a:cubicBezTo>
                    <a:pt x="4111" y="636"/>
                    <a:pt x="3926" y="817"/>
                    <a:pt x="3701" y="817"/>
                  </a:cubicBezTo>
                  <a:cubicBezTo>
                    <a:pt x="3475" y="817"/>
                    <a:pt x="3294" y="636"/>
                    <a:pt x="3294" y="410"/>
                  </a:cubicBezTo>
                  <a:lnTo>
                    <a:pt x="32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 name="Google Shape;1617;p46"/>
          <p:cNvGrpSpPr/>
          <p:nvPr/>
        </p:nvGrpSpPr>
        <p:grpSpPr>
          <a:xfrm>
            <a:off x="6431795" y="1914076"/>
            <a:ext cx="329600" cy="374981"/>
            <a:chOff x="6431795" y="1914076"/>
            <a:chExt cx="329600" cy="374981"/>
          </a:xfrm>
        </p:grpSpPr>
        <p:sp>
          <p:nvSpPr>
            <p:cNvPr id="1618" name="Google Shape;1618;p46"/>
            <p:cNvSpPr/>
            <p:nvPr/>
          </p:nvSpPr>
          <p:spPr>
            <a:xfrm>
              <a:off x="6431795" y="1914076"/>
              <a:ext cx="285619" cy="43981"/>
            </a:xfrm>
            <a:custGeom>
              <a:rect b="b" l="l" r="r" t="t"/>
              <a:pathLst>
                <a:path extrusionOk="0" h="1633" w="10605">
                  <a:moveTo>
                    <a:pt x="817" y="0"/>
                  </a:moveTo>
                  <a:cubicBezTo>
                    <a:pt x="366" y="0"/>
                    <a:pt x="0" y="366"/>
                    <a:pt x="0" y="817"/>
                  </a:cubicBezTo>
                  <a:cubicBezTo>
                    <a:pt x="0" y="1267"/>
                    <a:pt x="366" y="1633"/>
                    <a:pt x="817" y="1633"/>
                  </a:cubicBezTo>
                  <a:lnTo>
                    <a:pt x="10605" y="1633"/>
                  </a:lnTo>
                  <a:lnTo>
                    <a:pt x="10605" y="406"/>
                  </a:lnTo>
                  <a:cubicBezTo>
                    <a:pt x="10605" y="181"/>
                    <a:pt x="10424" y="0"/>
                    <a:pt x="101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6"/>
            <p:cNvSpPr/>
            <p:nvPr/>
          </p:nvSpPr>
          <p:spPr>
            <a:xfrm>
              <a:off x="6563603" y="2045884"/>
              <a:ext cx="109965" cy="155347"/>
            </a:xfrm>
            <a:custGeom>
              <a:rect b="b" l="l" r="r" t="t"/>
              <a:pathLst>
                <a:path extrusionOk="0" h="5768" w="4083">
                  <a:moveTo>
                    <a:pt x="1633" y="0"/>
                  </a:moveTo>
                  <a:lnTo>
                    <a:pt x="1633" y="1223"/>
                  </a:lnTo>
                  <a:cubicBezTo>
                    <a:pt x="1633" y="1448"/>
                    <a:pt x="1452" y="1633"/>
                    <a:pt x="1223" y="1633"/>
                  </a:cubicBezTo>
                  <a:lnTo>
                    <a:pt x="0" y="1633"/>
                  </a:lnTo>
                  <a:lnTo>
                    <a:pt x="0" y="2449"/>
                  </a:lnTo>
                  <a:lnTo>
                    <a:pt x="1223" y="2449"/>
                  </a:lnTo>
                  <a:cubicBezTo>
                    <a:pt x="1452" y="2449"/>
                    <a:pt x="1633" y="2630"/>
                    <a:pt x="1633" y="2856"/>
                  </a:cubicBezTo>
                  <a:lnTo>
                    <a:pt x="1633" y="5767"/>
                  </a:lnTo>
                  <a:lnTo>
                    <a:pt x="2449" y="5767"/>
                  </a:lnTo>
                  <a:lnTo>
                    <a:pt x="2449" y="2856"/>
                  </a:lnTo>
                  <a:cubicBezTo>
                    <a:pt x="2449" y="2630"/>
                    <a:pt x="2630" y="2449"/>
                    <a:pt x="2856" y="2449"/>
                  </a:cubicBezTo>
                  <a:lnTo>
                    <a:pt x="4082" y="2449"/>
                  </a:lnTo>
                  <a:lnTo>
                    <a:pt x="4082" y="1633"/>
                  </a:lnTo>
                  <a:lnTo>
                    <a:pt x="2856" y="1633"/>
                  </a:lnTo>
                  <a:cubicBezTo>
                    <a:pt x="2630" y="1633"/>
                    <a:pt x="2449" y="1448"/>
                    <a:pt x="2449" y="1223"/>
                  </a:cubicBezTo>
                  <a:lnTo>
                    <a:pt x="24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6"/>
            <p:cNvSpPr/>
            <p:nvPr/>
          </p:nvSpPr>
          <p:spPr>
            <a:xfrm>
              <a:off x="6431795" y="1973867"/>
              <a:ext cx="43981" cy="315191"/>
            </a:xfrm>
            <a:custGeom>
              <a:rect b="b" l="l" r="r" t="t"/>
              <a:pathLst>
                <a:path extrusionOk="0" h="11703" w="1633">
                  <a:moveTo>
                    <a:pt x="0" y="0"/>
                  </a:moveTo>
                  <a:lnTo>
                    <a:pt x="0" y="10480"/>
                  </a:lnTo>
                  <a:cubicBezTo>
                    <a:pt x="0" y="11156"/>
                    <a:pt x="547" y="11702"/>
                    <a:pt x="1223" y="11702"/>
                  </a:cubicBezTo>
                  <a:lnTo>
                    <a:pt x="1633" y="11702"/>
                  </a:lnTo>
                  <a:lnTo>
                    <a:pt x="1633" y="225"/>
                  </a:lnTo>
                  <a:lnTo>
                    <a:pt x="817" y="225"/>
                  </a:lnTo>
                  <a:cubicBezTo>
                    <a:pt x="519" y="225"/>
                    <a:pt x="242" y="14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6"/>
            <p:cNvSpPr/>
            <p:nvPr/>
          </p:nvSpPr>
          <p:spPr>
            <a:xfrm>
              <a:off x="6497753" y="1979926"/>
              <a:ext cx="263642" cy="309131"/>
            </a:xfrm>
            <a:custGeom>
              <a:rect b="b" l="l" r="r" t="t"/>
              <a:pathLst>
                <a:path extrusionOk="0" h="11478" w="9789">
                  <a:moveTo>
                    <a:pt x="5301" y="1633"/>
                  </a:moveTo>
                  <a:cubicBezTo>
                    <a:pt x="5526" y="1633"/>
                    <a:pt x="5711" y="1814"/>
                    <a:pt x="5711" y="2043"/>
                  </a:cubicBezTo>
                  <a:lnTo>
                    <a:pt x="5711" y="3266"/>
                  </a:lnTo>
                  <a:lnTo>
                    <a:pt x="6933" y="3266"/>
                  </a:lnTo>
                  <a:cubicBezTo>
                    <a:pt x="7159" y="3266"/>
                    <a:pt x="7340" y="3447"/>
                    <a:pt x="7340" y="3672"/>
                  </a:cubicBezTo>
                  <a:lnTo>
                    <a:pt x="7340" y="5305"/>
                  </a:lnTo>
                  <a:cubicBezTo>
                    <a:pt x="7340" y="5530"/>
                    <a:pt x="7159" y="5715"/>
                    <a:pt x="6933" y="5715"/>
                  </a:cubicBezTo>
                  <a:lnTo>
                    <a:pt x="5711" y="5715"/>
                  </a:lnTo>
                  <a:lnTo>
                    <a:pt x="5711" y="8622"/>
                  </a:lnTo>
                  <a:cubicBezTo>
                    <a:pt x="5711" y="8847"/>
                    <a:pt x="5526" y="9032"/>
                    <a:pt x="5301" y="9032"/>
                  </a:cubicBezTo>
                  <a:lnTo>
                    <a:pt x="3668" y="9032"/>
                  </a:lnTo>
                  <a:cubicBezTo>
                    <a:pt x="3443" y="9032"/>
                    <a:pt x="3262" y="8847"/>
                    <a:pt x="3262" y="8622"/>
                  </a:cubicBezTo>
                  <a:lnTo>
                    <a:pt x="3262" y="5715"/>
                  </a:lnTo>
                  <a:lnTo>
                    <a:pt x="2035" y="5715"/>
                  </a:lnTo>
                  <a:cubicBezTo>
                    <a:pt x="1810" y="5715"/>
                    <a:pt x="1629" y="5530"/>
                    <a:pt x="1629" y="5305"/>
                  </a:cubicBezTo>
                  <a:lnTo>
                    <a:pt x="1629" y="3672"/>
                  </a:lnTo>
                  <a:cubicBezTo>
                    <a:pt x="1629" y="3447"/>
                    <a:pt x="1810" y="3266"/>
                    <a:pt x="2035" y="3266"/>
                  </a:cubicBezTo>
                  <a:lnTo>
                    <a:pt x="3262" y="3266"/>
                  </a:lnTo>
                  <a:lnTo>
                    <a:pt x="3262" y="2043"/>
                  </a:lnTo>
                  <a:cubicBezTo>
                    <a:pt x="3262" y="1814"/>
                    <a:pt x="3443" y="1633"/>
                    <a:pt x="3668" y="1633"/>
                  </a:cubicBezTo>
                  <a:close/>
                  <a:moveTo>
                    <a:pt x="0" y="0"/>
                  </a:moveTo>
                  <a:lnTo>
                    <a:pt x="0" y="11477"/>
                  </a:lnTo>
                  <a:lnTo>
                    <a:pt x="9382" y="11477"/>
                  </a:lnTo>
                  <a:cubicBezTo>
                    <a:pt x="9608" y="11477"/>
                    <a:pt x="9789" y="11297"/>
                    <a:pt x="9789" y="11071"/>
                  </a:cubicBezTo>
                  <a:lnTo>
                    <a:pt x="9789" y="410"/>
                  </a:lnTo>
                  <a:cubicBezTo>
                    <a:pt x="9789" y="185"/>
                    <a:pt x="9608" y="0"/>
                    <a:pt x="93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 name="Google Shape;1622;p46"/>
          <p:cNvGrpSpPr/>
          <p:nvPr/>
        </p:nvGrpSpPr>
        <p:grpSpPr>
          <a:xfrm>
            <a:off x="5595433" y="1914076"/>
            <a:ext cx="375089" cy="375089"/>
            <a:chOff x="5595433" y="1914076"/>
            <a:chExt cx="375089" cy="375089"/>
          </a:xfrm>
        </p:grpSpPr>
        <p:sp>
          <p:nvSpPr>
            <p:cNvPr id="1623" name="Google Shape;1623;p46"/>
            <p:cNvSpPr/>
            <p:nvPr/>
          </p:nvSpPr>
          <p:spPr>
            <a:xfrm>
              <a:off x="5771976" y="2090619"/>
              <a:ext cx="22004" cy="43981"/>
            </a:xfrm>
            <a:custGeom>
              <a:rect b="b" l="l" r="r" t="t"/>
              <a:pathLst>
                <a:path extrusionOk="0" h="1633" w="817">
                  <a:moveTo>
                    <a:pt x="407" y="0"/>
                  </a:moveTo>
                  <a:cubicBezTo>
                    <a:pt x="181" y="0"/>
                    <a:pt x="0" y="181"/>
                    <a:pt x="0" y="406"/>
                  </a:cubicBezTo>
                  <a:lnTo>
                    <a:pt x="0" y="1223"/>
                  </a:lnTo>
                  <a:cubicBezTo>
                    <a:pt x="0" y="1448"/>
                    <a:pt x="181" y="1633"/>
                    <a:pt x="407" y="1633"/>
                  </a:cubicBezTo>
                  <a:cubicBezTo>
                    <a:pt x="632" y="1633"/>
                    <a:pt x="817" y="1448"/>
                    <a:pt x="817" y="1223"/>
                  </a:cubicBezTo>
                  <a:lnTo>
                    <a:pt x="817" y="406"/>
                  </a:lnTo>
                  <a:cubicBezTo>
                    <a:pt x="817" y="181"/>
                    <a:pt x="632" y="0"/>
                    <a:pt x="4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6"/>
            <p:cNvSpPr/>
            <p:nvPr/>
          </p:nvSpPr>
          <p:spPr>
            <a:xfrm>
              <a:off x="5595433" y="1914076"/>
              <a:ext cx="375089" cy="375089"/>
            </a:xfrm>
            <a:custGeom>
              <a:rect b="b" l="l" r="r" t="t"/>
              <a:pathLst>
                <a:path extrusionOk="0" h="13927" w="13927">
                  <a:moveTo>
                    <a:pt x="5333" y="3290"/>
                  </a:moveTo>
                  <a:cubicBezTo>
                    <a:pt x="6009" y="3290"/>
                    <a:pt x="6555" y="3837"/>
                    <a:pt x="6555" y="4512"/>
                  </a:cubicBezTo>
                  <a:cubicBezTo>
                    <a:pt x="6555" y="5188"/>
                    <a:pt x="6009" y="5739"/>
                    <a:pt x="5333" y="5739"/>
                  </a:cubicBezTo>
                  <a:cubicBezTo>
                    <a:pt x="4657" y="5739"/>
                    <a:pt x="4106" y="5188"/>
                    <a:pt x="4106" y="4512"/>
                  </a:cubicBezTo>
                  <a:cubicBezTo>
                    <a:pt x="4106" y="3841"/>
                    <a:pt x="4657" y="3290"/>
                    <a:pt x="5333" y="3290"/>
                  </a:cubicBezTo>
                  <a:close/>
                  <a:moveTo>
                    <a:pt x="8594" y="3290"/>
                  </a:moveTo>
                  <a:cubicBezTo>
                    <a:pt x="9270" y="3290"/>
                    <a:pt x="9821" y="3837"/>
                    <a:pt x="9821" y="4512"/>
                  </a:cubicBezTo>
                  <a:cubicBezTo>
                    <a:pt x="9821" y="5188"/>
                    <a:pt x="9270" y="5739"/>
                    <a:pt x="8594" y="5739"/>
                  </a:cubicBezTo>
                  <a:cubicBezTo>
                    <a:pt x="7919" y="5739"/>
                    <a:pt x="7372" y="5188"/>
                    <a:pt x="7372" y="4512"/>
                  </a:cubicBezTo>
                  <a:cubicBezTo>
                    <a:pt x="7372" y="3837"/>
                    <a:pt x="7919" y="3290"/>
                    <a:pt x="8594" y="3290"/>
                  </a:cubicBezTo>
                  <a:close/>
                  <a:moveTo>
                    <a:pt x="6962" y="5739"/>
                  </a:moveTo>
                  <a:cubicBezTo>
                    <a:pt x="7637" y="5739"/>
                    <a:pt x="8188" y="6286"/>
                    <a:pt x="8188" y="6961"/>
                  </a:cubicBezTo>
                  <a:lnTo>
                    <a:pt x="8188" y="7778"/>
                  </a:lnTo>
                  <a:cubicBezTo>
                    <a:pt x="8188" y="8453"/>
                    <a:pt x="7637" y="9000"/>
                    <a:pt x="6962" y="9000"/>
                  </a:cubicBezTo>
                  <a:cubicBezTo>
                    <a:pt x="6286" y="9000"/>
                    <a:pt x="5739" y="8453"/>
                    <a:pt x="5739" y="7778"/>
                  </a:cubicBezTo>
                  <a:lnTo>
                    <a:pt x="5739" y="6961"/>
                  </a:lnTo>
                  <a:cubicBezTo>
                    <a:pt x="5739" y="6286"/>
                    <a:pt x="6286" y="5739"/>
                    <a:pt x="6962" y="5739"/>
                  </a:cubicBezTo>
                  <a:close/>
                  <a:moveTo>
                    <a:pt x="6962" y="0"/>
                  </a:moveTo>
                  <a:cubicBezTo>
                    <a:pt x="4488" y="0"/>
                    <a:pt x="2474" y="2039"/>
                    <a:pt x="2474" y="4512"/>
                  </a:cubicBezTo>
                  <a:lnTo>
                    <a:pt x="2474" y="6555"/>
                  </a:lnTo>
                  <a:lnTo>
                    <a:pt x="1251" y="6555"/>
                  </a:lnTo>
                  <a:cubicBezTo>
                    <a:pt x="576" y="6555"/>
                    <a:pt x="0" y="7102"/>
                    <a:pt x="0" y="7778"/>
                  </a:cubicBezTo>
                  <a:lnTo>
                    <a:pt x="0" y="8594"/>
                  </a:lnTo>
                  <a:cubicBezTo>
                    <a:pt x="0" y="9270"/>
                    <a:pt x="576" y="9817"/>
                    <a:pt x="1251" y="9817"/>
                  </a:cubicBezTo>
                  <a:cubicBezTo>
                    <a:pt x="1714" y="9817"/>
                    <a:pt x="2120" y="9559"/>
                    <a:pt x="2325" y="9181"/>
                  </a:cubicBezTo>
                  <a:lnTo>
                    <a:pt x="2425" y="9229"/>
                  </a:lnTo>
                  <a:lnTo>
                    <a:pt x="1665" y="13444"/>
                  </a:lnTo>
                  <a:cubicBezTo>
                    <a:pt x="1645" y="13565"/>
                    <a:pt x="1677" y="13685"/>
                    <a:pt x="1754" y="13778"/>
                  </a:cubicBezTo>
                  <a:cubicBezTo>
                    <a:pt x="1830" y="13870"/>
                    <a:pt x="1947" y="13927"/>
                    <a:pt x="2067" y="13927"/>
                  </a:cubicBezTo>
                  <a:lnTo>
                    <a:pt x="4106" y="13927"/>
                  </a:lnTo>
                  <a:lnTo>
                    <a:pt x="4106" y="11859"/>
                  </a:lnTo>
                  <a:cubicBezTo>
                    <a:pt x="4106" y="11630"/>
                    <a:pt x="4291" y="11449"/>
                    <a:pt x="4517" y="11449"/>
                  </a:cubicBezTo>
                  <a:cubicBezTo>
                    <a:pt x="4742" y="11449"/>
                    <a:pt x="4923" y="11630"/>
                    <a:pt x="4923" y="11859"/>
                  </a:cubicBezTo>
                  <a:lnTo>
                    <a:pt x="4923" y="13927"/>
                  </a:lnTo>
                  <a:lnTo>
                    <a:pt x="6555" y="13927"/>
                  </a:lnTo>
                  <a:lnTo>
                    <a:pt x="6555" y="11043"/>
                  </a:lnTo>
                  <a:cubicBezTo>
                    <a:pt x="6555" y="10818"/>
                    <a:pt x="6736" y="10633"/>
                    <a:pt x="6962" y="10633"/>
                  </a:cubicBezTo>
                  <a:cubicBezTo>
                    <a:pt x="7191" y="10633"/>
                    <a:pt x="7372" y="10818"/>
                    <a:pt x="7372" y="11043"/>
                  </a:cubicBezTo>
                  <a:lnTo>
                    <a:pt x="7372" y="13927"/>
                  </a:lnTo>
                  <a:lnTo>
                    <a:pt x="9005" y="13927"/>
                  </a:lnTo>
                  <a:lnTo>
                    <a:pt x="9005" y="11859"/>
                  </a:lnTo>
                  <a:cubicBezTo>
                    <a:pt x="9005" y="11630"/>
                    <a:pt x="9185" y="11449"/>
                    <a:pt x="9411" y="11449"/>
                  </a:cubicBezTo>
                  <a:cubicBezTo>
                    <a:pt x="9636" y="11449"/>
                    <a:pt x="9821" y="11630"/>
                    <a:pt x="9821" y="11859"/>
                  </a:cubicBezTo>
                  <a:lnTo>
                    <a:pt x="9821" y="13927"/>
                  </a:lnTo>
                  <a:lnTo>
                    <a:pt x="11860" y="13927"/>
                  </a:lnTo>
                  <a:cubicBezTo>
                    <a:pt x="11980" y="13927"/>
                    <a:pt x="12093" y="13870"/>
                    <a:pt x="12173" y="13778"/>
                  </a:cubicBezTo>
                  <a:cubicBezTo>
                    <a:pt x="12250" y="13685"/>
                    <a:pt x="12282" y="13565"/>
                    <a:pt x="12262" y="13444"/>
                  </a:cubicBezTo>
                  <a:lnTo>
                    <a:pt x="11498" y="9229"/>
                  </a:lnTo>
                  <a:lnTo>
                    <a:pt x="11602" y="9181"/>
                  </a:lnTo>
                  <a:cubicBezTo>
                    <a:pt x="11807" y="9559"/>
                    <a:pt x="12214" y="9817"/>
                    <a:pt x="12676" y="9817"/>
                  </a:cubicBezTo>
                  <a:cubicBezTo>
                    <a:pt x="13352" y="9817"/>
                    <a:pt x="13927" y="9270"/>
                    <a:pt x="13927" y="8594"/>
                  </a:cubicBezTo>
                  <a:lnTo>
                    <a:pt x="13927" y="7778"/>
                  </a:lnTo>
                  <a:cubicBezTo>
                    <a:pt x="13927" y="7102"/>
                    <a:pt x="13352" y="6555"/>
                    <a:pt x="12676" y="6555"/>
                  </a:cubicBezTo>
                  <a:lnTo>
                    <a:pt x="11450" y="6555"/>
                  </a:lnTo>
                  <a:lnTo>
                    <a:pt x="11450" y="4512"/>
                  </a:lnTo>
                  <a:cubicBezTo>
                    <a:pt x="11450" y="2039"/>
                    <a:pt x="9439" y="0"/>
                    <a:pt x="69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6"/>
            <p:cNvSpPr/>
            <p:nvPr/>
          </p:nvSpPr>
          <p:spPr>
            <a:xfrm>
              <a:off x="5727995" y="2024661"/>
              <a:ext cx="22031" cy="22004"/>
            </a:xfrm>
            <a:custGeom>
              <a:rect b="b" l="l" r="r" t="t"/>
              <a:pathLst>
                <a:path extrusionOk="0" h="817" w="818">
                  <a:moveTo>
                    <a:pt x="411" y="0"/>
                  </a:moveTo>
                  <a:cubicBezTo>
                    <a:pt x="186" y="0"/>
                    <a:pt x="1" y="185"/>
                    <a:pt x="1" y="410"/>
                  </a:cubicBezTo>
                  <a:cubicBezTo>
                    <a:pt x="1" y="636"/>
                    <a:pt x="186" y="817"/>
                    <a:pt x="411" y="817"/>
                  </a:cubicBezTo>
                  <a:cubicBezTo>
                    <a:pt x="636" y="817"/>
                    <a:pt x="817" y="636"/>
                    <a:pt x="817" y="410"/>
                  </a:cubicBezTo>
                  <a:cubicBezTo>
                    <a:pt x="817" y="185"/>
                    <a:pt x="636" y="0"/>
                    <a:pt x="4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6"/>
            <p:cNvSpPr/>
            <p:nvPr/>
          </p:nvSpPr>
          <p:spPr>
            <a:xfrm>
              <a:off x="5815957" y="2024661"/>
              <a:ext cx="22004" cy="22004"/>
            </a:xfrm>
            <a:custGeom>
              <a:rect b="b" l="l" r="r" t="t"/>
              <a:pathLst>
                <a:path extrusionOk="0" h="817" w="817">
                  <a:moveTo>
                    <a:pt x="406" y="0"/>
                  </a:moveTo>
                  <a:cubicBezTo>
                    <a:pt x="181" y="0"/>
                    <a:pt x="0" y="185"/>
                    <a:pt x="0" y="410"/>
                  </a:cubicBezTo>
                  <a:cubicBezTo>
                    <a:pt x="0" y="636"/>
                    <a:pt x="181" y="817"/>
                    <a:pt x="406" y="817"/>
                  </a:cubicBezTo>
                  <a:cubicBezTo>
                    <a:pt x="632" y="817"/>
                    <a:pt x="817" y="636"/>
                    <a:pt x="817" y="410"/>
                  </a:cubicBezTo>
                  <a:cubicBezTo>
                    <a:pt x="817" y="185"/>
                    <a:pt x="632" y="0"/>
                    <a:pt x="4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 name="Google Shape;1627;p46"/>
          <p:cNvGrpSpPr/>
          <p:nvPr/>
        </p:nvGrpSpPr>
        <p:grpSpPr>
          <a:xfrm>
            <a:off x="4781614" y="1914076"/>
            <a:ext cx="376382" cy="375089"/>
            <a:chOff x="4781614" y="1914076"/>
            <a:chExt cx="376382" cy="375089"/>
          </a:xfrm>
        </p:grpSpPr>
        <p:sp>
          <p:nvSpPr>
            <p:cNvPr id="1628" name="Google Shape;1628;p46"/>
            <p:cNvSpPr/>
            <p:nvPr/>
          </p:nvSpPr>
          <p:spPr>
            <a:xfrm>
              <a:off x="4870949" y="2089865"/>
              <a:ext cx="43900" cy="65877"/>
            </a:xfrm>
            <a:custGeom>
              <a:rect b="b" l="l" r="r" t="t"/>
              <a:pathLst>
                <a:path extrusionOk="0" h="2446" w="1630">
                  <a:moveTo>
                    <a:pt x="1" y="0"/>
                  </a:moveTo>
                  <a:lnTo>
                    <a:pt x="1" y="2445"/>
                  </a:lnTo>
                  <a:lnTo>
                    <a:pt x="1629" y="2445"/>
                  </a:lnTo>
                  <a:lnTo>
                    <a:pt x="16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6"/>
            <p:cNvSpPr/>
            <p:nvPr/>
          </p:nvSpPr>
          <p:spPr>
            <a:xfrm>
              <a:off x="4909409" y="1914076"/>
              <a:ext cx="120792" cy="80609"/>
            </a:xfrm>
            <a:custGeom>
              <a:rect b="b" l="l" r="r" t="t"/>
              <a:pathLst>
                <a:path extrusionOk="0" h="2993" w="4485">
                  <a:moveTo>
                    <a:pt x="0" y="0"/>
                  </a:moveTo>
                  <a:lnTo>
                    <a:pt x="2244" y="2992"/>
                  </a:lnTo>
                  <a:lnTo>
                    <a:pt x="44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6"/>
            <p:cNvSpPr/>
            <p:nvPr/>
          </p:nvSpPr>
          <p:spPr>
            <a:xfrm>
              <a:off x="4781614" y="1921106"/>
              <a:ext cx="376382" cy="368060"/>
            </a:xfrm>
            <a:custGeom>
              <a:rect b="b" l="l" r="r" t="t"/>
              <a:pathLst>
                <a:path extrusionOk="0" h="13666" w="13975">
                  <a:moveTo>
                    <a:pt x="9434" y="4633"/>
                  </a:moveTo>
                  <a:cubicBezTo>
                    <a:pt x="9539" y="4633"/>
                    <a:pt x="9644" y="4674"/>
                    <a:pt x="9724" y="4754"/>
                  </a:cubicBezTo>
                  <a:cubicBezTo>
                    <a:pt x="9885" y="4911"/>
                    <a:pt x="9885" y="5172"/>
                    <a:pt x="9724" y="5329"/>
                  </a:cubicBezTo>
                  <a:lnTo>
                    <a:pt x="9197" y="5856"/>
                  </a:lnTo>
                  <a:lnTo>
                    <a:pt x="9724" y="6387"/>
                  </a:lnTo>
                  <a:cubicBezTo>
                    <a:pt x="9885" y="6544"/>
                    <a:pt x="9885" y="6801"/>
                    <a:pt x="9724" y="6962"/>
                  </a:cubicBezTo>
                  <a:cubicBezTo>
                    <a:pt x="9644" y="7042"/>
                    <a:pt x="9539" y="7082"/>
                    <a:pt x="9434" y="7082"/>
                  </a:cubicBezTo>
                  <a:cubicBezTo>
                    <a:pt x="9330" y="7082"/>
                    <a:pt x="9225" y="7042"/>
                    <a:pt x="9145" y="6962"/>
                  </a:cubicBezTo>
                  <a:lnTo>
                    <a:pt x="8618" y="6435"/>
                  </a:lnTo>
                  <a:lnTo>
                    <a:pt x="8091" y="6962"/>
                  </a:lnTo>
                  <a:cubicBezTo>
                    <a:pt x="8013" y="7042"/>
                    <a:pt x="7908" y="7082"/>
                    <a:pt x="7804" y="7082"/>
                  </a:cubicBezTo>
                  <a:cubicBezTo>
                    <a:pt x="7699" y="7082"/>
                    <a:pt x="7595" y="7042"/>
                    <a:pt x="7516" y="6962"/>
                  </a:cubicBezTo>
                  <a:cubicBezTo>
                    <a:pt x="7355" y="6801"/>
                    <a:pt x="7355" y="6544"/>
                    <a:pt x="7516" y="6387"/>
                  </a:cubicBezTo>
                  <a:lnTo>
                    <a:pt x="8043" y="5856"/>
                  </a:lnTo>
                  <a:lnTo>
                    <a:pt x="7516" y="5329"/>
                  </a:lnTo>
                  <a:cubicBezTo>
                    <a:pt x="7355" y="5172"/>
                    <a:pt x="7355" y="4911"/>
                    <a:pt x="7516" y="4754"/>
                  </a:cubicBezTo>
                  <a:cubicBezTo>
                    <a:pt x="7595" y="4674"/>
                    <a:pt x="7699" y="4633"/>
                    <a:pt x="7804" y="4633"/>
                  </a:cubicBezTo>
                  <a:cubicBezTo>
                    <a:pt x="7908" y="4633"/>
                    <a:pt x="8013" y="4674"/>
                    <a:pt x="8091" y="4754"/>
                  </a:cubicBezTo>
                  <a:lnTo>
                    <a:pt x="8618" y="5281"/>
                  </a:lnTo>
                  <a:lnTo>
                    <a:pt x="9145" y="4754"/>
                  </a:lnTo>
                  <a:cubicBezTo>
                    <a:pt x="9225" y="4674"/>
                    <a:pt x="9330" y="4633"/>
                    <a:pt x="9434" y="4633"/>
                  </a:cubicBezTo>
                  <a:close/>
                  <a:moveTo>
                    <a:pt x="9434" y="7898"/>
                  </a:moveTo>
                  <a:cubicBezTo>
                    <a:pt x="9539" y="7898"/>
                    <a:pt x="9644" y="7937"/>
                    <a:pt x="9724" y="8015"/>
                  </a:cubicBezTo>
                  <a:cubicBezTo>
                    <a:pt x="9885" y="8176"/>
                    <a:pt x="9885" y="8434"/>
                    <a:pt x="9724" y="8594"/>
                  </a:cubicBezTo>
                  <a:lnTo>
                    <a:pt x="9197" y="9121"/>
                  </a:lnTo>
                  <a:lnTo>
                    <a:pt x="9724" y="9648"/>
                  </a:lnTo>
                  <a:cubicBezTo>
                    <a:pt x="9885" y="9809"/>
                    <a:pt x="9885" y="10066"/>
                    <a:pt x="9724" y="10227"/>
                  </a:cubicBezTo>
                  <a:cubicBezTo>
                    <a:pt x="9644" y="10306"/>
                    <a:pt x="9539" y="10345"/>
                    <a:pt x="9434" y="10345"/>
                  </a:cubicBezTo>
                  <a:cubicBezTo>
                    <a:pt x="9330" y="10345"/>
                    <a:pt x="9225" y="10306"/>
                    <a:pt x="9145" y="10227"/>
                  </a:cubicBezTo>
                  <a:lnTo>
                    <a:pt x="8618" y="9696"/>
                  </a:lnTo>
                  <a:lnTo>
                    <a:pt x="8091" y="10227"/>
                  </a:lnTo>
                  <a:cubicBezTo>
                    <a:pt x="8013" y="10306"/>
                    <a:pt x="7908" y="10345"/>
                    <a:pt x="7804" y="10345"/>
                  </a:cubicBezTo>
                  <a:cubicBezTo>
                    <a:pt x="7699" y="10345"/>
                    <a:pt x="7595" y="10306"/>
                    <a:pt x="7516" y="10227"/>
                  </a:cubicBezTo>
                  <a:cubicBezTo>
                    <a:pt x="7355" y="10066"/>
                    <a:pt x="7355" y="9809"/>
                    <a:pt x="7516" y="9648"/>
                  </a:cubicBezTo>
                  <a:lnTo>
                    <a:pt x="8043" y="9121"/>
                  </a:lnTo>
                  <a:lnTo>
                    <a:pt x="7516" y="8594"/>
                  </a:lnTo>
                  <a:cubicBezTo>
                    <a:pt x="7355" y="8434"/>
                    <a:pt x="7355" y="8176"/>
                    <a:pt x="7516" y="8015"/>
                  </a:cubicBezTo>
                  <a:cubicBezTo>
                    <a:pt x="7595" y="7937"/>
                    <a:pt x="7699" y="7898"/>
                    <a:pt x="7804" y="7898"/>
                  </a:cubicBezTo>
                  <a:cubicBezTo>
                    <a:pt x="7908" y="7898"/>
                    <a:pt x="8013" y="7937"/>
                    <a:pt x="8091" y="8015"/>
                  </a:cubicBezTo>
                  <a:lnTo>
                    <a:pt x="8618" y="8546"/>
                  </a:lnTo>
                  <a:lnTo>
                    <a:pt x="9145" y="8015"/>
                  </a:lnTo>
                  <a:cubicBezTo>
                    <a:pt x="9225" y="7937"/>
                    <a:pt x="9330" y="7898"/>
                    <a:pt x="9434" y="7898"/>
                  </a:cubicBezTo>
                  <a:close/>
                  <a:moveTo>
                    <a:pt x="3921" y="1"/>
                  </a:moveTo>
                  <a:lnTo>
                    <a:pt x="1810" y="1054"/>
                  </a:lnTo>
                  <a:cubicBezTo>
                    <a:pt x="1243" y="1340"/>
                    <a:pt x="845" y="1859"/>
                    <a:pt x="720" y="2482"/>
                  </a:cubicBezTo>
                  <a:lnTo>
                    <a:pt x="32" y="5779"/>
                  </a:lnTo>
                  <a:cubicBezTo>
                    <a:pt x="0" y="5940"/>
                    <a:pt x="68" y="6105"/>
                    <a:pt x="209" y="6198"/>
                  </a:cubicBezTo>
                  <a:lnTo>
                    <a:pt x="2501" y="7706"/>
                  </a:lnTo>
                  <a:lnTo>
                    <a:pt x="2501" y="5044"/>
                  </a:lnTo>
                  <a:cubicBezTo>
                    <a:pt x="2501" y="4814"/>
                    <a:pt x="2682" y="4633"/>
                    <a:pt x="2908" y="4633"/>
                  </a:cubicBezTo>
                  <a:cubicBezTo>
                    <a:pt x="3133" y="4633"/>
                    <a:pt x="3318" y="4814"/>
                    <a:pt x="3318" y="5044"/>
                  </a:cubicBezTo>
                  <a:lnTo>
                    <a:pt x="3318" y="5450"/>
                  </a:lnTo>
                  <a:lnTo>
                    <a:pt x="4134" y="5450"/>
                  </a:lnTo>
                  <a:lnTo>
                    <a:pt x="4134" y="5044"/>
                  </a:lnTo>
                  <a:cubicBezTo>
                    <a:pt x="4134" y="4814"/>
                    <a:pt x="4315" y="4633"/>
                    <a:pt x="4540" y="4633"/>
                  </a:cubicBezTo>
                  <a:cubicBezTo>
                    <a:pt x="4766" y="4633"/>
                    <a:pt x="4951" y="4814"/>
                    <a:pt x="4951" y="5044"/>
                  </a:cubicBezTo>
                  <a:lnTo>
                    <a:pt x="4951" y="5450"/>
                  </a:lnTo>
                  <a:lnTo>
                    <a:pt x="5357" y="5450"/>
                  </a:lnTo>
                  <a:cubicBezTo>
                    <a:pt x="5582" y="5450"/>
                    <a:pt x="5767" y="5631"/>
                    <a:pt x="5767" y="5860"/>
                  </a:cubicBezTo>
                  <a:lnTo>
                    <a:pt x="5767" y="6266"/>
                  </a:lnTo>
                  <a:lnTo>
                    <a:pt x="6173" y="6266"/>
                  </a:lnTo>
                  <a:cubicBezTo>
                    <a:pt x="6398" y="6266"/>
                    <a:pt x="6583" y="6447"/>
                    <a:pt x="6583" y="6676"/>
                  </a:cubicBezTo>
                  <a:cubicBezTo>
                    <a:pt x="6583" y="6901"/>
                    <a:pt x="6398" y="7082"/>
                    <a:pt x="6173" y="7082"/>
                  </a:cubicBezTo>
                  <a:lnTo>
                    <a:pt x="5767" y="7082"/>
                  </a:lnTo>
                  <a:lnTo>
                    <a:pt x="5767" y="7899"/>
                  </a:lnTo>
                  <a:lnTo>
                    <a:pt x="6173" y="7899"/>
                  </a:lnTo>
                  <a:cubicBezTo>
                    <a:pt x="6398" y="7899"/>
                    <a:pt x="6583" y="8080"/>
                    <a:pt x="6583" y="8305"/>
                  </a:cubicBezTo>
                  <a:cubicBezTo>
                    <a:pt x="6583" y="8534"/>
                    <a:pt x="6398" y="8715"/>
                    <a:pt x="6173" y="8715"/>
                  </a:cubicBezTo>
                  <a:lnTo>
                    <a:pt x="5767" y="8715"/>
                  </a:lnTo>
                  <a:lnTo>
                    <a:pt x="5767" y="9121"/>
                  </a:lnTo>
                  <a:cubicBezTo>
                    <a:pt x="5767" y="9351"/>
                    <a:pt x="5582" y="9531"/>
                    <a:pt x="5357" y="9531"/>
                  </a:cubicBezTo>
                  <a:lnTo>
                    <a:pt x="4951" y="9531"/>
                  </a:lnTo>
                  <a:lnTo>
                    <a:pt x="4951" y="9938"/>
                  </a:lnTo>
                  <a:cubicBezTo>
                    <a:pt x="4951" y="10167"/>
                    <a:pt x="4766" y="10348"/>
                    <a:pt x="4540" y="10348"/>
                  </a:cubicBezTo>
                  <a:cubicBezTo>
                    <a:pt x="4315" y="10348"/>
                    <a:pt x="4134" y="10167"/>
                    <a:pt x="4134" y="9938"/>
                  </a:cubicBezTo>
                  <a:lnTo>
                    <a:pt x="4134" y="9531"/>
                  </a:lnTo>
                  <a:lnTo>
                    <a:pt x="3318" y="9531"/>
                  </a:lnTo>
                  <a:lnTo>
                    <a:pt x="3318" y="13666"/>
                  </a:lnTo>
                  <a:lnTo>
                    <a:pt x="4540" y="12202"/>
                  </a:lnTo>
                  <a:lnTo>
                    <a:pt x="5883" y="13545"/>
                  </a:lnTo>
                  <a:cubicBezTo>
                    <a:pt x="5960" y="13621"/>
                    <a:pt x="6064" y="13666"/>
                    <a:pt x="6173" y="13666"/>
                  </a:cubicBezTo>
                  <a:lnTo>
                    <a:pt x="7806" y="13666"/>
                  </a:lnTo>
                  <a:cubicBezTo>
                    <a:pt x="7914" y="13666"/>
                    <a:pt x="8015" y="13621"/>
                    <a:pt x="8091" y="13545"/>
                  </a:cubicBezTo>
                  <a:lnTo>
                    <a:pt x="9434" y="12202"/>
                  </a:lnTo>
                  <a:lnTo>
                    <a:pt x="10661" y="13666"/>
                  </a:lnTo>
                  <a:lnTo>
                    <a:pt x="10661" y="5044"/>
                  </a:lnTo>
                  <a:cubicBezTo>
                    <a:pt x="10661" y="4818"/>
                    <a:pt x="10842" y="4637"/>
                    <a:pt x="11067" y="4637"/>
                  </a:cubicBezTo>
                  <a:cubicBezTo>
                    <a:pt x="11292" y="4637"/>
                    <a:pt x="11477" y="4818"/>
                    <a:pt x="11477" y="5044"/>
                  </a:cubicBezTo>
                  <a:lnTo>
                    <a:pt x="11477" y="7710"/>
                  </a:lnTo>
                  <a:lnTo>
                    <a:pt x="13770" y="6198"/>
                  </a:lnTo>
                  <a:cubicBezTo>
                    <a:pt x="13906" y="6109"/>
                    <a:pt x="13975" y="5940"/>
                    <a:pt x="13943" y="5779"/>
                  </a:cubicBezTo>
                  <a:lnTo>
                    <a:pt x="13255" y="2482"/>
                  </a:lnTo>
                  <a:cubicBezTo>
                    <a:pt x="13130" y="1859"/>
                    <a:pt x="12732" y="1340"/>
                    <a:pt x="12169" y="1054"/>
                  </a:cubicBezTo>
                  <a:lnTo>
                    <a:pt x="10054" y="1"/>
                  </a:lnTo>
                  <a:lnTo>
                    <a:pt x="7315" y="3656"/>
                  </a:lnTo>
                  <a:cubicBezTo>
                    <a:pt x="7239" y="3757"/>
                    <a:pt x="7114" y="3817"/>
                    <a:pt x="6989" y="3817"/>
                  </a:cubicBezTo>
                  <a:cubicBezTo>
                    <a:pt x="6861" y="3817"/>
                    <a:pt x="6740" y="3757"/>
                    <a:pt x="6660" y="3656"/>
                  </a:cubicBezTo>
                  <a:lnTo>
                    <a:pt x="39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 name="Google Shape;1631;p46"/>
          <p:cNvGrpSpPr/>
          <p:nvPr/>
        </p:nvGrpSpPr>
        <p:grpSpPr>
          <a:xfrm>
            <a:off x="3968414" y="3721732"/>
            <a:ext cx="376301" cy="375089"/>
            <a:chOff x="3968414" y="3721732"/>
            <a:chExt cx="376301" cy="375089"/>
          </a:xfrm>
        </p:grpSpPr>
        <p:sp>
          <p:nvSpPr>
            <p:cNvPr id="1632" name="Google Shape;1632;p46"/>
            <p:cNvSpPr/>
            <p:nvPr/>
          </p:nvSpPr>
          <p:spPr>
            <a:xfrm>
              <a:off x="4077706" y="3857095"/>
              <a:ext cx="42149" cy="40049"/>
            </a:xfrm>
            <a:custGeom>
              <a:rect b="b" l="l" r="r" t="t"/>
              <a:pathLst>
                <a:path extrusionOk="0" h="1487" w="1565">
                  <a:moveTo>
                    <a:pt x="419" y="1"/>
                  </a:moveTo>
                  <a:cubicBezTo>
                    <a:pt x="57" y="303"/>
                    <a:pt x="0" y="878"/>
                    <a:pt x="362" y="1240"/>
                  </a:cubicBezTo>
                  <a:cubicBezTo>
                    <a:pt x="526" y="1401"/>
                    <a:pt x="741" y="1487"/>
                    <a:pt x="957" y="1487"/>
                  </a:cubicBezTo>
                  <a:cubicBezTo>
                    <a:pt x="1175" y="1487"/>
                    <a:pt x="1395" y="1399"/>
                    <a:pt x="1565" y="1215"/>
                  </a:cubicBezTo>
                  <a:cubicBezTo>
                    <a:pt x="1561" y="1187"/>
                    <a:pt x="419" y="1"/>
                    <a:pt x="4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6"/>
            <p:cNvSpPr/>
            <p:nvPr/>
          </p:nvSpPr>
          <p:spPr>
            <a:xfrm>
              <a:off x="4101649" y="3964232"/>
              <a:ext cx="109965" cy="43873"/>
            </a:xfrm>
            <a:custGeom>
              <a:rect b="b" l="l" r="r" t="t"/>
              <a:pathLst>
                <a:path extrusionOk="0" h="1629" w="4083">
                  <a:moveTo>
                    <a:pt x="817" y="0"/>
                  </a:moveTo>
                  <a:cubicBezTo>
                    <a:pt x="366" y="0"/>
                    <a:pt x="0" y="366"/>
                    <a:pt x="0" y="812"/>
                  </a:cubicBezTo>
                  <a:cubicBezTo>
                    <a:pt x="0" y="1263"/>
                    <a:pt x="366" y="1629"/>
                    <a:pt x="817" y="1629"/>
                  </a:cubicBezTo>
                  <a:lnTo>
                    <a:pt x="3266" y="1629"/>
                  </a:lnTo>
                  <a:cubicBezTo>
                    <a:pt x="3716" y="1629"/>
                    <a:pt x="4082" y="1263"/>
                    <a:pt x="4082" y="812"/>
                  </a:cubicBezTo>
                  <a:cubicBezTo>
                    <a:pt x="4082" y="366"/>
                    <a:pt x="3716" y="0"/>
                    <a:pt x="3266" y="0"/>
                  </a:cubicBezTo>
                  <a:lnTo>
                    <a:pt x="3266" y="406"/>
                  </a:lnTo>
                  <a:cubicBezTo>
                    <a:pt x="3266" y="631"/>
                    <a:pt x="3085" y="812"/>
                    <a:pt x="2860" y="812"/>
                  </a:cubicBezTo>
                  <a:cubicBezTo>
                    <a:pt x="2630" y="812"/>
                    <a:pt x="2449" y="631"/>
                    <a:pt x="2449" y="406"/>
                  </a:cubicBezTo>
                  <a:lnTo>
                    <a:pt x="2449" y="0"/>
                  </a:lnTo>
                  <a:lnTo>
                    <a:pt x="1633" y="0"/>
                  </a:lnTo>
                  <a:lnTo>
                    <a:pt x="1633" y="406"/>
                  </a:lnTo>
                  <a:cubicBezTo>
                    <a:pt x="1633" y="631"/>
                    <a:pt x="1452" y="812"/>
                    <a:pt x="1227" y="812"/>
                  </a:cubicBezTo>
                  <a:cubicBezTo>
                    <a:pt x="1002" y="812"/>
                    <a:pt x="817" y="631"/>
                    <a:pt x="817" y="406"/>
                  </a:cubicBezTo>
                  <a:lnTo>
                    <a:pt x="81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6"/>
            <p:cNvSpPr/>
            <p:nvPr/>
          </p:nvSpPr>
          <p:spPr>
            <a:xfrm>
              <a:off x="4138897" y="3898274"/>
              <a:ext cx="35551" cy="22543"/>
            </a:xfrm>
            <a:custGeom>
              <a:rect b="b" l="l" r="r" t="t"/>
              <a:pathLst>
                <a:path extrusionOk="0" h="837" w="1320">
                  <a:moveTo>
                    <a:pt x="73" y="0"/>
                  </a:moveTo>
                  <a:cubicBezTo>
                    <a:pt x="49" y="36"/>
                    <a:pt x="25" y="76"/>
                    <a:pt x="1" y="113"/>
                  </a:cubicBezTo>
                  <a:lnTo>
                    <a:pt x="306" y="635"/>
                  </a:lnTo>
                  <a:cubicBezTo>
                    <a:pt x="415" y="816"/>
                    <a:pt x="588" y="837"/>
                    <a:pt x="660" y="837"/>
                  </a:cubicBezTo>
                  <a:cubicBezTo>
                    <a:pt x="729" y="837"/>
                    <a:pt x="905" y="816"/>
                    <a:pt x="1010" y="635"/>
                  </a:cubicBezTo>
                  <a:lnTo>
                    <a:pt x="1320" y="113"/>
                  </a:lnTo>
                  <a:cubicBezTo>
                    <a:pt x="1292" y="76"/>
                    <a:pt x="1267" y="36"/>
                    <a:pt x="12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6"/>
            <p:cNvSpPr/>
            <p:nvPr/>
          </p:nvSpPr>
          <p:spPr>
            <a:xfrm>
              <a:off x="3968414" y="3721759"/>
              <a:ext cx="376301" cy="375062"/>
            </a:xfrm>
            <a:custGeom>
              <a:rect b="b" l="l" r="r" t="t"/>
              <a:pathLst>
                <a:path extrusionOk="0" h="13926" w="13972">
                  <a:moveTo>
                    <a:pt x="7807" y="4105"/>
                  </a:moveTo>
                  <a:cubicBezTo>
                    <a:pt x="8032" y="4105"/>
                    <a:pt x="8213" y="4290"/>
                    <a:pt x="8213" y="4515"/>
                  </a:cubicBezTo>
                  <a:lnTo>
                    <a:pt x="8213" y="5163"/>
                  </a:lnTo>
                  <a:lnTo>
                    <a:pt x="9150" y="4226"/>
                  </a:lnTo>
                  <a:cubicBezTo>
                    <a:pt x="9228" y="4147"/>
                    <a:pt x="9333" y="4105"/>
                    <a:pt x="9438" y="4105"/>
                  </a:cubicBezTo>
                  <a:cubicBezTo>
                    <a:pt x="9500" y="4105"/>
                    <a:pt x="9562" y="4120"/>
                    <a:pt x="9620" y="4149"/>
                  </a:cubicBezTo>
                  <a:cubicBezTo>
                    <a:pt x="10803" y="4740"/>
                    <a:pt x="10887" y="6088"/>
                    <a:pt x="10135" y="6844"/>
                  </a:cubicBezTo>
                  <a:lnTo>
                    <a:pt x="10131" y="6844"/>
                  </a:lnTo>
                  <a:cubicBezTo>
                    <a:pt x="9818" y="7157"/>
                    <a:pt x="9404" y="7327"/>
                    <a:pt x="8973" y="7327"/>
                  </a:cubicBezTo>
                  <a:cubicBezTo>
                    <a:pt x="8746" y="7327"/>
                    <a:pt x="8514" y="7280"/>
                    <a:pt x="8289" y="7181"/>
                  </a:cubicBezTo>
                  <a:lnTo>
                    <a:pt x="8044" y="7600"/>
                  </a:lnTo>
                  <a:cubicBezTo>
                    <a:pt x="7851" y="7933"/>
                    <a:pt x="7517" y="8138"/>
                    <a:pt x="7143" y="8187"/>
                  </a:cubicBezTo>
                  <a:lnTo>
                    <a:pt x="8213" y="8187"/>
                  </a:lnTo>
                  <a:cubicBezTo>
                    <a:pt x="9113" y="8187"/>
                    <a:pt x="9845" y="8919"/>
                    <a:pt x="9845" y="9819"/>
                  </a:cubicBezTo>
                  <a:cubicBezTo>
                    <a:pt x="9845" y="10716"/>
                    <a:pt x="9113" y="11448"/>
                    <a:pt x="8213" y="11448"/>
                  </a:cubicBezTo>
                  <a:lnTo>
                    <a:pt x="5764" y="11448"/>
                  </a:lnTo>
                  <a:cubicBezTo>
                    <a:pt x="4867" y="11448"/>
                    <a:pt x="4135" y="10716"/>
                    <a:pt x="4135" y="9819"/>
                  </a:cubicBezTo>
                  <a:cubicBezTo>
                    <a:pt x="4135" y="8919"/>
                    <a:pt x="4867" y="8187"/>
                    <a:pt x="5764" y="8187"/>
                  </a:cubicBezTo>
                  <a:lnTo>
                    <a:pt x="6833" y="8187"/>
                  </a:lnTo>
                  <a:cubicBezTo>
                    <a:pt x="6459" y="8138"/>
                    <a:pt x="6130" y="7933"/>
                    <a:pt x="5933" y="7600"/>
                  </a:cubicBezTo>
                  <a:lnTo>
                    <a:pt x="5687" y="7181"/>
                  </a:lnTo>
                  <a:cubicBezTo>
                    <a:pt x="5464" y="7280"/>
                    <a:pt x="5232" y="7327"/>
                    <a:pt x="5005" y="7327"/>
                  </a:cubicBezTo>
                  <a:cubicBezTo>
                    <a:pt x="4574" y="7327"/>
                    <a:pt x="4159" y="7157"/>
                    <a:pt x="3845" y="6844"/>
                  </a:cubicBezTo>
                  <a:cubicBezTo>
                    <a:pt x="3045" y="6043"/>
                    <a:pt x="3262" y="4696"/>
                    <a:pt x="4276" y="4193"/>
                  </a:cubicBezTo>
                  <a:cubicBezTo>
                    <a:pt x="4376" y="4141"/>
                    <a:pt x="4473" y="4107"/>
                    <a:pt x="4565" y="4107"/>
                  </a:cubicBezTo>
                  <a:cubicBezTo>
                    <a:pt x="4658" y="4107"/>
                    <a:pt x="4746" y="4141"/>
                    <a:pt x="4831" y="4226"/>
                  </a:cubicBezTo>
                  <a:lnTo>
                    <a:pt x="5764" y="5163"/>
                  </a:lnTo>
                  <a:lnTo>
                    <a:pt x="5764" y="4515"/>
                  </a:lnTo>
                  <a:cubicBezTo>
                    <a:pt x="5764" y="4290"/>
                    <a:pt x="5949" y="4105"/>
                    <a:pt x="6174" y="4105"/>
                  </a:cubicBezTo>
                  <a:cubicBezTo>
                    <a:pt x="6399" y="4105"/>
                    <a:pt x="6580" y="4290"/>
                    <a:pt x="6580" y="4515"/>
                  </a:cubicBezTo>
                  <a:lnTo>
                    <a:pt x="6580" y="5738"/>
                  </a:lnTo>
                  <a:lnTo>
                    <a:pt x="7396" y="5738"/>
                  </a:lnTo>
                  <a:lnTo>
                    <a:pt x="7396" y="4515"/>
                  </a:lnTo>
                  <a:cubicBezTo>
                    <a:pt x="7396" y="4290"/>
                    <a:pt x="7581" y="4105"/>
                    <a:pt x="7807" y="4105"/>
                  </a:cubicBezTo>
                  <a:close/>
                  <a:moveTo>
                    <a:pt x="6985" y="1"/>
                  </a:moveTo>
                  <a:cubicBezTo>
                    <a:pt x="6932" y="1"/>
                    <a:pt x="6879" y="2"/>
                    <a:pt x="6825" y="3"/>
                  </a:cubicBezTo>
                  <a:cubicBezTo>
                    <a:pt x="3990" y="88"/>
                    <a:pt x="1686" y="2585"/>
                    <a:pt x="1686" y="5537"/>
                  </a:cubicBezTo>
                  <a:cubicBezTo>
                    <a:pt x="1686" y="6019"/>
                    <a:pt x="1762" y="6727"/>
                    <a:pt x="1481" y="7145"/>
                  </a:cubicBezTo>
                  <a:lnTo>
                    <a:pt x="109" y="9184"/>
                  </a:lnTo>
                  <a:cubicBezTo>
                    <a:pt x="33" y="9293"/>
                    <a:pt x="1" y="9425"/>
                    <a:pt x="49" y="9550"/>
                  </a:cubicBezTo>
                  <a:cubicBezTo>
                    <a:pt x="130" y="9759"/>
                    <a:pt x="230" y="9743"/>
                    <a:pt x="419" y="9852"/>
                  </a:cubicBezTo>
                  <a:cubicBezTo>
                    <a:pt x="668" y="9988"/>
                    <a:pt x="1139" y="10242"/>
                    <a:pt x="1686" y="10282"/>
                  </a:cubicBezTo>
                  <a:lnTo>
                    <a:pt x="1686" y="13515"/>
                  </a:lnTo>
                  <a:cubicBezTo>
                    <a:pt x="1686" y="13740"/>
                    <a:pt x="1867" y="13925"/>
                    <a:pt x="2092" y="13925"/>
                  </a:cubicBezTo>
                  <a:cubicBezTo>
                    <a:pt x="2699" y="13925"/>
                    <a:pt x="3286" y="13684"/>
                    <a:pt x="3725" y="13266"/>
                  </a:cubicBezTo>
                  <a:cubicBezTo>
                    <a:pt x="4163" y="13684"/>
                    <a:pt x="4754" y="13925"/>
                    <a:pt x="5357" y="13925"/>
                  </a:cubicBezTo>
                  <a:cubicBezTo>
                    <a:pt x="5961" y="13925"/>
                    <a:pt x="6552" y="13684"/>
                    <a:pt x="6990" y="13266"/>
                  </a:cubicBezTo>
                  <a:cubicBezTo>
                    <a:pt x="7428" y="13684"/>
                    <a:pt x="8016" y="13925"/>
                    <a:pt x="8619" y="13925"/>
                  </a:cubicBezTo>
                  <a:cubicBezTo>
                    <a:pt x="9226" y="13925"/>
                    <a:pt x="9813" y="13684"/>
                    <a:pt x="10252" y="13266"/>
                  </a:cubicBezTo>
                  <a:cubicBezTo>
                    <a:pt x="10690" y="13684"/>
                    <a:pt x="11277" y="13925"/>
                    <a:pt x="11884" y="13925"/>
                  </a:cubicBezTo>
                  <a:cubicBezTo>
                    <a:pt x="12109" y="13925"/>
                    <a:pt x="12290" y="13740"/>
                    <a:pt x="12290" y="13515"/>
                  </a:cubicBezTo>
                  <a:lnTo>
                    <a:pt x="12290" y="10282"/>
                  </a:lnTo>
                  <a:cubicBezTo>
                    <a:pt x="12837" y="10242"/>
                    <a:pt x="13324" y="9988"/>
                    <a:pt x="13569" y="9852"/>
                  </a:cubicBezTo>
                  <a:cubicBezTo>
                    <a:pt x="13738" y="9755"/>
                    <a:pt x="13851" y="9743"/>
                    <a:pt x="13923" y="9558"/>
                  </a:cubicBezTo>
                  <a:cubicBezTo>
                    <a:pt x="13971" y="9433"/>
                    <a:pt x="13955" y="9293"/>
                    <a:pt x="13883" y="9184"/>
                  </a:cubicBezTo>
                  <a:lnTo>
                    <a:pt x="12496" y="7145"/>
                  </a:lnTo>
                  <a:cubicBezTo>
                    <a:pt x="12198" y="6703"/>
                    <a:pt x="12290" y="5891"/>
                    <a:pt x="12290" y="5332"/>
                  </a:cubicBezTo>
                  <a:cubicBezTo>
                    <a:pt x="12290" y="2362"/>
                    <a:pt x="9882" y="1"/>
                    <a:pt x="69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6"/>
            <p:cNvSpPr/>
            <p:nvPr/>
          </p:nvSpPr>
          <p:spPr>
            <a:xfrm>
              <a:off x="4192412" y="3857095"/>
              <a:ext cx="43119" cy="40076"/>
            </a:xfrm>
            <a:custGeom>
              <a:rect b="b" l="l" r="r" t="t"/>
              <a:pathLst>
                <a:path extrusionOk="0" h="1488" w="1601">
                  <a:moveTo>
                    <a:pt x="1183" y="1"/>
                  </a:moveTo>
                  <a:lnTo>
                    <a:pt x="0" y="1187"/>
                  </a:lnTo>
                  <a:cubicBezTo>
                    <a:pt x="164" y="1383"/>
                    <a:pt x="403" y="1488"/>
                    <a:pt x="645" y="1488"/>
                  </a:cubicBezTo>
                  <a:cubicBezTo>
                    <a:pt x="856" y="1488"/>
                    <a:pt x="1070" y="1408"/>
                    <a:pt x="1239" y="1240"/>
                  </a:cubicBezTo>
                  <a:cubicBezTo>
                    <a:pt x="1601" y="878"/>
                    <a:pt x="1544" y="303"/>
                    <a:pt x="11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6"/>
            <p:cNvSpPr/>
            <p:nvPr/>
          </p:nvSpPr>
          <p:spPr>
            <a:xfrm>
              <a:off x="4248081" y="3721786"/>
              <a:ext cx="51360" cy="60733"/>
            </a:xfrm>
            <a:custGeom>
              <a:rect b="b" l="l" r="r" t="t"/>
              <a:pathLst>
                <a:path extrusionOk="0" h="2255" w="1907">
                  <a:moveTo>
                    <a:pt x="692" y="0"/>
                  </a:moveTo>
                  <a:cubicBezTo>
                    <a:pt x="450" y="0"/>
                    <a:pt x="209" y="73"/>
                    <a:pt x="0" y="215"/>
                  </a:cubicBezTo>
                  <a:cubicBezTo>
                    <a:pt x="306" y="420"/>
                    <a:pt x="595" y="650"/>
                    <a:pt x="865" y="911"/>
                  </a:cubicBezTo>
                  <a:cubicBezTo>
                    <a:pt x="1279" y="1313"/>
                    <a:pt x="1625" y="1768"/>
                    <a:pt x="1906" y="2254"/>
                  </a:cubicBezTo>
                  <a:lnTo>
                    <a:pt x="1906" y="1221"/>
                  </a:lnTo>
                  <a:cubicBezTo>
                    <a:pt x="1906" y="754"/>
                    <a:pt x="1649" y="336"/>
                    <a:pt x="1231" y="127"/>
                  </a:cubicBezTo>
                  <a:cubicBezTo>
                    <a:pt x="1059" y="42"/>
                    <a:pt x="875" y="0"/>
                    <a:pt x="6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6"/>
            <p:cNvSpPr/>
            <p:nvPr/>
          </p:nvSpPr>
          <p:spPr>
            <a:xfrm>
              <a:off x="4013795" y="3721732"/>
              <a:ext cx="52465" cy="64342"/>
            </a:xfrm>
            <a:custGeom>
              <a:rect b="b" l="l" r="r" t="t"/>
              <a:pathLst>
                <a:path extrusionOk="0" h="2389" w="1948">
                  <a:moveTo>
                    <a:pt x="1220" y="1"/>
                  </a:moveTo>
                  <a:cubicBezTo>
                    <a:pt x="1036" y="1"/>
                    <a:pt x="850" y="43"/>
                    <a:pt x="676" y="129"/>
                  </a:cubicBezTo>
                  <a:cubicBezTo>
                    <a:pt x="258" y="338"/>
                    <a:pt x="1" y="760"/>
                    <a:pt x="1" y="1223"/>
                  </a:cubicBezTo>
                  <a:lnTo>
                    <a:pt x="1" y="2389"/>
                  </a:lnTo>
                  <a:cubicBezTo>
                    <a:pt x="479" y="1528"/>
                    <a:pt x="1151" y="792"/>
                    <a:pt x="1947" y="241"/>
                  </a:cubicBezTo>
                  <a:cubicBezTo>
                    <a:pt x="1732" y="82"/>
                    <a:pt x="1477" y="1"/>
                    <a:pt x="12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 name="Google Shape;1639;p46"/>
          <p:cNvGrpSpPr/>
          <p:nvPr/>
        </p:nvGrpSpPr>
        <p:grpSpPr>
          <a:xfrm>
            <a:off x="4014226" y="3120518"/>
            <a:ext cx="285754" cy="375089"/>
            <a:chOff x="4014226" y="3120518"/>
            <a:chExt cx="285754" cy="375089"/>
          </a:xfrm>
        </p:grpSpPr>
        <p:sp>
          <p:nvSpPr>
            <p:cNvPr id="1640" name="Google Shape;1640;p46"/>
            <p:cNvSpPr/>
            <p:nvPr/>
          </p:nvSpPr>
          <p:spPr>
            <a:xfrm>
              <a:off x="4036230" y="3120518"/>
              <a:ext cx="241773" cy="43981"/>
            </a:xfrm>
            <a:custGeom>
              <a:rect b="b" l="l" r="r" t="t"/>
              <a:pathLst>
                <a:path extrusionOk="0" h="1633" w="8977">
                  <a:moveTo>
                    <a:pt x="817" y="0"/>
                  </a:moveTo>
                  <a:cubicBezTo>
                    <a:pt x="366" y="0"/>
                    <a:pt x="0" y="366"/>
                    <a:pt x="0" y="816"/>
                  </a:cubicBezTo>
                  <a:cubicBezTo>
                    <a:pt x="0" y="1267"/>
                    <a:pt x="366" y="1633"/>
                    <a:pt x="817" y="1633"/>
                  </a:cubicBezTo>
                  <a:lnTo>
                    <a:pt x="8160" y="1633"/>
                  </a:lnTo>
                  <a:cubicBezTo>
                    <a:pt x="8610" y="1633"/>
                    <a:pt x="8976" y="1267"/>
                    <a:pt x="8976" y="816"/>
                  </a:cubicBezTo>
                  <a:cubicBezTo>
                    <a:pt x="8976" y="366"/>
                    <a:pt x="8610" y="0"/>
                    <a:pt x="81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6"/>
            <p:cNvSpPr/>
            <p:nvPr/>
          </p:nvSpPr>
          <p:spPr>
            <a:xfrm>
              <a:off x="4081396" y="3296279"/>
              <a:ext cx="130650" cy="130650"/>
            </a:xfrm>
            <a:custGeom>
              <a:rect b="b" l="l" r="r" t="t"/>
              <a:pathLst>
                <a:path extrusionOk="0" h="4851" w="4851">
                  <a:moveTo>
                    <a:pt x="2401" y="1"/>
                  </a:moveTo>
                  <a:cubicBezTo>
                    <a:pt x="1211" y="1"/>
                    <a:pt x="217" y="857"/>
                    <a:pt x="0" y="1987"/>
                  </a:cubicBezTo>
                  <a:cubicBezTo>
                    <a:pt x="374" y="1549"/>
                    <a:pt x="925" y="1268"/>
                    <a:pt x="1544" y="1268"/>
                  </a:cubicBezTo>
                  <a:cubicBezTo>
                    <a:pt x="2670" y="1268"/>
                    <a:pt x="3587" y="2181"/>
                    <a:pt x="3587" y="3307"/>
                  </a:cubicBezTo>
                  <a:cubicBezTo>
                    <a:pt x="3587" y="3926"/>
                    <a:pt x="3302" y="4477"/>
                    <a:pt x="2864" y="4851"/>
                  </a:cubicBezTo>
                  <a:cubicBezTo>
                    <a:pt x="3994" y="4634"/>
                    <a:pt x="4850" y="3640"/>
                    <a:pt x="4850" y="2450"/>
                  </a:cubicBezTo>
                  <a:cubicBezTo>
                    <a:pt x="4850" y="1099"/>
                    <a:pt x="3752" y="1"/>
                    <a:pt x="24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6"/>
            <p:cNvSpPr/>
            <p:nvPr/>
          </p:nvSpPr>
          <p:spPr>
            <a:xfrm>
              <a:off x="4090041" y="3352380"/>
              <a:ext cx="66012" cy="65904"/>
            </a:xfrm>
            <a:custGeom>
              <a:rect b="b" l="l" r="r" t="t"/>
              <a:pathLst>
                <a:path extrusionOk="0" h="2447" w="2451">
                  <a:moveTo>
                    <a:pt x="1223" y="813"/>
                  </a:moveTo>
                  <a:cubicBezTo>
                    <a:pt x="1453" y="813"/>
                    <a:pt x="1634" y="998"/>
                    <a:pt x="1634" y="1224"/>
                  </a:cubicBezTo>
                  <a:cubicBezTo>
                    <a:pt x="1634" y="1449"/>
                    <a:pt x="1453" y="1630"/>
                    <a:pt x="1223" y="1630"/>
                  </a:cubicBezTo>
                  <a:cubicBezTo>
                    <a:pt x="998" y="1630"/>
                    <a:pt x="817" y="1449"/>
                    <a:pt x="817" y="1224"/>
                  </a:cubicBezTo>
                  <a:cubicBezTo>
                    <a:pt x="817" y="998"/>
                    <a:pt x="998" y="813"/>
                    <a:pt x="1223" y="813"/>
                  </a:cubicBezTo>
                  <a:close/>
                  <a:moveTo>
                    <a:pt x="1223" y="1"/>
                  </a:moveTo>
                  <a:cubicBezTo>
                    <a:pt x="552" y="1"/>
                    <a:pt x="1" y="548"/>
                    <a:pt x="1" y="1224"/>
                  </a:cubicBezTo>
                  <a:cubicBezTo>
                    <a:pt x="1" y="1899"/>
                    <a:pt x="552" y="2446"/>
                    <a:pt x="1223" y="2446"/>
                  </a:cubicBezTo>
                  <a:cubicBezTo>
                    <a:pt x="1899" y="2446"/>
                    <a:pt x="2450" y="1899"/>
                    <a:pt x="2450" y="1224"/>
                  </a:cubicBezTo>
                  <a:cubicBezTo>
                    <a:pt x="2450" y="548"/>
                    <a:pt x="1899" y="1"/>
                    <a:pt x="12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6"/>
            <p:cNvSpPr/>
            <p:nvPr/>
          </p:nvSpPr>
          <p:spPr>
            <a:xfrm>
              <a:off x="4047919" y="3186475"/>
              <a:ext cx="218369" cy="22004"/>
            </a:xfrm>
            <a:custGeom>
              <a:rect b="b" l="l" r="r" t="t"/>
              <a:pathLst>
                <a:path extrusionOk="0" h="817" w="8108">
                  <a:moveTo>
                    <a:pt x="367" y="0"/>
                  </a:moveTo>
                  <a:cubicBezTo>
                    <a:pt x="322" y="334"/>
                    <a:pt x="174" y="603"/>
                    <a:pt x="1" y="816"/>
                  </a:cubicBezTo>
                  <a:lnTo>
                    <a:pt x="8108" y="816"/>
                  </a:lnTo>
                  <a:cubicBezTo>
                    <a:pt x="7935" y="603"/>
                    <a:pt x="7786" y="334"/>
                    <a:pt x="77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6"/>
            <p:cNvSpPr/>
            <p:nvPr/>
          </p:nvSpPr>
          <p:spPr>
            <a:xfrm>
              <a:off x="4014226" y="3230429"/>
              <a:ext cx="285754" cy="265177"/>
            </a:xfrm>
            <a:custGeom>
              <a:rect b="b" l="l" r="r" t="t"/>
              <a:pathLst>
                <a:path extrusionOk="0" h="9846" w="10610">
                  <a:moveTo>
                    <a:pt x="8567" y="813"/>
                  </a:moveTo>
                  <a:cubicBezTo>
                    <a:pt x="8792" y="813"/>
                    <a:pt x="8977" y="998"/>
                    <a:pt x="8977" y="1223"/>
                  </a:cubicBezTo>
                  <a:cubicBezTo>
                    <a:pt x="8977" y="1449"/>
                    <a:pt x="8792" y="1630"/>
                    <a:pt x="8567" y="1630"/>
                  </a:cubicBezTo>
                  <a:cubicBezTo>
                    <a:pt x="8341" y="1630"/>
                    <a:pt x="8160" y="1815"/>
                    <a:pt x="8160" y="2040"/>
                  </a:cubicBezTo>
                  <a:cubicBezTo>
                    <a:pt x="8160" y="2470"/>
                    <a:pt x="7935" y="2848"/>
                    <a:pt x="7597" y="3065"/>
                  </a:cubicBezTo>
                  <a:cubicBezTo>
                    <a:pt x="7951" y="3588"/>
                    <a:pt x="8160" y="4219"/>
                    <a:pt x="8160" y="4895"/>
                  </a:cubicBezTo>
                  <a:cubicBezTo>
                    <a:pt x="8160" y="6693"/>
                    <a:pt x="6697" y="8156"/>
                    <a:pt x="4895" y="8156"/>
                  </a:cubicBezTo>
                  <a:cubicBezTo>
                    <a:pt x="3097" y="8156"/>
                    <a:pt x="1634" y="6693"/>
                    <a:pt x="1634" y="4895"/>
                  </a:cubicBezTo>
                  <a:cubicBezTo>
                    <a:pt x="1634" y="3093"/>
                    <a:pt x="3097" y="1630"/>
                    <a:pt x="4895" y="1630"/>
                  </a:cubicBezTo>
                  <a:cubicBezTo>
                    <a:pt x="5707" y="1630"/>
                    <a:pt x="6443" y="1939"/>
                    <a:pt x="7014" y="2430"/>
                  </a:cubicBezTo>
                  <a:cubicBezTo>
                    <a:pt x="7199" y="2394"/>
                    <a:pt x="7344" y="2237"/>
                    <a:pt x="7344" y="2040"/>
                  </a:cubicBezTo>
                  <a:cubicBezTo>
                    <a:pt x="7344" y="1364"/>
                    <a:pt x="7895" y="813"/>
                    <a:pt x="8567" y="813"/>
                  </a:cubicBezTo>
                  <a:close/>
                  <a:moveTo>
                    <a:pt x="423" y="1"/>
                  </a:moveTo>
                  <a:cubicBezTo>
                    <a:pt x="158" y="351"/>
                    <a:pt x="1" y="777"/>
                    <a:pt x="1" y="1223"/>
                  </a:cubicBezTo>
                  <a:lnTo>
                    <a:pt x="1" y="7750"/>
                  </a:lnTo>
                  <a:cubicBezTo>
                    <a:pt x="1" y="8876"/>
                    <a:pt x="918" y="9845"/>
                    <a:pt x="2040" y="9845"/>
                  </a:cubicBezTo>
                  <a:lnTo>
                    <a:pt x="8567" y="9845"/>
                  </a:lnTo>
                  <a:cubicBezTo>
                    <a:pt x="9693" y="9845"/>
                    <a:pt x="10610" y="8876"/>
                    <a:pt x="10610" y="7750"/>
                  </a:cubicBezTo>
                  <a:lnTo>
                    <a:pt x="10610" y="1223"/>
                  </a:lnTo>
                  <a:cubicBezTo>
                    <a:pt x="10610" y="777"/>
                    <a:pt x="10453" y="351"/>
                    <a:pt x="101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 name="Google Shape;1645;p46"/>
          <p:cNvGrpSpPr/>
          <p:nvPr/>
        </p:nvGrpSpPr>
        <p:grpSpPr>
          <a:xfrm>
            <a:off x="3967552" y="2519304"/>
            <a:ext cx="378132" cy="375089"/>
            <a:chOff x="3967552" y="2519304"/>
            <a:chExt cx="378132" cy="375089"/>
          </a:xfrm>
        </p:grpSpPr>
        <p:sp>
          <p:nvSpPr>
            <p:cNvPr id="1646" name="Google Shape;1646;p46"/>
            <p:cNvSpPr/>
            <p:nvPr/>
          </p:nvSpPr>
          <p:spPr>
            <a:xfrm>
              <a:off x="4101649" y="2696600"/>
              <a:ext cx="109965" cy="131835"/>
            </a:xfrm>
            <a:custGeom>
              <a:rect b="b" l="l" r="r" t="t"/>
              <a:pathLst>
                <a:path extrusionOk="0" h="4895" w="4083">
                  <a:moveTo>
                    <a:pt x="2043" y="0"/>
                  </a:moveTo>
                  <a:cubicBezTo>
                    <a:pt x="917" y="0"/>
                    <a:pt x="0" y="917"/>
                    <a:pt x="0" y="2039"/>
                  </a:cubicBezTo>
                  <a:cubicBezTo>
                    <a:pt x="0" y="2703"/>
                    <a:pt x="326" y="3290"/>
                    <a:pt x="817" y="3660"/>
                  </a:cubicBezTo>
                  <a:lnTo>
                    <a:pt x="817" y="4488"/>
                  </a:lnTo>
                  <a:cubicBezTo>
                    <a:pt x="817" y="4713"/>
                    <a:pt x="1002" y="4894"/>
                    <a:pt x="1227" y="4894"/>
                  </a:cubicBezTo>
                  <a:cubicBezTo>
                    <a:pt x="1452" y="4894"/>
                    <a:pt x="1633" y="4713"/>
                    <a:pt x="1633" y="4488"/>
                  </a:cubicBezTo>
                  <a:lnTo>
                    <a:pt x="1633" y="4038"/>
                  </a:lnTo>
                  <a:cubicBezTo>
                    <a:pt x="1766" y="4066"/>
                    <a:pt x="1902" y="4078"/>
                    <a:pt x="2043" y="4078"/>
                  </a:cubicBezTo>
                  <a:cubicBezTo>
                    <a:pt x="2180" y="4078"/>
                    <a:pt x="2317" y="4066"/>
                    <a:pt x="2449" y="4038"/>
                  </a:cubicBezTo>
                  <a:lnTo>
                    <a:pt x="2449" y="4488"/>
                  </a:lnTo>
                  <a:cubicBezTo>
                    <a:pt x="2449" y="4713"/>
                    <a:pt x="2634" y="4894"/>
                    <a:pt x="2860" y="4894"/>
                  </a:cubicBezTo>
                  <a:cubicBezTo>
                    <a:pt x="3085" y="4894"/>
                    <a:pt x="3266" y="4713"/>
                    <a:pt x="3266" y="4488"/>
                  </a:cubicBezTo>
                  <a:lnTo>
                    <a:pt x="3266" y="3660"/>
                  </a:lnTo>
                  <a:cubicBezTo>
                    <a:pt x="3760" y="3286"/>
                    <a:pt x="4082" y="2703"/>
                    <a:pt x="4082" y="2039"/>
                  </a:cubicBezTo>
                  <a:cubicBezTo>
                    <a:pt x="4082" y="917"/>
                    <a:pt x="3165" y="0"/>
                    <a:pt x="20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6"/>
            <p:cNvSpPr/>
            <p:nvPr/>
          </p:nvSpPr>
          <p:spPr>
            <a:xfrm>
              <a:off x="4145603" y="2519411"/>
              <a:ext cx="22031" cy="23081"/>
            </a:xfrm>
            <a:custGeom>
              <a:rect b="b" l="l" r="r" t="t"/>
              <a:pathLst>
                <a:path extrusionOk="0" h="857" w="818">
                  <a:moveTo>
                    <a:pt x="411" y="0"/>
                  </a:moveTo>
                  <a:cubicBezTo>
                    <a:pt x="186" y="0"/>
                    <a:pt x="1" y="181"/>
                    <a:pt x="1" y="406"/>
                  </a:cubicBezTo>
                  <a:lnTo>
                    <a:pt x="1" y="857"/>
                  </a:lnTo>
                  <a:cubicBezTo>
                    <a:pt x="138" y="841"/>
                    <a:pt x="270" y="816"/>
                    <a:pt x="411" y="816"/>
                  </a:cubicBezTo>
                  <a:cubicBezTo>
                    <a:pt x="548" y="816"/>
                    <a:pt x="681" y="841"/>
                    <a:pt x="817" y="857"/>
                  </a:cubicBezTo>
                  <a:lnTo>
                    <a:pt x="817" y="406"/>
                  </a:lnTo>
                  <a:cubicBezTo>
                    <a:pt x="817" y="181"/>
                    <a:pt x="636" y="0"/>
                    <a:pt x="4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6"/>
            <p:cNvSpPr/>
            <p:nvPr/>
          </p:nvSpPr>
          <p:spPr>
            <a:xfrm>
              <a:off x="3967552" y="2519384"/>
              <a:ext cx="122300" cy="221170"/>
            </a:xfrm>
            <a:custGeom>
              <a:rect b="b" l="l" r="r" t="t"/>
              <a:pathLst>
                <a:path extrusionOk="0" h="8212" w="4541">
                  <a:moveTo>
                    <a:pt x="3757" y="0"/>
                  </a:moveTo>
                  <a:cubicBezTo>
                    <a:pt x="3652" y="0"/>
                    <a:pt x="3548" y="39"/>
                    <a:pt x="3467" y="118"/>
                  </a:cubicBezTo>
                  <a:lnTo>
                    <a:pt x="1838" y="1750"/>
                  </a:lnTo>
                  <a:cubicBezTo>
                    <a:pt x="1762" y="1827"/>
                    <a:pt x="1718" y="1931"/>
                    <a:pt x="1718" y="2040"/>
                  </a:cubicBezTo>
                  <a:lnTo>
                    <a:pt x="1718" y="5358"/>
                  </a:lnTo>
                  <a:cubicBezTo>
                    <a:pt x="1718" y="5510"/>
                    <a:pt x="1802" y="5651"/>
                    <a:pt x="1943" y="5724"/>
                  </a:cubicBezTo>
                  <a:lnTo>
                    <a:pt x="3660" y="6580"/>
                  </a:lnTo>
                  <a:lnTo>
                    <a:pt x="2100" y="6580"/>
                  </a:lnTo>
                  <a:cubicBezTo>
                    <a:pt x="2036" y="6580"/>
                    <a:pt x="1971" y="6596"/>
                    <a:pt x="1915" y="6624"/>
                  </a:cubicBezTo>
                  <a:lnTo>
                    <a:pt x="282" y="7441"/>
                  </a:lnTo>
                  <a:cubicBezTo>
                    <a:pt x="81" y="7541"/>
                    <a:pt x="1" y="7787"/>
                    <a:pt x="101" y="7988"/>
                  </a:cubicBezTo>
                  <a:cubicBezTo>
                    <a:pt x="172" y="8130"/>
                    <a:pt x="316" y="8212"/>
                    <a:pt x="465" y="8212"/>
                  </a:cubicBezTo>
                  <a:cubicBezTo>
                    <a:pt x="527" y="8212"/>
                    <a:pt x="589" y="8198"/>
                    <a:pt x="648" y="8169"/>
                  </a:cubicBezTo>
                  <a:lnTo>
                    <a:pt x="2192" y="7397"/>
                  </a:lnTo>
                  <a:lnTo>
                    <a:pt x="3632" y="7397"/>
                  </a:lnTo>
                  <a:lnTo>
                    <a:pt x="4288" y="7835"/>
                  </a:lnTo>
                  <a:cubicBezTo>
                    <a:pt x="4348" y="7622"/>
                    <a:pt x="4432" y="7421"/>
                    <a:pt x="4541" y="7232"/>
                  </a:cubicBezTo>
                  <a:cubicBezTo>
                    <a:pt x="4400" y="7103"/>
                    <a:pt x="4275" y="6954"/>
                    <a:pt x="4155" y="6801"/>
                  </a:cubicBezTo>
                  <a:cubicBezTo>
                    <a:pt x="3877" y="6443"/>
                    <a:pt x="3660" y="6041"/>
                    <a:pt x="3523" y="5599"/>
                  </a:cubicBezTo>
                  <a:lnTo>
                    <a:pt x="2534" y="5104"/>
                  </a:lnTo>
                  <a:lnTo>
                    <a:pt x="2534" y="2209"/>
                  </a:lnTo>
                  <a:lnTo>
                    <a:pt x="4046" y="697"/>
                  </a:lnTo>
                  <a:cubicBezTo>
                    <a:pt x="4203" y="536"/>
                    <a:pt x="4203" y="279"/>
                    <a:pt x="4046" y="118"/>
                  </a:cubicBezTo>
                  <a:cubicBezTo>
                    <a:pt x="3966" y="39"/>
                    <a:pt x="3861" y="0"/>
                    <a:pt x="37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6"/>
            <p:cNvSpPr/>
            <p:nvPr/>
          </p:nvSpPr>
          <p:spPr>
            <a:xfrm>
              <a:off x="4223384" y="2519304"/>
              <a:ext cx="122300" cy="221250"/>
            </a:xfrm>
            <a:custGeom>
              <a:rect b="b" l="l" r="r" t="t"/>
              <a:pathLst>
                <a:path extrusionOk="0" h="8215" w="4541">
                  <a:moveTo>
                    <a:pt x="785" y="0"/>
                  </a:moveTo>
                  <a:cubicBezTo>
                    <a:pt x="680" y="0"/>
                    <a:pt x="575" y="40"/>
                    <a:pt x="495" y="121"/>
                  </a:cubicBezTo>
                  <a:cubicBezTo>
                    <a:pt x="338" y="282"/>
                    <a:pt x="338" y="539"/>
                    <a:pt x="495" y="696"/>
                  </a:cubicBezTo>
                  <a:lnTo>
                    <a:pt x="2007" y="2208"/>
                  </a:lnTo>
                  <a:lnTo>
                    <a:pt x="2007" y="5107"/>
                  </a:lnTo>
                  <a:lnTo>
                    <a:pt x="1018" y="5602"/>
                  </a:lnTo>
                  <a:cubicBezTo>
                    <a:pt x="885" y="6044"/>
                    <a:pt x="668" y="6446"/>
                    <a:pt x="386" y="6804"/>
                  </a:cubicBezTo>
                  <a:cubicBezTo>
                    <a:pt x="266" y="6953"/>
                    <a:pt x="141" y="7102"/>
                    <a:pt x="0" y="7231"/>
                  </a:cubicBezTo>
                  <a:cubicBezTo>
                    <a:pt x="105" y="7420"/>
                    <a:pt x="189" y="7621"/>
                    <a:pt x="254" y="7834"/>
                  </a:cubicBezTo>
                  <a:lnTo>
                    <a:pt x="909" y="7400"/>
                  </a:lnTo>
                  <a:lnTo>
                    <a:pt x="2349" y="7400"/>
                  </a:lnTo>
                  <a:lnTo>
                    <a:pt x="3893" y="8172"/>
                  </a:lnTo>
                  <a:cubicBezTo>
                    <a:pt x="3951" y="8200"/>
                    <a:pt x="4012" y="8214"/>
                    <a:pt x="4073" y="8214"/>
                  </a:cubicBezTo>
                  <a:cubicBezTo>
                    <a:pt x="4223" y="8214"/>
                    <a:pt x="4368" y="8130"/>
                    <a:pt x="4440" y="7987"/>
                  </a:cubicBezTo>
                  <a:cubicBezTo>
                    <a:pt x="4541" y="7786"/>
                    <a:pt x="4460" y="7540"/>
                    <a:pt x="4259" y="7440"/>
                  </a:cubicBezTo>
                  <a:lnTo>
                    <a:pt x="2626" y="6627"/>
                  </a:lnTo>
                  <a:cubicBezTo>
                    <a:pt x="2570" y="6599"/>
                    <a:pt x="2506" y="6583"/>
                    <a:pt x="2445" y="6583"/>
                  </a:cubicBezTo>
                  <a:lnTo>
                    <a:pt x="881" y="6583"/>
                  </a:lnTo>
                  <a:lnTo>
                    <a:pt x="2598" y="5723"/>
                  </a:lnTo>
                  <a:cubicBezTo>
                    <a:pt x="2739" y="5654"/>
                    <a:pt x="2823" y="5513"/>
                    <a:pt x="2823" y="5357"/>
                  </a:cubicBezTo>
                  <a:lnTo>
                    <a:pt x="2823" y="2039"/>
                  </a:lnTo>
                  <a:cubicBezTo>
                    <a:pt x="2823" y="1930"/>
                    <a:pt x="2783" y="1830"/>
                    <a:pt x="2707" y="1753"/>
                  </a:cubicBezTo>
                  <a:lnTo>
                    <a:pt x="1074" y="121"/>
                  </a:lnTo>
                  <a:cubicBezTo>
                    <a:pt x="994" y="40"/>
                    <a:pt x="889" y="0"/>
                    <a:pt x="7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6"/>
            <p:cNvSpPr/>
            <p:nvPr/>
          </p:nvSpPr>
          <p:spPr>
            <a:xfrm>
              <a:off x="4232487" y="2740554"/>
              <a:ext cx="67062" cy="109858"/>
            </a:xfrm>
            <a:custGeom>
              <a:rect b="b" l="l" r="r" t="t"/>
              <a:pathLst>
                <a:path extrusionOk="0" h="4079" w="2490">
                  <a:moveTo>
                    <a:pt x="0" y="1"/>
                  </a:moveTo>
                  <a:cubicBezTo>
                    <a:pt x="16" y="134"/>
                    <a:pt x="40" y="266"/>
                    <a:pt x="40" y="407"/>
                  </a:cubicBezTo>
                  <a:cubicBezTo>
                    <a:pt x="40" y="548"/>
                    <a:pt x="16" y="680"/>
                    <a:pt x="0" y="817"/>
                  </a:cubicBezTo>
                  <a:lnTo>
                    <a:pt x="278" y="817"/>
                  </a:lnTo>
                  <a:lnTo>
                    <a:pt x="1673" y="2209"/>
                  </a:lnTo>
                  <a:lnTo>
                    <a:pt x="1673" y="3672"/>
                  </a:lnTo>
                  <a:cubicBezTo>
                    <a:pt x="1673" y="3898"/>
                    <a:pt x="1854" y="4079"/>
                    <a:pt x="2079" y="4079"/>
                  </a:cubicBezTo>
                  <a:cubicBezTo>
                    <a:pt x="2304" y="4079"/>
                    <a:pt x="2489" y="3898"/>
                    <a:pt x="2489" y="3672"/>
                  </a:cubicBezTo>
                  <a:lnTo>
                    <a:pt x="2489" y="2040"/>
                  </a:lnTo>
                  <a:cubicBezTo>
                    <a:pt x="2489" y="1931"/>
                    <a:pt x="2445" y="1827"/>
                    <a:pt x="2369" y="1750"/>
                  </a:cubicBezTo>
                  <a:lnTo>
                    <a:pt x="736" y="117"/>
                  </a:lnTo>
                  <a:cubicBezTo>
                    <a:pt x="660" y="41"/>
                    <a:pt x="555" y="1"/>
                    <a:pt x="4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6"/>
            <p:cNvSpPr/>
            <p:nvPr/>
          </p:nvSpPr>
          <p:spPr>
            <a:xfrm>
              <a:off x="4013795" y="2740554"/>
              <a:ext cx="67089" cy="109858"/>
            </a:xfrm>
            <a:custGeom>
              <a:rect b="b" l="l" r="r" t="t"/>
              <a:pathLst>
                <a:path extrusionOk="0" h="4079" w="2491">
                  <a:moveTo>
                    <a:pt x="2040" y="1"/>
                  </a:moveTo>
                  <a:cubicBezTo>
                    <a:pt x="1931" y="1"/>
                    <a:pt x="1827" y="41"/>
                    <a:pt x="1750" y="117"/>
                  </a:cubicBezTo>
                  <a:lnTo>
                    <a:pt x="121" y="1750"/>
                  </a:lnTo>
                  <a:cubicBezTo>
                    <a:pt x="45" y="1827"/>
                    <a:pt x="1" y="1931"/>
                    <a:pt x="1" y="2040"/>
                  </a:cubicBezTo>
                  <a:lnTo>
                    <a:pt x="1" y="3672"/>
                  </a:lnTo>
                  <a:cubicBezTo>
                    <a:pt x="1" y="3898"/>
                    <a:pt x="182" y="4079"/>
                    <a:pt x="407" y="4079"/>
                  </a:cubicBezTo>
                  <a:cubicBezTo>
                    <a:pt x="636" y="4079"/>
                    <a:pt x="817" y="3898"/>
                    <a:pt x="817" y="3672"/>
                  </a:cubicBezTo>
                  <a:lnTo>
                    <a:pt x="817" y="2209"/>
                  </a:lnTo>
                  <a:lnTo>
                    <a:pt x="2209" y="817"/>
                  </a:lnTo>
                  <a:lnTo>
                    <a:pt x="2490" y="817"/>
                  </a:lnTo>
                  <a:cubicBezTo>
                    <a:pt x="2470" y="680"/>
                    <a:pt x="2450" y="548"/>
                    <a:pt x="2450" y="407"/>
                  </a:cubicBezTo>
                  <a:cubicBezTo>
                    <a:pt x="2450" y="266"/>
                    <a:pt x="2470" y="134"/>
                    <a:pt x="24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6"/>
            <p:cNvSpPr/>
            <p:nvPr/>
          </p:nvSpPr>
          <p:spPr>
            <a:xfrm>
              <a:off x="4079753" y="2783673"/>
              <a:ext cx="66981" cy="110720"/>
            </a:xfrm>
            <a:custGeom>
              <a:rect b="b" l="l" r="r" t="t"/>
              <a:pathLst>
                <a:path extrusionOk="0" h="4111" w="2487">
                  <a:moveTo>
                    <a:pt x="270" y="0"/>
                  </a:moveTo>
                  <a:lnTo>
                    <a:pt x="118" y="149"/>
                  </a:lnTo>
                  <a:cubicBezTo>
                    <a:pt x="41" y="226"/>
                    <a:pt x="1" y="330"/>
                    <a:pt x="1" y="439"/>
                  </a:cubicBezTo>
                  <a:lnTo>
                    <a:pt x="1" y="2071"/>
                  </a:lnTo>
                  <a:cubicBezTo>
                    <a:pt x="1" y="2180"/>
                    <a:pt x="41" y="2285"/>
                    <a:pt x="118" y="2361"/>
                  </a:cubicBezTo>
                  <a:lnTo>
                    <a:pt x="1750" y="3990"/>
                  </a:lnTo>
                  <a:cubicBezTo>
                    <a:pt x="1831" y="4070"/>
                    <a:pt x="1935" y="4110"/>
                    <a:pt x="2040" y="4110"/>
                  </a:cubicBezTo>
                  <a:cubicBezTo>
                    <a:pt x="2144" y="4110"/>
                    <a:pt x="2249" y="4070"/>
                    <a:pt x="2329" y="3990"/>
                  </a:cubicBezTo>
                  <a:cubicBezTo>
                    <a:pt x="2486" y="3833"/>
                    <a:pt x="2486" y="3571"/>
                    <a:pt x="2329" y="3415"/>
                  </a:cubicBezTo>
                  <a:lnTo>
                    <a:pt x="817" y="1903"/>
                  </a:lnTo>
                  <a:lnTo>
                    <a:pt x="817" y="801"/>
                  </a:lnTo>
                  <a:cubicBezTo>
                    <a:pt x="588" y="567"/>
                    <a:pt x="407" y="298"/>
                    <a:pt x="2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6"/>
            <p:cNvSpPr/>
            <p:nvPr/>
          </p:nvSpPr>
          <p:spPr>
            <a:xfrm>
              <a:off x="4166530" y="2783673"/>
              <a:ext cx="67062" cy="110720"/>
            </a:xfrm>
            <a:custGeom>
              <a:rect b="b" l="l" r="r" t="t"/>
              <a:pathLst>
                <a:path extrusionOk="0" h="4111" w="2490">
                  <a:moveTo>
                    <a:pt x="2220" y="0"/>
                  </a:moveTo>
                  <a:cubicBezTo>
                    <a:pt x="2079" y="298"/>
                    <a:pt x="1898" y="567"/>
                    <a:pt x="1673" y="797"/>
                  </a:cubicBezTo>
                  <a:lnTo>
                    <a:pt x="1673" y="1903"/>
                  </a:lnTo>
                  <a:lnTo>
                    <a:pt x="161" y="3415"/>
                  </a:lnTo>
                  <a:cubicBezTo>
                    <a:pt x="0" y="3571"/>
                    <a:pt x="0" y="3829"/>
                    <a:pt x="161" y="3990"/>
                  </a:cubicBezTo>
                  <a:cubicBezTo>
                    <a:pt x="241" y="4070"/>
                    <a:pt x="346" y="4110"/>
                    <a:pt x="450" y="4110"/>
                  </a:cubicBezTo>
                  <a:cubicBezTo>
                    <a:pt x="554" y="4110"/>
                    <a:pt x="658" y="4070"/>
                    <a:pt x="736" y="3990"/>
                  </a:cubicBezTo>
                  <a:lnTo>
                    <a:pt x="2369" y="2357"/>
                  </a:lnTo>
                  <a:cubicBezTo>
                    <a:pt x="2445" y="2281"/>
                    <a:pt x="2489" y="2180"/>
                    <a:pt x="2489" y="2071"/>
                  </a:cubicBezTo>
                  <a:lnTo>
                    <a:pt x="2489" y="439"/>
                  </a:lnTo>
                  <a:cubicBezTo>
                    <a:pt x="2489" y="330"/>
                    <a:pt x="2445" y="226"/>
                    <a:pt x="2369" y="149"/>
                  </a:cubicBezTo>
                  <a:lnTo>
                    <a:pt x="22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6"/>
            <p:cNvSpPr/>
            <p:nvPr/>
          </p:nvSpPr>
          <p:spPr>
            <a:xfrm>
              <a:off x="4079753" y="2563257"/>
              <a:ext cx="153838" cy="133370"/>
            </a:xfrm>
            <a:custGeom>
              <a:rect b="b" l="l" r="r" t="t"/>
              <a:pathLst>
                <a:path extrusionOk="0" h="4952" w="5712">
                  <a:moveTo>
                    <a:pt x="2856" y="1"/>
                  </a:moveTo>
                  <a:cubicBezTo>
                    <a:pt x="1280" y="1"/>
                    <a:pt x="1" y="1336"/>
                    <a:pt x="1" y="2912"/>
                  </a:cubicBezTo>
                  <a:cubicBezTo>
                    <a:pt x="1" y="3713"/>
                    <a:pt x="331" y="4432"/>
                    <a:pt x="861" y="4951"/>
                  </a:cubicBezTo>
                  <a:cubicBezTo>
                    <a:pt x="1376" y="4448"/>
                    <a:pt x="2080" y="4135"/>
                    <a:pt x="2856" y="4135"/>
                  </a:cubicBezTo>
                  <a:cubicBezTo>
                    <a:pt x="3628" y="4135"/>
                    <a:pt x="4332" y="4448"/>
                    <a:pt x="4847" y="4951"/>
                  </a:cubicBezTo>
                  <a:cubicBezTo>
                    <a:pt x="5378" y="4432"/>
                    <a:pt x="5711" y="3713"/>
                    <a:pt x="5711" y="2912"/>
                  </a:cubicBezTo>
                  <a:cubicBezTo>
                    <a:pt x="5711" y="1336"/>
                    <a:pt x="4429" y="1"/>
                    <a:pt x="28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 name="Google Shape;1655;p46"/>
          <p:cNvGrpSpPr/>
          <p:nvPr/>
        </p:nvGrpSpPr>
        <p:grpSpPr>
          <a:xfrm>
            <a:off x="3969061" y="1914076"/>
            <a:ext cx="375116" cy="374981"/>
            <a:chOff x="3969061" y="1914076"/>
            <a:chExt cx="375116" cy="374981"/>
          </a:xfrm>
        </p:grpSpPr>
        <p:sp>
          <p:nvSpPr>
            <p:cNvPr id="1656" name="Google Shape;1656;p46"/>
            <p:cNvSpPr/>
            <p:nvPr/>
          </p:nvSpPr>
          <p:spPr>
            <a:xfrm>
              <a:off x="4079969" y="2083563"/>
              <a:ext cx="40884" cy="27094"/>
            </a:xfrm>
            <a:custGeom>
              <a:rect b="b" l="l" r="r" t="t"/>
              <a:pathLst>
                <a:path extrusionOk="0" h="1006" w="1518">
                  <a:moveTo>
                    <a:pt x="53" y="1"/>
                  </a:moveTo>
                  <a:cubicBezTo>
                    <a:pt x="1" y="246"/>
                    <a:pt x="53" y="532"/>
                    <a:pt x="278" y="761"/>
                  </a:cubicBezTo>
                  <a:cubicBezTo>
                    <a:pt x="438" y="920"/>
                    <a:pt x="649" y="1006"/>
                    <a:pt x="868" y="1006"/>
                  </a:cubicBezTo>
                  <a:cubicBezTo>
                    <a:pt x="914" y="1006"/>
                    <a:pt x="960" y="1002"/>
                    <a:pt x="1006" y="994"/>
                  </a:cubicBezTo>
                  <a:cubicBezTo>
                    <a:pt x="1211" y="962"/>
                    <a:pt x="1392" y="857"/>
                    <a:pt x="1517" y="705"/>
                  </a:cubicBezTo>
                  <a:lnTo>
                    <a:pt x="886" y="69"/>
                  </a:lnTo>
                  <a:lnTo>
                    <a:pt x="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6"/>
            <p:cNvSpPr/>
            <p:nvPr/>
          </p:nvSpPr>
          <p:spPr>
            <a:xfrm>
              <a:off x="4013041" y="2077934"/>
              <a:ext cx="287154" cy="77808"/>
            </a:xfrm>
            <a:custGeom>
              <a:rect b="b" l="l" r="r" t="t"/>
              <a:pathLst>
                <a:path extrusionOk="0" h="2889" w="10662">
                  <a:moveTo>
                    <a:pt x="1" y="1"/>
                  </a:moveTo>
                  <a:lnTo>
                    <a:pt x="1" y="2482"/>
                  </a:lnTo>
                  <a:cubicBezTo>
                    <a:pt x="1" y="2619"/>
                    <a:pt x="13" y="2755"/>
                    <a:pt x="21" y="2888"/>
                  </a:cubicBezTo>
                  <a:lnTo>
                    <a:pt x="10641" y="2888"/>
                  </a:lnTo>
                  <a:cubicBezTo>
                    <a:pt x="10650" y="2755"/>
                    <a:pt x="10662" y="2619"/>
                    <a:pt x="10662" y="2482"/>
                  </a:cubicBezTo>
                  <a:lnTo>
                    <a:pt x="10662" y="885"/>
                  </a:lnTo>
                  <a:lnTo>
                    <a:pt x="8920" y="741"/>
                  </a:lnTo>
                  <a:cubicBezTo>
                    <a:pt x="8755" y="1473"/>
                    <a:pt x="8100" y="2032"/>
                    <a:pt x="7312" y="2032"/>
                  </a:cubicBezTo>
                  <a:cubicBezTo>
                    <a:pt x="6684" y="2032"/>
                    <a:pt x="6129" y="1726"/>
                    <a:pt x="5784" y="1034"/>
                  </a:cubicBezTo>
                  <a:cubicBezTo>
                    <a:pt x="5703" y="877"/>
                    <a:pt x="5735" y="688"/>
                    <a:pt x="5860" y="564"/>
                  </a:cubicBezTo>
                  <a:lnTo>
                    <a:pt x="5928" y="491"/>
                  </a:lnTo>
                  <a:lnTo>
                    <a:pt x="4629" y="383"/>
                  </a:lnTo>
                  <a:lnTo>
                    <a:pt x="4806" y="560"/>
                  </a:lnTo>
                  <a:cubicBezTo>
                    <a:pt x="4927" y="684"/>
                    <a:pt x="4959" y="873"/>
                    <a:pt x="4883" y="1034"/>
                  </a:cubicBezTo>
                  <a:cubicBezTo>
                    <a:pt x="4589" y="1617"/>
                    <a:pt x="4163" y="1923"/>
                    <a:pt x="3624" y="2011"/>
                  </a:cubicBezTo>
                  <a:cubicBezTo>
                    <a:pt x="3535" y="2026"/>
                    <a:pt x="3444" y="2034"/>
                    <a:pt x="3354" y="2034"/>
                  </a:cubicBezTo>
                  <a:cubicBezTo>
                    <a:pt x="2930" y="2034"/>
                    <a:pt x="2510" y="1870"/>
                    <a:pt x="2188" y="1545"/>
                  </a:cubicBezTo>
                  <a:cubicBezTo>
                    <a:pt x="1806" y="1167"/>
                    <a:pt x="1649" y="648"/>
                    <a:pt x="1726" y="141"/>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6"/>
            <p:cNvSpPr/>
            <p:nvPr/>
          </p:nvSpPr>
          <p:spPr>
            <a:xfrm>
              <a:off x="4192412" y="2093635"/>
              <a:ext cx="38567" cy="17102"/>
            </a:xfrm>
            <a:custGeom>
              <a:rect b="b" l="l" r="r" t="t"/>
              <a:pathLst>
                <a:path extrusionOk="0" h="635" w="1432">
                  <a:moveTo>
                    <a:pt x="334" y="1"/>
                  </a:moveTo>
                  <a:lnTo>
                    <a:pt x="0" y="331"/>
                  </a:lnTo>
                  <a:cubicBezTo>
                    <a:pt x="129" y="487"/>
                    <a:pt x="306" y="588"/>
                    <a:pt x="511" y="624"/>
                  </a:cubicBezTo>
                  <a:cubicBezTo>
                    <a:pt x="556" y="631"/>
                    <a:pt x="600" y="635"/>
                    <a:pt x="643" y="635"/>
                  </a:cubicBezTo>
                  <a:cubicBezTo>
                    <a:pt x="1000" y="635"/>
                    <a:pt x="1310" y="408"/>
                    <a:pt x="1432" y="89"/>
                  </a:cubicBezTo>
                  <a:lnTo>
                    <a:pt x="3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6"/>
            <p:cNvSpPr/>
            <p:nvPr/>
          </p:nvSpPr>
          <p:spPr>
            <a:xfrm>
              <a:off x="4017054" y="2177692"/>
              <a:ext cx="279128" cy="43011"/>
            </a:xfrm>
            <a:custGeom>
              <a:rect b="b" l="l" r="r" t="t"/>
              <a:pathLst>
                <a:path extrusionOk="0" h="1597" w="10364">
                  <a:moveTo>
                    <a:pt x="0" y="0"/>
                  </a:moveTo>
                  <a:cubicBezTo>
                    <a:pt x="137" y="576"/>
                    <a:pt x="366" y="1114"/>
                    <a:pt x="672" y="1597"/>
                  </a:cubicBezTo>
                  <a:lnTo>
                    <a:pt x="10102" y="817"/>
                  </a:lnTo>
                  <a:cubicBezTo>
                    <a:pt x="10215" y="555"/>
                    <a:pt x="10299" y="282"/>
                    <a:pt x="103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6"/>
            <p:cNvSpPr/>
            <p:nvPr/>
          </p:nvSpPr>
          <p:spPr>
            <a:xfrm>
              <a:off x="4051824" y="2222750"/>
              <a:ext cx="225075" cy="66308"/>
            </a:xfrm>
            <a:custGeom>
              <a:rect b="b" l="l" r="r" t="t"/>
              <a:pathLst>
                <a:path extrusionOk="0" h="2462" w="8357">
                  <a:moveTo>
                    <a:pt x="8357" y="0"/>
                  </a:moveTo>
                  <a:lnTo>
                    <a:pt x="0" y="696"/>
                  </a:lnTo>
                  <a:cubicBezTo>
                    <a:pt x="970" y="1746"/>
                    <a:pt x="2353" y="2461"/>
                    <a:pt x="3893" y="2461"/>
                  </a:cubicBezTo>
                  <a:cubicBezTo>
                    <a:pt x="5747" y="2461"/>
                    <a:pt x="7408" y="1448"/>
                    <a:pt x="8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6"/>
            <p:cNvSpPr/>
            <p:nvPr/>
          </p:nvSpPr>
          <p:spPr>
            <a:xfrm>
              <a:off x="4073801" y="1914076"/>
              <a:ext cx="202128" cy="63372"/>
            </a:xfrm>
            <a:custGeom>
              <a:rect b="b" l="l" r="r" t="t"/>
              <a:pathLst>
                <a:path extrusionOk="0" h="2353" w="7505">
                  <a:moveTo>
                    <a:pt x="3077" y="0"/>
                  </a:moveTo>
                  <a:cubicBezTo>
                    <a:pt x="1927" y="0"/>
                    <a:pt x="869" y="370"/>
                    <a:pt x="1" y="990"/>
                  </a:cubicBezTo>
                  <a:lnTo>
                    <a:pt x="7505" y="2353"/>
                  </a:lnTo>
                  <a:cubicBezTo>
                    <a:pt x="6552" y="933"/>
                    <a:pt x="4907" y="0"/>
                    <a:pt x="30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6"/>
            <p:cNvSpPr/>
            <p:nvPr/>
          </p:nvSpPr>
          <p:spPr>
            <a:xfrm>
              <a:off x="4013149" y="2034949"/>
              <a:ext cx="287047" cy="44870"/>
            </a:xfrm>
            <a:custGeom>
              <a:rect b="b" l="l" r="r" t="t"/>
              <a:pathLst>
                <a:path extrusionOk="0" h="1666" w="10658">
                  <a:moveTo>
                    <a:pt x="69" y="0"/>
                  </a:moveTo>
                  <a:cubicBezTo>
                    <a:pt x="29" y="254"/>
                    <a:pt x="1" y="515"/>
                    <a:pt x="1" y="780"/>
                  </a:cubicBezTo>
                  <a:cubicBezTo>
                    <a:pt x="704" y="837"/>
                    <a:pt x="873" y="849"/>
                    <a:pt x="10658" y="1665"/>
                  </a:cubicBezTo>
                  <a:lnTo>
                    <a:pt x="10658" y="817"/>
                  </a:lnTo>
                  <a:cubicBezTo>
                    <a:pt x="10658" y="535"/>
                    <a:pt x="10629" y="266"/>
                    <a:pt x="105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6"/>
            <p:cNvSpPr/>
            <p:nvPr/>
          </p:nvSpPr>
          <p:spPr>
            <a:xfrm>
              <a:off x="4020098" y="1959242"/>
              <a:ext cx="273176" cy="53730"/>
            </a:xfrm>
            <a:custGeom>
              <a:rect b="b" l="l" r="r" t="t"/>
              <a:pathLst>
                <a:path extrusionOk="0" h="1995" w="10143">
                  <a:moveTo>
                    <a:pt x="1211" y="0"/>
                  </a:moveTo>
                  <a:cubicBezTo>
                    <a:pt x="680" y="563"/>
                    <a:pt x="245" y="1243"/>
                    <a:pt x="0" y="1995"/>
                  </a:cubicBezTo>
                  <a:lnTo>
                    <a:pt x="10142" y="1995"/>
                  </a:lnTo>
                  <a:cubicBezTo>
                    <a:pt x="10098" y="1858"/>
                    <a:pt x="10050" y="1721"/>
                    <a:pt x="9993" y="1593"/>
                  </a:cubicBezTo>
                  <a:lnTo>
                    <a:pt x="12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6"/>
            <p:cNvSpPr/>
            <p:nvPr/>
          </p:nvSpPr>
          <p:spPr>
            <a:xfrm>
              <a:off x="4322146" y="2057142"/>
              <a:ext cx="22031" cy="87423"/>
            </a:xfrm>
            <a:custGeom>
              <a:rect b="b" l="l" r="r" t="t"/>
              <a:pathLst>
                <a:path extrusionOk="0" h="3246" w="818">
                  <a:moveTo>
                    <a:pt x="1" y="1"/>
                  </a:moveTo>
                  <a:lnTo>
                    <a:pt x="1" y="3246"/>
                  </a:lnTo>
                  <a:cubicBezTo>
                    <a:pt x="492" y="2872"/>
                    <a:pt x="817" y="2285"/>
                    <a:pt x="817" y="1621"/>
                  </a:cubicBezTo>
                  <a:cubicBezTo>
                    <a:pt x="817" y="958"/>
                    <a:pt x="492" y="375"/>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6"/>
            <p:cNvSpPr/>
            <p:nvPr/>
          </p:nvSpPr>
          <p:spPr>
            <a:xfrm>
              <a:off x="3969061" y="2057142"/>
              <a:ext cx="22031" cy="87315"/>
            </a:xfrm>
            <a:custGeom>
              <a:rect b="b" l="l" r="r" t="t"/>
              <a:pathLst>
                <a:path extrusionOk="0" h="3242" w="818">
                  <a:moveTo>
                    <a:pt x="817" y="1"/>
                  </a:moveTo>
                  <a:cubicBezTo>
                    <a:pt x="327" y="375"/>
                    <a:pt x="1" y="958"/>
                    <a:pt x="1" y="1621"/>
                  </a:cubicBezTo>
                  <a:cubicBezTo>
                    <a:pt x="1" y="2285"/>
                    <a:pt x="327" y="2872"/>
                    <a:pt x="817" y="3242"/>
                  </a:cubicBez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6"/>
            <p:cNvSpPr/>
            <p:nvPr/>
          </p:nvSpPr>
          <p:spPr>
            <a:xfrm>
              <a:off x="4294863" y="2173786"/>
              <a:ext cx="49313" cy="69890"/>
            </a:xfrm>
            <a:custGeom>
              <a:rect b="b" l="l" r="r" t="t"/>
              <a:pathLst>
                <a:path extrusionOk="0" h="2595" w="1831">
                  <a:moveTo>
                    <a:pt x="913" y="1"/>
                  </a:moveTo>
                  <a:cubicBezTo>
                    <a:pt x="765" y="833"/>
                    <a:pt x="451" y="1605"/>
                    <a:pt x="1" y="2285"/>
                  </a:cubicBezTo>
                  <a:cubicBezTo>
                    <a:pt x="447" y="2482"/>
                    <a:pt x="930" y="2595"/>
                    <a:pt x="1420" y="2595"/>
                  </a:cubicBezTo>
                  <a:cubicBezTo>
                    <a:pt x="1645" y="2595"/>
                    <a:pt x="1830" y="2414"/>
                    <a:pt x="1830" y="2184"/>
                  </a:cubicBezTo>
                  <a:lnTo>
                    <a:pt x="1830" y="556"/>
                  </a:lnTo>
                  <a:cubicBezTo>
                    <a:pt x="1830" y="326"/>
                    <a:pt x="1645" y="145"/>
                    <a:pt x="1420" y="145"/>
                  </a:cubicBezTo>
                  <a:cubicBezTo>
                    <a:pt x="1235" y="145"/>
                    <a:pt x="1066" y="89"/>
                    <a:pt x="9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 name="Google Shape;1667;p46"/>
          <p:cNvGrpSpPr/>
          <p:nvPr/>
        </p:nvGrpSpPr>
        <p:grpSpPr>
          <a:xfrm>
            <a:off x="3155995" y="3721732"/>
            <a:ext cx="375008" cy="375089"/>
            <a:chOff x="3155995" y="3721732"/>
            <a:chExt cx="375008" cy="375089"/>
          </a:xfrm>
        </p:grpSpPr>
        <p:sp>
          <p:nvSpPr>
            <p:cNvPr id="1668" name="Google Shape;1668;p46"/>
            <p:cNvSpPr/>
            <p:nvPr/>
          </p:nvSpPr>
          <p:spPr>
            <a:xfrm>
              <a:off x="3155995" y="3966494"/>
              <a:ext cx="375008" cy="130326"/>
            </a:xfrm>
            <a:custGeom>
              <a:rect b="b" l="l" r="r" t="t"/>
              <a:pathLst>
                <a:path extrusionOk="0" h="4839" w="13924">
                  <a:moveTo>
                    <a:pt x="12037" y="1"/>
                  </a:moveTo>
                  <a:lnTo>
                    <a:pt x="12186" y="680"/>
                  </a:lnTo>
                  <a:cubicBezTo>
                    <a:pt x="12250" y="962"/>
                    <a:pt x="12210" y="1251"/>
                    <a:pt x="12081" y="1509"/>
                  </a:cubicBezTo>
                  <a:cubicBezTo>
                    <a:pt x="11487" y="2656"/>
                    <a:pt x="9230" y="3230"/>
                    <a:pt x="6970" y="3230"/>
                  </a:cubicBezTo>
                  <a:cubicBezTo>
                    <a:pt x="4669" y="3230"/>
                    <a:pt x="2364" y="2635"/>
                    <a:pt x="1810" y="1444"/>
                  </a:cubicBezTo>
                  <a:cubicBezTo>
                    <a:pt x="1706" y="1219"/>
                    <a:pt x="1674" y="970"/>
                    <a:pt x="1714" y="728"/>
                  </a:cubicBezTo>
                  <a:lnTo>
                    <a:pt x="1831" y="25"/>
                  </a:lnTo>
                  <a:lnTo>
                    <a:pt x="1831" y="25"/>
                  </a:lnTo>
                  <a:cubicBezTo>
                    <a:pt x="664" y="539"/>
                    <a:pt x="1" y="1215"/>
                    <a:pt x="1" y="1983"/>
                  </a:cubicBezTo>
                  <a:cubicBezTo>
                    <a:pt x="1" y="3837"/>
                    <a:pt x="3600" y="4838"/>
                    <a:pt x="6962" y="4838"/>
                  </a:cubicBezTo>
                  <a:cubicBezTo>
                    <a:pt x="10324" y="4838"/>
                    <a:pt x="13923" y="3837"/>
                    <a:pt x="13923" y="1983"/>
                  </a:cubicBezTo>
                  <a:cubicBezTo>
                    <a:pt x="13923" y="1203"/>
                    <a:pt x="13235" y="515"/>
                    <a:pt x="120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6"/>
            <p:cNvSpPr/>
            <p:nvPr/>
          </p:nvSpPr>
          <p:spPr>
            <a:xfrm>
              <a:off x="3229763" y="3721732"/>
              <a:ext cx="279128" cy="260922"/>
            </a:xfrm>
            <a:custGeom>
              <a:rect b="b" l="l" r="r" t="t"/>
              <a:pathLst>
                <a:path extrusionOk="0" h="9688" w="10364">
                  <a:moveTo>
                    <a:pt x="3137" y="0"/>
                  </a:moveTo>
                  <a:cubicBezTo>
                    <a:pt x="2152" y="0"/>
                    <a:pt x="1307" y="704"/>
                    <a:pt x="1130" y="1681"/>
                  </a:cubicBezTo>
                  <a:lnTo>
                    <a:pt x="65" y="8208"/>
                  </a:lnTo>
                  <a:cubicBezTo>
                    <a:pt x="65" y="8208"/>
                    <a:pt x="41" y="8361"/>
                    <a:pt x="0" y="8598"/>
                  </a:cubicBezTo>
                  <a:cubicBezTo>
                    <a:pt x="740" y="9145"/>
                    <a:pt x="1689" y="9595"/>
                    <a:pt x="2329" y="9688"/>
                  </a:cubicBezTo>
                  <a:cubicBezTo>
                    <a:pt x="2534" y="9298"/>
                    <a:pt x="2936" y="9028"/>
                    <a:pt x="3407" y="9028"/>
                  </a:cubicBezTo>
                  <a:lnTo>
                    <a:pt x="5039" y="9028"/>
                  </a:lnTo>
                  <a:cubicBezTo>
                    <a:pt x="5510" y="9028"/>
                    <a:pt x="5912" y="9298"/>
                    <a:pt x="6117" y="9688"/>
                  </a:cubicBezTo>
                  <a:cubicBezTo>
                    <a:pt x="6740" y="9539"/>
                    <a:pt x="7895" y="9028"/>
                    <a:pt x="8361" y="8634"/>
                  </a:cubicBezTo>
                  <a:lnTo>
                    <a:pt x="7171" y="3229"/>
                  </a:lnTo>
                  <a:cubicBezTo>
                    <a:pt x="8132" y="3089"/>
                    <a:pt x="8996" y="2550"/>
                    <a:pt x="9547" y="1725"/>
                  </a:cubicBezTo>
                  <a:lnTo>
                    <a:pt x="10271" y="635"/>
                  </a:lnTo>
                  <a:cubicBezTo>
                    <a:pt x="10356" y="511"/>
                    <a:pt x="10364" y="350"/>
                    <a:pt x="10291" y="217"/>
                  </a:cubicBezTo>
                  <a:cubicBezTo>
                    <a:pt x="10223" y="85"/>
                    <a:pt x="10082" y="0"/>
                    <a:pt x="99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6"/>
            <p:cNvSpPr/>
            <p:nvPr/>
          </p:nvSpPr>
          <p:spPr>
            <a:xfrm>
              <a:off x="3223488" y="3976460"/>
              <a:ext cx="65769" cy="50068"/>
            </a:xfrm>
            <a:custGeom>
              <a:rect b="b" l="l" r="r" t="t"/>
              <a:pathLst>
                <a:path extrusionOk="0" h="1859" w="2442">
                  <a:moveTo>
                    <a:pt x="93" y="1"/>
                  </a:moveTo>
                  <a:cubicBezTo>
                    <a:pt x="93" y="5"/>
                    <a:pt x="93" y="9"/>
                    <a:pt x="93" y="13"/>
                  </a:cubicBezTo>
                  <a:cubicBezTo>
                    <a:pt x="52" y="250"/>
                    <a:pt x="12" y="491"/>
                    <a:pt x="12" y="491"/>
                  </a:cubicBezTo>
                  <a:cubicBezTo>
                    <a:pt x="0" y="572"/>
                    <a:pt x="12" y="656"/>
                    <a:pt x="44" y="728"/>
                  </a:cubicBezTo>
                  <a:cubicBezTo>
                    <a:pt x="318" y="1320"/>
                    <a:pt x="1323" y="1677"/>
                    <a:pt x="2441" y="1858"/>
                  </a:cubicBezTo>
                  <a:cubicBezTo>
                    <a:pt x="2425" y="1778"/>
                    <a:pt x="2417" y="1698"/>
                    <a:pt x="2417" y="1613"/>
                  </a:cubicBezTo>
                  <a:lnTo>
                    <a:pt x="2417" y="1030"/>
                  </a:lnTo>
                  <a:cubicBezTo>
                    <a:pt x="1496" y="825"/>
                    <a:pt x="543" y="318"/>
                    <a:pt x="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6"/>
            <p:cNvSpPr/>
            <p:nvPr/>
          </p:nvSpPr>
          <p:spPr>
            <a:xfrm>
              <a:off x="3310453" y="3986855"/>
              <a:ext cx="65985" cy="42473"/>
            </a:xfrm>
            <a:custGeom>
              <a:rect b="b" l="l" r="r" t="t"/>
              <a:pathLst>
                <a:path extrusionOk="0" h="1577" w="2450">
                  <a:moveTo>
                    <a:pt x="411" y="1"/>
                  </a:moveTo>
                  <a:cubicBezTo>
                    <a:pt x="185" y="1"/>
                    <a:pt x="0" y="186"/>
                    <a:pt x="0" y="411"/>
                  </a:cubicBezTo>
                  <a:lnTo>
                    <a:pt x="0" y="1223"/>
                  </a:lnTo>
                  <a:cubicBezTo>
                    <a:pt x="0" y="1384"/>
                    <a:pt x="93" y="1513"/>
                    <a:pt x="226" y="1577"/>
                  </a:cubicBezTo>
                  <a:lnTo>
                    <a:pt x="2224" y="1577"/>
                  </a:lnTo>
                  <a:cubicBezTo>
                    <a:pt x="2357" y="1513"/>
                    <a:pt x="2449" y="1384"/>
                    <a:pt x="2449" y="1223"/>
                  </a:cubicBezTo>
                  <a:lnTo>
                    <a:pt x="2449" y="411"/>
                  </a:lnTo>
                  <a:cubicBezTo>
                    <a:pt x="2449" y="186"/>
                    <a:pt x="2268" y="1"/>
                    <a:pt x="2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6"/>
            <p:cNvSpPr/>
            <p:nvPr/>
          </p:nvSpPr>
          <p:spPr>
            <a:xfrm>
              <a:off x="3397634" y="3977106"/>
              <a:ext cx="65661" cy="49529"/>
            </a:xfrm>
            <a:custGeom>
              <a:rect b="b" l="l" r="r" t="t"/>
              <a:pathLst>
                <a:path extrusionOk="0" h="1839" w="2438">
                  <a:moveTo>
                    <a:pt x="2313" y="1"/>
                  </a:moveTo>
                  <a:cubicBezTo>
                    <a:pt x="1959" y="234"/>
                    <a:pt x="974" y="789"/>
                    <a:pt x="29" y="1006"/>
                  </a:cubicBezTo>
                  <a:lnTo>
                    <a:pt x="29" y="1585"/>
                  </a:lnTo>
                  <a:cubicBezTo>
                    <a:pt x="29" y="1674"/>
                    <a:pt x="21" y="1758"/>
                    <a:pt x="1" y="1838"/>
                  </a:cubicBezTo>
                  <a:cubicBezTo>
                    <a:pt x="934" y="1686"/>
                    <a:pt x="2052" y="1376"/>
                    <a:pt x="2381" y="741"/>
                  </a:cubicBezTo>
                  <a:cubicBezTo>
                    <a:pt x="2426" y="656"/>
                    <a:pt x="2438" y="556"/>
                    <a:pt x="2418" y="463"/>
                  </a:cubicBezTo>
                  <a:lnTo>
                    <a:pt x="2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 name="Google Shape;1673;p46"/>
          <p:cNvGrpSpPr/>
          <p:nvPr/>
        </p:nvGrpSpPr>
        <p:grpSpPr>
          <a:xfrm>
            <a:off x="3155995" y="3120518"/>
            <a:ext cx="375008" cy="375089"/>
            <a:chOff x="3155995" y="3120518"/>
            <a:chExt cx="375008" cy="375089"/>
          </a:xfrm>
        </p:grpSpPr>
        <p:sp>
          <p:nvSpPr>
            <p:cNvPr id="1674" name="Google Shape;1674;p46"/>
            <p:cNvSpPr/>
            <p:nvPr/>
          </p:nvSpPr>
          <p:spPr>
            <a:xfrm>
              <a:off x="3266580" y="3231076"/>
              <a:ext cx="65877" cy="66012"/>
            </a:xfrm>
            <a:custGeom>
              <a:rect b="b" l="l" r="r" t="t"/>
              <a:pathLst>
                <a:path extrusionOk="0" h="2451" w="2446">
                  <a:moveTo>
                    <a:pt x="1223" y="1"/>
                  </a:moveTo>
                  <a:cubicBezTo>
                    <a:pt x="548" y="1"/>
                    <a:pt x="1" y="552"/>
                    <a:pt x="1" y="1228"/>
                  </a:cubicBezTo>
                  <a:cubicBezTo>
                    <a:pt x="1" y="1903"/>
                    <a:pt x="548" y="2450"/>
                    <a:pt x="1223" y="2450"/>
                  </a:cubicBezTo>
                  <a:cubicBezTo>
                    <a:pt x="1899" y="2450"/>
                    <a:pt x="2446" y="1903"/>
                    <a:pt x="2446" y="1228"/>
                  </a:cubicBezTo>
                  <a:cubicBezTo>
                    <a:pt x="2446" y="552"/>
                    <a:pt x="1899" y="1"/>
                    <a:pt x="12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6"/>
            <p:cNvSpPr/>
            <p:nvPr/>
          </p:nvSpPr>
          <p:spPr>
            <a:xfrm>
              <a:off x="3155995" y="3120518"/>
              <a:ext cx="375008" cy="375089"/>
            </a:xfrm>
            <a:custGeom>
              <a:rect b="b" l="l" r="r" t="t"/>
              <a:pathLst>
                <a:path extrusionOk="0" h="13927" w="13924">
                  <a:moveTo>
                    <a:pt x="9845" y="816"/>
                  </a:moveTo>
                  <a:cubicBezTo>
                    <a:pt x="10646" y="816"/>
                    <a:pt x="11321" y="1396"/>
                    <a:pt x="11446" y="2192"/>
                  </a:cubicBezTo>
                  <a:cubicBezTo>
                    <a:pt x="11466" y="2312"/>
                    <a:pt x="11542" y="2417"/>
                    <a:pt x="11647" y="2477"/>
                  </a:cubicBezTo>
                  <a:cubicBezTo>
                    <a:pt x="11710" y="2515"/>
                    <a:pt x="11781" y="2533"/>
                    <a:pt x="11850" y="2533"/>
                  </a:cubicBezTo>
                  <a:cubicBezTo>
                    <a:pt x="11900" y="2533"/>
                    <a:pt x="11950" y="2524"/>
                    <a:pt x="11997" y="2505"/>
                  </a:cubicBezTo>
                  <a:cubicBezTo>
                    <a:pt x="12099" y="2466"/>
                    <a:pt x="12200" y="2448"/>
                    <a:pt x="12298" y="2448"/>
                  </a:cubicBezTo>
                  <a:cubicBezTo>
                    <a:pt x="12740" y="2448"/>
                    <a:pt x="13107" y="2818"/>
                    <a:pt x="13107" y="3265"/>
                  </a:cubicBezTo>
                  <a:cubicBezTo>
                    <a:pt x="13107" y="3680"/>
                    <a:pt x="12761" y="4038"/>
                    <a:pt x="12359" y="4090"/>
                  </a:cubicBezTo>
                  <a:lnTo>
                    <a:pt x="12359" y="4086"/>
                  </a:lnTo>
                  <a:cubicBezTo>
                    <a:pt x="11623" y="2715"/>
                    <a:pt x="10380" y="1653"/>
                    <a:pt x="8880" y="1158"/>
                  </a:cubicBezTo>
                  <a:cubicBezTo>
                    <a:pt x="9150" y="961"/>
                    <a:pt x="9499" y="816"/>
                    <a:pt x="9845" y="816"/>
                  </a:cubicBezTo>
                  <a:close/>
                  <a:moveTo>
                    <a:pt x="5329" y="3294"/>
                  </a:moveTo>
                  <a:cubicBezTo>
                    <a:pt x="6455" y="3294"/>
                    <a:pt x="7368" y="4207"/>
                    <a:pt x="7368" y="5333"/>
                  </a:cubicBezTo>
                  <a:cubicBezTo>
                    <a:pt x="7368" y="6454"/>
                    <a:pt x="6455" y="7371"/>
                    <a:pt x="5329" y="7371"/>
                  </a:cubicBezTo>
                  <a:cubicBezTo>
                    <a:pt x="4203" y="7371"/>
                    <a:pt x="3290" y="6454"/>
                    <a:pt x="3290" y="5333"/>
                  </a:cubicBezTo>
                  <a:cubicBezTo>
                    <a:pt x="3290" y="4207"/>
                    <a:pt x="4203" y="3294"/>
                    <a:pt x="5329" y="3294"/>
                  </a:cubicBezTo>
                  <a:close/>
                  <a:moveTo>
                    <a:pt x="10223" y="4922"/>
                  </a:moveTo>
                  <a:cubicBezTo>
                    <a:pt x="10899" y="4922"/>
                    <a:pt x="11450" y="5473"/>
                    <a:pt x="11450" y="6145"/>
                  </a:cubicBezTo>
                  <a:cubicBezTo>
                    <a:pt x="11450" y="6820"/>
                    <a:pt x="10899" y="7371"/>
                    <a:pt x="10223" y="7371"/>
                  </a:cubicBezTo>
                  <a:cubicBezTo>
                    <a:pt x="9548" y="7371"/>
                    <a:pt x="9001" y="6820"/>
                    <a:pt x="9001" y="6145"/>
                  </a:cubicBezTo>
                  <a:cubicBezTo>
                    <a:pt x="9001" y="5473"/>
                    <a:pt x="9548" y="4922"/>
                    <a:pt x="10223" y="4922"/>
                  </a:cubicBezTo>
                  <a:close/>
                  <a:moveTo>
                    <a:pt x="7368" y="8188"/>
                  </a:moveTo>
                  <a:cubicBezTo>
                    <a:pt x="7818" y="8188"/>
                    <a:pt x="8184" y="8554"/>
                    <a:pt x="8184" y="9004"/>
                  </a:cubicBezTo>
                  <a:cubicBezTo>
                    <a:pt x="8184" y="9450"/>
                    <a:pt x="7818" y="9816"/>
                    <a:pt x="7368" y="9816"/>
                  </a:cubicBezTo>
                  <a:cubicBezTo>
                    <a:pt x="6918" y="9816"/>
                    <a:pt x="6552" y="9450"/>
                    <a:pt x="6552" y="9004"/>
                  </a:cubicBezTo>
                  <a:cubicBezTo>
                    <a:pt x="6552" y="8554"/>
                    <a:pt x="6918" y="8188"/>
                    <a:pt x="7368" y="8188"/>
                  </a:cubicBezTo>
                  <a:close/>
                  <a:moveTo>
                    <a:pt x="10223" y="9004"/>
                  </a:moveTo>
                  <a:cubicBezTo>
                    <a:pt x="10449" y="9004"/>
                    <a:pt x="10634" y="9185"/>
                    <a:pt x="10634" y="9410"/>
                  </a:cubicBezTo>
                  <a:cubicBezTo>
                    <a:pt x="10634" y="9635"/>
                    <a:pt x="10449" y="9816"/>
                    <a:pt x="10223" y="9816"/>
                  </a:cubicBezTo>
                  <a:cubicBezTo>
                    <a:pt x="9998" y="9816"/>
                    <a:pt x="9817" y="9635"/>
                    <a:pt x="9817" y="9410"/>
                  </a:cubicBezTo>
                  <a:cubicBezTo>
                    <a:pt x="9817" y="9185"/>
                    <a:pt x="9998" y="9004"/>
                    <a:pt x="10223" y="9004"/>
                  </a:cubicBezTo>
                  <a:close/>
                  <a:moveTo>
                    <a:pt x="4107" y="9816"/>
                  </a:moveTo>
                  <a:cubicBezTo>
                    <a:pt x="4814" y="9816"/>
                    <a:pt x="5422" y="10267"/>
                    <a:pt x="5643" y="10918"/>
                  </a:cubicBezTo>
                  <a:cubicBezTo>
                    <a:pt x="5357" y="11111"/>
                    <a:pt x="5132" y="11385"/>
                    <a:pt x="5016" y="11723"/>
                  </a:cubicBezTo>
                  <a:cubicBezTo>
                    <a:pt x="4939" y="11936"/>
                    <a:pt x="5052" y="12169"/>
                    <a:pt x="5265" y="12241"/>
                  </a:cubicBezTo>
                  <a:cubicBezTo>
                    <a:pt x="5309" y="12257"/>
                    <a:pt x="5353" y="12265"/>
                    <a:pt x="5398" y="12265"/>
                  </a:cubicBezTo>
                  <a:cubicBezTo>
                    <a:pt x="5566" y="12265"/>
                    <a:pt x="5723" y="12161"/>
                    <a:pt x="5784" y="11992"/>
                  </a:cubicBezTo>
                  <a:cubicBezTo>
                    <a:pt x="5868" y="11759"/>
                    <a:pt x="6053" y="11586"/>
                    <a:pt x="6274" y="11505"/>
                  </a:cubicBezTo>
                  <a:cubicBezTo>
                    <a:pt x="6310" y="11489"/>
                    <a:pt x="6347" y="11485"/>
                    <a:pt x="6383" y="11477"/>
                  </a:cubicBezTo>
                  <a:cubicBezTo>
                    <a:pt x="6427" y="11465"/>
                    <a:pt x="6471" y="11457"/>
                    <a:pt x="6516" y="11457"/>
                  </a:cubicBezTo>
                  <a:cubicBezTo>
                    <a:pt x="6532" y="11456"/>
                    <a:pt x="6548" y="11456"/>
                    <a:pt x="6564" y="11456"/>
                  </a:cubicBezTo>
                  <a:cubicBezTo>
                    <a:pt x="7001" y="11456"/>
                    <a:pt x="7368" y="11819"/>
                    <a:pt x="7368" y="12265"/>
                  </a:cubicBezTo>
                  <a:cubicBezTo>
                    <a:pt x="7368" y="12728"/>
                    <a:pt x="6978" y="13110"/>
                    <a:pt x="6528" y="13110"/>
                  </a:cubicBezTo>
                  <a:lnTo>
                    <a:pt x="1629" y="13110"/>
                  </a:lnTo>
                  <a:cubicBezTo>
                    <a:pt x="1179" y="13110"/>
                    <a:pt x="813" y="12744"/>
                    <a:pt x="813" y="12294"/>
                  </a:cubicBezTo>
                  <a:cubicBezTo>
                    <a:pt x="813" y="11843"/>
                    <a:pt x="1179" y="11477"/>
                    <a:pt x="1629" y="11477"/>
                  </a:cubicBezTo>
                  <a:cubicBezTo>
                    <a:pt x="1722" y="11477"/>
                    <a:pt x="1818" y="11497"/>
                    <a:pt x="1911" y="11534"/>
                  </a:cubicBezTo>
                  <a:cubicBezTo>
                    <a:pt x="2136" y="11614"/>
                    <a:pt x="2317" y="11787"/>
                    <a:pt x="2402" y="12020"/>
                  </a:cubicBezTo>
                  <a:cubicBezTo>
                    <a:pt x="2458" y="12189"/>
                    <a:pt x="2615" y="12294"/>
                    <a:pt x="2784" y="12294"/>
                  </a:cubicBezTo>
                  <a:cubicBezTo>
                    <a:pt x="2832" y="12294"/>
                    <a:pt x="2876" y="12286"/>
                    <a:pt x="2920" y="12269"/>
                  </a:cubicBezTo>
                  <a:cubicBezTo>
                    <a:pt x="3133" y="12193"/>
                    <a:pt x="3246" y="11960"/>
                    <a:pt x="3170" y="11751"/>
                  </a:cubicBezTo>
                  <a:cubicBezTo>
                    <a:pt x="3049" y="11413"/>
                    <a:pt x="2824" y="11135"/>
                    <a:pt x="2542" y="10946"/>
                  </a:cubicBezTo>
                  <a:cubicBezTo>
                    <a:pt x="2763" y="10295"/>
                    <a:pt x="3399" y="9816"/>
                    <a:pt x="4107" y="9816"/>
                  </a:cubicBezTo>
                  <a:close/>
                  <a:moveTo>
                    <a:pt x="9845" y="0"/>
                  </a:moveTo>
                  <a:cubicBezTo>
                    <a:pt x="9109" y="0"/>
                    <a:pt x="8410" y="370"/>
                    <a:pt x="7947" y="933"/>
                  </a:cubicBezTo>
                  <a:cubicBezTo>
                    <a:pt x="7625" y="877"/>
                    <a:pt x="7300" y="845"/>
                    <a:pt x="6962" y="845"/>
                  </a:cubicBezTo>
                  <a:cubicBezTo>
                    <a:pt x="3588" y="845"/>
                    <a:pt x="841" y="3587"/>
                    <a:pt x="841" y="6965"/>
                  </a:cubicBezTo>
                  <a:cubicBezTo>
                    <a:pt x="841" y="8200"/>
                    <a:pt x="1219" y="9374"/>
                    <a:pt x="1911" y="10387"/>
                  </a:cubicBezTo>
                  <a:cubicBezTo>
                    <a:pt x="1871" y="10472"/>
                    <a:pt x="1806" y="10580"/>
                    <a:pt x="1774" y="10669"/>
                  </a:cubicBezTo>
                  <a:cubicBezTo>
                    <a:pt x="1767" y="10668"/>
                    <a:pt x="1761" y="10668"/>
                    <a:pt x="1754" y="10668"/>
                  </a:cubicBezTo>
                  <a:cubicBezTo>
                    <a:pt x="1736" y="10668"/>
                    <a:pt x="1719" y="10670"/>
                    <a:pt x="1702" y="10670"/>
                  </a:cubicBezTo>
                  <a:cubicBezTo>
                    <a:pt x="1695" y="10670"/>
                    <a:pt x="1689" y="10670"/>
                    <a:pt x="1682" y="10669"/>
                  </a:cubicBezTo>
                  <a:cubicBezTo>
                    <a:pt x="1666" y="10669"/>
                    <a:pt x="1650" y="10661"/>
                    <a:pt x="1629" y="10661"/>
                  </a:cubicBezTo>
                  <a:cubicBezTo>
                    <a:pt x="1613" y="10661"/>
                    <a:pt x="1601" y="10669"/>
                    <a:pt x="1585" y="10673"/>
                  </a:cubicBezTo>
                  <a:cubicBezTo>
                    <a:pt x="721" y="10693"/>
                    <a:pt x="1" y="11409"/>
                    <a:pt x="1" y="12294"/>
                  </a:cubicBezTo>
                  <a:cubicBezTo>
                    <a:pt x="1" y="13174"/>
                    <a:pt x="733" y="13926"/>
                    <a:pt x="1629" y="13926"/>
                  </a:cubicBezTo>
                  <a:lnTo>
                    <a:pt x="6528" y="13926"/>
                  </a:lnTo>
                  <a:cubicBezTo>
                    <a:pt x="7167" y="13926"/>
                    <a:pt x="7742" y="13524"/>
                    <a:pt x="8012" y="12985"/>
                  </a:cubicBezTo>
                  <a:cubicBezTo>
                    <a:pt x="10915" y="12479"/>
                    <a:pt x="13079" y="9937"/>
                    <a:pt x="13079" y="6961"/>
                  </a:cubicBezTo>
                  <a:cubicBezTo>
                    <a:pt x="13079" y="6221"/>
                    <a:pt x="12942" y="5513"/>
                    <a:pt x="12701" y="4858"/>
                  </a:cubicBezTo>
                  <a:cubicBezTo>
                    <a:pt x="13388" y="4665"/>
                    <a:pt x="13923" y="4013"/>
                    <a:pt x="13923" y="3265"/>
                  </a:cubicBezTo>
                  <a:cubicBezTo>
                    <a:pt x="13923" y="2365"/>
                    <a:pt x="13181" y="1634"/>
                    <a:pt x="12294" y="1634"/>
                  </a:cubicBezTo>
                  <a:cubicBezTo>
                    <a:pt x="12246" y="1634"/>
                    <a:pt x="12198" y="1637"/>
                    <a:pt x="12150" y="1641"/>
                  </a:cubicBezTo>
                  <a:cubicBezTo>
                    <a:pt x="11812" y="668"/>
                    <a:pt x="10903" y="0"/>
                    <a:pt x="9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6"/>
            <p:cNvSpPr/>
            <p:nvPr/>
          </p:nvSpPr>
          <p:spPr>
            <a:xfrm>
              <a:off x="3420392" y="3275056"/>
              <a:ext cx="22004" cy="22031"/>
            </a:xfrm>
            <a:custGeom>
              <a:rect b="b" l="l" r="r" t="t"/>
              <a:pathLst>
                <a:path extrusionOk="0" h="818" w="817">
                  <a:moveTo>
                    <a:pt x="406" y="1"/>
                  </a:moveTo>
                  <a:cubicBezTo>
                    <a:pt x="181" y="1"/>
                    <a:pt x="0" y="186"/>
                    <a:pt x="0" y="411"/>
                  </a:cubicBezTo>
                  <a:cubicBezTo>
                    <a:pt x="0" y="636"/>
                    <a:pt x="181" y="817"/>
                    <a:pt x="406" y="817"/>
                  </a:cubicBezTo>
                  <a:cubicBezTo>
                    <a:pt x="632" y="817"/>
                    <a:pt x="817" y="636"/>
                    <a:pt x="817" y="411"/>
                  </a:cubicBezTo>
                  <a:cubicBezTo>
                    <a:pt x="817" y="186"/>
                    <a:pt x="632" y="1"/>
                    <a:pt x="4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 name="Google Shape;1677;p46"/>
          <p:cNvGrpSpPr/>
          <p:nvPr/>
        </p:nvGrpSpPr>
        <p:grpSpPr>
          <a:xfrm>
            <a:off x="3200730" y="2519304"/>
            <a:ext cx="286400" cy="375089"/>
            <a:chOff x="3200730" y="2519304"/>
            <a:chExt cx="286400" cy="375089"/>
          </a:xfrm>
        </p:grpSpPr>
        <p:sp>
          <p:nvSpPr>
            <p:cNvPr id="1678" name="Google Shape;1678;p46"/>
            <p:cNvSpPr/>
            <p:nvPr/>
          </p:nvSpPr>
          <p:spPr>
            <a:xfrm>
              <a:off x="3307948" y="2784535"/>
              <a:ext cx="71964" cy="43900"/>
            </a:xfrm>
            <a:custGeom>
              <a:rect b="b" l="l" r="r" t="t"/>
              <a:pathLst>
                <a:path extrusionOk="0" h="1630" w="2672">
                  <a:moveTo>
                    <a:pt x="1" y="1"/>
                  </a:moveTo>
                  <a:lnTo>
                    <a:pt x="447" y="1629"/>
                  </a:lnTo>
                  <a:lnTo>
                    <a:pt x="2225" y="1629"/>
                  </a:lnTo>
                  <a:lnTo>
                    <a:pt x="26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6"/>
            <p:cNvSpPr/>
            <p:nvPr/>
          </p:nvSpPr>
          <p:spPr>
            <a:xfrm>
              <a:off x="3271239" y="2585261"/>
              <a:ext cx="145382" cy="133343"/>
            </a:xfrm>
            <a:custGeom>
              <a:rect b="b" l="l" r="r" t="t"/>
              <a:pathLst>
                <a:path extrusionOk="0" h="4951" w="5398">
                  <a:moveTo>
                    <a:pt x="2699" y="816"/>
                  </a:moveTo>
                  <a:cubicBezTo>
                    <a:pt x="2924" y="816"/>
                    <a:pt x="3105" y="997"/>
                    <a:pt x="3105" y="1223"/>
                  </a:cubicBezTo>
                  <a:lnTo>
                    <a:pt x="3105" y="1633"/>
                  </a:lnTo>
                  <a:lnTo>
                    <a:pt x="3515" y="1633"/>
                  </a:lnTo>
                  <a:cubicBezTo>
                    <a:pt x="3741" y="1633"/>
                    <a:pt x="3922" y="1814"/>
                    <a:pt x="3922" y="2039"/>
                  </a:cubicBezTo>
                  <a:cubicBezTo>
                    <a:pt x="3922" y="2264"/>
                    <a:pt x="3741" y="2449"/>
                    <a:pt x="3515" y="2449"/>
                  </a:cubicBezTo>
                  <a:lnTo>
                    <a:pt x="3105" y="2449"/>
                  </a:lnTo>
                  <a:lnTo>
                    <a:pt x="3105" y="3728"/>
                  </a:lnTo>
                  <a:cubicBezTo>
                    <a:pt x="3105" y="3953"/>
                    <a:pt x="2924" y="4134"/>
                    <a:pt x="2699" y="4134"/>
                  </a:cubicBezTo>
                  <a:cubicBezTo>
                    <a:pt x="2474" y="4134"/>
                    <a:pt x="2289" y="3953"/>
                    <a:pt x="2289" y="3728"/>
                  </a:cubicBezTo>
                  <a:lnTo>
                    <a:pt x="2289" y="2449"/>
                  </a:lnTo>
                  <a:lnTo>
                    <a:pt x="1883" y="2449"/>
                  </a:lnTo>
                  <a:cubicBezTo>
                    <a:pt x="1657" y="2449"/>
                    <a:pt x="1472" y="2264"/>
                    <a:pt x="1472" y="2039"/>
                  </a:cubicBezTo>
                  <a:cubicBezTo>
                    <a:pt x="1472" y="1814"/>
                    <a:pt x="1657" y="1633"/>
                    <a:pt x="1883" y="1633"/>
                  </a:cubicBezTo>
                  <a:lnTo>
                    <a:pt x="2289" y="1633"/>
                  </a:lnTo>
                  <a:lnTo>
                    <a:pt x="2289" y="1223"/>
                  </a:lnTo>
                  <a:cubicBezTo>
                    <a:pt x="2289" y="997"/>
                    <a:pt x="2474" y="816"/>
                    <a:pt x="2699" y="816"/>
                  </a:cubicBezTo>
                  <a:close/>
                  <a:moveTo>
                    <a:pt x="1408" y="0"/>
                  </a:moveTo>
                  <a:lnTo>
                    <a:pt x="1" y="2345"/>
                  </a:lnTo>
                  <a:lnTo>
                    <a:pt x="696" y="4951"/>
                  </a:lnTo>
                  <a:lnTo>
                    <a:pt x="4702" y="4951"/>
                  </a:lnTo>
                  <a:lnTo>
                    <a:pt x="5397" y="2345"/>
                  </a:lnTo>
                  <a:lnTo>
                    <a:pt x="39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6"/>
            <p:cNvSpPr/>
            <p:nvPr/>
          </p:nvSpPr>
          <p:spPr>
            <a:xfrm>
              <a:off x="3200730" y="2519304"/>
              <a:ext cx="286400" cy="375089"/>
            </a:xfrm>
            <a:custGeom>
              <a:rect b="b" l="l" r="r" t="t"/>
              <a:pathLst>
                <a:path extrusionOk="0" h="13927" w="10634">
                  <a:moveTo>
                    <a:pt x="6841" y="1633"/>
                  </a:moveTo>
                  <a:cubicBezTo>
                    <a:pt x="6982" y="1633"/>
                    <a:pt x="7115" y="1709"/>
                    <a:pt x="7191" y="1830"/>
                  </a:cubicBezTo>
                  <a:lnTo>
                    <a:pt x="8804" y="4520"/>
                  </a:lnTo>
                  <a:cubicBezTo>
                    <a:pt x="8860" y="4617"/>
                    <a:pt x="8876" y="4733"/>
                    <a:pt x="8848" y="4838"/>
                  </a:cubicBezTo>
                  <a:lnTo>
                    <a:pt x="8023" y="7914"/>
                  </a:lnTo>
                  <a:cubicBezTo>
                    <a:pt x="7975" y="8091"/>
                    <a:pt x="7814" y="8216"/>
                    <a:pt x="7629" y="8216"/>
                  </a:cubicBezTo>
                  <a:lnTo>
                    <a:pt x="3005" y="8216"/>
                  </a:lnTo>
                  <a:cubicBezTo>
                    <a:pt x="2820" y="8216"/>
                    <a:pt x="2659" y="8091"/>
                    <a:pt x="2611" y="7914"/>
                  </a:cubicBezTo>
                  <a:lnTo>
                    <a:pt x="1786" y="4838"/>
                  </a:lnTo>
                  <a:cubicBezTo>
                    <a:pt x="1758" y="4733"/>
                    <a:pt x="1774" y="4617"/>
                    <a:pt x="1830" y="4520"/>
                  </a:cubicBezTo>
                  <a:lnTo>
                    <a:pt x="3443" y="1830"/>
                  </a:lnTo>
                  <a:cubicBezTo>
                    <a:pt x="3515" y="1709"/>
                    <a:pt x="3648" y="1633"/>
                    <a:pt x="3793" y="1633"/>
                  </a:cubicBezTo>
                  <a:close/>
                  <a:moveTo>
                    <a:pt x="7187" y="9032"/>
                  </a:moveTo>
                  <a:cubicBezTo>
                    <a:pt x="7312" y="9032"/>
                    <a:pt x="7432" y="9089"/>
                    <a:pt x="7509" y="9189"/>
                  </a:cubicBezTo>
                  <a:cubicBezTo>
                    <a:pt x="7589" y="9294"/>
                    <a:pt x="7613" y="9422"/>
                    <a:pt x="7581" y="9547"/>
                  </a:cubicBezTo>
                  <a:lnTo>
                    <a:pt x="6914" y="11992"/>
                  </a:lnTo>
                  <a:cubicBezTo>
                    <a:pt x="6865" y="12169"/>
                    <a:pt x="6704" y="12294"/>
                    <a:pt x="6519" y="12294"/>
                  </a:cubicBezTo>
                  <a:lnTo>
                    <a:pt x="4115" y="12294"/>
                  </a:lnTo>
                  <a:cubicBezTo>
                    <a:pt x="3934" y="12294"/>
                    <a:pt x="3773" y="12169"/>
                    <a:pt x="3724" y="11992"/>
                  </a:cubicBezTo>
                  <a:lnTo>
                    <a:pt x="3053" y="9547"/>
                  </a:lnTo>
                  <a:cubicBezTo>
                    <a:pt x="3021" y="9422"/>
                    <a:pt x="3045" y="9294"/>
                    <a:pt x="3125" y="9189"/>
                  </a:cubicBezTo>
                  <a:cubicBezTo>
                    <a:pt x="3202" y="9089"/>
                    <a:pt x="3322" y="9032"/>
                    <a:pt x="3447" y="9032"/>
                  </a:cubicBezTo>
                  <a:close/>
                  <a:moveTo>
                    <a:pt x="2868" y="0"/>
                  </a:moveTo>
                  <a:cubicBezTo>
                    <a:pt x="2727" y="0"/>
                    <a:pt x="2594" y="76"/>
                    <a:pt x="2518" y="201"/>
                  </a:cubicBezTo>
                  <a:lnTo>
                    <a:pt x="73" y="4279"/>
                  </a:lnTo>
                  <a:cubicBezTo>
                    <a:pt x="13" y="4375"/>
                    <a:pt x="1" y="4488"/>
                    <a:pt x="29" y="4597"/>
                  </a:cubicBezTo>
                  <a:lnTo>
                    <a:pt x="2474" y="13625"/>
                  </a:lnTo>
                  <a:cubicBezTo>
                    <a:pt x="2526" y="13802"/>
                    <a:pt x="2687" y="13926"/>
                    <a:pt x="2868" y="13926"/>
                  </a:cubicBezTo>
                  <a:lnTo>
                    <a:pt x="7766" y="13926"/>
                  </a:lnTo>
                  <a:cubicBezTo>
                    <a:pt x="7947" y="13926"/>
                    <a:pt x="8108" y="13802"/>
                    <a:pt x="8156" y="13625"/>
                  </a:cubicBezTo>
                  <a:lnTo>
                    <a:pt x="10605" y="4597"/>
                  </a:lnTo>
                  <a:cubicBezTo>
                    <a:pt x="10633" y="4488"/>
                    <a:pt x="10617" y="4375"/>
                    <a:pt x="10561" y="4279"/>
                  </a:cubicBezTo>
                  <a:lnTo>
                    <a:pt x="8116" y="201"/>
                  </a:lnTo>
                  <a:cubicBezTo>
                    <a:pt x="8040" y="76"/>
                    <a:pt x="7907" y="0"/>
                    <a:pt x="77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 name="Google Shape;1681;p46"/>
          <p:cNvGrpSpPr/>
          <p:nvPr/>
        </p:nvGrpSpPr>
        <p:grpSpPr>
          <a:xfrm>
            <a:off x="3155995" y="1916231"/>
            <a:ext cx="375008" cy="370672"/>
            <a:chOff x="3155995" y="1916231"/>
            <a:chExt cx="375008" cy="370672"/>
          </a:xfrm>
        </p:grpSpPr>
        <p:sp>
          <p:nvSpPr>
            <p:cNvPr id="1682" name="Google Shape;1682;p46"/>
            <p:cNvSpPr/>
            <p:nvPr/>
          </p:nvSpPr>
          <p:spPr>
            <a:xfrm>
              <a:off x="3380747" y="2069046"/>
              <a:ext cx="40426" cy="42069"/>
            </a:xfrm>
            <a:custGeom>
              <a:rect b="b" l="l" r="r" t="t"/>
              <a:pathLst>
                <a:path extrusionOk="0" h="1562" w="1501">
                  <a:moveTo>
                    <a:pt x="1090" y="1"/>
                  </a:moveTo>
                  <a:cubicBezTo>
                    <a:pt x="632" y="150"/>
                    <a:pt x="234" y="504"/>
                    <a:pt x="0" y="745"/>
                  </a:cubicBezTo>
                  <a:cubicBezTo>
                    <a:pt x="298" y="1059"/>
                    <a:pt x="873" y="1561"/>
                    <a:pt x="1500" y="1561"/>
                  </a:cubicBezTo>
                  <a:cubicBezTo>
                    <a:pt x="1275" y="1561"/>
                    <a:pt x="1090" y="1380"/>
                    <a:pt x="1090" y="1155"/>
                  </a:cubicBezTo>
                  <a:lnTo>
                    <a:pt x="109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6"/>
            <p:cNvSpPr/>
            <p:nvPr/>
          </p:nvSpPr>
          <p:spPr>
            <a:xfrm>
              <a:off x="3421146" y="2069046"/>
              <a:ext cx="40426" cy="42069"/>
            </a:xfrm>
            <a:custGeom>
              <a:rect b="b" l="l" r="r" t="t"/>
              <a:pathLst>
                <a:path extrusionOk="0" h="1562" w="1501">
                  <a:moveTo>
                    <a:pt x="406" y="1"/>
                  </a:moveTo>
                  <a:lnTo>
                    <a:pt x="406" y="1155"/>
                  </a:lnTo>
                  <a:cubicBezTo>
                    <a:pt x="406" y="1380"/>
                    <a:pt x="226" y="1561"/>
                    <a:pt x="0" y="1561"/>
                  </a:cubicBezTo>
                  <a:cubicBezTo>
                    <a:pt x="620" y="1561"/>
                    <a:pt x="1199" y="1059"/>
                    <a:pt x="1500" y="745"/>
                  </a:cubicBezTo>
                  <a:cubicBezTo>
                    <a:pt x="1267" y="504"/>
                    <a:pt x="865" y="146"/>
                    <a:pt x="4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6"/>
            <p:cNvSpPr/>
            <p:nvPr/>
          </p:nvSpPr>
          <p:spPr>
            <a:xfrm>
              <a:off x="3225427" y="2069046"/>
              <a:ext cx="40426" cy="42069"/>
            </a:xfrm>
            <a:custGeom>
              <a:rect b="b" l="l" r="r" t="t"/>
              <a:pathLst>
                <a:path extrusionOk="0" h="1562" w="1501">
                  <a:moveTo>
                    <a:pt x="1094" y="1"/>
                  </a:moveTo>
                  <a:cubicBezTo>
                    <a:pt x="636" y="150"/>
                    <a:pt x="234" y="504"/>
                    <a:pt x="0" y="745"/>
                  </a:cubicBezTo>
                  <a:cubicBezTo>
                    <a:pt x="298" y="1059"/>
                    <a:pt x="877" y="1561"/>
                    <a:pt x="1501" y="1561"/>
                  </a:cubicBezTo>
                  <a:cubicBezTo>
                    <a:pt x="1275" y="1561"/>
                    <a:pt x="1094" y="1380"/>
                    <a:pt x="1094" y="1155"/>
                  </a:cubicBezTo>
                  <a:lnTo>
                    <a:pt x="10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6"/>
            <p:cNvSpPr/>
            <p:nvPr/>
          </p:nvSpPr>
          <p:spPr>
            <a:xfrm>
              <a:off x="3155995" y="1979280"/>
              <a:ext cx="375008" cy="307623"/>
            </a:xfrm>
            <a:custGeom>
              <a:rect b="b" l="l" r="r" t="t"/>
              <a:pathLst>
                <a:path extrusionOk="0" h="11422" w="13924">
                  <a:moveTo>
                    <a:pt x="4079" y="2445"/>
                  </a:moveTo>
                  <a:cubicBezTo>
                    <a:pt x="5394" y="2445"/>
                    <a:pt x="6403" y="3776"/>
                    <a:pt x="6443" y="3837"/>
                  </a:cubicBezTo>
                  <a:cubicBezTo>
                    <a:pt x="6552" y="3981"/>
                    <a:pt x="6552" y="4178"/>
                    <a:pt x="6443" y="4323"/>
                  </a:cubicBezTo>
                  <a:cubicBezTo>
                    <a:pt x="6403" y="4380"/>
                    <a:pt x="5394" y="5711"/>
                    <a:pt x="4079" y="5711"/>
                  </a:cubicBezTo>
                  <a:cubicBezTo>
                    <a:pt x="2763" y="5711"/>
                    <a:pt x="1754" y="4380"/>
                    <a:pt x="1710" y="4323"/>
                  </a:cubicBezTo>
                  <a:cubicBezTo>
                    <a:pt x="1605" y="4178"/>
                    <a:pt x="1605" y="3981"/>
                    <a:pt x="1710" y="3837"/>
                  </a:cubicBezTo>
                  <a:cubicBezTo>
                    <a:pt x="1754" y="3776"/>
                    <a:pt x="2763" y="2445"/>
                    <a:pt x="4079" y="2445"/>
                  </a:cubicBezTo>
                  <a:close/>
                  <a:moveTo>
                    <a:pt x="9845" y="2445"/>
                  </a:moveTo>
                  <a:cubicBezTo>
                    <a:pt x="11160" y="2445"/>
                    <a:pt x="12170" y="3776"/>
                    <a:pt x="12210" y="3837"/>
                  </a:cubicBezTo>
                  <a:cubicBezTo>
                    <a:pt x="12319" y="3981"/>
                    <a:pt x="12319" y="4178"/>
                    <a:pt x="12210" y="4323"/>
                  </a:cubicBezTo>
                  <a:cubicBezTo>
                    <a:pt x="12170" y="4380"/>
                    <a:pt x="11160" y="5711"/>
                    <a:pt x="9845" y="5711"/>
                  </a:cubicBezTo>
                  <a:cubicBezTo>
                    <a:pt x="8526" y="5711"/>
                    <a:pt x="7521" y="4380"/>
                    <a:pt x="7477" y="4323"/>
                  </a:cubicBezTo>
                  <a:cubicBezTo>
                    <a:pt x="7368" y="4178"/>
                    <a:pt x="7368" y="3981"/>
                    <a:pt x="7477" y="3837"/>
                  </a:cubicBezTo>
                  <a:cubicBezTo>
                    <a:pt x="7521" y="3776"/>
                    <a:pt x="8526" y="2445"/>
                    <a:pt x="9845" y="2445"/>
                  </a:cubicBezTo>
                  <a:close/>
                  <a:moveTo>
                    <a:pt x="7609" y="5711"/>
                  </a:moveTo>
                  <a:cubicBezTo>
                    <a:pt x="7939" y="5711"/>
                    <a:pt x="8233" y="5908"/>
                    <a:pt x="8361" y="6213"/>
                  </a:cubicBezTo>
                  <a:cubicBezTo>
                    <a:pt x="8486" y="6519"/>
                    <a:pt x="8418" y="6869"/>
                    <a:pt x="8184" y="7102"/>
                  </a:cubicBezTo>
                  <a:lnTo>
                    <a:pt x="7368" y="7918"/>
                  </a:lnTo>
                  <a:lnTo>
                    <a:pt x="7368" y="8160"/>
                  </a:lnTo>
                  <a:cubicBezTo>
                    <a:pt x="7368" y="8606"/>
                    <a:pt x="7734" y="8972"/>
                    <a:pt x="8184" y="8972"/>
                  </a:cubicBezTo>
                  <a:cubicBezTo>
                    <a:pt x="8635" y="8972"/>
                    <a:pt x="9001" y="8606"/>
                    <a:pt x="9001" y="8160"/>
                  </a:cubicBezTo>
                  <a:cubicBezTo>
                    <a:pt x="9001" y="7930"/>
                    <a:pt x="9182" y="7749"/>
                    <a:pt x="9407" y="7749"/>
                  </a:cubicBezTo>
                  <a:cubicBezTo>
                    <a:pt x="9632" y="7749"/>
                    <a:pt x="9817" y="7930"/>
                    <a:pt x="9817" y="8160"/>
                  </a:cubicBezTo>
                  <a:cubicBezTo>
                    <a:pt x="9817" y="9056"/>
                    <a:pt x="9085" y="9788"/>
                    <a:pt x="8184" y="9788"/>
                  </a:cubicBezTo>
                  <a:cubicBezTo>
                    <a:pt x="7694" y="9788"/>
                    <a:pt x="7259" y="9567"/>
                    <a:pt x="6962" y="9225"/>
                  </a:cubicBezTo>
                  <a:cubicBezTo>
                    <a:pt x="6660" y="9567"/>
                    <a:pt x="6226" y="9788"/>
                    <a:pt x="5735" y="9788"/>
                  </a:cubicBezTo>
                  <a:cubicBezTo>
                    <a:pt x="4839" y="9788"/>
                    <a:pt x="4107" y="9056"/>
                    <a:pt x="4107" y="8160"/>
                  </a:cubicBezTo>
                  <a:cubicBezTo>
                    <a:pt x="4107" y="7930"/>
                    <a:pt x="4288" y="7749"/>
                    <a:pt x="4513" y="7749"/>
                  </a:cubicBezTo>
                  <a:cubicBezTo>
                    <a:pt x="4738" y="7749"/>
                    <a:pt x="4923" y="7930"/>
                    <a:pt x="4923" y="8160"/>
                  </a:cubicBezTo>
                  <a:cubicBezTo>
                    <a:pt x="4923" y="8606"/>
                    <a:pt x="5289" y="8972"/>
                    <a:pt x="5735" y="8972"/>
                  </a:cubicBezTo>
                  <a:cubicBezTo>
                    <a:pt x="6186" y="8972"/>
                    <a:pt x="6552" y="8606"/>
                    <a:pt x="6552" y="8160"/>
                  </a:cubicBezTo>
                  <a:lnTo>
                    <a:pt x="6552" y="7918"/>
                  </a:lnTo>
                  <a:lnTo>
                    <a:pt x="5735" y="7102"/>
                  </a:lnTo>
                  <a:cubicBezTo>
                    <a:pt x="5502" y="6869"/>
                    <a:pt x="5434" y="6519"/>
                    <a:pt x="5558" y="6213"/>
                  </a:cubicBezTo>
                  <a:cubicBezTo>
                    <a:pt x="5687" y="5908"/>
                    <a:pt x="5985" y="5711"/>
                    <a:pt x="6314" y="5711"/>
                  </a:cubicBezTo>
                  <a:close/>
                  <a:moveTo>
                    <a:pt x="5711" y="0"/>
                  </a:moveTo>
                  <a:cubicBezTo>
                    <a:pt x="2562" y="0"/>
                    <a:pt x="1" y="2562"/>
                    <a:pt x="1" y="5711"/>
                  </a:cubicBezTo>
                  <a:cubicBezTo>
                    <a:pt x="1" y="8859"/>
                    <a:pt x="2562" y="11421"/>
                    <a:pt x="5711" y="11421"/>
                  </a:cubicBezTo>
                  <a:lnTo>
                    <a:pt x="8213" y="11421"/>
                  </a:lnTo>
                  <a:cubicBezTo>
                    <a:pt x="11361" y="11421"/>
                    <a:pt x="13923" y="8859"/>
                    <a:pt x="13923" y="5711"/>
                  </a:cubicBezTo>
                  <a:cubicBezTo>
                    <a:pt x="13923" y="2562"/>
                    <a:pt x="11361" y="0"/>
                    <a:pt x="82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6"/>
            <p:cNvSpPr/>
            <p:nvPr/>
          </p:nvSpPr>
          <p:spPr>
            <a:xfrm>
              <a:off x="3265826" y="2069046"/>
              <a:ext cx="40426" cy="42069"/>
            </a:xfrm>
            <a:custGeom>
              <a:rect b="b" l="l" r="r" t="t"/>
              <a:pathLst>
                <a:path extrusionOk="0" h="1562" w="1501">
                  <a:moveTo>
                    <a:pt x="407" y="1"/>
                  </a:moveTo>
                  <a:lnTo>
                    <a:pt x="407" y="1155"/>
                  </a:lnTo>
                  <a:cubicBezTo>
                    <a:pt x="407" y="1380"/>
                    <a:pt x="226" y="1561"/>
                    <a:pt x="1" y="1561"/>
                  </a:cubicBezTo>
                  <a:cubicBezTo>
                    <a:pt x="620" y="1561"/>
                    <a:pt x="1199" y="1059"/>
                    <a:pt x="1501" y="745"/>
                  </a:cubicBezTo>
                  <a:cubicBezTo>
                    <a:pt x="1267" y="504"/>
                    <a:pt x="869" y="146"/>
                    <a:pt x="4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6"/>
            <p:cNvSpPr/>
            <p:nvPr/>
          </p:nvSpPr>
          <p:spPr>
            <a:xfrm>
              <a:off x="3177891" y="1916231"/>
              <a:ext cx="98142" cy="100970"/>
            </a:xfrm>
            <a:custGeom>
              <a:rect b="b" l="l" r="r" t="t"/>
              <a:pathLst>
                <a:path extrusionOk="0" h="3749" w="3644">
                  <a:moveTo>
                    <a:pt x="1230" y="1"/>
                  </a:moveTo>
                  <a:cubicBezTo>
                    <a:pt x="1053" y="1"/>
                    <a:pt x="875" y="39"/>
                    <a:pt x="708" y="117"/>
                  </a:cubicBezTo>
                  <a:cubicBezTo>
                    <a:pt x="270" y="322"/>
                    <a:pt x="0" y="749"/>
                    <a:pt x="0" y="1227"/>
                  </a:cubicBezTo>
                  <a:lnTo>
                    <a:pt x="0" y="3749"/>
                  </a:lnTo>
                  <a:cubicBezTo>
                    <a:pt x="933" y="2687"/>
                    <a:pt x="2204" y="1931"/>
                    <a:pt x="3644" y="1649"/>
                  </a:cubicBezTo>
                  <a:lnTo>
                    <a:pt x="2007" y="286"/>
                  </a:lnTo>
                  <a:lnTo>
                    <a:pt x="2011" y="286"/>
                  </a:lnTo>
                  <a:cubicBezTo>
                    <a:pt x="1784" y="97"/>
                    <a:pt x="1508" y="1"/>
                    <a:pt x="12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6"/>
            <p:cNvSpPr/>
            <p:nvPr/>
          </p:nvSpPr>
          <p:spPr>
            <a:xfrm>
              <a:off x="3410965" y="1916258"/>
              <a:ext cx="98034" cy="100943"/>
            </a:xfrm>
            <a:custGeom>
              <a:rect b="b" l="l" r="r" t="t"/>
              <a:pathLst>
                <a:path extrusionOk="0" h="3748" w="3640">
                  <a:moveTo>
                    <a:pt x="2416" y="1"/>
                  </a:moveTo>
                  <a:cubicBezTo>
                    <a:pt x="2136" y="1"/>
                    <a:pt x="1860" y="97"/>
                    <a:pt x="1633" y="285"/>
                  </a:cubicBezTo>
                  <a:lnTo>
                    <a:pt x="0" y="1648"/>
                  </a:lnTo>
                  <a:cubicBezTo>
                    <a:pt x="1440" y="1930"/>
                    <a:pt x="2707" y="2686"/>
                    <a:pt x="3640" y="3748"/>
                  </a:cubicBezTo>
                  <a:lnTo>
                    <a:pt x="3640" y="1226"/>
                  </a:lnTo>
                  <a:cubicBezTo>
                    <a:pt x="3640" y="748"/>
                    <a:pt x="3370" y="321"/>
                    <a:pt x="2936" y="116"/>
                  </a:cubicBezTo>
                  <a:cubicBezTo>
                    <a:pt x="2769" y="39"/>
                    <a:pt x="2591" y="1"/>
                    <a:pt x="24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 name="Google Shape;1689;p46"/>
          <p:cNvGrpSpPr/>
          <p:nvPr/>
        </p:nvGrpSpPr>
        <p:grpSpPr>
          <a:xfrm>
            <a:off x="2342822" y="3721732"/>
            <a:ext cx="374981" cy="375089"/>
            <a:chOff x="2342822" y="3721732"/>
            <a:chExt cx="374981" cy="375089"/>
          </a:xfrm>
        </p:grpSpPr>
        <p:sp>
          <p:nvSpPr>
            <p:cNvPr id="1690" name="Google Shape;1690;p46"/>
            <p:cNvSpPr/>
            <p:nvPr/>
          </p:nvSpPr>
          <p:spPr>
            <a:xfrm>
              <a:off x="2628441" y="4029301"/>
              <a:ext cx="22004" cy="22031"/>
            </a:xfrm>
            <a:custGeom>
              <a:rect b="b" l="l" r="r" t="t"/>
              <a:pathLst>
                <a:path extrusionOk="0" h="818" w="817">
                  <a:moveTo>
                    <a:pt x="410" y="1"/>
                  </a:moveTo>
                  <a:cubicBezTo>
                    <a:pt x="181" y="1"/>
                    <a:pt x="0" y="186"/>
                    <a:pt x="0" y="411"/>
                  </a:cubicBezTo>
                  <a:cubicBezTo>
                    <a:pt x="0" y="636"/>
                    <a:pt x="181" y="817"/>
                    <a:pt x="410" y="817"/>
                  </a:cubicBezTo>
                  <a:cubicBezTo>
                    <a:pt x="636" y="817"/>
                    <a:pt x="816" y="636"/>
                    <a:pt x="816" y="411"/>
                  </a:cubicBezTo>
                  <a:cubicBezTo>
                    <a:pt x="816" y="186"/>
                    <a:pt x="636" y="1"/>
                    <a:pt x="4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6"/>
            <p:cNvSpPr/>
            <p:nvPr/>
          </p:nvSpPr>
          <p:spPr>
            <a:xfrm>
              <a:off x="2408672" y="4029301"/>
              <a:ext cx="22004" cy="22031"/>
            </a:xfrm>
            <a:custGeom>
              <a:rect b="b" l="l" r="r" t="t"/>
              <a:pathLst>
                <a:path extrusionOk="0" h="818" w="817">
                  <a:moveTo>
                    <a:pt x="411" y="1"/>
                  </a:moveTo>
                  <a:cubicBezTo>
                    <a:pt x="186" y="1"/>
                    <a:pt x="1" y="186"/>
                    <a:pt x="1" y="411"/>
                  </a:cubicBezTo>
                  <a:cubicBezTo>
                    <a:pt x="1" y="636"/>
                    <a:pt x="186" y="817"/>
                    <a:pt x="411" y="817"/>
                  </a:cubicBezTo>
                  <a:cubicBezTo>
                    <a:pt x="636" y="817"/>
                    <a:pt x="817" y="636"/>
                    <a:pt x="817" y="411"/>
                  </a:cubicBezTo>
                  <a:cubicBezTo>
                    <a:pt x="817" y="186"/>
                    <a:pt x="636" y="1"/>
                    <a:pt x="4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6"/>
            <p:cNvSpPr/>
            <p:nvPr/>
          </p:nvSpPr>
          <p:spPr>
            <a:xfrm>
              <a:off x="2594857" y="3770991"/>
              <a:ext cx="27" cy="27"/>
            </a:xfrm>
            <a:custGeom>
              <a:rect b="b" l="l" r="r" t="t"/>
              <a:pathLst>
                <a:path extrusionOk="0" h="1" w="1">
                  <a:moveTo>
                    <a:pt x="0" y="1"/>
                  </a:moveTo>
                  <a:lnTo>
                    <a:pt x="0" y="1"/>
                  </a:lnTo>
                  <a:cubicBezTo>
                    <a:pt x="0" y="1"/>
                    <a:pt x="0"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6"/>
            <p:cNvSpPr/>
            <p:nvPr/>
          </p:nvSpPr>
          <p:spPr>
            <a:xfrm>
              <a:off x="2679667" y="3821786"/>
              <a:ext cx="135" cy="27"/>
            </a:xfrm>
            <a:custGeom>
              <a:rect b="b" l="l" r="r" t="t"/>
              <a:pathLst>
                <a:path extrusionOk="0" h="1" w="5">
                  <a:moveTo>
                    <a:pt x="0" y="1"/>
                  </a:moveTo>
                  <a:lnTo>
                    <a:pt x="0" y="1"/>
                  </a:lnTo>
                  <a:cubicBezTo>
                    <a:pt x="0" y="1"/>
                    <a:pt x="4"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6"/>
            <p:cNvSpPr/>
            <p:nvPr/>
          </p:nvSpPr>
          <p:spPr>
            <a:xfrm>
              <a:off x="2342822" y="3721732"/>
              <a:ext cx="374981" cy="375089"/>
            </a:xfrm>
            <a:custGeom>
              <a:rect b="b" l="l" r="r" t="t"/>
              <a:pathLst>
                <a:path extrusionOk="0" h="13927" w="13923">
                  <a:moveTo>
                    <a:pt x="8566" y="6933"/>
                  </a:moveTo>
                  <a:cubicBezTo>
                    <a:pt x="8791" y="6933"/>
                    <a:pt x="8976" y="7118"/>
                    <a:pt x="8976" y="7343"/>
                  </a:cubicBezTo>
                  <a:cubicBezTo>
                    <a:pt x="8976" y="7568"/>
                    <a:pt x="8791" y="7749"/>
                    <a:pt x="8566" y="7749"/>
                  </a:cubicBezTo>
                  <a:cubicBezTo>
                    <a:pt x="8341" y="7749"/>
                    <a:pt x="8160" y="7568"/>
                    <a:pt x="8160" y="7343"/>
                  </a:cubicBezTo>
                  <a:cubicBezTo>
                    <a:pt x="8160" y="7118"/>
                    <a:pt x="8341" y="6933"/>
                    <a:pt x="8566" y="6933"/>
                  </a:cubicBezTo>
                  <a:close/>
                  <a:moveTo>
                    <a:pt x="9383" y="8566"/>
                  </a:moveTo>
                  <a:cubicBezTo>
                    <a:pt x="9608" y="8566"/>
                    <a:pt x="9789" y="8751"/>
                    <a:pt x="9789" y="8976"/>
                  </a:cubicBezTo>
                  <a:cubicBezTo>
                    <a:pt x="9789" y="9201"/>
                    <a:pt x="9608" y="9382"/>
                    <a:pt x="9383" y="9382"/>
                  </a:cubicBezTo>
                  <a:cubicBezTo>
                    <a:pt x="9157" y="9382"/>
                    <a:pt x="8976" y="9201"/>
                    <a:pt x="8976" y="8976"/>
                  </a:cubicBezTo>
                  <a:cubicBezTo>
                    <a:pt x="8976" y="8751"/>
                    <a:pt x="9157" y="8566"/>
                    <a:pt x="9383" y="8566"/>
                  </a:cubicBezTo>
                  <a:close/>
                  <a:moveTo>
                    <a:pt x="6527" y="10609"/>
                  </a:moveTo>
                  <a:cubicBezTo>
                    <a:pt x="6978" y="10609"/>
                    <a:pt x="7344" y="10975"/>
                    <a:pt x="7344" y="11421"/>
                  </a:cubicBezTo>
                  <a:cubicBezTo>
                    <a:pt x="7344" y="11871"/>
                    <a:pt x="6978" y="12237"/>
                    <a:pt x="6527" y="12237"/>
                  </a:cubicBezTo>
                  <a:cubicBezTo>
                    <a:pt x="6077" y="12237"/>
                    <a:pt x="5711" y="11871"/>
                    <a:pt x="5711" y="11421"/>
                  </a:cubicBezTo>
                  <a:cubicBezTo>
                    <a:pt x="5711" y="10975"/>
                    <a:pt x="6077" y="10609"/>
                    <a:pt x="6527" y="10609"/>
                  </a:cubicBezTo>
                  <a:close/>
                  <a:moveTo>
                    <a:pt x="5301" y="0"/>
                  </a:moveTo>
                  <a:cubicBezTo>
                    <a:pt x="4850" y="0"/>
                    <a:pt x="4488" y="366"/>
                    <a:pt x="4488" y="816"/>
                  </a:cubicBezTo>
                  <a:lnTo>
                    <a:pt x="4488" y="6225"/>
                  </a:lnTo>
                  <a:cubicBezTo>
                    <a:pt x="4488" y="6455"/>
                    <a:pt x="4677" y="6587"/>
                    <a:pt x="4838" y="6631"/>
                  </a:cubicBezTo>
                  <a:cubicBezTo>
                    <a:pt x="6073" y="6969"/>
                    <a:pt x="6934" y="8103"/>
                    <a:pt x="6934" y="9386"/>
                  </a:cubicBezTo>
                  <a:cubicBezTo>
                    <a:pt x="6934" y="9611"/>
                    <a:pt x="6753" y="9792"/>
                    <a:pt x="6527" y="9792"/>
                  </a:cubicBezTo>
                  <a:cubicBezTo>
                    <a:pt x="6302" y="9792"/>
                    <a:pt x="6117" y="9611"/>
                    <a:pt x="6117" y="9386"/>
                  </a:cubicBezTo>
                  <a:cubicBezTo>
                    <a:pt x="6117" y="8469"/>
                    <a:pt x="5502" y="7661"/>
                    <a:pt x="4621" y="7420"/>
                  </a:cubicBezTo>
                  <a:cubicBezTo>
                    <a:pt x="4159" y="7291"/>
                    <a:pt x="3781" y="6949"/>
                    <a:pt x="3672" y="6531"/>
                  </a:cubicBezTo>
                  <a:lnTo>
                    <a:pt x="3672" y="4898"/>
                  </a:lnTo>
                  <a:cubicBezTo>
                    <a:pt x="3672" y="4448"/>
                    <a:pt x="3306" y="4082"/>
                    <a:pt x="2856" y="4082"/>
                  </a:cubicBezTo>
                  <a:cubicBezTo>
                    <a:pt x="2405" y="4082"/>
                    <a:pt x="2039" y="4448"/>
                    <a:pt x="2039" y="4898"/>
                  </a:cubicBezTo>
                  <a:lnTo>
                    <a:pt x="2039" y="7343"/>
                  </a:lnTo>
                  <a:cubicBezTo>
                    <a:pt x="2039" y="8542"/>
                    <a:pt x="2554" y="9619"/>
                    <a:pt x="3375" y="10363"/>
                  </a:cubicBezTo>
                  <a:cubicBezTo>
                    <a:pt x="3555" y="10528"/>
                    <a:pt x="3672" y="10749"/>
                    <a:pt x="3672" y="10991"/>
                  </a:cubicBezTo>
                  <a:lnTo>
                    <a:pt x="3672" y="13110"/>
                  </a:lnTo>
                  <a:lnTo>
                    <a:pt x="407" y="13110"/>
                  </a:lnTo>
                  <a:cubicBezTo>
                    <a:pt x="181" y="13110"/>
                    <a:pt x="0" y="13291"/>
                    <a:pt x="0" y="13520"/>
                  </a:cubicBezTo>
                  <a:cubicBezTo>
                    <a:pt x="0" y="13745"/>
                    <a:pt x="181" y="13926"/>
                    <a:pt x="407" y="13926"/>
                  </a:cubicBezTo>
                  <a:lnTo>
                    <a:pt x="13517" y="13926"/>
                  </a:lnTo>
                  <a:cubicBezTo>
                    <a:pt x="13742" y="13926"/>
                    <a:pt x="13923" y="13745"/>
                    <a:pt x="13923" y="13520"/>
                  </a:cubicBezTo>
                  <a:cubicBezTo>
                    <a:pt x="13923" y="13291"/>
                    <a:pt x="13742" y="13110"/>
                    <a:pt x="13517" y="13110"/>
                  </a:cubicBezTo>
                  <a:lnTo>
                    <a:pt x="9383" y="13110"/>
                  </a:lnTo>
                  <a:lnTo>
                    <a:pt x="9383" y="11449"/>
                  </a:lnTo>
                  <a:cubicBezTo>
                    <a:pt x="9383" y="11192"/>
                    <a:pt x="9487" y="10934"/>
                    <a:pt x="9696" y="10782"/>
                  </a:cubicBezTo>
                  <a:cubicBezTo>
                    <a:pt x="10497" y="10186"/>
                    <a:pt x="11015" y="9233"/>
                    <a:pt x="11015" y="8160"/>
                  </a:cubicBezTo>
                  <a:lnTo>
                    <a:pt x="11494" y="8160"/>
                  </a:lnTo>
                  <a:lnTo>
                    <a:pt x="12069" y="8735"/>
                  </a:lnTo>
                  <a:cubicBezTo>
                    <a:pt x="12230" y="8896"/>
                    <a:pt x="12439" y="8976"/>
                    <a:pt x="12648" y="8976"/>
                  </a:cubicBezTo>
                  <a:cubicBezTo>
                    <a:pt x="12857" y="8976"/>
                    <a:pt x="13062" y="8896"/>
                    <a:pt x="13223" y="8735"/>
                  </a:cubicBezTo>
                  <a:cubicBezTo>
                    <a:pt x="13541" y="8417"/>
                    <a:pt x="13541" y="7902"/>
                    <a:pt x="13223" y="7585"/>
                  </a:cubicBezTo>
                  <a:lnTo>
                    <a:pt x="12407" y="6768"/>
                  </a:lnTo>
                  <a:cubicBezTo>
                    <a:pt x="12254" y="6615"/>
                    <a:pt x="12049" y="6527"/>
                    <a:pt x="11832" y="6527"/>
                  </a:cubicBezTo>
                  <a:lnTo>
                    <a:pt x="11015" y="6527"/>
                  </a:lnTo>
                  <a:lnTo>
                    <a:pt x="11015" y="6205"/>
                  </a:lnTo>
                  <a:cubicBezTo>
                    <a:pt x="11015" y="6044"/>
                    <a:pt x="11064" y="5887"/>
                    <a:pt x="11152" y="5755"/>
                  </a:cubicBezTo>
                  <a:cubicBezTo>
                    <a:pt x="11812" y="4761"/>
                    <a:pt x="12483" y="3756"/>
                    <a:pt x="12507" y="3716"/>
                  </a:cubicBezTo>
                  <a:cubicBezTo>
                    <a:pt x="12761" y="3342"/>
                    <a:pt x="12656" y="2835"/>
                    <a:pt x="12282" y="2586"/>
                  </a:cubicBezTo>
                  <a:cubicBezTo>
                    <a:pt x="12143" y="2493"/>
                    <a:pt x="11986" y="2449"/>
                    <a:pt x="11830" y="2449"/>
                  </a:cubicBezTo>
                  <a:cubicBezTo>
                    <a:pt x="11567" y="2449"/>
                    <a:pt x="11309" y="2576"/>
                    <a:pt x="11152" y="2811"/>
                  </a:cubicBezTo>
                  <a:cubicBezTo>
                    <a:pt x="11120" y="2859"/>
                    <a:pt x="11105" y="2882"/>
                    <a:pt x="11101" y="2889"/>
                  </a:cubicBezTo>
                  <a:lnTo>
                    <a:pt x="11101" y="2889"/>
                  </a:lnTo>
                  <a:cubicBezTo>
                    <a:pt x="11104" y="2885"/>
                    <a:pt x="11110" y="2875"/>
                    <a:pt x="11116" y="2863"/>
                  </a:cubicBezTo>
                  <a:lnTo>
                    <a:pt x="11116" y="2863"/>
                  </a:lnTo>
                  <a:cubicBezTo>
                    <a:pt x="11007" y="3028"/>
                    <a:pt x="10585" y="3664"/>
                    <a:pt x="9198" y="5739"/>
                  </a:cubicBezTo>
                  <a:cubicBezTo>
                    <a:pt x="9111" y="5869"/>
                    <a:pt x="8985" y="5925"/>
                    <a:pt x="8861" y="5925"/>
                  </a:cubicBezTo>
                  <a:cubicBezTo>
                    <a:pt x="8621" y="5925"/>
                    <a:pt x="8387" y="5715"/>
                    <a:pt x="8462" y="5421"/>
                  </a:cubicBezTo>
                  <a:cubicBezTo>
                    <a:pt x="8868" y="3788"/>
                    <a:pt x="9350" y="1866"/>
                    <a:pt x="9358" y="1830"/>
                  </a:cubicBezTo>
                  <a:cubicBezTo>
                    <a:pt x="9467" y="1392"/>
                    <a:pt x="9202" y="953"/>
                    <a:pt x="8763" y="841"/>
                  </a:cubicBezTo>
                  <a:cubicBezTo>
                    <a:pt x="8698" y="824"/>
                    <a:pt x="8632" y="816"/>
                    <a:pt x="8567" y="816"/>
                  </a:cubicBezTo>
                  <a:cubicBezTo>
                    <a:pt x="8202" y="816"/>
                    <a:pt x="7866" y="1064"/>
                    <a:pt x="7774" y="1436"/>
                  </a:cubicBezTo>
                  <a:cubicBezTo>
                    <a:pt x="7757" y="1503"/>
                    <a:pt x="7746" y="1545"/>
                    <a:pt x="7740" y="1570"/>
                  </a:cubicBezTo>
                  <a:lnTo>
                    <a:pt x="7740" y="1570"/>
                  </a:lnTo>
                  <a:cubicBezTo>
                    <a:pt x="7740" y="1567"/>
                    <a:pt x="7741" y="1564"/>
                    <a:pt x="7742" y="1560"/>
                  </a:cubicBezTo>
                  <a:lnTo>
                    <a:pt x="7742" y="1560"/>
                  </a:lnTo>
                  <a:cubicBezTo>
                    <a:pt x="7673" y="1842"/>
                    <a:pt x="7464" y="2674"/>
                    <a:pt x="6921" y="4842"/>
                  </a:cubicBezTo>
                  <a:cubicBezTo>
                    <a:pt x="6869" y="5054"/>
                    <a:pt x="6698" y="5153"/>
                    <a:pt x="6528" y="5153"/>
                  </a:cubicBezTo>
                  <a:cubicBezTo>
                    <a:pt x="6322" y="5153"/>
                    <a:pt x="6117" y="5009"/>
                    <a:pt x="6117" y="4745"/>
                  </a:cubicBezTo>
                  <a:lnTo>
                    <a:pt x="6117" y="816"/>
                  </a:lnTo>
                  <a:cubicBezTo>
                    <a:pt x="6117" y="366"/>
                    <a:pt x="5751" y="0"/>
                    <a:pt x="53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 name="Google Shape;1695;p46"/>
          <p:cNvGrpSpPr/>
          <p:nvPr/>
        </p:nvGrpSpPr>
        <p:grpSpPr>
          <a:xfrm>
            <a:off x="2365122" y="3120518"/>
            <a:ext cx="330381" cy="375089"/>
            <a:chOff x="2365122" y="3120518"/>
            <a:chExt cx="330381" cy="375089"/>
          </a:xfrm>
        </p:grpSpPr>
        <p:sp>
          <p:nvSpPr>
            <p:cNvPr id="1696" name="Google Shape;1696;p46"/>
            <p:cNvSpPr/>
            <p:nvPr/>
          </p:nvSpPr>
          <p:spPr>
            <a:xfrm>
              <a:off x="2365122" y="3120518"/>
              <a:ext cx="330381" cy="375089"/>
            </a:xfrm>
            <a:custGeom>
              <a:rect b="b" l="l" r="r" t="t"/>
              <a:pathLst>
                <a:path extrusionOk="0" h="13927" w="12267">
                  <a:moveTo>
                    <a:pt x="10228" y="3294"/>
                  </a:moveTo>
                  <a:cubicBezTo>
                    <a:pt x="10899" y="3294"/>
                    <a:pt x="11450" y="3841"/>
                    <a:pt x="11450" y="4516"/>
                  </a:cubicBezTo>
                  <a:lnTo>
                    <a:pt x="11450" y="11071"/>
                  </a:lnTo>
                  <a:cubicBezTo>
                    <a:pt x="11450" y="11743"/>
                    <a:pt x="10903" y="12294"/>
                    <a:pt x="10228" y="12294"/>
                  </a:cubicBezTo>
                  <a:lnTo>
                    <a:pt x="9817" y="12294"/>
                  </a:lnTo>
                  <a:lnTo>
                    <a:pt x="9817" y="11477"/>
                  </a:lnTo>
                  <a:lnTo>
                    <a:pt x="2450" y="11477"/>
                  </a:lnTo>
                  <a:lnTo>
                    <a:pt x="2450" y="12294"/>
                  </a:lnTo>
                  <a:lnTo>
                    <a:pt x="2040" y="12294"/>
                  </a:lnTo>
                  <a:cubicBezTo>
                    <a:pt x="1364" y="12294"/>
                    <a:pt x="817" y="11747"/>
                    <a:pt x="817" y="11071"/>
                  </a:cubicBezTo>
                  <a:lnTo>
                    <a:pt x="817" y="4516"/>
                  </a:lnTo>
                  <a:cubicBezTo>
                    <a:pt x="817" y="3841"/>
                    <a:pt x="1364" y="3294"/>
                    <a:pt x="2040" y="3294"/>
                  </a:cubicBezTo>
                  <a:close/>
                  <a:moveTo>
                    <a:pt x="6118" y="0"/>
                  </a:moveTo>
                  <a:cubicBezTo>
                    <a:pt x="5446" y="0"/>
                    <a:pt x="4895" y="575"/>
                    <a:pt x="4895" y="1251"/>
                  </a:cubicBezTo>
                  <a:cubicBezTo>
                    <a:pt x="4895" y="1396"/>
                    <a:pt x="4923" y="1532"/>
                    <a:pt x="4971" y="1661"/>
                  </a:cubicBezTo>
                  <a:lnTo>
                    <a:pt x="3673" y="1661"/>
                  </a:lnTo>
                  <a:cubicBezTo>
                    <a:pt x="3142" y="1661"/>
                    <a:pt x="2691" y="2003"/>
                    <a:pt x="2522" y="2477"/>
                  </a:cubicBezTo>
                  <a:lnTo>
                    <a:pt x="2040" y="2477"/>
                  </a:lnTo>
                  <a:cubicBezTo>
                    <a:pt x="914" y="2477"/>
                    <a:pt x="1" y="3390"/>
                    <a:pt x="1" y="4516"/>
                  </a:cubicBezTo>
                  <a:lnTo>
                    <a:pt x="1" y="11071"/>
                  </a:lnTo>
                  <a:cubicBezTo>
                    <a:pt x="1" y="12056"/>
                    <a:pt x="701" y="12877"/>
                    <a:pt x="1634" y="13070"/>
                  </a:cubicBezTo>
                  <a:lnTo>
                    <a:pt x="1634" y="13516"/>
                  </a:lnTo>
                  <a:cubicBezTo>
                    <a:pt x="1634" y="13741"/>
                    <a:pt x="1815" y="13926"/>
                    <a:pt x="2040" y="13926"/>
                  </a:cubicBezTo>
                  <a:lnTo>
                    <a:pt x="10228" y="13926"/>
                  </a:lnTo>
                  <a:cubicBezTo>
                    <a:pt x="10453" y="13926"/>
                    <a:pt x="10634" y="13741"/>
                    <a:pt x="10634" y="13516"/>
                  </a:cubicBezTo>
                  <a:lnTo>
                    <a:pt x="10634" y="13070"/>
                  </a:lnTo>
                  <a:cubicBezTo>
                    <a:pt x="11563" y="12877"/>
                    <a:pt x="12266" y="12056"/>
                    <a:pt x="12266" y="11071"/>
                  </a:cubicBezTo>
                  <a:lnTo>
                    <a:pt x="12266" y="4516"/>
                  </a:lnTo>
                  <a:cubicBezTo>
                    <a:pt x="12266" y="3390"/>
                    <a:pt x="11350" y="2477"/>
                    <a:pt x="10228" y="2477"/>
                  </a:cubicBezTo>
                  <a:lnTo>
                    <a:pt x="9745" y="2477"/>
                  </a:lnTo>
                  <a:cubicBezTo>
                    <a:pt x="9576" y="2003"/>
                    <a:pt x="9097" y="1661"/>
                    <a:pt x="8567" y="1661"/>
                  </a:cubicBezTo>
                  <a:lnTo>
                    <a:pt x="7268" y="1661"/>
                  </a:lnTo>
                  <a:cubicBezTo>
                    <a:pt x="7316" y="1532"/>
                    <a:pt x="7344" y="1396"/>
                    <a:pt x="7344" y="1251"/>
                  </a:cubicBezTo>
                  <a:cubicBezTo>
                    <a:pt x="7344" y="575"/>
                    <a:pt x="6793" y="0"/>
                    <a:pt x="61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6"/>
            <p:cNvSpPr/>
            <p:nvPr/>
          </p:nvSpPr>
          <p:spPr>
            <a:xfrm>
              <a:off x="2518934" y="3291620"/>
              <a:ext cx="22004" cy="38379"/>
            </a:xfrm>
            <a:custGeom>
              <a:rect b="b" l="l" r="r" t="t"/>
              <a:pathLst>
                <a:path extrusionOk="0" h="1425" w="817">
                  <a:moveTo>
                    <a:pt x="411" y="1"/>
                  </a:moveTo>
                  <a:lnTo>
                    <a:pt x="4" y="934"/>
                  </a:lnTo>
                  <a:cubicBezTo>
                    <a:pt x="4" y="934"/>
                    <a:pt x="0" y="974"/>
                    <a:pt x="0" y="1018"/>
                  </a:cubicBezTo>
                  <a:cubicBezTo>
                    <a:pt x="0" y="1244"/>
                    <a:pt x="185" y="1425"/>
                    <a:pt x="411" y="1425"/>
                  </a:cubicBezTo>
                  <a:cubicBezTo>
                    <a:pt x="636" y="1425"/>
                    <a:pt x="817" y="1244"/>
                    <a:pt x="817" y="1018"/>
                  </a:cubicBezTo>
                  <a:cubicBezTo>
                    <a:pt x="817" y="974"/>
                    <a:pt x="809" y="934"/>
                    <a:pt x="797" y="894"/>
                  </a:cubicBezTo>
                  <a:lnTo>
                    <a:pt x="4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6"/>
            <p:cNvSpPr/>
            <p:nvPr/>
          </p:nvSpPr>
          <p:spPr>
            <a:xfrm>
              <a:off x="2402828" y="3231076"/>
              <a:ext cx="254970" cy="176569"/>
            </a:xfrm>
            <a:custGeom>
              <a:rect b="b" l="l" r="r" t="t"/>
              <a:pathLst>
                <a:path extrusionOk="0" h="6556" w="9467">
                  <a:moveTo>
                    <a:pt x="841" y="1"/>
                  </a:moveTo>
                  <a:cubicBezTo>
                    <a:pt x="0" y="2108"/>
                    <a:pt x="117" y="4545"/>
                    <a:pt x="1211" y="6556"/>
                  </a:cubicBezTo>
                  <a:lnTo>
                    <a:pt x="2679" y="6556"/>
                  </a:lnTo>
                  <a:lnTo>
                    <a:pt x="2679" y="4083"/>
                  </a:lnTo>
                  <a:cubicBezTo>
                    <a:pt x="2679" y="3858"/>
                    <a:pt x="2864" y="3673"/>
                    <a:pt x="3089" y="3673"/>
                  </a:cubicBezTo>
                  <a:lnTo>
                    <a:pt x="3571" y="3673"/>
                  </a:lnTo>
                  <a:cubicBezTo>
                    <a:pt x="3527" y="3544"/>
                    <a:pt x="3495" y="3411"/>
                    <a:pt x="3495" y="3266"/>
                  </a:cubicBezTo>
                  <a:cubicBezTo>
                    <a:pt x="3495" y="3138"/>
                    <a:pt x="3515" y="3013"/>
                    <a:pt x="3551" y="2896"/>
                  </a:cubicBezTo>
                  <a:lnTo>
                    <a:pt x="4344" y="1063"/>
                  </a:lnTo>
                  <a:cubicBezTo>
                    <a:pt x="4410" y="914"/>
                    <a:pt x="4565" y="839"/>
                    <a:pt x="4719" y="839"/>
                  </a:cubicBezTo>
                  <a:cubicBezTo>
                    <a:pt x="4873" y="839"/>
                    <a:pt x="5027" y="914"/>
                    <a:pt x="5092" y="1063"/>
                  </a:cubicBezTo>
                  <a:lnTo>
                    <a:pt x="5872" y="2856"/>
                  </a:lnTo>
                  <a:cubicBezTo>
                    <a:pt x="5924" y="3013"/>
                    <a:pt x="5944" y="3138"/>
                    <a:pt x="5944" y="3266"/>
                  </a:cubicBezTo>
                  <a:cubicBezTo>
                    <a:pt x="5944" y="3411"/>
                    <a:pt x="5916" y="3544"/>
                    <a:pt x="5868" y="3673"/>
                  </a:cubicBezTo>
                  <a:lnTo>
                    <a:pt x="6350" y="3673"/>
                  </a:lnTo>
                  <a:cubicBezTo>
                    <a:pt x="6575" y="3673"/>
                    <a:pt x="6760" y="3858"/>
                    <a:pt x="6760" y="4083"/>
                  </a:cubicBezTo>
                  <a:lnTo>
                    <a:pt x="6760" y="6556"/>
                  </a:lnTo>
                  <a:lnTo>
                    <a:pt x="8256" y="6556"/>
                  </a:lnTo>
                  <a:cubicBezTo>
                    <a:pt x="9350" y="4545"/>
                    <a:pt x="9467" y="2108"/>
                    <a:pt x="86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6"/>
            <p:cNvSpPr/>
            <p:nvPr/>
          </p:nvSpPr>
          <p:spPr>
            <a:xfrm>
              <a:off x="2496957" y="3351949"/>
              <a:ext cx="65985" cy="55696"/>
            </a:xfrm>
            <a:custGeom>
              <a:rect b="b" l="l" r="r" t="t"/>
              <a:pathLst>
                <a:path extrusionOk="0" h="2068" w="2450">
                  <a:moveTo>
                    <a:pt x="0" y="1"/>
                  </a:moveTo>
                  <a:lnTo>
                    <a:pt x="0" y="2068"/>
                  </a:lnTo>
                  <a:lnTo>
                    <a:pt x="2449" y="2068"/>
                  </a:lnTo>
                  <a:lnTo>
                    <a:pt x="24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 name="Google Shape;1700;p46"/>
          <p:cNvGrpSpPr/>
          <p:nvPr/>
        </p:nvGrpSpPr>
        <p:grpSpPr>
          <a:xfrm>
            <a:off x="2342176" y="2519304"/>
            <a:ext cx="375628" cy="375089"/>
            <a:chOff x="2342176" y="2519304"/>
            <a:chExt cx="375628" cy="375089"/>
          </a:xfrm>
        </p:grpSpPr>
        <p:sp>
          <p:nvSpPr>
            <p:cNvPr id="1701" name="Google Shape;1701;p46"/>
            <p:cNvSpPr/>
            <p:nvPr/>
          </p:nvSpPr>
          <p:spPr>
            <a:xfrm>
              <a:off x="2518611" y="2519304"/>
              <a:ext cx="131835" cy="309131"/>
            </a:xfrm>
            <a:custGeom>
              <a:rect b="b" l="l" r="r" t="t"/>
              <a:pathLst>
                <a:path extrusionOk="0" h="11478" w="4895">
                  <a:moveTo>
                    <a:pt x="2856" y="1661"/>
                  </a:moveTo>
                  <a:cubicBezTo>
                    <a:pt x="3081" y="1661"/>
                    <a:pt x="3262" y="1842"/>
                    <a:pt x="3262" y="2067"/>
                  </a:cubicBezTo>
                  <a:cubicBezTo>
                    <a:pt x="3262" y="2292"/>
                    <a:pt x="3081" y="2477"/>
                    <a:pt x="2856" y="2477"/>
                  </a:cubicBezTo>
                  <a:cubicBezTo>
                    <a:pt x="2630" y="2477"/>
                    <a:pt x="2445" y="2292"/>
                    <a:pt x="2445" y="2067"/>
                  </a:cubicBezTo>
                  <a:cubicBezTo>
                    <a:pt x="2445" y="1842"/>
                    <a:pt x="2630" y="1661"/>
                    <a:pt x="2856" y="1661"/>
                  </a:cubicBezTo>
                  <a:close/>
                  <a:moveTo>
                    <a:pt x="2445" y="0"/>
                  </a:moveTo>
                  <a:cubicBezTo>
                    <a:pt x="1098" y="0"/>
                    <a:pt x="0" y="1126"/>
                    <a:pt x="0" y="2477"/>
                  </a:cubicBezTo>
                  <a:lnTo>
                    <a:pt x="0" y="2554"/>
                  </a:lnTo>
                  <a:cubicBezTo>
                    <a:pt x="117" y="2513"/>
                    <a:pt x="242" y="2481"/>
                    <a:pt x="370" y="2477"/>
                  </a:cubicBezTo>
                  <a:lnTo>
                    <a:pt x="374" y="2477"/>
                  </a:lnTo>
                  <a:cubicBezTo>
                    <a:pt x="797" y="2477"/>
                    <a:pt x="1159" y="2662"/>
                    <a:pt x="1388" y="2968"/>
                  </a:cubicBezTo>
                  <a:cubicBezTo>
                    <a:pt x="3161" y="5332"/>
                    <a:pt x="3113" y="8630"/>
                    <a:pt x="1263" y="10942"/>
                  </a:cubicBezTo>
                  <a:cubicBezTo>
                    <a:pt x="1102" y="11143"/>
                    <a:pt x="917" y="11320"/>
                    <a:pt x="724" y="11477"/>
                  </a:cubicBezTo>
                  <a:lnTo>
                    <a:pt x="1223" y="11477"/>
                  </a:lnTo>
                  <a:cubicBezTo>
                    <a:pt x="3246" y="11477"/>
                    <a:pt x="4894" y="9832"/>
                    <a:pt x="4894" y="7806"/>
                  </a:cubicBezTo>
                  <a:lnTo>
                    <a:pt x="4894" y="2477"/>
                  </a:lnTo>
                  <a:cubicBezTo>
                    <a:pt x="4894" y="1126"/>
                    <a:pt x="3797" y="0"/>
                    <a:pt x="24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6"/>
            <p:cNvSpPr/>
            <p:nvPr/>
          </p:nvSpPr>
          <p:spPr>
            <a:xfrm>
              <a:off x="2342176" y="2850385"/>
              <a:ext cx="104229" cy="44008"/>
            </a:xfrm>
            <a:custGeom>
              <a:rect b="b" l="l" r="r" t="t"/>
              <a:pathLst>
                <a:path extrusionOk="0" h="1634" w="3870">
                  <a:moveTo>
                    <a:pt x="756" y="1"/>
                  </a:moveTo>
                  <a:lnTo>
                    <a:pt x="93" y="998"/>
                  </a:lnTo>
                  <a:cubicBezTo>
                    <a:pt x="0" y="1135"/>
                    <a:pt x="0" y="1316"/>
                    <a:pt x="93" y="1452"/>
                  </a:cubicBezTo>
                  <a:cubicBezTo>
                    <a:pt x="169" y="1565"/>
                    <a:pt x="298" y="1633"/>
                    <a:pt x="431" y="1633"/>
                  </a:cubicBezTo>
                  <a:cubicBezTo>
                    <a:pt x="459" y="1633"/>
                    <a:pt x="483" y="1629"/>
                    <a:pt x="511" y="1625"/>
                  </a:cubicBezTo>
                  <a:lnTo>
                    <a:pt x="2059" y="1316"/>
                  </a:lnTo>
                  <a:cubicBezTo>
                    <a:pt x="2848" y="1155"/>
                    <a:pt x="3495" y="664"/>
                    <a:pt x="3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6"/>
            <p:cNvSpPr/>
            <p:nvPr/>
          </p:nvSpPr>
          <p:spPr>
            <a:xfrm>
              <a:off x="2539618" y="2850385"/>
              <a:ext cx="66846" cy="44008"/>
            </a:xfrm>
            <a:custGeom>
              <a:rect b="b" l="l" r="r" t="t"/>
              <a:pathLst>
                <a:path extrusionOk="0" h="1634" w="2482">
                  <a:moveTo>
                    <a:pt x="190" y="1"/>
                  </a:moveTo>
                  <a:lnTo>
                    <a:pt x="77" y="226"/>
                  </a:lnTo>
                  <a:cubicBezTo>
                    <a:pt x="1" y="383"/>
                    <a:pt x="29" y="572"/>
                    <a:pt x="153" y="696"/>
                  </a:cubicBezTo>
                  <a:lnTo>
                    <a:pt x="970" y="1513"/>
                  </a:lnTo>
                  <a:cubicBezTo>
                    <a:pt x="1046" y="1589"/>
                    <a:pt x="1151" y="1633"/>
                    <a:pt x="1259" y="1633"/>
                  </a:cubicBezTo>
                  <a:lnTo>
                    <a:pt x="2076" y="1633"/>
                  </a:lnTo>
                  <a:cubicBezTo>
                    <a:pt x="2301" y="1633"/>
                    <a:pt x="2482" y="1448"/>
                    <a:pt x="2482" y="1223"/>
                  </a:cubicBezTo>
                  <a:cubicBezTo>
                    <a:pt x="2482" y="998"/>
                    <a:pt x="2301" y="817"/>
                    <a:pt x="2076" y="817"/>
                  </a:cubicBezTo>
                  <a:lnTo>
                    <a:pt x="1428" y="817"/>
                  </a:lnTo>
                  <a:lnTo>
                    <a:pt x="938" y="326"/>
                  </a:lnTo>
                  <a:lnTo>
                    <a:pt x="110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6"/>
            <p:cNvSpPr/>
            <p:nvPr/>
          </p:nvSpPr>
          <p:spPr>
            <a:xfrm>
              <a:off x="2473660" y="2850385"/>
              <a:ext cx="66954" cy="44008"/>
            </a:xfrm>
            <a:custGeom>
              <a:rect b="b" l="l" r="r" t="t"/>
              <a:pathLst>
                <a:path extrusionOk="0" h="1634" w="2486">
                  <a:moveTo>
                    <a:pt x="193" y="1"/>
                  </a:moveTo>
                  <a:lnTo>
                    <a:pt x="81" y="226"/>
                  </a:lnTo>
                  <a:cubicBezTo>
                    <a:pt x="0" y="383"/>
                    <a:pt x="33" y="572"/>
                    <a:pt x="157" y="696"/>
                  </a:cubicBezTo>
                  <a:lnTo>
                    <a:pt x="974" y="1513"/>
                  </a:lnTo>
                  <a:cubicBezTo>
                    <a:pt x="1050" y="1589"/>
                    <a:pt x="1151" y="1633"/>
                    <a:pt x="1259" y="1633"/>
                  </a:cubicBezTo>
                  <a:lnTo>
                    <a:pt x="2076" y="1633"/>
                  </a:lnTo>
                  <a:cubicBezTo>
                    <a:pt x="2301" y="1633"/>
                    <a:pt x="2486" y="1448"/>
                    <a:pt x="2486" y="1223"/>
                  </a:cubicBezTo>
                  <a:cubicBezTo>
                    <a:pt x="2486" y="998"/>
                    <a:pt x="2301" y="817"/>
                    <a:pt x="2076" y="817"/>
                  </a:cubicBezTo>
                  <a:lnTo>
                    <a:pt x="1428" y="817"/>
                  </a:lnTo>
                  <a:lnTo>
                    <a:pt x="941" y="326"/>
                  </a:lnTo>
                  <a:lnTo>
                    <a:pt x="11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6"/>
            <p:cNvSpPr/>
            <p:nvPr/>
          </p:nvSpPr>
          <p:spPr>
            <a:xfrm>
              <a:off x="2386157" y="2607965"/>
              <a:ext cx="194103" cy="220469"/>
            </a:xfrm>
            <a:custGeom>
              <a:rect b="b" l="l" r="r" t="t"/>
              <a:pathLst>
                <a:path extrusionOk="0" h="8186" w="7207">
                  <a:moveTo>
                    <a:pt x="5335" y="1"/>
                  </a:moveTo>
                  <a:cubicBezTo>
                    <a:pt x="5327" y="1"/>
                    <a:pt x="5320" y="1"/>
                    <a:pt x="5312" y="2"/>
                  </a:cubicBezTo>
                  <a:cubicBezTo>
                    <a:pt x="5180" y="6"/>
                    <a:pt x="5059" y="70"/>
                    <a:pt x="4987" y="183"/>
                  </a:cubicBezTo>
                  <a:lnTo>
                    <a:pt x="93" y="7550"/>
                  </a:lnTo>
                  <a:cubicBezTo>
                    <a:pt x="8" y="7679"/>
                    <a:pt x="0" y="7839"/>
                    <a:pt x="68" y="7968"/>
                  </a:cubicBezTo>
                  <a:cubicBezTo>
                    <a:pt x="141" y="8105"/>
                    <a:pt x="278" y="8185"/>
                    <a:pt x="430" y="8185"/>
                  </a:cubicBezTo>
                  <a:lnTo>
                    <a:pt x="716" y="8185"/>
                  </a:lnTo>
                  <a:lnTo>
                    <a:pt x="2248" y="7164"/>
                  </a:lnTo>
                  <a:cubicBezTo>
                    <a:pt x="3410" y="6392"/>
                    <a:pt x="4102" y="5093"/>
                    <a:pt x="4102" y="3697"/>
                  </a:cubicBezTo>
                  <a:cubicBezTo>
                    <a:pt x="4102" y="3472"/>
                    <a:pt x="4283" y="3291"/>
                    <a:pt x="4512" y="3291"/>
                  </a:cubicBezTo>
                  <a:cubicBezTo>
                    <a:pt x="4737" y="3291"/>
                    <a:pt x="4918" y="3472"/>
                    <a:pt x="4918" y="3697"/>
                  </a:cubicBezTo>
                  <a:cubicBezTo>
                    <a:pt x="4918" y="5366"/>
                    <a:pt x="4090" y="6919"/>
                    <a:pt x="2698" y="7843"/>
                  </a:cubicBezTo>
                  <a:lnTo>
                    <a:pt x="2188" y="8185"/>
                  </a:lnTo>
                  <a:lnTo>
                    <a:pt x="3366" y="8185"/>
                  </a:lnTo>
                  <a:cubicBezTo>
                    <a:pt x="4219" y="8185"/>
                    <a:pt x="5011" y="7803"/>
                    <a:pt x="5546" y="7140"/>
                  </a:cubicBezTo>
                  <a:cubicBezTo>
                    <a:pt x="7162" y="5117"/>
                    <a:pt x="7207" y="2234"/>
                    <a:pt x="5654" y="162"/>
                  </a:cubicBezTo>
                  <a:lnTo>
                    <a:pt x="5650" y="162"/>
                  </a:lnTo>
                  <a:cubicBezTo>
                    <a:pt x="5574" y="64"/>
                    <a:pt x="5459"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6"/>
            <p:cNvSpPr/>
            <p:nvPr/>
          </p:nvSpPr>
          <p:spPr>
            <a:xfrm>
              <a:off x="2672395" y="2564011"/>
              <a:ext cx="45408" cy="65985"/>
            </a:xfrm>
            <a:custGeom>
              <a:rect b="b" l="l" r="r" t="t"/>
              <a:pathLst>
                <a:path extrusionOk="0" h="2450" w="1686">
                  <a:moveTo>
                    <a:pt x="1" y="1"/>
                  </a:moveTo>
                  <a:lnTo>
                    <a:pt x="1" y="2450"/>
                  </a:lnTo>
                  <a:lnTo>
                    <a:pt x="1280" y="2450"/>
                  </a:lnTo>
                  <a:cubicBezTo>
                    <a:pt x="1505" y="2450"/>
                    <a:pt x="1686" y="2265"/>
                    <a:pt x="1686" y="2040"/>
                  </a:cubicBezTo>
                  <a:lnTo>
                    <a:pt x="1686" y="1634"/>
                  </a:lnTo>
                  <a:cubicBezTo>
                    <a:pt x="1686" y="729"/>
                    <a:pt x="902" y="1"/>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 name="Google Shape;1707;p46"/>
          <p:cNvGrpSpPr/>
          <p:nvPr/>
        </p:nvGrpSpPr>
        <p:grpSpPr>
          <a:xfrm>
            <a:off x="2342822" y="1914076"/>
            <a:ext cx="374981" cy="374981"/>
            <a:chOff x="2342822" y="1914076"/>
            <a:chExt cx="374981" cy="374981"/>
          </a:xfrm>
        </p:grpSpPr>
        <p:sp>
          <p:nvSpPr>
            <p:cNvPr id="1708" name="Google Shape;1708;p46"/>
            <p:cNvSpPr/>
            <p:nvPr/>
          </p:nvSpPr>
          <p:spPr>
            <a:xfrm>
              <a:off x="2547536" y="2179200"/>
              <a:ext cx="170267" cy="109858"/>
            </a:xfrm>
            <a:custGeom>
              <a:rect b="b" l="l" r="r" t="t"/>
              <a:pathLst>
                <a:path extrusionOk="0" h="4079" w="6322">
                  <a:moveTo>
                    <a:pt x="1810" y="817"/>
                  </a:moveTo>
                  <a:cubicBezTo>
                    <a:pt x="2035" y="817"/>
                    <a:pt x="2216" y="998"/>
                    <a:pt x="2216" y="1223"/>
                  </a:cubicBezTo>
                  <a:cubicBezTo>
                    <a:pt x="2216" y="1448"/>
                    <a:pt x="2035" y="1633"/>
                    <a:pt x="1810" y="1633"/>
                  </a:cubicBezTo>
                  <a:cubicBezTo>
                    <a:pt x="1585" y="1633"/>
                    <a:pt x="1400" y="1448"/>
                    <a:pt x="1400" y="1223"/>
                  </a:cubicBezTo>
                  <a:cubicBezTo>
                    <a:pt x="1400" y="998"/>
                    <a:pt x="1585" y="817"/>
                    <a:pt x="1810" y="817"/>
                  </a:cubicBezTo>
                  <a:close/>
                  <a:moveTo>
                    <a:pt x="3438" y="1633"/>
                  </a:moveTo>
                  <a:cubicBezTo>
                    <a:pt x="3664" y="1633"/>
                    <a:pt x="3849" y="1814"/>
                    <a:pt x="3849" y="2040"/>
                  </a:cubicBezTo>
                  <a:cubicBezTo>
                    <a:pt x="3849" y="2265"/>
                    <a:pt x="3664" y="2450"/>
                    <a:pt x="3438" y="2450"/>
                  </a:cubicBezTo>
                  <a:cubicBezTo>
                    <a:pt x="3213" y="2450"/>
                    <a:pt x="3032" y="2265"/>
                    <a:pt x="3032" y="2040"/>
                  </a:cubicBezTo>
                  <a:cubicBezTo>
                    <a:pt x="3032" y="1814"/>
                    <a:pt x="3213" y="1633"/>
                    <a:pt x="3438" y="1633"/>
                  </a:cubicBezTo>
                  <a:close/>
                  <a:moveTo>
                    <a:pt x="1400" y="1"/>
                  </a:moveTo>
                  <a:cubicBezTo>
                    <a:pt x="1400" y="1332"/>
                    <a:pt x="865" y="2538"/>
                    <a:pt x="0" y="3423"/>
                  </a:cubicBezTo>
                  <a:cubicBezTo>
                    <a:pt x="652" y="3845"/>
                    <a:pt x="1416" y="4078"/>
                    <a:pt x="2216" y="4078"/>
                  </a:cubicBezTo>
                  <a:cubicBezTo>
                    <a:pt x="4464" y="4078"/>
                    <a:pt x="6322" y="2249"/>
                    <a:pt x="63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6"/>
            <p:cNvSpPr/>
            <p:nvPr/>
          </p:nvSpPr>
          <p:spPr>
            <a:xfrm>
              <a:off x="2409426" y="2179200"/>
              <a:ext cx="22031" cy="22031"/>
            </a:xfrm>
            <a:custGeom>
              <a:rect b="b" l="l" r="r" t="t"/>
              <a:pathLst>
                <a:path extrusionOk="0" h="818" w="818">
                  <a:moveTo>
                    <a:pt x="407" y="1"/>
                  </a:moveTo>
                  <a:cubicBezTo>
                    <a:pt x="182" y="1"/>
                    <a:pt x="1" y="182"/>
                    <a:pt x="1" y="407"/>
                  </a:cubicBezTo>
                  <a:cubicBezTo>
                    <a:pt x="1" y="632"/>
                    <a:pt x="186" y="817"/>
                    <a:pt x="407" y="817"/>
                  </a:cubicBezTo>
                  <a:cubicBezTo>
                    <a:pt x="632" y="817"/>
                    <a:pt x="817" y="632"/>
                    <a:pt x="817" y="407"/>
                  </a:cubicBezTo>
                  <a:cubicBezTo>
                    <a:pt x="817" y="182"/>
                    <a:pt x="632" y="1"/>
                    <a:pt x="4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6"/>
            <p:cNvSpPr/>
            <p:nvPr/>
          </p:nvSpPr>
          <p:spPr>
            <a:xfrm>
              <a:off x="2365903" y="2023907"/>
              <a:ext cx="175034" cy="89362"/>
            </a:xfrm>
            <a:custGeom>
              <a:rect b="b" l="l" r="r" t="t"/>
              <a:pathLst>
                <a:path extrusionOk="0" h="3318" w="6499">
                  <a:moveTo>
                    <a:pt x="1617" y="0"/>
                  </a:moveTo>
                  <a:lnTo>
                    <a:pt x="1617" y="2027"/>
                  </a:lnTo>
                  <a:cubicBezTo>
                    <a:pt x="961" y="2312"/>
                    <a:pt x="414" y="2767"/>
                    <a:pt x="0" y="3318"/>
                  </a:cubicBezTo>
                  <a:lnTo>
                    <a:pt x="6499" y="3318"/>
                  </a:lnTo>
                  <a:cubicBezTo>
                    <a:pt x="6085" y="2767"/>
                    <a:pt x="5534" y="2312"/>
                    <a:pt x="4882" y="2027"/>
                  </a:cubicBezTo>
                  <a:lnTo>
                    <a:pt x="488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6"/>
            <p:cNvSpPr/>
            <p:nvPr/>
          </p:nvSpPr>
          <p:spPr>
            <a:xfrm>
              <a:off x="2342822" y="2135246"/>
              <a:ext cx="220443" cy="153812"/>
            </a:xfrm>
            <a:custGeom>
              <a:rect b="b" l="l" r="r" t="t"/>
              <a:pathLst>
                <a:path extrusionOk="0" h="5711" w="8185">
                  <a:moveTo>
                    <a:pt x="5329" y="816"/>
                  </a:moveTo>
                  <a:cubicBezTo>
                    <a:pt x="5554" y="816"/>
                    <a:pt x="5739" y="997"/>
                    <a:pt x="5739" y="1223"/>
                  </a:cubicBezTo>
                  <a:cubicBezTo>
                    <a:pt x="5739" y="1448"/>
                    <a:pt x="5554" y="1633"/>
                    <a:pt x="5329" y="1633"/>
                  </a:cubicBezTo>
                  <a:cubicBezTo>
                    <a:pt x="5104" y="1633"/>
                    <a:pt x="4923" y="1448"/>
                    <a:pt x="4923" y="1223"/>
                  </a:cubicBezTo>
                  <a:cubicBezTo>
                    <a:pt x="4923" y="997"/>
                    <a:pt x="5104" y="816"/>
                    <a:pt x="5329" y="816"/>
                  </a:cubicBezTo>
                  <a:close/>
                  <a:moveTo>
                    <a:pt x="2884" y="816"/>
                  </a:moveTo>
                  <a:cubicBezTo>
                    <a:pt x="3555" y="816"/>
                    <a:pt x="4106" y="1363"/>
                    <a:pt x="4106" y="2039"/>
                  </a:cubicBezTo>
                  <a:cubicBezTo>
                    <a:pt x="4106" y="2715"/>
                    <a:pt x="3555" y="3265"/>
                    <a:pt x="2884" y="3265"/>
                  </a:cubicBezTo>
                  <a:cubicBezTo>
                    <a:pt x="2208" y="3265"/>
                    <a:pt x="1657" y="2715"/>
                    <a:pt x="1657" y="2039"/>
                  </a:cubicBezTo>
                  <a:cubicBezTo>
                    <a:pt x="1657" y="1363"/>
                    <a:pt x="2208" y="816"/>
                    <a:pt x="2884" y="816"/>
                  </a:cubicBezTo>
                  <a:close/>
                  <a:moveTo>
                    <a:pt x="5329" y="2449"/>
                  </a:moveTo>
                  <a:cubicBezTo>
                    <a:pt x="5554" y="2449"/>
                    <a:pt x="5739" y="2630"/>
                    <a:pt x="5739" y="2855"/>
                  </a:cubicBezTo>
                  <a:cubicBezTo>
                    <a:pt x="5739" y="3080"/>
                    <a:pt x="5554" y="3265"/>
                    <a:pt x="5329" y="3265"/>
                  </a:cubicBezTo>
                  <a:cubicBezTo>
                    <a:pt x="5104" y="3265"/>
                    <a:pt x="4923" y="3080"/>
                    <a:pt x="4923" y="2855"/>
                  </a:cubicBezTo>
                  <a:cubicBezTo>
                    <a:pt x="4923" y="2630"/>
                    <a:pt x="5104" y="2449"/>
                    <a:pt x="5329" y="2449"/>
                  </a:cubicBezTo>
                  <a:close/>
                  <a:moveTo>
                    <a:pt x="374" y="0"/>
                  </a:moveTo>
                  <a:cubicBezTo>
                    <a:pt x="153" y="507"/>
                    <a:pt x="0" y="1058"/>
                    <a:pt x="0" y="1633"/>
                  </a:cubicBezTo>
                  <a:cubicBezTo>
                    <a:pt x="0" y="3881"/>
                    <a:pt x="1858" y="5710"/>
                    <a:pt x="4106" y="5710"/>
                  </a:cubicBezTo>
                  <a:cubicBezTo>
                    <a:pt x="6354" y="5710"/>
                    <a:pt x="8184" y="3881"/>
                    <a:pt x="8184" y="1633"/>
                  </a:cubicBezTo>
                  <a:cubicBezTo>
                    <a:pt x="8184" y="1058"/>
                    <a:pt x="8060" y="507"/>
                    <a:pt x="78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6"/>
            <p:cNvSpPr/>
            <p:nvPr/>
          </p:nvSpPr>
          <p:spPr>
            <a:xfrm>
              <a:off x="2541234" y="1914076"/>
              <a:ext cx="131942" cy="87854"/>
            </a:xfrm>
            <a:custGeom>
              <a:rect b="b" l="l" r="r" t="t"/>
              <a:pathLst>
                <a:path extrusionOk="0" h="3262" w="4899">
                  <a:moveTo>
                    <a:pt x="1951" y="0"/>
                  </a:moveTo>
                  <a:cubicBezTo>
                    <a:pt x="1111" y="0"/>
                    <a:pt x="524" y="821"/>
                    <a:pt x="789" y="1609"/>
                  </a:cubicBezTo>
                  <a:lnTo>
                    <a:pt x="797" y="1637"/>
                  </a:lnTo>
                  <a:cubicBezTo>
                    <a:pt x="359" y="1649"/>
                    <a:pt x="1" y="2003"/>
                    <a:pt x="1" y="2449"/>
                  </a:cubicBezTo>
                  <a:cubicBezTo>
                    <a:pt x="1" y="2892"/>
                    <a:pt x="367" y="3262"/>
                    <a:pt x="817" y="3262"/>
                  </a:cubicBezTo>
                  <a:lnTo>
                    <a:pt x="4083" y="3262"/>
                  </a:lnTo>
                  <a:cubicBezTo>
                    <a:pt x="4533" y="3262"/>
                    <a:pt x="4899" y="2900"/>
                    <a:pt x="4899" y="2449"/>
                  </a:cubicBezTo>
                  <a:cubicBezTo>
                    <a:pt x="4899" y="1995"/>
                    <a:pt x="4541" y="1649"/>
                    <a:pt x="4103" y="1637"/>
                  </a:cubicBezTo>
                  <a:lnTo>
                    <a:pt x="4111" y="1613"/>
                  </a:lnTo>
                  <a:cubicBezTo>
                    <a:pt x="4376" y="821"/>
                    <a:pt x="3789" y="0"/>
                    <a:pt x="29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6"/>
            <p:cNvSpPr/>
            <p:nvPr/>
          </p:nvSpPr>
          <p:spPr>
            <a:xfrm>
              <a:off x="2547644" y="2023907"/>
              <a:ext cx="167682" cy="133343"/>
            </a:xfrm>
            <a:custGeom>
              <a:rect b="b" l="l" r="r" t="t"/>
              <a:pathLst>
                <a:path extrusionOk="0" h="4951" w="6226">
                  <a:moveTo>
                    <a:pt x="579" y="0"/>
                  </a:moveTo>
                  <a:lnTo>
                    <a:pt x="579" y="2027"/>
                  </a:lnTo>
                  <a:cubicBezTo>
                    <a:pt x="378" y="2115"/>
                    <a:pt x="185" y="2228"/>
                    <a:pt x="0" y="2345"/>
                  </a:cubicBezTo>
                  <a:cubicBezTo>
                    <a:pt x="692" y="3052"/>
                    <a:pt x="1154" y="3961"/>
                    <a:pt x="1323" y="4950"/>
                  </a:cubicBezTo>
                  <a:lnTo>
                    <a:pt x="6225" y="4950"/>
                  </a:lnTo>
                  <a:cubicBezTo>
                    <a:pt x="5960" y="3664"/>
                    <a:pt x="5067" y="2562"/>
                    <a:pt x="3845" y="2027"/>
                  </a:cubicBezTo>
                  <a:lnTo>
                    <a:pt x="38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6"/>
            <p:cNvSpPr/>
            <p:nvPr/>
          </p:nvSpPr>
          <p:spPr>
            <a:xfrm>
              <a:off x="2387449" y="1914076"/>
              <a:ext cx="131942" cy="87854"/>
            </a:xfrm>
            <a:custGeom>
              <a:rect b="b" l="l" r="r" t="t"/>
              <a:pathLst>
                <a:path extrusionOk="0" h="3262" w="4899">
                  <a:moveTo>
                    <a:pt x="1951" y="0"/>
                  </a:moveTo>
                  <a:cubicBezTo>
                    <a:pt x="1110" y="0"/>
                    <a:pt x="523" y="821"/>
                    <a:pt x="789" y="1609"/>
                  </a:cubicBezTo>
                  <a:lnTo>
                    <a:pt x="797" y="1637"/>
                  </a:lnTo>
                  <a:cubicBezTo>
                    <a:pt x="358" y="1649"/>
                    <a:pt x="0" y="2003"/>
                    <a:pt x="0" y="2449"/>
                  </a:cubicBezTo>
                  <a:cubicBezTo>
                    <a:pt x="0" y="2892"/>
                    <a:pt x="366" y="3262"/>
                    <a:pt x="817" y="3262"/>
                  </a:cubicBezTo>
                  <a:lnTo>
                    <a:pt x="4082" y="3262"/>
                  </a:lnTo>
                  <a:cubicBezTo>
                    <a:pt x="4533" y="3262"/>
                    <a:pt x="4898" y="2900"/>
                    <a:pt x="4898" y="2449"/>
                  </a:cubicBezTo>
                  <a:cubicBezTo>
                    <a:pt x="4898" y="1995"/>
                    <a:pt x="4541" y="1649"/>
                    <a:pt x="4102" y="1637"/>
                  </a:cubicBezTo>
                  <a:lnTo>
                    <a:pt x="4110" y="1613"/>
                  </a:lnTo>
                  <a:cubicBezTo>
                    <a:pt x="4376" y="821"/>
                    <a:pt x="3789" y="0"/>
                    <a:pt x="29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 name="Google Shape;1715;p46"/>
          <p:cNvGrpSpPr/>
          <p:nvPr/>
        </p:nvGrpSpPr>
        <p:grpSpPr>
          <a:xfrm>
            <a:off x="1526390" y="3753324"/>
            <a:ext cx="379856" cy="312821"/>
            <a:chOff x="1526390" y="3753324"/>
            <a:chExt cx="379856" cy="312821"/>
          </a:xfrm>
        </p:grpSpPr>
        <p:sp>
          <p:nvSpPr>
            <p:cNvPr id="1716" name="Google Shape;1716;p46"/>
            <p:cNvSpPr/>
            <p:nvPr/>
          </p:nvSpPr>
          <p:spPr>
            <a:xfrm>
              <a:off x="1786774" y="3762831"/>
              <a:ext cx="47024" cy="36898"/>
            </a:xfrm>
            <a:custGeom>
              <a:rect b="b" l="l" r="r" t="t"/>
              <a:pathLst>
                <a:path extrusionOk="0" h="1370" w="1746">
                  <a:moveTo>
                    <a:pt x="513" y="1"/>
                  </a:moveTo>
                  <a:cubicBezTo>
                    <a:pt x="338" y="1"/>
                    <a:pt x="162" y="36"/>
                    <a:pt x="0" y="107"/>
                  </a:cubicBezTo>
                  <a:cubicBezTo>
                    <a:pt x="515" y="601"/>
                    <a:pt x="1086" y="1024"/>
                    <a:pt x="1697" y="1370"/>
                  </a:cubicBezTo>
                  <a:cubicBezTo>
                    <a:pt x="1746" y="1004"/>
                    <a:pt x="1653" y="626"/>
                    <a:pt x="1372" y="344"/>
                  </a:cubicBezTo>
                  <a:cubicBezTo>
                    <a:pt x="1142" y="114"/>
                    <a:pt x="828" y="1"/>
                    <a:pt x="5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6"/>
            <p:cNvSpPr/>
            <p:nvPr/>
          </p:nvSpPr>
          <p:spPr>
            <a:xfrm>
              <a:off x="1648341" y="3753324"/>
              <a:ext cx="200189" cy="199112"/>
            </a:xfrm>
            <a:custGeom>
              <a:rect b="b" l="l" r="r" t="t"/>
              <a:pathLst>
                <a:path extrusionOk="0" h="7393" w="7433">
                  <a:moveTo>
                    <a:pt x="3337" y="0"/>
                  </a:moveTo>
                  <a:cubicBezTo>
                    <a:pt x="3232" y="0"/>
                    <a:pt x="3127" y="40"/>
                    <a:pt x="3049" y="118"/>
                  </a:cubicBezTo>
                  <a:lnTo>
                    <a:pt x="162" y="3005"/>
                  </a:lnTo>
                  <a:cubicBezTo>
                    <a:pt x="1" y="3162"/>
                    <a:pt x="1" y="3424"/>
                    <a:pt x="162" y="3580"/>
                  </a:cubicBezTo>
                  <a:lnTo>
                    <a:pt x="966" y="4389"/>
                  </a:lnTo>
                  <a:cubicBezTo>
                    <a:pt x="1835" y="5253"/>
                    <a:pt x="2510" y="6275"/>
                    <a:pt x="2973" y="7393"/>
                  </a:cubicBezTo>
                  <a:cubicBezTo>
                    <a:pt x="4823" y="6637"/>
                    <a:pt x="6684" y="4755"/>
                    <a:pt x="7432" y="2929"/>
                  </a:cubicBezTo>
                  <a:cubicBezTo>
                    <a:pt x="6319" y="2467"/>
                    <a:pt x="5297" y="1791"/>
                    <a:pt x="4428" y="922"/>
                  </a:cubicBezTo>
                  <a:lnTo>
                    <a:pt x="3624" y="118"/>
                  </a:lnTo>
                  <a:cubicBezTo>
                    <a:pt x="3546" y="40"/>
                    <a:pt x="3441" y="0"/>
                    <a:pt x="33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6"/>
            <p:cNvSpPr/>
            <p:nvPr/>
          </p:nvSpPr>
          <p:spPr>
            <a:xfrm>
              <a:off x="1735979" y="3839777"/>
              <a:ext cx="170267" cy="168732"/>
            </a:xfrm>
            <a:custGeom>
              <a:rect b="b" l="l" r="r" t="t"/>
              <a:pathLst>
                <a:path extrusionOk="0" h="6265" w="6322">
                  <a:moveTo>
                    <a:pt x="4943" y="0"/>
                  </a:moveTo>
                  <a:cubicBezTo>
                    <a:pt x="4106" y="2047"/>
                    <a:pt x="2071" y="4110"/>
                    <a:pt x="0" y="4951"/>
                  </a:cubicBezTo>
                  <a:cubicBezTo>
                    <a:pt x="101" y="5273"/>
                    <a:pt x="193" y="5602"/>
                    <a:pt x="258" y="5936"/>
                  </a:cubicBezTo>
                  <a:cubicBezTo>
                    <a:pt x="297" y="6134"/>
                    <a:pt x="470" y="6264"/>
                    <a:pt x="656" y="6264"/>
                  </a:cubicBezTo>
                  <a:cubicBezTo>
                    <a:pt x="700" y="6264"/>
                    <a:pt x="744" y="6257"/>
                    <a:pt x="788" y="6242"/>
                  </a:cubicBezTo>
                  <a:cubicBezTo>
                    <a:pt x="3081" y="5478"/>
                    <a:pt x="5477" y="3085"/>
                    <a:pt x="6241" y="789"/>
                  </a:cubicBezTo>
                  <a:cubicBezTo>
                    <a:pt x="6322" y="555"/>
                    <a:pt x="6173" y="306"/>
                    <a:pt x="5936" y="262"/>
                  </a:cubicBezTo>
                  <a:cubicBezTo>
                    <a:pt x="5598" y="193"/>
                    <a:pt x="5268" y="101"/>
                    <a:pt x="49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6"/>
            <p:cNvSpPr/>
            <p:nvPr/>
          </p:nvSpPr>
          <p:spPr>
            <a:xfrm>
              <a:off x="1526390" y="3888740"/>
              <a:ext cx="173311" cy="177404"/>
            </a:xfrm>
            <a:custGeom>
              <a:rect b="b" l="l" r="r" t="t"/>
              <a:pathLst>
                <a:path extrusionOk="0" h="6587" w="6435">
                  <a:moveTo>
                    <a:pt x="4975" y="0"/>
                  </a:moveTo>
                  <a:lnTo>
                    <a:pt x="479" y="4496"/>
                  </a:lnTo>
                  <a:cubicBezTo>
                    <a:pt x="1" y="4975"/>
                    <a:pt x="1" y="5751"/>
                    <a:pt x="479" y="6229"/>
                  </a:cubicBezTo>
                  <a:cubicBezTo>
                    <a:pt x="718" y="6468"/>
                    <a:pt x="1031" y="6587"/>
                    <a:pt x="1344" y="6587"/>
                  </a:cubicBezTo>
                  <a:cubicBezTo>
                    <a:pt x="1658" y="6587"/>
                    <a:pt x="1973" y="6467"/>
                    <a:pt x="2212" y="6229"/>
                  </a:cubicBezTo>
                  <a:lnTo>
                    <a:pt x="6435" y="2007"/>
                  </a:lnTo>
                  <a:cubicBezTo>
                    <a:pt x="6049" y="1275"/>
                    <a:pt x="5558" y="599"/>
                    <a:pt x="49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 name="Google Shape;1720;p46"/>
          <p:cNvGrpSpPr/>
          <p:nvPr/>
        </p:nvGrpSpPr>
        <p:grpSpPr>
          <a:xfrm>
            <a:off x="1529649" y="3120625"/>
            <a:ext cx="374981" cy="374873"/>
            <a:chOff x="1529649" y="3120625"/>
            <a:chExt cx="374981" cy="374873"/>
          </a:xfrm>
        </p:grpSpPr>
        <p:sp>
          <p:nvSpPr>
            <p:cNvPr id="1721" name="Google Shape;1721;p46"/>
            <p:cNvSpPr/>
            <p:nvPr/>
          </p:nvSpPr>
          <p:spPr>
            <a:xfrm>
              <a:off x="1684188" y="3429514"/>
              <a:ext cx="65877" cy="65985"/>
            </a:xfrm>
            <a:custGeom>
              <a:rect b="b" l="l" r="r" t="t"/>
              <a:pathLst>
                <a:path extrusionOk="0" h="2450" w="2446">
                  <a:moveTo>
                    <a:pt x="1223" y="0"/>
                  </a:moveTo>
                  <a:cubicBezTo>
                    <a:pt x="548" y="0"/>
                    <a:pt x="1" y="551"/>
                    <a:pt x="1" y="1227"/>
                  </a:cubicBezTo>
                  <a:lnTo>
                    <a:pt x="1" y="2449"/>
                  </a:lnTo>
                  <a:lnTo>
                    <a:pt x="2446" y="2449"/>
                  </a:lnTo>
                  <a:lnTo>
                    <a:pt x="2446" y="1227"/>
                  </a:lnTo>
                  <a:cubicBezTo>
                    <a:pt x="2446" y="551"/>
                    <a:pt x="1899" y="0"/>
                    <a:pt x="1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6"/>
            <p:cNvSpPr/>
            <p:nvPr/>
          </p:nvSpPr>
          <p:spPr>
            <a:xfrm>
              <a:off x="1596253" y="3318929"/>
              <a:ext cx="241773" cy="176569"/>
            </a:xfrm>
            <a:custGeom>
              <a:rect b="b" l="l" r="r" t="t"/>
              <a:pathLst>
                <a:path extrusionOk="0" h="6556" w="8977">
                  <a:moveTo>
                    <a:pt x="0" y="0"/>
                  </a:moveTo>
                  <a:lnTo>
                    <a:pt x="0" y="6555"/>
                  </a:lnTo>
                  <a:lnTo>
                    <a:pt x="2450" y="6555"/>
                  </a:lnTo>
                  <a:lnTo>
                    <a:pt x="2450" y="5453"/>
                  </a:lnTo>
                  <a:cubicBezTo>
                    <a:pt x="2450" y="4384"/>
                    <a:pt x="3214" y="3411"/>
                    <a:pt x="4275" y="3302"/>
                  </a:cubicBezTo>
                  <a:cubicBezTo>
                    <a:pt x="4347" y="3295"/>
                    <a:pt x="4418" y="3291"/>
                    <a:pt x="4489" y="3291"/>
                  </a:cubicBezTo>
                  <a:cubicBezTo>
                    <a:pt x="5612" y="3291"/>
                    <a:pt x="6527" y="4205"/>
                    <a:pt x="6527" y="5333"/>
                  </a:cubicBezTo>
                  <a:lnTo>
                    <a:pt x="6527" y="6555"/>
                  </a:lnTo>
                  <a:lnTo>
                    <a:pt x="8976" y="6555"/>
                  </a:lnTo>
                  <a:lnTo>
                    <a:pt x="8976" y="0"/>
                  </a:lnTo>
                  <a:lnTo>
                    <a:pt x="6937" y="0"/>
                  </a:lnTo>
                  <a:cubicBezTo>
                    <a:pt x="6712" y="0"/>
                    <a:pt x="6527" y="181"/>
                    <a:pt x="6527" y="411"/>
                  </a:cubicBezTo>
                  <a:lnTo>
                    <a:pt x="6527" y="1633"/>
                  </a:lnTo>
                  <a:lnTo>
                    <a:pt x="5711" y="1633"/>
                  </a:lnTo>
                  <a:lnTo>
                    <a:pt x="5711" y="411"/>
                  </a:lnTo>
                  <a:cubicBezTo>
                    <a:pt x="5711" y="185"/>
                    <a:pt x="5530" y="0"/>
                    <a:pt x="5305" y="0"/>
                  </a:cubicBezTo>
                  <a:lnTo>
                    <a:pt x="3672" y="0"/>
                  </a:lnTo>
                  <a:cubicBezTo>
                    <a:pt x="3447" y="0"/>
                    <a:pt x="3266" y="181"/>
                    <a:pt x="3266" y="411"/>
                  </a:cubicBezTo>
                  <a:lnTo>
                    <a:pt x="3266" y="1633"/>
                  </a:lnTo>
                  <a:lnTo>
                    <a:pt x="2450" y="1633"/>
                  </a:lnTo>
                  <a:lnTo>
                    <a:pt x="2450" y="411"/>
                  </a:lnTo>
                  <a:cubicBezTo>
                    <a:pt x="2450" y="185"/>
                    <a:pt x="2265" y="0"/>
                    <a:pt x="20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6"/>
            <p:cNvSpPr/>
            <p:nvPr/>
          </p:nvSpPr>
          <p:spPr>
            <a:xfrm>
              <a:off x="1859976" y="3274949"/>
              <a:ext cx="44654" cy="220550"/>
            </a:xfrm>
            <a:custGeom>
              <a:rect b="b" l="l" r="r" t="t"/>
              <a:pathLst>
                <a:path extrusionOk="0" h="8189" w="1658">
                  <a:moveTo>
                    <a:pt x="407" y="1"/>
                  </a:moveTo>
                  <a:cubicBezTo>
                    <a:pt x="182" y="1"/>
                    <a:pt x="1" y="186"/>
                    <a:pt x="1" y="411"/>
                  </a:cubicBezTo>
                  <a:lnTo>
                    <a:pt x="1" y="8188"/>
                  </a:lnTo>
                  <a:lnTo>
                    <a:pt x="1251" y="8188"/>
                  </a:lnTo>
                  <a:cubicBezTo>
                    <a:pt x="1477" y="8188"/>
                    <a:pt x="1658" y="8003"/>
                    <a:pt x="1658" y="7778"/>
                  </a:cubicBezTo>
                  <a:lnTo>
                    <a:pt x="1658" y="411"/>
                  </a:lnTo>
                  <a:cubicBezTo>
                    <a:pt x="1658" y="186"/>
                    <a:pt x="1477" y="1"/>
                    <a:pt x="12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6"/>
            <p:cNvSpPr/>
            <p:nvPr/>
          </p:nvSpPr>
          <p:spPr>
            <a:xfrm>
              <a:off x="1617476" y="3120625"/>
              <a:ext cx="199327" cy="132373"/>
            </a:xfrm>
            <a:custGeom>
              <a:rect b="b" l="l" r="r" t="t"/>
              <a:pathLst>
                <a:path extrusionOk="0" h="4915" w="7401">
                  <a:moveTo>
                    <a:pt x="3702" y="0"/>
                  </a:moveTo>
                  <a:cubicBezTo>
                    <a:pt x="3582" y="0"/>
                    <a:pt x="3461" y="48"/>
                    <a:pt x="3383" y="145"/>
                  </a:cubicBezTo>
                  <a:lnTo>
                    <a:pt x="117" y="3438"/>
                  </a:lnTo>
                  <a:cubicBezTo>
                    <a:pt x="21" y="3559"/>
                    <a:pt x="1" y="3728"/>
                    <a:pt x="69" y="3869"/>
                  </a:cubicBezTo>
                  <a:cubicBezTo>
                    <a:pt x="137" y="4009"/>
                    <a:pt x="282" y="4098"/>
                    <a:pt x="439" y="4098"/>
                  </a:cubicBezTo>
                  <a:lnTo>
                    <a:pt x="845" y="4098"/>
                  </a:lnTo>
                  <a:lnTo>
                    <a:pt x="845" y="4914"/>
                  </a:lnTo>
                  <a:lnTo>
                    <a:pt x="6556" y="4914"/>
                  </a:lnTo>
                  <a:lnTo>
                    <a:pt x="6556" y="4098"/>
                  </a:lnTo>
                  <a:lnTo>
                    <a:pt x="6966" y="4098"/>
                  </a:lnTo>
                  <a:cubicBezTo>
                    <a:pt x="7123" y="4098"/>
                    <a:pt x="7263" y="4009"/>
                    <a:pt x="7332" y="3869"/>
                  </a:cubicBezTo>
                  <a:cubicBezTo>
                    <a:pt x="7400" y="3728"/>
                    <a:pt x="7380" y="3559"/>
                    <a:pt x="7284" y="3438"/>
                  </a:cubicBezTo>
                  <a:lnTo>
                    <a:pt x="4018" y="145"/>
                  </a:lnTo>
                  <a:cubicBezTo>
                    <a:pt x="3942" y="48"/>
                    <a:pt x="3822" y="0"/>
                    <a:pt x="37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6"/>
            <p:cNvSpPr/>
            <p:nvPr/>
          </p:nvSpPr>
          <p:spPr>
            <a:xfrm>
              <a:off x="1529649" y="3274949"/>
              <a:ext cx="44762" cy="220550"/>
            </a:xfrm>
            <a:custGeom>
              <a:rect b="b" l="l" r="r" t="t"/>
              <a:pathLst>
                <a:path extrusionOk="0" h="8189" w="1662">
                  <a:moveTo>
                    <a:pt x="406" y="1"/>
                  </a:moveTo>
                  <a:cubicBezTo>
                    <a:pt x="181" y="1"/>
                    <a:pt x="0" y="186"/>
                    <a:pt x="0" y="411"/>
                  </a:cubicBezTo>
                  <a:lnTo>
                    <a:pt x="0" y="7778"/>
                  </a:lnTo>
                  <a:cubicBezTo>
                    <a:pt x="0" y="8007"/>
                    <a:pt x="181" y="8188"/>
                    <a:pt x="406" y="8188"/>
                  </a:cubicBezTo>
                  <a:lnTo>
                    <a:pt x="1661" y="8188"/>
                  </a:lnTo>
                  <a:lnTo>
                    <a:pt x="1661" y="411"/>
                  </a:lnTo>
                  <a:cubicBezTo>
                    <a:pt x="1661" y="186"/>
                    <a:pt x="1476" y="1"/>
                    <a:pt x="12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6"/>
            <p:cNvSpPr/>
            <p:nvPr/>
          </p:nvSpPr>
          <p:spPr>
            <a:xfrm>
              <a:off x="1618230" y="3274949"/>
              <a:ext cx="197819" cy="30461"/>
            </a:xfrm>
            <a:custGeom>
              <a:rect b="b" l="l" r="r" t="t"/>
              <a:pathLst>
                <a:path extrusionOk="0" h="1131" w="7345">
                  <a:moveTo>
                    <a:pt x="411" y="1"/>
                  </a:moveTo>
                  <a:cubicBezTo>
                    <a:pt x="182" y="1"/>
                    <a:pt x="1" y="186"/>
                    <a:pt x="1" y="411"/>
                  </a:cubicBezTo>
                  <a:lnTo>
                    <a:pt x="1" y="817"/>
                  </a:lnTo>
                  <a:lnTo>
                    <a:pt x="1227" y="817"/>
                  </a:lnTo>
                  <a:cubicBezTo>
                    <a:pt x="1537" y="817"/>
                    <a:pt x="1823" y="938"/>
                    <a:pt x="2040" y="1131"/>
                  </a:cubicBezTo>
                  <a:cubicBezTo>
                    <a:pt x="2257" y="938"/>
                    <a:pt x="2542" y="817"/>
                    <a:pt x="2856" y="817"/>
                  </a:cubicBezTo>
                  <a:lnTo>
                    <a:pt x="4489" y="817"/>
                  </a:lnTo>
                  <a:cubicBezTo>
                    <a:pt x="4802" y="817"/>
                    <a:pt x="5088" y="938"/>
                    <a:pt x="5305" y="1131"/>
                  </a:cubicBezTo>
                  <a:cubicBezTo>
                    <a:pt x="5522" y="938"/>
                    <a:pt x="5808" y="817"/>
                    <a:pt x="6121" y="817"/>
                  </a:cubicBezTo>
                  <a:lnTo>
                    <a:pt x="7344" y="817"/>
                  </a:lnTo>
                  <a:lnTo>
                    <a:pt x="7344" y="411"/>
                  </a:lnTo>
                  <a:cubicBezTo>
                    <a:pt x="7344" y="186"/>
                    <a:pt x="7163" y="1"/>
                    <a:pt x="69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 name="Google Shape;1727;p46"/>
          <p:cNvGrpSpPr/>
          <p:nvPr/>
        </p:nvGrpSpPr>
        <p:grpSpPr>
          <a:xfrm>
            <a:off x="1529649" y="2519304"/>
            <a:ext cx="374981" cy="375089"/>
            <a:chOff x="1529649" y="2519304"/>
            <a:chExt cx="374981" cy="375089"/>
          </a:xfrm>
        </p:grpSpPr>
        <p:sp>
          <p:nvSpPr>
            <p:cNvPr id="1728" name="Google Shape;1728;p46"/>
            <p:cNvSpPr/>
            <p:nvPr/>
          </p:nvSpPr>
          <p:spPr>
            <a:xfrm>
              <a:off x="1640234" y="2601609"/>
              <a:ext cx="182091" cy="182198"/>
            </a:xfrm>
            <a:custGeom>
              <a:rect b="b" l="l" r="r" t="t"/>
              <a:pathLst>
                <a:path extrusionOk="0" h="6765" w="6761">
                  <a:moveTo>
                    <a:pt x="684" y="0"/>
                  </a:moveTo>
                  <a:cubicBezTo>
                    <a:pt x="443" y="137"/>
                    <a:pt x="217" y="294"/>
                    <a:pt x="0" y="475"/>
                  </a:cubicBezTo>
                  <a:lnTo>
                    <a:pt x="6290" y="6764"/>
                  </a:lnTo>
                  <a:cubicBezTo>
                    <a:pt x="6471" y="6547"/>
                    <a:pt x="6628" y="6322"/>
                    <a:pt x="6760" y="6081"/>
                  </a:cubicBezTo>
                  <a:lnTo>
                    <a:pt x="6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6"/>
            <p:cNvSpPr/>
            <p:nvPr/>
          </p:nvSpPr>
          <p:spPr>
            <a:xfrm>
              <a:off x="1680310" y="2586339"/>
              <a:ext cx="164746" cy="157394"/>
            </a:xfrm>
            <a:custGeom>
              <a:rect b="b" l="l" r="r" t="t"/>
              <a:pathLst>
                <a:path extrusionOk="0" h="5844" w="6117">
                  <a:moveTo>
                    <a:pt x="1393" y="0"/>
                  </a:moveTo>
                  <a:cubicBezTo>
                    <a:pt x="923" y="0"/>
                    <a:pt x="452" y="73"/>
                    <a:pt x="0" y="217"/>
                  </a:cubicBezTo>
                  <a:lnTo>
                    <a:pt x="5622" y="5843"/>
                  </a:lnTo>
                  <a:cubicBezTo>
                    <a:pt x="6117" y="4291"/>
                    <a:pt x="5771" y="2530"/>
                    <a:pt x="4544" y="1299"/>
                  </a:cubicBezTo>
                  <a:cubicBezTo>
                    <a:pt x="3673" y="428"/>
                    <a:pt x="2534" y="0"/>
                    <a:pt x="13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6"/>
            <p:cNvSpPr/>
            <p:nvPr/>
          </p:nvSpPr>
          <p:spPr>
            <a:xfrm>
              <a:off x="1611955" y="2629861"/>
              <a:ext cx="182198" cy="182225"/>
            </a:xfrm>
            <a:custGeom>
              <a:rect b="b" l="l" r="r" t="t"/>
              <a:pathLst>
                <a:path extrusionOk="0" h="6766" w="6765">
                  <a:moveTo>
                    <a:pt x="471" y="1"/>
                  </a:moveTo>
                  <a:cubicBezTo>
                    <a:pt x="290" y="218"/>
                    <a:pt x="133" y="443"/>
                    <a:pt x="1" y="685"/>
                  </a:cubicBezTo>
                  <a:lnTo>
                    <a:pt x="6081" y="6765"/>
                  </a:lnTo>
                  <a:cubicBezTo>
                    <a:pt x="6318" y="6632"/>
                    <a:pt x="6548" y="6471"/>
                    <a:pt x="6765" y="6290"/>
                  </a:cubicBezTo>
                  <a:lnTo>
                    <a:pt x="4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6"/>
            <p:cNvSpPr/>
            <p:nvPr/>
          </p:nvSpPr>
          <p:spPr>
            <a:xfrm>
              <a:off x="1589116" y="2669937"/>
              <a:ext cx="164854" cy="157420"/>
            </a:xfrm>
            <a:custGeom>
              <a:rect b="b" l="l" r="r" t="t"/>
              <a:pathLst>
                <a:path extrusionOk="0" h="5845" w="6121">
                  <a:moveTo>
                    <a:pt x="499" y="1"/>
                  </a:moveTo>
                  <a:lnTo>
                    <a:pt x="499" y="1"/>
                  </a:lnTo>
                  <a:cubicBezTo>
                    <a:pt x="0" y="1553"/>
                    <a:pt x="350" y="3315"/>
                    <a:pt x="1580" y="4545"/>
                  </a:cubicBezTo>
                  <a:cubicBezTo>
                    <a:pt x="2449" y="5416"/>
                    <a:pt x="3587" y="5844"/>
                    <a:pt x="4728" y="5844"/>
                  </a:cubicBezTo>
                  <a:cubicBezTo>
                    <a:pt x="5198" y="5844"/>
                    <a:pt x="5669" y="5771"/>
                    <a:pt x="6121" y="5627"/>
                  </a:cubicBezTo>
                  <a:lnTo>
                    <a:pt x="49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6"/>
            <p:cNvSpPr/>
            <p:nvPr/>
          </p:nvSpPr>
          <p:spPr>
            <a:xfrm>
              <a:off x="1529649" y="2757683"/>
              <a:ext cx="136709" cy="136709"/>
            </a:xfrm>
            <a:custGeom>
              <a:rect b="b" l="l" r="r" t="t"/>
              <a:pathLst>
                <a:path extrusionOk="0" h="5076" w="5076">
                  <a:moveTo>
                    <a:pt x="2011" y="0"/>
                  </a:moveTo>
                  <a:lnTo>
                    <a:pt x="233" y="833"/>
                  </a:lnTo>
                  <a:cubicBezTo>
                    <a:pt x="93" y="901"/>
                    <a:pt x="0" y="1046"/>
                    <a:pt x="0" y="1203"/>
                  </a:cubicBezTo>
                  <a:cubicBezTo>
                    <a:pt x="0" y="2067"/>
                    <a:pt x="704" y="2767"/>
                    <a:pt x="1565" y="2767"/>
                  </a:cubicBezTo>
                  <a:cubicBezTo>
                    <a:pt x="1975" y="2767"/>
                    <a:pt x="2309" y="3101"/>
                    <a:pt x="2309" y="3511"/>
                  </a:cubicBezTo>
                  <a:cubicBezTo>
                    <a:pt x="2309" y="4376"/>
                    <a:pt x="3012" y="5075"/>
                    <a:pt x="3873" y="5075"/>
                  </a:cubicBezTo>
                  <a:cubicBezTo>
                    <a:pt x="4030" y="5075"/>
                    <a:pt x="4175" y="4983"/>
                    <a:pt x="4243" y="4842"/>
                  </a:cubicBezTo>
                  <a:lnTo>
                    <a:pt x="5075" y="3061"/>
                  </a:lnTo>
                  <a:cubicBezTo>
                    <a:pt x="4508" y="2851"/>
                    <a:pt x="3982" y="2538"/>
                    <a:pt x="3515" y="2140"/>
                  </a:cubicBezTo>
                  <a:lnTo>
                    <a:pt x="3173" y="2477"/>
                  </a:lnTo>
                  <a:cubicBezTo>
                    <a:pt x="3095" y="2558"/>
                    <a:pt x="2991" y="2598"/>
                    <a:pt x="2887" y="2598"/>
                  </a:cubicBezTo>
                  <a:cubicBezTo>
                    <a:pt x="2783" y="2598"/>
                    <a:pt x="2679" y="2558"/>
                    <a:pt x="2598" y="2477"/>
                  </a:cubicBezTo>
                  <a:cubicBezTo>
                    <a:pt x="2437" y="2317"/>
                    <a:pt x="2437" y="2059"/>
                    <a:pt x="2598" y="1902"/>
                  </a:cubicBezTo>
                  <a:lnTo>
                    <a:pt x="2936" y="1561"/>
                  </a:lnTo>
                  <a:cubicBezTo>
                    <a:pt x="2538" y="1090"/>
                    <a:pt x="2224" y="563"/>
                    <a:pt x="20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6"/>
            <p:cNvSpPr/>
            <p:nvPr/>
          </p:nvSpPr>
          <p:spPr>
            <a:xfrm>
              <a:off x="1767921" y="2519304"/>
              <a:ext cx="136709" cy="136709"/>
            </a:xfrm>
            <a:custGeom>
              <a:rect b="b" l="l" r="r" t="t"/>
              <a:pathLst>
                <a:path extrusionOk="0" h="5076" w="5076">
                  <a:moveTo>
                    <a:pt x="1207" y="0"/>
                  </a:moveTo>
                  <a:cubicBezTo>
                    <a:pt x="1046" y="0"/>
                    <a:pt x="901" y="93"/>
                    <a:pt x="837" y="237"/>
                  </a:cubicBezTo>
                  <a:lnTo>
                    <a:pt x="0" y="2015"/>
                  </a:lnTo>
                  <a:cubicBezTo>
                    <a:pt x="568" y="2228"/>
                    <a:pt x="1094" y="2542"/>
                    <a:pt x="1561" y="2940"/>
                  </a:cubicBezTo>
                  <a:lnTo>
                    <a:pt x="1903" y="2598"/>
                  </a:lnTo>
                  <a:cubicBezTo>
                    <a:pt x="1981" y="2520"/>
                    <a:pt x="2086" y="2480"/>
                    <a:pt x="2190" y="2480"/>
                  </a:cubicBezTo>
                  <a:cubicBezTo>
                    <a:pt x="2295" y="2480"/>
                    <a:pt x="2399" y="2520"/>
                    <a:pt x="2478" y="2598"/>
                  </a:cubicBezTo>
                  <a:cubicBezTo>
                    <a:pt x="2639" y="2759"/>
                    <a:pt x="2639" y="3016"/>
                    <a:pt x="2478" y="3177"/>
                  </a:cubicBezTo>
                  <a:lnTo>
                    <a:pt x="2140" y="3515"/>
                  </a:lnTo>
                  <a:cubicBezTo>
                    <a:pt x="2542" y="3985"/>
                    <a:pt x="2852" y="4512"/>
                    <a:pt x="3065" y="5075"/>
                  </a:cubicBezTo>
                  <a:lnTo>
                    <a:pt x="4842" y="4243"/>
                  </a:lnTo>
                  <a:cubicBezTo>
                    <a:pt x="4983" y="4174"/>
                    <a:pt x="5076" y="3953"/>
                    <a:pt x="5076" y="3796"/>
                  </a:cubicBezTo>
                  <a:cubicBezTo>
                    <a:pt x="5076" y="2976"/>
                    <a:pt x="4553" y="2252"/>
                    <a:pt x="3773" y="1991"/>
                  </a:cubicBezTo>
                  <a:lnTo>
                    <a:pt x="3777" y="1991"/>
                  </a:lnTo>
                  <a:cubicBezTo>
                    <a:pt x="3451" y="1882"/>
                    <a:pt x="3194" y="1625"/>
                    <a:pt x="3089" y="1303"/>
                  </a:cubicBezTo>
                  <a:cubicBezTo>
                    <a:pt x="2828" y="527"/>
                    <a:pt x="2104" y="0"/>
                    <a:pt x="12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 name="Google Shape;1734;p46"/>
          <p:cNvGrpSpPr/>
          <p:nvPr/>
        </p:nvGrpSpPr>
        <p:grpSpPr>
          <a:xfrm>
            <a:off x="1529649" y="1926196"/>
            <a:ext cx="375089" cy="351604"/>
            <a:chOff x="1529649" y="1926196"/>
            <a:chExt cx="375089" cy="351604"/>
          </a:xfrm>
        </p:grpSpPr>
        <p:sp>
          <p:nvSpPr>
            <p:cNvPr id="1735" name="Google Shape;1735;p46"/>
            <p:cNvSpPr/>
            <p:nvPr/>
          </p:nvSpPr>
          <p:spPr>
            <a:xfrm>
              <a:off x="1750038" y="2058111"/>
              <a:ext cx="44008" cy="43900"/>
            </a:xfrm>
            <a:custGeom>
              <a:rect b="b" l="l" r="r" t="t"/>
              <a:pathLst>
                <a:path extrusionOk="0" h="1630" w="1634">
                  <a:moveTo>
                    <a:pt x="411" y="1"/>
                  </a:moveTo>
                  <a:cubicBezTo>
                    <a:pt x="186" y="1"/>
                    <a:pt x="1" y="182"/>
                    <a:pt x="1" y="407"/>
                  </a:cubicBezTo>
                  <a:cubicBezTo>
                    <a:pt x="1" y="1083"/>
                    <a:pt x="552" y="1629"/>
                    <a:pt x="1227" y="1629"/>
                  </a:cubicBezTo>
                  <a:cubicBezTo>
                    <a:pt x="1453" y="1629"/>
                    <a:pt x="1634" y="1448"/>
                    <a:pt x="1634" y="1223"/>
                  </a:cubicBezTo>
                  <a:lnTo>
                    <a:pt x="1634" y="407"/>
                  </a:lnTo>
                  <a:cubicBezTo>
                    <a:pt x="1634" y="182"/>
                    <a:pt x="1453" y="1"/>
                    <a:pt x="1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6"/>
            <p:cNvSpPr/>
            <p:nvPr/>
          </p:nvSpPr>
          <p:spPr>
            <a:xfrm>
              <a:off x="1640234" y="2058111"/>
              <a:ext cx="43981" cy="43900"/>
            </a:xfrm>
            <a:custGeom>
              <a:rect b="b" l="l" r="r" t="t"/>
              <a:pathLst>
                <a:path extrusionOk="0" h="1630" w="1633">
                  <a:moveTo>
                    <a:pt x="410" y="1"/>
                  </a:moveTo>
                  <a:cubicBezTo>
                    <a:pt x="181" y="1"/>
                    <a:pt x="0" y="182"/>
                    <a:pt x="0" y="407"/>
                  </a:cubicBezTo>
                  <a:lnTo>
                    <a:pt x="0" y="1223"/>
                  </a:lnTo>
                  <a:cubicBezTo>
                    <a:pt x="0" y="1448"/>
                    <a:pt x="181" y="1629"/>
                    <a:pt x="410" y="1629"/>
                  </a:cubicBezTo>
                  <a:cubicBezTo>
                    <a:pt x="1082" y="1629"/>
                    <a:pt x="1633" y="1083"/>
                    <a:pt x="1633" y="407"/>
                  </a:cubicBezTo>
                  <a:cubicBezTo>
                    <a:pt x="1633" y="182"/>
                    <a:pt x="1448" y="1"/>
                    <a:pt x="12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6"/>
            <p:cNvSpPr/>
            <p:nvPr/>
          </p:nvSpPr>
          <p:spPr>
            <a:xfrm>
              <a:off x="1573495" y="1930640"/>
              <a:ext cx="287154" cy="347160"/>
            </a:xfrm>
            <a:custGeom>
              <a:rect b="b" l="l" r="r" t="t"/>
              <a:pathLst>
                <a:path extrusionOk="0" h="12890" w="10662">
                  <a:moveTo>
                    <a:pt x="4517" y="2285"/>
                  </a:moveTo>
                  <a:cubicBezTo>
                    <a:pt x="4742" y="2285"/>
                    <a:pt x="4927" y="2466"/>
                    <a:pt x="4927" y="2691"/>
                  </a:cubicBezTo>
                  <a:cubicBezTo>
                    <a:pt x="4927" y="2916"/>
                    <a:pt x="4742" y="3101"/>
                    <a:pt x="4517" y="3101"/>
                  </a:cubicBezTo>
                  <a:cubicBezTo>
                    <a:pt x="4292" y="3101"/>
                    <a:pt x="4111" y="2916"/>
                    <a:pt x="4111" y="2691"/>
                  </a:cubicBezTo>
                  <a:cubicBezTo>
                    <a:pt x="4111" y="2466"/>
                    <a:pt x="4292" y="2285"/>
                    <a:pt x="4517" y="2285"/>
                  </a:cubicBezTo>
                  <a:close/>
                  <a:moveTo>
                    <a:pt x="6150" y="2285"/>
                  </a:moveTo>
                  <a:cubicBezTo>
                    <a:pt x="6375" y="2285"/>
                    <a:pt x="6556" y="2466"/>
                    <a:pt x="6556" y="2691"/>
                  </a:cubicBezTo>
                  <a:cubicBezTo>
                    <a:pt x="6556" y="2916"/>
                    <a:pt x="6375" y="3101"/>
                    <a:pt x="6150" y="3101"/>
                  </a:cubicBezTo>
                  <a:cubicBezTo>
                    <a:pt x="5925" y="3101"/>
                    <a:pt x="5740" y="2916"/>
                    <a:pt x="5740" y="2691"/>
                  </a:cubicBezTo>
                  <a:cubicBezTo>
                    <a:pt x="5740" y="2466"/>
                    <a:pt x="5925" y="2285"/>
                    <a:pt x="6150" y="2285"/>
                  </a:cubicBezTo>
                  <a:close/>
                  <a:moveTo>
                    <a:pt x="3701" y="3913"/>
                  </a:moveTo>
                  <a:cubicBezTo>
                    <a:pt x="4376" y="3913"/>
                    <a:pt x="4927" y="4464"/>
                    <a:pt x="4927" y="5140"/>
                  </a:cubicBezTo>
                  <a:cubicBezTo>
                    <a:pt x="4927" y="6262"/>
                    <a:pt x="4010" y="7179"/>
                    <a:pt x="2884" y="7179"/>
                  </a:cubicBezTo>
                  <a:cubicBezTo>
                    <a:pt x="2213" y="7179"/>
                    <a:pt x="1662" y="6632"/>
                    <a:pt x="1662" y="5956"/>
                  </a:cubicBezTo>
                  <a:lnTo>
                    <a:pt x="1662" y="5140"/>
                  </a:lnTo>
                  <a:cubicBezTo>
                    <a:pt x="1662" y="4464"/>
                    <a:pt x="2209" y="3913"/>
                    <a:pt x="2884" y="3913"/>
                  </a:cubicBezTo>
                  <a:close/>
                  <a:moveTo>
                    <a:pt x="7782" y="3917"/>
                  </a:moveTo>
                  <a:cubicBezTo>
                    <a:pt x="8454" y="3917"/>
                    <a:pt x="9005" y="4464"/>
                    <a:pt x="9005" y="5140"/>
                  </a:cubicBezTo>
                  <a:lnTo>
                    <a:pt x="9005" y="5956"/>
                  </a:lnTo>
                  <a:cubicBezTo>
                    <a:pt x="9005" y="6632"/>
                    <a:pt x="8458" y="7179"/>
                    <a:pt x="7782" y="7179"/>
                  </a:cubicBezTo>
                  <a:cubicBezTo>
                    <a:pt x="6656" y="7179"/>
                    <a:pt x="5740" y="6266"/>
                    <a:pt x="5740" y="5140"/>
                  </a:cubicBezTo>
                  <a:cubicBezTo>
                    <a:pt x="5740" y="4464"/>
                    <a:pt x="6291" y="3917"/>
                    <a:pt x="6966" y="3917"/>
                  </a:cubicBezTo>
                  <a:close/>
                  <a:moveTo>
                    <a:pt x="4517" y="7995"/>
                  </a:moveTo>
                  <a:cubicBezTo>
                    <a:pt x="4742" y="7995"/>
                    <a:pt x="4927" y="8176"/>
                    <a:pt x="4927" y="8401"/>
                  </a:cubicBezTo>
                  <a:cubicBezTo>
                    <a:pt x="4927" y="8631"/>
                    <a:pt x="4742" y="8812"/>
                    <a:pt x="4517" y="8812"/>
                  </a:cubicBezTo>
                  <a:cubicBezTo>
                    <a:pt x="4292" y="8812"/>
                    <a:pt x="4111" y="8631"/>
                    <a:pt x="4111" y="8401"/>
                  </a:cubicBezTo>
                  <a:cubicBezTo>
                    <a:pt x="4111" y="8176"/>
                    <a:pt x="4292" y="7995"/>
                    <a:pt x="4517" y="7995"/>
                  </a:cubicBezTo>
                  <a:close/>
                  <a:moveTo>
                    <a:pt x="6150" y="7995"/>
                  </a:moveTo>
                  <a:cubicBezTo>
                    <a:pt x="6375" y="7995"/>
                    <a:pt x="6556" y="8176"/>
                    <a:pt x="6556" y="8401"/>
                  </a:cubicBezTo>
                  <a:cubicBezTo>
                    <a:pt x="6556" y="8631"/>
                    <a:pt x="6375" y="8812"/>
                    <a:pt x="6150" y="8812"/>
                  </a:cubicBezTo>
                  <a:cubicBezTo>
                    <a:pt x="5925" y="8812"/>
                    <a:pt x="5740" y="8631"/>
                    <a:pt x="5740" y="8401"/>
                  </a:cubicBezTo>
                  <a:cubicBezTo>
                    <a:pt x="5740" y="8176"/>
                    <a:pt x="5925" y="7995"/>
                    <a:pt x="6150" y="7995"/>
                  </a:cubicBezTo>
                  <a:close/>
                  <a:moveTo>
                    <a:pt x="4517" y="9628"/>
                  </a:moveTo>
                  <a:cubicBezTo>
                    <a:pt x="4742" y="9628"/>
                    <a:pt x="4927" y="9809"/>
                    <a:pt x="4927" y="10034"/>
                  </a:cubicBezTo>
                  <a:cubicBezTo>
                    <a:pt x="4927" y="10259"/>
                    <a:pt x="4742" y="10444"/>
                    <a:pt x="4517" y="10444"/>
                  </a:cubicBezTo>
                  <a:cubicBezTo>
                    <a:pt x="4292" y="10444"/>
                    <a:pt x="4111" y="10259"/>
                    <a:pt x="4111" y="10034"/>
                  </a:cubicBezTo>
                  <a:cubicBezTo>
                    <a:pt x="4111" y="9809"/>
                    <a:pt x="4292" y="9628"/>
                    <a:pt x="4517" y="9628"/>
                  </a:cubicBezTo>
                  <a:close/>
                  <a:moveTo>
                    <a:pt x="6150" y="9628"/>
                  </a:moveTo>
                  <a:cubicBezTo>
                    <a:pt x="6375" y="9628"/>
                    <a:pt x="6556" y="9809"/>
                    <a:pt x="6556" y="10034"/>
                  </a:cubicBezTo>
                  <a:cubicBezTo>
                    <a:pt x="6556" y="10259"/>
                    <a:pt x="6375" y="10444"/>
                    <a:pt x="6150" y="10444"/>
                  </a:cubicBezTo>
                  <a:cubicBezTo>
                    <a:pt x="5925" y="10444"/>
                    <a:pt x="5740" y="10259"/>
                    <a:pt x="5740" y="10034"/>
                  </a:cubicBezTo>
                  <a:cubicBezTo>
                    <a:pt x="5740" y="9809"/>
                    <a:pt x="5925" y="9628"/>
                    <a:pt x="6150" y="9628"/>
                  </a:cubicBezTo>
                  <a:close/>
                  <a:moveTo>
                    <a:pt x="4111" y="1"/>
                  </a:moveTo>
                  <a:cubicBezTo>
                    <a:pt x="1730" y="560"/>
                    <a:pt x="1" y="2659"/>
                    <a:pt x="1" y="5140"/>
                  </a:cubicBezTo>
                  <a:lnTo>
                    <a:pt x="1" y="7589"/>
                  </a:lnTo>
                  <a:cubicBezTo>
                    <a:pt x="1" y="10513"/>
                    <a:pt x="2410" y="12889"/>
                    <a:pt x="5333" y="12889"/>
                  </a:cubicBezTo>
                  <a:cubicBezTo>
                    <a:pt x="8257" y="12889"/>
                    <a:pt x="10662" y="10513"/>
                    <a:pt x="10662" y="7589"/>
                  </a:cubicBezTo>
                  <a:lnTo>
                    <a:pt x="10662" y="5140"/>
                  </a:lnTo>
                  <a:cubicBezTo>
                    <a:pt x="10662" y="2659"/>
                    <a:pt x="8937" y="560"/>
                    <a:pt x="6556" y="1"/>
                  </a:cubicBezTo>
                  <a:lnTo>
                    <a:pt x="6556" y="1062"/>
                  </a:lnTo>
                  <a:cubicBezTo>
                    <a:pt x="6556" y="1287"/>
                    <a:pt x="6375" y="1468"/>
                    <a:pt x="6150" y="1468"/>
                  </a:cubicBezTo>
                  <a:lnTo>
                    <a:pt x="4517" y="1468"/>
                  </a:lnTo>
                  <a:cubicBezTo>
                    <a:pt x="4292" y="1468"/>
                    <a:pt x="4111" y="1287"/>
                    <a:pt x="4111" y="1062"/>
                  </a:cubicBezTo>
                  <a:lnTo>
                    <a:pt x="41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6"/>
            <p:cNvSpPr/>
            <p:nvPr/>
          </p:nvSpPr>
          <p:spPr>
            <a:xfrm>
              <a:off x="1706192" y="1926196"/>
              <a:ext cx="22004" cy="22031"/>
            </a:xfrm>
            <a:custGeom>
              <a:rect b="b" l="l" r="r" t="t"/>
              <a:pathLst>
                <a:path extrusionOk="0" h="818" w="817">
                  <a:moveTo>
                    <a:pt x="0" y="1"/>
                  </a:moveTo>
                  <a:lnTo>
                    <a:pt x="0" y="817"/>
                  </a:lnTo>
                  <a:lnTo>
                    <a:pt x="817" y="817"/>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6"/>
            <p:cNvSpPr/>
            <p:nvPr/>
          </p:nvSpPr>
          <p:spPr>
            <a:xfrm>
              <a:off x="1881765" y="2058111"/>
              <a:ext cx="22973" cy="87881"/>
            </a:xfrm>
            <a:custGeom>
              <a:rect b="b" l="l" r="r" t="t"/>
              <a:pathLst>
                <a:path extrusionOk="0" h="3263" w="853">
                  <a:moveTo>
                    <a:pt x="0" y="1"/>
                  </a:moveTo>
                  <a:cubicBezTo>
                    <a:pt x="8" y="138"/>
                    <a:pt x="36" y="266"/>
                    <a:pt x="36" y="407"/>
                  </a:cubicBezTo>
                  <a:lnTo>
                    <a:pt x="36" y="2856"/>
                  </a:lnTo>
                  <a:cubicBezTo>
                    <a:pt x="36" y="2993"/>
                    <a:pt x="24" y="3125"/>
                    <a:pt x="12" y="3262"/>
                  </a:cubicBezTo>
                  <a:lnTo>
                    <a:pt x="442" y="3262"/>
                  </a:lnTo>
                  <a:cubicBezTo>
                    <a:pt x="668" y="3262"/>
                    <a:pt x="853" y="3081"/>
                    <a:pt x="853" y="2856"/>
                  </a:cubicBezTo>
                  <a:lnTo>
                    <a:pt x="853" y="407"/>
                  </a:lnTo>
                  <a:cubicBezTo>
                    <a:pt x="853" y="182"/>
                    <a:pt x="668" y="1"/>
                    <a:pt x="4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6"/>
            <p:cNvSpPr/>
            <p:nvPr/>
          </p:nvSpPr>
          <p:spPr>
            <a:xfrm>
              <a:off x="1529649" y="2058004"/>
              <a:ext cx="22866" cy="87988"/>
            </a:xfrm>
            <a:custGeom>
              <a:rect b="b" l="l" r="r" t="t"/>
              <a:pathLst>
                <a:path extrusionOk="0" h="3267" w="849">
                  <a:moveTo>
                    <a:pt x="406" y="1"/>
                  </a:moveTo>
                  <a:cubicBezTo>
                    <a:pt x="181" y="1"/>
                    <a:pt x="0" y="186"/>
                    <a:pt x="0" y="411"/>
                  </a:cubicBezTo>
                  <a:lnTo>
                    <a:pt x="0" y="2860"/>
                  </a:lnTo>
                  <a:cubicBezTo>
                    <a:pt x="0" y="3085"/>
                    <a:pt x="181" y="3266"/>
                    <a:pt x="406" y="3266"/>
                  </a:cubicBezTo>
                  <a:lnTo>
                    <a:pt x="837" y="3266"/>
                  </a:lnTo>
                  <a:cubicBezTo>
                    <a:pt x="829" y="3129"/>
                    <a:pt x="817" y="2997"/>
                    <a:pt x="817" y="2860"/>
                  </a:cubicBezTo>
                  <a:lnTo>
                    <a:pt x="817" y="411"/>
                  </a:lnTo>
                  <a:cubicBezTo>
                    <a:pt x="817" y="270"/>
                    <a:pt x="841" y="137"/>
                    <a:pt x="8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 name="Google Shape;1741;p46"/>
          <p:cNvGrpSpPr/>
          <p:nvPr/>
        </p:nvGrpSpPr>
        <p:grpSpPr>
          <a:xfrm>
            <a:off x="8031720" y="1316983"/>
            <a:ext cx="378240" cy="374927"/>
            <a:chOff x="8031720" y="1316983"/>
            <a:chExt cx="378240" cy="374927"/>
          </a:xfrm>
        </p:grpSpPr>
        <p:sp>
          <p:nvSpPr>
            <p:cNvPr id="1742" name="Google Shape;1742;p46"/>
            <p:cNvSpPr/>
            <p:nvPr/>
          </p:nvSpPr>
          <p:spPr>
            <a:xfrm>
              <a:off x="8031720" y="1550272"/>
              <a:ext cx="145058" cy="141638"/>
            </a:xfrm>
            <a:custGeom>
              <a:rect b="b" l="l" r="r" t="t"/>
              <a:pathLst>
                <a:path extrusionOk="0" h="5259" w="5386">
                  <a:moveTo>
                    <a:pt x="3656" y="0"/>
                  </a:moveTo>
                  <a:lnTo>
                    <a:pt x="479" y="3169"/>
                  </a:lnTo>
                  <a:cubicBezTo>
                    <a:pt x="1" y="3648"/>
                    <a:pt x="1" y="4424"/>
                    <a:pt x="479" y="4902"/>
                  </a:cubicBezTo>
                  <a:cubicBezTo>
                    <a:pt x="716" y="5140"/>
                    <a:pt x="1029" y="5258"/>
                    <a:pt x="1342" y="5258"/>
                  </a:cubicBezTo>
                  <a:cubicBezTo>
                    <a:pt x="1655" y="5258"/>
                    <a:pt x="1969" y="5140"/>
                    <a:pt x="2208" y="4902"/>
                  </a:cubicBezTo>
                  <a:lnTo>
                    <a:pt x="5385" y="1729"/>
                  </a:lnTo>
                  <a:cubicBezTo>
                    <a:pt x="5047" y="1504"/>
                    <a:pt x="4726" y="1247"/>
                    <a:pt x="4432" y="953"/>
                  </a:cubicBezTo>
                  <a:cubicBezTo>
                    <a:pt x="4139" y="656"/>
                    <a:pt x="3881" y="338"/>
                    <a:pt x="36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6"/>
            <p:cNvSpPr/>
            <p:nvPr/>
          </p:nvSpPr>
          <p:spPr>
            <a:xfrm>
              <a:off x="8125203" y="1466647"/>
              <a:ext cx="127175" cy="78885"/>
            </a:xfrm>
            <a:custGeom>
              <a:rect b="b" l="l" r="r" t="t"/>
              <a:pathLst>
                <a:path extrusionOk="0" h="2929" w="4722">
                  <a:moveTo>
                    <a:pt x="0" y="1"/>
                  </a:moveTo>
                  <a:cubicBezTo>
                    <a:pt x="52" y="1074"/>
                    <a:pt x="422" y="2084"/>
                    <a:pt x="1066" y="2928"/>
                  </a:cubicBezTo>
                  <a:lnTo>
                    <a:pt x="2538" y="2635"/>
                  </a:lnTo>
                  <a:cubicBezTo>
                    <a:pt x="3635" y="2414"/>
                    <a:pt x="4492" y="1565"/>
                    <a:pt x="4721" y="471"/>
                  </a:cubicBezTo>
                  <a:lnTo>
                    <a:pt x="4721" y="471"/>
                  </a:lnTo>
                  <a:cubicBezTo>
                    <a:pt x="4093" y="785"/>
                    <a:pt x="3481" y="958"/>
                    <a:pt x="2865" y="958"/>
                  </a:cubicBezTo>
                  <a:cubicBezTo>
                    <a:pt x="2393" y="958"/>
                    <a:pt x="1919" y="856"/>
                    <a:pt x="1432" y="640"/>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6"/>
            <p:cNvSpPr/>
            <p:nvPr/>
          </p:nvSpPr>
          <p:spPr>
            <a:xfrm>
              <a:off x="8125849" y="1362903"/>
              <a:ext cx="108861" cy="107407"/>
            </a:xfrm>
            <a:custGeom>
              <a:rect b="b" l="l" r="r" t="t"/>
              <a:pathLst>
                <a:path extrusionOk="0" h="3988" w="4042">
                  <a:moveTo>
                    <a:pt x="1363" y="0"/>
                  </a:moveTo>
                  <a:cubicBezTo>
                    <a:pt x="599" y="833"/>
                    <a:pt x="129" y="1862"/>
                    <a:pt x="0" y="2972"/>
                  </a:cubicBezTo>
                  <a:lnTo>
                    <a:pt x="1741" y="3748"/>
                  </a:lnTo>
                  <a:cubicBezTo>
                    <a:pt x="2099" y="3909"/>
                    <a:pt x="2480" y="3987"/>
                    <a:pt x="2861" y="3987"/>
                  </a:cubicBezTo>
                  <a:cubicBezTo>
                    <a:pt x="3263" y="3987"/>
                    <a:pt x="3666" y="3899"/>
                    <a:pt x="4042" y="3728"/>
                  </a:cubicBezTo>
                  <a:cubicBezTo>
                    <a:pt x="2783" y="3342"/>
                    <a:pt x="1822" y="2308"/>
                    <a:pt x="1561" y="993"/>
                  </a:cubicBezTo>
                  <a:lnTo>
                    <a:pt x="13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6"/>
            <p:cNvSpPr/>
            <p:nvPr/>
          </p:nvSpPr>
          <p:spPr>
            <a:xfrm>
              <a:off x="8249200" y="1317952"/>
              <a:ext cx="114840" cy="115487"/>
            </a:xfrm>
            <a:custGeom>
              <a:rect b="b" l="l" r="r" t="t"/>
              <a:pathLst>
                <a:path extrusionOk="0" h="4288" w="4264">
                  <a:moveTo>
                    <a:pt x="1344" y="0"/>
                  </a:moveTo>
                  <a:lnTo>
                    <a:pt x="463" y="1613"/>
                  </a:lnTo>
                  <a:cubicBezTo>
                    <a:pt x="1" y="2457"/>
                    <a:pt x="25" y="3471"/>
                    <a:pt x="467" y="4287"/>
                  </a:cubicBezTo>
                  <a:cubicBezTo>
                    <a:pt x="781" y="2904"/>
                    <a:pt x="1871" y="1830"/>
                    <a:pt x="3274" y="1553"/>
                  </a:cubicBezTo>
                  <a:lnTo>
                    <a:pt x="4263" y="1351"/>
                  </a:lnTo>
                  <a:cubicBezTo>
                    <a:pt x="3427" y="583"/>
                    <a:pt x="2401" y="133"/>
                    <a:pt x="13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6"/>
            <p:cNvSpPr/>
            <p:nvPr/>
          </p:nvSpPr>
          <p:spPr>
            <a:xfrm>
              <a:off x="8181519" y="1316983"/>
              <a:ext cx="79397" cy="125532"/>
            </a:xfrm>
            <a:custGeom>
              <a:rect b="b" l="l" r="r" t="t"/>
              <a:pathLst>
                <a:path extrusionOk="0" h="4661" w="2948">
                  <a:moveTo>
                    <a:pt x="2948" y="0"/>
                  </a:moveTo>
                  <a:cubicBezTo>
                    <a:pt x="1902" y="52"/>
                    <a:pt x="873" y="406"/>
                    <a:pt x="0" y="1066"/>
                  </a:cubicBezTo>
                  <a:lnTo>
                    <a:pt x="294" y="2542"/>
                  </a:lnTo>
                  <a:cubicBezTo>
                    <a:pt x="499" y="3563"/>
                    <a:pt x="1251" y="4367"/>
                    <a:pt x="2236" y="4661"/>
                  </a:cubicBezTo>
                  <a:cubicBezTo>
                    <a:pt x="1689" y="3611"/>
                    <a:pt x="1673" y="2328"/>
                    <a:pt x="2260" y="1259"/>
                  </a:cubicBezTo>
                  <a:lnTo>
                    <a:pt x="2948" y="4"/>
                  </a:lnTo>
                  <a:lnTo>
                    <a:pt x="29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6"/>
            <p:cNvSpPr/>
            <p:nvPr/>
          </p:nvSpPr>
          <p:spPr>
            <a:xfrm>
              <a:off x="8282785" y="1373299"/>
              <a:ext cx="127175" cy="78751"/>
            </a:xfrm>
            <a:custGeom>
              <a:rect b="b" l="l" r="r" t="t"/>
              <a:pathLst>
                <a:path extrusionOk="0" h="2924" w="4722">
                  <a:moveTo>
                    <a:pt x="3660" y="0"/>
                  </a:moveTo>
                  <a:lnTo>
                    <a:pt x="2184" y="294"/>
                  </a:lnTo>
                  <a:cubicBezTo>
                    <a:pt x="1086" y="515"/>
                    <a:pt x="234" y="1363"/>
                    <a:pt x="0" y="2457"/>
                  </a:cubicBezTo>
                  <a:cubicBezTo>
                    <a:pt x="627" y="2146"/>
                    <a:pt x="1241" y="1972"/>
                    <a:pt x="1861" y="1972"/>
                  </a:cubicBezTo>
                  <a:cubicBezTo>
                    <a:pt x="2331" y="1972"/>
                    <a:pt x="2805" y="2072"/>
                    <a:pt x="3290" y="2288"/>
                  </a:cubicBezTo>
                  <a:lnTo>
                    <a:pt x="4722" y="2924"/>
                  </a:lnTo>
                  <a:cubicBezTo>
                    <a:pt x="4669" y="1890"/>
                    <a:pt x="4315" y="869"/>
                    <a:pt x="36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6"/>
            <p:cNvSpPr/>
            <p:nvPr/>
          </p:nvSpPr>
          <p:spPr>
            <a:xfrm>
              <a:off x="8296198" y="1448413"/>
              <a:ext cx="113116" cy="108376"/>
            </a:xfrm>
            <a:custGeom>
              <a:rect b="b" l="l" r="r" t="t"/>
              <a:pathLst>
                <a:path extrusionOk="0" h="4024" w="4200">
                  <a:moveTo>
                    <a:pt x="1339" y="0"/>
                  </a:moveTo>
                  <a:cubicBezTo>
                    <a:pt x="906" y="0"/>
                    <a:pt x="456" y="105"/>
                    <a:pt x="1" y="332"/>
                  </a:cubicBezTo>
                  <a:cubicBezTo>
                    <a:pt x="1923" y="975"/>
                    <a:pt x="2808" y="2310"/>
                    <a:pt x="2808" y="3867"/>
                  </a:cubicBezTo>
                  <a:lnTo>
                    <a:pt x="2808" y="4024"/>
                  </a:lnTo>
                  <a:cubicBezTo>
                    <a:pt x="3608" y="3167"/>
                    <a:pt x="4071" y="2109"/>
                    <a:pt x="4199" y="1020"/>
                  </a:cubicBezTo>
                  <a:lnTo>
                    <a:pt x="2462" y="243"/>
                  </a:lnTo>
                  <a:cubicBezTo>
                    <a:pt x="2106" y="85"/>
                    <a:pt x="1729" y="0"/>
                    <a:pt x="13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6"/>
            <p:cNvSpPr/>
            <p:nvPr/>
          </p:nvSpPr>
          <p:spPr>
            <a:xfrm>
              <a:off x="8171123" y="1492313"/>
              <a:ext cx="109831" cy="108888"/>
            </a:xfrm>
            <a:custGeom>
              <a:rect b="b" l="l" r="r" t="t"/>
              <a:pathLst>
                <a:path extrusionOk="0" h="4043" w="4078">
                  <a:moveTo>
                    <a:pt x="3728" y="1"/>
                  </a:moveTo>
                  <a:cubicBezTo>
                    <a:pt x="3338" y="1259"/>
                    <a:pt x="2304" y="2217"/>
                    <a:pt x="993" y="2482"/>
                  </a:cubicBezTo>
                  <a:lnTo>
                    <a:pt x="0" y="2679"/>
                  </a:lnTo>
                  <a:cubicBezTo>
                    <a:pt x="833" y="3443"/>
                    <a:pt x="1862" y="3914"/>
                    <a:pt x="2972" y="4042"/>
                  </a:cubicBezTo>
                  <a:lnTo>
                    <a:pt x="3748" y="2301"/>
                  </a:lnTo>
                  <a:cubicBezTo>
                    <a:pt x="4078" y="1561"/>
                    <a:pt x="4062" y="733"/>
                    <a:pt x="37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6"/>
            <p:cNvSpPr/>
            <p:nvPr/>
          </p:nvSpPr>
          <p:spPr>
            <a:xfrm>
              <a:off x="8274867" y="1478228"/>
              <a:ext cx="74980" cy="123620"/>
            </a:xfrm>
            <a:custGeom>
              <a:rect b="b" l="l" r="r" t="t"/>
              <a:pathLst>
                <a:path extrusionOk="0" h="4590" w="2784">
                  <a:moveTo>
                    <a:pt x="536" y="1"/>
                  </a:moveTo>
                  <a:lnTo>
                    <a:pt x="536" y="1"/>
                  </a:lnTo>
                  <a:cubicBezTo>
                    <a:pt x="1083" y="1095"/>
                    <a:pt x="1070" y="2193"/>
                    <a:pt x="640" y="3158"/>
                  </a:cubicBezTo>
                  <a:lnTo>
                    <a:pt x="1" y="4589"/>
                  </a:lnTo>
                  <a:cubicBezTo>
                    <a:pt x="1010" y="4537"/>
                    <a:pt x="1967" y="4207"/>
                    <a:pt x="2784" y="3632"/>
                  </a:cubicBezTo>
                  <a:lnTo>
                    <a:pt x="2784" y="2764"/>
                  </a:lnTo>
                  <a:cubicBezTo>
                    <a:pt x="2784" y="1553"/>
                    <a:pt x="2124" y="528"/>
                    <a:pt x="5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 name="Google Shape;1751;p46"/>
          <p:cNvGrpSpPr/>
          <p:nvPr/>
        </p:nvGrpSpPr>
        <p:grpSpPr>
          <a:xfrm>
            <a:off x="7220271" y="1316983"/>
            <a:ext cx="378132" cy="374981"/>
            <a:chOff x="7220271" y="1316983"/>
            <a:chExt cx="378132" cy="374981"/>
          </a:xfrm>
        </p:grpSpPr>
        <p:sp>
          <p:nvSpPr>
            <p:cNvPr id="1752" name="Google Shape;1752;p46"/>
            <p:cNvSpPr/>
            <p:nvPr/>
          </p:nvSpPr>
          <p:spPr>
            <a:xfrm>
              <a:off x="7530587" y="1515395"/>
              <a:ext cx="67816" cy="44008"/>
            </a:xfrm>
            <a:custGeom>
              <a:rect b="b" l="l" r="r" t="t"/>
              <a:pathLst>
                <a:path extrusionOk="0" h="1634" w="2518">
                  <a:moveTo>
                    <a:pt x="0" y="0"/>
                  </a:moveTo>
                  <a:cubicBezTo>
                    <a:pt x="4" y="137"/>
                    <a:pt x="12" y="270"/>
                    <a:pt x="12" y="411"/>
                  </a:cubicBezTo>
                  <a:cubicBezTo>
                    <a:pt x="12" y="547"/>
                    <a:pt x="4" y="680"/>
                    <a:pt x="0" y="817"/>
                  </a:cubicBezTo>
                  <a:lnTo>
                    <a:pt x="322" y="817"/>
                  </a:lnTo>
                  <a:lnTo>
                    <a:pt x="1870" y="1589"/>
                  </a:lnTo>
                  <a:cubicBezTo>
                    <a:pt x="1929" y="1619"/>
                    <a:pt x="1992" y="1634"/>
                    <a:pt x="2054" y="1634"/>
                  </a:cubicBezTo>
                  <a:cubicBezTo>
                    <a:pt x="2203" y="1634"/>
                    <a:pt x="2346" y="1550"/>
                    <a:pt x="2417" y="1408"/>
                  </a:cubicBezTo>
                  <a:cubicBezTo>
                    <a:pt x="2518" y="1207"/>
                    <a:pt x="2437" y="961"/>
                    <a:pt x="2232" y="861"/>
                  </a:cubicBezTo>
                  <a:lnTo>
                    <a:pt x="603" y="45"/>
                  </a:lnTo>
                  <a:cubicBezTo>
                    <a:pt x="543" y="16"/>
                    <a:pt x="483" y="0"/>
                    <a:pt x="4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6"/>
            <p:cNvSpPr/>
            <p:nvPr/>
          </p:nvSpPr>
          <p:spPr>
            <a:xfrm>
              <a:off x="7522885" y="1382833"/>
              <a:ext cx="29922" cy="96526"/>
            </a:xfrm>
            <a:custGeom>
              <a:rect b="b" l="l" r="r" t="t"/>
              <a:pathLst>
                <a:path extrusionOk="0" h="3584" w="1111">
                  <a:moveTo>
                    <a:pt x="704" y="0"/>
                  </a:moveTo>
                  <a:cubicBezTo>
                    <a:pt x="479" y="0"/>
                    <a:pt x="298" y="185"/>
                    <a:pt x="298" y="410"/>
                  </a:cubicBezTo>
                  <a:lnTo>
                    <a:pt x="298" y="2606"/>
                  </a:lnTo>
                  <a:lnTo>
                    <a:pt x="1" y="2751"/>
                  </a:lnTo>
                  <a:cubicBezTo>
                    <a:pt x="65" y="3020"/>
                    <a:pt x="117" y="3298"/>
                    <a:pt x="161" y="3583"/>
                  </a:cubicBezTo>
                  <a:lnTo>
                    <a:pt x="885" y="3221"/>
                  </a:lnTo>
                  <a:cubicBezTo>
                    <a:pt x="1026" y="3153"/>
                    <a:pt x="1111" y="3012"/>
                    <a:pt x="1111" y="2855"/>
                  </a:cubicBezTo>
                  <a:lnTo>
                    <a:pt x="1111" y="410"/>
                  </a:lnTo>
                  <a:cubicBezTo>
                    <a:pt x="1111" y="185"/>
                    <a:pt x="930" y="0"/>
                    <a:pt x="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6"/>
            <p:cNvSpPr/>
            <p:nvPr/>
          </p:nvSpPr>
          <p:spPr>
            <a:xfrm>
              <a:off x="7517471" y="1592826"/>
              <a:ext cx="35443" cy="99139"/>
            </a:xfrm>
            <a:custGeom>
              <a:rect b="b" l="l" r="r" t="t"/>
              <a:pathLst>
                <a:path extrusionOk="0" h="3681" w="1316">
                  <a:moveTo>
                    <a:pt x="222" y="1"/>
                  </a:moveTo>
                  <a:cubicBezTo>
                    <a:pt x="157" y="274"/>
                    <a:pt x="85" y="544"/>
                    <a:pt x="1" y="801"/>
                  </a:cubicBezTo>
                  <a:lnTo>
                    <a:pt x="499" y="1050"/>
                  </a:lnTo>
                  <a:lnTo>
                    <a:pt x="499" y="3274"/>
                  </a:lnTo>
                  <a:cubicBezTo>
                    <a:pt x="499" y="3499"/>
                    <a:pt x="680" y="3680"/>
                    <a:pt x="905" y="3680"/>
                  </a:cubicBezTo>
                  <a:cubicBezTo>
                    <a:pt x="1131" y="3680"/>
                    <a:pt x="1316" y="3499"/>
                    <a:pt x="1316" y="3274"/>
                  </a:cubicBezTo>
                  <a:lnTo>
                    <a:pt x="1316" y="797"/>
                  </a:lnTo>
                  <a:cubicBezTo>
                    <a:pt x="1316" y="644"/>
                    <a:pt x="1227" y="503"/>
                    <a:pt x="1086" y="435"/>
                  </a:cubicBezTo>
                  <a:lnTo>
                    <a:pt x="2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6"/>
            <p:cNvSpPr/>
            <p:nvPr/>
          </p:nvSpPr>
          <p:spPr>
            <a:xfrm>
              <a:off x="7265760" y="1592826"/>
              <a:ext cx="35335" cy="99139"/>
            </a:xfrm>
            <a:custGeom>
              <a:rect b="b" l="l" r="r" t="t"/>
              <a:pathLst>
                <a:path extrusionOk="0" h="3681" w="1312">
                  <a:moveTo>
                    <a:pt x="1090" y="1"/>
                  </a:moveTo>
                  <a:lnTo>
                    <a:pt x="226" y="435"/>
                  </a:lnTo>
                  <a:cubicBezTo>
                    <a:pt x="85" y="503"/>
                    <a:pt x="1" y="644"/>
                    <a:pt x="1" y="797"/>
                  </a:cubicBezTo>
                  <a:lnTo>
                    <a:pt x="1" y="3274"/>
                  </a:lnTo>
                  <a:cubicBezTo>
                    <a:pt x="1" y="3499"/>
                    <a:pt x="182" y="3680"/>
                    <a:pt x="407" y="3680"/>
                  </a:cubicBezTo>
                  <a:cubicBezTo>
                    <a:pt x="632" y="3680"/>
                    <a:pt x="817" y="3499"/>
                    <a:pt x="817" y="3274"/>
                  </a:cubicBezTo>
                  <a:lnTo>
                    <a:pt x="817" y="1050"/>
                  </a:lnTo>
                  <a:lnTo>
                    <a:pt x="1312" y="801"/>
                  </a:lnTo>
                  <a:cubicBezTo>
                    <a:pt x="1227" y="544"/>
                    <a:pt x="1155" y="278"/>
                    <a:pt x="10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6"/>
            <p:cNvSpPr/>
            <p:nvPr/>
          </p:nvSpPr>
          <p:spPr>
            <a:xfrm>
              <a:off x="7220271" y="1515395"/>
              <a:ext cx="67843" cy="44062"/>
            </a:xfrm>
            <a:custGeom>
              <a:rect b="b" l="l" r="r" t="t"/>
              <a:pathLst>
                <a:path extrusionOk="0" h="1636" w="2519">
                  <a:moveTo>
                    <a:pt x="2096" y="0"/>
                  </a:moveTo>
                  <a:cubicBezTo>
                    <a:pt x="2031" y="0"/>
                    <a:pt x="1971" y="16"/>
                    <a:pt x="1915" y="45"/>
                  </a:cubicBezTo>
                  <a:lnTo>
                    <a:pt x="282" y="861"/>
                  </a:lnTo>
                  <a:cubicBezTo>
                    <a:pt x="81" y="961"/>
                    <a:pt x="1" y="1207"/>
                    <a:pt x="101" y="1408"/>
                  </a:cubicBezTo>
                  <a:cubicBezTo>
                    <a:pt x="173" y="1551"/>
                    <a:pt x="316" y="1635"/>
                    <a:pt x="467" y="1635"/>
                  </a:cubicBezTo>
                  <a:cubicBezTo>
                    <a:pt x="527" y="1635"/>
                    <a:pt x="589" y="1622"/>
                    <a:pt x="648" y="1593"/>
                  </a:cubicBezTo>
                  <a:lnTo>
                    <a:pt x="2192" y="817"/>
                  </a:lnTo>
                  <a:lnTo>
                    <a:pt x="2518" y="817"/>
                  </a:lnTo>
                  <a:cubicBezTo>
                    <a:pt x="2514" y="684"/>
                    <a:pt x="2506" y="547"/>
                    <a:pt x="2506" y="411"/>
                  </a:cubicBezTo>
                  <a:cubicBezTo>
                    <a:pt x="2506" y="270"/>
                    <a:pt x="2514" y="137"/>
                    <a:pt x="2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6"/>
            <p:cNvSpPr/>
            <p:nvPr/>
          </p:nvSpPr>
          <p:spPr>
            <a:xfrm>
              <a:off x="7265760" y="1382833"/>
              <a:ext cx="29922" cy="96526"/>
            </a:xfrm>
            <a:custGeom>
              <a:rect b="b" l="l" r="r" t="t"/>
              <a:pathLst>
                <a:path extrusionOk="0" h="3584" w="1111">
                  <a:moveTo>
                    <a:pt x="407" y="0"/>
                  </a:moveTo>
                  <a:cubicBezTo>
                    <a:pt x="182" y="0"/>
                    <a:pt x="1" y="185"/>
                    <a:pt x="1" y="410"/>
                  </a:cubicBezTo>
                  <a:lnTo>
                    <a:pt x="1" y="2855"/>
                  </a:lnTo>
                  <a:cubicBezTo>
                    <a:pt x="1" y="3012"/>
                    <a:pt x="85" y="3153"/>
                    <a:pt x="226" y="3221"/>
                  </a:cubicBezTo>
                  <a:lnTo>
                    <a:pt x="950" y="3583"/>
                  </a:lnTo>
                  <a:cubicBezTo>
                    <a:pt x="994" y="3298"/>
                    <a:pt x="1046" y="3020"/>
                    <a:pt x="1111" y="2755"/>
                  </a:cubicBezTo>
                  <a:lnTo>
                    <a:pt x="813" y="2606"/>
                  </a:lnTo>
                  <a:lnTo>
                    <a:pt x="817" y="2606"/>
                  </a:lnTo>
                  <a:lnTo>
                    <a:pt x="817" y="410"/>
                  </a:lnTo>
                  <a:cubicBezTo>
                    <a:pt x="817" y="185"/>
                    <a:pt x="632" y="0"/>
                    <a:pt x="4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6"/>
            <p:cNvSpPr/>
            <p:nvPr/>
          </p:nvSpPr>
          <p:spPr>
            <a:xfrm>
              <a:off x="7339959" y="1360829"/>
              <a:ext cx="138002" cy="87988"/>
            </a:xfrm>
            <a:custGeom>
              <a:rect b="b" l="l" r="r" t="t"/>
              <a:pathLst>
                <a:path extrusionOk="0" h="3267" w="5124">
                  <a:moveTo>
                    <a:pt x="2574" y="1"/>
                  </a:moveTo>
                  <a:lnTo>
                    <a:pt x="2574" y="5"/>
                  </a:lnTo>
                  <a:cubicBezTo>
                    <a:pt x="1577" y="5"/>
                    <a:pt x="656" y="640"/>
                    <a:pt x="0" y="1686"/>
                  </a:cubicBezTo>
                  <a:cubicBezTo>
                    <a:pt x="479" y="2639"/>
                    <a:pt x="1492" y="3266"/>
                    <a:pt x="2574" y="3266"/>
                  </a:cubicBezTo>
                  <a:cubicBezTo>
                    <a:pt x="3656" y="3266"/>
                    <a:pt x="4645" y="2639"/>
                    <a:pt x="5124" y="1690"/>
                  </a:cubicBezTo>
                  <a:cubicBezTo>
                    <a:pt x="4468" y="640"/>
                    <a:pt x="3575" y="1"/>
                    <a:pt x="25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6"/>
            <p:cNvSpPr/>
            <p:nvPr/>
          </p:nvSpPr>
          <p:spPr>
            <a:xfrm>
              <a:off x="7420326" y="1429184"/>
              <a:ext cx="88608" cy="262780"/>
            </a:xfrm>
            <a:custGeom>
              <a:rect b="b" l="l" r="r" t="t"/>
              <a:pathLst>
                <a:path extrusionOk="0" h="9757" w="3290">
                  <a:moveTo>
                    <a:pt x="2606" y="0"/>
                  </a:moveTo>
                  <a:cubicBezTo>
                    <a:pt x="2007" y="837"/>
                    <a:pt x="1038" y="1392"/>
                    <a:pt x="0" y="1512"/>
                  </a:cubicBezTo>
                  <a:lnTo>
                    <a:pt x="0" y="9756"/>
                  </a:lnTo>
                  <a:cubicBezTo>
                    <a:pt x="1858" y="9427"/>
                    <a:pt x="3290" y="6813"/>
                    <a:pt x="3290" y="3612"/>
                  </a:cubicBezTo>
                  <a:cubicBezTo>
                    <a:pt x="3290" y="2260"/>
                    <a:pt x="3037" y="1002"/>
                    <a:pt x="26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6"/>
            <p:cNvSpPr/>
            <p:nvPr/>
          </p:nvSpPr>
          <p:spPr>
            <a:xfrm>
              <a:off x="7309633" y="1428968"/>
              <a:ext cx="88716" cy="262996"/>
            </a:xfrm>
            <a:custGeom>
              <a:rect b="b" l="l" r="r" t="t"/>
              <a:pathLst>
                <a:path extrusionOk="0" h="9765" w="3294">
                  <a:moveTo>
                    <a:pt x="688" y="0"/>
                  </a:moveTo>
                  <a:cubicBezTo>
                    <a:pt x="258" y="1002"/>
                    <a:pt x="0" y="2264"/>
                    <a:pt x="0" y="3620"/>
                  </a:cubicBezTo>
                  <a:cubicBezTo>
                    <a:pt x="0" y="6821"/>
                    <a:pt x="1432" y="9435"/>
                    <a:pt x="3294" y="9764"/>
                  </a:cubicBezTo>
                  <a:lnTo>
                    <a:pt x="3294" y="1520"/>
                  </a:lnTo>
                  <a:cubicBezTo>
                    <a:pt x="2252" y="1404"/>
                    <a:pt x="1287" y="841"/>
                    <a:pt x="6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6"/>
            <p:cNvSpPr/>
            <p:nvPr/>
          </p:nvSpPr>
          <p:spPr>
            <a:xfrm>
              <a:off x="7265760" y="1316983"/>
              <a:ext cx="132050" cy="30784"/>
            </a:xfrm>
            <a:custGeom>
              <a:rect b="b" l="l" r="r" t="t"/>
              <a:pathLst>
                <a:path extrusionOk="0" h="1143" w="4903">
                  <a:moveTo>
                    <a:pt x="407" y="0"/>
                  </a:moveTo>
                  <a:cubicBezTo>
                    <a:pt x="182" y="0"/>
                    <a:pt x="1" y="181"/>
                    <a:pt x="1" y="406"/>
                  </a:cubicBezTo>
                  <a:cubicBezTo>
                    <a:pt x="1" y="631"/>
                    <a:pt x="182" y="816"/>
                    <a:pt x="407" y="816"/>
                  </a:cubicBezTo>
                  <a:lnTo>
                    <a:pt x="2663" y="816"/>
                  </a:lnTo>
                  <a:cubicBezTo>
                    <a:pt x="3109" y="816"/>
                    <a:pt x="3560" y="933"/>
                    <a:pt x="3930" y="1142"/>
                  </a:cubicBezTo>
                  <a:cubicBezTo>
                    <a:pt x="4243" y="993"/>
                    <a:pt x="4569" y="893"/>
                    <a:pt x="4903" y="849"/>
                  </a:cubicBezTo>
                  <a:cubicBezTo>
                    <a:pt x="4304" y="314"/>
                    <a:pt x="3499" y="0"/>
                    <a:pt x="26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6"/>
            <p:cNvSpPr/>
            <p:nvPr/>
          </p:nvSpPr>
          <p:spPr>
            <a:xfrm>
              <a:off x="7420757" y="1316983"/>
              <a:ext cx="132158" cy="30784"/>
            </a:xfrm>
            <a:custGeom>
              <a:rect b="b" l="l" r="r" t="t"/>
              <a:pathLst>
                <a:path extrusionOk="0" h="1143" w="4907">
                  <a:moveTo>
                    <a:pt x="2216" y="0"/>
                  </a:moveTo>
                  <a:cubicBezTo>
                    <a:pt x="1376" y="0"/>
                    <a:pt x="604" y="314"/>
                    <a:pt x="0" y="845"/>
                  </a:cubicBezTo>
                  <a:cubicBezTo>
                    <a:pt x="338" y="893"/>
                    <a:pt x="664" y="989"/>
                    <a:pt x="974" y="1142"/>
                  </a:cubicBezTo>
                  <a:cubicBezTo>
                    <a:pt x="1348" y="933"/>
                    <a:pt x="1770" y="816"/>
                    <a:pt x="2216" y="816"/>
                  </a:cubicBezTo>
                  <a:lnTo>
                    <a:pt x="4496" y="816"/>
                  </a:lnTo>
                  <a:cubicBezTo>
                    <a:pt x="4722" y="816"/>
                    <a:pt x="4907" y="631"/>
                    <a:pt x="4907" y="406"/>
                  </a:cubicBezTo>
                  <a:cubicBezTo>
                    <a:pt x="4907" y="181"/>
                    <a:pt x="4722" y="0"/>
                    <a:pt x="44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3" name="Google Shape;1763;p46"/>
          <p:cNvSpPr/>
          <p:nvPr/>
        </p:nvSpPr>
        <p:spPr>
          <a:xfrm>
            <a:off x="6408606" y="1316983"/>
            <a:ext cx="375008" cy="374981"/>
          </a:xfrm>
          <a:custGeom>
            <a:rect b="b" l="l" r="r" t="t"/>
            <a:pathLst>
              <a:path extrusionOk="0" h="13923" w="13924">
                <a:moveTo>
                  <a:pt x="6556" y="2027"/>
                </a:moveTo>
                <a:lnTo>
                  <a:pt x="6556" y="3000"/>
                </a:lnTo>
                <a:cubicBezTo>
                  <a:pt x="5888" y="3402"/>
                  <a:pt x="5140" y="3672"/>
                  <a:pt x="4372" y="3792"/>
                </a:cubicBezTo>
                <a:lnTo>
                  <a:pt x="3628" y="3048"/>
                </a:lnTo>
                <a:cubicBezTo>
                  <a:pt x="4686" y="3012"/>
                  <a:pt x="5711" y="2658"/>
                  <a:pt x="6556" y="2027"/>
                </a:cubicBezTo>
                <a:close/>
                <a:moveTo>
                  <a:pt x="7372" y="2027"/>
                </a:moveTo>
                <a:cubicBezTo>
                  <a:pt x="8217" y="2658"/>
                  <a:pt x="9242" y="3012"/>
                  <a:pt x="10300" y="3048"/>
                </a:cubicBezTo>
                <a:lnTo>
                  <a:pt x="9556" y="3792"/>
                </a:lnTo>
                <a:cubicBezTo>
                  <a:pt x="8784" y="3672"/>
                  <a:pt x="8040" y="3402"/>
                  <a:pt x="7372" y="3000"/>
                </a:cubicBezTo>
                <a:lnTo>
                  <a:pt x="7372" y="2027"/>
                </a:lnTo>
                <a:close/>
                <a:moveTo>
                  <a:pt x="6556" y="3937"/>
                </a:moveTo>
                <a:lnTo>
                  <a:pt x="6556" y="5976"/>
                </a:lnTo>
                <a:lnTo>
                  <a:pt x="5068" y="4488"/>
                </a:lnTo>
                <a:cubicBezTo>
                  <a:pt x="5582" y="4363"/>
                  <a:pt x="6081" y="4174"/>
                  <a:pt x="6556" y="3937"/>
                </a:cubicBezTo>
                <a:close/>
                <a:moveTo>
                  <a:pt x="7372" y="3937"/>
                </a:moveTo>
                <a:cubicBezTo>
                  <a:pt x="7843" y="4174"/>
                  <a:pt x="8345" y="4363"/>
                  <a:pt x="8860" y="4488"/>
                </a:cubicBezTo>
                <a:lnTo>
                  <a:pt x="7372" y="5976"/>
                </a:lnTo>
                <a:lnTo>
                  <a:pt x="7372" y="3937"/>
                </a:lnTo>
                <a:close/>
                <a:moveTo>
                  <a:pt x="9435" y="5063"/>
                </a:moveTo>
                <a:cubicBezTo>
                  <a:pt x="9564" y="5578"/>
                  <a:pt x="9749" y="6080"/>
                  <a:pt x="9990" y="6551"/>
                </a:cubicBezTo>
                <a:lnTo>
                  <a:pt x="7947" y="6551"/>
                </a:lnTo>
                <a:lnTo>
                  <a:pt x="9435" y="5063"/>
                </a:lnTo>
                <a:close/>
                <a:moveTo>
                  <a:pt x="10875" y="3623"/>
                </a:moveTo>
                <a:cubicBezTo>
                  <a:pt x="10911" y="4681"/>
                  <a:pt x="11265" y="5706"/>
                  <a:pt x="11896" y="6551"/>
                </a:cubicBezTo>
                <a:lnTo>
                  <a:pt x="10923" y="6551"/>
                </a:lnTo>
                <a:cubicBezTo>
                  <a:pt x="10521" y="5883"/>
                  <a:pt x="10251" y="5139"/>
                  <a:pt x="10131" y="4367"/>
                </a:cubicBezTo>
                <a:lnTo>
                  <a:pt x="10875" y="3623"/>
                </a:lnTo>
                <a:close/>
                <a:moveTo>
                  <a:pt x="3053" y="3627"/>
                </a:moveTo>
                <a:lnTo>
                  <a:pt x="3793" y="4371"/>
                </a:lnTo>
                <a:cubicBezTo>
                  <a:pt x="3672" y="5139"/>
                  <a:pt x="3403" y="5883"/>
                  <a:pt x="3001" y="6555"/>
                </a:cubicBezTo>
                <a:lnTo>
                  <a:pt x="2032" y="6555"/>
                </a:lnTo>
                <a:cubicBezTo>
                  <a:pt x="2659" y="5706"/>
                  <a:pt x="3017" y="4681"/>
                  <a:pt x="3049" y="3627"/>
                </a:cubicBezTo>
                <a:close/>
                <a:moveTo>
                  <a:pt x="4489" y="5063"/>
                </a:moveTo>
                <a:lnTo>
                  <a:pt x="5977" y="6555"/>
                </a:lnTo>
                <a:lnTo>
                  <a:pt x="3938" y="6555"/>
                </a:lnTo>
                <a:cubicBezTo>
                  <a:pt x="4175" y="6080"/>
                  <a:pt x="4364" y="5578"/>
                  <a:pt x="4489" y="5063"/>
                </a:cubicBezTo>
                <a:close/>
                <a:moveTo>
                  <a:pt x="5977" y="7367"/>
                </a:moveTo>
                <a:lnTo>
                  <a:pt x="4489" y="8859"/>
                </a:lnTo>
                <a:cubicBezTo>
                  <a:pt x="4364" y="8341"/>
                  <a:pt x="4179" y="7842"/>
                  <a:pt x="3938" y="7367"/>
                </a:cubicBezTo>
                <a:close/>
                <a:moveTo>
                  <a:pt x="9990" y="7367"/>
                </a:moveTo>
                <a:cubicBezTo>
                  <a:pt x="9749" y="7842"/>
                  <a:pt x="9564" y="8341"/>
                  <a:pt x="9435" y="8859"/>
                </a:cubicBezTo>
                <a:lnTo>
                  <a:pt x="7947" y="7367"/>
                </a:lnTo>
                <a:close/>
                <a:moveTo>
                  <a:pt x="6556" y="7946"/>
                </a:moveTo>
                <a:lnTo>
                  <a:pt x="6556" y="9985"/>
                </a:lnTo>
                <a:cubicBezTo>
                  <a:pt x="6081" y="9744"/>
                  <a:pt x="5582" y="9559"/>
                  <a:pt x="5068" y="9434"/>
                </a:cubicBezTo>
                <a:lnTo>
                  <a:pt x="6556" y="7946"/>
                </a:lnTo>
                <a:close/>
                <a:moveTo>
                  <a:pt x="7372" y="7946"/>
                </a:moveTo>
                <a:lnTo>
                  <a:pt x="8860" y="9434"/>
                </a:lnTo>
                <a:cubicBezTo>
                  <a:pt x="8345" y="9559"/>
                  <a:pt x="7843" y="9744"/>
                  <a:pt x="7372" y="9985"/>
                </a:cubicBezTo>
                <a:lnTo>
                  <a:pt x="7372" y="7946"/>
                </a:lnTo>
                <a:close/>
                <a:moveTo>
                  <a:pt x="3001" y="7371"/>
                </a:moveTo>
                <a:cubicBezTo>
                  <a:pt x="3403" y="8039"/>
                  <a:pt x="3672" y="8783"/>
                  <a:pt x="3793" y="9555"/>
                </a:cubicBezTo>
                <a:lnTo>
                  <a:pt x="3053" y="10295"/>
                </a:lnTo>
                <a:cubicBezTo>
                  <a:pt x="3017" y="9241"/>
                  <a:pt x="2659" y="8216"/>
                  <a:pt x="2032" y="7371"/>
                </a:cubicBezTo>
                <a:close/>
                <a:moveTo>
                  <a:pt x="11896" y="7363"/>
                </a:moveTo>
                <a:cubicBezTo>
                  <a:pt x="11269" y="8212"/>
                  <a:pt x="10911" y="9237"/>
                  <a:pt x="10875" y="10295"/>
                </a:cubicBezTo>
                <a:lnTo>
                  <a:pt x="10131" y="9551"/>
                </a:lnTo>
                <a:cubicBezTo>
                  <a:pt x="10251" y="8783"/>
                  <a:pt x="10521" y="8035"/>
                  <a:pt x="10923" y="7363"/>
                </a:cubicBezTo>
                <a:close/>
                <a:moveTo>
                  <a:pt x="9556" y="10126"/>
                </a:moveTo>
                <a:lnTo>
                  <a:pt x="10296" y="10870"/>
                </a:lnTo>
                <a:cubicBezTo>
                  <a:pt x="9238" y="10906"/>
                  <a:pt x="8217" y="11264"/>
                  <a:pt x="7372" y="11891"/>
                </a:cubicBezTo>
                <a:lnTo>
                  <a:pt x="7372" y="10922"/>
                </a:lnTo>
                <a:cubicBezTo>
                  <a:pt x="8040" y="10516"/>
                  <a:pt x="8784" y="10247"/>
                  <a:pt x="9556" y="10126"/>
                </a:cubicBezTo>
                <a:close/>
                <a:moveTo>
                  <a:pt x="4372" y="10130"/>
                </a:moveTo>
                <a:cubicBezTo>
                  <a:pt x="5140" y="10247"/>
                  <a:pt x="5884" y="10520"/>
                  <a:pt x="6556" y="10922"/>
                </a:cubicBezTo>
                <a:lnTo>
                  <a:pt x="6556" y="11920"/>
                </a:lnTo>
                <a:cubicBezTo>
                  <a:pt x="5703" y="11284"/>
                  <a:pt x="4682" y="10914"/>
                  <a:pt x="3616" y="10882"/>
                </a:cubicBezTo>
                <a:lnTo>
                  <a:pt x="4372" y="10130"/>
                </a:lnTo>
                <a:close/>
                <a:moveTo>
                  <a:pt x="6962" y="0"/>
                </a:moveTo>
                <a:cubicBezTo>
                  <a:pt x="6737" y="0"/>
                  <a:pt x="6556" y="181"/>
                  <a:pt x="6556" y="406"/>
                </a:cubicBezTo>
                <a:lnTo>
                  <a:pt x="6556" y="945"/>
                </a:lnTo>
                <a:cubicBezTo>
                  <a:pt x="5751" y="1754"/>
                  <a:pt x="4715" y="2224"/>
                  <a:pt x="3410" y="2224"/>
                </a:cubicBezTo>
                <a:cubicBezTo>
                  <a:pt x="3203" y="2224"/>
                  <a:pt x="2988" y="2212"/>
                  <a:pt x="2767" y="2188"/>
                </a:cubicBezTo>
                <a:lnTo>
                  <a:pt x="2357" y="1778"/>
                </a:lnTo>
                <a:cubicBezTo>
                  <a:pt x="2277" y="1697"/>
                  <a:pt x="2172" y="1657"/>
                  <a:pt x="2068" y="1657"/>
                </a:cubicBezTo>
                <a:cubicBezTo>
                  <a:pt x="1963" y="1657"/>
                  <a:pt x="1859" y="1697"/>
                  <a:pt x="1778" y="1778"/>
                </a:cubicBezTo>
                <a:cubicBezTo>
                  <a:pt x="1617" y="1938"/>
                  <a:pt x="1617" y="2196"/>
                  <a:pt x="1778" y="2353"/>
                </a:cubicBezTo>
                <a:lnTo>
                  <a:pt x="2188" y="2767"/>
                </a:lnTo>
                <a:cubicBezTo>
                  <a:pt x="2365" y="4375"/>
                  <a:pt x="1883" y="5622"/>
                  <a:pt x="946" y="6555"/>
                </a:cubicBezTo>
                <a:lnTo>
                  <a:pt x="407" y="6555"/>
                </a:lnTo>
                <a:cubicBezTo>
                  <a:pt x="182" y="6555"/>
                  <a:pt x="1" y="6736"/>
                  <a:pt x="1" y="6961"/>
                </a:cubicBezTo>
                <a:cubicBezTo>
                  <a:pt x="1" y="7186"/>
                  <a:pt x="182" y="7371"/>
                  <a:pt x="407" y="7371"/>
                </a:cubicBezTo>
                <a:lnTo>
                  <a:pt x="946" y="7371"/>
                </a:lnTo>
                <a:cubicBezTo>
                  <a:pt x="1879" y="8296"/>
                  <a:pt x="2369" y="9539"/>
                  <a:pt x="2188" y="11156"/>
                </a:cubicBezTo>
                <a:lnTo>
                  <a:pt x="1778" y="11570"/>
                </a:lnTo>
                <a:cubicBezTo>
                  <a:pt x="1617" y="11727"/>
                  <a:pt x="1617" y="11988"/>
                  <a:pt x="1778" y="12145"/>
                </a:cubicBezTo>
                <a:cubicBezTo>
                  <a:pt x="1859" y="12225"/>
                  <a:pt x="1963" y="12265"/>
                  <a:pt x="2068" y="12265"/>
                </a:cubicBezTo>
                <a:cubicBezTo>
                  <a:pt x="2172" y="12265"/>
                  <a:pt x="2277" y="12225"/>
                  <a:pt x="2357" y="12145"/>
                </a:cubicBezTo>
                <a:lnTo>
                  <a:pt x="2767" y="11735"/>
                </a:lnTo>
                <a:cubicBezTo>
                  <a:pt x="2990" y="11710"/>
                  <a:pt x="3205" y="11698"/>
                  <a:pt x="3414" y="11698"/>
                </a:cubicBezTo>
                <a:cubicBezTo>
                  <a:pt x="4724" y="11698"/>
                  <a:pt x="5761" y="12176"/>
                  <a:pt x="6556" y="12977"/>
                </a:cubicBezTo>
                <a:lnTo>
                  <a:pt x="6556" y="13516"/>
                </a:lnTo>
                <a:cubicBezTo>
                  <a:pt x="6556" y="13741"/>
                  <a:pt x="6737" y="13922"/>
                  <a:pt x="6962" y="13922"/>
                </a:cubicBezTo>
                <a:cubicBezTo>
                  <a:pt x="7187" y="13922"/>
                  <a:pt x="7372" y="13741"/>
                  <a:pt x="7372" y="13516"/>
                </a:cubicBezTo>
                <a:lnTo>
                  <a:pt x="7372" y="12977"/>
                </a:lnTo>
                <a:cubicBezTo>
                  <a:pt x="8171" y="12172"/>
                  <a:pt x="9210" y="11699"/>
                  <a:pt x="10519" y="11699"/>
                </a:cubicBezTo>
                <a:cubicBezTo>
                  <a:pt x="10726" y="11699"/>
                  <a:pt x="10940" y="11710"/>
                  <a:pt x="11160" y="11735"/>
                </a:cubicBezTo>
                <a:lnTo>
                  <a:pt x="11570" y="12145"/>
                </a:lnTo>
                <a:cubicBezTo>
                  <a:pt x="11649" y="12225"/>
                  <a:pt x="11753" y="12265"/>
                  <a:pt x="11858" y="12265"/>
                </a:cubicBezTo>
                <a:cubicBezTo>
                  <a:pt x="11963" y="12265"/>
                  <a:pt x="12067" y="12225"/>
                  <a:pt x="12146" y="12145"/>
                </a:cubicBezTo>
                <a:cubicBezTo>
                  <a:pt x="12306" y="11988"/>
                  <a:pt x="12306" y="11727"/>
                  <a:pt x="12146" y="11570"/>
                </a:cubicBezTo>
                <a:lnTo>
                  <a:pt x="11735" y="11156"/>
                </a:lnTo>
                <a:cubicBezTo>
                  <a:pt x="11558" y="9547"/>
                  <a:pt x="12069" y="8300"/>
                  <a:pt x="13006" y="7371"/>
                </a:cubicBezTo>
                <a:lnTo>
                  <a:pt x="13517" y="7371"/>
                </a:lnTo>
                <a:cubicBezTo>
                  <a:pt x="13742" y="7371"/>
                  <a:pt x="13923" y="7186"/>
                  <a:pt x="13923" y="6961"/>
                </a:cubicBezTo>
                <a:cubicBezTo>
                  <a:pt x="13923" y="6736"/>
                  <a:pt x="13742" y="6555"/>
                  <a:pt x="13517" y="6555"/>
                </a:cubicBezTo>
                <a:lnTo>
                  <a:pt x="13006" y="6555"/>
                </a:lnTo>
                <a:cubicBezTo>
                  <a:pt x="12073" y="5626"/>
                  <a:pt x="11558" y="4383"/>
                  <a:pt x="11735" y="2767"/>
                </a:cubicBezTo>
                <a:lnTo>
                  <a:pt x="12146" y="2353"/>
                </a:lnTo>
                <a:cubicBezTo>
                  <a:pt x="12306" y="2196"/>
                  <a:pt x="12306" y="1938"/>
                  <a:pt x="12146" y="1778"/>
                </a:cubicBezTo>
                <a:cubicBezTo>
                  <a:pt x="12067" y="1697"/>
                  <a:pt x="11963" y="1657"/>
                  <a:pt x="11858" y="1657"/>
                </a:cubicBezTo>
                <a:cubicBezTo>
                  <a:pt x="11753" y="1657"/>
                  <a:pt x="11649" y="1697"/>
                  <a:pt x="11570" y="1778"/>
                </a:cubicBezTo>
                <a:lnTo>
                  <a:pt x="11160" y="2188"/>
                </a:lnTo>
                <a:cubicBezTo>
                  <a:pt x="10937" y="2213"/>
                  <a:pt x="10720" y="2225"/>
                  <a:pt x="10511" y="2225"/>
                </a:cubicBezTo>
                <a:cubicBezTo>
                  <a:pt x="9197" y="2225"/>
                  <a:pt x="8167" y="1747"/>
                  <a:pt x="7372" y="945"/>
                </a:cubicBezTo>
                <a:lnTo>
                  <a:pt x="7372" y="406"/>
                </a:lnTo>
                <a:cubicBezTo>
                  <a:pt x="7372" y="181"/>
                  <a:pt x="7187" y="0"/>
                  <a:pt x="69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4" name="Google Shape;1764;p46"/>
          <p:cNvGrpSpPr/>
          <p:nvPr/>
        </p:nvGrpSpPr>
        <p:grpSpPr>
          <a:xfrm>
            <a:off x="5594356" y="1316983"/>
            <a:ext cx="377136" cy="374981"/>
            <a:chOff x="5594356" y="1316983"/>
            <a:chExt cx="377136" cy="374981"/>
          </a:xfrm>
        </p:grpSpPr>
        <p:sp>
          <p:nvSpPr>
            <p:cNvPr id="1765" name="Google Shape;1765;p46"/>
            <p:cNvSpPr/>
            <p:nvPr/>
          </p:nvSpPr>
          <p:spPr>
            <a:xfrm>
              <a:off x="5594356" y="1427514"/>
              <a:ext cx="377136" cy="264450"/>
            </a:xfrm>
            <a:custGeom>
              <a:rect b="b" l="l" r="r" t="t"/>
              <a:pathLst>
                <a:path extrusionOk="0" h="9819" w="14003">
                  <a:moveTo>
                    <a:pt x="6185" y="1635"/>
                  </a:moveTo>
                  <a:cubicBezTo>
                    <a:pt x="6414" y="1635"/>
                    <a:pt x="6595" y="1816"/>
                    <a:pt x="6595" y="2041"/>
                  </a:cubicBezTo>
                  <a:lnTo>
                    <a:pt x="6595" y="2857"/>
                  </a:lnTo>
                  <a:cubicBezTo>
                    <a:pt x="6595" y="3082"/>
                    <a:pt x="6414" y="3267"/>
                    <a:pt x="6185" y="3267"/>
                  </a:cubicBezTo>
                  <a:cubicBezTo>
                    <a:pt x="5960" y="3267"/>
                    <a:pt x="5779" y="3082"/>
                    <a:pt x="5779" y="2857"/>
                  </a:cubicBezTo>
                  <a:lnTo>
                    <a:pt x="5779" y="2041"/>
                  </a:lnTo>
                  <a:cubicBezTo>
                    <a:pt x="5779" y="1816"/>
                    <a:pt x="5960" y="1635"/>
                    <a:pt x="6185" y="1635"/>
                  </a:cubicBezTo>
                  <a:close/>
                  <a:moveTo>
                    <a:pt x="7818" y="2857"/>
                  </a:moveTo>
                  <a:cubicBezTo>
                    <a:pt x="8043" y="2857"/>
                    <a:pt x="8228" y="3038"/>
                    <a:pt x="8228" y="3263"/>
                  </a:cubicBezTo>
                  <a:lnTo>
                    <a:pt x="8228" y="4080"/>
                  </a:lnTo>
                  <a:cubicBezTo>
                    <a:pt x="8228" y="4305"/>
                    <a:pt x="8043" y="4490"/>
                    <a:pt x="7818" y="4490"/>
                  </a:cubicBezTo>
                  <a:cubicBezTo>
                    <a:pt x="7593" y="4490"/>
                    <a:pt x="7412" y="4305"/>
                    <a:pt x="7412" y="4080"/>
                  </a:cubicBezTo>
                  <a:lnTo>
                    <a:pt x="7412" y="3263"/>
                  </a:lnTo>
                  <a:cubicBezTo>
                    <a:pt x="7412" y="3038"/>
                    <a:pt x="7593" y="2857"/>
                    <a:pt x="7818" y="2857"/>
                  </a:cubicBezTo>
                  <a:close/>
                  <a:moveTo>
                    <a:pt x="6185" y="4080"/>
                  </a:moveTo>
                  <a:cubicBezTo>
                    <a:pt x="6414" y="4080"/>
                    <a:pt x="6595" y="4265"/>
                    <a:pt x="6595" y="4490"/>
                  </a:cubicBezTo>
                  <a:lnTo>
                    <a:pt x="6595" y="5306"/>
                  </a:lnTo>
                  <a:cubicBezTo>
                    <a:pt x="6595" y="5531"/>
                    <a:pt x="6414" y="5712"/>
                    <a:pt x="6185" y="5712"/>
                  </a:cubicBezTo>
                  <a:cubicBezTo>
                    <a:pt x="5960" y="5712"/>
                    <a:pt x="5779" y="5531"/>
                    <a:pt x="5779" y="5306"/>
                  </a:cubicBezTo>
                  <a:lnTo>
                    <a:pt x="5779" y="4490"/>
                  </a:lnTo>
                  <a:cubicBezTo>
                    <a:pt x="5779" y="4265"/>
                    <a:pt x="5960" y="4080"/>
                    <a:pt x="6185" y="4080"/>
                  </a:cubicBezTo>
                  <a:close/>
                  <a:moveTo>
                    <a:pt x="447" y="1"/>
                  </a:moveTo>
                  <a:cubicBezTo>
                    <a:pt x="343" y="1"/>
                    <a:pt x="240" y="40"/>
                    <a:pt x="161" y="119"/>
                  </a:cubicBezTo>
                  <a:cubicBezTo>
                    <a:pt x="0" y="279"/>
                    <a:pt x="0" y="537"/>
                    <a:pt x="161" y="698"/>
                  </a:cubicBezTo>
                  <a:lnTo>
                    <a:pt x="688" y="1224"/>
                  </a:lnTo>
                  <a:lnTo>
                    <a:pt x="161" y="1751"/>
                  </a:lnTo>
                  <a:cubicBezTo>
                    <a:pt x="0" y="1912"/>
                    <a:pt x="0" y="2170"/>
                    <a:pt x="161" y="2330"/>
                  </a:cubicBezTo>
                  <a:cubicBezTo>
                    <a:pt x="240" y="2409"/>
                    <a:pt x="344" y="2448"/>
                    <a:pt x="449" y="2448"/>
                  </a:cubicBezTo>
                  <a:cubicBezTo>
                    <a:pt x="553" y="2448"/>
                    <a:pt x="658" y="2409"/>
                    <a:pt x="736" y="2330"/>
                  </a:cubicBezTo>
                  <a:lnTo>
                    <a:pt x="1432" y="1635"/>
                  </a:lnTo>
                  <a:lnTo>
                    <a:pt x="2514" y="1635"/>
                  </a:lnTo>
                  <a:lnTo>
                    <a:pt x="2514" y="2857"/>
                  </a:lnTo>
                  <a:cubicBezTo>
                    <a:pt x="2514" y="2998"/>
                    <a:pt x="2590" y="3131"/>
                    <a:pt x="2707" y="3203"/>
                  </a:cubicBezTo>
                  <a:cubicBezTo>
                    <a:pt x="2772" y="3245"/>
                    <a:pt x="2848" y="3265"/>
                    <a:pt x="2923" y="3265"/>
                  </a:cubicBezTo>
                  <a:cubicBezTo>
                    <a:pt x="2985" y="3265"/>
                    <a:pt x="3048" y="3251"/>
                    <a:pt x="3105" y="3223"/>
                  </a:cubicBezTo>
                  <a:lnTo>
                    <a:pt x="4022" y="2765"/>
                  </a:lnTo>
                  <a:lnTo>
                    <a:pt x="3334" y="6871"/>
                  </a:lnTo>
                  <a:cubicBezTo>
                    <a:pt x="3314" y="6987"/>
                    <a:pt x="3350" y="7108"/>
                    <a:pt x="3427" y="7200"/>
                  </a:cubicBezTo>
                  <a:cubicBezTo>
                    <a:pt x="3503" y="7293"/>
                    <a:pt x="3620" y="7345"/>
                    <a:pt x="3736" y="7345"/>
                  </a:cubicBezTo>
                  <a:lnTo>
                    <a:pt x="6595" y="7345"/>
                  </a:lnTo>
                  <a:lnTo>
                    <a:pt x="6595" y="9002"/>
                  </a:lnTo>
                  <a:lnTo>
                    <a:pt x="447" y="9002"/>
                  </a:lnTo>
                  <a:cubicBezTo>
                    <a:pt x="221" y="9002"/>
                    <a:pt x="40" y="9187"/>
                    <a:pt x="40" y="9412"/>
                  </a:cubicBezTo>
                  <a:cubicBezTo>
                    <a:pt x="40" y="9637"/>
                    <a:pt x="221" y="9818"/>
                    <a:pt x="447" y="9818"/>
                  </a:cubicBezTo>
                  <a:lnTo>
                    <a:pt x="13557" y="9818"/>
                  </a:lnTo>
                  <a:cubicBezTo>
                    <a:pt x="13782" y="9818"/>
                    <a:pt x="13963" y="9637"/>
                    <a:pt x="13963" y="9412"/>
                  </a:cubicBezTo>
                  <a:cubicBezTo>
                    <a:pt x="13963" y="9187"/>
                    <a:pt x="13782" y="9002"/>
                    <a:pt x="13557" y="9002"/>
                  </a:cubicBezTo>
                  <a:lnTo>
                    <a:pt x="7412" y="9002"/>
                  </a:lnTo>
                  <a:lnTo>
                    <a:pt x="7412" y="7345"/>
                  </a:lnTo>
                  <a:lnTo>
                    <a:pt x="7818" y="7345"/>
                  </a:lnTo>
                  <a:cubicBezTo>
                    <a:pt x="7927" y="7345"/>
                    <a:pt x="8031" y="7301"/>
                    <a:pt x="8108" y="7224"/>
                  </a:cubicBezTo>
                  <a:lnTo>
                    <a:pt x="8634" y="6698"/>
                  </a:lnTo>
                  <a:lnTo>
                    <a:pt x="9161" y="7224"/>
                  </a:lnTo>
                  <a:cubicBezTo>
                    <a:pt x="9238" y="7301"/>
                    <a:pt x="9342" y="7345"/>
                    <a:pt x="9451" y="7345"/>
                  </a:cubicBezTo>
                  <a:lnTo>
                    <a:pt x="10267" y="7345"/>
                  </a:lnTo>
                  <a:cubicBezTo>
                    <a:pt x="10388" y="7345"/>
                    <a:pt x="10500" y="7293"/>
                    <a:pt x="10577" y="7200"/>
                  </a:cubicBezTo>
                  <a:cubicBezTo>
                    <a:pt x="10657" y="7108"/>
                    <a:pt x="10689" y="6987"/>
                    <a:pt x="10669" y="6871"/>
                  </a:cubicBezTo>
                  <a:lnTo>
                    <a:pt x="9986" y="2765"/>
                  </a:lnTo>
                  <a:lnTo>
                    <a:pt x="10898" y="3223"/>
                  </a:lnTo>
                  <a:cubicBezTo>
                    <a:pt x="10957" y="3251"/>
                    <a:pt x="11020" y="3265"/>
                    <a:pt x="11082" y="3265"/>
                  </a:cubicBezTo>
                  <a:cubicBezTo>
                    <a:pt x="11157" y="3265"/>
                    <a:pt x="11231" y="3245"/>
                    <a:pt x="11297" y="3203"/>
                  </a:cubicBezTo>
                  <a:cubicBezTo>
                    <a:pt x="11417" y="3131"/>
                    <a:pt x="11490" y="2998"/>
                    <a:pt x="11490" y="2857"/>
                  </a:cubicBezTo>
                  <a:lnTo>
                    <a:pt x="11490" y="1635"/>
                  </a:lnTo>
                  <a:lnTo>
                    <a:pt x="12571" y="1635"/>
                  </a:lnTo>
                  <a:lnTo>
                    <a:pt x="13267" y="2330"/>
                  </a:lnTo>
                  <a:cubicBezTo>
                    <a:pt x="13348" y="2409"/>
                    <a:pt x="13452" y="2448"/>
                    <a:pt x="13557" y="2448"/>
                  </a:cubicBezTo>
                  <a:cubicBezTo>
                    <a:pt x="13661" y="2448"/>
                    <a:pt x="13766" y="2409"/>
                    <a:pt x="13846" y="2330"/>
                  </a:cubicBezTo>
                  <a:cubicBezTo>
                    <a:pt x="14003" y="2170"/>
                    <a:pt x="14003" y="1912"/>
                    <a:pt x="13846" y="1751"/>
                  </a:cubicBezTo>
                  <a:lnTo>
                    <a:pt x="13319" y="1224"/>
                  </a:lnTo>
                  <a:lnTo>
                    <a:pt x="13846" y="698"/>
                  </a:lnTo>
                  <a:cubicBezTo>
                    <a:pt x="14003" y="537"/>
                    <a:pt x="14003" y="279"/>
                    <a:pt x="13846" y="119"/>
                  </a:cubicBezTo>
                  <a:cubicBezTo>
                    <a:pt x="13766" y="40"/>
                    <a:pt x="13661" y="1"/>
                    <a:pt x="13557" y="1"/>
                  </a:cubicBezTo>
                  <a:cubicBezTo>
                    <a:pt x="13452" y="1"/>
                    <a:pt x="13348" y="40"/>
                    <a:pt x="13267" y="119"/>
                  </a:cubicBezTo>
                  <a:lnTo>
                    <a:pt x="12571" y="818"/>
                  </a:lnTo>
                  <a:lnTo>
                    <a:pt x="11490" y="818"/>
                  </a:lnTo>
                  <a:lnTo>
                    <a:pt x="11490" y="408"/>
                  </a:lnTo>
                  <a:cubicBezTo>
                    <a:pt x="11490" y="183"/>
                    <a:pt x="11309" y="2"/>
                    <a:pt x="11083" y="2"/>
                  </a:cubicBezTo>
                  <a:lnTo>
                    <a:pt x="9571" y="2"/>
                  </a:lnTo>
                  <a:cubicBezTo>
                    <a:pt x="9113" y="963"/>
                    <a:pt x="8136" y="1631"/>
                    <a:pt x="7002" y="1631"/>
                  </a:cubicBezTo>
                  <a:cubicBezTo>
                    <a:pt x="5868" y="1631"/>
                    <a:pt x="4894" y="963"/>
                    <a:pt x="4432" y="2"/>
                  </a:cubicBezTo>
                  <a:lnTo>
                    <a:pt x="2924" y="2"/>
                  </a:lnTo>
                  <a:cubicBezTo>
                    <a:pt x="2699" y="2"/>
                    <a:pt x="2514" y="183"/>
                    <a:pt x="2514" y="408"/>
                  </a:cubicBezTo>
                  <a:lnTo>
                    <a:pt x="2514" y="818"/>
                  </a:lnTo>
                  <a:lnTo>
                    <a:pt x="1432" y="818"/>
                  </a:lnTo>
                  <a:lnTo>
                    <a:pt x="736" y="119"/>
                  </a:lnTo>
                  <a:cubicBezTo>
                    <a:pt x="656" y="40"/>
                    <a:pt x="551" y="1"/>
                    <a:pt x="4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6"/>
            <p:cNvSpPr/>
            <p:nvPr/>
          </p:nvSpPr>
          <p:spPr>
            <a:xfrm>
              <a:off x="5684041" y="1316983"/>
              <a:ext cx="197792" cy="43981"/>
            </a:xfrm>
            <a:custGeom>
              <a:rect b="b" l="l" r="r" t="t"/>
              <a:pathLst>
                <a:path extrusionOk="0" h="1633" w="7344">
                  <a:moveTo>
                    <a:pt x="2449" y="0"/>
                  </a:moveTo>
                  <a:cubicBezTo>
                    <a:pt x="1999" y="0"/>
                    <a:pt x="1633" y="366"/>
                    <a:pt x="1633" y="816"/>
                  </a:cubicBezTo>
                  <a:lnTo>
                    <a:pt x="410" y="816"/>
                  </a:lnTo>
                  <a:cubicBezTo>
                    <a:pt x="185" y="816"/>
                    <a:pt x="0" y="997"/>
                    <a:pt x="0" y="1223"/>
                  </a:cubicBezTo>
                  <a:cubicBezTo>
                    <a:pt x="0" y="1448"/>
                    <a:pt x="185" y="1633"/>
                    <a:pt x="410" y="1633"/>
                  </a:cubicBezTo>
                  <a:lnTo>
                    <a:pt x="6937" y="1633"/>
                  </a:lnTo>
                  <a:cubicBezTo>
                    <a:pt x="7162" y="1633"/>
                    <a:pt x="7343" y="1448"/>
                    <a:pt x="7343" y="1223"/>
                  </a:cubicBezTo>
                  <a:cubicBezTo>
                    <a:pt x="7343" y="997"/>
                    <a:pt x="7162" y="816"/>
                    <a:pt x="6937" y="816"/>
                  </a:cubicBezTo>
                  <a:lnTo>
                    <a:pt x="5715" y="816"/>
                  </a:lnTo>
                  <a:cubicBezTo>
                    <a:pt x="5715" y="366"/>
                    <a:pt x="5349" y="0"/>
                    <a:pt x="48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6"/>
            <p:cNvSpPr/>
            <p:nvPr/>
          </p:nvSpPr>
          <p:spPr>
            <a:xfrm>
              <a:off x="5727995" y="1382833"/>
              <a:ext cx="109965" cy="66739"/>
            </a:xfrm>
            <a:custGeom>
              <a:rect b="b" l="l" r="r" t="t"/>
              <a:pathLst>
                <a:path extrusionOk="0" h="2478" w="4083">
                  <a:moveTo>
                    <a:pt x="1" y="0"/>
                  </a:moveTo>
                  <a:lnTo>
                    <a:pt x="1" y="410"/>
                  </a:lnTo>
                  <a:cubicBezTo>
                    <a:pt x="1" y="1532"/>
                    <a:pt x="918" y="2477"/>
                    <a:pt x="2040" y="2477"/>
                  </a:cubicBezTo>
                  <a:cubicBezTo>
                    <a:pt x="3166" y="2477"/>
                    <a:pt x="4083" y="1532"/>
                    <a:pt x="4083" y="410"/>
                  </a:cubicBezTo>
                  <a:lnTo>
                    <a:pt x="40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 name="Google Shape;1768;p46"/>
          <p:cNvGrpSpPr/>
          <p:nvPr/>
        </p:nvGrpSpPr>
        <p:grpSpPr>
          <a:xfrm>
            <a:off x="4805422" y="1316983"/>
            <a:ext cx="329627" cy="374981"/>
            <a:chOff x="4805422" y="1316983"/>
            <a:chExt cx="329627" cy="374981"/>
          </a:xfrm>
        </p:grpSpPr>
        <p:sp>
          <p:nvSpPr>
            <p:cNvPr id="1769" name="Google Shape;1769;p46"/>
            <p:cNvSpPr/>
            <p:nvPr/>
          </p:nvSpPr>
          <p:spPr>
            <a:xfrm>
              <a:off x="4827426" y="1316983"/>
              <a:ext cx="285619" cy="43981"/>
            </a:xfrm>
            <a:custGeom>
              <a:rect b="b" l="l" r="r" t="t"/>
              <a:pathLst>
                <a:path extrusionOk="0" h="1633" w="10605">
                  <a:moveTo>
                    <a:pt x="2039" y="0"/>
                  </a:moveTo>
                  <a:cubicBezTo>
                    <a:pt x="1243" y="0"/>
                    <a:pt x="519" y="330"/>
                    <a:pt x="0" y="861"/>
                  </a:cubicBezTo>
                  <a:lnTo>
                    <a:pt x="0" y="1223"/>
                  </a:lnTo>
                  <a:cubicBezTo>
                    <a:pt x="0" y="1448"/>
                    <a:pt x="185" y="1633"/>
                    <a:pt x="410" y="1633"/>
                  </a:cubicBezTo>
                  <a:lnTo>
                    <a:pt x="10199" y="1633"/>
                  </a:lnTo>
                  <a:cubicBezTo>
                    <a:pt x="10424" y="1633"/>
                    <a:pt x="10605" y="1448"/>
                    <a:pt x="10605" y="1223"/>
                  </a:cubicBezTo>
                  <a:lnTo>
                    <a:pt x="10605" y="861"/>
                  </a:lnTo>
                  <a:cubicBezTo>
                    <a:pt x="10086" y="330"/>
                    <a:pt x="9366" y="0"/>
                    <a:pt x="85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6"/>
            <p:cNvSpPr/>
            <p:nvPr/>
          </p:nvSpPr>
          <p:spPr>
            <a:xfrm>
              <a:off x="5003215" y="1382833"/>
              <a:ext cx="22004" cy="22004"/>
            </a:xfrm>
            <a:custGeom>
              <a:rect b="b" l="l" r="r" t="t"/>
              <a:pathLst>
                <a:path extrusionOk="0" h="817" w="817">
                  <a:moveTo>
                    <a:pt x="0" y="0"/>
                  </a:moveTo>
                  <a:lnTo>
                    <a:pt x="0" y="816"/>
                  </a:lnTo>
                  <a:lnTo>
                    <a:pt x="816" y="816"/>
                  </a:lnTo>
                  <a:lnTo>
                    <a:pt x="8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6"/>
            <p:cNvSpPr/>
            <p:nvPr/>
          </p:nvSpPr>
          <p:spPr>
            <a:xfrm>
              <a:off x="5047168" y="1382833"/>
              <a:ext cx="22031" cy="64880"/>
            </a:xfrm>
            <a:custGeom>
              <a:rect b="b" l="l" r="r" t="t"/>
              <a:pathLst>
                <a:path extrusionOk="0" h="2409" w="818">
                  <a:moveTo>
                    <a:pt x="1" y="0"/>
                  </a:moveTo>
                  <a:lnTo>
                    <a:pt x="1" y="2409"/>
                  </a:lnTo>
                  <a:cubicBezTo>
                    <a:pt x="475" y="2240"/>
                    <a:pt x="817" y="1786"/>
                    <a:pt x="817" y="1251"/>
                  </a:cubicBezTo>
                  <a:lnTo>
                    <a:pt x="81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6"/>
            <p:cNvSpPr/>
            <p:nvPr/>
          </p:nvSpPr>
          <p:spPr>
            <a:xfrm>
              <a:off x="4805422" y="1367239"/>
              <a:ext cx="329627" cy="149475"/>
            </a:xfrm>
            <a:custGeom>
              <a:rect b="b" l="l" r="r" t="t"/>
              <a:pathLst>
                <a:path extrusionOk="0" h="5550" w="12239">
                  <a:moveTo>
                    <a:pt x="12049" y="0"/>
                  </a:moveTo>
                  <a:cubicBezTo>
                    <a:pt x="12050" y="1"/>
                    <a:pt x="12050" y="3"/>
                    <a:pt x="12051" y="4"/>
                  </a:cubicBezTo>
                  <a:lnTo>
                    <a:pt x="12051" y="4"/>
                  </a:lnTo>
                  <a:cubicBezTo>
                    <a:pt x="12051" y="3"/>
                    <a:pt x="12052" y="1"/>
                    <a:pt x="12053" y="0"/>
                  </a:cubicBezTo>
                  <a:close/>
                  <a:moveTo>
                    <a:pt x="186" y="0"/>
                  </a:moveTo>
                  <a:cubicBezTo>
                    <a:pt x="73" y="310"/>
                    <a:pt x="1" y="639"/>
                    <a:pt x="1" y="989"/>
                  </a:cubicBezTo>
                  <a:lnTo>
                    <a:pt x="1" y="5550"/>
                  </a:lnTo>
                  <a:cubicBezTo>
                    <a:pt x="520" y="5019"/>
                    <a:pt x="1239" y="4685"/>
                    <a:pt x="2040" y="4685"/>
                  </a:cubicBezTo>
                  <a:lnTo>
                    <a:pt x="4489" y="4685"/>
                  </a:lnTo>
                  <a:cubicBezTo>
                    <a:pt x="5156" y="4685"/>
                    <a:pt x="5747" y="5015"/>
                    <a:pt x="6117" y="5513"/>
                  </a:cubicBezTo>
                  <a:cubicBezTo>
                    <a:pt x="6491" y="5015"/>
                    <a:pt x="7083" y="4685"/>
                    <a:pt x="7750" y="4685"/>
                  </a:cubicBezTo>
                  <a:lnTo>
                    <a:pt x="10199" y="4685"/>
                  </a:lnTo>
                  <a:cubicBezTo>
                    <a:pt x="10996" y="4685"/>
                    <a:pt x="11719" y="5019"/>
                    <a:pt x="12238" y="5550"/>
                  </a:cubicBezTo>
                  <a:lnTo>
                    <a:pt x="12238" y="989"/>
                  </a:lnTo>
                  <a:cubicBezTo>
                    <a:pt x="12238" y="641"/>
                    <a:pt x="12166" y="313"/>
                    <a:pt x="12051" y="4"/>
                  </a:cubicBezTo>
                  <a:lnTo>
                    <a:pt x="12051" y="4"/>
                  </a:lnTo>
                  <a:cubicBezTo>
                    <a:pt x="11833" y="348"/>
                    <a:pt x="11452" y="579"/>
                    <a:pt x="11016" y="579"/>
                  </a:cubicBezTo>
                  <a:lnTo>
                    <a:pt x="10605" y="579"/>
                  </a:lnTo>
                  <a:lnTo>
                    <a:pt x="10605" y="1834"/>
                  </a:lnTo>
                  <a:cubicBezTo>
                    <a:pt x="10605" y="2956"/>
                    <a:pt x="9693" y="3873"/>
                    <a:pt x="8567" y="3873"/>
                  </a:cubicBezTo>
                  <a:cubicBezTo>
                    <a:pt x="8341" y="3873"/>
                    <a:pt x="8160" y="3688"/>
                    <a:pt x="8160" y="3462"/>
                  </a:cubicBezTo>
                  <a:lnTo>
                    <a:pt x="8160" y="2240"/>
                  </a:lnTo>
                  <a:lnTo>
                    <a:pt x="4079" y="2240"/>
                  </a:lnTo>
                  <a:lnTo>
                    <a:pt x="4079" y="3462"/>
                  </a:lnTo>
                  <a:cubicBezTo>
                    <a:pt x="4079" y="3688"/>
                    <a:pt x="3898" y="3873"/>
                    <a:pt x="3672" y="3873"/>
                  </a:cubicBezTo>
                  <a:cubicBezTo>
                    <a:pt x="2546" y="3873"/>
                    <a:pt x="1634" y="2956"/>
                    <a:pt x="1634" y="1834"/>
                  </a:cubicBezTo>
                  <a:lnTo>
                    <a:pt x="1634" y="579"/>
                  </a:lnTo>
                  <a:lnTo>
                    <a:pt x="1223" y="579"/>
                  </a:lnTo>
                  <a:cubicBezTo>
                    <a:pt x="785" y="579"/>
                    <a:pt x="403" y="346"/>
                    <a:pt x="1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6"/>
            <p:cNvSpPr/>
            <p:nvPr/>
          </p:nvSpPr>
          <p:spPr>
            <a:xfrm>
              <a:off x="4915253" y="1382833"/>
              <a:ext cx="22004" cy="22004"/>
            </a:xfrm>
            <a:custGeom>
              <a:rect b="b" l="l" r="r" t="t"/>
              <a:pathLst>
                <a:path extrusionOk="0" h="817" w="817">
                  <a:moveTo>
                    <a:pt x="1" y="0"/>
                  </a:moveTo>
                  <a:lnTo>
                    <a:pt x="1" y="816"/>
                  </a:lnTo>
                  <a:lnTo>
                    <a:pt x="817" y="816"/>
                  </a:lnTo>
                  <a:lnTo>
                    <a:pt x="81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6"/>
            <p:cNvSpPr/>
            <p:nvPr/>
          </p:nvSpPr>
          <p:spPr>
            <a:xfrm>
              <a:off x="4959234" y="1382833"/>
              <a:ext cx="22004" cy="22004"/>
            </a:xfrm>
            <a:custGeom>
              <a:rect b="b" l="l" r="r" t="t"/>
              <a:pathLst>
                <a:path extrusionOk="0" h="817" w="817">
                  <a:moveTo>
                    <a:pt x="0" y="0"/>
                  </a:moveTo>
                  <a:lnTo>
                    <a:pt x="0" y="816"/>
                  </a:lnTo>
                  <a:lnTo>
                    <a:pt x="817" y="816"/>
                  </a:lnTo>
                  <a:lnTo>
                    <a:pt x="81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6"/>
            <p:cNvSpPr/>
            <p:nvPr/>
          </p:nvSpPr>
          <p:spPr>
            <a:xfrm>
              <a:off x="4871380" y="1382833"/>
              <a:ext cx="22031" cy="64880"/>
            </a:xfrm>
            <a:custGeom>
              <a:rect b="b" l="l" r="r" t="t"/>
              <a:pathLst>
                <a:path extrusionOk="0" h="2409" w="818">
                  <a:moveTo>
                    <a:pt x="1" y="0"/>
                  </a:moveTo>
                  <a:lnTo>
                    <a:pt x="1" y="1255"/>
                  </a:lnTo>
                  <a:cubicBezTo>
                    <a:pt x="1" y="1786"/>
                    <a:pt x="343" y="2240"/>
                    <a:pt x="817" y="2409"/>
                  </a:cubicBezTo>
                  <a:lnTo>
                    <a:pt x="81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6"/>
            <p:cNvSpPr/>
            <p:nvPr/>
          </p:nvSpPr>
          <p:spPr>
            <a:xfrm>
              <a:off x="4871380" y="1556117"/>
              <a:ext cx="22031" cy="64800"/>
            </a:xfrm>
            <a:custGeom>
              <a:rect b="b" l="l" r="r" t="t"/>
              <a:pathLst>
                <a:path extrusionOk="0" h="2406" w="818">
                  <a:moveTo>
                    <a:pt x="817" y="0"/>
                  </a:moveTo>
                  <a:cubicBezTo>
                    <a:pt x="343" y="165"/>
                    <a:pt x="1" y="648"/>
                    <a:pt x="1" y="1179"/>
                  </a:cubicBezTo>
                  <a:lnTo>
                    <a:pt x="1" y="2405"/>
                  </a:lnTo>
                  <a:lnTo>
                    <a:pt x="817" y="2405"/>
                  </a:lnTo>
                  <a:lnTo>
                    <a:pt x="81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6"/>
            <p:cNvSpPr/>
            <p:nvPr/>
          </p:nvSpPr>
          <p:spPr>
            <a:xfrm>
              <a:off x="4805422" y="1515395"/>
              <a:ext cx="329627" cy="123055"/>
            </a:xfrm>
            <a:custGeom>
              <a:rect b="b" l="l" r="r" t="t"/>
              <a:pathLst>
                <a:path extrusionOk="0" h="4569" w="12239">
                  <a:moveTo>
                    <a:pt x="2040" y="0"/>
                  </a:moveTo>
                  <a:cubicBezTo>
                    <a:pt x="918" y="0"/>
                    <a:pt x="1" y="945"/>
                    <a:pt x="1" y="2067"/>
                  </a:cubicBezTo>
                  <a:lnTo>
                    <a:pt x="1" y="3700"/>
                  </a:lnTo>
                  <a:cubicBezTo>
                    <a:pt x="1" y="4006"/>
                    <a:pt x="61" y="4291"/>
                    <a:pt x="150" y="4569"/>
                  </a:cubicBezTo>
                  <a:cubicBezTo>
                    <a:pt x="355" y="4183"/>
                    <a:pt x="757" y="3917"/>
                    <a:pt x="1223" y="3917"/>
                  </a:cubicBezTo>
                  <a:lnTo>
                    <a:pt x="1634" y="3917"/>
                  </a:lnTo>
                  <a:lnTo>
                    <a:pt x="1634" y="2691"/>
                  </a:lnTo>
                  <a:cubicBezTo>
                    <a:pt x="1634" y="1569"/>
                    <a:pt x="2546" y="624"/>
                    <a:pt x="3672" y="624"/>
                  </a:cubicBezTo>
                  <a:cubicBezTo>
                    <a:pt x="3898" y="624"/>
                    <a:pt x="4079" y="809"/>
                    <a:pt x="4079" y="1034"/>
                  </a:cubicBezTo>
                  <a:lnTo>
                    <a:pt x="4079" y="2285"/>
                  </a:lnTo>
                  <a:lnTo>
                    <a:pt x="8160" y="2285"/>
                  </a:lnTo>
                  <a:lnTo>
                    <a:pt x="8160" y="1034"/>
                  </a:lnTo>
                  <a:cubicBezTo>
                    <a:pt x="8160" y="809"/>
                    <a:pt x="8341" y="624"/>
                    <a:pt x="8567" y="624"/>
                  </a:cubicBezTo>
                  <a:cubicBezTo>
                    <a:pt x="9693" y="624"/>
                    <a:pt x="10609" y="1569"/>
                    <a:pt x="10609" y="2691"/>
                  </a:cubicBezTo>
                  <a:lnTo>
                    <a:pt x="10609" y="3917"/>
                  </a:lnTo>
                  <a:lnTo>
                    <a:pt x="11016" y="3917"/>
                  </a:lnTo>
                  <a:cubicBezTo>
                    <a:pt x="11482" y="3917"/>
                    <a:pt x="11884" y="4183"/>
                    <a:pt x="12089" y="4569"/>
                  </a:cubicBezTo>
                  <a:cubicBezTo>
                    <a:pt x="12178" y="4291"/>
                    <a:pt x="12238" y="4006"/>
                    <a:pt x="12238" y="3700"/>
                  </a:cubicBezTo>
                  <a:lnTo>
                    <a:pt x="12238" y="2067"/>
                  </a:lnTo>
                  <a:cubicBezTo>
                    <a:pt x="12238" y="945"/>
                    <a:pt x="11325" y="0"/>
                    <a:pt x="10199" y="0"/>
                  </a:cubicBezTo>
                  <a:lnTo>
                    <a:pt x="7754" y="0"/>
                  </a:lnTo>
                  <a:cubicBezTo>
                    <a:pt x="7079" y="0"/>
                    <a:pt x="6528" y="551"/>
                    <a:pt x="6528" y="1227"/>
                  </a:cubicBezTo>
                  <a:cubicBezTo>
                    <a:pt x="6528" y="1452"/>
                    <a:pt x="6347" y="1633"/>
                    <a:pt x="6121" y="1633"/>
                  </a:cubicBezTo>
                  <a:cubicBezTo>
                    <a:pt x="5896" y="1633"/>
                    <a:pt x="5711" y="1452"/>
                    <a:pt x="5711" y="1227"/>
                  </a:cubicBezTo>
                  <a:cubicBezTo>
                    <a:pt x="5711" y="551"/>
                    <a:pt x="5164" y="0"/>
                    <a:pt x="44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6"/>
            <p:cNvSpPr/>
            <p:nvPr/>
          </p:nvSpPr>
          <p:spPr>
            <a:xfrm>
              <a:off x="4915253" y="1598885"/>
              <a:ext cx="22004" cy="22031"/>
            </a:xfrm>
            <a:custGeom>
              <a:rect b="b" l="l" r="r" t="t"/>
              <a:pathLst>
                <a:path extrusionOk="0" h="818" w="817">
                  <a:moveTo>
                    <a:pt x="1" y="1"/>
                  </a:moveTo>
                  <a:lnTo>
                    <a:pt x="1" y="817"/>
                  </a:lnTo>
                  <a:lnTo>
                    <a:pt x="817" y="817"/>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6"/>
            <p:cNvSpPr/>
            <p:nvPr/>
          </p:nvSpPr>
          <p:spPr>
            <a:xfrm>
              <a:off x="4959234" y="1598885"/>
              <a:ext cx="22004" cy="22031"/>
            </a:xfrm>
            <a:custGeom>
              <a:rect b="b" l="l" r="r" t="t"/>
              <a:pathLst>
                <a:path extrusionOk="0" h="818" w="817">
                  <a:moveTo>
                    <a:pt x="0" y="1"/>
                  </a:moveTo>
                  <a:lnTo>
                    <a:pt x="0" y="817"/>
                  </a:lnTo>
                  <a:lnTo>
                    <a:pt x="817" y="817"/>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6"/>
            <p:cNvSpPr/>
            <p:nvPr/>
          </p:nvSpPr>
          <p:spPr>
            <a:xfrm>
              <a:off x="5047168" y="1556117"/>
              <a:ext cx="22031" cy="64800"/>
            </a:xfrm>
            <a:custGeom>
              <a:rect b="b" l="l" r="r" t="t"/>
              <a:pathLst>
                <a:path extrusionOk="0" h="2406" w="818">
                  <a:moveTo>
                    <a:pt x="1" y="0"/>
                  </a:moveTo>
                  <a:lnTo>
                    <a:pt x="1" y="2405"/>
                  </a:lnTo>
                  <a:lnTo>
                    <a:pt x="817" y="2405"/>
                  </a:lnTo>
                  <a:lnTo>
                    <a:pt x="817" y="1179"/>
                  </a:lnTo>
                  <a:cubicBezTo>
                    <a:pt x="817" y="648"/>
                    <a:pt x="475" y="165"/>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6"/>
            <p:cNvSpPr/>
            <p:nvPr/>
          </p:nvSpPr>
          <p:spPr>
            <a:xfrm>
              <a:off x="4827426" y="1642866"/>
              <a:ext cx="285727" cy="49098"/>
            </a:xfrm>
            <a:custGeom>
              <a:rect b="b" l="l" r="r" t="t"/>
              <a:pathLst>
                <a:path extrusionOk="0" h="1823" w="10609">
                  <a:moveTo>
                    <a:pt x="410" y="1"/>
                  </a:moveTo>
                  <a:cubicBezTo>
                    <a:pt x="185" y="1"/>
                    <a:pt x="0" y="182"/>
                    <a:pt x="0" y="407"/>
                  </a:cubicBezTo>
                  <a:lnTo>
                    <a:pt x="0" y="958"/>
                  </a:lnTo>
                  <a:cubicBezTo>
                    <a:pt x="519" y="1489"/>
                    <a:pt x="1239" y="1822"/>
                    <a:pt x="2039" y="1822"/>
                  </a:cubicBezTo>
                  <a:lnTo>
                    <a:pt x="8566" y="1822"/>
                  </a:lnTo>
                  <a:cubicBezTo>
                    <a:pt x="9366" y="1822"/>
                    <a:pt x="10086" y="1489"/>
                    <a:pt x="10609" y="958"/>
                  </a:cubicBezTo>
                  <a:lnTo>
                    <a:pt x="10609" y="407"/>
                  </a:lnTo>
                  <a:cubicBezTo>
                    <a:pt x="10609" y="182"/>
                    <a:pt x="10424" y="1"/>
                    <a:pt x="101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6"/>
            <p:cNvSpPr/>
            <p:nvPr/>
          </p:nvSpPr>
          <p:spPr>
            <a:xfrm>
              <a:off x="5003215" y="1598885"/>
              <a:ext cx="22004" cy="22031"/>
            </a:xfrm>
            <a:custGeom>
              <a:rect b="b" l="l" r="r" t="t"/>
              <a:pathLst>
                <a:path extrusionOk="0" h="818" w="817">
                  <a:moveTo>
                    <a:pt x="0" y="1"/>
                  </a:moveTo>
                  <a:lnTo>
                    <a:pt x="0" y="817"/>
                  </a:lnTo>
                  <a:lnTo>
                    <a:pt x="816" y="817"/>
                  </a:lnTo>
                  <a:lnTo>
                    <a:pt x="8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 name="Google Shape;1783;p46"/>
          <p:cNvGrpSpPr/>
          <p:nvPr/>
        </p:nvGrpSpPr>
        <p:grpSpPr>
          <a:xfrm>
            <a:off x="3969061" y="1316983"/>
            <a:ext cx="375116" cy="374981"/>
            <a:chOff x="3969061" y="1316983"/>
            <a:chExt cx="375116" cy="374981"/>
          </a:xfrm>
        </p:grpSpPr>
        <p:sp>
          <p:nvSpPr>
            <p:cNvPr id="1784" name="Google Shape;1784;p46"/>
            <p:cNvSpPr/>
            <p:nvPr/>
          </p:nvSpPr>
          <p:spPr>
            <a:xfrm>
              <a:off x="4192412" y="1518977"/>
              <a:ext cx="43119" cy="40049"/>
            </a:xfrm>
            <a:custGeom>
              <a:rect b="b" l="l" r="r" t="t"/>
              <a:pathLst>
                <a:path extrusionOk="0" h="1487" w="1601">
                  <a:moveTo>
                    <a:pt x="1183" y="0"/>
                  </a:moveTo>
                  <a:lnTo>
                    <a:pt x="0" y="1182"/>
                  </a:lnTo>
                  <a:cubicBezTo>
                    <a:pt x="163" y="1382"/>
                    <a:pt x="402" y="1486"/>
                    <a:pt x="645" y="1486"/>
                  </a:cubicBezTo>
                  <a:cubicBezTo>
                    <a:pt x="857" y="1486"/>
                    <a:pt x="1072" y="1406"/>
                    <a:pt x="1239" y="1239"/>
                  </a:cubicBezTo>
                  <a:cubicBezTo>
                    <a:pt x="1601" y="877"/>
                    <a:pt x="1544" y="302"/>
                    <a:pt x="1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6"/>
            <p:cNvSpPr/>
            <p:nvPr/>
          </p:nvSpPr>
          <p:spPr>
            <a:xfrm>
              <a:off x="4077706" y="1518977"/>
              <a:ext cx="43146" cy="40049"/>
            </a:xfrm>
            <a:custGeom>
              <a:rect b="b" l="l" r="r" t="t"/>
              <a:pathLst>
                <a:path extrusionOk="0" h="1487" w="1602">
                  <a:moveTo>
                    <a:pt x="419" y="0"/>
                  </a:moveTo>
                  <a:cubicBezTo>
                    <a:pt x="57" y="302"/>
                    <a:pt x="0" y="877"/>
                    <a:pt x="362" y="1239"/>
                  </a:cubicBezTo>
                  <a:cubicBezTo>
                    <a:pt x="530" y="1406"/>
                    <a:pt x="745" y="1487"/>
                    <a:pt x="958" y="1487"/>
                  </a:cubicBezTo>
                  <a:cubicBezTo>
                    <a:pt x="1200" y="1487"/>
                    <a:pt x="1439" y="1383"/>
                    <a:pt x="1601" y="1186"/>
                  </a:cubicBezTo>
                  <a:lnTo>
                    <a:pt x="4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6"/>
            <p:cNvSpPr/>
            <p:nvPr/>
          </p:nvSpPr>
          <p:spPr>
            <a:xfrm>
              <a:off x="3969061" y="1316983"/>
              <a:ext cx="375116" cy="374981"/>
            </a:xfrm>
            <a:custGeom>
              <a:rect b="b" l="l" r="r" t="t"/>
              <a:pathLst>
                <a:path extrusionOk="0" h="13923" w="13928">
                  <a:moveTo>
                    <a:pt x="6966" y="0"/>
                  </a:moveTo>
                  <a:cubicBezTo>
                    <a:pt x="3142" y="0"/>
                    <a:pt x="1" y="3165"/>
                    <a:pt x="1" y="6989"/>
                  </a:cubicBezTo>
                  <a:lnTo>
                    <a:pt x="1" y="11883"/>
                  </a:lnTo>
                  <a:cubicBezTo>
                    <a:pt x="1" y="13009"/>
                    <a:pt x="946" y="13922"/>
                    <a:pt x="2068" y="13922"/>
                  </a:cubicBezTo>
                  <a:lnTo>
                    <a:pt x="2080" y="13922"/>
                  </a:lnTo>
                  <a:cubicBezTo>
                    <a:pt x="1823" y="13580"/>
                    <a:pt x="1662" y="13158"/>
                    <a:pt x="1662" y="12700"/>
                  </a:cubicBezTo>
                  <a:lnTo>
                    <a:pt x="1662" y="7870"/>
                  </a:lnTo>
                  <a:cubicBezTo>
                    <a:pt x="1662" y="5811"/>
                    <a:pt x="3339" y="4134"/>
                    <a:pt x="5402" y="4134"/>
                  </a:cubicBezTo>
                  <a:lnTo>
                    <a:pt x="8531" y="4134"/>
                  </a:lnTo>
                  <a:cubicBezTo>
                    <a:pt x="10590" y="4134"/>
                    <a:pt x="12266" y="5811"/>
                    <a:pt x="12266" y="7870"/>
                  </a:cubicBezTo>
                  <a:lnTo>
                    <a:pt x="12266" y="12700"/>
                  </a:lnTo>
                  <a:cubicBezTo>
                    <a:pt x="12266" y="13158"/>
                    <a:pt x="12110" y="13580"/>
                    <a:pt x="11848" y="13922"/>
                  </a:cubicBezTo>
                  <a:lnTo>
                    <a:pt x="11860" y="13922"/>
                  </a:lnTo>
                  <a:cubicBezTo>
                    <a:pt x="12986" y="13922"/>
                    <a:pt x="13927" y="13009"/>
                    <a:pt x="13927" y="11883"/>
                  </a:cubicBezTo>
                  <a:lnTo>
                    <a:pt x="13927" y="6989"/>
                  </a:lnTo>
                  <a:cubicBezTo>
                    <a:pt x="13927" y="3165"/>
                    <a:pt x="10791" y="0"/>
                    <a:pt x="69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6"/>
            <p:cNvSpPr/>
            <p:nvPr/>
          </p:nvSpPr>
          <p:spPr>
            <a:xfrm>
              <a:off x="4035799" y="1450191"/>
              <a:ext cx="241773" cy="219769"/>
            </a:xfrm>
            <a:custGeom>
              <a:rect b="b" l="l" r="r" t="t"/>
              <a:pathLst>
                <a:path extrusionOk="0" h="8160" w="8977">
                  <a:moveTo>
                    <a:pt x="6917" y="1642"/>
                  </a:moveTo>
                  <a:cubicBezTo>
                    <a:pt x="7000" y="1642"/>
                    <a:pt x="7095" y="1665"/>
                    <a:pt x="7203" y="1718"/>
                  </a:cubicBezTo>
                  <a:cubicBezTo>
                    <a:pt x="8212" y="2224"/>
                    <a:pt x="8429" y="3571"/>
                    <a:pt x="7633" y="4372"/>
                  </a:cubicBezTo>
                  <a:cubicBezTo>
                    <a:pt x="7314" y="4690"/>
                    <a:pt x="6891" y="4859"/>
                    <a:pt x="6463" y="4859"/>
                  </a:cubicBezTo>
                  <a:cubicBezTo>
                    <a:pt x="5876" y="4859"/>
                    <a:pt x="5281" y="4541"/>
                    <a:pt x="4939" y="3857"/>
                  </a:cubicBezTo>
                  <a:cubicBezTo>
                    <a:pt x="4858" y="3700"/>
                    <a:pt x="4890" y="3511"/>
                    <a:pt x="5015" y="3386"/>
                  </a:cubicBezTo>
                  <a:cubicBezTo>
                    <a:pt x="5606" y="2795"/>
                    <a:pt x="6057" y="2345"/>
                    <a:pt x="6648" y="1754"/>
                  </a:cubicBezTo>
                  <a:cubicBezTo>
                    <a:pt x="6715" y="1684"/>
                    <a:pt x="6805" y="1642"/>
                    <a:pt x="6917" y="1642"/>
                  </a:cubicBezTo>
                  <a:close/>
                  <a:moveTo>
                    <a:pt x="2041" y="1635"/>
                  </a:moveTo>
                  <a:cubicBezTo>
                    <a:pt x="2146" y="1635"/>
                    <a:pt x="2250" y="1675"/>
                    <a:pt x="2329" y="1754"/>
                  </a:cubicBezTo>
                  <a:lnTo>
                    <a:pt x="3957" y="3386"/>
                  </a:lnTo>
                  <a:cubicBezTo>
                    <a:pt x="4082" y="3511"/>
                    <a:pt x="4114" y="3700"/>
                    <a:pt x="4034" y="3857"/>
                  </a:cubicBezTo>
                  <a:cubicBezTo>
                    <a:pt x="3690" y="4548"/>
                    <a:pt x="3099" y="4860"/>
                    <a:pt x="2517" y="4860"/>
                  </a:cubicBezTo>
                  <a:cubicBezTo>
                    <a:pt x="2086" y="4860"/>
                    <a:pt x="1660" y="4688"/>
                    <a:pt x="1343" y="4372"/>
                  </a:cubicBezTo>
                  <a:cubicBezTo>
                    <a:pt x="587" y="3616"/>
                    <a:pt x="672" y="2269"/>
                    <a:pt x="1858" y="1677"/>
                  </a:cubicBezTo>
                  <a:cubicBezTo>
                    <a:pt x="1916" y="1649"/>
                    <a:pt x="1979" y="1635"/>
                    <a:pt x="2041" y="1635"/>
                  </a:cubicBezTo>
                  <a:close/>
                  <a:moveTo>
                    <a:pt x="4488" y="4899"/>
                  </a:moveTo>
                  <a:cubicBezTo>
                    <a:pt x="4592" y="4899"/>
                    <a:pt x="4695" y="4939"/>
                    <a:pt x="4774" y="5019"/>
                  </a:cubicBezTo>
                  <a:lnTo>
                    <a:pt x="5590" y="5832"/>
                  </a:lnTo>
                  <a:cubicBezTo>
                    <a:pt x="5751" y="5992"/>
                    <a:pt x="5751" y="6250"/>
                    <a:pt x="5590" y="6411"/>
                  </a:cubicBezTo>
                  <a:cubicBezTo>
                    <a:pt x="5512" y="6489"/>
                    <a:pt x="5407" y="6528"/>
                    <a:pt x="5302" y="6528"/>
                  </a:cubicBezTo>
                  <a:cubicBezTo>
                    <a:pt x="5198" y="6528"/>
                    <a:pt x="5093" y="6489"/>
                    <a:pt x="5015" y="6411"/>
                  </a:cubicBezTo>
                  <a:lnTo>
                    <a:pt x="4488" y="5884"/>
                  </a:lnTo>
                  <a:lnTo>
                    <a:pt x="3961" y="6411"/>
                  </a:lnTo>
                  <a:cubicBezTo>
                    <a:pt x="3881" y="6489"/>
                    <a:pt x="3776" y="6528"/>
                    <a:pt x="3672" y="6528"/>
                  </a:cubicBezTo>
                  <a:cubicBezTo>
                    <a:pt x="3567" y="6528"/>
                    <a:pt x="3463" y="6489"/>
                    <a:pt x="3382" y="6411"/>
                  </a:cubicBezTo>
                  <a:cubicBezTo>
                    <a:pt x="3221" y="6250"/>
                    <a:pt x="3221" y="5992"/>
                    <a:pt x="3382" y="5832"/>
                  </a:cubicBezTo>
                  <a:lnTo>
                    <a:pt x="4199" y="5019"/>
                  </a:lnTo>
                  <a:cubicBezTo>
                    <a:pt x="4279" y="4939"/>
                    <a:pt x="4384" y="4899"/>
                    <a:pt x="4488" y="4899"/>
                  </a:cubicBezTo>
                  <a:close/>
                  <a:moveTo>
                    <a:pt x="6053" y="0"/>
                  </a:moveTo>
                  <a:lnTo>
                    <a:pt x="6053" y="4"/>
                  </a:lnTo>
                  <a:lnTo>
                    <a:pt x="2924" y="4"/>
                  </a:lnTo>
                  <a:cubicBezTo>
                    <a:pt x="1311" y="4"/>
                    <a:pt x="0" y="1315"/>
                    <a:pt x="0" y="2928"/>
                  </a:cubicBezTo>
                  <a:lnTo>
                    <a:pt x="0" y="4488"/>
                  </a:lnTo>
                  <a:cubicBezTo>
                    <a:pt x="0" y="5614"/>
                    <a:pt x="913" y="6531"/>
                    <a:pt x="2039" y="6531"/>
                  </a:cubicBezTo>
                  <a:cubicBezTo>
                    <a:pt x="2264" y="6531"/>
                    <a:pt x="2449" y="6712"/>
                    <a:pt x="2449" y="6937"/>
                  </a:cubicBezTo>
                  <a:lnTo>
                    <a:pt x="2449" y="7754"/>
                  </a:lnTo>
                  <a:cubicBezTo>
                    <a:pt x="2449" y="7979"/>
                    <a:pt x="2630" y="8160"/>
                    <a:pt x="2855" y="8160"/>
                  </a:cubicBezTo>
                  <a:lnTo>
                    <a:pt x="3266" y="8160"/>
                  </a:lnTo>
                  <a:lnTo>
                    <a:pt x="3266" y="7754"/>
                  </a:lnTo>
                  <a:cubicBezTo>
                    <a:pt x="3266" y="7529"/>
                    <a:pt x="3447" y="7344"/>
                    <a:pt x="3672" y="7344"/>
                  </a:cubicBezTo>
                  <a:cubicBezTo>
                    <a:pt x="3897" y="7344"/>
                    <a:pt x="4082" y="7529"/>
                    <a:pt x="4082" y="7754"/>
                  </a:cubicBezTo>
                  <a:lnTo>
                    <a:pt x="4082" y="8160"/>
                  </a:lnTo>
                  <a:lnTo>
                    <a:pt x="4894" y="8160"/>
                  </a:lnTo>
                  <a:lnTo>
                    <a:pt x="4894" y="7754"/>
                  </a:lnTo>
                  <a:cubicBezTo>
                    <a:pt x="4894" y="7529"/>
                    <a:pt x="5079" y="7344"/>
                    <a:pt x="5305" y="7344"/>
                  </a:cubicBezTo>
                  <a:cubicBezTo>
                    <a:pt x="5530" y="7344"/>
                    <a:pt x="5711" y="7529"/>
                    <a:pt x="5711" y="7754"/>
                  </a:cubicBezTo>
                  <a:lnTo>
                    <a:pt x="5711" y="8160"/>
                  </a:lnTo>
                  <a:lnTo>
                    <a:pt x="6121" y="8160"/>
                  </a:lnTo>
                  <a:cubicBezTo>
                    <a:pt x="6346" y="8160"/>
                    <a:pt x="6527" y="7979"/>
                    <a:pt x="6527" y="7754"/>
                  </a:cubicBezTo>
                  <a:lnTo>
                    <a:pt x="6527" y="6937"/>
                  </a:lnTo>
                  <a:cubicBezTo>
                    <a:pt x="6527" y="6712"/>
                    <a:pt x="6712" y="6531"/>
                    <a:pt x="6937" y="6531"/>
                  </a:cubicBezTo>
                  <a:cubicBezTo>
                    <a:pt x="8063" y="6531"/>
                    <a:pt x="8976" y="5614"/>
                    <a:pt x="8976" y="4488"/>
                  </a:cubicBezTo>
                  <a:lnTo>
                    <a:pt x="8976" y="2924"/>
                  </a:lnTo>
                  <a:cubicBezTo>
                    <a:pt x="8976" y="1315"/>
                    <a:pt x="7665" y="0"/>
                    <a:pt x="60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6"/>
            <p:cNvSpPr/>
            <p:nvPr/>
          </p:nvSpPr>
          <p:spPr>
            <a:xfrm>
              <a:off x="4035799" y="1624552"/>
              <a:ext cx="76919" cy="67412"/>
            </a:xfrm>
            <a:custGeom>
              <a:rect b="b" l="l" r="r" t="t"/>
              <a:pathLst>
                <a:path extrusionOk="0" h="2503" w="2856">
                  <a:moveTo>
                    <a:pt x="0" y="1"/>
                  </a:moveTo>
                  <a:lnTo>
                    <a:pt x="0" y="1280"/>
                  </a:lnTo>
                  <a:cubicBezTo>
                    <a:pt x="0" y="1955"/>
                    <a:pt x="547" y="2502"/>
                    <a:pt x="1223" y="2502"/>
                  </a:cubicBezTo>
                  <a:lnTo>
                    <a:pt x="2855" y="2502"/>
                  </a:lnTo>
                  <a:cubicBezTo>
                    <a:pt x="2180" y="2502"/>
                    <a:pt x="1633" y="1955"/>
                    <a:pt x="1633" y="1280"/>
                  </a:cubicBezTo>
                  <a:lnTo>
                    <a:pt x="1633" y="841"/>
                  </a:lnTo>
                  <a:cubicBezTo>
                    <a:pt x="993" y="753"/>
                    <a:pt x="430" y="439"/>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6"/>
            <p:cNvSpPr/>
            <p:nvPr/>
          </p:nvSpPr>
          <p:spPr>
            <a:xfrm>
              <a:off x="4200518" y="1624444"/>
              <a:ext cx="77054" cy="67520"/>
            </a:xfrm>
            <a:custGeom>
              <a:rect b="b" l="l" r="r" t="t"/>
              <a:pathLst>
                <a:path extrusionOk="0" h="2507" w="2861">
                  <a:moveTo>
                    <a:pt x="2860" y="1"/>
                  </a:moveTo>
                  <a:cubicBezTo>
                    <a:pt x="2430" y="443"/>
                    <a:pt x="1863" y="753"/>
                    <a:pt x="1227" y="845"/>
                  </a:cubicBezTo>
                  <a:lnTo>
                    <a:pt x="1227" y="1284"/>
                  </a:lnTo>
                  <a:cubicBezTo>
                    <a:pt x="1227" y="1955"/>
                    <a:pt x="676" y="2506"/>
                    <a:pt x="1" y="2506"/>
                  </a:cubicBezTo>
                  <a:lnTo>
                    <a:pt x="1634" y="2506"/>
                  </a:lnTo>
                  <a:cubicBezTo>
                    <a:pt x="2309" y="2506"/>
                    <a:pt x="2860" y="1959"/>
                    <a:pt x="2860" y="1284"/>
                  </a:cubicBezTo>
                  <a:lnTo>
                    <a:pt x="28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 name="Google Shape;1790;p46"/>
          <p:cNvGrpSpPr/>
          <p:nvPr/>
        </p:nvGrpSpPr>
        <p:grpSpPr>
          <a:xfrm>
            <a:off x="3155995" y="1316983"/>
            <a:ext cx="375008" cy="375008"/>
            <a:chOff x="3155995" y="1316983"/>
            <a:chExt cx="375008" cy="375008"/>
          </a:xfrm>
        </p:grpSpPr>
        <p:sp>
          <p:nvSpPr>
            <p:cNvPr id="1791" name="Google Shape;1791;p46"/>
            <p:cNvSpPr/>
            <p:nvPr/>
          </p:nvSpPr>
          <p:spPr>
            <a:xfrm>
              <a:off x="3256615" y="1316983"/>
              <a:ext cx="173768" cy="73553"/>
            </a:xfrm>
            <a:custGeom>
              <a:rect b="b" l="l" r="r" t="t"/>
              <a:pathLst>
                <a:path extrusionOk="0" h="2731" w="6452">
                  <a:moveTo>
                    <a:pt x="3226" y="0"/>
                  </a:moveTo>
                  <a:cubicBezTo>
                    <a:pt x="1822" y="0"/>
                    <a:pt x="620" y="796"/>
                    <a:pt x="1" y="1950"/>
                  </a:cubicBezTo>
                  <a:cubicBezTo>
                    <a:pt x="355" y="1753"/>
                    <a:pt x="753" y="1633"/>
                    <a:pt x="1187" y="1633"/>
                  </a:cubicBezTo>
                  <a:cubicBezTo>
                    <a:pt x="2036" y="1633"/>
                    <a:pt x="2788" y="2067"/>
                    <a:pt x="3226" y="2731"/>
                  </a:cubicBezTo>
                  <a:cubicBezTo>
                    <a:pt x="3664" y="2067"/>
                    <a:pt x="4412" y="1629"/>
                    <a:pt x="5265" y="1629"/>
                  </a:cubicBezTo>
                  <a:cubicBezTo>
                    <a:pt x="5699" y="1629"/>
                    <a:pt x="6097" y="1753"/>
                    <a:pt x="6451" y="1950"/>
                  </a:cubicBezTo>
                  <a:cubicBezTo>
                    <a:pt x="5832" y="796"/>
                    <a:pt x="4629" y="0"/>
                    <a:pt x="32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6"/>
            <p:cNvSpPr/>
            <p:nvPr/>
          </p:nvSpPr>
          <p:spPr>
            <a:xfrm>
              <a:off x="3155995" y="1461664"/>
              <a:ext cx="375008" cy="230327"/>
            </a:xfrm>
            <a:custGeom>
              <a:rect b="b" l="l" r="r" t="t"/>
              <a:pathLst>
                <a:path extrusionOk="0" h="8552" w="13924">
                  <a:moveTo>
                    <a:pt x="2812" y="1"/>
                  </a:moveTo>
                  <a:cubicBezTo>
                    <a:pt x="2595" y="463"/>
                    <a:pt x="2474" y="986"/>
                    <a:pt x="2474" y="1561"/>
                  </a:cubicBezTo>
                  <a:cubicBezTo>
                    <a:pt x="2474" y="3206"/>
                    <a:pt x="3359" y="5052"/>
                    <a:pt x="4702" y="6077"/>
                  </a:cubicBezTo>
                  <a:lnTo>
                    <a:pt x="3053" y="6077"/>
                  </a:lnTo>
                  <a:lnTo>
                    <a:pt x="1541" y="4565"/>
                  </a:lnTo>
                  <a:cubicBezTo>
                    <a:pt x="1461" y="4485"/>
                    <a:pt x="1356" y="4444"/>
                    <a:pt x="1251" y="4444"/>
                  </a:cubicBezTo>
                  <a:cubicBezTo>
                    <a:pt x="1147" y="4444"/>
                    <a:pt x="1042" y="4485"/>
                    <a:pt x="962" y="4565"/>
                  </a:cubicBezTo>
                  <a:cubicBezTo>
                    <a:pt x="801" y="4722"/>
                    <a:pt x="801" y="4983"/>
                    <a:pt x="962" y="5140"/>
                  </a:cubicBezTo>
                  <a:lnTo>
                    <a:pt x="1899" y="6077"/>
                  </a:lnTo>
                  <a:lnTo>
                    <a:pt x="407" y="6077"/>
                  </a:lnTo>
                  <a:cubicBezTo>
                    <a:pt x="182" y="6077"/>
                    <a:pt x="1" y="6258"/>
                    <a:pt x="1" y="6483"/>
                  </a:cubicBezTo>
                  <a:cubicBezTo>
                    <a:pt x="1" y="6708"/>
                    <a:pt x="182" y="6889"/>
                    <a:pt x="407" y="6889"/>
                  </a:cubicBezTo>
                  <a:lnTo>
                    <a:pt x="4690" y="6889"/>
                  </a:lnTo>
                  <a:cubicBezTo>
                    <a:pt x="4565" y="7239"/>
                    <a:pt x="4593" y="7649"/>
                    <a:pt x="4794" y="7971"/>
                  </a:cubicBezTo>
                  <a:cubicBezTo>
                    <a:pt x="5016" y="8333"/>
                    <a:pt x="5406" y="8550"/>
                    <a:pt x="5836" y="8550"/>
                  </a:cubicBezTo>
                  <a:lnTo>
                    <a:pt x="6552" y="8550"/>
                  </a:lnTo>
                  <a:lnTo>
                    <a:pt x="6552" y="6893"/>
                  </a:lnTo>
                  <a:lnTo>
                    <a:pt x="7368" y="6893"/>
                  </a:lnTo>
                  <a:lnTo>
                    <a:pt x="7368" y="8550"/>
                  </a:lnTo>
                  <a:lnTo>
                    <a:pt x="8088" y="8550"/>
                  </a:lnTo>
                  <a:cubicBezTo>
                    <a:pt x="8514" y="8550"/>
                    <a:pt x="8904" y="8333"/>
                    <a:pt x="9129" y="7971"/>
                  </a:cubicBezTo>
                  <a:cubicBezTo>
                    <a:pt x="9327" y="7649"/>
                    <a:pt x="9359" y="7239"/>
                    <a:pt x="9234" y="6893"/>
                  </a:cubicBezTo>
                  <a:lnTo>
                    <a:pt x="11687" y="6893"/>
                  </a:lnTo>
                  <a:lnTo>
                    <a:pt x="10750" y="7855"/>
                  </a:lnTo>
                  <a:cubicBezTo>
                    <a:pt x="10593" y="8015"/>
                    <a:pt x="10593" y="8273"/>
                    <a:pt x="10750" y="8434"/>
                  </a:cubicBezTo>
                  <a:cubicBezTo>
                    <a:pt x="10831" y="8512"/>
                    <a:pt x="10935" y="8551"/>
                    <a:pt x="11040" y="8551"/>
                  </a:cubicBezTo>
                  <a:cubicBezTo>
                    <a:pt x="11144" y="8551"/>
                    <a:pt x="11249" y="8512"/>
                    <a:pt x="11329" y="8434"/>
                  </a:cubicBezTo>
                  <a:lnTo>
                    <a:pt x="12869" y="6893"/>
                  </a:lnTo>
                  <a:lnTo>
                    <a:pt x="13517" y="6893"/>
                  </a:lnTo>
                  <a:cubicBezTo>
                    <a:pt x="13742" y="6893"/>
                    <a:pt x="13923" y="6712"/>
                    <a:pt x="13923" y="6483"/>
                  </a:cubicBezTo>
                  <a:cubicBezTo>
                    <a:pt x="13923" y="6258"/>
                    <a:pt x="13742" y="6077"/>
                    <a:pt x="13517" y="6077"/>
                  </a:cubicBezTo>
                  <a:lnTo>
                    <a:pt x="9222" y="6077"/>
                  </a:lnTo>
                  <a:cubicBezTo>
                    <a:pt x="10565" y="5052"/>
                    <a:pt x="11450" y="3206"/>
                    <a:pt x="11450" y="1561"/>
                  </a:cubicBezTo>
                  <a:cubicBezTo>
                    <a:pt x="11450" y="986"/>
                    <a:pt x="11329" y="463"/>
                    <a:pt x="11112" y="1"/>
                  </a:cubicBezTo>
                  <a:cubicBezTo>
                    <a:pt x="10827" y="692"/>
                    <a:pt x="10368" y="1288"/>
                    <a:pt x="9801" y="1754"/>
                  </a:cubicBezTo>
                  <a:cubicBezTo>
                    <a:pt x="9869" y="3459"/>
                    <a:pt x="9242" y="5164"/>
                    <a:pt x="8454" y="6077"/>
                  </a:cubicBezTo>
                  <a:lnTo>
                    <a:pt x="5470" y="6077"/>
                  </a:lnTo>
                  <a:cubicBezTo>
                    <a:pt x="4682" y="5164"/>
                    <a:pt x="4054" y="3459"/>
                    <a:pt x="4123" y="1754"/>
                  </a:cubicBezTo>
                  <a:cubicBezTo>
                    <a:pt x="3556" y="1288"/>
                    <a:pt x="3097" y="692"/>
                    <a:pt x="28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6"/>
            <p:cNvSpPr/>
            <p:nvPr/>
          </p:nvSpPr>
          <p:spPr>
            <a:xfrm>
              <a:off x="3245142" y="1382833"/>
              <a:ext cx="196715" cy="131942"/>
            </a:xfrm>
            <a:custGeom>
              <a:rect b="b" l="l" r="r" t="t"/>
              <a:pathLst>
                <a:path extrusionOk="0" h="4899" w="7304">
                  <a:moveTo>
                    <a:pt x="2019" y="816"/>
                  </a:moveTo>
                  <a:cubicBezTo>
                    <a:pt x="2244" y="816"/>
                    <a:pt x="2429" y="997"/>
                    <a:pt x="2429" y="1227"/>
                  </a:cubicBezTo>
                  <a:cubicBezTo>
                    <a:pt x="2429" y="1452"/>
                    <a:pt x="2244" y="1633"/>
                    <a:pt x="2019" y="1633"/>
                  </a:cubicBezTo>
                  <a:cubicBezTo>
                    <a:pt x="1794" y="1633"/>
                    <a:pt x="1613" y="1452"/>
                    <a:pt x="1613" y="1227"/>
                  </a:cubicBezTo>
                  <a:cubicBezTo>
                    <a:pt x="1613" y="997"/>
                    <a:pt x="1794" y="816"/>
                    <a:pt x="2019" y="816"/>
                  </a:cubicBezTo>
                  <a:close/>
                  <a:moveTo>
                    <a:pt x="5285" y="816"/>
                  </a:moveTo>
                  <a:cubicBezTo>
                    <a:pt x="5510" y="816"/>
                    <a:pt x="5691" y="997"/>
                    <a:pt x="5691" y="1227"/>
                  </a:cubicBezTo>
                  <a:cubicBezTo>
                    <a:pt x="5691" y="1452"/>
                    <a:pt x="5510" y="1633"/>
                    <a:pt x="5285" y="1633"/>
                  </a:cubicBezTo>
                  <a:cubicBezTo>
                    <a:pt x="5059" y="1633"/>
                    <a:pt x="4874" y="1452"/>
                    <a:pt x="4874" y="1227"/>
                  </a:cubicBezTo>
                  <a:cubicBezTo>
                    <a:pt x="4874" y="997"/>
                    <a:pt x="5055" y="816"/>
                    <a:pt x="5285" y="816"/>
                  </a:cubicBezTo>
                  <a:close/>
                  <a:moveTo>
                    <a:pt x="4468" y="2449"/>
                  </a:moveTo>
                  <a:cubicBezTo>
                    <a:pt x="4572" y="2449"/>
                    <a:pt x="4675" y="2489"/>
                    <a:pt x="4754" y="2570"/>
                  </a:cubicBezTo>
                  <a:cubicBezTo>
                    <a:pt x="4915" y="2727"/>
                    <a:pt x="4915" y="2988"/>
                    <a:pt x="4754" y="3145"/>
                  </a:cubicBezTo>
                  <a:lnTo>
                    <a:pt x="3941" y="3961"/>
                  </a:lnTo>
                  <a:cubicBezTo>
                    <a:pt x="3861" y="4042"/>
                    <a:pt x="3756" y="4082"/>
                    <a:pt x="3652" y="4082"/>
                  </a:cubicBezTo>
                  <a:cubicBezTo>
                    <a:pt x="3547" y="4082"/>
                    <a:pt x="3443" y="4042"/>
                    <a:pt x="3362" y="3961"/>
                  </a:cubicBezTo>
                  <a:lnTo>
                    <a:pt x="2546" y="3145"/>
                  </a:lnTo>
                  <a:cubicBezTo>
                    <a:pt x="2389" y="2988"/>
                    <a:pt x="2389" y="2727"/>
                    <a:pt x="2546" y="2570"/>
                  </a:cubicBezTo>
                  <a:cubicBezTo>
                    <a:pt x="2626" y="2489"/>
                    <a:pt x="2731" y="2449"/>
                    <a:pt x="2836" y="2449"/>
                  </a:cubicBezTo>
                  <a:cubicBezTo>
                    <a:pt x="2940" y="2449"/>
                    <a:pt x="3045" y="2489"/>
                    <a:pt x="3125" y="2570"/>
                  </a:cubicBezTo>
                  <a:lnTo>
                    <a:pt x="3652" y="3097"/>
                  </a:lnTo>
                  <a:lnTo>
                    <a:pt x="4179" y="2570"/>
                  </a:lnTo>
                  <a:cubicBezTo>
                    <a:pt x="4259" y="2489"/>
                    <a:pt x="4364" y="2449"/>
                    <a:pt x="4468" y="2449"/>
                  </a:cubicBezTo>
                  <a:close/>
                  <a:moveTo>
                    <a:pt x="1613" y="0"/>
                  </a:moveTo>
                  <a:cubicBezTo>
                    <a:pt x="781" y="0"/>
                    <a:pt x="101" y="627"/>
                    <a:pt x="0" y="1432"/>
                  </a:cubicBezTo>
                  <a:cubicBezTo>
                    <a:pt x="109" y="3362"/>
                    <a:pt x="1693" y="4898"/>
                    <a:pt x="3652" y="4898"/>
                  </a:cubicBezTo>
                  <a:cubicBezTo>
                    <a:pt x="5610" y="4898"/>
                    <a:pt x="7195" y="3362"/>
                    <a:pt x="7303" y="1432"/>
                  </a:cubicBezTo>
                  <a:cubicBezTo>
                    <a:pt x="7199" y="627"/>
                    <a:pt x="6523" y="0"/>
                    <a:pt x="5691" y="0"/>
                  </a:cubicBezTo>
                  <a:cubicBezTo>
                    <a:pt x="4790" y="0"/>
                    <a:pt x="4058" y="732"/>
                    <a:pt x="4058" y="1633"/>
                  </a:cubicBezTo>
                  <a:cubicBezTo>
                    <a:pt x="4058" y="1858"/>
                    <a:pt x="3877" y="2043"/>
                    <a:pt x="3652" y="2043"/>
                  </a:cubicBezTo>
                  <a:cubicBezTo>
                    <a:pt x="3427" y="2043"/>
                    <a:pt x="3242" y="1858"/>
                    <a:pt x="3242" y="1633"/>
                  </a:cubicBezTo>
                  <a:cubicBezTo>
                    <a:pt x="3242" y="732"/>
                    <a:pt x="2510" y="0"/>
                    <a:pt x="16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6"/>
            <p:cNvSpPr/>
            <p:nvPr/>
          </p:nvSpPr>
          <p:spPr>
            <a:xfrm>
              <a:off x="3288799" y="1523394"/>
              <a:ext cx="109292" cy="101966"/>
            </a:xfrm>
            <a:custGeom>
              <a:rect b="b" l="l" r="r" t="t"/>
              <a:pathLst>
                <a:path extrusionOk="0" h="3786" w="4058">
                  <a:moveTo>
                    <a:pt x="0" y="1"/>
                  </a:moveTo>
                  <a:lnTo>
                    <a:pt x="0" y="1"/>
                  </a:lnTo>
                  <a:cubicBezTo>
                    <a:pt x="105" y="1883"/>
                    <a:pt x="1094" y="3785"/>
                    <a:pt x="2031" y="3785"/>
                  </a:cubicBezTo>
                  <a:cubicBezTo>
                    <a:pt x="2968" y="3785"/>
                    <a:pt x="3953" y="1883"/>
                    <a:pt x="4058" y="1"/>
                  </a:cubicBezTo>
                  <a:lnTo>
                    <a:pt x="4058" y="1"/>
                  </a:lnTo>
                  <a:cubicBezTo>
                    <a:pt x="3450" y="315"/>
                    <a:pt x="2763" y="496"/>
                    <a:pt x="2031" y="496"/>
                  </a:cubicBezTo>
                  <a:cubicBezTo>
                    <a:pt x="1299" y="496"/>
                    <a:pt x="611" y="315"/>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5" name="Google Shape;1795;p46"/>
          <p:cNvSpPr/>
          <p:nvPr/>
        </p:nvSpPr>
        <p:spPr>
          <a:xfrm>
            <a:off x="2341745" y="1316875"/>
            <a:ext cx="377594" cy="375062"/>
          </a:xfrm>
          <a:custGeom>
            <a:rect b="b" l="l" r="r" t="t"/>
            <a:pathLst>
              <a:path extrusionOk="0" h="13926" w="14020">
                <a:moveTo>
                  <a:pt x="449" y="0"/>
                </a:moveTo>
                <a:cubicBezTo>
                  <a:pt x="304" y="0"/>
                  <a:pt x="165" y="78"/>
                  <a:pt x="93" y="209"/>
                </a:cubicBezTo>
                <a:cubicBezTo>
                  <a:pt x="0" y="366"/>
                  <a:pt x="28" y="567"/>
                  <a:pt x="157" y="696"/>
                </a:cubicBezTo>
                <a:lnTo>
                  <a:pt x="788" y="1327"/>
                </a:lnTo>
                <a:cubicBezTo>
                  <a:pt x="1585" y="2123"/>
                  <a:pt x="1585" y="2835"/>
                  <a:pt x="788" y="3631"/>
                </a:cubicBezTo>
                <a:cubicBezTo>
                  <a:pt x="652" y="3772"/>
                  <a:pt x="624" y="4042"/>
                  <a:pt x="788" y="4206"/>
                </a:cubicBezTo>
                <a:lnTo>
                  <a:pt x="793" y="4210"/>
                </a:lnTo>
                <a:lnTo>
                  <a:pt x="1448" y="4866"/>
                </a:lnTo>
                <a:cubicBezTo>
                  <a:pt x="1878" y="5296"/>
                  <a:pt x="2156" y="5795"/>
                  <a:pt x="2232" y="6265"/>
                </a:cubicBezTo>
                <a:cubicBezTo>
                  <a:pt x="2313" y="6756"/>
                  <a:pt x="2172" y="7182"/>
                  <a:pt x="1814" y="7540"/>
                </a:cubicBezTo>
                <a:cubicBezTo>
                  <a:pt x="1810" y="7544"/>
                  <a:pt x="1810" y="7552"/>
                  <a:pt x="1802" y="7556"/>
                </a:cubicBezTo>
                <a:cubicBezTo>
                  <a:pt x="1669" y="7709"/>
                  <a:pt x="1665" y="7967"/>
                  <a:pt x="1814" y="8115"/>
                </a:cubicBezTo>
                <a:cubicBezTo>
                  <a:pt x="2216" y="8517"/>
                  <a:pt x="2494" y="9125"/>
                  <a:pt x="2558" y="9740"/>
                </a:cubicBezTo>
                <a:cubicBezTo>
                  <a:pt x="2590" y="10058"/>
                  <a:pt x="2566" y="10355"/>
                  <a:pt x="2490" y="10617"/>
                </a:cubicBezTo>
                <a:cubicBezTo>
                  <a:pt x="2484" y="10625"/>
                  <a:pt x="2483" y="10628"/>
                  <a:pt x="2483" y="10628"/>
                </a:cubicBezTo>
                <a:cubicBezTo>
                  <a:pt x="2483" y="10628"/>
                  <a:pt x="2491" y="10615"/>
                  <a:pt x="2491" y="10615"/>
                </a:cubicBezTo>
                <a:lnTo>
                  <a:pt x="2491" y="10615"/>
                </a:lnTo>
                <a:cubicBezTo>
                  <a:pt x="2491" y="10615"/>
                  <a:pt x="2436" y="10708"/>
                  <a:pt x="2039" y="11381"/>
                </a:cubicBezTo>
                <a:cubicBezTo>
                  <a:pt x="1884" y="11668"/>
                  <a:pt x="2108" y="11981"/>
                  <a:pt x="2389" y="11981"/>
                </a:cubicBezTo>
                <a:cubicBezTo>
                  <a:pt x="2458" y="11981"/>
                  <a:pt x="2531" y="11962"/>
                  <a:pt x="2602" y="11920"/>
                </a:cubicBezTo>
                <a:lnTo>
                  <a:pt x="3346" y="11473"/>
                </a:lnTo>
                <a:cubicBezTo>
                  <a:pt x="3532" y="11419"/>
                  <a:pt x="3736" y="11391"/>
                  <a:pt x="3953" y="11391"/>
                </a:cubicBezTo>
                <a:cubicBezTo>
                  <a:pt x="4041" y="11391"/>
                  <a:pt x="4131" y="11396"/>
                  <a:pt x="4223" y="11405"/>
                </a:cubicBezTo>
                <a:cubicBezTo>
                  <a:pt x="4838" y="11469"/>
                  <a:pt x="5445" y="11747"/>
                  <a:pt x="5847" y="12149"/>
                </a:cubicBezTo>
                <a:cubicBezTo>
                  <a:pt x="5931" y="12233"/>
                  <a:pt x="6028" y="12261"/>
                  <a:pt x="6119" y="12261"/>
                </a:cubicBezTo>
                <a:cubicBezTo>
                  <a:pt x="6301" y="12261"/>
                  <a:pt x="6457" y="12147"/>
                  <a:pt x="6431" y="12147"/>
                </a:cubicBezTo>
                <a:cubicBezTo>
                  <a:pt x="6429" y="12147"/>
                  <a:pt x="6427" y="12148"/>
                  <a:pt x="6423" y="12149"/>
                </a:cubicBezTo>
                <a:cubicBezTo>
                  <a:pt x="6713" y="11860"/>
                  <a:pt x="7055" y="11739"/>
                  <a:pt x="7410" y="11739"/>
                </a:cubicBezTo>
                <a:cubicBezTo>
                  <a:pt x="8030" y="11739"/>
                  <a:pt x="8690" y="12108"/>
                  <a:pt x="9181" y="12599"/>
                </a:cubicBezTo>
                <a:lnTo>
                  <a:pt x="9756" y="13174"/>
                </a:lnTo>
                <a:cubicBezTo>
                  <a:pt x="9836" y="13254"/>
                  <a:pt x="9939" y="13291"/>
                  <a:pt x="10041" y="13291"/>
                </a:cubicBezTo>
                <a:cubicBezTo>
                  <a:pt x="10150" y="13291"/>
                  <a:pt x="10257" y="13249"/>
                  <a:pt x="10331" y="13174"/>
                </a:cubicBezTo>
                <a:cubicBezTo>
                  <a:pt x="10730" y="12776"/>
                  <a:pt x="11107" y="12577"/>
                  <a:pt x="11484" y="12577"/>
                </a:cubicBezTo>
                <a:cubicBezTo>
                  <a:pt x="11861" y="12577"/>
                  <a:pt x="12238" y="12776"/>
                  <a:pt x="12636" y="13174"/>
                </a:cubicBezTo>
                <a:lnTo>
                  <a:pt x="13267" y="13806"/>
                </a:lnTo>
                <a:cubicBezTo>
                  <a:pt x="13350" y="13889"/>
                  <a:pt x="13451" y="13925"/>
                  <a:pt x="13548" y="13925"/>
                </a:cubicBezTo>
                <a:cubicBezTo>
                  <a:pt x="13791" y="13925"/>
                  <a:pt x="14019" y="13703"/>
                  <a:pt x="13951" y="13420"/>
                </a:cubicBezTo>
                <a:lnTo>
                  <a:pt x="13734" y="12708"/>
                </a:lnTo>
                <a:cubicBezTo>
                  <a:pt x="13130" y="10299"/>
                  <a:pt x="11087" y="8357"/>
                  <a:pt x="8683" y="7818"/>
                </a:cubicBezTo>
                <a:lnTo>
                  <a:pt x="9117" y="6515"/>
                </a:lnTo>
                <a:cubicBezTo>
                  <a:pt x="9207" y="6241"/>
                  <a:pt x="8995" y="5979"/>
                  <a:pt x="8732" y="5979"/>
                </a:cubicBezTo>
                <a:cubicBezTo>
                  <a:pt x="8689" y="5979"/>
                  <a:pt x="8646" y="5986"/>
                  <a:pt x="8602" y="6000"/>
                </a:cubicBezTo>
                <a:lnTo>
                  <a:pt x="7645" y="6318"/>
                </a:lnTo>
                <a:lnTo>
                  <a:pt x="7963" y="5365"/>
                </a:lnTo>
                <a:cubicBezTo>
                  <a:pt x="8056" y="5092"/>
                  <a:pt x="7844" y="4828"/>
                  <a:pt x="7580" y="4828"/>
                </a:cubicBezTo>
                <a:cubicBezTo>
                  <a:pt x="7537" y="4828"/>
                  <a:pt x="7493" y="4835"/>
                  <a:pt x="7448" y="4850"/>
                </a:cubicBezTo>
                <a:lnTo>
                  <a:pt x="6145" y="5284"/>
                </a:lnTo>
                <a:cubicBezTo>
                  <a:pt x="5606" y="2879"/>
                  <a:pt x="3668" y="837"/>
                  <a:pt x="1255" y="233"/>
                </a:cubicBezTo>
                <a:lnTo>
                  <a:pt x="547" y="12"/>
                </a:lnTo>
                <a:cubicBezTo>
                  <a:pt x="515" y="4"/>
                  <a:pt x="482" y="0"/>
                  <a:pt x="4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6" name="Google Shape;1796;p46"/>
          <p:cNvGrpSpPr/>
          <p:nvPr/>
        </p:nvGrpSpPr>
        <p:grpSpPr>
          <a:xfrm>
            <a:off x="1529649" y="1316983"/>
            <a:ext cx="374981" cy="374981"/>
            <a:chOff x="1529649" y="1316983"/>
            <a:chExt cx="374981" cy="374981"/>
          </a:xfrm>
        </p:grpSpPr>
        <p:sp>
          <p:nvSpPr>
            <p:cNvPr id="1797" name="Google Shape;1797;p46"/>
            <p:cNvSpPr/>
            <p:nvPr/>
          </p:nvSpPr>
          <p:spPr>
            <a:xfrm>
              <a:off x="1706192" y="1382833"/>
              <a:ext cx="22004" cy="22004"/>
            </a:xfrm>
            <a:custGeom>
              <a:rect b="b" l="l" r="r" t="t"/>
              <a:pathLst>
                <a:path extrusionOk="0" h="817" w="817">
                  <a:moveTo>
                    <a:pt x="406" y="0"/>
                  </a:moveTo>
                  <a:cubicBezTo>
                    <a:pt x="181" y="0"/>
                    <a:pt x="0" y="185"/>
                    <a:pt x="0" y="410"/>
                  </a:cubicBezTo>
                  <a:cubicBezTo>
                    <a:pt x="0" y="635"/>
                    <a:pt x="181" y="816"/>
                    <a:pt x="406" y="816"/>
                  </a:cubicBezTo>
                  <a:cubicBezTo>
                    <a:pt x="632" y="816"/>
                    <a:pt x="817" y="635"/>
                    <a:pt x="817" y="410"/>
                  </a:cubicBezTo>
                  <a:cubicBezTo>
                    <a:pt x="817" y="185"/>
                    <a:pt x="632" y="0"/>
                    <a:pt x="4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6"/>
            <p:cNvSpPr/>
            <p:nvPr/>
          </p:nvSpPr>
          <p:spPr>
            <a:xfrm>
              <a:off x="1662211" y="1338960"/>
              <a:ext cx="109858" cy="109858"/>
            </a:xfrm>
            <a:custGeom>
              <a:rect b="b" l="l" r="r" t="t"/>
              <a:pathLst>
                <a:path extrusionOk="0" h="4079" w="4079">
                  <a:moveTo>
                    <a:pt x="2039" y="813"/>
                  </a:moveTo>
                  <a:cubicBezTo>
                    <a:pt x="2715" y="813"/>
                    <a:pt x="3266" y="1364"/>
                    <a:pt x="3266" y="2039"/>
                  </a:cubicBezTo>
                  <a:cubicBezTo>
                    <a:pt x="3266" y="2715"/>
                    <a:pt x="2715" y="3262"/>
                    <a:pt x="2039" y="3262"/>
                  </a:cubicBezTo>
                  <a:cubicBezTo>
                    <a:pt x="1364" y="3262"/>
                    <a:pt x="817" y="2715"/>
                    <a:pt x="817" y="2039"/>
                  </a:cubicBezTo>
                  <a:cubicBezTo>
                    <a:pt x="817" y="1364"/>
                    <a:pt x="1364" y="813"/>
                    <a:pt x="2039" y="813"/>
                  </a:cubicBezTo>
                  <a:close/>
                  <a:moveTo>
                    <a:pt x="2039" y="0"/>
                  </a:moveTo>
                  <a:cubicBezTo>
                    <a:pt x="917" y="0"/>
                    <a:pt x="1" y="913"/>
                    <a:pt x="1" y="2039"/>
                  </a:cubicBezTo>
                  <a:cubicBezTo>
                    <a:pt x="1" y="3165"/>
                    <a:pt x="913" y="4078"/>
                    <a:pt x="2039" y="4078"/>
                  </a:cubicBezTo>
                  <a:cubicBezTo>
                    <a:pt x="3165" y="4078"/>
                    <a:pt x="4078" y="3165"/>
                    <a:pt x="4078" y="2039"/>
                  </a:cubicBezTo>
                  <a:cubicBezTo>
                    <a:pt x="4078" y="913"/>
                    <a:pt x="3165" y="0"/>
                    <a:pt x="20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6"/>
            <p:cNvSpPr/>
            <p:nvPr/>
          </p:nvSpPr>
          <p:spPr>
            <a:xfrm>
              <a:off x="1640234" y="1514748"/>
              <a:ext cx="153812" cy="65877"/>
            </a:xfrm>
            <a:custGeom>
              <a:rect b="b" l="l" r="r" t="t"/>
              <a:pathLst>
                <a:path extrusionOk="0" h="2446" w="5711">
                  <a:moveTo>
                    <a:pt x="1633" y="0"/>
                  </a:moveTo>
                  <a:lnTo>
                    <a:pt x="1633" y="406"/>
                  </a:lnTo>
                  <a:cubicBezTo>
                    <a:pt x="1633" y="632"/>
                    <a:pt x="1448" y="817"/>
                    <a:pt x="1223" y="817"/>
                  </a:cubicBezTo>
                  <a:cubicBezTo>
                    <a:pt x="997" y="817"/>
                    <a:pt x="817" y="632"/>
                    <a:pt x="817" y="406"/>
                  </a:cubicBezTo>
                  <a:lnTo>
                    <a:pt x="817" y="73"/>
                  </a:lnTo>
                  <a:cubicBezTo>
                    <a:pt x="342" y="242"/>
                    <a:pt x="0" y="692"/>
                    <a:pt x="0" y="1223"/>
                  </a:cubicBezTo>
                  <a:cubicBezTo>
                    <a:pt x="0" y="1754"/>
                    <a:pt x="342" y="2204"/>
                    <a:pt x="817" y="2373"/>
                  </a:cubicBezTo>
                  <a:lnTo>
                    <a:pt x="817" y="2039"/>
                  </a:lnTo>
                  <a:cubicBezTo>
                    <a:pt x="817" y="1814"/>
                    <a:pt x="997" y="1629"/>
                    <a:pt x="1223" y="1629"/>
                  </a:cubicBezTo>
                  <a:cubicBezTo>
                    <a:pt x="1448" y="1629"/>
                    <a:pt x="1633" y="1814"/>
                    <a:pt x="1633" y="2039"/>
                  </a:cubicBezTo>
                  <a:lnTo>
                    <a:pt x="1633" y="2445"/>
                  </a:lnTo>
                  <a:lnTo>
                    <a:pt x="2445" y="2445"/>
                  </a:lnTo>
                  <a:lnTo>
                    <a:pt x="2445" y="2039"/>
                  </a:lnTo>
                  <a:cubicBezTo>
                    <a:pt x="2445" y="1814"/>
                    <a:pt x="2630" y="1629"/>
                    <a:pt x="2855" y="1629"/>
                  </a:cubicBezTo>
                  <a:cubicBezTo>
                    <a:pt x="3081" y="1629"/>
                    <a:pt x="3262" y="1814"/>
                    <a:pt x="3262" y="2039"/>
                  </a:cubicBezTo>
                  <a:lnTo>
                    <a:pt x="3262" y="2445"/>
                  </a:lnTo>
                  <a:lnTo>
                    <a:pt x="4078" y="2445"/>
                  </a:lnTo>
                  <a:lnTo>
                    <a:pt x="4078" y="2039"/>
                  </a:lnTo>
                  <a:cubicBezTo>
                    <a:pt x="4078" y="1814"/>
                    <a:pt x="4263" y="1629"/>
                    <a:pt x="4488" y="1629"/>
                  </a:cubicBezTo>
                  <a:cubicBezTo>
                    <a:pt x="4713" y="1629"/>
                    <a:pt x="4894" y="1814"/>
                    <a:pt x="4894" y="2039"/>
                  </a:cubicBezTo>
                  <a:lnTo>
                    <a:pt x="4894" y="2373"/>
                  </a:lnTo>
                  <a:cubicBezTo>
                    <a:pt x="5369" y="2200"/>
                    <a:pt x="5711" y="1754"/>
                    <a:pt x="5711" y="1223"/>
                  </a:cubicBezTo>
                  <a:cubicBezTo>
                    <a:pt x="5711" y="692"/>
                    <a:pt x="5369" y="242"/>
                    <a:pt x="4894" y="73"/>
                  </a:cubicBezTo>
                  <a:lnTo>
                    <a:pt x="4894" y="406"/>
                  </a:lnTo>
                  <a:cubicBezTo>
                    <a:pt x="4894" y="632"/>
                    <a:pt x="4713" y="817"/>
                    <a:pt x="4488" y="817"/>
                  </a:cubicBezTo>
                  <a:cubicBezTo>
                    <a:pt x="4263" y="817"/>
                    <a:pt x="4078" y="632"/>
                    <a:pt x="4078" y="406"/>
                  </a:cubicBezTo>
                  <a:lnTo>
                    <a:pt x="4078" y="0"/>
                  </a:lnTo>
                  <a:lnTo>
                    <a:pt x="3262" y="0"/>
                  </a:lnTo>
                  <a:lnTo>
                    <a:pt x="3262" y="406"/>
                  </a:lnTo>
                  <a:cubicBezTo>
                    <a:pt x="3262" y="632"/>
                    <a:pt x="3081" y="817"/>
                    <a:pt x="2855" y="817"/>
                  </a:cubicBezTo>
                  <a:cubicBezTo>
                    <a:pt x="2630" y="817"/>
                    <a:pt x="2445" y="632"/>
                    <a:pt x="2445" y="406"/>
                  </a:cubicBezTo>
                  <a:lnTo>
                    <a:pt x="24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6"/>
            <p:cNvSpPr/>
            <p:nvPr/>
          </p:nvSpPr>
          <p:spPr>
            <a:xfrm>
              <a:off x="1552273" y="1379466"/>
              <a:ext cx="330381" cy="312498"/>
            </a:xfrm>
            <a:custGeom>
              <a:rect b="b" l="l" r="r" t="t"/>
              <a:pathLst>
                <a:path extrusionOk="0" h="11603" w="12267">
                  <a:moveTo>
                    <a:pt x="7754" y="4207"/>
                  </a:moveTo>
                  <a:cubicBezTo>
                    <a:pt x="8876" y="4207"/>
                    <a:pt x="9793" y="5120"/>
                    <a:pt x="9793" y="6246"/>
                  </a:cubicBezTo>
                  <a:cubicBezTo>
                    <a:pt x="9793" y="7372"/>
                    <a:pt x="8880" y="8285"/>
                    <a:pt x="7754" y="8285"/>
                  </a:cubicBezTo>
                  <a:lnTo>
                    <a:pt x="4489" y="8285"/>
                  </a:lnTo>
                  <a:cubicBezTo>
                    <a:pt x="3367" y="8285"/>
                    <a:pt x="2450" y="7372"/>
                    <a:pt x="2450" y="6246"/>
                  </a:cubicBezTo>
                  <a:cubicBezTo>
                    <a:pt x="2450" y="5120"/>
                    <a:pt x="3367" y="4207"/>
                    <a:pt x="4489" y="4207"/>
                  </a:cubicBezTo>
                  <a:close/>
                  <a:moveTo>
                    <a:pt x="3318" y="0"/>
                  </a:moveTo>
                  <a:cubicBezTo>
                    <a:pt x="1227" y="1082"/>
                    <a:pt x="1" y="3109"/>
                    <a:pt x="1" y="5429"/>
                  </a:cubicBezTo>
                  <a:cubicBezTo>
                    <a:pt x="1" y="8803"/>
                    <a:pt x="2747" y="11602"/>
                    <a:pt x="6121" y="11602"/>
                  </a:cubicBezTo>
                  <a:cubicBezTo>
                    <a:pt x="9495" y="11602"/>
                    <a:pt x="12266" y="8803"/>
                    <a:pt x="12266" y="5429"/>
                  </a:cubicBezTo>
                  <a:cubicBezTo>
                    <a:pt x="12266" y="3145"/>
                    <a:pt x="10943" y="1046"/>
                    <a:pt x="8924" y="0"/>
                  </a:cubicBezTo>
                  <a:lnTo>
                    <a:pt x="8924" y="0"/>
                  </a:lnTo>
                  <a:cubicBezTo>
                    <a:pt x="8957" y="173"/>
                    <a:pt x="8977" y="350"/>
                    <a:pt x="8977" y="535"/>
                  </a:cubicBezTo>
                  <a:cubicBezTo>
                    <a:pt x="8977" y="2108"/>
                    <a:pt x="7698" y="3391"/>
                    <a:pt x="6121" y="3391"/>
                  </a:cubicBezTo>
                  <a:cubicBezTo>
                    <a:pt x="4549" y="3391"/>
                    <a:pt x="3266" y="2108"/>
                    <a:pt x="3266" y="535"/>
                  </a:cubicBezTo>
                  <a:cubicBezTo>
                    <a:pt x="3266" y="350"/>
                    <a:pt x="3286" y="173"/>
                    <a:pt x="3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6"/>
            <p:cNvSpPr/>
            <p:nvPr/>
          </p:nvSpPr>
          <p:spPr>
            <a:xfrm>
              <a:off x="1529649" y="1316983"/>
              <a:ext cx="69998" cy="78858"/>
            </a:xfrm>
            <a:custGeom>
              <a:rect b="b" l="l" r="r" t="t"/>
              <a:pathLst>
                <a:path extrusionOk="0" h="2928" w="2599">
                  <a:moveTo>
                    <a:pt x="1223" y="0"/>
                  </a:moveTo>
                  <a:cubicBezTo>
                    <a:pt x="547" y="0"/>
                    <a:pt x="0" y="547"/>
                    <a:pt x="0" y="1223"/>
                  </a:cubicBezTo>
                  <a:cubicBezTo>
                    <a:pt x="0" y="1898"/>
                    <a:pt x="547" y="2445"/>
                    <a:pt x="1223" y="2445"/>
                  </a:cubicBezTo>
                  <a:cubicBezTo>
                    <a:pt x="1351" y="2445"/>
                    <a:pt x="1472" y="2421"/>
                    <a:pt x="1585" y="2385"/>
                  </a:cubicBezTo>
                  <a:lnTo>
                    <a:pt x="1991" y="2928"/>
                  </a:lnTo>
                  <a:cubicBezTo>
                    <a:pt x="2184" y="2735"/>
                    <a:pt x="2385" y="2550"/>
                    <a:pt x="2598" y="2377"/>
                  </a:cubicBezTo>
                  <a:lnTo>
                    <a:pt x="2242" y="1900"/>
                  </a:lnTo>
                  <a:lnTo>
                    <a:pt x="2242" y="1900"/>
                  </a:lnTo>
                  <a:cubicBezTo>
                    <a:pt x="2373" y="1703"/>
                    <a:pt x="2445" y="1471"/>
                    <a:pt x="2445" y="1223"/>
                  </a:cubicBezTo>
                  <a:cubicBezTo>
                    <a:pt x="2445" y="547"/>
                    <a:pt x="1898" y="0"/>
                    <a:pt x="1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6"/>
            <p:cNvSpPr/>
            <p:nvPr/>
          </p:nvSpPr>
          <p:spPr>
            <a:xfrm>
              <a:off x="1834633" y="1316983"/>
              <a:ext cx="69998" cy="78966"/>
            </a:xfrm>
            <a:custGeom>
              <a:rect b="b" l="l" r="r" t="t"/>
              <a:pathLst>
                <a:path extrusionOk="0" h="2932" w="2599">
                  <a:moveTo>
                    <a:pt x="1376" y="0"/>
                  </a:moveTo>
                  <a:cubicBezTo>
                    <a:pt x="700" y="0"/>
                    <a:pt x="154" y="547"/>
                    <a:pt x="154" y="1223"/>
                  </a:cubicBezTo>
                  <a:cubicBezTo>
                    <a:pt x="154" y="1472"/>
                    <a:pt x="230" y="1705"/>
                    <a:pt x="359" y="1902"/>
                  </a:cubicBezTo>
                  <a:lnTo>
                    <a:pt x="1" y="2377"/>
                  </a:lnTo>
                  <a:cubicBezTo>
                    <a:pt x="214" y="2550"/>
                    <a:pt x="415" y="2735"/>
                    <a:pt x="604" y="2932"/>
                  </a:cubicBezTo>
                  <a:lnTo>
                    <a:pt x="1014" y="2385"/>
                  </a:lnTo>
                  <a:cubicBezTo>
                    <a:pt x="1127" y="2421"/>
                    <a:pt x="1247" y="2449"/>
                    <a:pt x="1376" y="2449"/>
                  </a:cubicBezTo>
                  <a:cubicBezTo>
                    <a:pt x="2052" y="2449"/>
                    <a:pt x="2599" y="1898"/>
                    <a:pt x="2599" y="1223"/>
                  </a:cubicBezTo>
                  <a:cubicBezTo>
                    <a:pt x="2599" y="547"/>
                    <a:pt x="2052" y="0"/>
                    <a:pt x="13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 name="Google Shape;1803;p46"/>
          <p:cNvGrpSpPr/>
          <p:nvPr/>
        </p:nvGrpSpPr>
        <p:grpSpPr>
          <a:xfrm>
            <a:off x="713218" y="3726688"/>
            <a:ext cx="396527" cy="366040"/>
            <a:chOff x="713218" y="3726688"/>
            <a:chExt cx="396527" cy="366040"/>
          </a:xfrm>
        </p:grpSpPr>
        <p:sp>
          <p:nvSpPr>
            <p:cNvPr id="1804" name="Google Shape;1804;p46"/>
            <p:cNvSpPr/>
            <p:nvPr/>
          </p:nvSpPr>
          <p:spPr>
            <a:xfrm>
              <a:off x="892022" y="3739346"/>
              <a:ext cx="217722" cy="348507"/>
            </a:xfrm>
            <a:custGeom>
              <a:rect b="b" l="l" r="r" t="t"/>
              <a:pathLst>
                <a:path extrusionOk="0" h="12940" w="8084">
                  <a:moveTo>
                    <a:pt x="2758" y="1"/>
                  </a:moveTo>
                  <a:cubicBezTo>
                    <a:pt x="2652" y="1"/>
                    <a:pt x="2546" y="40"/>
                    <a:pt x="2470" y="118"/>
                  </a:cubicBezTo>
                  <a:lnTo>
                    <a:pt x="158" y="2427"/>
                  </a:lnTo>
                  <a:cubicBezTo>
                    <a:pt x="1" y="2587"/>
                    <a:pt x="1" y="2845"/>
                    <a:pt x="158" y="3006"/>
                  </a:cubicBezTo>
                  <a:lnTo>
                    <a:pt x="2824" y="5668"/>
                  </a:lnTo>
                  <a:cubicBezTo>
                    <a:pt x="4593" y="7437"/>
                    <a:pt x="5100" y="10067"/>
                    <a:pt x="4115" y="12372"/>
                  </a:cubicBezTo>
                  <a:cubicBezTo>
                    <a:pt x="4038" y="12548"/>
                    <a:pt x="4099" y="12758"/>
                    <a:pt x="4260" y="12870"/>
                  </a:cubicBezTo>
                  <a:cubicBezTo>
                    <a:pt x="4330" y="12917"/>
                    <a:pt x="4410" y="12940"/>
                    <a:pt x="4489" y="12940"/>
                  </a:cubicBezTo>
                  <a:cubicBezTo>
                    <a:pt x="4595" y="12940"/>
                    <a:pt x="4700" y="12898"/>
                    <a:pt x="4778" y="12818"/>
                  </a:cubicBezTo>
                  <a:lnTo>
                    <a:pt x="5382" y="12215"/>
                  </a:lnTo>
                  <a:cubicBezTo>
                    <a:pt x="8084" y="9512"/>
                    <a:pt x="8076" y="5145"/>
                    <a:pt x="5382" y="2451"/>
                  </a:cubicBezTo>
                  <a:lnTo>
                    <a:pt x="3045" y="118"/>
                  </a:lnTo>
                  <a:cubicBezTo>
                    <a:pt x="2969" y="40"/>
                    <a:pt x="2863" y="1"/>
                    <a:pt x="27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6"/>
            <p:cNvSpPr/>
            <p:nvPr/>
          </p:nvSpPr>
          <p:spPr>
            <a:xfrm>
              <a:off x="713218" y="3983489"/>
              <a:ext cx="113090" cy="109238"/>
            </a:xfrm>
            <a:custGeom>
              <a:rect b="b" l="l" r="r" t="t"/>
              <a:pathLst>
                <a:path extrusionOk="0" h="4056" w="4199">
                  <a:moveTo>
                    <a:pt x="2466" y="1"/>
                  </a:moveTo>
                  <a:lnTo>
                    <a:pt x="2468" y="3"/>
                  </a:lnTo>
                  <a:lnTo>
                    <a:pt x="2468" y="3"/>
                  </a:lnTo>
                  <a:lnTo>
                    <a:pt x="2470" y="1"/>
                  </a:lnTo>
                  <a:close/>
                  <a:moveTo>
                    <a:pt x="2468" y="3"/>
                  </a:moveTo>
                  <a:lnTo>
                    <a:pt x="479" y="1963"/>
                  </a:lnTo>
                  <a:cubicBezTo>
                    <a:pt x="0" y="2442"/>
                    <a:pt x="0" y="3222"/>
                    <a:pt x="479" y="3697"/>
                  </a:cubicBezTo>
                  <a:cubicBezTo>
                    <a:pt x="718" y="3936"/>
                    <a:pt x="1032" y="4056"/>
                    <a:pt x="1346" y="4056"/>
                  </a:cubicBezTo>
                  <a:cubicBezTo>
                    <a:pt x="1659" y="4056"/>
                    <a:pt x="1973" y="3936"/>
                    <a:pt x="2212" y="3697"/>
                  </a:cubicBezTo>
                  <a:lnTo>
                    <a:pt x="4199" y="1734"/>
                  </a:lnTo>
                  <a:lnTo>
                    <a:pt x="2468" y="3"/>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6"/>
            <p:cNvSpPr/>
            <p:nvPr/>
          </p:nvSpPr>
          <p:spPr>
            <a:xfrm>
              <a:off x="795200" y="3859061"/>
              <a:ext cx="155562" cy="188528"/>
            </a:xfrm>
            <a:custGeom>
              <a:rect b="b" l="l" r="r" t="t"/>
              <a:pathLst>
                <a:path extrusionOk="0" h="7000" w="5776">
                  <a:moveTo>
                    <a:pt x="4042" y="0"/>
                  </a:moveTo>
                  <a:lnTo>
                    <a:pt x="1" y="4042"/>
                  </a:lnTo>
                  <a:cubicBezTo>
                    <a:pt x="1" y="4042"/>
                    <a:pt x="2458" y="6499"/>
                    <a:pt x="2598" y="6644"/>
                  </a:cubicBezTo>
                  <a:cubicBezTo>
                    <a:pt x="2838" y="6881"/>
                    <a:pt x="3151" y="7000"/>
                    <a:pt x="3465" y="7000"/>
                  </a:cubicBezTo>
                  <a:cubicBezTo>
                    <a:pt x="3779" y="7000"/>
                    <a:pt x="4092" y="6881"/>
                    <a:pt x="4332" y="6644"/>
                  </a:cubicBezTo>
                  <a:cubicBezTo>
                    <a:pt x="4810" y="6165"/>
                    <a:pt x="4810" y="5389"/>
                    <a:pt x="4332" y="4910"/>
                  </a:cubicBezTo>
                  <a:lnTo>
                    <a:pt x="3467" y="4042"/>
                  </a:lnTo>
                  <a:lnTo>
                    <a:pt x="5775" y="1734"/>
                  </a:lnTo>
                  <a:lnTo>
                    <a:pt x="40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6"/>
            <p:cNvSpPr/>
            <p:nvPr/>
          </p:nvSpPr>
          <p:spPr>
            <a:xfrm>
              <a:off x="1012895" y="3726688"/>
              <a:ext cx="73903" cy="70563"/>
            </a:xfrm>
            <a:custGeom>
              <a:rect b="b" l="l" r="r" t="t"/>
              <a:pathLst>
                <a:path extrusionOk="0" h="2620" w="2744">
                  <a:moveTo>
                    <a:pt x="1395" y="0"/>
                  </a:moveTo>
                  <a:cubicBezTo>
                    <a:pt x="1078" y="0"/>
                    <a:pt x="761" y="116"/>
                    <a:pt x="532" y="347"/>
                  </a:cubicBezTo>
                  <a:lnTo>
                    <a:pt x="1" y="874"/>
                  </a:lnTo>
                  <a:cubicBezTo>
                    <a:pt x="443" y="1316"/>
                    <a:pt x="1336" y="2197"/>
                    <a:pt x="1722" y="2619"/>
                  </a:cubicBezTo>
                  <a:lnTo>
                    <a:pt x="2261" y="2080"/>
                  </a:lnTo>
                  <a:cubicBezTo>
                    <a:pt x="2739" y="1602"/>
                    <a:pt x="2743" y="825"/>
                    <a:pt x="2261" y="347"/>
                  </a:cubicBezTo>
                  <a:cubicBezTo>
                    <a:pt x="2030" y="116"/>
                    <a:pt x="1712" y="0"/>
                    <a:pt x="13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 name="Google Shape;1808;p46"/>
          <p:cNvGrpSpPr/>
          <p:nvPr/>
        </p:nvGrpSpPr>
        <p:grpSpPr>
          <a:xfrm>
            <a:off x="716476" y="3120706"/>
            <a:ext cx="375089" cy="374685"/>
            <a:chOff x="716476" y="3120706"/>
            <a:chExt cx="375089" cy="374685"/>
          </a:xfrm>
        </p:grpSpPr>
        <p:sp>
          <p:nvSpPr>
            <p:cNvPr id="1809" name="Google Shape;1809;p46"/>
            <p:cNvSpPr/>
            <p:nvPr/>
          </p:nvSpPr>
          <p:spPr>
            <a:xfrm>
              <a:off x="893019" y="3362129"/>
              <a:ext cx="22004" cy="22031"/>
            </a:xfrm>
            <a:custGeom>
              <a:rect b="b" l="l" r="r" t="t"/>
              <a:pathLst>
                <a:path extrusionOk="0" h="818" w="817">
                  <a:moveTo>
                    <a:pt x="406" y="1"/>
                  </a:moveTo>
                  <a:cubicBezTo>
                    <a:pt x="181" y="1"/>
                    <a:pt x="0" y="182"/>
                    <a:pt x="0" y="407"/>
                  </a:cubicBezTo>
                  <a:cubicBezTo>
                    <a:pt x="0" y="632"/>
                    <a:pt x="181" y="817"/>
                    <a:pt x="406" y="817"/>
                  </a:cubicBezTo>
                  <a:cubicBezTo>
                    <a:pt x="631" y="817"/>
                    <a:pt x="816" y="632"/>
                    <a:pt x="816" y="407"/>
                  </a:cubicBezTo>
                  <a:cubicBezTo>
                    <a:pt x="816" y="182"/>
                    <a:pt x="631" y="1"/>
                    <a:pt x="4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6"/>
            <p:cNvSpPr/>
            <p:nvPr/>
          </p:nvSpPr>
          <p:spPr>
            <a:xfrm>
              <a:off x="825095" y="3277022"/>
              <a:ext cx="43146" cy="39995"/>
            </a:xfrm>
            <a:custGeom>
              <a:rect b="b" l="l" r="r" t="t"/>
              <a:pathLst>
                <a:path extrusionOk="0" h="1485" w="1602">
                  <a:moveTo>
                    <a:pt x="419" y="0"/>
                  </a:moveTo>
                  <a:cubicBezTo>
                    <a:pt x="53" y="302"/>
                    <a:pt x="1" y="877"/>
                    <a:pt x="362" y="1239"/>
                  </a:cubicBezTo>
                  <a:cubicBezTo>
                    <a:pt x="529" y="1405"/>
                    <a:pt x="743" y="1485"/>
                    <a:pt x="955" y="1485"/>
                  </a:cubicBezTo>
                  <a:cubicBezTo>
                    <a:pt x="1197" y="1485"/>
                    <a:pt x="1438" y="1380"/>
                    <a:pt x="1601" y="1182"/>
                  </a:cubicBezTo>
                  <a:lnTo>
                    <a:pt x="4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6"/>
            <p:cNvSpPr/>
            <p:nvPr/>
          </p:nvSpPr>
          <p:spPr>
            <a:xfrm>
              <a:off x="939801" y="3277022"/>
              <a:ext cx="43119" cy="39995"/>
            </a:xfrm>
            <a:custGeom>
              <a:rect b="b" l="l" r="r" t="t"/>
              <a:pathLst>
                <a:path extrusionOk="0" h="1485" w="1601">
                  <a:moveTo>
                    <a:pt x="1183" y="0"/>
                  </a:moveTo>
                  <a:lnTo>
                    <a:pt x="0" y="1182"/>
                  </a:lnTo>
                  <a:cubicBezTo>
                    <a:pt x="160" y="1379"/>
                    <a:pt x="400" y="1485"/>
                    <a:pt x="645" y="1485"/>
                  </a:cubicBezTo>
                  <a:cubicBezTo>
                    <a:pt x="855" y="1485"/>
                    <a:pt x="1069" y="1406"/>
                    <a:pt x="1239" y="1239"/>
                  </a:cubicBezTo>
                  <a:cubicBezTo>
                    <a:pt x="1601" y="877"/>
                    <a:pt x="1545" y="302"/>
                    <a:pt x="1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6"/>
            <p:cNvSpPr/>
            <p:nvPr/>
          </p:nvSpPr>
          <p:spPr>
            <a:xfrm>
              <a:off x="958869" y="3142387"/>
              <a:ext cx="109938" cy="109858"/>
            </a:xfrm>
            <a:custGeom>
              <a:rect b="b" l="l" r="r" t="t"/>
              <a:pathLst>
                <a:path extrusionOk="0" h="4079" w="4082">
                  <a:moveTo>
                    <a:pt x="1227" y="0"/>
                  </a:moveTo>
                  <a:cubicBezTo>
                    <a:pt x="551" y="0"/>
                    <a:pt x="0" y="547"/>
                    <a:pt x="0" y="1223"/>
                  </a:cubicBezTo>
                  <a:cubicBezTo>
                    <a:pt x="0" y="1899"/>
                    <a:pt x="551" y="2445"/>
                    <a:pt x="1227" y="2445"/>
                  </a:cubicBezTo>
                  <a:cubicBezTo>
                    <a:pt x="1452" y="2445"/>
                    <a:pt x="1633" y="2630"/>
                    <a:pt x="1633" y="2856"/>
                  </a:cubicBezTo>
                  <a:cubicBezTo>
                    <a:pt x="1633" y="3531"/>
                    <a:pt x="2184" y="4078"/>
                    <a:pt x="2855" y="4078"/>
                  </a:cubicBezTo>
                  <a:cubicBezTo>
                    <a:pt x="3531" y="4078"/>
                    <a:pt x="4082" y="3531"/>
                    <a:pt x="4082" y="2856"/>
                  </a:cubicBezTo>
                  <a:cubicBezTo>
                    <a:pt x="4082" y="2647"/>
                    <a:pt x="4026" y="2441"/>
                    <a:pt x="3909" y="2244"/>
                  </a:cubicBezTo>
                  <a:cubicBezTo>
                    <a:pt x="3837" y="2120"/>
                    <a:pt x="3837" y="1963"/>
                    <a:pt x="3909" y="1834"/>
                  </a:cubicBezTo>
                  <a:cubicBezTo>
                    <a:pt x="4026" y="1641"/>
                    <a:pt x="4082" y="1436"/>
                    <a:pt x="4082" y="1223"/>
                  </a:cubicBezTo>
                  <a:cubicBezTo>
                    <a:pt x="4082" y="547"/>
                    <a:pt x="3531" y="0"/>
                    <a:pt x="2855" y="0"/>
                  </a:cubicBezTo>
                  <a:cubicBezTo>
                    <a:pt x="2646" y="0"/>
                    <a:pt x="2441" y="57"/>
                    <a:pt x="2248" y="169"/>
                  </a:cubicBezTo>
                  <a:cubicBezTo>
                    <a:pt x="2184" y="208"/>
                    <a:pt x="2112" y="227"/>
                    <a:pt x="2041" y="227"/>
                  </a:cubicBezTo>
                  <a:cubicBezTo>
                    <a:pt x="1970" y="227"/>
                    <a:pt x="1898" y="208"/>
                    <a:pt x="1834" y="169"/>
                  </a:cubicBezTo>
                  <a:cubicBezTo>
                    <a:pt x="1641" y="57"/>
                    <a:pt x="1436" y="0"/>
                    <a:pt x="1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6"/>
            <p:cNvSpPr/>
            <p:nvPr/>
          </p:nvSpPr>
          <p:spPr>
            <a:xfrm>
              <a:off x="739207" y="3142387"/>
              <a:ext cx="109858" cy="109858"/>
            </a:xfrm>
            <a:custGeom>
              <a:rect b="b" l="l" r="r" t="t"/>
              <a:pathLst>
                <a:path extrusionOk="0" h="4079" w="4079">
                  <a:moveTo>
                    <a:pt x="1223" y="0"/>
                  </a:moveTo>
                  <a:cubicBezTo>
                    <a:pt x="547" y="0"/>
                    <a:pt x="1" y="547"/>
                    <a:pt x="1" y="1223"/>
                  </a:cubicBezTo>
                  <a:cubicBezTo>
                    <a:pt x="1" y="1436"/>
                    <a:pt x="57" y="1641"/>
                    <a:pt x="169" y="1834"/>
                  </a:cubicBezTo>
                  <a:cubicBezTo>
                    <a:pt x="242" y="1963"/>
                    <a:pt x="242" y="2120"/>
                    <a:pt x="169" y="2244"/>
                  </a:cubicBezTo>
                  <a:cubicBezTo>
                    <a:pt x="57" y="2441"/>
                    <a:pt x="1" y="2647"/>
                    <a:pt x="1" y="2856"/>
                  </a:cubicBezTo>
                  <a:cubicBezTo>
                    <a:pt x="1" y="3531"/>
                    <a:pt x="547" y="4078"/>
                    <a:pt x="1223" y="4078"/>
                  </a:cubicBezTo>
                  <a:cubicBezTo>
                    <a:pt x="1899" y="4078"/>
                    <a:pt x="2446" y="3531"/>
                    <a:pt x="2446" y="2856"/>
                  </a:cubicBezTo>
                  <a:cubicBezTo>
                    <a:pt x="2446" y="2630"/>
                    <a:pt x="2631" y="2449"/>
                    <a:pt x="2856" y="2449"/>
                  </a:cubicBezTo>
                  <a:cubicBezTo>
                    <a:pt x="3531" y="2449"/>
                    <a:pt x="4078" y="1899"/>
                    <a:pt x="4078" y="1223"/>
                  </a:cubicBezTo>
                  <a:cubicBezTo>
                    <a:pt x="4078" y="547"/>
                    <a:pt x="3531" y="0"/>
                    <a:pt x="2856" y="0"/>
                  </a:cubicBezTo>
                  <a:cubicBezTo>
                    <a:pt x="2647" y="0"/>
                    <a:pt x="2438" y="57"/>
                    <a:pt x="2244" y="169"/>
                  </a:cubicBezTo>
                  <a:cubicBezTo>
                    <a:pt x="2180" y="208"/>
                    <a:pt x="2110" y="227"/>
                    <a:pt x="2039" y="227"/>
                  </a:cubicBezTo>
                  <a:cubicBezTo>
                    <a:pt x="1969" y="227"/>
                    <a:pt x="1899" y="208"/>
                    <a:pt x="1834" y="169"/>
                  </a:cubicBezTo>
                  <a:cubicBezTo>
                    <a:pt x="1637" y="57"/>
                    <a:pt x="1432" y="0"/>
                    <a:pt x="1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6"/>
            <p:cNvSpPr/>
            <p:nvPr/>
          </p:nvSpPr>
          <p:spPr>
            <a:xfrm>
              <a:off x="716476" y="3120706"/>
              <a:ext cx="375089" cy="374685"/>
            </a:xfrm>
            <a:custGeom>
              <a:rect b="b" l="l" r="r" t="t"/>
              <a:pathLst>
                <a:path extrusionOk="0" h="13912" w="13927">
                  <a:moveTo>
                    <a:pt x="1661" y="5768"/>
                  </a:moveTo>
                  <a:lnTo>
                    <a:pt x="1661" y="8076"/>
                  </a:lnTo>
                  <a:cubicBezTo>
                    <a:pt x="1182" y="7911"/>
                    <a:pt x="845" y="7457"/>
                    <a:pt x="845" y="6922"/>
                  </a:cubicBezTo>
                  <a:cubicBezTo>
                    <a:pt x="845" y="6391"/>
                    <a:pt x="1182" y="5937"/>
                    <a:pt x="1661" y="5768"/>
                  </a:cubicBezTo>
                  <a:close/>
                  <a:moveTo>
                    <a:pt x="12266" y="5772"/>
                  </a:moveTo>
                  <a:cubicBezTo>
                    <a:pt x="12740" y="5937"/>
                    <a:pt x="13082" y="6391"/>
                    <a:pt x="13082" y="6926"/>
                  </a:cubicBezTo>
                  <a:cubicBezTo>
                    <a:pt x="13082" y="7457"/>
                    <a:pt x="12740" y="7911"/>
                    <a:pt x="12266" y="8080"/>
                  </a:cubicBezTo>
                  <a:lnTo>
                    <a:pt x="12266" y="5772"/>
                  </a:lnTo>
                  <a:close/>
                  <a:moveTo>
                    <a:pt x="4538" y="4885"/>
                  </a:moveTo>
                  <a:cubicBezTo>
                    <a:pt x="4630" y="4885"/>
                    <a:pt x="4719" y="4919"/>
                    <a:pt x="4802" y="5004"/>
                  </a:cubicBezTo>
                  <a:lnTo>
                    <a:pt x="6434" y="6637"/>
                  </a:lnTo>
                  <a:cubicBezTo>
                    <a:pt x="6603" y="6805"/>
                    <a:pt x="6571" y="6986"/>
                    <a:pt x="6471" y="7191"/>
                  </a:cubicBezTo>
                  <a:cubicBezTo>
                    <a:pt x="6229" y="7670"/>
                    <a:pt x="5787" y="7996"/>
                    <a:pt x="5256" y="8084"/>
                  </a:cubicBezTo>
                  <a:cubicBezTo>
                    <a:pt x="5156" y="8100"/>
                    <a:pt x="5098" y="8105"/>
                    <a:pt x="5046" y="8105"/>
                  </a:cubicBezTo>
                  <a:cubicBezTo>
                    <a:pt x="5007" y="8105"/>
                    <a:pt x="4971" y="8102"/>
                    <a:pt x="4922" y="8100"/>
                  </a:cubicBezTo>
                  <a:lnTo>
                    <a:pt x="4922" y="8555"/>
                  </a:lnTo>
                  <a:cubicBezTo>
                    <a:pt x="4922" y="8780"/>
                    <a:pt x="4741" y="8965"/>
                    <a:pt x="4516" y="8965"/>
                  </a:cubicBezTo>
                  <a:cubicBezTo>
                    <a:pt x="4291" y="8965"/>
                    <a:pt x="4106" y="8780"/>
                    <a:pt x="4106" y="8555"/>
                  </a:cubicBezTo>
                  <a:lnTo>
                    <a:pt x="4106" y="7847"/>
                  </a:lnTo>
                  <a:cubicBezTo>
                    <a:pt x="4005" y="7783"/>
                    <a:pt x="3905" y="7710"/>
                    <a:pt x="3816" y="7622"/>
                  </a:cubicBezTo>
                  <a:lnTo>
                    <a:pt x="3820" y="7622"/>
                  </a:lnTo>
                  <a:cubicBezTo>
                    <a:pt x="3020" y="6821"/>
                    <a:pt x="3237" y="5474"/>
                    <a:pt x="4251" y="4968"/>
                  </a:cubicBezTo>
                  <a:cubicBezTo>
                    <a:pt x="4350" y="4918"/>
                    <a:pt x="4446" y="4885"/>
                    <a:pt x="4538" y="4885"/>
                  </a:cubicBezTo>
                  <a:close/>
                  <a:moveTo>
                    <a:pt x="9388" y="4883"/>
                  </a:moveTo>
                  <a:cubicBezTo>
                    <a:pt x="9480" y="4883"/>
                    <a:pt x="9575" y="4917"/>
                    <a:pt x="9676" y="4968"/>
                  </a:cubicBezTo>
                  <a:cubicBezTo>
                    <a:pt x="10689" y="5474"/>
                    <a:pt x="10906" y="6821"/>
                    <a:pt x="10106" y="7622"/>
                  </a:cubicBezTo>
                  <a:cubicBezTo>
                    <a:pt x="10017" y="7710"/>
                    <a:pt x="9921" y="7783"/>
                    <a:pt x="9816" y="7847"/>
                  </a:cubicBezTo>
                  <a:lnTo>
                    <a:pt x="9816" y="8555"/>
                  </a:lnTo>
                  <a:cubicBezTo>
                    <a:pt x="9816" y="8780"/>
                    <a:pt x="9635" y="8965"/>
                    <a:pt x="9410" y="8965"/>
                  </a:cubicBezTo>
                  <a:cubicBezTo>
                    <a:pt x="9185" y="8965"/>
                    <a:pt x="9000" y="8780"/>
                    <a:pt x="9000" y="8555"/>
                  </a:cubicBezTo>
                  <a:lnTo>
                    <a:pt x="9000" y="8100"/>
                  </a:lnTo>
                  <a:cubicBezTo>
                    <a:pt x="8951" y="8102"/>
                    <a:pt x="8916" y="8105"/>
                    <a:pt x="8878" y="8105"/>
                  </a:cubicBezTo>
                  <a:cubicBezTo>
                    <a:pt x="8827" y="8105"/>
                    <a:pt x="8771" y="8100"/>
                    <a:pt x="8670" y="8084"/>
                  </a:cubicBezTo>
                  <a:cubicBezTo>
                    <a:pt x="8139" y="8000"/>
                    <a:pt x="7697" y="7674"/>
                    <a:pt x="7456" y="7191"/>
                  </a:cubicBezTo>
                  <a:cubicBezTo>
                    <a:pt x="7351" y="6986"/>
                    <a:pt x="7319" y="6805"/>
                    <a:pt x="7488" y="6637"/>
                  </a:cubicBezTo>
                  <a:lnTo>
                    <a:pt x="9121" y="5004"/>
                  </a:lnTo>
                  <a:cubicBezTo>
                    <a:pt x="9207" y="4917"/>
                    <a:pt x="9296" y="4883"/>
                    <a:pt x="9388" y="4883"/>
                  </a:cubicBezTo>
                  <a:close/>
                  <a:moveTo>
                    <a:pt x="6961" y="8149"/>
                  </a:moveTo>
                  <a:cubicBezTo>
                    <a:pt x="7637" y="8149"/>
                    <a:pt x="8188" y="8695"/>
                    <a:pt x="8188" y="9371"/>
                  </a:cubicBezTo>
                  <a:cubicBezTo>
                    <a:pt x="8188" y="10047"/>
                    <a:pt x="7637" y="10598"/>
                    <a:pt x="6961" y="10598"/>
                  </a:cubicBezTo>
                  <a:cubicBezTo>
                    <a:pt x="6286" y="10598"/>
                    <a:pt x="5739" y="10047"/>
                    <a:pt x="5739" y="9371"/>
                  </a:cubicBezTo>
                  <a:cubicBezTo>
                    <a:pt x="5739" y="8695"/>
                    <a:pt x="6286" y="8149"/>
                    <a:pt x="6961" y="8149"/>
                  </a:cubicBezTo>
                  <a:close/>
                  <a:moveTo>
                    <a:pt x="9412" y="9779"/>
                  </a:moveTo>
                  <a:cubicBezTo>
                    <a:pt x="9472" y="9779"/>
                    <a:pt x="9534" y="9793"/>
                    <a:pt x="9591" y="9821"/>
                  </a:cubicBezTo>
                  <a:cubicBezTo>
                    <a:pt x="9792" y="9922"/>
                    <a:pt x="9877" y="10167"/>
                    <a:pt x="9776" y="10368"/>
                  </a:cubicBezTo>
                  <a:cubicBezTo>
                    <a:pt x="9133" y="11659"/>
                    <a:pt x="8103" y="12226"/>
                    <a:pt x="6961" y="12226"/>
                  </a:cubicBezTo>
                  <a:cubicBezTo>
                    <a:pt x="5823" y="12226"/>
                    <a:pt x="4790" y="11651"/>
                    <a:pt x="4150" y="10368"/>
                  </a:cubicBezTo>
                  <a:cubicBezTo>
                    <a:pt x="4050" y="10167"/>
                    <a:pt x="4130" y="9922"/>
                    <a:pt x="4331" y="9821"/>
                  </a:cubicBezTo>
                  <a:cubicBezTo>
                    <a:pt x="4389" y="9793"/>
                    <a:pt x="4450" y="9779"/>
                    <a:pt x="4511" y="9779"/>
                  </a:cubicBezTo>
                  <a:cubicBezTo>
                    <a:pt x="4661" y="9779"/>
                    <a:pt x="4806" y="9863"/>
                    <a:pt x="4878" y="10006"/>
                  </a:cubicBezTo>
                  <a:cubicBezTo>
                    <a:pt x="5373" y="10992"/>
                    <a:pt x="6105" y="11410"/>
                    <a:pt x="6961" y="11410"/>
                  </a:cubicBezTo>
                  <a:cubicBezTo>
                    <a:pt x="7818" y="11410"/>
                    <a:pt x="8550" y="10996"/>
                    <a:pt x="9044" y="10006"/>
                  </a:cubicBezTo>
                  <a:cubicBezTo>
                    <a:pt x="9116" y="9863"/>
                    <a:pt x="9261" y="9779"/>
                    <a:pt x="9412" y="9779"/>
                  </a:cubicBezTo>
                  <a:close/>
                  <a:moveTo>
                    <a:pt x="6963" y="0"/>
                  </a:moveTo>
                  <a:cubicBezTo>
                    <a:pt x="6267" y="0"/>
                    <a:pt x="5572" y="136"/>
                    <a:pt x="4922" y="407"/>
                  </a:cubicBezTo>
                  <a:cubicBezTo>
                    <a:pt x="5429" y="789"/>
                    <a:pt x="5739" y="1417"/>
                    <a:pt x="5739" y="2028"/>
                  </a:cubicBezTo>
                  <a:cubicBezTo>
                    <a:pt x="5739" y="3025"/>
                    <a:pt x="5019" y="3858"/>
                    <a:pt x="4074" y="4035"/>
                  </a:cubicBezTo>
                  <a:cubicBezTo>
                    <a:pt x="3921" y="4851"/>
                    <a:pt x="3181" y="5700"/>
                    <a:pt x="2067" y="5700"/>
                  </a:cubicBezTo>
                  <a:cubicBezTo>
                    <a:pt x="1613" y="5700"/>
                    <a:pt x="1194" y="5547"/>
                    <a:pt x="857" y="5293"/>
                  </a:cubicBezTo>
                  <a:cubicBezTo>
                    <a:pt x="358" y="5663"/>
                    <a:pt x="0" y="6254"/>
                    <a:pt x="0" y="6922"/>
                  </a:cubicBezTo>
                  <a:cubicBezTo>
                    <a:pt x="0" y="7915"/>
                    <a:pt x="740" y="8740"/>
                    <a:pt x="1677" y="8925"/>
                  </a:cubicBezTo>
                  <a:cubicBezTo>
                    <a:pt x="1870" y="11675"/>
                    <a:pt x="4162" y="13911"/>
                    <a:pt x="6965" y="13911"/>
                  </a:cubicBezTo>
                  <a:cubicBezTo>
                    <a:pt x="9764" y="13911"/>
                    <a:pt x="12056" y="11675"/>
                    <a:pt x="12249" y="8925"/>
                  </a:cubicBezTo>
                  <a:cubicBezTo>
                    <a:pt x="13186" y="8740"/>
                    <a:pt x="13926" y="7915"/>
                    <a:pt x="13926" y="6922"/>
                  </a:cubicBezTo>
                  <a:cubicBezTo>
                    <a:pt x="13926" y="6254"/>
                    <a:pt x="13568" y="5663"/>
                    <a:pt x="13070" y="5293"/>
                  </a:cubicBezTo>
                  <a:cubicBezTo>
                    <a:pt x="12728" y="5547"/>
                    <a:pt x="12314" y="5700"/>
                    <a:pt x="11859" y="5700"/>
                  </a:cubicBezTo>
                  <a:cubicBezTo>
                    <a:pt x="10866" y="5700"/>
                    <a:pt x="10026" y="4960"/>
                    <a:pt x="9853" y="4035"/>
                  </a:cubicBezTo>
                  <a:cubicBezTo>
                    <a:pt x="8904" y="3858"/>
                    <a:pt x="8188" y="3025"/>
                    <a:pt x="8188" y="2028"/>
                  </a:cubicBezTo>
                  <a:cubicBezTo>
                    <a:pt x="8188" y="1441"/>
                    <a:pt x="8477" y="801"/>
                    <a:pt x="9004" y="407"/>
                  </a:cubicBezTo>
                  <a:cubicBezTo>
                    <a:pt x="8355" y="136"/>
                    <a:pt x="7659" y="0"/>
                    <a:pt x="69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5" name="Google Shape;1815;p46"/>
          <p:cNvGrpSpPr/>
          <p:nvPr/>
        </p:nvGrpSpPr>
        <p:grpSpPr>
          <a:xfrm>
            <a:off x="754263" y="2519357"/>
            <a:ext cx="299489" cy="375035"/>
            <a:chOff x="754263" y="2519357"/>
            <a:chExt cx="299489" cy="375035"/>
          </a:xfrm>
        </p:grpSpPr>
        <p:sp>
          <p:nvSpPr>
            <p:cNvPr id="1816" name="Google Shape;1816;p46"/>
            <p:cNvSpPr/>
            <p:nvPr/>
          </p:nvSpPr>
          <p:spPr>
            <a:xfrm>
              <a:off x="827034" y="2717823"/>
              <a:ext cx="44008" cy="44008"/>
            </a:xfrm>
            <a:custGeom>
              <a:rect b="b" l="l" r="r" t="t"/>
              <a:pathLst>
                <a:path extrusionOk="0" h="1634" w="1634">
                  <a:moveTo>
                    <a:pt x="817" y="0"/>
                  </a:moveTo>
                  <a:cubicBezTo>
                    <a:pt x="367" y="0"/>
                    <a:pt x="1" y="366"/>
                    <a:pt x="1" y="817"/>
                  </a:cubicBezTo>
                  <a:cubicBezTo>
                    <a:pt x="1" y="1267"/>
                    <a:pt x="367" y="1633"/>
                    <a:pt x="817" y="1633"/>
                  </a:cubicBezTo>
                  <a:cubicBezTo>
                    <a:pt x="1268" y="1633"/>
                    <a:pt x="1634" y="1267"/>
                    <a:pt x="1634" y="817"/>
                  </a:cubicBezTo>
                  <a:cubicBezTo>
                    <a:pt x="1634" y="366"/>
                    <a:pt x="1268" y="0"/>
                    <a:pt x="8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6"/>
            <p:cNvSpPr/>
            <p:nvPr/>
          </p:nvSpPr>
          <p:spPr>
            <a:xfrm>
              <a:off x="936973" y="2717823"/>
              <a:ext cx="43900" cy="44008"/>
            </a:xfrm>
            <a:custGeom>
              <a:rect b="b" l="l" r="r" t="t"/>
              <a:pathLst>
                <a:path extrusionOk="0" h="1634" w="1630">
                  <a:moveTo>
                    <a:pt x="813" y="0"/>
                  </a:moveTo>
                  <a:cubicBezTo>
                    <a:pt x="367" y="0"/>
                    <a:pt x="1" y="366"/>
                    <a:pt x="1" y="817"/>
                  </a:cubicBezTo>
                  <a:cubicBezTo>
                    <a:pt x="1" y="1267"/>
                    <a:pt x="367" y="1633"/>
                    <a:pt x="813" y="1633"/>
                  </a:cubicBezTo>
                  <a:cubicBezTo>
                    <a:pt x="1263" y="1633"/>
                    <a:pt x="1629" y="1267"/>
                    <a:pt x="1629" y="817"/>
                  </a:cubicBezTo>
                  <a:cubicBezTo>
                    <a:pt x="1629" y="366"/>
                    <a:pt x="1263" y="0"/>
                    <a:pt x="8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6"/>
            <p:cNvSpPr/>
            <p:nvPr/>
          </p:nvSpPr>
          <p:spPr>
            <a:xfrm>
              <a:off x="754263" y="2651865"/>
              <a:ext cx="299489" cy="242527"/>
            </a:xfrm>
            <a:custGeom>
              <a:rect b="b" l="l" r="r" t="t"/>
              <a:pathLst>
                <a:path extrusionOk="0" h="9005" w="11120">
                  <a:moveTo>
                    <a:pt x="3519" y="1633"/>
                  </a:moveTo>
                  <a:cubicBezTo>
                    <a:pt x="4420" y="1633"/>
                    <a:pt x="5152" y="2365"/>
                    <a:pt x="5152" y="3266"/>
                  </a:cubicBezTo>
                  <a:cubicBezTo>
                    <a:pt x="5152" y="4167"/>
                    <a:pt x="4420" y="4898"/>
                    <a:pt x="3519" y="4898"/>
                  </a:cubicBezTo>
                  <a:cubicBezTo>
                    <a:pt x="2618" y="4898"/>
                    <a:pt x="1887" y="4167"/>
                    <a:pt x="1887" y="3266"/>
                  </a:cubicBezTo>
                  <a:cubicBezTo>
                    <a:pt x="1887" y="2365"/>
                    <a:pt x="2618" y="1633"/>
                    <a:pt x="3519" y="1633"/>
                  </a:cubicBezTo>
                  <a:close/>
                  <a:moveTo>
                    <a:pt x="7601" y="1633"/>
                  </a:moveTo>
                  <a:cubicBezTo>
                    <a:pt x="8498" y="1633"/>
                    <a:pt x="9230" y="2365"/>
                    <a:pt x="9230" y="3266"/>
                  </a:cubicBezTo>
                  <a:cubicBezTo>
                    <a:pt x="9230" y="4167"/>
                    <a:pt x="8498" y="4898"/>
                    <a:pt x="7601" y="4898"/>
                  </a:cubicBezTo>
                  <a:cubicBezTo>
                    <a:pt x="6700" y="4898"/>
                    <a:pt x="5968" y="4167"/>
                    <a:pt x="5968" y="3266"/>
                  </a:cubicBezTo>
                  <a:cubicBezTo>
                    <a:pt x="5968" y="2365"/>
                    <a:pt x="6700" y="1633"/>
                    <a:pt x="7601" y="1633"/>
                  </a:cubicBezTo>
                  <a:close/>
                  <a:moveTo>
                    <a:pt x="5559" y="4897"/>
                  </a:moveTo>
                  <a:cubicBezTo>
                    <a:pt x="5663" y="4897"/>
                    <a:pt x="5767" y="4937"/>
                    <a:pt x="5848" y="5015"/>
                  </a:cubicBezTo>
                  <a:lnTo>
                    <a:pt x="6664" y="5831"/>
                  </a:lnTo>
                  <a:cubicBezTo>
                    <a:pt x="6821" y="5992"/>
                    <a:pt x="6821" y="6250"/>
                    <a:pt x="6664" y="6410"/>
                  </a:cubicBezTo>
                  <a:cubicBezTo>
                    <a:pt x="6584" y="6489"/>
                    <a:pt x="6479" y="6528"/>
                    <a:pt x="6375" y="6528"/>
                  </a:cubicBezTo>
                  <a:cubicBezTo>
                    <a:pt x="6270" y="6528"/>
                    <a:pt x="6165" y="6489"/>
                    <a:pt x="6085" y="6410"/>
                  </a:cubicBezTo>
                  <a:lnTo>
                    <a:pt x="5558" y="5884"/>
                  </a:lnTo>
                  <a:lnTo>
                    <a:pt x="5031" y="6410"/>
                  </a:lnTo>
                  <a:cubicBezTo>
                    <a:pt x="4951" y="6489"/>
                    <a:pt x="4846" y="6528"/>
                    <a:pt x="4742" y="6528"/>
                  </a:cubicBezTo>
                  <a:cubicBezTo>
                    <a:pt x="4638" y="6528"/>
                    <a:pt x="4535" y="6489"/>
                    <a:pt x="4456" y="6410"/>
                  </a:cubicBezTo>
                  <a:cubicBezTo>
                    <a:pt x="4295" y="6250"/>
                    <a:pt x="4295" y="5992"/>
                    <a:pt x="4456" y="5831"/>
                  </a:cubicBezTo>
                  <a:lnTo>
                    <a:pt x="5273" y="5015"/>
                  </a:lnTo>
                  <a:cubicBezTo>
                    <a:pt x="5351" y="4937"/>
                    <a:pt x="5455" y="4897"/>
                    <a:pt x="5559" y="4897"/>
                  </a:cubicBezTo>
                  <a:close/>
                  <a:moveTo>
                    <a:pt x="1794" y="0"/>
                  </a:moveTo>
                  <a:cubicBezTo>
                    <a:pt x="1175" y="0"/>
                    <a:pt x="656" y="463"/>
                    <a:pt x="580" y="1074"/>
                  </a:cubicBezTo>
                  <a:lnTo>
                    <a:pt x="194" y="4134"/>
                  </a:lnTo>
                  <a:cubicBezTo>
                    <a:pt x="0" y="5703"/>
                    <a:pt x="672" y="6909"/>
                    <a:pt x="1891" y="7247"/>
                  </a:cubicBezTo>
                  <a:lnTo>
                    <a:pt x="1887" y="7750"/>
                  </a:lnTo>
                  <a:cubicBezTo>
                    <a:pt x="1887" y="8425"/>
                    <a:pt x="2433" y="9004"/>
                    <a:pt x="3113" y="9004"/>
                  </a:cubicBezTo>
                  <a:lnTo>
                    <a:pt x="3519" y="9004"/>
                  </a:lnTo>
                  <a:lnTo>
                    <a:pt x="3519" y="7754"/>
                  </a:lnTo>
                  <a:cubicBezTo>
                    <a:pt x="3519" y="7528"/>
                    <a:pt x="3704" y="7343"/>
                    <a:pt x="3929" y="7343"/>
                  </a:cubicBezTo>
                  <a:cubicBezTo>
                    <a:pt x="4155" y="7343"/>
                    <a:pt x="4336" y="7528"/>
                    <a:pt x="4336" y="7754"/>
                  </a:cubicBezTo>
                  <a:lnTo>
                    <a:pt x="4336" y="9004"/>
                  </a:lnTo>
                  <a:lnTo>
                    <a:pt x="5152" y="9004"/>
                  </a:lnTo>
                  <a:lnTo>
                    <a:pt x="5152" y="7754"/>
                  </a:lnTo>
                  <a:cubicBezTo>
                    <a:pt x="5152" y="7528"/>
                    <a:pt x="5333" y="7343"/>
                    <a:pt x="5562" y="7343"/>
                  </a:cubicBezTo>
                  <a:cubicBezTo>
                    <a:pt x="5787" y="7343"/>
                    <a:pt x="5968" y="7528"/>
                    <a:pt x="5968" y="7754"/>
                  </a:cubicBezTo>
                  <a:lnTo>
                    <a:pt x="5968" y="9004"/>
                  </a:lnTo>
                  <a:lnTo>
                    <a:pt x="6785" y="9004"/>
                  </a:lnTo>
                  <a:lnTo>
                    <a:pt x="6785" y="7754"/>
                  </a:lnTo>
                  <a:cubicBezTo>
                    <a:pt x="6785" y="7528"/>
                    <a:pt x="6966" y="7343"/>
                    <a:pt x="7191" y="7343"/>
                  </a:cubicBezTo>
                  <a:cubicBezTo>
                    <a:pt x="7420" y="7343"/>
                    <a:pt x="7601" y="7528"/>
                    <a:pt x="7601" y="7754"/>
                  </a:cubicBezTo>
                  <a:lnTo>
                    <a:pt x="7601" y="9004"/>
                  </a:lnTo>
                  <a:lnTo>
                    <a:pt x="8007" y="9004"/>
                  </a:lnTo>
                  <a:cubicBezTo>
                    <a:pt x="8683" y="9004"/>
                    <a:pt x="9234" y="8429"/>
                    <a:pt x="9234" y="7754"/>
                  </a:cubicBezTo>
                  <a:lnTo>
                    <a:pt x="9234" y="7247"/>
                  </a:lnTo>
                  <a:cubicBezTo>
                    <a:pt x="10452" y="6909"/>
                    <a:pt x="11120" y="5703"/>
                    <a:pt x="10927" y="4134"/>
                  </a:cubicBezTo>
                  <a:lnTo>
                    <a:pt x="10923" y="4134"/>
                  </a:lnTo>
                  <a:lnTo>
                    <a:pt x="10541" y="1074"/>
                  </a:lnTo>
                  <a:cubicBezTo>
                    <a:pt x="10464" y="463"/>
                    <a:pt x="9942" y="0"/>
                    <a:pt x="93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6"/>
            <p:cNvSpPr/>
            <p:nvPr/>
          </p:nvSpPr>
          <p:spPr>
            <a:xfrm>
              <a:off x="849038" y="2519357"/>
              <a:ext cx="109965" cy="110639"/>
            </a:xfrm>
            <a:custGeom>
              <a:rect b="b" l="l" r="r" t="t"/>
              <a:pathLst>
                <a:path extrusionOk="0" h="4108" w="4083">
                  <a:moveTo>
                    <a:pt x="2039" y="0"/>
                  </a:moveTo>
                  <a:cubicBezTo>
                    <a:pt x="1884" y="0"/>
                    <a:pt x="1730" y="74"/>
                    <a:pt x="1665" y="223"/>
                  </a:cubicBezTo>
                  <a:lnTo>
                    <a:pt x="873" y="2105"/>
                  </a:lnTo>
                  <a:cubicBezTo>
                    <a:pt x="837" y="2222"/>
                    <a:pt x="817" y="2347"/>
                    <a:pt x="817" y="2475"/>
                  </a:cubicBezTo>
                  <a:cubicBezTo>
                    <a:pt x="817" y="2616"/>
                    <a:pt x="845" y="2753"/>
                    <a:pt x="893" y="2881"/>
                  </a:cubicBezTo>
                  <a:lnTo>
                    <a:pt x="410" y="2881"/>
                  </a:lnTo>
                  <a:cubicBezTo>
                    <a:pt x="185" y="2881"/>
                    <a:pt x="0" y="3066"/>
                    <a:pt x="0" y="3292"/>
                  </a:cubicBezTo>
                  <a:lnTo>
                    <a:pt x="0" y="4108"/>
                  </a:lnTo>
                  <a:lnTo>
                    <a:pt x="4082" y="4108"/>
                  </a:lnTo>
                  <a:lnTo>
                    <a:pt x="4082" y="3292"/>
                  </a:lnTo>
                  <a:cubicBezTo>
                    <a:pt x="4082" y="3066"/>
                    <a:pt x="3897" y="2881"/>
                    <a:pt x="3672" y="2881"/>
                  </a:cubicBezTo>
                  <a:lnTo>
                    <a:pt x="3189" y="2881"/>
                  </a:lnTo>
                  <a:cubicBezTo>
                    <a:pt x="3234" y="2753"/>
                    <a:pt x="3266" y="2620"/>
                    <a:pt x="3266" y="2475"/>
                  </a:cubicBezTo>
                  <a:cubicBezTo>
                    <a:pt x="3266" y="2347"/>
                    <a:pt x="3246" y="2222"/>
                    <a:pt x="3193" y="2065"/>
                  </a:cubicBezTo>
                  <a:lnTo>
                    <a:pt x="2413" y="223"/>
                  </a:lnTo>
                  <a:cubicBezTo>
                    <a:pt x="2349" y="74"/>
                    <a:pt x="2194" y="0"/>
                    <a:pt x="20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0" name="Google Shape;1820;p46"/>
          <p:cNvGrpSpPr/>
          <p:nvPr/>
        </p:nvGrpSpPr>
        <p:grpSpPr>
          <a:xfrm>
            <a:off x="739638" y="1914076"/>
            <a:ext cx="329600" cy="374981"/>
            <a:chOff x="739638" y="1914076"/>
            <a:chExt cx="329600" cy="374981"/>
          </a:xfrm>
        </p:grpSpPr>
        <p:sp>
          <p:nvSpPr>
            <p:cNvPr id="1821" name="Google Shape;1821;p46"/>
            <p:cNvSpPr/>
            <p:nvPr/>
          </p:nvSpPr>
          <p:spPr>
            <a:xfrm>
              <a:off x="739638" y="2201204"/>
              <a:ext cx="329600" cy="87854"/>
            </a:xfrm>
            <a:custGeom>
              <a:rect b="b" l="l" r="r" t="t"/>
              <a:pathLst>
                <a:path extrusionOk="0" h="3262" w="12238">
                  <a:moveTo>
                    <a:pt x="1633" y="0"/>
                  </a:moveTo>
                  <a:cubicBezTo>
                    <a:pt x="1183" y="0"/>
                    <a:pt x="817" y="362"/>
                    <a:pt x="817" y="816"/>
                  </a:cubicBezTo>
                  <a:lnTo>
                    <a:pt x="817" y="1633"/>
                  </a:lnTo>
                  <a:cubicBezTo>
                    <a:pt x="367" y="1633"/>
                    <a:pt x="1" y="1995"/>
                    <a:pt x="1" y="2445"/>
                  </a:cubicBezTo>
                  <a:lnTo>
                    <a:pt x="1" y="2855"/>
                  </a:lnTo>
                  <a:cubicBezTo>
                    <a:pt x="1" y="3081"/>
                    <a:pt x="182" y="3261"/>
                    <a:pt x="407" y="3261"/>
                  </a:cubicBezTo>
                  <a:lnTo>
                    <a:pt x="11832" y="3261"/>
                  </a:lnTo>
                  <a:cubicBezTo>
                    <a:pt x="12057" y="3261"/>
                    <a:pt x="12238" y="3081"/>
                    <a:pt x="12238" y="2855"/>
                  </a:cubicBezTo>
                  <a:lnTo>
                    <a:pt x="12238" y="2445"/>
                  </a:lnTo>
                  <a:cubicBezTo>
                    <a:pt x="12238" y="1995"/>
                    <a:pt x="11872" y="1633"/>
                    <a:pt x="11422" y="1633"/>
                  </a:cubicBezTo>
                  <a:lnTo>
                    <a:pt x="11422" y="816"/>
                  </a:lnTo>
                  <a:cubicBezTo>
                    <a:pt x="11422" y="362"/>
                    <a:pt x="11056" y="0"/>
                    <a:pt x="106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6"/>
            <p:cNvSpPr/>
            <p:nvPr/>
          </p:nvSpPr>
          <p:spPr>
            <a:xfrm>
              <a:off x="849469" y="1979926"/>
              <a:ext cx="109965" cy="155347"/>
            </a:xfrm>
            <a:custGeom>
              <a:rect b="b" l="l" r="r" t="t"/>
              <a:pathLst>
                <a:path extrusionOk="0" h="5768" w="4083">
                  <a:moveTo>
                    <a:pt x="1633" y="0"/>
                  </a:moveTo>
                  <a:lnTo>
                    <a:pt x="1633" y="1227"/>
                  </a:lnTo>
                  <a:cubicBezTo>
                    <a:pt x="1633" y="1452"/>
                    <a:pt x="1452" y="1633"/>
                    <a:pt x="1227" y="1633"/>
                  </a:cubicBezTo>
                  <a:lnTo>
                    <a:pt x="0" y="1633"/>
                  </a:lnTo>
                  <a:lnTo>
                    <a:pt x="0" y="2449"/>
                  </a:lnTo>
                  <a:lnTo>
                    <a:pt x="1227" y="2449"/>
                  </a:lnTo>
                  <a:cubicBezTo>
                    <a:pt x="1452" y="2449"/>
                    <a:pt x="1633" y="2630"/>
                    <a:pt x="1633" y="2860"/>
                  </a:cubicBezTo>
                  <a:lnTo>
                    <a:pt x="1633" y="5767"/>
                  </a:lnTo>
                  <a:lnTo>
                    <a:pt x="2449" y="5767"/>
                  </a:lnTo>
                  <a:lnTo>
                    <a:pt x="2449" y="2860"/>
                  </a:lnTo>
                  <a:cubicBezTo>
                    <a:pt x="2449" y="2630"/>
                    <a:pt x="2630" y="2449"/>
                    <a:pt x="2856" y="2449"/>
                  </a:cubicBezTo>
                  <a:lnTo>
                    <a:pt x="4082" y="2449"/>
                  </a:lnTo>
                  <a:lnTo>
                    <a:pt x="4082" y="1633"/>
                  </a:lnTo>
                  <a:lnTo>
                    <a:pt x="2856" y="1633"/>
                  </a:lnTo>
                  <a:cubicBezTo>
                    <a:pt x="2630" y="1633"/>
                    <a:pt x="2449" y="1452"/>
                    <a:pt x="2449" y="1227"/>
                  </a:cubicBezTo>
                  <a:lnTo>
                    <a:pt x="24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6"/>
            <p:cNvSpPr/>
            <p:nvPr/>
          </p:nvSpPr>
          <p:spPr>
            <a:xfrm>
              <a:off x="783619" y="1914076"/>
              <a:ext cx="241665" cy="265150"/>
            </a:xfrm>
            <a:custGeom>
              <a:rect b="b" l="l" r="r" t="t"/>
              <a:pathLst>
                <a:path extrusionOk="0" h="9845" w="8973">
                  <a:moveTo>
                    <a:pt x="5301" y="1629"/>
                  </a:moveTo>
                  <a:cubicBezTo>
                    <a:pt x="5526" y="1629"/>
                    <a:pt x="5711" y="1814"/>
                    <a:pt x="5711" y="2039"/>
                  </a:cubicBezTo>
                  <a:lnTo>
                    <a:pt x="5711" y="3262"/>
                  </a:lnTo>
                  <a:lnTo>
                    <a:pt x="6933" y="3262"/>
                  </a:lnTo>
                  <a:cubicBezTo>
                    <a:pt x="7159" y="3262"/>
                    <a:pt x="7344" y="3447"/>
                    <a:pt x="7344" y="3672"/>
                  </a:cubicBezTo>
                  <a:lnTo>
                    <a:pt x="7344" y="5305"/>
                  </a:lnTo>
                  <a:cubicBezTo>
                    <a:pt x="7344" y="5530"/>
                    <a:pt x="7159" y="5711"/>
                    <a:pt x="6933" y="5711"/>
                  </a:cubicBezTo>
                  <a:lnTo>
                    <a:pt x="5711" y="5711"/>
                  </a:lnTo>
                  <a:lnTo>
                    <a:pt x="5711" y="8622"/>
                  </a:lnTo>
                  <a:cubicBezTo>
                    <a:pt x="5711" y="8847"/>
                    <a:pt x="5526" y="9028"/>
                    <a:pt x="5301" y="9028"/>
                  </a:cubicBezTo>
                  <a:lnTo>
                    <a:pt x="3672" y="9028"/>
                  </a:lnTo>
                  <a:cubicBezTo>
                    <a:pt x="3443" y="9028"/>
                    <a:pt x="3262" y="8847"/>
                    <a:pt x="3262" y="8622"/>
                  </a:cubicBezTo>
                  <a:lnTo>
                    <a:pt x="3262" y="5711"/>
                  </a:lnTo>
                  <a:lnTo>
                    <a:pt x="2039" y="5711"/>
                  </a:lnTo>
                  <a:cubicBezTo>
                    <a:pt x="1814" y="5711"/>
                    <a:pt x="1629" y="5530"/>
                    <a:pt x="1629" y="5305"/>
                  </a:cubicBezTo>
                  <a:lnTo>
                    <a:pt x="1629" y="3672"/>
                  </a:lnTo>
                  <a:cubicBezTo>
                    <a:pt x="1629" y="3447"/>
                    <a:pt x="1810" y="3262"/>
                    <a:pt x="2039" y="3262"/>
                  </a:cubicBezTo>
                  <a:lnTo>
                    <a:pt x="3262" y="3262"/>
                  </a:lnTo>
                  <a:lnTo>
                    <a:pt x="3262" y="2039"/>
                  </a:lnTo>
                  <a:cubicBezTo>
                    <a:pt x="3262" y="1814"/>
                    <a:pt x="3443" y="1629"/>
                    <a:pt x="3672" y="1629"/>
                  </a:cubicBezTo>
                  <a:close/>
                  <a:moveTo>
                    <a:pt x="2039" y="0"/>
                  </a:moveTo>
                  <a:cubicBezTo>
                    <a:pt x="913" y="0"/>
                    <a:pt x="0" y="913"/>
                    <a:pt x="0" y="2039"/>
                  </a:cubicBezTo>
                  <a:lnTo>
                    <a:pt x="0" y="9845"/>
                  </a:lnTo>
                  <a:lnTo>
                    <a:pt x="8972" y="9845"/>
                  </a:lnTo>
                  <a:lnTo>
                    <a:pt x="8972" y="2039"/>
                  </a:lnTo>
                  <a:cubicBezTo>
                    <a:pt x="8972" y="913"/>
                    <a:pt x="8059" y="0"/>
                    <a:pt x="69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7" name="Shape 1827"/>
        <p:cNvGrpSpPr/>
        <p:nvPr/>
      </p:nvGrpSpPr>
      <p:grpSpPr>
        <a:xfrm>
          <a:off x="0" y="0"/>
          <a:ext cx="0" cy="0"/>
          <a:chOff x="0" y="0"/>
          <a:chExt cx="0" cy="0"/>
        </a:xfrm>
      </p:grpSpPr>
      <p:sp>
        <p:nvSpPr>
          <p:cNvPr id="1828" name="Google Shape;1828;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829" name="Google Shape;1829;p47"/>
          <p:cNvSpPr txBox="1"/>
          <p:nvPr>
            <p:ph idx="1" type="body"/>
          </p:nvPr>
        </p:nvSpPr>
        <p:spPr>
          <a:xfrm>
            <a:off x="720000" y="1142488"/>
            <a:ext cx="7704000" cy="157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1000"/>
              </a:spcBef>
              <a:spcAft>
                <a:spcPts val="0"/>
              </a:spcAft>
              <a:buNone/>
            </a:pPr>
            <a:r>
              <a:rPr lang="en" sz="2000">
                <a:latin typeface="Nosifer"/>
                <a:ea typeface="Nosifer"/>
                <a:cs typeface="Nosifer"/>
                <a:sym typeface="Nosifer"/>
              </a:rPr>
              <a:t>VECTORS</a:t>
            </a:r>
            <a:endParaRPr sz="2000">
              <a:latin typeface="Nosifer"/>
              <a:ea typeface="Nosifer"/>
              <a:cs typeface="Nosifer"/>
              <a:sym typeface="Nosifer"/>
            </a:endParaRPr>
          </a:p>
          <a:p>
            <a:pPr indent="-317500" lvl="0" marL="457200" rtl="0" algn="l">
              <a:spcBef>
                <a:spcPts val="1000"/>
              </a:spcBef>
              <a:spcAft>
                <a:spcPts val="0"/>
              </a:spcAft>
              <a:buSzPts val="1400"/>
              <a:buChar char="●"/>
            </a:pPr>
            <a:r>
              <a:rPr lang="en">
                <a:solidFill>
                  <a:schemeClr val="hlink"/>
                </a:solidFill>
                <a:uFill>
                  <a:noFill/>
                </a:uFill>
                <a:hlinkClick r:id="rId3"/>
              </a:rPr>
              <a:t>Hand drawn flat halloween zombies collection</a:t>
            </a:r>
            <a:endParaRPr sz="2000">
              <a:latin typeface="Nosifer"/>
              <a:ea typeface="Nosifer"/>
              <a:cs typeface="Nosifer"/>
              <a:sym typeface="Nosifer"/>
            </a:endParaRPr>
          </a:p>
        </p:txBody>
      </p:sp>
      <p:grpSp>
        <p:nvGrpSpPr>
          <p:cNvPr id="1830" name="Google Shape;1830;p47"/>
          <p:cNvGrpSpPr/>
          <p:nvPr/>
        </p:nvGrpSpPr>
        <p:grpSpPr>
          <a:xfrm>
            <a:off x="4798964" y="2711333"/>
            <a:ext cx="1292999" cy="2129241"/>
            <a:chOff x="1376400" y="2728749"/>
            <a:chExt cx="1375092" cy="2264428"/>
          </a:xfrm>
        </p:grpSpPr>
        <p:sp>
          <p:nvSpPr>
            <p:cNvPr id="1831" name="Google Shape;1831;p47"/>
            <p:cNvSpPr/>
            <p:nvPr/>
          </p:nvSpPr>
          <p:spPr>
            <a:xfrm>
              <a:off x="2310039" y="3340732"/>
              <a:ext cx="216782" cy="278405"/>
            </a:xfrm>
            <a:custGeom>
              <a:rect b="b" l="l" r="r" t="t"/>
              <a:pathLst>
                <a:path extrusionOk="0" h="8218" w="6399">
                  <a:moveTo>
                    <a:pt x="1677" y="1"/>
                  </a:moveTo>
                  <a:cubicBezTo>
                    <a:pt x="948" y="584"/>
                    <a:pt x="467" y="977"/>
                    <a:pt x="1" y="1356"/>
                  </a:cubicBezTo>
                  <a:cubicBezTo>
                    <a:pt x="729" y="2522"/>
                    <a:pt x="1458" y="3688"/>
                    <a:pt x="2187" y="4840"/>
                  </a:cubicBezTo>
                  <a:cubicBezTo>
                    <a:pt x="2464" y="5306"/>
                    <a:pt x="2770" y="5801"/>
                    <a:pt x="2712" y="6326"/>
                  </a:cubicBezTo>
                  <a:cubicBezTo>
                    <a:pt x="2653" y="6851"/>
                    <a:pt x="2245" y="7390"/>
                    <a:pt x="2493" y="7856"/>
                  </a:cubicBezTo>
                  <a:cubicBezTo>
                    <a:pt x="2629" y="8105"/>
                    <a:pt x="2909" y="8218"/>
                    <a:pt x="3204" y="8218"/>
                  </a:cubicBezTo>
                  <a:cubicBezTo>
                    <a:pt x="3479" y="8218"/>
                    <a:pt x="3768" y="8120"/>
                    <a:pt x="3965" y="7944"/>
                  </a:cubicBezTo>
                  <a:cubicBezTo>
                    <a:pt x="4373" y="7565"/>
                    <a:pt x="4504" y="6997"/>
                    <a:pt x="4606" y="6472"/>
                  </a:cubicBezTo>
                  <a:cubicBezTo>
                    <a:pt x="4787" y="6670"/>
                    <a:pt x="5069" y="6776"/>
                    <a:pt x="5348" y="6776"/>
                  </a:cubicBezTo>
                  <a:cubicBezTo>
                    <a:pt x="5542" y="6776"/>
                    <a:pt x="5734" y="6725"/>
                    <a:pt x="5889" y="6618"/>
                  </a:cubicBezTo>
                  <a:cubicBezTo>
                    <a:pt x="6282" y="6355"/>
                    <a:pt x="6399" y="5816"/>
                    <a:pt x="6180" y="5423"/>
                  </a:cubicBezTo>
                  <a:cubicBezTo>
                    <a:pt x="6008" y="5132"/>
                    <a:pt x="5655" y="4961"/>
                    <a:pt x="5305" y="4961"/>
                  </a:cubicBezTo>
                  <a:cubicBezTo>
                    <a:pt x="5181" y="4961"/>
                    <a:pt x="5056" y="4983"/>
                    <a:pt x="4942" y="5029"/>
                  </a:cubicBezTo>
                  <a:cubicBezTo>
                    <a:pt x="3542" y="3426"/>
                    <a:pt x="2508" y="1764"/>
                    <a:pt x="16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7"/>
            <p:cNvSpPr/>
            <p:nvPr/>
          </p:nvSpPr>
          <p:spPr>
            <a:xfrm>
              <a:off x="2177717" y="3069311"/>
              <a:ext cx="309640" cy="453179"/>
            </a:xfrm>
            <a:custGeom>
              <a:rect b="b" l="l" r="r" t="t"/>
              <a:pathLst>
                <a:path extrusionOk="0" h="13377" w="9140">
                  <a:moveTo>
                    <a:pt x="2659" y="1"/>
                  </a:moveTo>
                  <a:cubicBezTo>
                    <a:pt x="1716" y="1"/>
                    <a:pt x="612" y="532"/>
                    <a:pt x="146" y="1279"/>
                  </a:cubicBezTo>
                  <a:cubicBezTo>
                    <a:pt x="1" y="6264"/>
                    <a:pt x="2187" y="9951"/>
                    <a:pt x="4519" y="13376"/>
                  </a:cubicBezTo>
                  <a:cubicBezTo>
                    <a:pt x="4819" y="12289"/>
                    <a:pt x="5676" y="11694"/>
                    <a:pt x="6733" y="11694"/>
                  </a:cubicBezTo>
                  <a:cubicBezTo>
                    <a:pt x="6908" y="11694"/>
                    <a:pt x="7089" y="11711"/>
                    <a:pt x="7273" y="11744"/>
                  </a:cubicBezTo>
                  <a:cubicBezTo>
                    <a:pt x="7317" y="10971"/>
                    <a:pt x="6792" y="10578"/>
                    <a:pt x="6836" y="9791"/>
                  </a:cubicBezTo>
                  <a:cubicBezTo>
                    <a:pt x="7550" y="9689"/>
                    <a:pt x="8425" y="9689"/>
                    <a:pt x="9139" y="9587"/>
                  </a:cubicBezTo>
                  <a:cubicBezTo>
                    <a:pt x="6632" y="7940"/>
                    <a:pt x="6020" y="3844"/>
                    <a:pt x="4009" y="638"/>
                  </a:cubicBezTo>
                  <a:cubicBezTo>
                    <a:pt x="3731" y="191"/>
                    <a:pt x="3224" y="1"/>
                    <a:pt x="26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7"/>
            <p:cNvSpPr/>
            <p:nvPr/>
          </p:nvSpPr>
          <p:spPr>
            <a:xfrm>
              <a:off x="1991091" y="3762395"/>
              <a:ext cx="706109" cy="1027030"/>
            </a:xfrm>
            <a:custGeom>
              <a:rect b="b" l="l" r="r" t="t"/>
              <a:pathLst>
                <a:path extrusionOk="0" h="30316" w="20843">
                  <a:moveTo>
                    <a:pt x="4796" y="0"/>
                  </a:moveTo>
                  <a:cubicBezTo>
                    <a:pt x="2799" y="1720"/>
                    <a:pt x="1181" y="3892"/>
                    <a:pt x="1" y="6646"/>
                  </a:cubicBezTo>
                  <a:cubicBezTo>
                    <a:pt x="4052" y="8352"/>
                    <a:pt x="8891" y="11806"/>
                    <a:pt x="12724" y="14342"/>
                  </a:cubicBezTo>
                  <a:cubicBezTo>
                    <a:pt x="12578" y="15391"/>
                    <a:pt x="12549" y="16266"/>
                    <a:pt x="12637" y="17067"/>
                  </a:cubicBezTo>
                  <a:cubicBezTo>
                    <a:pt x="12782" y="18525"/>
                    <a:pt x="13322" y="19749"/>
                    <a:pt x="14254" y="21469"/>
                  </a:cubicBezTo>
                  <a:cubicBezTo>
                    <a:pt x="14604" y="22096"/>
                    <a:pt x="14954" y="22737"/>
                    <a:pt x="15289" y="23378"/>
                  </a:cubicBezTo>
                  <a:cubicBezTo>
                    <a:pt x="16368" y="25448"/>
                    <a:pt x="17286" y="27605"/>
                    <a:pt x="17271" y="29907"/>
                  </a:cubicBezTo>
                  <a:cubicBezTo>
                    <a:pt x="18204" y="30272"/>
                    <a:pt x="19531" y="30286"/>
                    <a:pt x="20842" y="30316"/>
                  </a:cubicBezTo>
                  <a:cubicBezTo>
                    <a:pt x="19851" y="26424"/>
                    <a:pt x="19370" y="23014"/>
                    <a:pt x="19020" y="19458"/>
                  </a:cubicBezTo>
                  <a:cubicBezTo>
                    <a:pt x="18875" y="17942"/>
                    <a:pt x="18743" y="16397"/>
                    <a:pt x="18598" y="14779"/>
                  </a:cubicBezTo>
                  <a:cubicBezTo>
                    <a:pt x="18525" y="13905"/>
                    <a:pt x="18452" y="13016"/>
                    <a:pt x="18379" y="12097"/>
                  </a:cubicBezTo>
                  <a:cubicBezTo>
                    <a:pt x="16747" y="10042"/>
                    <a:pt x="14794" y="7929"/>
                    <a:pt x="12724" y="5976"/>
                  </a:cubicBezTo>
                  <a:cubicBezTo>
                    <a:pt x="11310" y="4664"/>
                    <a:pt x="9838" y="3425"/>
                    <a:pt x="8381" y="2332"/>
                  </a:cubicBezTo>
                  <a:cubicBezTo>
                    <a:pt x="7171" y="1443"/>
                    <a:pt x="5976" y="656"/>
                    <a:pt x="47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7"/>
            <p:cNvSpPr/>
            <p:nvPr/>
          </p:nvSpPr>
          <p:spPr>
            <a:xfrm>
              <a:off x="2209324" y="3841396"/>
              <a:ext cx="258282" cy="324580"/>
            </a:xfrm>
            <a:custGeom>
              <a:rect b="b" l="l" r="r" t="t"/>
              <a:pathLst>
                <a:path extrusionOk="0" h="9581" w="7624">
                  <a:moveTo>
                    <a:pt x="1939" y="0"/>
                  </a:moveTo>
                  <a:cubicBezTo>
                    <a:pt x="1443" y="467"/>
                    <a:pt x="1050" y="1035"/>
                    <a:pt x="788" y="1676"/>
                  </a:cubicBezTo>
                  <a:cubicBezTo>
                    <a:pt x="1" y="3615"/>
                    <a:pt x="511" y="5976"/>
                    <a:pt x="1924" y="7521"/>
                  </a:cubicBezTo>
                  <a:cubicBezTo>
                    <a:pt x="3154" y="8865"/>
                    <a:pt x="4991" y="9580"/>
                    <a:pt x="6811" y="9580"/>
                  </a:cubicBezTo>
                  <a:cubicBezTo>
                    <a:pt x="7083" y="9580"/>
                    <a:pt x="7354" y="9564"/>
                    <a:pt x="7623" y="9532"/>
                  </a:cubicBezTo>
                  <a:cubicBezTo>
                    <a:pt x="6166" y="9110"/>
                    <a:pt x="4650" y="8643"/>
                    <a:pt x="3586" y="7565"/>
                  </a:cubicBezTo>
                  <a:cubicBezTo>
                    <a:pt x="3163" y="7142"/>
                    <a:pt x="2828" y="6603"/>
                    <a:pt x="2886" y="6020"/>
                  </a:cubicBezTo>
                  <a:cubicBezTo>
                    <a:pt x="2924" y="5523"/>
                    <a:pt x="3374" y="5057"/>
                    <a:pt x="3849" y="5057"/>
                  </a:cubicBezTo>
                  <a:cubicBezTo>
                    <a:pt x="3931" y="5057"/>
                    <a:pt x="4014" y="5071"/>
                    <a:pt x="4096" y="5101"/>
                  </a:cubicBezTo>
                  <a:cubicBezTo>
                    <a:pt x="3804" y="4577"/>
                    <a:pt x="4198" y="3877"/>
                    <a:pt x="4752" y="3644"/>
                  </a:cubicBezTo>
                  <a:cubicBezTo>
                    <a:pt x="4971" y="3558"/>
                    <a:pt x="5202" y="3523"/>
                    <a:pt x="5437" y="3523"/>
                  </a:cubicBezTo>
                  <a:cubicBezTo>
                    <a:pt x="5718" y="3523"/>
                    <a:pt x="6004" y="3573"/>
                    <a:pt x="6282" y="3644"/>
                  </a:cubicBezTo>
                  <a:cubicBezTo>
                    <a:pt x="4868" y="2332"/>
                    <a:pt x="3396" y="1093"/>
                    <a:pt x="19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7"/>
            <p:cNvSpPr/>
            <p:nvPr/>
          </p:nvSpPr>
          <p:spPr>
            <a:xfrm>
              <a:off x="2419156" y="4254455"/>
              <a:ext cx="216308" cy="299951"/>
            </a:xfrm>
            <a:custGeom>
              <a:rect b="b" l="l" r="r" t="t"/>
              <a:pathLst>
                <a:path extrusionOk="0" h="8854" w="6385">
                  <a:moveTo>
                    <a:pt x="4485" y="1"/>
                  </a:moveTo>
                  <a:cubicBezTo>
                    <a:pt x="2977" y="1"/>
                    <a:pt x="1464" y="716"/>
                    <a:pt x="482" y="1872"/>
                  </a:cubicBezTo>
                  <a:cubicBezTo>
                    <a:pt x="307" y="2076"/>
                    <a:pt x="146" y="2309"/>
                    <a:pt x="1" y="2528"/>
                  </a:cubicBezTo>
                  <a:cubicBezTo>
                    <a:pt x="146" y="4000"/>
                    <a:pt x="686" y="5224"/>
                    <a:pt x="1618" y="6929"/>
                  </a:cubicBezTo>
                  <a:cubicBezTo>
                    <a:pt x="1968" y="7571"/>
                    <a:pt x="2318" y="8197"/>
                    <a:pt x="2653" y="8853"/>
                  </a:cubicBezTo>
                  <a:lnTo>
                    <a:pt x="2755" y="6769"/>
                  </a:lnTo>
                  <a:cubicBezTo>
                    <a:pt x="2784" y="6419"/>
                    <a:pt x="2799" y="6055"/>
                    <a:pt x="2989" y="5763"/>
                  </a:cubicBezTo>
                  <a:cubicBezTo>
                    <a:pt x="3169" y="5489"/>
                    <a:pt x="3492" y="5349"/>
                    <a:pt x="3814" y="5349"/>
                  </a:cubicBezTo>
                  <a:cubicBezTo>
                    <a:pt x="4091" y="5349"/>
                    <a:pt x="4366" y="5452"/>
                    <a:pt x="4548" y="5661"/>
                  </a:cubicBezTo>
                  <a:cubicBezTo>
                    <a:pt x="4737" y="5239"/>
                    <a:pt x="4912" y="4801"/>
                    <a:pt x="5087" y="4364"/>
                  </a:cubicBezTo>
                  <a:cubicBezTo>
                    <a:pt x="5524" y="4554"/>
                    <a:pt x="5962" y="4743"/>
                    <a:pt x="6384" y="4933"/>
                  </a:cubicBezTo>
                  <a:cubicBezTo>
                    <a:pt x="6239" y="3402"/>
                    <a:pt x="6107" y="1872"/>
                    <a:pt x="5962" y="254"/>
                  </a:cubicBezTo>
                  <a:cubicBezTo>
                    <a:pt x="5860" y="210"/>
                    <a:pt x="5758" y="181"/>
                    <a:pt x="5656" y="152"/>
                  </a:cubicBezTo>
                  <a:cubicBezTo>
                    <a:pt x="5272" y="49"/>
                    <a:pt x="4879" y="1"/>
                    <a:pt x="44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7"/>
            <p:cNvSpPr/>
            <p:nvPr/>
          </p:nvSpPr>
          <p:spPr>
            <a:xfrm>
              <a:off x="1644499" y="3765342"/>
              <a:ext cx="439459" cy="912999"/>
            </a:xfrm>
            <a:custGeom>
              <a:rect b="b" l="l" r="r" t="t"/>
              <a:pathLst>
                <a:path extrusionOk="0" h="26950" w="12972">
                  <a:moveTo>
                    <a:pt x="5320" y="1"/>
                  </a:moveTo>
                  <a:cubicBezTo>
                    <a:pt x="4941" y="1225"/>
                    <a:pt x="4577" y="2464"/>
                    <a:pt x="4066" y="4140"/>
                  </a:cubicBezTo>
                  <a:cubicBezTo>
                    <a:pt x="3848" y="6210"/>
                    <a:pt x="3760" y="8294"/>
                    <a:pt x="3819" y="10363"/>
                  </a:cubicBezTo>
                  <a:cubicBezTo>
                    <a:pt x="3848" y="11704"/>
                    <a:pt x="3935" y="13031"/>
                    <a:pt x="4081" y="14328"/>
                  </a:cubicBezTo>
                  <a:cubicBezTo>
                    <a:pt x="4212" y="15567"/>
                    <a:pt x="4402" y="16776"/>
                    <a:pt x="4649" y="17957"/>
                  </a:cubicBezTo>
                  <a:cubicBezTo>
                    <a:pt x="4608" y="17954"/>
                    <a:pt x="4567" y="17953"/>
                    <a:pt x="4525" y="17953"/>
                  </a:cubicBezTo>
                  <a:cubicBezTo>
                    <a:pt x="4073" y="17953"/>
                    <a:pt x="3633" y="18099"/>
                    <a:pt x="3192" y="18379"/>
                  </a:cubicBezTo>
                  <a:cubicBezTo>
                    <a:pt x="1837" y="19239"/>
                    <a:pt x="612" y="21324"/>
                    <a:pt x="160" y="24122"/>
                  </a:cubicBezTo>
                  <a:cubicBezTo>
                    <a:pt x="29" y="24953"/>
                    <a:pt x="0" y="26833"/>
                    <a:pt x="991" y="26949"/>
                  </a:cubicBezTo>
                  <a:cubicBezTo>
                    <a:pt x="2536" y="25667"/>
                    <a:pt x="4081" y="24399"/>
                    <a:pt x="5626" y="23116"/>
                  </a:cubicBezTo>
                  <a:cubicBezTo>
                    <a:pt x="7389" y="21673"/>
                    <a:pt x="9124" y="20216"/>
                    <a:pt x="10887" y="18773"/>
                  </a:cubicBezTo>
                  <a:cubicBezTo>
                    <a:pt x="10815" y="17928"/>
                    <a:pt x="10771" y="17082"/>
                    <a:pt x="10771" y="16237"/>
                  </a:cubicBezTo>
                  <a:cubicBezTo>
                    <a:pt x="10727" y="13380"/>
                    <a:pt x="11004" y="10611"/>
                    <a:pt x="11529" y="7886"/>
                  </a:cubicBezTo>
                  <a:cubicBezTo>
                    <a:pt x="11572" y="7667"/>
                    <a:pt x="11616" y="7449"/>
                    <a:pt x="11660" y="7230"/>
                  </a:cubicBezTo>
                  <a:cubicBezTo>
                    <a:pt x="12082" y="5496"/>
                    <a:pt x="12534" y="3994"/>
                    <a:pt x="12972" y="2493"/>
                  </a:cubicBezTo>
                  <a:cubicBezTo>
                    <a:pt x="10567" y="2041"/>
                    <a:pt x="8249" y="1225"/>
                    <a:pt x="53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7"/>
            <p:cNvSpPr/>
            <p:nvPr/>
          </p:nvSpPr>
          <p:spPr>
            <a:xfrm>
              <a:off x="1541311" y="4582483"/>
              <a:ext cx="212818" cy="363438"/>
            </a:xfrm>
            <a:custGeom>
              <a:rect b="b" l="l" r="r" t="t"/>
              <a:pathLst>
                <a:path extrusionOk="0" h="10728" w="6282">
                  <a:moveTo>
                    <a:pt x="3206" y="1"/>
                  </a:moveTo>
                  <a:cubicBezTo>
                    <a:pt x="2274" y="1866"/>
                    <a:pt x="1574" y="3615"/>
                    <a:pt x="875" y="5350"/>
                  </a:cubicBezTo>
                  <a:cubicBezTo>
                    <a:pt x="481" y="6326"/>
                    <a:pt x="0" y="7332"/>
                    <a:pt x="146" y="8396"/>
                  </a:cubicBezTo>
                  <a:cubicBezTo>
                    <a:pt x="306" y="9431"/>
                    <a:pt x="1122" y="10451"/>
                    <a:pt x="2172" y="10524"/>
                  </a:cubicBezTo>
                  <a:cubicBezTo>
                    <a:pt x="2214" y="10526"/>
                    <a:pt x="2257" y="10527"/>
                    <a:pt x="2300" y="10527"/>
                  </a:cubicBezTo>
                  <a:cubicBezTo>
                    <a:pt x="2606" y="10527"/>
                    <a:pt x="2916" y="10471"/>
                    <a:pt x="3216" y="10471"/>
                  </a:cubicBezTo>
                  <a:cubicBezTo>
                    <a:pt x="3361" y="10471"/>
                    <a:pt x="3504" y="10485"/>
                    <a:pt x="3644" y="10524"/>
                  </a:cubicBezTo>
                  <a:cubicBezTo>
                    <a:pt x="3877" y="10582"/>
                    <a:pt x="4096" y="10728"/>
                    <a:pt x="4343" y="10728"/>
                  </a:cubicBezTo>
                  <a:cubicBezTo>
                    <a:pt x="4853" y="10728"/>
                    <a:pt x="5189" y="10174"/>
                    <a:pt x="5334" y="9678"/>
                  </a:cubicBezTo>
                  <a:cubicBezTo>
                    <a:pt x="5699" y="8410"/>
                    <a:pt x="5670" y="7084"/>
                    <a:pt x="5640" y="5772"/>
                  </a:cubicBezTo>
                  <a:cubicBezTo>
                    <a:pt x="5874" y="4227"/>
                    <a:pt x="6078" y="2318"/>
                    <a:pt x="6282" y="773"/>
                  </a:cubicBezTo>
                  <a:cubicBezTo>
                    <a:pt x="5261" y="278"/>
                    <a:pt x="4256" y="249"/>
                    <a:pt x="320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7"/>
            <p:cNvSpPr/>
            <p:nvPr/>
          </p:nvSpPr>
          <p:spPr>
            <a:xfrm>
              <a:off x="1773840" y="4032460"/>
              <a:ext cx="261229" cy="304186"/>
            </a:xfrm>
            <a:custGeom>
              <a:rect b="b" l="l" r="r" t="t"/>
              <a:pathLst>
                <a:path extrusionOk="0" h="8979" w="7711">
                  <a:moveTo>
                    <a:pt x="7711" y="1"/>
                  </a:moveTo>
                  <a:cubicBezTo>
                    <a:pt x="5131" y="832"/>
                    <a:pt x="2566" y="1648"/>
                    <a:pt x="1" y="2478"/>
                  </a:cubicBezTo>
                  <a:cubicBezTo>
                    <a:pt x="30" y="3819"/>
                    <a:pt x="117" y="5131"/>
                    <a:pt x="263" y="6443"/>
                  </a:cubicBezTo>
                  <a:cubicBezTo>
                    <a:pt x="496" y="6457"/>
                    <a:pt x="744" y="6472"/>
                    <a:pt x="977" y="6486"/>
                  </a:cubicBezTo>
                  <a:cubicBezTo>
                    <a:pt x="1444" y="5714"/>
                    <a:pt x="1895" y="4942"/>
                    <a:pt x="2347" y="4155"/>
                  </a:cubicBezTo>
                  <a:cubicBezTo>
                    <a:pt x="3105" y="4985"/>
                    <a:pt x="3950" y="5714"/>
                    <a:pt x="4854" y="6355"/>
                  </a:cubicBezTo>
                  <a:cubicBezTo>
                    <a:pt x="5044" y="6049"/>
                    <a:pt x="5233" y="5758"/>
                    <a:pt x="5422" y="5452"/>
                  </a:cubicBezTo>
                  <a:cubicBezTo>
                    <a:pt x="5495" y="6720"/>
                    <a:pt x="5947" y="7958"/>
                    <a:pt x="6676" y="8979"/>
                  </a:cubicBezTo>
                  <a:cubicBezTo>
                    <a:pt x="6778" y="8760"/>
                    <a:pt x="6865" y="8556"/>
                    <a:pt x="6953" y="8352"/>
                  </a:cubicBezTo>
                  <a:cubicBezTo>
                    <a:pt x="6909" y="5495"/>
                    <a:pt x="7186" y="2726"/>
                    <a:pt x="77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7"/>
            <p:cNvSpPr/>
            <p:nvPr/>
          </p:nvSpPr>
          <p:spPr>
            <a:xfrm>
              <a:off x="1644499" y="4387963"/>
              <a:ext cx="190595" cy="290364"/>
            </a:xfrm>
            <a:custGeom>
              <a:rect b="b" l="l" r="r" t="t"/>
              <a:pathLst>
                <a:path extrusionOk="0" h="8571" w="5626">
                  <a:moveTo>
                    <a:pt x="3192" y="0"/>
                  </a:moveTo>
                  <a:cubicBezTo>
                    <a:pt x="1837" y="860"/>
                    <a:pt x="612" y="2945"/>
                    <a:pt x="160" y="5743"/>
                  </a:cubicBezTo>
                  <a:cubicBezTo>
                    <a:pt x="15" y="6574"/>
                    <a:pt x="0" y="8439"/>
                    <a:pt x="991" y="8570"/>
                  </a:cubicBezTo>
                  <a:cubicBezTo>
                    <a:pt x="2536" y="7288"/>
                    <a:pt x="4081" y="6005"/>
                    <a:pt x="5626" y="4737"/>
                  </a:cubicBezTo>
                  <a:cubicBezTo>
                    <a:pt x="4781" y="4329"/>
                    <a:pt x="4081" y="3557"/>
                    <a:pt x="3688" y="2682"/>
                  </a:cubicBezTo>
                  <a:cubicBezTo>
                    <a:pt x="3323" y="1837"/>
                    <a:pt x="3192" y="933"/>
                    <a:pt x="3192"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7"/>
            <p:cNvSpPr/>
            <p:nvPr/>
          </p:nvSpPr>
          <p:spPr>
            <a:xfrm>
              <a:off x="1706189" y="3126631"/>
              <a:ext cx="594516" cy="770205"/>
            </a:xfrm>
            <a:custGeom>
              <a:rect b="b" l="l" r="r" t="t"/>
              <a:pathLst>
                <a:path extrusionOk="0" h="22735" w="17549">
                  <a:moveTo>
                    <a:pt x="12327" y="0"/>
                  </a:moveTo>
                  <a:cubicBezTo>
                    <a:pt x="11653" y="0"/>
                    <a:pt x="10969" y="127"/>
                    <a:pt x="10320" y="301"/>
                  </a:cubicBezTo>
                  <a:cubicBezTo>
                    <a:pt x="7186" y="1132"/>
                    <a:pt x="4344" y="2998"/>
                    <a:pt x="2304" y="5505"/>
                  </a:cubicBezTo>
                  <a:cubicBezTo>
                    <a:pt x="2202" y="5636"/>
                    <a:pt x="2100" y="5752"/>
                    <a:pt x="2012" y="5884"/>
                  </a:cubicBezTo>
                  <a:cubicBezTo>
                    <a:pt x="686" y="7851"/>
                    <a:pt x="1" y="9731"/>
                    <a:pt x="45" y="11655"/>
                  </a:cubicBezTo>
                  <a:cubicBezTo>
                    <a:pt x="88" y="13579"/>
                    <a:pt x="1313" y="15197"/>
                    <a:pt x="3149" y="16581"/>
                  </a:cubicBezTo>
                  <a:cubicBezTo>
                    <a:pt x="3237" y="17091"/>
                    <a:pt x="3339" y="17587"/>
                    <a:pt x="3470" y="18053"/>
                  </a:cubicBezTo>
                  <a:cubicBezTo>
                    <a:pt x="3630" y="18651"/>
                    <a:pt x="3849" y="19205"/>
                    <a:pt x="4126" y="19729"/>
                  </a:cubicBezTo>
                  <a:cubicBezTo>
                    <a:pt x="4417" y="20269"/>
                    <a:pt x="4781" y="20779"/>
                    <a:pt x="5233" y="21245"/>
                  </a:cubicBezTo>
                  <a:cubicBezTo>
                    <a:pt x="6156" y="22225"/>
                    <a:pt x="7497" y="22734"/>
                    <a:pt x="8838" y="22734"/>
                  </a:cubicBezTo>
                  <a:cubicBezTo>
                    <a:pt x="9234" y="22734"/>
                    <a:pt x="9629" y="22690"/>
                    <a:pt x="10014" y="22601"/>
                  </a:cubicBezTo>
                  <a:cubicBezTo>
                    <a:pt x="10436" y="22499"/>
                    <a:pt x="10844" y="22324"/>
                    <a:pt x="11253" y="22105"/>
                  </a:cubicBezTo>
                  <a:cubicBezTo>
                    <a:pt x="13133" y="21085"/>
                    <a:pt x="13745" y="19861"/>
                    <a:pt x="13861" y="17718"/>
                  </a:cubicBezTo>
                  <a:cubicBezTo>
                    <a:pt x="13905" y="16814"/>
                    <a:pt x="14036" y="15925"/>
                    <a:pt x="14299" y="14949"/>
                  </a:cubicBezTo>
                  <a:cubicBezTo>
                    <a:pt x="14342" y="14876"/>
                    <a:pt x="14401" y="14803"/>
                    <a:pt x="14444" y="14745"/>
                  </a:cubicBezTo>
                  <a:cubicBezTo>
                    <a:pt x="14692" y="14410"/>
                    <a:pt x="14925" y="14074"/>
                    <a:pt x="15144" y="13725"/>
                  </a:cubicBezTo>
                  <a:cubicBezTo>
                    <a:pt x="17010" y="10708"/>
                    <a:pt x="17549" y="7152"/>
                    <a:pt x="16660" y="3974"/>
                  </a:cubicBezTo>
                  <a:cubicBezTo>
                    <a:pt x="16514" y="3435"/>
                    <a:pt x="16310" y="2910"/>
                    <a:pt x="16048" y="2415"/>
                  </a:cubicBezTo>
                  <a:cubicBezTo>
                    <a:pt x="15581" y="1511"/>
                    <a:pt x="14896" y="724"/>
                    <a:pt x="13978" y="316"/>
                  </a:cubicBezTo>
                  <a:cubicBezTo>
                    <a:pt x="13452" y="90"/>
                    <a:pt x="12893" y="0"/>
                    <a:pt x="123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7"/>
            <p:cNvSpPr/>
            <p:nvPr/>
          </p:nvSpPr>
          <p:spPr>
            <a:xfrm>
              <a:off x="1784207" y="3126631"/>
              <a:ext cx="465646" cy="304051"/>
            </a:xfrm>
            <a:custGeom>
              <a:rect b="b" l="l" r="r" t="t"/>
              <a:pathLst>
                <a:path extrusionOk="0" h="8975" w="13745">
                  <a:moveTo>
                    <a:pt x="10024" y="0"/>
                  </a:moveTo>
                  <a:cubicBezTo>
                    <a:pt x="9350" y="0"/>
                    <a:pt x="8666" y="127"/>
                    <a:pt x="8017" y="301"/>
                  </a:cubicBezTo>
                  <a:cubicBezTo>
                    <a:pt x="4883" y="1132"/>
                    <a:pt x="2041" y="2998"/>
                    <a:pt x="1" y="5505"/>
                  </a:cubicBezTo>
                  <a:cubicBezTo>
                    <a:pt x="963" y="7268"/>
                    <a:pt x="2785" y="8551"/>
                    <a:pt x="4781" y="8886"/>
                  </a:cubicBezTo>
                  <a:cubicBezTo>
                    <a:pt x="5147" y="8945"/>
                    <a:pt x="5516" y="8974"/>
                    <a:pt x="5885" y="8974"/>
                  </a:cubicBezTo>
                  <a:cubicBezTo>
                    <a:pt x="8046" y="8974"/>
                    <a:pt x="10206" y="7985"/>
                    <a:pt x="11675" y="6379"/>
                  </a:cubicBezTo>
                  <a:cubicBezTo>
                    <a:pt x="12695" y="5271"/>
                    <a:pt x="13380" y="3887"/>
                    <a:pt x="13745" y="2415"/>
                  </a:cubicBezTo>
                  <a:cubicBezTo>
                    <a:pt x="13278" y="1511"/>
                    <a:pt x="12593" y="724"/>
                    <a:pt x="11675" y="316"/>
                  </a:cubicBezTo>
                  <a:cubicBezTo>
                    <a:pt x="11149" y="90"/>
                    <a:pt x="10590" y="0"/>
                    <a:pt x="10024"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7"/>
            <p:cNvSpPr/>
            <p:nvPr/>
          </p:nvSpPr>
          <p:spPr>
            <a:xfrm>
              <a:off x="1891866" y="3126970"/>
              <a:ext cx="242936" cy="249948"/>
            </a:xfrm>
            <a:custGeom>
              <a:rect b="b" l="l" r="r" t="t"/>
              <a:pathLst>
                <a:path extrusionOk="0" h="7378" w="7171">
                  <a:moveTo>
                    <a:pt x="1093" y="0"/>
                  </a:moveTo>
                  <a:cubicBezTo>
                    <a:pt x="991" y="1181"/>
                    <a:pt x="729" y="1341"/>
                    <a:pt x="0" y="2317"/>
                  </a:cubicBezTo>
                  <a:cubicBezTo>
                    <a:pt x="15" y="3760"/>
                    <a:pt x="496" y="5349"/>
                    <a:pt x="1589" y="6296"/>
                  </a:cubicBezTo>
                  <a:cubicBezTo>
                    <a:pt x="2526" y="7106"/>
                    <a:pt x="3616" y="7378"/>
                    <a:pt x="4995" y="7378"/>
                  </a:cubicBezTo>
                  <a:cubicBezTo>
                    <a:pt x="5203" y="7378"/>
                    <a:pt x="5418" y="7372"/>
                    <a:pt x="5640" y="7360"/>
                  </a:cubicBezTo>
                  <a:cubicBezTo>
                    <a:pt x="6427" y="6355"/>
                    <a:pt x="6850" y="4460"/>
                    <a:pt x="7171" y="3265"/>
                  </a:cubicBezTo>
                  <a:cubicBezTo>
                    <a:pt x="6427" y="1909"/>
                    <a:pt x="6136" y="1836"/>
                    <a:pt x="6384" y="291"/>
                  </a:cubicBezTo>
                  <a:lnTo>
                    <a:pt x="6384" y="291"/>
                  </a:lnTo>
                  <a:cubicBezTo>
                    <a:pt x="5735" y="414"/>
                    <a:pt x="5077" y="487"/>
                    <a:pt x="4372" y="487"/>
                  </a:cubicBezTo>
                  <a:cubicBezTo>
                    <a:pt x="3398" y="487"/>
                    <a:pt x="2336" y="347"/>
                    <a:pt x="1093"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7"/>
            <p:cNvSpPr/>
            <p:nvPr/>
          </p:nvSpPr>
          <p:spPr>
            <a:xfrm>
              <a:off x="1823707" y="3525394"/>
              <a:ext cx="395520" cy="292295"/>
            </a:xfrm>
            <a:custGeom>
              <a:rect b="b" l="l" r="r" t="t"/>
              <a:pathLst>
                <a:path extrusionOk="0" h="8628" w="11675">
                  <a:moveTo>
                    <a:pt x="8579" y="0"/>
                  </a:moveTo>
                  <a:cubicBezTo>
                    <a:pt x="8160" y="0"/>
                    <a:pt x="7737" y="59"/>
                    <a:pt x="7332" y="161"/>
                  </a:cubicBezTo>
                  <a:cubicBezTo>
                    <a:pt x="5189" y="715"/>
                    <a:pt x="3440" y="2187"/>
                    <a:pt x="1750" y="3601"/>
                  </a:cubicBezTo>
                  <a:cubicBezTo>
                    <a:pt x="1050" y="4198"/>
                    <a:pt x="321" y="4839"/>
                    <a:pt x="74" y="5728"/>
                  </a:cubicBezTo>
                  <a:cubicBezTo>
                    <a:pt x="30" y="5903"/>
                    <a:pt x="1" y="6093"/>
                    <a:pt x="1" y="6282"/>
                  </a:cubicBezTo>
                  <a:cubicBezTo>
                    <a:pt x="1" y="6909"/>
                    <a:pt x="234" y="7521"/>
                    <a:pt x="657" y="7958"/>
                  </a:cubicBezTo>
                  <a:cubicBezTo>
                    <a:pt x="744" y="8046"/>
                    <a:pt x="846" y="8133"/>
                    <a:pt x="948" y="8206"/>
                  </a:cubicBezTo>
                  <a:cubicBezTo>
                    <a:pt x="1340" y="8485"/>
                    <a:pt x="1822" y="8627"/>
                    <a:pt x="2302" y="8627"/>
                  </a:cubicBezTo>
                  <a:cubicBezTo>
                    <a:pt x="2751" y="8627"/>
                    <a:pt x="3198" y="8503"/>
                    <a:pt x="3572" y="8250"/>
                  </a:cubicBezTo>
                  <a:cubicBezTo>
                    <a:pt x="3878" y="8046"/>
                    <a:pt x="4140" y="7769"/>
                    <a:pt x="4461" y="7623"/>
                  </a:cubicBezTo>
                  <a:cubicBezTo>
                    <a:pt x="4580" y="7571"/>
                    <a:pt x="4715" y="7544"/>
                    <a:pt x="4849" y="7544"/>
                  </a:cubicBezTo>
                  <a:cubicBezTo>
                    <a:pt x="5091" y="7544"/>
                    <a:pt x="5324" y="7635"/>
                    <a:pt x="5437" y="7842"/>
                  </a:cubicBezTo>
                  <a:cubicBezTo>
                    <a:pt x="6268" y="7128"/>
                    <a:pt x="6734" y="6107"/>
                    <a:pt x="7288" y="5160"/>
                  </a:cubicBezTo>
                  <a:cubicBezTo>
                    <a:pt x="7842" y="4198"/>
                    <a:pt x="8556" y="3251"/>
                    <a:pt x="9605" y="2916"/>
                  </a:cubicBezTo>
                  <a:cubicBezTo>
                    <a:pt x="9791" y="2860"/>
                    <a:pt x="9988" y="2833"/>
                    <a:pt x="10186" y="2833"/>
                  </a:cubicBezTo>
                  <a:cubicBezTo>
                    <a:pt x="10454" y="2833"/>
                    <a:pt x="10724" y="2882"/>
                    <a:pt x="10975" y="2974"/>
                  </a:cubicBezTo>
                  <a:cubicBezTo>
                    <a:pt x="11223" y="2639"/>
                    <a:pt x="11456" y="2303"/>
                    <a:pt x="11675" y="1954"/>
                  </a:cubicBezTo>
                  <a:cubicBezTo>
                    <a:pt x="11052" y="523"/>
                    <a:pt x="9832" y="0"/>
                    <a:pt x="8579"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7"/>
            <p:cNvSpPr/>
            <p:nvPr/>
          </p:nvSpPr>
          <p:spPr>
            <a:xfrm>
              <a:off x="2484334" y="4727170"/>
              <a:ext cx="267158" cy="266006"/>
            </a:xfrm>
            <a:custGeom>
              <a:rect b="b" l="l" r="r" t="t"/>
              <a:pathLst>
                <a:path extrusionOk="0" h="7852" w="7886">
                  <a:moveTo>
                    <a:pt x="3076" y="0"/>
                  </a:moveTo>
                  <a:cubicBezTo>
                    <a:pt x="2420" y="1676"/>
                    <a:pt x="1779" y="3192"/>
                    <a:pt x="1210" y="4970"/>
                  </a:cubicBezTo>
                  <a:cubicBezTo>
                    <a:pt x="860" y="5232"/>
                    <a:pt x="511" y="5509"/>
                    <a:pt x="277" y="5888"/>
                  </a:cubicBezTo>
                  <a:cubicBezTo>
                    <a:pt x="59" y="6267"/>
                    <a:pt x="1" y="6777"/>
                    <a:pt x="263" y="7142"/>
                  </a:cubicBezTo>
                  <a:cubicBezTo>
                    <a:pt x="496" y="7477"/>
                    <a:pt x="948" y="7594"/>
                    <a:pt x="1371" y="7666"/>
                  </a:cubicBezTo>
                  <a:cubicBezTo>
                    <a:pt x="2093" y="7789"/>
                    <a:pt x="2826" y="7851"/>
                    <a:pt x="3558" y="7851"/>
                  </a:cubicBezTo>
                  <a:cubicBezTo>
                    <a:pt x="4389" y="7851"/>
                    <a:pt x="5220" y="7771"/>
                    <a:pt x="6034" y="7608"/>
                  </a:cubicBezTo>
                  <a:cubicBezTo>
                    <a:pt x="6486" y="7521"/>
                    <a:pt x="6953" y="7389"/>
                    <a:pt x="7288" y="7083"/>
                  </a:cubicBezTo>
                  <a:cubicBezTo>
                    <a:pt x="7623" y="6763"/>
                    <a:pt x="7754" y="6180"/>
                    <a:pt x="7885" y="5349"/>
                  </a:cubicBezTo>
                  <a:cubicBezTo>
                    <a:pt x="7244" y="3702"/>
                    <a:pt x="6617" y="2055"/>
                    <a:pt x="5976" y="408"/>
                  </a:cubicBezTo>
                  <a:cubicBezTo>
                    <a:pt x="4854" y="117"/>
                    <a:pt x="3965" y="58"/>
                    <a:pt x="3076" y="0"/>
                  </a:cubicBezTo>
                  <a:close/>
                </a:path>
              </a:pathLst>
            </a:custGeom>
            <a:solidFill>
              <a:srgbClr val="A074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7"/>
            <p:cNvSpPr/>
            <p:nvPr/>
          </p:nvSpPr>
          <p:spPr>
            <a:xfrm>
              <a:off x="1728920" y="3744136"/>
              <a:ext cx="912965" cy="816685"/>
            </a:xfrm>
            <a:custGeom>
              <a:rect b="b" l="l" r="r" t="t"/>
              <a:pathLst>
                <a:path extrusionOk="0" h="24107" w="26949">
                  <a:moveTo>
                    <a:pt x="2842" y="0"/>
                  </a:moveTo>
                  <a:cubicBezTo>
                    <a:pt x="2216" y="1501"/>
                    <a:pt x="1574" y="3003"/>
                    <a:pt x="1196" y="4373"/>
                  </a:cubicBezTo>
                  <a:cubicBezTo>
                    <a:pt x="540" y="7025"/>
                    <a:pt x="132" y="9736"/>
                    <a:pt x="0" y="12476"/>
                  </a:cubicBezTo>
                  <a:cubicBezTo>
                    <a:pt x="248" y="12141"/>
                    <a:pt x="496" y="11806"/>
                    <a:pt x="744" y="11485"/>
                  </a:cubicBezTo>
                  <a:cubicBezTo>
                    <a:pt x="977" y="12257"/>
                    <a:pt x="1385" y="12972"/>
                    <a:pt x="1910" y="13584"/>
                  </a:cubicBezTo>
                  <a:cubicBezTo>
                    <a:pt x="2347" y="12768"/>
                    <a:pt x="2770" y="11951"/>
                    <a:pt x="3192" y="11135"/>
                  </a:cubicBezTo>
                  <a:cubicBezTo>
                    <a:pt x="4081" y="11922"/>
                    <a:pt x="4970" y="12709"/>
                    <a:pt x="6195" y="13584"/>
                  </a:cubicBezTo>
                  <a:cubicBezTo>
                    <a:pt x="6501" y="13292"/>
                    <a:pt x="6807" y="13001"/>
                    <a:pt x="7069" y="12563"/>
                  </a:cubicBezTo>
                  <a:cubicBezTo>
                    <a:pt x="7113" y="14473"/>
                    <a:pt x="7433" y="16367"/>
                    <a:pt x="8002" y="18189"/>
                  </a:cubicBezTo>
                  <a:cubicBezTo>
                    <a:pt x="8468" y="17300"/>
                    <a:pt x="9051" y="16455"/>
                    <a:pt x="9736" y="15770"/>
                  </a:cubicBezTo>
                  <a:cubicBezTo>
                    <a:pt x="9212" y="13773"/>
                    <a:pt x="9066" y="11689"/>
                    <a:pt x="9547" y="9605"/>
                  </a:cubicBezTo>
                  <a:lnTo>
                    <a:pt x="9547" y="9605"/>
                  </a:lnTo>
                  <a:cubicBezTo>
                    <a:pt x="11835" y="11310"/>
                    <a:pt x="14123" y="13015"/>
                    <a:pt x="16630" y="15158"/>
                  </a:cubicBezTo>
                  <a:cubicBezTo>
                    <a:pt x="17679" y="17242"/>
                    <a:pt x="18714" y="19326"/>
                    <a:pt x="19749" y="21410"/>
                  </a:cubicBezTo>
                  <a:cubicBezTo>
                    <a:pt x="19968" y="20711"/>
                    <a:pt x="20201" y="20011"/>
                    <a:pt x="20419" y="19312"/>
                  </a:cubicBezTo>
                  <a:cubicBezTo>
                    <a:pt x="20594" y="20944"/>
                    <a:pt x="20930" y="22547"/>
                    <a:pt x="21411" y="24107"/>
                  </a:cubicBezTo>
                  <a:cubicBezTo>
                    <a:pt x="21935" y="22591"/>
                    <a:pt x="22445" y="21075"/>
                    <a:pt x="22970" y="19559"/>
                  </a:cubicBezTo>
                  <a:cubicBezTo>
                    <a:pt x="23538" y="19676"/>
                    <a:pt x="24107" y="19792"/>
                    <a:pt x="24661" y="19924"/>
                  </a:cubicBezTo>
                  <a:cubicBezTo>
                    <a:pt x="24777" y="19355"/>
                    <a:pt x="25010" y="18831"/>
                    <a:pt x="25448" y="18291"/>
                  </a:cubicBezTo>
                  <a:lnTo>
                    <a:pt x="26847" y="17737"/>
                  </a:lnTo>
                  <a:cubicBezTo>
                    <a:pt x="26891" y="16032"/>
                    <a:pt x="26934" y="14327"/>
                    <a:pt x="26949" y="12811"/>
                  </a:cubicBezTo>
                  <a:cubicBezTo>
                    <a:pt x="26220" y="11806"/>
                    <a:pt x="25346" y="10887"/>
                    <a:pt x="24078" y="10290"/>
                  </a:cubicBezTo>
                  <a:cubicBezTo>
                    <a:pt x="23961" y="10800"/>
                    <a:pt x="23553" y="11223"/>
                    <a:pt x="23057" y="11354"/>
                  </a:cubicBezTo>
                  <a:cubicBezTo>
                    <a:pt x="22938" y="11385"/>
                    <a:pt x="22814" y="11401"/>
                    <a:pt x="22690" y="11401"/>
                  </a:cubicBezTo>
                  <a:cubicBezTo>
                    <a:pt x="22300" y="11401"/>
                    <a:pt x="21909" y="11248"/>
                    <a:pt x="21644" y="10960"/>
                  </a:cubicBezTo>
                  <a:cubicBezTo>
                    <a:pt x="21469" y="10785"/>
                    <a:pt x="21352" y="10552"/>
                    <a:pt x="21148" y="10406"/>
                  </a:cubicBezTo>
                  <a:cubicBezTo>
                    <a:pt x="20981" y="10295"/>
                    <a:pt x="20796" y="10256"/>
                    <a:pt x="20602" y="10256"/>
                  </a:cubicBezTo>
                  <a:cubicBezTo>
                    <a:pt x="20184" y="10256"/>
                    <a:pt x="19720" y="10435"/>
                    <a:pt x="19283" y="10465"/>
                  </a:cubicBezTo>
                  <a:cubicBezTo>
                    <a:pt x="19248" y="10467"/>
                    <a:pt x="19212" y="10468"/>
                    <a:pt x="19177" y="10468"/>
                  </a:cubicBezTo>
                  <a:cubicBezTo>
                    <a:pt x="18500" y="10468"/>
                    <a:pt x="17846" y="10072"/>
                    <a:pt x="17402" y="9532"/>
                  </a:cubicBezTo>
                  <a:cubicBezTo>
                    <a:pt x="16951" y="8978"/>
                    <a:pt x="16688" y="8279"/>
                    <a:pt x="16484" y="7579"/>
                  </a:cubicBezTo>
                  <a:cubicBezTo>
                    <a:pt x="16951" y="7550"/>
                    <a:pt x="17402" y="7521"/>
                    <a:pt x="17869" y="7492"/>
                  </a:cubicBezTo>
                  <a:cubicBezTo>
                    <a:pt x="17534" y="6938"/>
                    <a:pt x="17563" y="6165"/>
                    <a:pt x="17927" y="5626"/>
                  </a:cubicBezTo>
                  <a:cubicBezTo>
                    <a:pt x="18250" y="5166"/>
                    <a:pt x="18807" y="4886"/>
                    <a:pt x="19370" y="4886"/>
                  </a:cubicBezTo>
                  <a:cubicBezTo>
                    <a:pt x="19468" y="4886"/>
                    <a:pt x="19565" y="4895"/>
                    <a:pt x="19662" y="4912"/>
                  </a:cubicBezTo>
                  <a:cubicBezTo>
                    <a:pt x="17898" y="3775"/>
                    <a:pt x="16149" y="2653"/>
                    <a:pt x="14400" y="1516"/>
                  </a:cubicBezTo>
                  <a:cubicBezTo>
                    <a:pt x="14400" y="1487"/>
                    <a:pt x="14400" y="1472"/>
                    <a:pt x="13496" y="321"/>
                  </a:cubicBezTo>
                  <a:cubicBezTo>
                    <a:pt x="11971" y="1387"/>
                    <a:pt x="10123" y="1944"/>
                    <a:pt x="8284" y="1944"/>
                  </a:cubicBezTo>
                  <a:cubicBezTo>
                    <a:pt x="6328" y="1944"/>
                    <a:pt x="4382" y="1315"/>
                    <a:pt x="28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7"/>
            <p:cNvSpPr/>
            <p:nvPr/>
          </p:nvSpPr>
          <p:spPr>
            <a:xfrm>
              <a:off x="1376400" y="4275898"/>
              <a:ext cx="299240" cy="322819"/>
            </a:xfrm>
            <a:custGeom>
              <a:rect b="b" l="l" r="r" t="t"/>
              <a:pathLst>
                <a:path extrusionOk="0" h="9529" w="8833">
                  <a:moveTo>
                    <a:pt x="6894" y="0"/>
                  </a:moveTo>
                  <a:cubicBezTo>
                    <a:pt x="4897" y="466"/>
                    <a:pt x="3250" y="2521"/>
                    <a:pt x="2988" y="5218"/>
                  </a:cubicBezTo>
                  <a:lnTo>
                    <a:pt x="1676" y="5043"/>
                  </a:lnTo>
                  <a:cubicBezTo>
                    <a:pt x="1822" y="4314"/>
                    <a:pt x="1968" y="3571"/>
                    <a:pt x="1749" y="2798"/>
                  </a:cubicBezTo>
                  <a:cubicBezTo>
                    <a:pt x="1676" y="2580"/>
                    <a:pt x="1560" y="2390"/>
                    <a:pt x="1428" y="2230"/>
                  </a:cubicBezTo>
                  <a:cubicBezTo>
                    <a:pt x="1291" y="2069"/>
                    <a:pt x="1126" y="1997"/>
                    <a:pt x="965" y="1997"/>
                  </a:cubicBezTo>
                  <a:cubicBezTo>
                    <a:pt x="631" y="1997"/>
                    <a:pt x="316" y="2307"/>
                    <a:pt x="306" y="2769"/>
                  </a:cubicBezTo>
                  <a:cubicBezTo>
                    <a:pt x="277" y="3542"/>
                    <a:pt x="204" y="4300"/>
                    <a:pt x="88" y="5057"/>
                  </a:cubicBezTo>
                  <a:cubicBezTo>
                    <a:pt x="0" y="5611"/>
                    <a:pt x="248" y="6165"/>
                    <a:pt x="700" y="6369"/>
                  </a:cubicBezTo>
                  <a:cubicBezTo>
                    <a:pt x="787" y="6398"/>
                    <a:pt x="875" y="6442"/>
                    <a:pt x="962" y="6486"/>
                  </a:cubicBezTo>
                  <a:cubicBezTo>
                    <a:pt x="962" y="7200"/>
                    <a:pt x="1428" y="7783"/>
                    <a:pt x="2026" y="7797"/>
                  </a:cubicBezTo>
                  <a:lnTo>
                    <a:pt x="2478" y="7812"/>
                  </a:lnTo>
                  <a:cubicBezTo>
                    <a:pt x="2434" y="7841"/>
                    <a:pt x="2405" y="7885"/>
                    <a:pt x="2390" y="7958"/>
                  </a:cubicBezTo>
                  <a:cubicBezTo>
                    <a:pt x="2260" y="8466"/>
                    <a:pt x="2608" y="8940"/>
                    <a:pt x="3027" y="8940"/>
                  </a:cubicBezTo>
                  <a:cubicBezTo>
                    <a:pt x="3077" y="8940"/>
                    <a:pt x="3127" y="8933"/>
                    <a:pt x="3177" y="8920"/>
                  </a:cubicBezTo>
                  <a:cubicBezTo>
                    <a:pt x="3367" y="8861"/>
                    <a:pt x="3600" y="8803"/>
                    <a:pt x="3892" y="8716"/>
                  </a:cubicBezTo>
                  <a:cubicBezTo>
                    <a:pt x="3915" y="9191"/>
                    <a:pt x="4252" y="9529"/>
                    <a:pt x="4617" y="9529"/>
                  </a:cubicBezTo>
                  <a:cubicBezTo>
                    <a:pt x="4710" y="9529"/>
                    <a:pt x="4805" y="9506"/>
                    <a:pt x="4897" y="9459"/>
                  </a:cubicBezTo>
                  <a:cubicBezTo>
                    <a:pt x="5684" y="9080"/>
                    <a:pt x="6457" y="8628"/>
                    <a:pt x="6748" y="7681"/>
                  </a:cubicBezTo>
                  <a:cubicBezTo>
                    <a:pt x="7317" y="5772"/>
                    <a:pt x="8016" y="3935"/>
                    <a:pt x="8832" y="2172"/>
                  </a:cubicBezTo>
                  <a:cubicBezTo>
                    <a:pt x="7929" y="1355"/>
                    <a:pt x="7258" y="685"/>
                    <a:pt x="68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7"/>
            <p:cNvSpPr/>
            <p:nvPr/>
          </p:nvSpPr>
          <p:spPr>
            <a:xfrm>
              <a:off x="1553134" y="3553037"/>
              <a:ext cx="322480" cy="809740"/>
            </a:xfrm>
            <a:custGeom>
              <a:rect b="b" l="l" r="r" t="t"/>
              <a:pathLst>
                <a:path extrusionOk="0" h="23902" w="9519">
                  <a:moveTo>
                    <a:pt x="4534" y="1"/>
                  </a:moveTo>
                  <a:cubicBezTo>
                    <a:pt x="4490" y="205"/>
                    <a:pt x="4446" y="409"/>
                    <a:pt x="4402" y="613"/>
                  </a:cubicBezTo>
                  <a:cubicBezTo>
                    <a:pt x="4067" y="2158"/>
                    <a:pt x="3878" y="3630"/>
                    <a:pt x="3717" y="5073"/>
                  </a:cubicBezTo>
                  <a:cubicBezTo>
                    <a:pt x="3470" y="7113"/>
                    <a:pt x="3295" y="9081"/>
                    <a:pt x="2857" y="11034"/>
                  </a:cubicBezTo>
                  <a:cubicBezTo>
                    <a:pt x="1" y="13905"/>
                    <a:pt x="1254" y="21221"/>
                    <a:pt x="263" y="23889"/>
                  </a:cubicBezTo>
                  <a:cubicBezTo>
                    <a:pt x="386" y="23897"/>
                    <a:pt x="514" y="23901"/>
                    <a:pt x="646" y="23901"/>
                  </a:cubicBezTo>
                  <a:cubicBezTo>
                    <a:pt x="1619" y="23901"/>
                    <a:pt x="2820" y="23690"/>
                    <a:pt x="3615" y="23626"/>
                  </a:cubicBezTo>
                  <a:cubicBezTo>
                    <a:pt x="4971" y="19385"/>
                    <a:pt x="5102" y="16805"/>
                    <a:pt x="6035" y="12462"/>
                  </a:cubicBezTo>
                  <a:cubicBezTo>
                    <a:pt x="7244" y="9474"/>
                    <a:pt x="8454" y="6370"/>
                    <a:pt x="9518" y="3207"/>
                  </a:cubicBezTo>
                  <a:cubicBezTo>
                    <a:pt x="9285" y="3076"/>
                    <a:pt x="9052" y="2930"/>
                    <a:pt x="8818" y="2785"/>
                  </a:cubicBezTo>
                  <a:cubicBezTo>
                    <a:pt x="7871" y="2202"/>
                    <a:pt x="7011" y="1648"/>
                    <a:pt x="6195" y="1109"/>
                  </a:cubicBezTo>
                  <a:cubicBezTo>
                    <a:pt x="5627" y="730"/>
                    <a:pt x="5087" y="365"/>
                    <a:pt x="45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7"/>
            <p:cNvSpPr/>
            <p:nvPr/>
          </p:nvSpPr>
          <p:spPr>
            <a:xfrm>
              <a:off x="1679054" y="3573770"/>
              <a:ext cx="172843" cy="202486"/>
            </a:xfrm>
            <a:custGeom>
              <a:rect b="b" l="l" r="r" t="t"/>
              <a:pathLst>
                <a:path extrusionOk="0" h="5977" w="5102">
                  <a:moveTo>
                    <a:pt x="685" y="1"/>
                  </a:moveTo>
                  <a:cubicBezTo>
                    <a:pt x="350" y="1546"/>
                    <a:pt x="161" y="3018"/>
                    <a:pt x="0" y="4461"/>
                  </a:cubicBezTo>
                  <a:cubicBezTo>
                    <a:pt x="59" y="4519"/>
                    <a:pt x="117" y="4563"/>
                    <a:pt x="175" y="4607"/>
                  </a:cubicBezTo>
                  <a:cubicBezTo>
                    <a:pt x="263" y="4694"/>
                    <a:pt x="365" y="4781"/>
                    <a:pt x="496" y="4811"/>
                  </a:cubicBezTo>
                  <a:cubicBezTo>
                    <a:pt x="520" y="4815"/>
                    <a:pt x="543" y="4817"/>
                    <a:pt x="566" y="4817"/>
                  </a:cubicBezTo>
                  <a:cubicBezTo>
                    <a:pt x="1033" y="4817"/>
                    <a:pt x="1175" y="3988"/>
                    <a:pt x="1662" y="3849"/>
                  </a:cubicBezTo>
                  <a:cubicBezTo>
                    <a:pt x="2026" y="4067"/>
                    <a:pt x="2463" y="4271"/>
                    <a:pt x="2901" y="4475"/>
                  </a:cubicBezTo>
                  <a:cubicBezTo>
                    <a:pt x="3017" y="5015"/>
                    <a:pt x="3207" y="5496"/>
                    <a:pt x="3382" y="5977"/>
                  </a:cubicBezTo>
                  <a:cubicBezTo>
                    <a:pt x="4154" y="4461"/>
                    <a:pt x="4650" y="3295"/>
                    <a:pt x="5101" y="2173"/>
                  </a:cubicBezTo>
                  <a:cubicBezTo>
                    <a:pt x="4154" y="1590"/>
                    <a:pt x="3294" y="1036"/>
                    <a:pt x="2478" y="497"/>
                  </a:cubicBezTo>
                  <a:cubicBezTo>
                    <a:pt x="1880" y="322"/>
                    <a:pt x="1283" y="161"/>
                    <a:pt x="685"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7"/>
            <p:cNvSpPr/>
            <p:nvPr/>
          </p:nvSpPr>
          <p:spPr>
            <a:xfrm>
              <a:off x="1638571" y="3082998"/>
              <a:ext cx="721896" cy="726469"/>
            </a:xfrm>
            <a:custGeom>
              <a:rect b="b" l="l" r="r" t="t"/>
              <a:pathLst>
                <a:path extrusionOk="0" h="21444" w="21309">
                  <a:moveTo>
                    <a:pt x="13511" y="1"/>
                  </a:moveTo>
                  <a:lnTo>
                    <a:pt x="13511" y="1"/>
                  </a:lnTo>
                  <a:cubicBezTo>
                    <a:pt x="15187" y="1706"/>
                    <a:pt x="16091" y="3703"/>
                    <a:pt x="16266" y="5758"/>
                  </a:cubicBezTo>
                  <a:cubicBezTo>
                    <a:pt x="16426" y="7827"/>
                    <a:pt x="15857" y="9941"/>
                    <a:pt x="14677" y="11631"/>
                  </a:cubicBezTo>
                  <a:cubicBezTo>
                    <a:pt x="14458" y="11267"/>
                    <a:pt x="14240" y="10903"/>
                    <a:pt x="14021" y="10538"/>
                  </a:cubicBezTo>
                  <a:cubicBezTo>
                    <a:pt x="13278" y="12098"/>
                    <a:pt x="11893" y="13351"/>
                    <a:pt x="10261" y="13934"/>
                  </a:cubicBezTo>
                  <a:cubicBezTo>
                    <a:pt x="9562" y="14177"/>
                    <a:pt x="8821" y="14298"/>
                    <a:pt x="8080" y="14298"/>
                  </a:cubicBezTo>
                  <a:cubicBezTo>
                    <a:pt x="7088" y="14298"/>
                    <a:pt x="6096" y="14082"/>
                    <a:pt x="5203" y="13657"/>
                  </a:cubicBezTo>
                  <a:lnTo>
                    <a:pt x="5203" y="13657"/>
                  </a:lnTo>
                  <a:cubicBezTo>
                    <a:pt x="5393" y="14080"/>
                    <a:pt x="5597" y="14503"/>
                    <a:pt x="5786" y="14925"/>
                  </a:cubicBezTo>
                  <a:cubicBezTo>
                    <a:pt x="4358" y="14109"/>
                    <a:pt x="3236" y="12768"/>
                    <a:pt x="2682" y="11209"/>
                  </a:cubicBezTo>
                  <a:cubicBezTo>
                    <a:pt x="2828" y="11136"/>
                    <a:pt x="2959" y="11063"/>
                    <a:pt x="3090" y="10976"/>
                  </a:cubicBezTo>
                  <a:lnTo>
                    <a:pt x="2332" y="8687"/>
                  </a:lnTo>
                  <a:cubicBezTo>
                    <a:pt x="1152" y="11078"/>
                    <a:pt x="350" y="13657"/>
                    <a:pt x="0" y="16295"/>
                  </a:cubicBezTo>
                  <a:cubicBezTo>
                    <a:pt x="335" y="16004"/>
                    <a:pt x="671" y="15698"/>
                    <a:pt x="1006" y="15406"/>
                  </a:cubicBezTo>
                  <a:cubicBezTo>
                    <a:pt x="1399" y="16164"/>
                    <a:pt x="1793" y="16907"/>
                    <a:pt x="2186" y="17651"/>
                  </a:cubicBezTo>
                  <a:cubicBezTo>
                    <a:pt x="2361" y="17447"/>
                    <a:pt x="2551" y="17243"/>
                    <a:pt x="2726" y="17039"/>
                  </a:cubicBezTo>
                  <a:cubicBezTo>
                    <a:pt x="3367" y="17432"/>
                    <a:pt x="4023" y="17826"/>
                    <a:pt x="4679" y="18219"/>
                  </a:cubicBezTo>
                  <a:cubicBezTo>
                    <a:pt x="4548" y="19035"/>
                    <a:pt x="4314" y="19735"/>
                    <a:pt x="4067" y="20420"/>
                  </a:cubicBezTo>
                  <a:cubicBezTo>
                    <a:pt x="4398" y="21082"/>
                    <a:pt x="5159" y="21444"/>
                    <a:pt x="5894" y="21444"/>
                  </a:cubicBezTo>
                  <a:cubicBezTo>
                    <a:pt x="5936" y="21444"/>
                    <a:pt x="5978" y="21442"/>
                    <a:pt x="6020" y="21440"/>
                  </a:cubicBezTo>
                  <a:cubicBezTo>
                    <a:pt x="6792" y="21411"/>
                    <a:pt x="7521" y="21017"/>
                    <a:pt x="8118" y="20536"/>
                  </a:cubicBezTo>
                  <a:cubicBezTo>
                    <a:pt x="8541" y="20216"/>
                    <a:pt x="8934" y="19822"/>
                    <a:pt x="9430" y="19662"/>
                  </a:cubicBezTo>
                  <a:cubicBezTo>
                    <a:pt x="9567" y="19615"/>
                    <a:pt x="9715" y="19591"/>
                    <a:pt x="9862" y="19591"/>
                  </a:cubicBezTo>
                  <a:cubicBezTo>
                    <a:pt x="10261" y="19591"/>
                    <a:pt x="10651" y="19766"/>
                    <a:pt x="10800" y="20128"/>
                  </a:cubicBezTo>
                  <a:cubicBezTo>
                    <a:pt x="11558" y="18481"/>
                    <a:pt x="12651" y="16995"/>
                    <a:pt x="13977" y="15771"/>
                  </a:cubicBezTo>
                  <a:cubicBezTo>
                    <a:pt x="14615" y="14807"/>
                    <a:pt x="15195" y="14467"/>
                    <a:pt x="15705" y="14467"/>
                  </a:cubicBezTo>
                  <a:cubicBezTo>
                    <a:pt x="16723" y="14467"/>
                    <a:pt x="17461" y="15819"/>
                    <a:pt x="17810" y="16266"/>
                  </a:cubicBezTo>
                  <a:cubicBezTo>
                    <a:pt x="18758" y="13307"/>
                    <a:pt x="19574" y="8760"/>
                    <a:pt x="19559" y="5656"/>
                  </a:cubicBezTo>
                  <a:cubicBezTo>
                    <a:pt x="20142" y="5466"/>
                    <a:pt x="20725" y="5277"/>
                    <a:pt x="21308" y="5087"/>
                  </a:cubicBezTo>
                  <a:cubicBezTo>
                    <a:pt x="20711" y="3674"/>
                    <a:pt x="19691" y="2435"/>
                    <a:pt x="18393" y="1589"/>
                  </a:cubicBezTo>
                  <a:cubicBezTo>
                    <a:pt x="18714" y="1385"/>
                    <a:pt x="19049" y="1167"/>
                    <a:pt x="19370" y="963"/>
                  </a:cubicBezTo>
                  <a:cubicBezTo>
                    <a:pt x="17475" y="365"/>
                    <a:pt x="15493" y="45"/>
                    <a:pt x="135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7"/>
            <p:cNvSpPr/>
            <p:nvPr/>
          </p:nvSpPr>
          <p:spPr>
            <a:xfrm>
              <a:off x="2118467" y="2842846"/>
              <a:ext cx="97296" cy="209600"/>
            </a:xfrm>
            <a:custGeom>
              <a:rect b="b" l="l" r="r" t="t"/>
              <a:pathLst>
                <a:path extrusionOk="0" h="6187" w="2872">
                  <a:moveTo>
                    <a:pt x="979" y="1"/>
                  </a:moveTo>
                  <a:cubicBezTo>
                    <a:pt x="944" y="1"/>
                    <a:pt x="910" y="3"/>
                    <a:pt x="875" y="7"/>
                  </a:cubicBezTo>
                  <a:cubicBezTo>
                    <a:pt x="482" y="50"/>
                    <a:pt x="117" y="371"/>
                    <a:pt x="103" y="765"/>
                  </a:cubicBezTo>
                  <a:cubicBezTo>
                    <a:pt x="1" y="3038"/>
                    <a:pt x="1065" y="4598"/>
                    <a:pt x="1619" y="6186"/>
                  </a:cubicBezTo>
                  <a:cubicBezTo>
                    <a:pt x="2260" y="5632"/>
                    <a:pt x="2639" y="4816"/>
                    <a:pt x="2755" y="3971"/>
                  </a:cubicBezTo>
                  <a:cubicBezTo>
                    <a:pt x="2872" y="3126"/>
                    <a:pt x="2741" y="2266"/>
                    <a:pt x="2464" y="1464"/>
                  </a:cubicBezTo>
                  <a:cubicBezTo>
                    <a:pt x="2333" y="1100"/>
                    <a:pt x="2172" y="735"/>
                    <a:pt x="1910" y="444"/>
                  </a:cubicBezTo>
                  <a:cubicBezTo>
                    <a:pt x="1672" y="192"/>
                    <a:pt x="1325" y="1"/>
                    <a:pt x="9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7"/>
            <p:cNvSpPr/>
            <p:nvPr/>
          </p:nvSpPr>
          <p:spPr>
            <a:xfrm>
              <a:off x="1731867" y="3050408"/>
              <a:ext cx="165932" cy="153601"/>
            </a:xfrm>
            <a:custGeom>
              <a:rect b="b" l="l" r="r" t="t"/>
              <a:pathLst>
                <a:path extrusionOk="0" h="4534" w="4898">
                  <a:moveTo>
                    <a:pt x="934" y="1"/>
                  </a:moveTo>
                  <a:cubicBezTo>
                    <a:pt x="424" y="205"/>
                    <a:pt x="103" y="744"/>
                    <a:pt x="45" y="1284"/>
                  </a:cubicBezTo>
                  <a:cubicBezTo>
                    <a:pt x="1" y="1837"/>
                    <a:pt x="205" y="2391"/>
                    <a:pt x="496" y="2843"/>
                  </a:cubicBezTo>
                  <a:cubicBezTo>
                    <a:pt x="1191" y="3901"/>
                    <a:pt x="2452" y="4534"/>
                    <a:pt x="3706" y="4534"/>
                  </a:cubicBezTo>
                  <a:cubicBezTo>
                    <a:pt x="4110" y="4534"/>
                    <a:pt x="4514" y="4468"/>
                    <a:pt x="4898" y="4330"/>
                  </a:cubicBezTo>
                  <a:cubicBezTo>
                    <a:pt x="3644" y="2901"/>
                    <a:pt x="2406" y="1473"/>
                    <a:pt x="9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7"/>
            <p:cNvSpPr/>
            <p:nvPr/>
          </p:nvSpPr>
          <p:spPr>
            <a:xfrm>
              <a:off x="1689894" y="2728749"/>
              <a:ext cx="524424" cy="557996"/>
            </a:xfrm>
            <a:custGeom>
              <a:rect b="b" l="l" r="r" t="t"/>
              <a:pathLst>
                <a:path extrusionOk="0" h="16471" w="15480">
                  <a:moveTo>
                    <a:pt x="7116" y="1"/>
                  </a:moveTo>
                  <a:cubicBezTo>
                    <a:pt x="4690" y="1"/>
                    <a:pt x="2269" y="1398"/>
                    <a:pt x="1182" y="3506"/>
                  </a:cubicBezTo>
                  <a:cubicBezTo>
                    <a:pt x="1" y="5765"/>
                    <a:pt x="409" y="8680"/>
                    <a:pt x="2362" y="10618"/>
                  </a:cubicBezTo>
                  <a:cubicBezTo>
                    <a:pt x="2173" y="11274"/>
                    <a:pt x="2391" y="12017"/>
                    <a:pt x="2901" y="12484"/>
                  </a:cubicBezTo>
                  <a:cubicBezTo>
                    <a:pt x="3280" y="12819"/>
                    <a:pt x="3790" y="13008"/>
                    <a:pt x="4417" y="13008"/>
                  </a:cubicBezTo>
                  <a:cubicBezTo>
                    <a:pt x="5432" y="13708"/>
                    <a:pt x="7016" y="16471"/>
                    <a:pt x="9916" y="16471"/>
                  </a:cubicBezTo>
                  <a:cubicBezTo>
                    <a:pt x="10640" y="16471"/>
                    <a:pt x="11446" y="16299"/>
                    <a:pt x="12346" y="15880"/>
                  </a:cubicBezTo>
                  <a:cubicBezTo>
                    <a:pt x="15231" y="14539"/>
                    <a:pt x="15479" y="12469"/>
                    <a:pt x="14401" y="7718"/>
                  </a:cubicBezTo>
                  <a:cubicBezTo>
                    <a:pt x="14707" y="7106"/>
                    <a:pt x="14707" y="6392"/>
                    <a:pt x="14459" y="5838"/>
                  </a:cubicBezTo>
                  <a:cubicBezTo>
                    <a:pt x="14197" y="5298"/>
                    <a:pt x="13745" y="4847"/>
                    <a:pt x="13293" y="4424"/>
                  </a:cubicBezTo>
                  <a:cubicBezTo>
                    <a:pt x="12579" y="2107"/>
                    <a:pt x="10232" y="227"/>
                    <a:pt x="7638" y="22"/>
                  </a:cubicBezTo>
                  <a:cubicBezTo>
                    <a:pt x="7464" y="8"/>
                    <a:pt x="7290" y="1"/>
                    <a:pt x="71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7"/>
            <p:cNvSpPr/>
            <p:nvPr/>
          </p:nvSpPr>
          <p:spPr>
            <a:xfrm>
              <a:off x="1913073" y="2919576"/>
              <a:ext cx="54848" cy="69042"/>
            </a:xfrm>
            <a:custGeom>
              <a:rect b="b" l="l" r="r" t="t"/>
              <a:pathLst>
                <a:path extrusionOk="0" h="2038" w="1619">
                  <a:moveTo>
                    <a:pt x="1" y="1"/>
                  </a:moveTo>
                  <a:lnTo>
                    <a:pt x="205" y="1589"/>
                  </a:lnTo>
                  <a:cubicBezTo>
                    <a:pt x="219" y="1706"/>
                    <a:pt x="234" y="1852"/>
                    <a:pt x="336" y="1954"/>
                  </a:cubicBezTo>
                  <a:cubicBezTo>
                    <a:pt x="391" y="2008"/>
                    <a:pt x="470" y="2038"/>
                    <a:pt x="550" y="2038"/>
                  </a:cubicBezTo>
                  <a:cubicBezTo>
                    <a:pt x="620" y="2038"/>
                    <a:pt x="690" y="2016"/>
                    <a:pt x="744" y="1968"/>
                  </a:cubicBezTo>
                  <a:cubicBezTo>
                    <a:pt x="861" y="1881"/>
                    <a:pt x="890" y="1691"/>
                    <a:pt x="802" y="1560"/>
                  </a:cubicBezTo>
                  <a:lnTo>
                    <a:pt x="802" y="1560"/>
                  </a:lnTo>
                  <a:cubicBezTo>
                    <a:pt x="896" y="1644"/>
                    <a:pt x="1014" y="1687"/>
                    <a:pt x="1132" y="1687"/>
                  </a:cubicBezTo>
                  <a:cubicBezTo>
                    <a:pt x="1198" y="1687"/>
                    <a:pt x="1265" y="1674"/>
                    <a:pt x="1327" y="1648"/>
                  </a:cubicBezTo>
                  <a:cubicBezTo>
                    <a:pt x="1502" y="1560"/>
                    <a:pt x="1619" y="1385"/>
                    <a:pt x="1619" y="1196"/>
                  </a:cubicBezTo>
                  <a:cubicBezTo>
                    <a:pt x="1604" y="846"/>
                    <a:pt x="1254" y="627"/>
                    <a:pt x="948" y="496"/>
                  </a:cubicBezTo>
                  <a:cubicBezTo>
                    <a:pt x="642" y="350"/>
                    <a:pt x="278" y="205"/>
                    <a:pt x="1"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7"/>
            <p:cNvSpPr/>
            <p:nvPr/>
          </p:nvSpPr>
          <p:spPr>
            <a:xfrm>
              <a:off x="1909144" y="2963142"/>
              <a:ext cx="222711" cy="251236"/>
            </a:xfrm>
            <a:custGeom>
              <a:rect b="b" l="l" r="r" t="t"/>
              <a:pathLst>
                <a:path extrusionOk="0" h="7416" w="6574">
                  <a:moveTo>
                    <a:pt x="3284" y="1"/>
                  </a:moveTo>
                  <a:cubicBezTo>
                    <a:pt x="3234" y="1"/>
                    <a:pt x="3184" y="4"/>
                    <a:pt x="3134" y="12"/>
                  </a:cubicBezTo>
                  <a:cubicBezTo>
                    <a:pt x="2726" y="85"/>
                    <a:pt x="2405" y="420"/>
                    <a:pt x="2172" y="770"/>
                  </a:cubicBezTo>
                  <a:cubicBezTo>
                    <a:pt x="1939" y="1119"/>
                    <a:pt x="1735" y="1498"/>
                    <a:pt x="1414" y="1761"/>
                  </a:cubicBezTo>
                  <a:cubicBezTo>
                    <a:pt x="1079" y="2023"/>
                    <a:pt x="627" y="2140"/>
                    <a:pt x="364" y="2475"/>
                  </a:cubicBezTo>
                  <a:cubicBezTo>
                    <a:pt x="0" y="2927"/>
                    <a:pt x="102" y="3597"/>
                    <a:pt x="292" y="4136"/>
                  </a:cubicBezTo>
                  <a:cubicBezTo>
                    <a:pt x="714" y="5390"/>
                    <a:pt x="1458" y="6527"/>
                    <a:pt x="2405" y="7416"/>
                  </a:cubicBezTo>
                  <a:cubicBezTo>
                    <a:pt x="3702" y="6352"/>
                    <a:pt x="5101" y="5346"/>
                    <a:pt x="6573" y="4428"/>
                  </a:cubicBezTo>
                  <a:cubicBezTo>
                    <a:pt x="6311" y="2941"/>
                    <a:pt x="5553" y="1557"/>
                    <a:pt x="4431" y="551"/>
                  </a:cubicBezTo>
                  <a:cubicBezTo>
                    <a:pt x="4105" y="264"/>
                    <a:pt x="3709" y="1"/>
                    <a:pt x="3284" y="1"/>
                  </a:cubicBezTo>
                  <a:close/>
                </a:path>
              </a:pathLst>
            </a:custGeom>
            <a:solidFill>
              <a:srgbClr val="8661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7"/>
            <p:cNvSpPr/>
            <p:nvPr/>
          </p:nvSpPr>
          <p:spPr>
            <a:xfrm>
              <a:off x="1923439" y="2979030"/>
              <a:ext cx="233585" cy="269970"/>
            </a:xfrm>
            <a:custGeom>
              <a:rect b="b" l="l" r="r" t="t"/>
              <a:pathLst>
                <a:path extrusionOk="0" h="7969" w="6895">
                  <a:moveTo>
                    <a:pt x="3002" y="1"/>
                  </a:moveTo>
                  <a:cubicBezTo>
                    <a:pt x="2909" y="1"/>
                    <a:pt x="2817" y="12"/>
                    <a:pt x="2726" y="38"/>
                  </a:cubicBezTo>
                  <a:cubicBezTo>
                    <a:pt x="2653" y="53"/>
                    <a:pt x="2595" y="82"/>
                    <a:pt x="2522" y="111"/>
                  </a:cubicBezTo>
                  <a:cubicBezTo>
                    <a:pt x="2304" y="228"/>
                    <a:pt x="2143" y="417"/>
                    <a:pt x="1998" y="621"/>
                  </a:cubicBezTo>
                  <a:cubicBezTo>
                    <a:pt x="1823" y="884"/>
                    <a:pt x="1662" y="1175"/>
                    <a:pt x="1429" y="1394"/>
                  </a:cubicBezTo>
                  <a:lnTo>
                    <a:pt x="1415" y="1394"/>
                  </a:lnTo>
                  <a:cubicBezTo>
                    <a:pt x="1225" y="1583"/>
                    <a:pt x="977" y="1714"/>
                    <a:pt x="759" y="1846"/>
                  </a:cubicBezTo>
                  <a:cubicBezTo>
                    <a:pt x="525" y="1991"/>
                    <a:pt x="321" y="2137"/>
                    <a:pt x="205" y="2370"/>
                  </a:cubicBezTo>
                  <a:cubicBezTo>
                    <a:pt x="161" y="2443"/>
                    <a:pt x="132" y="2516"/>
                    <a:pt x="103" y="2589"/>
                  </a:cubicBezTo>
                  <a:cubicBezTo>
                    <a:pt x="1" y="2939"/>
                    <a:pt x="74" y="3361"/>
                    <a:pt x="176" y="3726"/>
                  </a:cubicBezTo>
                  <a:cubicBezTo>
                    <a:pt x="598" y="5183"/>
                    <a:pt x="1473" y="6466"/>
                    <a:pt x="2333" y="7705"/>
                  </a:cubicBezTo>
                  <a:cubicBezTo>
                    <a:pt x="2467" y="7892"/>
                    <a:pt x="2625" y="7969"/>
                    <a:pt x="2808" y="7969"/>
                  </a:cubicBezTo>
                  <a:cubicBezTo>
                    <a:pt x="2824" y="7969"/>
                    <a:pt x="2841" y="7968"/>
                    <a:pt x="2857" y="7967"/>
                  </a:cubicBezTo>
                  <a:cubicBezTo>
                    <a:pt x="3149" y="7952"/>
                    <a:pt x="3455" y="7763"/>
                    <a:pt x="3615" y="7588"/>
                  </a:cubicBezTo>
                  <a:cubicBezTo>
                    <a:pt x="3615" y="7588"/>
                    <a:pt x="3615" y="7573"/>
                    <a:pt x="3615" y="7573"/>
                  </a:cubicBezTo>
                  <a:cubicBezTo>
                    <a:pt x="3863" y="7311"/>
                    <a:pt x="3980" y="6961"/>
                    <a:pt x="4169" y="6641"/>
                  </a:cubicBezTo>
                  <a:cubicBezTo>
                    <a:pt x="4184" y="6611"/>
                    <a:pt x="4213" y="6582"/>
                    <a:pt x="4227" y="6553"/>
                  </a:cubicBezTo>
                  <a:cubicBezTo>
                    <a:pt x="4373" y="6335"/>
                    <a:pt x="4548" y="6160"/>
                    <a:pt x="4752" y="6014"/>
                  </a:cubicBezTo>
                  <a:cubicBezTo>
                    <a:pt x="5000" y="5839"/>
                    <a:pt x="5291" y="5722"/>
                    <a:pt x="5583" y="5679"/>
                  </a:cubicBezTo>
                  <a:lnTo>
                    <a:pt x="5627" y="5679"/>
                  </a:lnTo>
                  <a:cubicBezTo>
                    <a:pt x="5904" y="5650"/>
                    <a:pt x="6224" y="5664"/>
                    <a:pt x="6472" y="5548"/>
                  </a:cubicBezTo>
                  <a:cubicBezTo>
                    <a:pt x="6589" y="5504"/>
                    <a:pt x="6676" y="5431"/>
                    <a:pt x="6749" y="5329"/>
                  </a:cubicBezTo>
                  <a:cubicBezTo>
                    <a:pt x="6895" y="5096"/>
                    <a:pt x="6851" y="4790"/>
                    <a:pt x="6793" y="4527"/>
                  </a:cubicBezTo>
                  <a:cubicBezTo>
                    <a:pt x="6457" y="2880"/>
                    <a:pt x="5495" y="1408"/>
                    <a:pt x="4184" y="461"/>
                  </a:cubicBezTo>
                  <a:cubicBezTo>
                    <a:pt x="4023" y="359"/>
                    <a:pt x="3848" y="242"/>
                    <a:pt x="3674" y="170"/>
                  </a:cubicBezTo>
                  <a:cubicBezTo>
                    <a:pt x="3448" y="67"/>
                    <a:pt x="3223" y="1"/>
                    <a:pt x="3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7"/>
            <p:cNvSpPr/>
            <p:nvPr/>
          </p:nvSpPr>
          <p:spPr>
            <a:xfrm>
              <a:off x="1926895" y="3041532"/>
              <a:ext cx="31642" cy="42923"/>
            </a:xfrm>
            <a:custGeom>
              <a:rect b="b" l="l" r="r" t="t"/>
              <a:pathLst>
                <a:path extrusionOk="0" h="1267" w="934">
                  <a:moveTo>
                    <a:pt x="657" y="1"/>
                  </a:moveTo>
                  <a:cubicBezTo>
                    <a:pt x="438" y="146"/>
                    <a:pt x="234" y="307"/>
                    <a:pt x="103" y="525"/>
                  </a:cubicBezTo>
                  <a:cubicBezTo>
                    <a:pt x="59" y="598"/>
                    <a:pt x="30" y="671"/>
                    <a:pt x="1" y="744"/>
                  </a:cubicBezTo>
                  <a:cubicBezTo>
                    <a:pt x="74" y="890"/>
                    <a:pt x="132" y="1021"/>
                    <a:pt x="249" y="1137"/>
                  </a:cubicBezTo>
                  <a:cubicBezTo>
                    <a:pt x="336" y="1215"/>
                    <a:pt x="456" y="1267"/>
                    <a:pt x="569" y="1267"/>
                  </a:cubicBezTo>
                  <a:cubicBezTo>
                    <a:pt x="626" y="1267"/>
                    <a:pt x="681" y="1254"/>
                    <a:pt x="730" y="1225"/>
                  </a:cubicBezTo>
                  <a:cubicBezTo>
                    <a:pt x="934" y="1094"/>
                    <a:pt x="919" y="802"/>
                    <a:pt x="861" y="569"/>
                  </a:cubicBezTo>
                  <a:cubicBezTo>
                    <a:pt x="802" y="380"/>
                    <a:pt x="730" y="190"/>
                    <a:pt x="6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7"/>
            <p:cNvSpPr/>
            <p:nvPr/>
          </p:nvSpPr>
          <p:spPr>
            <a:xfrm>
              <a:off x="1971341" y="3000542"/>
              <a:ext cx="26695" cy="36181"/>
            </a:xfrm>
            <a:custGeom>
              <a:rect b="b" l="l" r="r" t="t"/>
              <a:pathLst>
                <a:path extrusionOk="0" h="1068" w="788">
                  <a:moveTo>
                    <a:pt x="584" y="1"/>
                  </a:moveTo>
                  <a:cubicBezTo>
                    <a:pt x="409" y="263"/>
                    <a:pt x="248" y="540"/>
                    <a:pt x="15" y="759"/>
                  </a:cubicBezTo>
                  <a:cubicBezTo>
                    <a:pt x="15" y="759"/>
                    <a:pt x="1" y="759"/>
                    <a:pt x="1" y="773"/>
                  </a:cubicBezTo>
                  <a:cubicBezTo>
                    <a:pt x="73" y="919"/>
                    <a:pt x="190" y="1050"/>
                    <a:pt x="350" y="1065"/>
                  </a:cubicBezTo>
                  <a:cubicBezTo>
                    <a:pt x="364" y="1067"/>
                    <a:pt x="377" y="1068"/>
                    <a:pt x="389" y="1068"/>
                  </a:cubicBezTo>
                  <a:cubicBezTo>
                    <a:pt x="576" y="1068"/>
                    <a:pt x="731" y="877"/>
                    <a:pt x="758" y="686"/>
                  </a:cubicBezTo>
                  <a:cubicBezTo>
                    <a:pt x="788" y="482"/>
                    <a:pt x="700" y="278"/>
                    <a:pt x="627" y="88"/>
                  </a:cubicBezTo>
                  <a:cubicBezTo>
                    <a:pt x="613" y="59"/>
                    <a:pt x="598" y="30"/>
                    <a:pt x="5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7"/>
            <p:cNvSpPr/>
            <p:nvPr/>
          </p:nvSpPr>
          <p:spPr>
            <a:xfrm>
              <a:off x="2015787" y="2979030"/>
              <a:ext cx="33098" cy="27644"/>
            </a:xfrm>
            <a:custGeom>
              <a:rect b="b" l="l" r="r" t="t"/>
              <a:pathLst>
                <a:path extrusionOk="0" h="816" w="977">
                  <a:moveTo>
                    <a:pt x="279" y="1"/>
                  </a:moveTo>
                  <a:cubicBezTo>
                    <a:pt x="184" y="1"/>
                    <a:pt x="91" y="12"/>
                    <a:pt x="0" y="38"/>
                  </a:cubicBezTo>
                  <a:cubicBezTo>
                    <a:pt x="73" y="257"/>
                    <a:pt x="190" y="461"/>
                    <a:pt x="335" y="621"/>
                  </a:cubicBezTo>
                  <a:cubicBezTo>
                    <a:pt x="426" y="724"/>
                    <a:pt x="550" y="816"/>
                    <a:pt x="678" y="816"/>
                  </a:cubicBezTo>
                  <a:cubicBezTo>
                    <a:pt x="695" y="816"/>
                    <a:pt x="712" y="814"/>
                    <a:pt x="729" y="811"/>
                  </a:cubicBezTo>
                  <a:cubicBezTo>
                    <a:pt x="918" y="767"/>
                    <a:pt x="977" y="519"/>
                    <a:pt x="962" y="330"/>
                  </a:cubicBezTo>
                  <a:cubicBezTo>
                    <a:pt x="962" y="272"/>
                    <a:pt x="962" y="228"/>
                    <a:pt x="948" y="170"/>
                  </a:cubicBezTo>
                  <a:cubicBezTo>
                    <a:pt x="732" y="67"/>
                    <a:pt x="503" y="1"/>
                    <a:pt x="2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7"/>
            <p:cNvSpPr/>
            <p:nvPr/>
          </p:nvSpPr>
          <p:spPr>
            <a:xfrm>
              <a:off x="2012806" y="3218911"/>
              <a:ext cx="33132" cy="30015"/>
            </a:xfrm>
            <a:custGeom>
              <a:rect b="b" l="l" r="r" t="t"/>
              <a:pathLst>
                <a:path extrusionOk="0" h="886" w="978">
                  <a:moveTo>
                    <a:pt x="381" y="0"/>
                  </a:moveTo>
                  <a:cubicBezTo>
                    <a:pt x="285" y="0"/>
                    <a:pt x="194" y="30"/>
                    <a:pt x="132" y="99"/>
                  </a:cubicBezTo>
                  <a:cubicBezTo>
                    <a:pt x="1" y="230"/>
                    <a:pt x="30" y="463"/>
                    <a:pt x="88" y="638"/>
                  </a:cubicBezTo>
                  <a:cubicBezTo>
                    <a:pt x="117" y="726"/>
                    <a:pt x="161" y="813"/>
                    <a:pt x="219" y="886"/>
                  </a:cubicBezTo>
                  <a:cubicBezTo>
                    <a:pt x="511" y="871"/>
                    <a:pt x="817" y="682"/>
                    <a:pt x="977" y="507"/>
                  </a:cubicBezTo>
                  <a:cubicBezTo>
                    <a:pt x="904" y="347"/>
                    <a:pt x="817" y="201"/>
                    <a:pt x="686" y="99"/>
                  </a:cubicBezTo>
                  <a:cubicBezTo>
                    <a:pt x="601" y="37"/>
                    <a:pt x="488" y="0"/>
                    <a:pt x="3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7"/>
            <p:cNvSpPr/>
            <p:nvPr/>
          </p:nvSpPr>
          <p:spPr>
            <a:xfrm>
              <a:off x="2048851" y="3162743"/>
              <a:ext cx="35605" cy="41771"/>
            </a:xfrm>
            <a:custGeom>
              <a:rect b="b" l="l" r="r" t="t"/>
              <a:pathLst>
                <a:path extrusionOk="0" h="1233" w="1051">
                  <a:moveTo>
                    <a:pt x="301" y="1"/>
                  </a:moveTo>
                  <a:cubicBezTo>
                    <a:pt x="247" y="1"/>
                    <a:pt x="195" y="16"/>
                    <a:pt x="146" y="52"/>
                  </a:cubicBezTo>
                  <a:cubicBezTo>
                    <a:pt x="1" y="168"/>
                    <a:pt x="44" y="401"/>
                    <a:pt x="103" y="576"/>
                  </a:cubicBezTo>
                  <a:cubicBezTo>
                    <a:pt x="205" y="795"/>
                    <a:pt x="321" y="1028"/>
                    <a:pt x="467" y="1232"/>
                  </a:cubicBezTo>
                  <a:cubicBezTo>
                    <a:pt x="482" y="1188"/>
                    <a:pt x="511" y="1159"/>
                    <a:pt x="525" y="1130"/>
                  </a:cubicBezTo>
                  <a:cubicBezTo>
                    <a:pt x="671" y="926"/>
                    <a:pt x="846" y="737"/>
                    <a:pt x="1050" y="591"/>
                  </a:cubicBezTo>
                  <a:cubicBezTo>
                    <a:pt x="963" y="445"/>
                    <a:pt x="832" y="329"/>
                    <a:pt x="715" y="212"/>
                  </a:cubicBezTo>
                  <a:cubicBezTo>
                    <a:pt x="599" y="106"/>
                    <a:pt x="444" y="1"/>
                    <a:pt x="3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7"/>
            <p:cNvSpPr/>
            <p:nvPr/>
          </p:nvSpPr>
          <p:spPr>
            <a:xfrm>
              <a:off x="2109083" y="3145907"/>
              <a:ext cx="34623" cy="26018"/>
            </a:xfrm>
            <a:custGeom>
              <a:rect b="b" l="l" r="r" t="t"/>
              <a:pathLst>
                <a:path extrusionOk="0" h="768" w="1022">
                  <a:moveTo>
                    <a:pt x="496" y="0"/>
                  </a:moveTo>
                  <a:cubicBezTo>
                    <a:pt x="246" y="0"/>
                    <a:pt x="1" y="213"/>
                    <a:pt x="1" y="461"/>
                  </a:cubicBezTo>
                  <a:cubicBezTo>
                    <a:pt x="1" y="563"/>
                    <a:pt x="45" y="665"/>
                    <a:pt x="103" y="767"/>
                  </a:cubicBezTo>
                  <a:cubicBezTo>
                    <a:pt x="117" y="753"/>
                    <a:pt x="132" y="753"/>
                    <a:pt x="147" y="753"/>
                  </a:cubicBezTo>
                  <a:cubicBezTo>
                    <a:pt x="424" y="724"/>
                    <a:pt x="744" y="738"/>
                    <a:pt x="992" y="622"/>
                  </a:cubicBezTo>
                  <a:cubicBezTo>
                    <a:pt x="1021" y="359"/>
                    <a:pt x="846" y="68"/>
                    <a:pt x="584" y="9"/>
                  </a:cubicBezTo>
                  <a:cubicBezTo>
                    <a:pt x="555" y="3"/>
                    <a:pt x="526" y="0"/>
                    <a:pt x="4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7"/>
            <p:cNvSpPr/>
            <p:nvPr/>
          </p:nvSpPr>
          <p:spPr>
            <a:xfrm>
              <a:off x="1753616" y="2745043"/>
              <a:ext cx="207398" cy="158276"/>
            </a:xfrm>
            <a:custGeom>
              <a:rect b="b" l="l" r="r" t="t"/>
              <a:pathLst>
                <a:path extrusionOk="0" h="4672" w="6122">
                  <a:moveTo>
                    <a:pt x="5412" y="0"/>
                  </a:moveTo>
                  <a:cubicBezTo>
                    <a:pt x="4717" y="0"/>
                    <a:pt x="4015" y="368"/>
                    <a:pt x="3658" y="984"/>
                  </a:cubicBezTo>
                  <a:cubicBezTo>
                    <a:pt x="3425" y="1407"/>
                    <a:pt x="3338" y="1917"/>
                    <a:pt x="3032" y="2296"/>
                  </a:cubicBezTo>
                  <a:cubicBezTo>
                    <a:pt x="2740" y="2660"/>
                    <a:pt x="2303" y="2850"/>
                    <a:pt x="1866" y="2996"/>
                  </a:cubicBezTo>
                  <a:cubicBezTo>
                    <a:pt x="1443" y="3141"/>
                    <a:pt x="991" y="3273"/>
                    <a:pt x="627" y="3549"/>
                  </a:cubicBezTo>
                  <a:cubicBezTo>
                    <a:pt x="262" y="3826"/>
                    <a:pt x="0" y="4307"/>
                    <a:pt x="175" y="4672"/>
                  </a:cubicBezTo>
                  <a:cubicBezTo>
                    <a:pt x="204" y="4220"/>
                    <a:pt x="583" y="3841"/>
                    <a:pt x="991" y="3666"/>
                  </a:cubicBezTo>
                  <a:cubicBezTo>
                    <a:pt x="1414" y="3477"/>
                    <a:pt x="1866" y="3433"/>
                    <a:pt x="2317" y="3345"/>
                  </a:cubicBezTo>
                  <a:cubicBezTo>
                    <a:pt x="2769" y="3243"/>
                    <a:pt x="3221" y="3098"/>
                    <a:pt x="3527" y="2762"/>
                  </a:cubicBezTo>
                  <a:cubicBezTo>
                    <a:pt x="3877" y="2384"/>
                    <a:pt x="3964" y="1830"/>
                    <a:pt x="4198" y="1378"/>
                  </a:cubicBezTo>
                  <a:cubicBezTo>
                    <a:pt x="4562" y="664"/>
                    <a:pt x="5320" y="168"/>
                    <a:pt x="6121" y="139"/>
                  </a:cubicBezTo>
                  <a:cubicBezTo>
                    <a:pt x="5896" y="45"/>
                    <a:pt x="5654" y="0"/>
                    <a:pt x="5412"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7"/>
            <p:cNvSpPr/>
            <p:nvPr/>
          </p:nvSpPr>
          <p:spPr>
            <a:xfrm>
              <a:off x="1835564" y="2955147"/>
              <a:ext cx="59794" cy="94823"/>
            </a:xfrm>
            <a:custGeom>
              <a:rect b="b" l="l" r="r" t="t"/>
              <a:pathLst>
                <a:path extrusionOk="0" h="2799" w="1765">
                  <a:moveTo>
                    <a:pt x="1647" y="0"/>
                  </a:moveTo>
                  <a:lnTo>
                    <a:pt x="1647" y="0"/>
                  </a:lnTo>
                  <a:cubicBezTo>
                    <a:pt x="1487" y="1108"/>
                    <a:pt x="890" y="2143"/>
                    <a:pt x="1" y="2798"/>
                  </a:cubicBezTo>
                  <a:cubicBezTo>
                    <a:pt x="540" y="2609"/>
                    <a:pt x="1006" y="2230"/>
                    <a:pt x="1312" y="1749"/>
                  </a:cubicBezTo>
                  <a:cubicBezTo>
                    <a:pt x="1618" y="1268"/>
                    <a:pt x="1764" y="685"/>
                    <a:pt x="1647"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7"/>
            <p:cNvSpPr/>
            <p:nvPr/>
          </p:nvSpPr>
          <p:spPr>
            <a:xfrm>
              <a:off x="1885938" y="3003997"/>
              <a:ext cx="63215" cy="208889"/>
            </a:xfrm>
            <a:custGeom>
              <a:rect b="b" l="l" r="r" t="t"/>
              <a:pathLst>
                <a:path extrusionOk="0" h="6166" w="1866">
                  <a:moveTo>
                    <a:pt x="700" y="1"/>
                  </a:moveTo>
                  <a:lnTo>
                    <a:pt x="700" y="1"/>
                  </a:lnTo>
                  <a:cubicBezTo>
                    <a:pt x="0" y="2449"/>
                    <a:pt x="554" y="4621"/>
                    <a:pt x="1866" y="6166"/>
                  </a:cubicBezTo>
                  <a:cubicBezTo>
                    <a:pt x="831" y="4315"/>
                    <a:pt x="408" y="2114"/>
                    <a:pt x="700"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7"/>
            <p:cNvSpPr/>
            <p:nvPr/>
          </p:nvSpPr>
          <p:spPr>
            <a:xfrm>
              <a:off x="1998510" y="2931941"/>
              <a:ext cx="141235" cy="41974"/>
            </a:xfrm>
            <a:custGeom>
              <a:rect b="b" l="l" r="r" t="t"/>
              <a:pathLst>
                <a:path extrusionOk="0" h="1239" w="4169">
                  <a:moveTo>
                    <a:pt x="1319" y="1"/>
                  </a:moveTo>
                  <a:cubicBezTo>
                    <a:pt x="801" y="1"/>
                    <a:pt x="322" y="120"/>
                    <a:pt x="0" y="364"/>
                  </a:cubicBezTo>
                  <a:cubicBezTo>
                    <a:pt x="138" y="357"/>
                    <a:pt x="277" y="354"/>
                    <a:pt x="415" y="354"/>
                  </a:cubicBezTo>
                  <a:cubicBezTo>
                    <a:pt x="1709" y="354"/>
                    <a:pt x="3010" y="660"/>
                    <a:pt x="4168" y="1239"/>
                  </a:cubicBezTo>
                  <a:cubicBezTo>
                    <a:pt x="3585" y="685"/>
                    <a:pt x="2871" y="262"/>
                    <a:pt x="2099" y="87"/>
                  </a:cubicBezTo>
                  <a:cubicBezTo>
                    <a:pt x="1839" y="30"/>
                    <a:pt x="1574" y="1"/>
                    <a:pt x="1319"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7"/>
            <p:cNvSpPr/>
            <p:nvPr/>
          </p:nvSpPr>
          <p:spPr>
            <a:xfrm>
              <a:off x="1752600" y="2880212"/>
              <a:ext cx="135815" cy="147537"/>
            </a:xfrm>
            <a:custGeom>
              <a:rect b="b" l="l" r="r" t="t"/>
              <a:pathLst>
                <a:path extrusionOk="0" h="4355" w="4009">
                  <a:moveTo>
                    <a:pt x="2641" y="1"/>
                  </a:moveTo>
                  <a:cubicBezTo>
                    <a:pt x="2539" y="1"/>
                    <a:pt x="2432" y="13"/>
                    <a:pt x="2318" y="40"/>
                  </a:cubicBezTo>
                  <a:cubicBezTo>
                    <a:pt x="1138" y="347"/>
                    <a:pt x="190" y="1410"/>
                    <a:pt x="45" y="2591"/>
                  </a:cubicBezTo>
                  <a:cubicBezTo>
                    <a:pt x="1" y="2941"/>
                    <a:pt x="30" y="3305"/>
                    <a:pt x="176" y="3626"/>
                  </a:cubicBezTo>
                  <a:cubicBezTo>
                    <a:pt x="322" y="3946"/>
                    <a:pt x="584" y="4223"/>
                    <a:pt x="919" y="4311"/>
                  </a:cubicBezTo>
                  <a:cubicBezTo>
                    <a:pt x="1021" y="4341"/>
                    <a:pt x="1125" y="4354"/>
                    <a:pt x="1228" y="4354"/>
                  </a:cubicBezTo>
                  <a:cubicBezTo>
                    <a:pt x="1478" y="4354"/>
                    <a:pt x="1727" y="4274"/>
                    <a:pt x="1954" y="4150"/>
                  </a:cubicBezTo>
                  <a:cubicBezTo>
                    <a:pt x="2260" y="3990"/>
                    <a:pt x="2508" y="3742"/>
                    <a:pt x="2756" y="3495"/>
                  </a:cubicBezTo>
                  <a:cubicBezTo>
                    <a:pt x="3120" y="3130"/>
                    <a:pt x="3470" y="2751"/>
                    <a:pt x="3688" y="2300"/>
                  </a:cubicBezTo>
                  <a:cubicBezTo>
                    <a:pt x="3922" y="1848"/>
                    <a:pt x="4009" y="1308"/>
                    <a:pt x="3820" y="842"/>
                  </a:cubicBezTo>
                  <a:cubicBezTo>
                    <a:pt x="3657" y="443"/>
                    <a:pt x="3249" y="1"/>
                    <a:pt x="2641"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7"/>
            <p:cNvSpPr/>
            <p:nvPr/>
          </p:nvSpPr>
          <p:spPr>
            <a:xfrm>
              <a:off x="1777804" y="2900300"/>
              <a:ext cx="107155" cy="106816"/>
            </a:xfrm>
            <a:custGeom>
              <a:rect b="b" l="l" r="r" t="t"/>
              <a:pathLst>
                <a:path extrusionOk="0" h="3153" w="3163">
                  <a:moveTo>
                    <a:pt x="2048" y="0"/>
                  </a:moveTo>
                  <a:cubicBezTo>
                    <a:pt x="1730" y="0"/>
                    <a:pt x="1414" y="127"/>
                    <a:pt x="1152" y="293"/>
                  </a:cubicBezTo>
                  <a:cubicBezTo>
                    <a:pt x="642" y="628"/>
                    <a:pt x="263" y="1167"/>
                    <a:pt x="102" y="1750"/>
                  </a:cubicBezTo>
                  <a:cubicBezTo>
                    <a:pt x="15" y="2071"/>
                    <a:pt x="0" y="2421"/>
                    <a:pt x="175" y="2712"/>
                  </a:cubicBezTo>
                  <a:cubicBezTo>
                    <a:pt x="336" y="2994"/>
                    <a:pt x="684" y="3153"/>
                    <a:pt x="1011" y="3153"/>
                  </a:cubicBezTo>
                  <a:cubicBezTo>
                    <a:pt x="1039" y="3153"/>
                    <a:pt x="1066" y="3152"/>
                    <a:pt x="1093" y="3149"/>
                  </a:cubicBezTo>
                  <a:cubicBezTo>
                    <a:pt x="1458" y="3135"/>
                    <a:pt x="1793" y="2945"/>
                    <a:pt x="2070" y="2712"/>
                  </a:cubicBezTo>
                  <a:cubicBezTo>
                    <a:pt x="2332" y="2464"/>
                    <a:pt x="2536" y="2158"/>
                    <a:pt x="2740" y="1809"/>
                  </a:cubicBezTo>
                  <a:cubicBezTo>
                    <a:pt x="2988" y="1400"/>
                    <a:pt x="3163" y="876"/>
                    <a:pt x="2930" y="468"/>
                  </a:cubicBezTo>
                  <a:cubicBezTo>
                    <a:pt x="2769" y="176"/>
                    <a:pt x="2420" y="1"/>
                    <a:pt x="2099" y="1"/>
                  </a:cubicBezTo>
                  <a:cubicBezTo>
                    <a:pt x="2082" y="1"/>
                    <a:pt x="2065" y="0"/>
                    <a:pt x="20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7"/>
            <p:cNvSpPr/>
            <p:nvPr/>
          </p:nvSpPr>
          <p:spPr>
            <a:xfrm>
              <a:off x="1813340" y="2957112"/>
              <a:ext cx="12399" cy="12365"/>
            </a:xfrm>
            <a:custGeom>
              <a:rect b="b" l="l" r="r" t="t"/>
              <a:pathLst>
                <a:path extrusionOk="0" h="365" w="366">
                  <a:moveTo>
                    <a:pt x="190" y="0"/>
                  </a:moveTo>
                  <a:cubicBezTo>
                    <a:pt x="88" y="0"/>
                    <a:pt x="1" y="73"/>
                    <a:pt x="1" y="175"/>
                  </a:cubicBezTo>
                  <a:cubicBezTo>
                    <a:pt x="1" y="277"/>
                    <a:pt x="88" y="365"/>
                    <a:pt x="190" y="365"/>
                  </a:cubicBezTo>
                  <a:cubicBezTo>
                    <a:pt x="278" y="365"/>
                    <a:pt x="365" y="277"/>
                    <a:pt x="365" y="175"/>
                  </a:cubicBezTo>
                  <a:cubicBezTo>
                    <a:pt x="365" y="73"/>
                    <a:pt x="278" y="0"/>
                    <a:pt x="19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7"/>
            <p:cNvSpPr/>
            <p:nvPr/>
          </p:nvSpPr>
          <p:spPr>
            <a:xfrm>
              <a:off x="1909144" y="2775803"/>
              <a:ext cx="172335" cy="135544"/>
            </a:xfrm>
            <a:custGeom>
              <a:rect b="b" l="l" r="r" t="t"/>
              <a:pathLst>
                <a:path extrusionOk="0" h="4001" w="5087">
                  <a:moveTo>
                    <a:pt x="2690" y="1"/>
                  </a:moveTo>
                  <a:cubicBezTo>
                    <a:pt x="2653" y="1"/>
                    <a:pt x="2616" y="2"/>
                    <a:pt x="2580" y="3"/>
                  </a:cubicBezTo>
                  <a:cubicBezTo>
                    <a:pt x="1720" y="62"/>
                    <a:pt x="918" y="616"/>
                    <a:pt x="539" y="1417"/>
                  </a:cubicBezTo>
                  <a:cubicBezTo>
                    <a:pt x="539" y="1417"/>
                    <a:pt x="539" y="1432"/>
                    <a:pt x="525" y="1432"/>
                  </a:cubicBezTo>
                  <a:cubicBezTo>
                    <a:pt x="0" y="2612"/>
                    <a:pt x="845" y="3953"/>
                    <a:pt x="2099" y="3997"/>
                  </a:cubicBezTo>
                  <a:cubicBezTo>
                    <a:pt x="2200" y="3999"/>
                    <a:pt x="2297" y="4000"/>
                    <a:pt x="2389" y="4000"/>
                  </a:cubicBezTo>
                  <a:cubicBezTo>
                    <a:pt x="2906" y="4000"/>
                    <a:pt x="3287" y="3962"/>
                    <a:pt x="3658" y="3851"/>
                  </a:cubicBezTo>
                  <a:cubicBezTo>
                    <a:pt x="4343" y="3633"/>
                    <a:pt x="4970" y="3064"/>
                    <a:pt x="5043" y="2335"/>
                  </a:cubicBezTo>
                  <a:cubicBezTo>
                    <a:pt x="5087" y="1927"/>
                    <a:pt x="4956" y="1519"/>
                    <a:pt x="4751" y="1169"/>
                  </a:cubicBezTo>
                  <a:cubicBezTo>
                    <a:pt x="4305" y="458"/>
                    <a:pt x="3499" y="1"/>
                    <a:pt x="2690"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7"/>
            <p:cNvSpPr/>
            <p:nvPr/>
          </p:nvSpPr>
          <p:spPr>
            <a:xfrm>
              <a:off x="1937769" y="2809308"/>
              <a:ext cx="134324" cy="96856"/>
            </a:xfrm>
            <a:custGeom>
              <a:rect b="b" l="l" r="r" t="t"/>
              <a:pathLst>
                <a:path extrusionOk="0" h="2859" w="3965">
                  <a:moveTo>
                    <a:pt x="2271" y="0"/>
                  </a:moveTo>
                  <a:cubicBezTo>
                    <a:pt x="2042" y="0"/>
                    <a:pt x="1813" y="35"/>
                    <a:pt x="1589" y="93"/>
                  </a:cubicBezTo>
                  <a:cubicBezTo>
                    <a:pt x="992" y="239"/>
                    <a:pt x="365" y="589"/>
                    <a:pt x="146" y="1186"/>
                  </a:cubicBezTo>
                  <a:cubicBezTo>
                    <a:pt x="0" y="1609"/>
                    <a:pt x="102" y="2119"/>
                    <a:pt x="409" y="2469"/>
                  </a:cubicBezTo>
                  <a:cubicBezTo>
                    <a:pt x="667" y="2752"/>
                    <a:pt x="1050" y="2858"/>
                    <a:pt x="1435" y="2858"/>
                  </a:cubicBezTo>
                  <a:cubicBezTo>
                    <a:pt x="1506" y="2858"/>
                    <a:pt x="1577" y="2854"/>
                    <a:pt x="1647" y="2848"/>
                  </a:cubicBezTo>
                  <a:cubicBezTo>
                    <a:pt x="2522" y="2789"/>
                    <a:pt x="3090" y="2716"/>
                    <a:pt x="3455" y="2308"/>
                  </a:cubicBezTo>
                  <a:cubicBezTo>
                    <a:pt x="3834" y="1886"/>
                    <a:pt x="3965" y="1244"/>
                    <a:pt x="3702" y="749"/>
                  </a:cubicBezTo>
                  <a:cubicBezTo>
                    <a:pt x="3528" y="399"/>
                    <a:pt x="3163" y="151"/>
                    <a:pt x="2784" y="64"/>
                  </a:cubicBezTo>
                  <a:cubicBezTo>
                    <a:pt x="2615" y="20"/>
                    <a:pt x="2443" y="0"/>
                    <a:pt x="22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7"/>
            <p:cNvSpPr/>
            <p:nvPr/>
          </p:nvSpPr>
          <p:spPr>
            <a:xfrm>
              <a:off x="2004438" y="2867237"/>
              <a:ext cx="5929" cy="5962"/>
            </a:xfrm>
            <a:custGeom>
              <a:rect b="b" l="l" r="r" t="t"/>
              <a:pathLst>
                <a:path extrusionOk="0" h="176" w="175">
                  <a:moveTo>
                    <a:pt x="87" y="1"/>
                  </a:moveTo>
                  <a:cubicBezTo>
                    <a:pt x="29" y="1"/>
                    <a:pt x="0" y="45"/>
                    <a:pt x="0" y="88"/>
                  </a:cubicBezTo>
                  <a:cubicBezTo>
                    <a:pt x="0" y="147"/>
                    <a:pt x="29" y="176"/>
                    <a:pt x="87" y="176"/>
                  </a:cubicBezTo>
                  <a:cubicBezTo>
                    <a:pt x="131" y="176"/>
                    <a:pt x="175" y="147"/>
                    <a:pt x="175" y="88"/>
                  </a:cubicBezTo>
                  <a:cubicBezTo>
                    <a:pt x="175" y="45"/>
                    <a:pt x="131" y="1"/>
                    <a:pt x="8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 name="Google Shape;1872;p47"/>
          <p:cNvGrpSpPr/>
          <p:nvPr/>
        </p:nvGrpSpPr>
        <p:grpSpPr>
          <a:xfrm>
            <a:off x="6658967" y="2396804"/>
            <a:ext cx="1612398" cy="2437495"/>
            <a:chOff x="3597609" y="2394250"/>
            <a:chExt cx="1714770" cy="2592253"/>
          </a:xfrm>
        </p:grpSpPr>
        <p:grpSp>
          <p:nvGrpSpPr>
            <p:cNvPr id="1873" name="Google Shape;1873;p47"/>
            <p:cNvGrpSpPr/>
            <p:nvPr/>
          </p:nvGrpSpPr>
          <p:grpSpPr>
            <a:xfrm>
              <a:off x="3597609" y="2781325"/>
              <a:ext cx="1714770" cy="928811"/>
              <a:chOff x="3597609" y="2781325"/>
              <a:chExt cx="1714770" cy="928811"/>
            </a:xfrm>
          </p:grpSpPr>
          <p:sp>
            <p:nvSpPr>
              <p:cNvPr id="1874" name="Google Shape;1874;p47"/>
              <p:cNvSpPr/>
              <p:nvPr/>
            </p:nvSpPr>
            <p:spPr>
              <a:xfrm>
                <a:off x="3769905" y="2912665"/>
                <a:ext cx="259265" cy="574596"/>
              </a:xfrm>
              <a:custGeom>
                <a:rect b="b" l="l" r="r" t="t"/>
                <a:pathLst>
                  <a:path extrusionOk="0" h="16961" w="7653">
                    <a:moveTo>
                      <a:pt x="4665" y="1"/>
                    </a:moveTo>
                    <a:cubicBezTo>
                      <a:pt x="3207" y="3936"/>
                      <a:pt x="1779" y="7565"/>
                      <a:pt x="496" y="11354"/>
                    </a:cubicBezTo>
                    <a:cubicBezTo>
                      <a:pt x="1" y="12855"/>
                      <a:pt x="190" y="14531"/>
                      <a:pt x="1036" y="15829"/>
                    </a:cubicBezTo>
                    <a:cubicBezTo>
                      <a:pt x="1036" y="15843"/>
                      <a:pt x="1050" y="15858"/>
                      <a:pt x="1065" y="15872"/>
                    </a:cubicBezTo>
                    <a:cubicBezTo>
                      <a:pt x="1525" y="16581"/>
                      <a:pt x="2259" y="16961"/>
                      <a:pt x="3000" y="16961"/>
                    </a:cubicBezTo>
                    <a:cubicBezTo>
                      <a:pt x="3479" y="16961"/>
                      <a:pt x="3961" y="16802"/>
                      <a:pt x="4373" y="16470"/>
                    </a:cubicBezTo>
                    <a:cubicBezTo>
                      <a:pt x="5262" y="15741"/>
                      <a:pt x="5933" y="14823"/>
                      <a:pt x="6224" y="13468"/>
                    </a:cubicBezTo>
                    <a:cubicBezTo>
                      <a:pt x="6341" y="12928"/>
                      <a:pt x="6370" y="12389"/>
                      <a:pt x="6355" y="11835"/>
                    </a:cubicBezTo>
                    <a:cubicBezTo>
                      <a:pt x="6195" y="7827"/>
                      <a:pt x="6443" y="4490"/>
                      <a:pt x="7652" y="802"/>
                    </a:cubicBezTo>
                    <a:cubicBezTo>
                      <a:pt x="6341" y="700"/>
                      <a:pt x="5627" y="74"/>
                      <a:pt x="46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7"/>
              <p:cNvSpPr/>
              <p:nvPr/>
            </p:nvSpPr>
            <p:spPr>
              <a:xfrm>
                <a:off x="3647950" y="2870218"/>
                <a:ext cx="259773" cy="218747"/>
              </a:xfrm>
              <a:custGeom>
                <a:rect b="b" l="l" r="r" t="t"/>
                <a:pathLst>
                  <a:path extrusionOk="0" h="6457" w="7668">
                    <a:moveTo>
                      <a:pt x="5189" y="0"/>
                    </a:moveTo>
                    <a:cubicBezTo>
                      <a:pt x="4038" y="175"/>
                      <a:pt x="3542" y="263"/>
                      <a:pt x="2376" y="437"/>
                    </a:cubicBezTo>
                    <a:cubicBezTo>
                      <a:pt x="1910" y="1370"/>
                      <a:pt x="1225" y="2041"/>
                      <a:pt x="525" y="2697"/>
                    </a:cubicBezTo>
                    <a:cubicBezTo>
                      <a:pt x="380" y="3323"/>
                      <a:pt x="234" y="4008"/>
                      <a:pt x="88" y="4693"/>
                    </a:cubicBezTo>
                    <a:cubicBezTo>
                      <a:pt x="59" y="4839"/>
                      <a:pt x="1" y="4999"/>
                      <a:pt x="45" y="5145"/>
                    </a:cubicBezTo>
                    <a:cubicBezTo>
                      <a:pt x="88" y="5291"/>
                      <a:pt x="525" y="5801"/>
                      <a:pt x="715" y="6296"/>
                    </a:cubicBezTo>
                    <a:cubicBezTo>
                      <a:pt x="1181" y="6369"/>
                      <a:pt x="1254" y="6384"/>
                      <a:pt x="1721" y="6457"/>
                    </a:cubicBezTo>
                    <a:cubicBezTo>
                      <a:pt x="2027" y="5947"/>
                      <a:pt x="1925" y="5218"/>
                      <a:pt x="1458" y="4795"/>
                    </a:cubicBezTo>
                    <a:cubicBezTo>
                      <a:pt x="1531" y="4314"/>
                      <a:pt x="1662" y="3965"/>
                      <a:pt x="1808" y="3600"/>
                    </a:cubicBezTo>
                    <a:cubicBezTo>
                      <a:pt x="2537" y="3294"/>
                      <a:pt x="3149" y="3134"/>
                      <a:pt x="3761" y="2959"/>
                    </a:cubicBezTo>
                    <a:cubicBezTo>
                      <a:pt x="4311" y="3446"/>
                      <a:pt x="5238" y="3909"/>
                      <a:pt x="6212" y="3909"/>
                    </a:cubicBezTo>
                    <a:cubicBezTo>
                      <a:pt x="6580" y="3909"/>
                      <a:pt x="6954" y="3843"/>
                      <a:pt x="7317" y="3688"/>
                    </a:cubicBezTo>
                    <a:cubicBezTo>
                      <a:pt x="7667" y="1662"/>
                      <a:pt x="6618" y="1224"/>
                      <a:pt x="51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7"/>
              <p:cNvSpPr/>
              <p:nvPr/>
            </p:nvSpPr>
            <p:spPr>
              <a:xfrm>
                <a:off x="3612413" y="2781325"/>
                <a:ext cx="172335" cy="170370"/>
              </a:xfrm>
              <a:custGeom>
                <a:rect b="b" l="l" r="r" t="t"/>
                <a:pathLst>
                  <a:path extrusionOk="0" h="5029" w="5087">
                    <a:moveTo>
                      <a:pt x="2755" y="1"/>
                    </a:moveTo>
                    <a:cubicBezTo>
                      <a:pt x="1837" y="351"/>
                      <a:pt x="919" y="700"/>
                      <a:pt x="0" y="1050"/>
                    </a:cubicBezTo>
                    <a:cubicBezTo>
                      <a:pt x="336" y="2245"/>
                      <a:pt x="365" y="3513"/>
                      <a:pt x="88" y="4694"/>
                    </a:cubicBezTo>
                    <a:cubicBezTo>
                      <a:pt x="350" y="4840"/>
                      <a:pt x="613" y="4971"/>
                      <a:pt x="904" y="5014"/>
                    </a:cubicBezTo>
                    <a:cubicBezTo>
                      <a:pt x="964" y="5023"/>
                      <a:pt x="1025" y="5028"/>
                      <a:pt x="1086" y="5028"/>
                    </a:cubicBezTo>
                    <a:cubicBezTo>
                      <a:pt x="1322" y="5028"/>
                      <a:pt x="1558" y="4958"/>
                      <a:pt x="1720" y="4796"/>
                    </a:cubicBezTo>
                    <a:cubicBezTo>
                      <a:pt x="1924" y="4577"/>
                      <a:pt x="1968" y="4257"/>
                      <a:pt x="1939" y="3951"/>
                    </a:cubicBezTo>
                    <a:cubicBezTo>
                      <a:pt x="1924" y="3644"/>
                      <a:pt x="1837" y="3353"/>
                      <a:pt x="1822" y="3032"/>
                    </a:cubicBezTo>
                    <a:cubicBezTo>
                      <a:pt x="2012" y="2741"/>
                      <a:pt x="2259" y="2508"/>
                      <a:pt x="2551" y="2333"/>
                    </a:cubicBezTo>
                    <a:cubicBezTo>
                      <a:pt x="2974" y="2610"/>
                      <a:pt x="3396" y="2887"/>
                      <a:pt x="3819" y="3163"/>
                    </a:cubicBezTo>
                    <a:cubicBezTo>
                      <a:pt x="4125" y="2639"/>
                      <a:pt x="4577" y="2172"/>
                      <a:pt x="5087" y="1764"/>
                    </a:cubicBezTo>
                    <a:cubicBezTo>
                      <a:pt x="4329" y="1167"/>
                      <a:pt x="3571" y="569"/>
                      <a:pt x="27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7"/>
              <p:cNvSpPr/>
              <p:nvPr/>
            </p:nvSpPr>
            <p:spPr>
              <a:xfrm>
                <a:off x="3597609" y="2866254"/>
                <a:ext cx="196523" cy="187105"/>
              </a:xfrm>
              <a:custGeom>
                <a:rect b="b" l="l" r="r" t="t"/>
                <a:pathLst>
                  <a:path extrusionOk="0" h="5523" w="5801">
                    <a:moveTo>
                      <a:pt x="5378" y="1"/>
                    </a:moveTo>
                    <a:cubicBezTo>
                      <a:pt x="4125" y="365"/>
                      <a:pt x="2886" y="729"/>
                      <a:pt x="1778" y="1065"/>
                    </a:cubicBezTo>
                    <a:cubicBezTo>
                      <a:pt x="1283" y="1750"/>
                      <a:pt x="802" y="2420"/>
                      <a:pt x="335" y="3207"/>
                    </a:cubicBezTo>
                    <a:lnTo>
                      <a:pt x="58" y="4737"/>
                    </a:lnTo>
                    <a:cubicBezTo>
                      <a:pt x="0" y="5087"/>
                      <a:pt x="248" y="5437"/>
                      <a:pt x="612" y="5510"/>
                    </a:cubicBezTo>
                    <a:lnTo>
                      <a:pt x="627" y="5510"/>
                    </a:lnTo>
                    <a:cubicBezTo>
                      <a:pt x="670" y="5518"/>
                      <a:pt x="712" y="5522"/>
                      <a:pt x="754" y="5522"/>
                    </a:cubicBezTo>
                    <a:cubicBezTo>
                      <a:pt x="1081" y="5522"/>
                      <a:pt x="1359" y="5279"/>
                      <a:pt x="1385" y="4956"/>
                    </a:cubicBezTo>
                    <a:cubicBezTo>
                      <a:pt x="1428" y="4256"/>
                      <a:pt x="1574" y="3571"/>
                      <a:pt x="2011" y="3047"/>
                    </a:cubicBezTo>
                    <a:cubicBezTo>
                      <a:pt x="2434" y="2551"/>
                      <a:pt x="3090" y="2274"/>
                      <a:pt x="3760" y="2172"/>
                    </a:cubicBezTo>
                    <a:cubicBezTo>
                      <a:pt x="4081" y="2117"/>
                      <a:pt x="4404" y="2097"/>
                      <a:pt x="4730" y="2097"/>
                    </a:cubicBezTo>
                    <a:cubicBezTo>
                      <a:pt x="5085" y="2097"/>
                      <a:pt x="5443" y="2120"/>
                      <a:pt x="5801" y="2143"/>
                    </a:cubicBezTo>
                    <a:cubicBezTo>
                      <a:pt x="5743" y="1444"/>
                      <a:pt x="5684" y="744"/>
                      <a:pt x="53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7"/>
              <p:cNvSpPr/>
              <p:nvPr/>
            </p:nvSpPr>
            <p:spPr>
              <a:xfrm>
                <a:off x="4664553" y="3162981"/>
                <a:ext cx="338775" cy="547156"/>
              </a:xfrm>
              <a:custGeom>
                <a:rect b="b" l="l" r="r" t="t"/>
                <a:pathLst>
                  <a:path extrusionOk="0" h="16151" w="10000">
                    <a:moveTo>
                      <a:pt x="7113" y="1"/>
                    </a:moveTo>
                    <a:cubicBezTo>
                      <a:pt x="5860" y="3674"/>
                      <a:pt x="4038" y="6487"/>
                      <a:pt x="1488" y="9576"/>
                    </a:cubicBezTo>
                    <a:cubicBezTo>
                      <a:pt x="1152" y="10014"/>
                      <a:pt x="832" y="10465"/>
                      <a:pt x="613" y="10961"/>
                    </a:cubicBezTo>
                    <a:cubicBezTo>
                      <a:pt x="16" y="12229"/>
                      <a:pt x="1" y="13366"/>
                      <a:pt x="278" y="14473"/>
                    </a:cubicBezTo>
                    <a:cubicBezTo>
                      <a:pt x="530" y="15506"/>
                      <a:pt x="1424" y="16150"/>
                      <a:pt x="2440" y="16150"/>
                    </a:cubicBezTo>
                    <a:cubicBezTo>
                      <a:pt x="2714" y="16150"/>
                      <a:pt x="2998" y="16103"/>
                      <a:pt x="3280" y="16004"/>
                    </a:cubicBezTo>
                    <a:lnTo>
                      <a:pt x="3324" y="15975"/>
                    </a:lnTo>
                    <a:cubicBezTo>
                      <a:pt x="4767" y="15465"/>
                      <a:pt x="5947" y="14240"/>
                      <a:pt x="6443" y="12739"/>
                    </a:cubicBezTo>
                    <a:cubicBezTo>
                      <a:pt x="7711" y="8950"/>
                      <a:pt x="8775" y="5189"/>
                      <a:pt x="9999" y="1181"/>
                    </a:cubicBezTo>
                    <a:cubicBezTo>
                      <a:pt x="9183" y="657"/>
                      <a:pt x="8236" y="715"/>
                      <a:pt x="71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7"/>
              <p:cNvSpPr/>
              <p:nvPr/>
            </p:nvSpPr>
            <p:spPr>
              <a:xfrm>
                <a:off x="4978589" y="3225686"/>
                <a:ext cx="203468" cy="267666"/>
              </a:xfrm>
              <a:custGeom>
                <a:rect b="b" l="l" r="r" t="t"/>
                <a:pathLst>
                  <a:path extrusionOk="0" h="7901" w="6006">
                    <a:moveTo>
                      <a:pt x="3921" y="190"/>
                    </a:moveTo>
                    <a:cubicBezTo>
                      <a:pt x="2055" y="292"/>
                      <a:pt x="948" y="1"/>
                      <a:pt x="0" y="1837"/>
                    </a:cubicBezTo>
                    <a:cubicBezTo>
                      <a:pt x="660" y="2996"/>
                      <a:pt x="2043" y="3420"/>
                      <a:pt x="3042" y="3420"/>
                    </a:cubicBezTo>
                    <a:cubicBezTo>
                      <a:pt x="3124" y="3420"/>
                      <a:pt x="3204" y="3417"/>
                      <a:pt x="3280" y="3411"/>
                    </a:cubicBezTo>
                    <a:cubicBezTo>
                      <a:pt x="3659" y="3907"/>
                      <a:pt x="4052" y="4417"/>
                      <a:pt x="4460" y="5102"/>
                    </a:cubicBezTo>
                    <a:cubicBezTo>
                      <a:pt x="4344" y="5466"/>
                      <a:pt x="4227" y="5831"/>
                      <a:pt x="4008" y="6253"/>
                    </a:cubicBezTo>
                    <a:cubicBezTo>
                      <a:pt x="3382" y="6326"/>
                      <a:pt x="2842" y="6836"/>
                      <a:pt x="2784" y="7434"/>
                    </a:cubicBezTo>
                    <a:cubicBezTo>
                      <a:pt x="3207" y="7653"/>
                      <a:pt x="3265" y="7682"/>
                      <a:pt x="3688" y="7900"/>
                    </a:cubicBezTo>
                    <a:cubicBezTo>
                      <a:pt x="4140" y="7623"/>
                      <a:pt x="4795" y="7492"/>
                      <a:pt x="4927" y="7390"/>
                    </a:cubicBezTo>
                    <a:cubicBezTo>
                      <a:pt x="5043" y="7303"/>
                      <a:pt x="5087" y="7157"/>
                      <a:pt x="5145" y="7026"/>
                    </a:cubicBezTo>
                    <a:cubicBezTo>
                      <a:pt x="5451" y="6385"/>
                      <a:pt x="5757" y="5758"/>
                      <a:pt x="6005" y="5160"/>
                    </a:cubicBezTo>
                    <a:cubicBezTo>
                      <a:pt x="5859" y="4213"/>
                      <a:pt x="5714" y="3266"/>
                      <a:pt x="5903" y="2245"/>
                    </a:cubicBezTo>
                    <a:cubicBezTo>
                      <a:pt x="5087" y="1400"/>
                      <a:pt x="4737" y="1036"/>
                      <a:pt x="3921" y="19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7"/>
              <p:cNvSpPr/>
              <p:nvPr/>
            </p:nvSpPr>
            <p:spPr>
              <a:xfrm>
                <a:off x="5160777" y="3231547"/>
                <a:ext cx="151602" cy="182295"/>
              </a:xfrm>
              <a:custGeom>
                <a:rect b="b" l="l" r="r" t="t"/>
                <a:pathLst>
                  <a:path extrusionOk="0" h="5381" w="4475">
                    <a:moveTo>
                      <a:pt x="1672" y="1"/>
                    </a:moveTo>
                    <a:cubicBezTo>
                      <a:pt x="1111" y="1"/>
                      <a:pt x="556" y="9"/>
                      <a:pt x="0" y="17"/>
                    </a:cubicBezTo>
                    <a:cubicBezTo>
                      <a:pt x="146" y="659"/>
                      <a:pt x="234" y="1300"/>
                      <a:pt x="146" y="1912"/>
                    </a:cubicBezTo>
                    <a:cubicBezTo>
                      <a:pt x="656" y="1941"/>
                      <a:pt x="1152" y="1970"/>
                      <a:pt x="1662" y="2000"/>
                    </a:cubicBezTo>
                    <a:cubicBezTo>
                      <a:pt x="1793" y="2320"/>
                      <a:pt x="1851" y="2655"/>
                      <a:pt x="1822" y="3005"/>
                    </a:cubicBezTo>
                    <a:cubicBezTo>
                      <a:pt x="1604" y="3253"/>
                      <a:pt x="1370" y="3442"/>
                      <a:pt x="1166" y="3661"/>
                    </a:cubicBezTo>
                    <a:cubicBezTo>
                      <a:pt x="962" y="3894"/>
                      <a:pt x="802" y="4171"/>
                      <a:pt x="831" y="4477"/>
                    </a:cubicBezTo>
                    <a:cubicBezTo>
                      <a:pt x="875" y="4769"/>
                      <a:pt x="1094" y="5002"/>
                      <a:pt x="1356" y="5133"/>
                    </a:cubicBezTo>
                    <a:cubicBezTo>
                      <a:pt x="1618" y="5279"/>
                      <a:pt x="1910" y="5337"/>
                      <a:pt x="2201" y="5381"/>
                    </a:cubicBezTo>
                    <a:cubicBezTo>
                      <a:pt x="2697" y="4259"/>
                      <a:pt x="3484" y="3282"/>
                      <a:pt x="4475" y="2524"/>
                    </a:cubicBezTo>
                    <a:cubicBezTo>
                      <a:pt x="3950" y="1693"/>
                      <a:pt x="3440" y="863"/>
                      <a:pt x="2915" y="17"/>
                    </a:cubicBezTo>
                    <a:cubicBezTo>
                      <a:pt x="2496" y="5"/>
                      <a:pt x="2083" y="1"/>
                      <a:pt x="16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7"/>
              <p:cNvSpPr/>
              <p:nvPr/>
            </p:nvSpPr>
            <p:spPr>
              <a:xfrm>
                <a:off x="5093634" y="3255328"/>
                <a:ext cx="130869" cy="248559"/>
              </a:xfrm>
              <a:custGeom>
                <a:rect b="b" l="l" r="r" t="t"/>
                <a:pathLst>
                  <a:path extrusionOk="0" h="7337" w="3863">
                    <a:moveTo>
                      <a:pt x="1647" y="0"/>
                    </a:moveTo>
                    <a:cubicBezTo>
                      <a:pt x="933" y="408"/>
                      <a:pt x="467" y="933"/>
                      <a:pt x="0" y="1458"/>
                    </a:cubicBezTo>
                    <a:cubicBezTo>
                      <a:pt x="569" y="1837"/>
                      <a:pt x="1152" y="2216"/>
                      <a:pt x="1618" y="2711"/>
                    </a:cubicBezTo>
                    <a:cubicBezTo>
                      <a:pt x="2084" y="3192"/>
                      <a:pt x="2434" y="3804"/>
                      <a:pt x="2478" y="4460"/>
                    </a:cubicBezTo>
                    <a:cubicBezTo>
                      <a:pt x="2507" y="5145"/>
                      <a:pt x="2201" y="5772"/>
                      <a:pt x="1837" y="6355"/>
                    </a:cubicBezTo>
                    <a:cubicBezTo>
                      <a:pt x="1633" y="6676"/>
                      <a:pt x="1749" y="7084"/>
                      <a:pt x="2099" y="7259"/>
                    </a:cubicBezTo>
                    <a:cubicBezTo>
                      <a:pt x="2202" y="7312"/>
                      <a:pt x="2311" y="7337"/>
                      <a:pt x="2418" y="7337"/>
                    </a:cubicBezTo>
                    <a:cubicBezTo>
                      <a:pt x="2661" y="7337"/>
                      <a:pt x="2891" y="7209"/>
                      <a:pt x="3003" y="6996"/>
                    </a:cubicBezTo>
                    <a:lnTo>
                      <a:pt x="3717" y="5597"/>
                    </a:lnTo>
                    <a:cubicBezTo>
                      <a:pt x="3819" y="4708"/>
                      <a:pt x="3848" y="3863"/>
                      <a:pt x="3863" y="3032"/>
                    </a:cubicBezTo>
                    <a:cubicBezTo>
                      <a:pt x="3178" y="2085"/>
                      <a:pt x="2405" y="1050"/>
                      <a:pt x="16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 name="Google Shape;1882;p47"/>
            <p:cNvGrpSpPr/>
            <p:nvPr/>
          </p:nvGrpSpPr>
          <p:grpSpPr>
            <a:xfrm>
              <a:off x="3597609" y="2394250"/>
              <a:ext cx="1714770" cy="2592253"/>
              <a:chOff x="3597609" y="2394250"/>
              <a:chExt cx="1714770" cy="2592253"/>
            </a:xfrm>
          </p:grpSpPr>
          <p:sp>
            <p:nvSpPr>
              <p:cNvPr id="1883" name="Google Shape;1883;p47"/>
              <p:cNvSpPr/>
              <p:nvPr/>
            </p:nvSpPr>
            <p:spPr>
              <a:xfrm>
                <a:off x="4043459" y="3426372"/>
                <a:ext cx="550543" cy="164746"/>
              </a:xfrm>
              <a:custGeom>
                <a:rect b="b" l="l" r="r" t="t"/>
                <a:pathLst>
                  <a:path extrusionOk="0" h="4863" w="16251">
                    <a:moveTo>
                      <a:pt x="6072" y="0"/>
                    </a:moveTo>
                    <a:cubicBezTo>
                      <a:pt x="4487" y="0"/>
                      <a:pt x="2861" y="84"/>
                      <a:pt x="1181" y="257"/>
                    </a:cubicBezTo>
                    <a:cubicBezTo>
                      <a:pt x="918" y="1539"/>
                      <a:pt x="525" y="2807"/>
                      <a:pt x="0" y="3988"/>
                    </a:cubicBezTo>
                    <a:cubicBezTo>
                      <a:pt x="816" y="3667"/>
                      <a:pt x="1618" y="3332"/>
                      <a:pt x="2317" y="3040"/>
                    </a:cubicBezTo>
                    <a:cubicBezTo>
                      <a:pt x="3221" y="3638"/>
                      <a:pt x="4110" y="4250"/>
                      <a:pt x="5014" y="4848"/>
                    </a:cubicBezTo>
                    <a:cubicBezTo>
                      <a:pt x="5014" y="4410"/>
                      <a:pt x="5489" y="4100"/>
                      <a:pt x="5933" y="4100"/>
                    </a:cubicBezTo>
                    <a:cubicBezTo>
                      <a:pt x="5962" y="4100"/>
                      <a:pt x="5991" y="4102"/>
                      <a:pt x="6019" y="4104"/>
                    </a:cubicBezTo>
                    <a:cubicBezTo>
                      <a:pt x="6486" y="4148"/>
                      <a:pt x="6879" y="4454"/>
                      <a:pt x="7302" y="4702"/>
                    </a:cubicBezTo>
                    <a:lnTo>
                      <a:pt x="7302" y="4862"/>
                    </a:lnTo>
                    <a:cubicBezTo>
                      <a:pt x="9036" y="3988"/>
                      <a:pt x="10858" y="3303"/>
                      <a:pt x="12578" y="2807"/>
                    </a:cubicBezTo>
                    <a:cubicBezTo>
                      <a:pt x="13176" y="3011"/>
                      <a:pt x="13788" y="3215"/>
                      <a:pt x="14429" y="3303"/>
                    </a:cubicBezTo>
                    <a:cubicBezTo>
                      <a:pt x="14609" y="3328"/>
                      <a:pt x="14793" y="3342"/>
                      <a:pt x="14975" y="3342"/>
                    </a:cubicBezTo>
                    <a:cubicBezTo>
                      <a:pt x="15428" y="3342"/>
                      <a:pt x="15873" y="3254"/>
                      <a:pt x="16236" y="3026"/>
                    </a:cubicBezTo>
                    <a:cubicBezTo>
                      <a:pt x="16251" y="2428"/>
                      <a:pt x="16222" y="1758"/>
                      <a:pt x="15799" y="1335"/>
                    </a:cubicBezTo>
                    <a:cubicBezTo>
                      <a:pt x="15507" y="1058"/>
                      <a:pt x="15070" y="956"/>
                      <a:pt x="14677" y="869"/>
                    </a:cubicBezTo>
                    <a:cubicBezTo>
                      <a:pt x="11889" y="298"/>
                      <a:pt x="9052" y="0"/>
                      <a:pt x="6072"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7"/>
              <p:cNvSpPr/>
              <p:nvPr/>
            </p:nvSpPr>
            <p:spPr>
              <a:xfrm>
                <a:off x="4501640" y="3030150"/>
                <a:ext cx="296767" cy="640962"/>
              </a:xfrm>
              <a:custGeom>
                <a:rect b="b" l="l" r="r" t="t"/>
                <a:pathLst>
                  <a:path extrusionOk="0" h="18920" w="8760">
                    <a:moveTo>
                      <a:pt x="1887" y="0"/>
                    </a:moveTo>
                    <a:cubicBezTo>
                      <a:pt x="1309" y="0"/>
                      <a:pt x="692" y="87"/>
                      <a:pt x="59" y="176"/>
                    </a:cubicBezTo>
                    <a:cubicBezTo>
                      <a:pt x="29" y="2552"/>
                      <a:pt x="0" y="4913"/>
                      <a:pt x="131" y="7638"/>
                    </a:cubicBezTo>
                    <a:cubicBezTo>
                      <a:pt x="2565" y="11020"/>
                      <a:pt x="4373" y="14867"/>
                      <a:pt x="5407" y="18919"/>
                    </a:cubicBezTo>
                    <a:cubicBezTo>
                      <a:pt x="6544" y="17666"/>
                      <a:pt x="7681" y="16427"/>
                      <a:pt x="8760" y="14853"/>
                    </a:cubicBezTo>
                    <a:cubicBezTo>
                      <a:pt x="7725" y="11821"/>
                      <a:pt x="6617" y="8819"/>
                      <a:pt x="5437" y="5831"/>
                    </a:cubicBezTo>
                    <a:cubicBezTo>
                      <a:pt x="5582" y="4461"/>
                      <a:pt x="5393" y="3149"/>
                      <a:pt x="4868" y="1984"/>
                    </a:cubicBezTo>
                    <a:cubicBezTo>
                      <a:pt x="4591" y="1386"/>
                      <a:pt x="4212" y="788"/>
                      <a:pt x="3644" y="439"/>
                    </a:cubicBezTo>
                    <a:cubicBezTo>
                      <a:pt x="3129" y="108"/>
                      <a:pt x="2533" y="0"/>
                      <a:pt x="18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7"/>
              <p:cNvSpPr/>
              <p:nvPr/>
            </p:nvSpPr>
            <p:spPr>
              <a:xfrm>
                <a:off x="3831120" y="3050239"/>
                <a:ext cx="338267" cy="437189"/>
              </a:xfrm>
              <a:custGeom>
                <a:rect b="b" l="l" r="r" t="t"/>
                <a:pathLst>
                  <a:path extrusionOk="0" h="12905" w="9985">
                    <a:moveTo>
                      <a:pt x="8511" y="0"/>
                    </a:moveTo>
                    <a:cubicBezTo>
                      <a:pt x="7589" y="0"/>
                      <a:pt x="6667" y="349"/>
                      <a:pt x="5991" y="982"/>
                    </a:cubicBezTo>
                    <a:cubicBezTo>
                      <a:pt x="5088" y="1842"/>
                      <a:pt x="4665" y="3183"/>
                      <a:pt x="4854" y="4320"/>
                    </a:cubicBezTo>
                    <a:cubicBezTo>
                      <a:pt x="3324" y="5879"/>
                      <a:pt x="1706" y="7352"/>
                      <a:pt x="1" y="8707"/>
                    </a:cubicBezTo>
                    <a:cubicBezTo>
                      <a:pt x="307" y="10135"/>
                      <a:pt x="846" y="11520"/>
                      <a:pt x="1852" y="12904"/>
                    </a:cubicBezTo>
                    <a:cubicBezTo>
                      <a:pt x="5015" y="10310"/>
                      <a:pt x="7769" y="7220"/>
                      <a:pt x="9985" y="3781"/>
                    </a:cubicBezTo>
                    <a:cubicBezTo>
                      <a:pt x="9781" y="2586"/>
                      <a:pt x="9576" y="1391"/>
                      <a:pt x="9489" y="137"/>
                    </a:cubicBezTo>
                    <a:cubicBezTo>
                      <a:pt x="9170" y="45"/>
                      <a:pt x="8841" y="0"/>
                      <a:pt x="85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7"/>
              <p:cNvSpPr/>
              <p:nvPr/>
            </p:nvSpPr>
            <p:spPr>
              <a:xfrm>
                <a:off x="4087871" y="2726547"/>
                <a:ext cx="512058" cy="942743"/>
              </a:xfrm>
              <a:custGeom>
                <a:rect b="b" l="l" r="r" t="t"/>
                <a:pathLst>
                  <a:path extrusionOk="0" h="27828" w="15115">
                    <a:moveTo>
                      <a:pt x="8950" y="0"/>
                    </a:moveTo>
                    <a:cubicBezTo>
                      <a:pt x="6982" y="1501"/>
                      <a:pt x="5656" y="3512"/>
                      <a:pt x="5146" y="5655"/>
                    </a:cubicBezTo>
                    <a:cubicBezTo>
                      <a:pt x="5058" y="6019"/>
                      <a:pt x="5000" y="6398"/>
                      <a:pt x="4956" y="6777"/>
                    </a:cubicBezTo>
                    <a:cubicBezTo>
                      <a:pt x="3163" y="7579"/>
                      <a:pt x="1240" y="9269"/>
                      <a:pt x="219" y="10596"/>
                    </a:cubicBezTo>
                    <a:cubicBezTo>
                      <a:pt x="1" y="14837"/>
                      <a:pt x="1196" y="19996"/>
                      <a:pt x="4490" y="22999"/>
                    </a:cubicBezTo>
                    <a:cubicBezTo>
                      <a:pt x="4533" y="24500"/>
                      <a:pt x="4344" y="25841"/>
                      <a:pt x="4169" y="27167"/>
                    </a:cubicBezTo>
                    <a:cubicBezTo>
                      <a:pt x="5591" y="27608"/>
                      <a:pt x="7083" y="27827"/>
                      <a:pt x="8576" y="27827"/>
                    </a:cubicBezTo>
                    <a:cubicBezTo>
                      <a:pt x="10831" y="27827"/>
                      <a:pt x="13089" y="27327"/>
                      <a:pt x="15115" y="26336"/>
                    </a:cubicBezTo>
                    <a:cubicBezTo>
                      <a:pt x="14153" y="24689"/>
                      <a:pt x="13570" y="22809"/>
                      <a:pt x="13424" y="20900"/>
                    </a:cubicBezTo>
                    <a:cubicBezTo>
                      <a:pt x="14561" y="17446"/>
                      <a:pt x="14954" y="13467"/>
                      <a:pt x="14240" y="9678"/>
                    </a:cubicBezTo>
                    <a:cubicBezTo>
                      <a:pt x="12841" y="8395"/>
                      <a:pt x="11704" y="7448"/>
                      <a:pt x="10451" y="6704"/>
                    </a:cubicBezTo>
                    <a:cubicBezTo>
                      <a:pt x="10494" y="6180"/>
                      <a:pt x="10524" y="5742"/>
                      <a:pt x="10538" y="5305"/>
                    </a:cubicBezTo>
                    <a:cubicBezTo>
                      <a:pt x="10597" y="5218"/>
                      <a:pt x="10655" y="5116"/>
                      <a:pt x="10728" y="5028"/>
                    </a:cubicBezTo>
                    <a:cubicBezTo>
                      <a:pt x="11223" y="4270"/>
                      <a:pt x="11733" y="3600"/>
                      <a:pt x="12258" y="2930"/>
                    </a:cubicBezTo>
                    <a:cubicBezTo>
                      <a:pt x="10975" y="1909"/>
                      <a:pt x="9970" y="962"/>
                      <a:pt x="8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7"/>
              <p:cNvSpPr/>
              <p:nvPr/>
            </p:nvSpPr>
            <p:spPr>
              <a:xfrm>
                <a:off x="4262166" y="2726547"/>
                <a:ext cx="241005" cy="197641"/>
              </a:xfrm>
              <a:custGeom>
                <a:rect b="b" l="l" r="r" t="t"/>
                <a:pathLst>
                  <a:path extrusionOk="0" h="5834" w="7114">
                    <a:moveTo>
                      <a:pt x="3805" y="0"/>
                    </a:moveTo>
                    <a:cubicBezTo>
                      <a:pt x="1837" y="1501"/>
                      <a:pt x="511" y="3512"/>
                      <a:pt x="1" y="5655"/>
                    </a:cubicBezTo>
                    <a:cubicBezTo>
                      <a:pt x="589" y="5774"/>
                      <a:pt x="1189" y="5833"/>
                      <a:pt x="1789" y="5833"/>
                    </a:cubicBezTo>
                    <a:cubicBezTo>
                      <a:pt x="3092" y="5833"/>
                      <a:pt x="4395" y="5557"/>
                      <a:pt x="5583" y="5028"/>
                    </a:cubicBezTo>
                    <a:cubicBezTo>
                      <a:pt x="6078" y="4285"/>
                      <a:pt x="6588" y="3600"/>
                      <a:pt x="7113" y="2930"/>
                    </a:cubicBezTo>
                    <a:cubicBezTo>
                      <a:pt x="5830" y="1909"/>
                      <a:pt x="4825" y="962"/>
                      <a:pt x="3805" y="0"/>
                    </a:cubicBezTo>
                    <a:close/>
                  </a:path>
                </a:pathLst>
              </a:custGeom>
              <a:solidFill>
                <a:srgbClr val="5AA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7"/>
              <p:cNvSpPr/>
              <p:nvPr/>
            </p:nvSpPr>
            <p:spPr>
              <a:xfrm>
                <a:off x="4311558" y="3123006"/>
                <a:ext cx="242461" cy="291346"/>
              </a:xfrm>
              <a:custGeom>
                <a:rect b="b" l="l" r="r" t="t"/>
                <a:pathLst>
                  <a:path extrusionOk="0" h="8600" w="7157">
                    <a:moveTo>
                      <a:pt x="2201" y="0"/>
                    </a:moveTo>
                    <a:cubicBezTo>
                      <a:pt x="2215" y="102"/>
                      <a:pt x="2215" y="190"/>
                      <a:pt x="2215" y="277"/>
                    </a:cubicBezTo>
                    <a:cubicBezTo>
                      <a:pt x="2215" y="525"/>
                      <a:pt x="2230" y="773"/>
                      <a:pt x="2230" y="1021"/>
                    </a:cubicBezTo>
                    <a:cubicBezTo>
                      <a:pt x="1676" y="1050"/>
                      <a:pt x="1137" y="1064"/>
                      <a:pt x="583" y="1093"/>
                    </a:cubicBezTo>
                    <a:cubicBezTo>
                      <a:pt x="583" y="1312"/>
                      <a:pt x="568" y="1545"/>
                      <a:pt x="554" y="1764"/>
                    </a:cubicBezTo>
                    <a:cubicBezTo>
                      <a:pt x="539" y="2201"/>
                      <a:pt x="481" y="2638"/>
                      <a:pt x="408" y="3076"/>
                    </a:cubicBezTo>
                    <a:cubicBezTo>
                      <a:pt x="335" y="3498"/>
                      <a:pt x="233" y="3906"/>
                      <a:pt x="117" y="4314"/>
                    </a:cubicBezTo>
                    <a:cubicBezTo>
                      <a:pt x="88" y="4446"/>
                      <a:pt x="44" y="4562"/>
                      <a:pt x="0" y="4679"/>
                    </a:cubicBezTo>
                    <a:cubicBezTo>
                      <a:pt x="306" y="4664"/>
                      <a:pt x="612" y="4650"/>
                      <a:pt x="918" y="4635"/>
                    </a:cubicBezTo>
                    <a:lnTo>
                      <a:pt x="918" y="4635"/>
                    </a:lnTo>
                    <a:cubicBezTo>
                      <a:pt x="875" y="5043"/>
                      <a:pt x="845" y="5451"/>
                      <a:pt x="802" y="5859"/>
                    </a:cubicBezTo>
                    <a:cubicBezTo>
                      <a:pt x="773" y="6195"/>
                      <a:pt x="729" y="6530"/>
                      <a:pt x="700" y="6865"/>
                    </a:cubicBezTo>
                    <a:cubicBezTo>
                      <a:pt x="1312" y="6792"/>
                      <a:pt x="1909" y="6719"/>
                      <a:pt x="2521" y="6632"/>
                    </a:cubicBezTo>
                    <a:lnTo>
                      <a:pt x="2828" y="7740"/>
                    </a:lnTo>
                    <a:cubicBezTo>
                      <a:pt x="2915" y="8031"/>
                      <a:pt x="2988" y="8308"/>
                      <a:pt x="3075" y="8599"/>
                    </a:cubicBezTo>
                    <a:cubicBezTo>
                      <a:pt x="3717" y="8016"/>
                      <a:pt x="4372" y="7433"/>
                      <a:pt x="5014" y="6850"/>
                    </a:cubicBezTo>
                    <a:cubicBezTo>
                      <a:pt x="5087" y="7011"/>
                      <a:pt x="5159" y="7157"/>
                      <a:pt x="5218" y="7302"/>
                    </a:cubicBezTo>
                    <a:cubicBezTo>
                      <a:pt x="5640" y="6982"/>
                      <a:pt x="6049" y="6661"/>
                      <a:pt x="6617" y="6107"/>
                    </a:cubicBezTo>
                    <a:cubicBezTo>
                      <a:pt x="6675" y="5918"/>
                      <a:pt x="6734" y="5743"/>
                      <a:pt x="6777" y="5568"/>
                    </a:cubicBezTo>
                    <a:cubicBezTo>
                      <a:pt x="6908" y="5102"/>
                      <a:pt x="6996" y="4621"/>
                      <a:pt x="7054" y="4125"/>
                    </a:cubicBezTo>
                    <a:cubicBezTo>
                      <a:pt x="7127" y="3600"/>
                      <a:pt x="7156" y="3076"/>
                      <a:pt x="7156" y="2536"/>
                    </a:cubicBezTo>
                    <a:cubicBezTo>
                      <a:pt x="7156" y="2070"/>
                      <a:pt x="7112" y="1604"/>
                      <a:pt x="7069" y="1137"/>
                    </a:cubicBezTo>
                    <a:cubicBezTo>
                      <a:pt x="6821" y="1239"/>
                      <a:pt x="6588" y="1356"/>
                      <a:pt x="6340" y="1458"/>
                    </a:cubicBezTo>
                    <a:cubicBezTo>
                      <a:pt x="6194" y="1516"/>
                      <a:pt x="6049" y="1589"/>
                      <a:pt x="5903" y="1647"/>
                    </a:cubicBezTo>
                    <a:cubicBezTo>
                      <a:pt x="5917" y="1283"/>
                      <a:pt x="5932" y="919"/>
                      <a:pt x="5947" y="540"/>
                    </a:cubicBezTo>
                    <a:cubicBezTo>
                      <a:pt x="5947" y="467"/>
                      <a:pt x="5947" y="394"/>
                      <a:pt x="5961" y="306"/>
                    </a:cubicBezTo>
                    <a:lnTo>
                      <a:pt x="5961" y="306"/>
                    </a:lnTo>
                    <a:cubicBezTo>
                      <a:pt x="5677" y="328"/>
                      <a:pt x="5389" y="339"/>
                      <a:pt x="5101" y="339"/>
                    </a:cubicBezTo>
                    <a:cubicBezTo>
                      <a:pt x="4813" y="339"/>
                      <a:pt x="4525" y="328"/>
                      <a:pt x="4241" y="306"/>
                    </a:cubicBezTo>
                    <a:cubicBezTo>
                      <a:pt x="3687" y="263"/>
                      <a:pt x="3119" y="190"/>
                      <a:pt x="2565" y="88"/>
                    </a:cubicBezTo>
                    <a:cubicBezTo>
                      <a:pt x="2449" y="59"/>
                      <a:pt x="2332" y="30"/>
                      <a:pt x="22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7"/>
              <p:cNvSpPr/>
              <p:nvPr/>
            </p:nvSpPr>
            <p:spPr>
              <a:xfrm>
                <a:off x="4330292" y="3125953"/>
                <a:ext cx="124974" cy="56813"/>
              </a:xfrm>
              <a:custGeom>
                <a:rect b="b" l="l" r="r" t="t"/>
                <a:pathLst>
                  <a:path extrusionOk="0" h="1677" w="3689">
                    <a:moveTo>
                      <a:pt x="2012" y="1"/>
                    </a:moveTo>
                    <a:cubicBezTo>
                      <a:pt x="1896" y="59"/>
                      <a:pt x="1779" y="132"/>
                      <a:pt x="1662" y="190"/>
                    </a:cubicBezTo>
                    <a:cubicBezTo>
                      <a:pt x="1662" y="438"/>
                      <a:pt x="1662" y="686"/>
                      <a:pt x="1677" y="934"/>
                    </a:cubicBezTo>
                    <a:cubicBezTo>
                      <a:pt x="1123" y="963"/>
                      <a:pt x="584" y="977"/>
                      <a:pt x="30" y="1006"/>
                    </a:cubicBezTo>
                    <a:cubicBezTo>
                      <a:pt x="30" y="1225"/>
                      <a:pt x="15" y="1458"/>
                      <a:pt x="1" y="1677"/>
                    </a:cubicBezTo>
                    <a:cubicBezTo>
                      <a:pt x="1298" y="1385"/>
                      <a:pt x="2537" y="890"/>
                      <a:pt x="3688" y="219"/>
                    </a:cubicBezTo>
                    <a:cubicBezTo>
                      <a:pt x="3120" y="176"/>
                      <a:pt x="2566" y="103"/>
                      <a:pt x="20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7"/>
              <p:cNvSpPr/>
              <p:nvPr/>
            </p:nvSpPr>
            <p:spPr>
              <a:xfrm>
                <a:off x="4315488" y="3141774"/>
                <a:ext cx="210887" cy="127413"/>
              </a:xfrm>
              <a:custGeom>
                <a:rect b="b" l="l" r="r" t="t"/>
                <a:pathLst>
                  <a:path extrusionOk="0" h="3761" w="6225">
                    <a:moveTo>
                      <a:pt x="5831" y="0"/>
                    </a:moveTo>
                    <a:lnTo>
                      <a:pt x="5831" y="0"/>
                    </a:lnTo>
                    <a:cubicBezTo>
                      <a:pt x="4169" y="1181"/>
                      <a:pt x="2274" y="2055"/>
                      <a:pt x="292" y="2522"/>
                    </a:cubicBezTo>
                    <a:cubicBezTo>
                      <a:pt x="219" y="2944"/>
                      <a:pt x="117" y="3352"/>
                      <a:pt x="1" y="3760"/>
                    </a:cubicBezTo>
                    <a:cubicBezTo>
                      <a:pt x="2260" y="3294"/>
                      <a:pt x="4402" y="2318"/>
                      <a:pt x="6224" y="904"/>
                    </a:cubicBezTo>
                    <a:lnTo>
                      <a:pt x="6224" y="904"/>
                    </a:lnTo>
                    <a:cubicBezTo>
                      <a:pt x="6078" y="962"/>
                      <a:pt x="5933" y="1035"/>
                      <a:pt x="5787" y="1093"/>
                    </a:cubicBezTo>
                    <a:cubicBezTo>
                      <a:pt x="5801" y="729"/>
                      <a:pt x="5816" y="365"/>
                      <a:pt x="58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7"/>
              <p:cNvSpPr/>
              <p:nvPr/>
            </p:nvSpPr>
            <p:spPr>
              <a:xfrm>
                <a:off x="4335238" y="3209392"/>
                <a:ext cx="218781" cy="146215"/>
              </a:xfrm>
              <a:custGeom>
                <a:rect b="b" l="l" r="r" t="t"/>
                <a:pathLst>
                  <a:path extrusionOk="0" h="4316" w="6458">
                    <a:moveTo>
                      <a:pt x="6457" y="1"/>
                    </a:moveTo>
                    <a:cubicBezTo>
                      <a:pt x="4548" y="1458"/>
                      <a:pt x="2391" y="2581"/>
                      <a:pt x="103" y="3309"/>
                    </a:cubicBezTo>
                    <a:cubicBezTo>
                      <a:pt x="74" y="3645"/>
                      <a:pt x="30" y="3980"/>
                      <a:pt x="1" y="4315"/>
                    </a:cubicBezTo>
                    <a:cubicBezTo>
                      <a:pt x="613" y="4242"/>
                      <a:pt x="1210" y="4169"/>
                      <a:pt x="1822" y="4082"/>
                    </a:cubicBezTo>
                    <a:cubicBezTo>
                      <a:pt x="3047" y="3615"/>
                      <a:pt x="4227" y="3032"/>
                      <a:pt x="5350" y="2333"/>
                    </a:cubicBezTo>
                    <a:cubicBezTo>
                      <a:pt x="5714" y="2114"/>
                      <a:pt x="6064" y="1881"/>
                      <a:pt x="6355" y="1575"/>
                    </a:cubicBezTo>
                    <a:cubicBezTo>
                      <a:pt x="6428" y="1050"/>
                      <a:pt x="6457" y="526"/>
                      <a:pt x="64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7"/>
              <p:cNvSpPr/>
              <p:nvPr/>
            </p:nvSpPr>
            <p:spPr>
              <a:xfrm>
                <a:off x="4407328" y="3311598"/>
                <a:ext cx="133850" cy="102750"/>
              </a:xfrm>
              <a:custGeom>
                <a:rect b="b" l="l" r="r" t="t"/>
                <a:pathLst>
                  <a:path extrusionOk="0" h="3033" w="3951">
                    <a:moveTo>
                      <a:pt x="3950" y="1"/>
                    </a:moveTo>
                    <a:cubicBezTo>
                      <a:pt x="2726" y="875"/>
                      <a:pt x="1400" y="1604"/>
                      <a:pt x="1" y="2173"/>
                    </a:cubicBezTo>
                    <a:cubicBezTo>
                      <a:pt x="88" y="2464"/>
                      <a:pt x="161" y="2741"/>
                      <a:pt x="248" y="3032"/>
                    </a:cubicBezTo>
                    <a:cubicBezTo>
                      <a:pt x="890" y="2449"/>
                      <a:pt x="1545" y="1866"/>
                      <a:pt x="2187" y="1283"/>
                    </a:cubicBezTo>
                    <a:cubicBezTo>
                      <a:pt x="2260" y="1444"/>
                      <a:pt x="2332" y="1590"/>
                      <a:pt x="2391" y="1735"/>
                    </a:cubicBezTo>
                    <a:cubicBezTo>
                      <a:pt x="2813" y="1415"/>
                      <a:pt x="3222" y="1094"/>
                      <a:pt x="3790" y="540"/>
                    </a:cubicBezTo>
                    <a:cubicBezTo>
                      <a:pt x="3848" y="351"/>
                      <a:pt x="3907" y="176"/>
                      <a:pt x="395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7"/>
              <p:cNvSpPr/>
              <p:nvPr/>
            </p:nvSpPr>
            <p:spPr>
              <a:xfrm>
                <a:off x="4172800" y="3046478"/>
                <a:ext cx="142252" cy="43973"/>
              </a:xfrm>
              <a:custGeom>
                <a:rect b="b" l="l" r="r" t="t"/>
                <a:pathLst>
                  <a:path extrusionOk="0" h="1298" w="4199">
                    <a:moveTo>
                      <a:pt x="1" y="0"/>
                    </a:moveTo>
                    <a:lnTo>
                      <a:pt x="1" y="0"/>
                    </a:lnTo>
                    <a:cubicBezTo>
                      <a:pt x="569" y="219"/>
                      <a:pt x="1283" y="277"/>
                      <a:pt x="1997" y="336"/>
                    </a:cubicBezTo>
                    <a:cubicBezTo>
                      <a:pt x="2405" y="365"/>
                      <a:pt x="2843" y="394"/>
                      <a:pt x="3236" y="525"/>
                    </a:cubicBezTo>
                    <a:cubicBezTo>
                      <a:pt x="3630" y="671"/>
                      <a:pt x="4009" y="919"/>
                      <a:pt x="4198" y="1297"/>
                    </a:cubicBezTo>
                    <a:cubicBezTo>
                      <a:pt x="4082" y="860"/>
                      <a:pt x="3907" y="365"/>
                      <a:pt x="3499" y="175"/>
                    </a:cubicBezTo>
                    <a:cubicBezTo>
                      <a:pt x="3294" y="73"/>
                      <a:pt x="3061" y="73"/>
                      <a:pt x="2828" y="73"/>
                    </a:cubicBezTo>
                    <a:cubicBezTo>
                      <a:pt x="1881" y="44"/>
                      <a:pt x="933" y="29"/>
                      <a:pt x="1"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7"/>
              <p:cNvSpPr/>
              <p:nvPr/>
            </p:nvSpPr>
            <p:spPr>
              <a:xfrm>
                <a:off x="4344148" y="3033131"/>
                <a:ext cx="187139" cy="54373"/>
              </a:xfrm>
              <a:custGeom>
                <a:rect b="b" l="l" r="r" t="t"/>
                <a:pathLst>
                  <a:path extrusionOk="0" h="1605" w="5524">
                    <a:moveTo>
                      <a:pt x="5524" y="1"/>
                    </a:moveTo>
                    <a:cubicBezTo>
                      <a:pt x="4241" y="147"/>
                      <a:pt x="2973" y="292"/>
                      <a:pt x="1691" y="438"/>
                    </a:cubicBezTo>
                    <a:cubicBezTo>
                      <a:pt x="1312" y="482"/>
                      <a:pt x="933" y="526"/>
                      <a:pt x="598" y="700"/>
                    </a:cubicBezTo>
                    <a:cubicBezTo>
                      <a:pt x="262" y="875"/>
                      <a:pt x="0" y="1225"/>
                      <a:pt x="29" y="1604"/>
                    </a:cubicBezTo>
                    <a:cubicBezTo>
                      <a:pt x="787" y="1036"/>
                      <a:pt x="1778" y="802"/>
                      <a:pt x="2740" y="598"/>
                    </a:cubicBezTo>
                    <a:cubicBezTo>
                      <a:pt x="3673" y="394"/>
                      <a:pt x="4591" y="205"/>
                      <a:pt x="5524"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7"/>
              <p:cNvSpPr/>
              <p:nvPr/>
            </p:nvSpPr>
            <p:spPr>
              <a:xfrm>
                <a:off x="3769905" y="2912665"/>
                <a:ext cx="259265" cy="574596"/>
              </a:xfrm>
              <a:custGeom>
                <a:rect b="b" l="l" r="r" t="t"/>
                <a:pathLst>
                  <a:path extrusionOk="0" h="16961" w="7653">
                    <a:moveTo>
                      <a:pt x="4665" y="1"/>
                    </a:moveTo>
                    <a:cubicBezTo>
                      <a:pt x="3207" y="3936"/>
                      <a:pt x="1779" y="7565"/>
                      <a:pt x="496" y="11354"/>
                    </a:cubicBezTo>
                    <a:cubicBezTo>
                      <a:pt x="1" y="12855"/>
                      <a:pt x="190" y="14531"/>
                      <a:pt x="1036" y="15829"/>
                    </a:cubicBezTo>
                    <a:cubicBezTo>
                      <a:pt x="1036" y="15843"/>
                      <a:pt x="1050" y="15858"/>
                      <a:pt x="1065" y="15872"/>
                    </a:cubicBezTo>
                    <a:cubicBezTo>
                      <a:pt x="1525" y="16581"/>
                      <a:pt x="2259" y="16961"/>
                      <a:pt x="3000" y="16961"/>
                    </a:cubicBezTo>
                    <a:cubicBezTo>
                      <a:pt x="3479" y="16961"/>
                      <a:pt x="3961" y="16802"/>
                      <a:pt x="4373" y="16470"/>
                    </a:cubicBezTo>
                    <a:cubicBezTo>
                      <a:pt x="5262" y="15741"/>
                      <a:pt x="5933" y="14823"/>
                      <a:pt x="6224" y="13468"/>
                    </a:cubicBezTo>
                    <a:cubicBezTo>
                      <a:pt x="6341" y="12928"/>
                      <a:pt x="6370" y="12389"/>
                      <a:pt x="6355" y="11835"/>
                    </a:cubicBezTo>
                    <a:cubicBezTo>
                      <a:pt x="6195" y="7827"/>
                      <a:pt x="6443" y="4490"/>
                      <a:pt x="7652" y="802"/>
                    </a:cubicBezTo>
                    <a:cubicBezTo>
                      <a:pt x="6341" y="700"/>
                      <a:pt x="5627" y="74"/>
                      <a:pt x="4665"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7"/>
              <p:cNvSpPr/>
              <p:nvPr/>
            </p:nvSpPr>
            <p:spPr>
              <a:xfrm>
                <a:off x="3647950" y="2870218"/>
                <a:ext cx="259773" cy="218747"/>
              </a:xfrm>
              <a:custGeom>
                <a:rect b="b" l="l" r="r" t="t"/>
                <a:pathLst>
                  <a:path extrusionOk="0" h="6457" w="7668">
                    <a:moveTo>
                      <a:pt x="5189" y="0"/>
                    </a:moveTo>
                    <a:cubicBezTo>
                      <a:pt x="4038" y="175"/>
                      <a:pt x="3542" y="263"/>
                      <a:pt x="2376" y="437"/>
                    </a:cubicBezTo>
                    <a:cubicBezTo>
                      <a:pt x="1910" y="1370"/>
                      <a:pt x="1225" y="2041"/>
                      <a:pt x="525" y="2697"/>
                    </a:cubicBezTo>
                    <a:cubicBezTo>
                      <a:pt x="380" y="3323"/>
                      <a:pt x="234" y="4008"/>
                      <a:pt x="88" y="4693"/>
                    </a:cubicBezTo>
                    <a:cubicBezTo>
                      <a:pt x="59" y="4839"/>
                      <a:pt x="1" y="4999"/>
                      <a:pt x="45" y="5145"/>
                    </a:cubicBezTo>
                    <a:cubicBezTo>
                      <a:pt x="88" y="5291"/>
                      <a:pt x="525" y="5801"/>
                      <a:pt x="715" y="6296"/>
                    </a:cubicBezTo>
                    <a:cubicBezTo>
                      <a:pt x="1181" y="6369"/>
                      <a:pt x="1254" y="6384"/>
                      <a:pt x="1721" y="6457"/>
                    </a:cubicBezTo>
                    <a:cubicBezTo>
                      <a:pt x="2027" y="5947"/>
                      <a:pt x="1925" y="5218"/>
                      <a:pt x="1458" y="4795"/>
                    </a:cubicBezTo>
                    <a:cubicBezTo>
                      <a:pt x="1531" y="4314"/>
                      <a:pt x="1662" y="3965"/>
                      <a:pt x="1808" y="3600"/>
                    </a:cubicBezTo>
                    <a:cubicBezTo>
                      <a:pt x="2537" y="3294"/>
                      <a:pt x="3149" y="3134"/>
                      <a:pt x="3761" y="2959"/>
                    </a:cubicBezTo>
                    <a:cubicBezTo>
                      <a:pt x="4311" y="3446"/>
                      <a:pt x="5238" y="3909"/>
                      <a:pt x="6212" y="3909"/>
                    </a:cubicBezTo>
                    <a:cubicBezTo>
                      <a:pt x="6580" y="3909"/>
                      <a:pt x="6954" y="3843"/>
                      <a:pt x="7317" y="3688"/>
                    </a:cubicBezTo>
                    <a:cubicBezTo>
                      <a:pt x="7667" y="1662"/>
                      <a:pt x="6618" y="1224"/>
                      <a:pt x="5189"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7"/>
              <p:cNvSpPr/>
              <p:nvPr/>
            </p:nvSpPr>
            <p:spPr>
              <a:xfrm>
                <a:off x="3612413" y="2781325"/>
                <a:ext cx="172335" cy="170370"/>
              </a:xfrm>
              <a:custGeom>
                <a:rect b="b" l="l" r="r" t="t"/>
                <a:pathLst>
                  <a:path extrusionOk="0" h="5029" w="5087">
                    <a:moveTo>
                      <a:pt x="2755" y="1"/>
                    </a:moveTo>
                    <a:cubicBezTo>
                      <a:pt x="1837" y="351"/>
                      <a:pt x="919" y="700"/>
                      <a:pt x="0" y="1050"/>
                    </a:cubicBezTo>
                    <a:cubicBezTo>
                      <a:pt x="336" y="2245"/>
                      <a:pt x="365" y="3513"/>
                      <a:pt x="88" y="4694"/>
                    </a:cubicBezTo>
                    <a:cubicBezTo>
                      <a:pt x="350" y="4840"/>
                      <a:pt x="613" y="4971"/>
                      <a:pt x="904" y="5014"/>
                    </a:cubicBezTo>
                    <a:cubicBezTo>
                      <a:pt x="964" y="5023"/>
                      <a:pt x="1025" y="5028"/>
                      <a:pt x="1086" y="5028"/>
                    </a:cubicBezTo>
                    <a:cubicBezTo>
                      <a:pt x="1322" y="5028"/>
                      <a:pt x="1558" y="4958"/>
                      <a:pt x="1720" y="4796"/>
                    </a:cubicBezTo>
                    <a:cubicBezTo>
                      <a:pt x="1924" y="4577"/>
                      <a:pt x="1968" y="4257"/>
                      <a:pt x="1939" y="3951"/>
                    </a:cubicBezTo>
                    <a:cubicBezTo>
                      <a:pt x="1924" y="3644"/>
                      <a:pt x="1837" y="3353"/>
                      <a:pt x="1822" y="3032"/>
                    </a:cubicBezTo>
                    <a:cubicBezTo>
                      <a:pt x="2012" y="2741"/>
                      <a:pt x="2259" y="2508"/>
                      <a:pt x="2551" y="2333"/>
                    </a:cubicBezTo>
                    <a:cubicBezTo>
                      <a:pt x="2974" y="2610"/>
                      <a:pt x="3396" y="2887"/>
                      <a:pt x="3819" y="3163"/>
                    </a:cubicBezTo>
                    <a:cubicBezTo>
                      <a:pt x="4125" y="2639"/>
                      <a:pt x="4577" y="2172"/>
                      <a:pt x="5087" y="1764"/>
                    </a:cubicBezTo>
                    <a:cubicBezTo>
                      <a:pt x="4329" y="1167"/>
                      <a:pt x="3571" y="569"/>
                      <a:pt x="27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7"/>
              <p:cNvSpPr/>
              <p:nvPr/>
            </p:nvSpPr>
            <p:spPr>
              <a:xfrm>
                <a:off x="3597609" y="2866254"/>
                <a:ext cx="196523" cy="187105"/>
              </a:xfrm>
              <a:custGeom>
                <a:rect b="b" l="l" r="r" t="t"/>
                <a:pathLst>
                  <a:path extrusionOk="0" h="5523" w="5801">
                    <a:moveTo>
                      <a:pt x="5378" y="1"/>
                    </a:moveTo>
                    <a:cubicBezTo>
                      <a:pt x="4125" y="365"/>
                      <a:pt x="2886" y="729"/>
                      <a:pt x="1778" y="1065"/>
                    </a:cubicBezTo>
                    <a:cubicBezTo>
                      <a:pt x="1283" y="1750"/>
                      <a:pt x="802" y="2420"/>
                      <a:pt x="335" y="3207"/>
                    </a:cubicBezTo>
                    <a:lnTo>
                      <a:pt x="58" y="4737"/>
                    </a:lnTo>
                    <a:cubicBezTo>
                      <a:pt x="0" y="5087"/>
                      <a:pt x="248" y="5437"/>
                      <a:pt x="612" y="5510"/>
                    </a:cubicBezTo>
                    <a:lnTo>
                      <a:pt x="627" y="5510"/>
                    </a:lnTo>
                    <a:cubicBezTo>
                      <a:pt x="670" y="5518"/>
                      <a:pt x="712" y="5522"/>
                      <a:pt x="754" y="5522"/>
                    </a:cubicBezTo>
                    <a:cubicBezTo>
                      <a:pt x="1081" y="5522"/>
                      <a:pt x="1359" y="5279"/>
                      <a:pt x="1385" y="4956"/>
                    </a:cubicBezTo>
                    <a:cubicBezTo>
                      <a:pt x="1428" y="4256"/>
                      <a:pt x="1574" y="3571"/>
                      <a:pt x="2011" y="3047"/>
                    </a:cubicBezTo>
                    <a:cubicBezTo>
                      <a:pt x="2434" y="2551"/>
                      <a:pt x="3090" y="2274"/>
                      <a:pt x="3760" y="2172"/>
                    </a:cubicBezTo>
                    <a:cubicBezTo>
                      <a:pt x="4081" y="2117"/>
                      <a:pt x="4404" y="2097"/>
                      <a:pt x="4730" y="2097"/>
                    </a:cubicBezTo>
                    <a:cubicBezTo>
                      <a:pt x="5085" y="2097"/>
                      <a:pt x="5443" y="2120"/>
                      <a:pt x="5801" y="2143"/>
                    </a:cubicBezTo>
                    <a:cubicBezTo>
                      <a:pt x="5743" y="1444"/>
                      <a:pt x="5684" y="744"/>
                      <a:pt x="5378"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7"/>
              <p:cNvSpPr/>
              <p:nvPr/>
            </p:nvSpPr>
            <p:spPr>
              <a:xfrm>
                <a:off x="3686467" y="2790709"/>
                <a:ext cx="347651" cy="377937"/>
              </a:xfrm>
              <a:custGeom>
                <a:rect b="b" l="l" r="r" t="t"/>
                <a:pathLst>
                  <a:path extrusionOk="0" h="11156" w="10262">
                    <a:moveTo>
                      <a:pt x="2026" y="1"/>
                    </a:moveTo>
                    <a:cubicBezTo>
                      <a:pt x="1400" y="423"/>
                      <a:pt x="758" y="861"/>
                      <a:pt x="1" y="1939"/>
                    </a:cubicBezTo>
                    <a:cubicBezTo>
                      <a:pt x="365" y="3193"/>
                      <a:pt x="496" y="4067"/>
                      <a:pt x="292" y="5160"/>
                    </a:cubicBezTo>
                    <a:cubicBezTo>
                      <a:pt x="205" y="5641"/>
                      <a:pt x="627" y="6093"/>
                      <a:pt x="1137" y="6093"/>
                    </a:cubicBezTo>
                    <a:lnTo>
                      <a:pt x="1152" y="6093"/>
                    </a:lnTo>
                    <a:cubicBezTo>
                      <a:pt x="1531" y="6093"/>
                      <a:pt x="1852" y="5831"/>
                      <a:pt x="1910" y="5466"/>
                    </a:cubicBezTo>
                    <a:cubicBezTo>
                      <a:pt x="2012" y="4839"/>
                      <a:pt x="1968" y="4431"/>
                      <a:pt x="1808" y="3615"/>
                    </a:cubicBezTo>
                    <a:cubicBezTo>
                      <a:pt x="2016" y="3293"/>
                      <a:pt x="2150" y="3015"/>
                      <a:pt x="2368" y="3015"/>
                    </a:cubicBezTo>
                    <a:cubicBezTo>
                      <a:pt x="2456" y="3015"/>
                      <a:pt x="2557" y="3059"/>
                      <a:pt x="2682" y="3163"/>
                    </a:cubicBezTo>
                    <a:cubicBezTo>
                      <a:pt x="2755" y="3222"/>
                      <a:pt x="3994" y="4490"/>
                      <a:pt x="4781" y="5204"/>
                    </a:cubicBezTo>
                    <a:cubicBezTo>
                      <a:pt x="5714" y="6049"/>
                      <a:pt x="6384" y="7128"/>
                      <a:pt x="6705" y="8308"/>
                    </a:cubicBezTo>
                    <a:cubicBezTo>
                      <a:pt x="6749" y="8483"/>
                      <a:pt x="6792" y="8629"/>
                      <a:pt x="6822" y="8775"/>
                    </a:cubicBezTo>
                    <a:cubicBezTo>
                      <a:pt x="5903" y="8950"/>
                      <a:pt x="5175" y="9693"/>
                      <a:pt x="5014" y="10582"/>
                    </a:cubicBezTo>
                    <a:cubicBezTo>
                      <a:pt x="5073" y="10902"/>
                      <a:pt x="5422" y="11121"/>
                      <a:pt x="5758" y="11150"/>
                    </a:cubicBezTo>
                    <a:cubicBezTo>
                      <a:pt x="5795" y="11154"/>
                      <a:pt x="5833" y="11155"/>
                      <a:pt x="5870" y="11155"/>
                    </a:cubicBezTo>
                    <a:cubicBezTo>
                      <a:pt x="6153" y="11155"/>
                      <a:pt x="6435" y="11064"/>
                      <a:pt x="6705" y="10961"/>
                    </a:cubicBezTo>
                    <a:cubicBezTo>
                      <a:pt x="7419" y="10713"/>
                      <a:pt x="8221" y="10378"/>
                      <a:pt x="8468" y="9678"/>
                    </a:cubicBezTo>
                    <a:cubicBezTo>
                      <a:pt x="8614" y="9256"/>
                      <a:pt x="8512" y="8775"/>
                      <a:pt x="8468" y="8323"/>
                    </a:cubicBezTo>
                    <a:cubicBezTo>
                      <a:pt x="8425" y="7856"/>
                      <a:pt x="8439" y="7346"/>
                      <a:pt x="8760" y="7026"/>
                    </a:cubicBezTo>
                    <a:cubicBezTo>
                      <a:pt x="9081" y="6428"/>
                      <a:pt x="9693" y="5714"/>
                      <a:pt x="9984" y="4839"/>
                    </a:cubicBezTo>
                    <a:cubicBezTo>
                      <a:pt x="10261" y="3965"/>
                      <a:pt x="10145" y="2886"/>
                      <a:pt x="9430" y="2231"/>
                    </a:cubicBezTo>
                    <a:cubicBezTo>
                      <a:pt x="8818" y="1682"/>
                      <a:pt x="7948" y="1569"/>
                      <a:pt x="7115" y="1569"/>
                    </a:cubicBezTo>
                    <a:cubicBezTo>
                      <a:pt x="6997" y="1569"/>
                      <a:pt x="6879" y="1571"/>
                      <a:pt x="6763" y="1575"/>
                    </a:cubicBezTo>
                    <a:cubicBezTo>
                      <a:pt x="6452" y="1584"/>
                      <a:pt x="6133" y="1597"/>
                      <a:pt x="5816" y="1597"/>
                    </a:cubicBezTo>
                    <a:cubicBezTo>
                      <a:pt x="5181" y="1597"/>
                      <a:pt x="4553" y="1546"/>
                      <a:pt x="4009" y="1312"/>
                    </a:cubicBezTo>
                    <a:cubicBezTo>
                      <a:pt x="3382" y="875"/>
                      <a:pt x="2755" y="423"/>
                      <a:pt x="20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7"/>
              <p:cNvSpPr/>
              <p:nvPr/>
            </p:nvSpPr>
            <p:spPr>
              <a:xfrm>
                <a:off x="4664553" y="3162981"/>
                <a:ext cx="338775" cy="547156"/>
              </a:xfrm>
              <a:custGeom>
                <a:rect b="b" l="l" r="r" t="t"/>
                <a:pathLst>
                  <a:path extrusionOk="0" h="16151" w="10000">
                    <a:moveTo>
                      <a:pt x="7113" y="1"/>
                    </a:moveTo>
                    <a:cubicBezTo>
                      <a:pt x="5860" y="3674"/>
                      <a:pt x="4038" y="6487"/>
                      <a:pt x="1488" y="9576"/>
                    </a:cubicBezTo>
                    <a:cubicBezTo>
                      <a:pt x="1152" y="10014"/>
                      <a:pt x="832" y="10465"/>
                      <a:pt x="613" y="10961"/>
                    </a:cubicBezTo>
                    <a:cubicBezTo>
                      <a:pt x="16" y="12229"/>
                      <a:pt x="1" y="13366"/>
                      <a:pt x="278" y="14473"/>
                    </a:cubicBezTo>
                    <a:cubicBezTo>
                      <a:pt x="530" y="15506"/>
                      <a:pt x="1424" y="16150"/>
                      <a:pt x="2440" y="16150"/>
                    </a:cubicBezTo>
                    <a:cubicBezTo>
                      <a:pt x="2714" y="16150"/>
                      <a:pt x="2998" y="16103"/>
                      <a:pt x="3280" y="16004"/>
                    </a:cubicBezTo>
                    <a:lnTo>
                      <a:pt x="3324" y="15975"/>
                    </a:lnTo>
                    <a:cubicBezTo>
                      <a:pt x="4767" y="15465"/>
                      <a:pt x="5947" y="14240"/>
                      <a:pt x="6443" y="12739"/>
                    </a:cubicBezTo>
                    <a:cubicBezTo>
                      <a:pt x="7711" y="8950"/>
                      <a:pt x="8775" y="5189"/>
                      <a:pt x="9999" y="1181"/>
                    </a:cubicBezTo>
                    <a:cubicBezTo>
                      <a:pt x="9183" y="657"/>
                      <a:pt x="8236" y="715"/>
                      <a:pt x="71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7"/>
              <p:cNvSpPr/>
              <p:nvPr/>
            </p:nvSpPr>
            <p:spPr>
              <a:xfrm>
                <a:off x="4978589" y="3225686"/>
                <a:ext cx="203468" cy="267666"/>
              </a:xfrm>
              <a:custGeom>
                <a:rect b="b" l="l" r="r" t="t"/>
                <a:pathLst>
                  <a:path extrusionOk="0" h="7901" w="6006">
                    <a:moveTo>
                      <a:pt x="3921" y="190"/>
                    </a:moveTo>
                    <a:cubicBezTo>
                      <a:pt x="2055" y="292"/>
                      <a:pt x="948" y="1"/>
                      <a:pt x="0" y="1837"/>
                    </a:cubicBezTo>
                    <a:cubicBezTo>
                      <a:pt x="660" y="2996"/>
                      <a:pt x="2043" y="3420"/>
                      <a:pt x="3042" y="3420"/>
                    </a:cubicBezTo>
                    <a:cubicBezTo>
                      <a:pt x="3124" y="3420"/>
                      <a:pt x="3204" y="3417"/>
                      <a:pt x="3280" y="3411"/>
                    </a:cubicBezTo>
                    <a:cubicBezTo>
                      <a:pt x="3659" y="3907"/>
                      <a:pt x="4052" y="4417"/>
                      <a:pt x="4460" y="5102"/>
                    </a:cubicBezTo>
                    <a:cubicBezTo>
                      <a:pt x="4344" y="5466"/>
                      <a:pt x="4227" y="5831"/>
                      <a:pt x="4008" y="6253"/>
                    </a:cubicBezTo>
                    <a:cubicBezTo>
                      <a:pt x="3382" y="6326"/>
                      <a:pt x="2842" y="6836"/>
                      <a:pt x="2784" y="7434"/>
                    </a:cubicBezTo>
                    <a:cubicBezTo>
                      <a:pt x="3207" y="7653"/>
                      <a:pt x="3265" y="7682"/>
                      <a:pt x="3688" y="7900"/>
                    </a:cubicBezTo>
                    <a:cubicBezTo>
                      <a:pt x="4140" y="7623"/>
                      <a:pt x="4795" y="7492"/>
                      <a:pt x="4927" y="7390"/>
                    </a:cubicBezTo>
                    <a:cubicBezTo>
                      <a:pt x="5043" y="7303"/>
                      <a:pt x="5087" y="7157"/>
                      <a:pt x="5145" y="7026"/>
                    </a:cubicBezTo>
                    <a:cubicBezTo>
                      <a:pt x="5451" y="6385"/>
                      <a:pt x="5757" y="5758"/>
                      <a:pt x="6005" y="5160"/>
                    </a:cubicBezTo>
                    <a:cubicBezTo>
                      <a:pt x="5859" y="4213"/>
                      <a:pt x="5714" y="3266"/>
                      <a:pt x="5903" y="2245"/>
                    </a:cubicBezTo>
                    <a:cubicBezTo>
                      <a:pt x="5087" y="1400"/>
                      <a:pt x="4737" y="1036"/>
                      <a:pt x="3921" y="19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7"/>
              <p:cNvSpPr/>
              <p:nvPr/>
            </p:nvSpPr>
            <p:spPr>
              <a:xfrm>
                <a:off x="5160777" y="3231547"/>
                <a:ext cx="151602" cy="182295"/>
              </a:xfrm>
              <a:custGeom>
                <a:rect b="b" l="l" r="r" t="t"/>
                <a:pathLst>
                  <a:path extrusionOk="0" h="5381" w="4475">
                    <a:moveTo>
                      <a:pt x="1672" y="1"/>
                    </a:moveTo>
                    <a:cubicBezTo>
                      <a:pt x="1111" y="1"/>
                      <a:pt x="556" y="9"/>
                      <a:pt x="0" y="17"/>
                    </a:cubicBezTo>
                    <a:cubicBezTo>
                      <a:pt x="146" y="659"/>
                      <a:pt x="234" y="1300"/>
                      <a:pt x="146" y="1912"/>
                    </a:cubicBezTo>
                    <a:cubicBezTo>
                      <a:pt x="656" y="1941"/>
                      <a:pt x="1152" y="1970"/>
                      <a:pt x="1662" y="2000"/>
                    </a:cubicBezTo>
                    <a:cubicBezTo>
                      <a:pt x="1793" y="2320"/>
                      <a:pt x="1851" y="2655"/>
                      <a:pt x="1822" y="3005"/>
                    </a:cubicBezTo>
                    <a:cubicBezTo>
                      <a:pt x="1604" y="3253"/>
                      <a:pt x="1370" y="3442"/>
                      <a:pt x="1166" y="3661"/>
                    </a:cubicBezTo>
                    <a:cubicBezTo>
                      <a:pt x="962" y="3894"/>
                      <a:pt x="802" y="4171"/>
                      <a:pt x="831" y="4477"/>
                    </a:cubicBezTo>
                    <a:cubicBezTo>
                      <a:pt x="875" y="4769"/>
                      <a:pt x="1094" y="5002"/>
                      <a:pt x="1356" y="5133"/>
                    </a:cubicBezTo>
                    <a:cubicBezTo>
                      <a:pt x="1618" y="5279"/>
                      <a:pt x="1910" y="5337"/>
                      <a:pt x="2201" y="5381"/>
                    </a:cubicBezTo>
                    <a:cubicBezTo>
                      <a:pt x="2697" y="4259"/>
                      <a:pt x="3484" y="3282"/>
                      <a:pt x="4475" y="2524"/>
                    </a:cubicBezTo>
                    <a:cubicBezTo>
                      <a:pt x="3950" y="1693"/>
                      <a:pt x="3440" y="863"/>
                      <a:pt x="2915" y="17"/>
                    </a:cubicBezTo>
                    <a:cubicBezTo>
                      <a:pt x="2496" y="5"/>
                      <a:pt x="2083" y="1"/>
                      <a:pt x="16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7"/>
              <p:cNvSpPr/>
              <p:nvPr/>
            </p:nvSpPr>
            <p:spPr>
              <a:xfrm>
                <a:off x="5093634" y="3255328"/>
                <a:ext cx="130869" cy="248559"/>
              </a:xfrm>
              <a:custGeom>
                <a:rect b="b" l="l" r="r" t="t"/>
                <a:pathLst>
                  <a:path extrusionOk="0" h="7337" w="3863">
                    <a:moveTo>
                      <a:pt x="1647" y="0"/>
                    </a:moveTo>
                    <a:cubicBezTo>
                      <a:pt x="933" y="408"/>
                      <a:pt x="467" y="933"/>
                      <a:pt x="0" y="1458"/>
                    </a:cubicBezTo>
                    <a:cubicBezTo>
                      <a:pt x="569" y="1837"/>
                      <a:pt x="1152" y="2216"/>
                      <a:pt x="1618" y="2711"/>
                    </a:cubicBezTo>
                    <a:cubicBezTo>
                      <a:pt x="2084" y="3192"/>
                      <a:pt x="2434" y="3804"/>
                      <a:pt x="2478" y="4460"/>
                    </a:cubicBezTo>
                    <a:cubicBezTo>
                      <a:pt x="2507" y="5145"/>
                      <a:pt x="2201" y="5772"/>
                      <a:pt x="1837" y="6355"/>
                    </a:cubicBezTo>
                    <a:cubicBezTo>
                      <a:pt x="1633" y="6676"/>
                      <a:pt x="1749" y="7084"/>
                      <a:pt x="2099" y="7259"/>
                    </a:cubicBezTo>
                    <a:cubicBezTo>
                      <a:pt x="2202" y="7312"/>
                      <a:pt x="2311" y="7337"/>
                      <a:pt x="2418" y="7337"/>
                    </a:cubicBezTo>
                    <a:cubicBezTo>
                      <a:pt x="2661" y="7337"/>
                      <a:pt x="2891" y="7209"/>
                      <a:pt x="3003" y="6996"/>
                    </a:cubicBezTo>
                    <a:lnTo>
                      <a:pt x="3717" y="5597"/>
                    </a:lnTo>
                    <a:cubicBezTo>
                      <a:pt x="3819" y="4708"/>
                      <a:pt x="3848" y="3863"/>
                      <a:pt x="3863" y="3032"/>
                    </a:cubicBezTo>
                    <a:cubicBezTo>
                      <a:pt x="3178" y="2085"/>
                      <a:pt x="2405" y="1050"/>
                      <a:pt x="1647"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7"/>
              <p:cNvSpPr/>
              <p:nvPr/>
            </p:nvSpPr>
            <p:spPr>
              <a:xfrm>
                <a:off x="4834918" y="3118839"/>
                <a:ext cx="396502" cy="320752"/>
              </a:xfrm>
              <a:custGeom>
                <a:rect b="b" l="l" r="r" t="t"/>
                <a:pathLst>
                  <a:path extrusionOk="0" h="9468" w="11704">
                    <a:moveTo>
                      <a:pt x="4127" y="0"/>
                    </a:moveTo>
                    <a:cubicBezTo>
                      <a:pt x="4073" y="0"/>
                      <a:pt x="4019" y="3"/>
                      <a:pt x="3964" y="7"/>
                    </a:cubicBezTo>
                    <a:cubicBezTo>
                      <a:pt x="3003" y="94"/>
                      <a:pt x="2245" y="867"/>
                      <a:pt x="1939" y="1741"/>
                    </a:cubicBezTo>
                    <a:cubicBezTo>
                      <a:pt x="1633" y="2601"/>
                      <a:pt x="1705" y="3548"/>
                      <a:pt x="1589" y="4219"/>
                    </a:cubicBezTo>
                    <a:cubicBezTo>
                      <a:pt x="1647" y="4671"/>
                      <a:pt x="1356" y="5093"/>
                      <a:pt x="1050" y="5429"/>
                    </a:cubicBezTo>
                    <a:cubicBezTo>
                      <a:pt x="729" y="5764"/>
                      <a:pt x="365" y="6084"/>
                      <a:pt x="219" y="6522"/>
                    </a:cubicBezTo>
                    <a:cubicBezTo>
                      <a:pt x="0" y="7221"/>
                      <a:pt x="423" y="7965"/>
                      <a:pt x="846" y="8591"/>
                    </a:cubicBezTo>
                    <a:cubicBezTo>
                      <a:pt x="1020" y="8868"/>
                      <a:pt x="1210" y="9145"/>
                      <a:pt x="1501" y="9320"/>
                    </a:cubicBezTo>
                    <a:cubicBezTo>
                      <a:pt x="1647" y="9412"/>
                      <a:pt x="1830" y="9468"/>
                      <a:pt x="2006" y="9468"/>
                    </a:cubicBezTo>
                    <a:cubicBezTo>
                      <a:pt x="2164" y="9468"/>
                      <a:pt x="2317" y="9423"/>
                      <a:pt x="2434" y="9320"/>
                    </a:cubicBezTo>
                    <a:cubicBezTo>
                      <a:pt x="2842" y="8518"/>
                      <a:pt x="2696" y="7469"/>
                      <a:pt x="2084" y="6784"/>
                    </a:cubicBezTo>
                    <a:cubicBezTo>
                      <a:pt x="2186" y="6682"/>
                      <a:pt x="2318" y="6595"/>
                      <a:pt x="2449" y="6492"/>
                    </a:cubicBezTo>
                    <a:cubicBezTo>
                      <a:pt x="3425" y="5749"/>
                      <a:pt x="4606" y="5283"/>
                      <a:pt x="5859" y="5181"/>
                    </a:cubicBezTo>
                    <a:cubicBezTo>
                      <a:pt x="6923" y="5079"/>
                      <a:pt x="8672" y="4816"/>
                      <a:pt x="8774" y="4816"/>
                    </a:cubicBezTo>
                    <a:cubicBezTo>
                      <a:pt x="8795" y="4815"/>
                      <a:pt x="8814" y="4815"/>
                      <a:pt x="8833" y="4815"/>
                    </a:cubicBezTo>
                    <a:cubicBezTo>
                      <a:pt x="9334" y="4815"/>
                      <a:pt x="9225" y="5186"/>
                      <a:pt x="9197" y="5705"/>
                    </a:cubicBezTo>
                    <a:cubicBezTo>
                      <a:pt x="8570" y="6259"/>
                      <a:pt x="8293" y="6551"/>
                      <a:pt x="8002" y="7119"/>
                    </a:cubicBezTo>
                    <a:cubicBezTo>
                      <a:pt x="7827" y="7440"/>
                      <a:pt x="7914" y="7848"/>
                      <a:pt x="8220" y="8081"/>
                    </a:cubicBezTo>
                    <a:cubicBezTo>
                      <a:pt x="8220" y="8081"/>
                      <a:pt x="8235" y="8081"/>
                      <a:pt x="8235" y="8096"/>
                    </a:cubicBezTo>
                    <a:cubicBezTo>
                      <a:pt x="8390" y="8212"/>
                      <a:pt x="8572" y="8267"/>
                      <a:pt x="8750" y="8267"/>
                    </a:cubicBezTo>
                    <a:cubicBezTo>
                      <a:pt x="9042" y="8267"/>
                      <a:pt x="9323" y="8119"/>
                      <a:pt x="9459" y="7848"/>
                    </a:cubicBezTo>
                    <a:cubicBezTo>
                      <a:pt x="9969" y="6857"/>
                      <a:pt x="10611" y="6245"/>
                      <a:pt x="11645" y="5472"/>
                    </a:cubicBezTo>
                    <a:cubicBezTo>
                      <a:pt x="11704" y="4131"/>
                      <a:pt x="11456" y="3417"/>
                      <a:pt x="11208" y="2689"/>
                    </a:cubicBezTo>
                    <a:cubicBezTo>
                      <a:pt x="10363" y="2587"/>
                      <a:pt x="9605" y="2572"/>
                      <a:pt x="8832" y="2543"/>
                    </a:cubicBezTo>
                    <a:cubicBezTo>
                      <a:pt x="7972" y="2324"/>
                      <a:pt x="7215" y="1668"/>
                      <a:pt x="6486" y="1085"/>
                    </a:cubicBezTo>
                    <a:cubicBezTo>
                      <a:pt x="5800" y="536"/>
                      <a:pt x="4997" y="0"/>
                      <a:pt x="4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7"/>
              <p:cNvSpPr/>
              <p:nvPr/>
            </p:nvSpPr>
            <p:spPr>
              <a:xfrm>
                <a:off x="4042443" y="2948236"/>
                <a:ext cx="206924" cy="614741"/>
              </a:xfrm>
              <a:custGeom>
                <a:rect b="b" l="l" r="r" t="t"/>
                <a:pathLst>
                  <a:path extrusionOk="0" h="18146" w="6108">
                    <a:moveTo>
                      <a:pt x="5802" y="0"/>
                    </a:moveTo>
                    <a:lnTo>
                      <a:pt x="5802" y="0"/>
                    </a:lnTo>
                    <a:cubicBezTo>
                      <a:pt x="4752" y="787"/>
                      <a:pt x="3703" y="1574"/>
                      <a:pt x="2828" y="2317"/>
                    </a:cubicBezTo>
                    <a:cubicBezTo>
                      <a:pt x="3018" y="5261"/>
                      <a:pt x="1677" y="8016"/>
                      <a:pt x="1196" y="10902"/>
                    </a:cubicBezTo>
                    <a:cubicBezTo>
                      <a:pt x="803" y="13307"/>
                      <a:pt x="394" y="15711"/>
                      <a:pt x="1" y="18102"/>
                    </a:cubicBezTo>
                    <a:cubicBezTo>
                      <a:pt x="817" y="17183"/>
                      <a:pt x="1633" y="16280"/>
                      <a:pt x="2449" y="15362"/>
                    </a:cubicBezTo>
                    <a:cubicBezTo>
                      <a:pt x="3251" y="16294"/>
                      <a:pt x="4053" y="17213"/>
                      <a:pt x="4840" y="18145"/>
                    </a:cubicBezTo>
                    <a:cubicBezTo>
                      <a:pt x="5262" y="15332"/>
                      <a:pt x="5685" y="12520"/>
                      <a:pt x="6108" y="9707"/>
                    </a:cubicBezTo>
                    <a:cubicBezTo>
                      <a:pt x="5525" y="6457"/>
                      <a:pt x="5539" y="3250"/>
                      <a:pt x="58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7"/>
              <p:cNvSpPr/>
              <p:nvPr/>
            </p:nvSpPr>
            <p:spPr>
              <a:xfrm>
                <a:off x="4464105" y="2959077"/>
                <a:ext cx="153601" cy="572801"/>
              </a:xfrm>
              <a:custGeom>
                <a:rect b="b" l="l" r="r" t="t"/>
                <a:pathLst>
                  <a:path extrusionOk="0" h="16908" w="4534">
                    <a:moveTo>
                      <a:pt x="627" y="1"/>
                    </a:moveTo>
                    <a:cubicBezTo>
                      <a:pt x="132" y="2449"/>
                      <a:pt x="1" y="4810"/>
                      <a:pt x="44" y="7142"/>
                    </a:cubicBezTo>
                    <a:cubicBezTo>
                      <a:pt x="861" y="9401"/>
                      <a:pt x="1152" y="11850"/>
                      <a:pt x="875" y="14240"/>
                    </a:cubicBezTo>
                    <a:cubicBezTo>
                      <a:pt x="963" y="13774"/>
                      <a:pt x="1137" y="13336"/>
                      <a:pt x="1604" y="12943"/>
                    </a:cubicBezTo>
                    <a:cubicBezTo>
                      <a:pt x="1837" y="14021"/>
                      <a:pt x="2085" y="15100"/>
                      <a:pt x="2333" y="16178"/>
                    </a:cubicBezTo>
                    <a:cubicBezTo>
                      <a:pt x="2755" y="16368"/>
                      <a:pt x="3353" y="16587"/>
                      <a:pt x="3892" y="16907"/>
                    </a:cubicBezTo>
                    <a:cubicBezTo>
                      <a:pt x="4111" y="14925"/>
                      <a:pt x="4315" y="12943"/>
                      <a:pt x="4533" y="10961"/>
                    </a:cubicBezTo>
                    <a:cubicBezTo>
                      <a:pt x="3076" y="8046"/>
                      <a:pt x="2668" y="4810"/>
                      <a:pt x="3265" y="1764"/>
                    </a:cubicBezTo>
                    <a:cubicBezTo>
                      <a:pt x="2158" y="1137"/>
                      <a:pt x="1385" y="569"/>
                      <a:pt x="6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7"/>
              <p:cNvSpPr/>
              <p:nvPr/>
            </p:nvSpPr>
            <p:spPr>
              <a:xfrm>
                <a:off x="4517935" y="2785594"/>
                <a:ext cx="175790" cy="72871"/>
              </a:xfrm>
              <a:custGeom>
                <a:rect b="b" l="l" r="r" t="t"/>
                <a:pathLst>
                  <a:path extrusionOk="0" h="2151" w="5189">
                    <a:moveTo>
                      <a:pt x="3613" y="0"/>
                    </a:moveTo>
                    <a:cubicBezTo>
                      <a:pt x="2461" y="0"/>
                      <a:pt x="1201" y="416"/>
                      <a:pt x="0" y="706"/>
                    </a:cubicBezTo>
                    <a:cubicBezTo>
                      <a:pt x="190" y="1347"/>
                      <a:pt x="787" y="1813"/>
                      <a:pt x="1429" y="2017"/>
                    </a:cubicBezTo>
                    <a:cubicBezTo>
                      <a:pt x="1758" y="2115"/>
                      <a:pt x="2102" y="2150"/>
                      <a:pt x="2448" y="2150"/>
                    </a:cubicBezTo>
                    <a:cubicBezTo>
                      <a:pt x="2777" y="2150"/>
                      <a:pt x="3106" y="2118"/>
                      <a:pt x="3425" y="2076"/>
                    </a:cubicBezTo>
                    <a:cubicBezTo>
                      <a:pt x="3790" y="2032"/>
                      <a:pt x="4154" y="1974"/>
                      <a:pt x="4475" y="1799"/>
                    </a:cubicBezTo>
                    <a:cubicBezTo>
                      <a:pt x="4795" y="1638"/>
                      <a:pt x="5072" y="1347"/>
                      <a:pt x="5131" y="997"/>
                    </a:cubicBezTo>
                    <a:cubicBezTo>
                      <a:pt x="5189" y="633"/>
                      <a:pt x="4999" y="225"/>
                      <a:pt x="4650" y="137"/>
                    </a:cubicBezTo>
                    <a:cubicBezTo>
                      <a:pt x="4318" y="40"/>
                      <a:pt x="3970" y="0"/>
                      <a:pt x="3613" y="0"/>
                    </a:cubicBezTo>
                    <a:close/>
                  </a:path>
                </a:pathLst>
              </a:custGeom>
              <a:solidFill>
                <a:srgbClr val="5AA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7"/>
              <p:cNvSpPr/>
              <p:nvPr/>
            </p:nvSpPr>
            <p:spPr>
              <a:xfrm>
                <a:off x="4339676" y="2470371"/>
                <a:ext cx="134121" cy="166847"/>
              </a:xfrm>
              <a:custGeom>
                <a:rect b="b" l="l" r="r" t="t"/>
                <a:pathLst>
                  <a:path extrusionOk="0" h="4925" w="3959">
                    <a:moveTo>
                      <a:pt x="2985" y="1"/>
                    </a:moveTo>
                    <a:cubicBezTo>
                      <a:pt x="2937" y="1"/>
                      <a:pt x="2890" y="4"/>
                      <a:pt x="2843" y="12"/>
                    </a:cubicBezTo>
                    <a:cubicBezTo>
                      <a:pt x="2333" y="85"/>
                      <a:pt x="1939" y="493"/>
                      <a:pt x="1619" y="901"/>
                    </a:cubicBezTo>
                    <a:cubicBezTo>
                      <a:pt x="1123" y="1543"/>
                      <a:pt x="759" y="2271"/>
                      <a:pt x="394" y="3000"/>
                    </a:cubicBezTo>
                    <a:cubicBezTo>
                      <a:pt x="234" y="3306"/>
                      <a:pt x="88" y="3627"/>
                      <a:pt x="45" y="3977"/>
                    </a:cubicBezTo>
                    <a:cubicBezTo>
                      <a:pt x="1" y="4326"/>
                      <a:pt x="103" y="4705"/>
                      <a:pt x="365" y="4924"/>
                    </a:cubicBezTo>
                    <a:cubicBezTo>
                      <a:pt x="1706" y="3933"/>
                      <a:pt x="3630" y="2956"/>
                      <a:pt x="3892" y="843"/>
                    </a:cubicBezTo>
                    <a:cubicBezTo>
                      <a:pt x="3958" y="380"/>
                      <a:pt x="3459" y="1"/>
                      <a:pt x="2985" y="1"/>
                    </a:cubicBezTo>
                    <a:close/>
                  </a:path>
                </a:pathLst>
              </a:custGeom>
              <a:solidFill>
                <a:srgbClr val="5AA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7"/>
              <p:cNvSpPr/>
              <p:nvPr/>
            </p:nvSpPr>
            <p:spPr>
              <a:xfrm>
                <a:off x="4552997" y="2394555"/>
                <a:ext cx="260213" cy="130090"/>
              </a:xfrm>
              <a:custGeom>
                <a:rect b="b" l="l" r="r" t="t"/>
                <a:pathLst>
                  <a:path extrusionOk="0" h="3840" w="7681">
                    <a:moveTo>
                      <a:pt x="2382" y="1"/>
                    </a:moveTo>
                    <a:cubicBezTo>
                      <a:pt x="1879" y="1"/>
                      <a:pt x="1377" y="60"/>
                      <a:pt x="889" y="181"/>
                    </a:cubicBezTo>
                    <a:cubicBezTo>
                      <a:pt x="918" y="297"/>
                      <a:pt x="175" y="370"/>
                      <a:pt x="219" y="458"/>
                    </a:cubicBezTo>
                    <a:cubicBezTo>
                      <a:pt x="0" y="516"/>
                      <a:pt x="568" y="589"/>
                      <a:pt x="350" y="633"/>
                    </a:cubicBezTo>
                    <a:cubicBezTo>
                      <a:pt x="700" y="1084"/>
                      <a:pt x="1108" y="1551"/>
                      <a:pt x="1501" y="2017"/>
                    </a:cubicBezTo>
                    <a:cubicBezTo>
                      <a:pt x="1589" y="2022"/>
                      <a:pt x="1674" y="2024"/>
                      <a:pt x="1755" y="2024"/>
                    </a:cubicBezTo>
                    <a:cubicBezTo>
                      <a:pt x="2201" y="2024"/>
                      <a:pt x="2558" y="1962"/>
                      <a:pt x="2915" y="1901"/>
                    </a:cubicBezTo>
                    <a:cubicBezTo>
                      <a:pt x="3075" y="2221"/>
                      <a:pt x="3338" y="2586"/>
                      <a:pt x="3615" y="2935"/>
                    </a:cubicBezTo>
                    <a:cubicBezTo>
                      <a:pt x="3720" y="3004"/>
                      <a:pt x="3822" y="3029"/>
                      <a:pt x="3920" y="3029"/>
                    </a:cubicBezTo>
                    <a:cubicBezTo>
                      <a:pt x="4093" y="3029"/>
                      <a:pt x="4253" y="2953"/>
                      <a:pt x="4402" y="2906"/>
                    </a:cubicBezTo>
                    <a:cubicBezTo>
                      <a:pt x="4496" y="2879"/>
                      <a:pt x="4594" y="2866"/>
                      <a:pt x="4692" y="2866"/>
                    </a:cubicBezTo>
                    <a:cubicBezTo>
                      <a:pt x="4910" y="2866"/>
                      <a:pt x="5129" y="2931"/>
                      <a:pt x="5320" y="3052"/>
                    </a:cubicBezTo>
                    <a:cubicBezTo>
                      <a:pt x="5582" y="3227"/>
                      <a:pt x="5757" y="3533"/>
                      <a:pt x="5801" y="3839"/>
                    </a:cubicBezTo>
                    <a:cubicBezTo>
                      <a:pt x="6384" y="3446"/>
                      <a:pt x="7025" y="3110"/>
                      <a:pt x="7681" y="2848"/>
                    </a:cubicBezTo>
                    <a:cubicBezTo>
                      <a:pt x="7360" y="2338"/>
                      <a:pt x="6981" y="1886"/>
                      <a:pt x="6529" y="1507"/>
                    </a:cubicBezTo>
                    <a:cubicBezTo>
                      <a:pt x="5384" y="525"/>
                      <a:pt x="3879" y="1"/>
                      <a:pt x="23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7"/>
              <p:cNvSpPr/>
              <p:nvPr/>
            </p:nvSpPr>
            <p:spPr>
              <a:xfrm>
                <a:off x="4238961" y="2394250"/>
                <a:ext cx="617214" cy="475471"/>
              </a:xfrm>
              <a:custGeom>
                <a:rect b="b" l="l" r="r" t="t"/>
                <a:pathLst>
                  <a:path extrusionOk="0" h="14035" w="18219">
                    <a:moveTo>
                      <a:pt x="10217" y="0"/>
                    </a:moveTo>
                    <a:cubicBezTo>
                      <a:pt x="10057" y="29"/>
                      <a:pt x="9897" y="73"/>
                      <a:pt x="9736" y="132"/>
                    </a:cubicBezTo>
                    <a:cubicBezTo>
                      <a:pt x="7171" y="1006"/>
                      <a:pt x="5466" y="3396"/>
                      <a:pt x="3950" y="5641"/>
                    </a:cubicBezTo>
                    <a:cubicBezTo>
                      <a:pt x="2493" y="6297"/>
                      <a:pt x="817" y="7390"/>
                      <a:pt x="336" y="9109"/>
                    </a:cubicBezTo>
                    <a:cubicBezTo>
                      <a:pt x="1" y="10363"/>
                      <a:pt x="409" y="11777"/>
                      <a:pt x="1312" y="12724"/>
                    </a:cubicBezTo>
                    <a:cubicBezTo>
                      <a:pt x="2134" y="13572"/>
                      <a:pt x="3318" y="14035"/>
                      <a:pt x="4501" y="14035"/>
                    </a:cubicBezTo>
                    <a:cubicBezTo>
                      <a:pt x="4619" y="14035"/>
                      <a:pt x="4737" y="14030"/>
                      <a:pt x="4854" y="14021"/>
                    </a:cubicBezTo>
                    <a:cubicBezTo>
                      <a:pt x="6224" y="13919"/>
                      <a:pt x="7477" y="13249"/>
                      <a:pt x="8789" y="12913"/>
                    </a:cubicBezTo>
                    <a:cubicBezTo>
                      <a:pt x="10494" y="12476"/>
                      <a:pt x="12316" y="12564"/>
                      <a:pt x="13963" y="11951"/>
                    </a:cubicBezTo>
                    <a:cubicBezTo>
                      <a:pt x="15989" y="11194"/>
                      <a:pt x="17563" y="9313"/>
                      <a:pt x="17942" y="7171"/>
                    </a:cubicBezTo>
                    <a:cubicBezTo>
                      <a:pt x="18219" y="5626"/>
                      <a:pt x="17855" y="3979"/>
                      <a:pt x="17009" y="2653"/>
                    </a:cubicBezTo>
                    <a:cubicBezTo>
                      <a:pt x="16339" y="2915"/>
                      <a:pt x="15712" y="3250"/>
                      <a:pt x="15114" y="3644"/>
                    </a:cubicBezTo>
                    <a:cubicBezTo>
                      <a:pt x="15085" y="3323"/>
                      <a:pt x="14896" y="3032"/>
                      <a:pt x="14634" y="2857"/>
                    </a:cubicBezTo>
                    <a:cubicBezTo>
                      <a:pt x="14452" y="2736"/>
                      <a:pt x="14230" y="2671"/>
                      <a:pt x="14008" y="2671"/>
                    </a:cubicBezTo>
                    <a:cubicBezTo>
                      <a:pt x="13909" y="2671"/>
                      <a:pt x="13810" y="2684"/>
                      <a:pt x="13715" y="2711"/>
                    </a:cubicBezTo>
                    <a:cubicBezTo>
                      <a:pt x="13567" y="2758"/>
                      <a:pt x="13406" y="2834"/>
                      <a:pt x="13238" y="2834"/>
                    </a:cubicBezTo>
                    <a:cubicBezTo>
                      <a:pt x="13142" y="2834"/>
                      <a:pt x="13043" y="2809"/>
                      <a:pt x="12943" y="2740"/>
                    </a:cubicBezTo>
                    <a:cubicBezTo>
                      <a:pt x="12666" y="2391"/>
                      <a:pt x="12389" y="2026"/>
                      <a:pt x="12229" y="1706"/>
                    </a:cubicBezTo>
                    <a:cubicBezTo>
                      <a:pt x="11884" y="1767"/>
                      <a:pt x="11529" y="1829"/>
                      <a:pt x="11084" y="1829"/>
                    </a:cubicBezTo>
                    <a:cubicBezTo>
                      <a:pt x="11002" y="1829"/>
                      <a:pt x="10918" y="1827"/>
                      <a:pt x="10830" y="1822"/>
                    </a:cubicBezTo>
                    <a:cubicBezTo>
                      <a:pt x="10421" y="1356"/>
                      <a:pt x="10028" y="889"/>
                      <a:pt x="9664" y="438"/>
                    </a:cubicBezTo>
                    <a:cubicBezTo>
                      <a:pt x="9882" y="394"/>
                      <a:pt x="10115" y="350"/>
                      <a:pt x="10334" y="292"/>
                    </a:cubicBezTo>
                    <a:cubicBezTo>
                      <a:pt x="10290" y="190"/>
                      <a:pt x="10247" y="102"/>
                      <a:pt x="102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7"/>
              <p:cNvSpPr/>
              <p:nvPr/>
            </p:nvSpPr>
            <p:spPr>
              <a:xfrm>
                <a:off x="4635927" y="2478197"/>
                <a:ext cx="116064" cy="182701"/>
              </a:xfrm>
              <a:custGeom>
                <a:rect b="b" l="l" r="r" t="t"/>
                <a:pathLst>
                  <a:path extrusionOk="0" h="5393" w="3426">
                    <a:moveTo>
                      <a:pt x="1" y="0"/>
                    </a:moveTo>
                    <a:lnTo>
                      <a:pt x="1" y="0"/>
                    </a:lnTo>
                    <a:cubicBezTo>
                      <a:pt x="554" y="568"/>
                      <a:pt x="1006" y="1239"/>
                      <a:pt x="1327" y="1982"/>
                    </a:cubicBezTo>
                    <a:cubicBezTo>
                      <a:pt x="1954" y="2259"/>
                      <a:pt x="2187" y="3017"/>
                      <a:pt x="2362" y="3687"/>
                    </a:cubicBezTo>
                    <a:cubicBezTo>
                      <a:pt x="2537" y="4358"/>
                      <a:pt x="2784" y="5130"/>
                      <a:pt x="3426" y="5393"/>
                    </a:cubicBezTo>
                    <a:cubicBezTo>
                      <a:pt x="2945" y="4897"/>
                      <a:pt x="2857" y="4168"/>
                      <a:pt x="2726" y="3498"/>
                    </a:cubicBezTo>
                    <a:cubicBezTo>
                      <a:pt x="2595" y="2827"/>
                      <a:pt x="2333" y="2099"/>
                      <a:pt x="1706" y="1822"/>
                    </a:cubicBezTo>
                    <a:cubicBezTo>
                      <a:pt x="1327" y="991"/>
                      <a:pt x="656" y="292"/>
                      <a:pt x="1"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7"/>
              <p:cNvSpPr/>
              <p:nvPr/>
            </p:nvSpPr>
            <p:spPr>
              <a:xfrm>
                <a:off x="4550016" y="2631252"/>
                <a:ext cx="37570" cy="115556"/>
              </a:xfrm>
              <a:custGeom>
                <a:rect b="b" l="l" r="r" t="t"/>
                <a:pathLst>
                  <a:path extrusionOk="0" h="3411" w="1109">
                    <a:moveTo>
                      <a:pt x="1108" y="0"/>
                    </a:moveTo>
                    <a:lnTo>
                      <a:pt x="1108" y="0"/>
                    </a:lnTo>
                    <a:cubicBezTo>
                      <a:pt x="686" y="467"/>
                      <a:pt x="321" y="1006"/>
                      <a:pt x="161" y="1603"/>
                    </a:cubicBezTo>
                    <a:cubicBezTo>
                      <a:pt x="1" y="2215"/>
                      <a:pt x="59" y="2900"/>
                      <a:pt x="438" y="3411"/>
                    </a:cubicBezTo>
                    <a:cubicBezTo>
                      <a:pt x="117" y="2317"/>
                      <a:pt x="365" y="1064"/>
                      <a:pt x="1108"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7"/>
              <p:cNvSpPr/>
              <p:nvPr/>
            </p:nvSpPr>
            <p:spPr>
              <a:xfrm>
                <a:off x="4453739" y="2533958"/>
                <a:ext cx="76563" cy="56338"/>
              </a:xfrm>
              <a:custGeom>
                <a:rect b="b" l="l" r="r" t="t"/>
                <a:pathLst>
                  <a:path extrusionOk="0" h="1663" w="2260">
                    <a:moveTo>
                      <a:pt x="30" y="1"/>
                    </a:moveTo>
                    <a:cubicBezTo>
                      <a:pt x="1" y="526"/>
                      <a:pt x="307" y="1050"/>
                      <a:pt x="729" y="1342"/>
                    </a:cubicBezTo>
                    <a:cubicBezTo>
                      <a:pt x="1017" y="1543"/>
                      <a:pt x="1349" y="1663"/>
                      <a:pt x="1700" y="1663"/>
                    </a:cubicBezTo>
                    <a:cubicBezTo>
                      <a:pt x="1882" y="1663"/>
                      <a:pt x="2070" y="1630"/>
                      <a:pt x="2260" y="1560"/>
                    </a:cubicBezTo>
                    <a:cubicBezTo>
                      <a:pt x="1793" y="1444"/>
                      <a:pt x="1327" y="1327"/>
                      <a:pt x="904" y="1094"/>
                    </a:cubicBezTo>
                    <a:cubicBezTo>
                      <a:pt x="496" y="846"/>
                      <a:pt x="132" y="482"/>
                      <a:pt x="30"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7"/>
              <p:cNvSpPr/>
              <p:nvPr/>
            </p:nvSpPr>
            <p:spPr>
              <a:xfrm>
                <a:off x="4429042" y="2693449"/>
                <a:ext cx="110644" cy="152618"/>
              </a:xfrm>
              <a:custGeom>
                <a:rect b="b" l="l" r="r" t="t"/>
                <a:pathLst>
                  <a:path extrusionOk="0" h="4505" w="3266">
                    <a:moveTo>
                      <a:pt x="3266" y="1"/>
                    </a:moveTo>
                    <a:lnTo>
                      <a:pt x="3266" y="1"/>
                    </a:lnTo>
                    <a:cubicBezTo>
                      <a:pt x="2508" y="1706"/>
                      <a:pt x="1385" y="3251"/>
                      <a:pt x="1" y="4504"/>
                    </a:cubicBezTo>
                    <a:cubicBezTo>
                      <a:pt x="1589" y="3484"/>
                      <a:pt x="2770" y="1852"/>
                      <a:pt x="3266"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7"/>
              <p:cNvSpPr/>
              <p:nvPr/>
            </p:nvSpPr>
            <p:spPr>
              <a:xfrm>
                <a:off x="4313015" y="2719602"/>
                <a:ext cx="45464" cy="76089"/>
              </a:xfrm>
              <a:custGeom>
                <a:rect b="b" l="l" r="r" t="t"/>
                <a:pathLst>
                  <a:path extrusionOk="0" h="2246" w="1342">
                    <a:moveTo>
                      <a:pt x="45" y="1"/>
                    </a:moveTo>
                    <a:lnTo>
                      <a:pt x="45" y="1"/>
                    </a:lnTo>
                    <a:cubicBezTo>
                      <a:pt x="1" y="977"/>
                      <a:pt x="540" y="1867"/>
                      <a:pt x="1342" y="2245"/>
                    </a:cubicBezTo>
                    <a:cubicBezTo>
                      <a:pt x="1283" y="1794"/>
                      <a:pt x="1210" y="1327"/>
                      <a:pt x="1021" y="919"/>
                    </a:cubicBezTo>
                    <a:cubicBezTo>
                      <a:pt x="817" y="497"/>
                      <a:pt x="482" y="132"/>
                      <a:pt x="45"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7"/>
              <p:cNvSpPr/>
              <p:nvPr/>
            </p:nvSpPr>
            <p:spPr>
              <a:xfrm>
                <a:off x="4498185" y="2603405"/>
                <a:ext cx="76055" cy="62538"/>
              </a:xfrm>
              <a:custGeom>
                <a:rect b="b" l="l" r="r" t="t"/>
                <a:pathLst>
                  <a:path extrusionOk="0" h="1846" w="2245">
                    <a:moveTo>
                      <a:pt x="521" y="0"/>
                    </a:moveTo>
                    <a:cubicBezTo>
                      <a:pt x="348" y="0"/>
                      <a:pt x="181" y="31"/>
                      <a:pt x="102" y="166"/>
                    </a:cubicBezTo>
                    <a:cubicBezTo>
                      <a:pt x="0" y="327"/>
                      <a:pt x="88" y="545"/>
                      <a:pt x="248" y="647"/>
                    </a:cubicBezTo>
                    <a:cubicBezTo>
                      <a:pt x="394" y="749"/>
                      <a:pt x="583" y="778"/>
                      <a:pt x="758" y="808"/>
                    </a:cubicBezTo>
                    <a:cubicBezTo>
                      <a:pt x="642" y="939"/>
                      <a:pt x="510" y="1070"/>
                      <a:pt x="452" y="1245"/>
                    </a:cubicBezTo>
                    <a:cubicBezTo>
                      <a:pt x="394" y="1405"/>
                      <a:pt x="408" y="1624"/>
                      <a:pt x="540" y="1740"/>
                    </a:cubicBezTo>
                    <a:cubicBezTo>
                      <a:pt x="613" y="1814"/>
                      <a:pt x="717" y="1846"/>
                      <a:pt x="817" y="1846"/>
                    </a:cubicBezTo>
                    <a:cubicBezTo>
                      <a:pt x="837" y="1846"/>
                      <a:pt x="856" y="1845"/>
                      <a:pt x="875" y="1842"/>
                    </a:cubicBezTo>
                    <a:cubicBezTo>
                      <a:pt x="1137" y="1828"/>
                      <a:pt x="1356" y="1638"/>
                      <a:pt x="1501" y="1420"/>
                    </a:cubicBezTo>
                    <a:cubicBezTo>
                      <a:pt x="1633" y="1216"/>
                      <a:pt x="1720" y="968"/>
                      <a:pt x="1837" y="735"/>
                    </a:cubicBezTo>
                    <a:cubicBezTo>
                      <a:pt x="1953" y="501"/>
                      <a:pt x="2099" y="268"/>
                      <a:pt x="2245" y="166"/>
                    </a:cubicBezTo>
                    <a:cubicBezTo>
                      <a:pt x="1720" y="108"/>
                      <a:pt x="1195" y="64"/>
                      <a:pt x="671" y="6"/>
                    </a:cubicBezTo>
                    <a:cubicBezTo>
                      <a:pt x="622" y="3"/>
                      <a:pt x="571" y="0"/>
                      <a:pt x="521"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7"/>
              <p:cNvSpPr/>
              <p:nvPr/>
            </p:nvSpPr>
            <p:spPr>
              <a:xfrm>
                <a:off x="4325380" y="2594123"/>
                <a:ext cx="189138" cy="214885"/>
              </a:xfrm>
              <a:custGeom>
                <a:rect b="b" l="l" r="r" t="t"/>
                <a:pathLst>
                  <a:path extrusionOk="0" h="6343" w="5583">
                    <a:moveTo>
                      <a:pt x="3189" y="1"/>
                    </a:moveTo>
                    <a:cubicBezTo>
                      <a:pt x="2696" y="1"/>
                      <a:pt x="2211" y="191"/>
                      <a:pt x="1735" y="397"/>
                    </a:cubicBezTo>
                    <a:cubicBezTo>
                      <a:pt x="1093" y="673"/>
                      <a:pt x="525" y="1111"/>
                      <a:pt x="0" y="1563"/>
                    </a:cubicBezTo>
                    <a:cubicBezTo>
                      <a:pt x="918" y="3035"/>
                      <a:pt x="1749" y="4055"/>
                      <a:pt x="2594" y="5060"/>
                    </a:cubicBezTo>
                    <a:cubicBezTo>
                      <a:pt x="2901" y="5439"/>
                      <a:pt x="3221" y="5862"/>
                      <a:pt x="3148" y="6343"/>
                    </a:cubicBezTo>
                    <a:cubicBezTo>
                      <a:pt x="4052" y="5891"/>
                      <a:pt x="4824" y="5148"/>
                      <a:pt x="5291" y="4259"/>
                    </a:cubicBezTo>
                    <a:cubicBezTo>
                      <a:pt x="5407" y="4026"/>
                      <a:pt x="5509" y="3792"/>
                      <a:pt x="5539" y="3545"/>
                    </a:cubicBezTo>
                    <a:cubicBezTo>
                      <a:pt x="5582" y="3282"/>
                      <a:pt x="5524" y="3020"/>
                      <a:pt x="5364" y="2816"/>
                    </a:cubicBezTo>
                    <a:cubicBezTo>
                      <a:pt x="5130" y="2539"/>
                      <a:pt x="4693" y="2422"/>
                      <a:pt x="4562" y="2073"/>
                    </a:cubicBezTo>
                    <a:cubicBezTo>
                      <a:pt x="4445" y="1752"/>
                      <a:pt x="4679" y="1388"/>
                      <a:pt x="4664" y="1038"/>
                    </a:cubicBezTo>
                    <a:cubicBezTo>
                      <a:pt x="4620" y="615"/>
                      <a:pt x="4125" y="193"/>
                      <a:pt x="3702" y="76"/>
                    </a:cubicBezTo>
                    <a:cubicBezTo>
                      <a:pt x="3530" y="24"/>
                      <a:pt x="3359" y="1"/>
                      <a:pt x="3189" y="1"/>
                    </a:cubicBezTo>
                    <a:close/>
                  </a:path>
                </a:pathLst>
              </a:custGeom>
              <a:solidFill>
                <a:srgbClr val="5AA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7"/>
              <p:cNvSpPr/>
              <p:nvPr/>
            </p:nvSpPr>
            <p:spPr>
              <a:xfrm>
                <a:off x="4290318" y="2598662"/>
                <a:ext cx="215292" cy="238498"/>
              </a:xfrm>
              <a:custGeom>
                <a:rect b="b" l="l" r="r" t="t"/>
                <a:pathLst>
                  <a:path extrusionOk="0" h="7040" w="6355">
                    <a:moveTo>
                      <a:pt x="4038" y="0"/>
                    </a:moveTo>
                    <a:cubicBezTo>
                      <a:pt x="3906" y="0"/>
                      <a:pt x="3775" y="0"/>
                      <a:pt x="3659" y="29"/>
                    </a:cubicBezTo>
                    <a:cubicBezTo>
                      <a:pt x="2245" y="365"/>
                      <a:pt x="948" y="1152"/>
                      <a:pt x="0" y="2390"/>
                    </a:cubicBezTo>
                    <a:cubicBezTo>
                      <a:pt x="132" y="2347"/>
                      <a:pt x="248" y="2332"/>
                      <a:pt x="379" y="2332"/>
                    </a:cubicBezTo>
                    <a:cubicBezTo>
                      <a:pt x="569" y="2347"/>
                      <a:pt x="758" y="2390"/>
                      <a:pt x="919" y="2478"/>
                    </a:cubicBezTo>
                    <a:cubicBezTo>
                      <a:pt x="1021" y="2536"/>
                      <a:pt x="1123" y="2594"/>
                      <a:pt x="1225" y="2667"/>
                    </a:cubicBezTo>
                    <a:cubicBezTo>
                      <a:pt x="1370" y="2799"/>
                      <a:pt x="1516" y="2944"/>
                      <a:pt x="1647" y="3090"/>
                    </a:cubicBezTo>
                    <a:cubicBezTo>
                      <a:pt x="2026" y="3513"/>
                      <a:pt x="2332" y="3994"/>
                      <a:pt x="2595" y="4518"/>
                    </a:cubicBezTo>
                    <a:cubicBezTo>
                      <a:pt x="2711" y="4737"/>
                      <a:pt x="2799" y="4970"/>
                      <a:pt x="2886" y="5203"/>
                    </a:cubicBezTo>
                    <a:cubicBezTo>
                      <a:pt x="2988" y="5466"/>
                      <a:pt x="3076" y="5757"/>
                      <a:pt x="3148" y="6049"/>
                    </a:cubicBezTo>
                    <a:cubicBezTo>
                      <a:pt x="3207" y="6296"/>
                      <a:pt x="3265" y="6544"/>
                      <a:pt x="3309" y="6821"/>
                    </a:cubicBezTo>
                    <a:cubicBezTo>
                      <a:pt x="3323" y="6894"/>
                      <a:pt x="3338" y="6967"/>
                      <a:pt x="3338" y="7040"/>
                    </a:cubicBezTo>
                    <a:cubicBezTo>
                      <a:pt x="4475" y="6384"/>
                      <a:pt x="5466" y="5466"/>
                      <a:pt x="6078" y="4329"/>
                    </a:cubicBezTo>
                    <a:cubicBezTo>
                      <a:pt x="6151" y="4212"/>
                      <a:pt x="6209" y="4096"/>
                      <a:pt x="6267" y="3964"/>
                    </a:cubicBezTo>
                    <a:cubicBezTo>
                      <a:pt x="6355" y="3760"/>
                      <a:pt x="6355" y="3513"/>
                      <a:pt x="6297" y="3294"/>
                    </a:cubicBezTo>
                    <a:cubicBezTo>
                      <a:pt x="6238" y="3119"/>
                      <a:pt x="6136" y="2944"/>
                      <a:pt x="6005" y="2813"/>
                    </a:cubicBezTo>
                    <a:cubicBezTo>
                      <a:pt x="5743" y="2580"/>
                      <a:pt x="5378" y="2449"/>
                      <a:pt x="5218" y="2157"/>
                    </a:cubicBezTo>
                    <a:cubicBezTo>
                      <a:pt x="5218" y="2143"/>
                      <a:pt x="5218" y="2143"/>
                      <a:pt x="5204" y="2143"/>
                    </a:cubicBezTo>
                    <a:cubicBezTo>
                      <a:pt x="5072" y="1851"/>
                      <a:pt x="5160" y="1531"/>
                      <a:pt x="5174" y="1224"/>
                    </a:cubicBezTo>
                    <a:cubicBezTo>
                      <a:pt x="5174" y="1210"/>
                      <a:pt x="5174" y="1181"/>
                      <a:pt x="5174" y="1166"/>
                    </a:cubicBezTo>
                    <a:cubicBezTo>
                      <a:pt x="5174" y="1079"/>
                      <a:pt x="5160" y="1006"/>
                      <a:pt x="5145" y="933"/>
                    </a:cubicBezTo>
                    <a:cubicBezTo>
                      <a:pt x="5101" y="744"/>
                      <a:pt x="4999" y="569"/>
                      <a:pt x="4883" y="423"/>
                    </a:cubicBezTo>
                    <a:cubicBezTo>
                      <a:pt x="4664" y="190"/>
                      <a:pt x="4358" y="29"/>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7"/>
              <p:cNvSpPr/>
              <p:nvPr/>
            </p:nvSpPr>
            <p:spPr>
              <a:xfrm>
                <a:off x="4414238" y="2598662"/>
                <a:ext cx="41500" cy="21953"/>
              </a:xfrm>
              <a:custGeom>
                <a:rect b="b" l="l" r="r" t="t"/>
                <a:pathLst>
                  <a:path extrusionOk="0" h="648" w="1225">
                    <a:moveTo>
                      <a:pt x="380" y="0"/>
                    </a:moveTo>
                    <a:cubicBezTo>
                      <a:pt x="248" y="88"/>
                      <a:pt x="117" y="190"/>
                      <a:pt x="1" y="306"/>
                    </a:cubicBezTo>
                    <a:cubicBezTo>
                      <a:pt x="190" y="350"/>
                      <a:pt x="248" y="612"/>
                      <a:pt x="438" y="641"/>
                    </a:cubicBezTo>
                    <a:cubicBezTo>
                      <a:pt x="455" y="646"/>
                      <a:pt x="472" y="648"/>
                      <a:pt x="489" y="648"/>
                    </a:cubicBezTo>
                    <a:cubicBezTo>
                      <a:pt x="529" y="648"/>
                      <a:pt x="567" y="637"/>
                      <a:pt x="598" y="627"/>
                    </a:cubicBezTo>
                    <a:cubicBezTo>
                      <a:pt x="817" y="554"/>
                      <a:pt x="1021" y="496"/>
                      <a:pt x="1225" y="423"/>
                    </a:cubicBezTo>
                    <a:cubicBezTo>
                      <a:pt x="1006" y="190"/>
                      <a:pt x="700" y="29"/>
                      <a:pt x="3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7"/>
              <p:cNvSpPr/>
              <p:nvPr/>
            </p:nvSpPr>
            <p:spPr>
              <a:xfrm>
                <a:off x="4447336" y="2640127"/>
                <a:ext cx="19784" cy="36080"/>
              </a:xfrm>
              <a:custGeom>
                <a:rect b="b" l="l" r="r" t="t"/>
                <a:pathLst>
                  <a:path extrusionOk="0" h="1065" w="584">
                    <a:moveTo>
                      <a:pt x="539" y="0"/>
                    </a:moveTo>
                    <a:lnTo>
                      <a:pt x="539" y="0"/>
                    </a:lnTo>
                    <a:cubicBezTo>
                      <a:pt x="408" y="73"/>
                      <a:pt x="292" y="132"/>
                      <a:pt x="175" y="190"/>
                    </a:cubicBezTo>
                    <a:cubicBezTo>
                      <a:pt x="117" y="234"/>
                      <a:pt x="58" y="263"/>
                      <a:pt x="29" y="321"/>
                    </a:cubicBezTo>
                    <a:cubicBezTo>
                      <a:pt x="0" y="379"/>
                      <a:pt x="29" y="452"/>
                      <a:pt x="58" y="511"/>
                    </a:cubicBezTo>
                    <a:cubicBezTo>
                      <a:pt x="131" y="700"/>
                      <a:pt x="219" y="890"/>
                      <a:pt x="292" y="1064"/>
                    </a:cubicBezTo>
                    <a:cubicBezTo>
                      <a:pt x="394" y="1021"/>
                      <a:pt x="481" y="977"/>
                      <a:pt x="583" y="933"/>
                    </a:cubicBezTo>
                    <a:cubicBezTo>
                      <a:pt x="583" y="919"/>
                      <a:pt x="583" y="919"/>
                      <a:pt x="569" y="919"/>
                    </a:cubicBezTo>
                    <a:cubicBezTo>
                      <a:pt x="437" y="627"/>
                      <a:pt x="525" y="307"/>
                      <a:pt x="53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7"/>
              <p:cNvSpPr/>
              <p:nvPr/>
            </p:nvSpPr>
            <p:spPr>
              <a:xfrm>
                <a:off x="4486328" y="2710252"/>
                <a:ext cx="19784" cy="36554"/>
              </a:xfrm>
              <a:custGeom>
                <a:rect b="b" l="l" r="r" t="t"/>
                <a:pathLst>
                  <a:path extrusionOk="0" h="1079" w="584">
                    <a:moveTo>
                      <a:pt x="511" y="0"/>
                    </a:moveTo>
                    <a:cubicBezTo>
                      <a:pt x="336" y="88"/>
                      <a:pt x="161" y="175"/>
                      <a:pt x="0" y="277"/>
                    </a:cubicBezTo>
                    <a:cubicBezTo>
                      <a:pt x="103" y="525"/>
                      <a:pt x="175" y="802"/>
                      <a:pt x="175" y="1079"/>
                    </a:cubicBezTo>
                    <a:cubicBezTo>
                      <a:pt x="219" y="1064"/>
                      <a:pt x="263" y="1049"/>
                      <a:pt x="292" y="1035"/>
                    </a:cubicBezTo>
                    <a:cubicBezTo>
                      <a:pt x="365" y="918"/>
                      <a:pt x="423" y="802"/>
                      <a:pt x="481" y="670"/>
                    </a:cubicBezTo>
                    <a:cubicBezTo>
                      <a:pt x="583" y="466"/>
                      <a:pt x="583" y="219"/>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7"/>
              <p:cNvSpPr/>
              <p:nvPr/>
            </p:nvSpPr>
            <p:spPr>
              <a:xfrm>
                <a:off x="4378194" y="2738878"/>
                <a:ext cx="36080" cy="36080"/>
              </a:xfrm>
              <a:custGeom>
                <a:rect b="b" l="l" r="r" t="t"/>
                <a:pathLst>
                  <a:path extrusionOk="0" h="1065" w="1065">
                    <a:moveTo>
                      <a:pt x="890" y="0"/>
                    </a:moveTo>
                    <a:cubicBezTo>
                      <a:pt x="584" y="117"/>
                      <a:pt x="292" y="248"/>
                      <a:pt x="1" y="394"/>
                    </a:cubicBezTo>
                    <a:cubicBezTo>
                      <a:pt x="117" y="598"/>
                      <a:pt x="205" y="831"/>
                      <a:pt x="292" y="1064"/>
                    </a:cubicBezTo>
                    <a:cubicBezTo>
                      <a:pt x="540" y="919"/>
                      <a:pt x="802" y="773"/>
                      <a:pt x="1065" y="656"/>
                    </a:cubicBezTo>
                    <a:cubicBezTo>
                      <a:pt x="963" y="452"/>
                      <a:pt x="890" y="234"/>
                      <a:pt x="8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7"/>
              <p:cNvSpPr/>
              <p:nvPr/>
            </p:nvSpPr>
            <p:spPr>
              <a:xfrm>
                <a:off x="4396961" y="2798603"/>
                <a:ext cx="18294" cy="31167"/>
              </a:xfrm>
              <a:custGeom>
                <a:rect b="b" l="l" r="r" t="t"/>
                <a:pathLst>
                  <a:path extrusionOk="0" h="920" w="540">
                    <a:moveTo>
                      <a:pt x="365" y="1"/>
                    </a:moveTo>
                    <a:cubicBezTo>
                      <a:pt x="234" y="45"/>
                      <a:pt x="117" y="103"/>
                      <a:pt x="0" y="147"/>
                    </a:cubicBezTo>
                    <a:cubicBezTo>
                      <a:pt x="59" y="394"/>
                      <a:pt x="117" y="657"/>
                      <a:pt x="161" y="919"/>
                    </a:cubicBezTo>
                    <a:cubicBezTo>
                      <a:pt x="292" y="861"/>
                      <a:pt x="409" y="832"/>
                      <a:pt x="540" y="788"/>
                    </a:cubicBezTo>
                    <a:cubicBezTo>
                      <a:pt x="481" y="526"/>
                      <a:pt x="423" y="263"/>
                      <a:pt x="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7"/>
              <p:cNvSpPr/>
              <p:nvPr/>
            </p:nvSpPr>
            <p:spPr>
              <a:xfrm>
                <a:off x="4303157" y="2659877"/>
                <a:ext cx="40517" cy="29169"/>
              </a:xfrm>
              <a:custGeom>
                <a:rect b="b" l="l" r="r" t="t"/>
                <a:pathLst>
                  <a:path extrusionOk="0" h="861" w="1196">
                    <a:moveTo>
                      <a:pt x="569" y="0"/>
                    </a:moveTo>
                    <a:cubicBezTo>
                      <a:pt x="365" y="161"/>
                      <a:pt x="190" y="336"/>
                      <a:pt x="0" y="525"/>
                    </a:cubicBezTo>
                    <a:cubicBezTo>
                      <a:pt x="190" y="540"/>
                      <a:pt x="379" y="583"/>
                      <a:pt x="540" y="671"/>
                    </a:cubicBezTo>
                    <a:cubicBezTo>
                      <a:pt x="642" y="729"/>
                      <a:pt x="744" y="787"/>
                      <a:pt x="846" y="860"/>
                    </a:cubicBezTo>
                    <a:cubicBezTo>
                      <a:pt x="962" y="729"/>
                      <a:pt x="1079" y="613"/>
                      <a:pt x="1195" y="467"/>
                    </a:cubicBezTo>
                    <a:cubicBezTo>
                      <a:pt x="977" y="336"/>
                      <a:pt x="758" y="175"/>
                      <a:pt x="5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7"/>
              <p:cNvSpPr/>
              <p:nvPr/>
            </p:nvSpPr>
            <p:spPr>
              <a:xfrm>
                <a:off x="4477452" y="2447030"/>
                <a:ext cx="176299" cy="138593"/>
              </a:xfrm>
              <a:custGeom>
                <a:rect b="b" l="l" r="r" t="t"/>
                <a:pathLst>
                  <a:path extrusionOk="0" h="4091" w="5204">
                    <a:moveTo>
                      <a:pt x="2207" y="1"/>
                    </a:moveTo>
                    <a:cubicBezTo>
                      <a:pt x="2186" y="1"/>
                      <a:pt x="2164" y="1"/>
                      <a:pt x="2143" y="2"/>
                    </a:cubicBezTo>
                    <a:cubicBezTo>
                      <a:pt x="1603" y="16"/>
                      <a:pt x="1093" y="293"/>
                      <a:pt x="700" y="672"/>
                    </a:cubicBezTo>
                    <a:cubicBezTo>
                      <a:pt x="335" y="1007"/>
                      <a:pt x="44" y="1459"/>
                      <a:pt x="15" y="1969"/>
                    </a:cubicBezTo>
                    <a:cubicBezTo>
                      <a:pt x="0" y="2421"/>
                      <a:pt x="190" y="2873"/>
                      <a:pt x="510" y="3208"/>
                    </a:cubicBezTo>
                    <a:cubicBezTo>
                      <a:pt x="816" y="3543"/>
                      <a:pt x="1239" y="3762"/>
                      <a:pt x="1676" y="3908"/>
                    </a:cubicBezTo>
                    <a:cubicBezTo>
                      <a:pt x="2060" y="4031"/>
                      <a:pt x="2460" y="4091"/>
                      <a:pt x="2860" y="4091"/>
                    </a:cubicBezTo>
                    <a:cubicBezTo>
                      <a:pt x="3692" y="4091"/>
                      <a:pt x="4524" y="3831"/>
                      <a:pt x="5203" y="3339"/>
                    </a:cubicBezTo>
                    <a:cubicBezTo>
                      <a:pt x="4737" y="2552"/>
                      <a:pt x="4533" y="1780"/>
                      <a:pt x="4096" y="1124"/>
                    </a:cubicBezTo>
                    <a:cubicBezTo>
                      <a:pt x="3656" y="500"/>
                      <a:pt x="2968" y="1"/>
                      <a:pt x="2207"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7"/>
              <p:cNvSpPr/>
              <p:nvPr/>
            </p:nvSpPr>
            <p:spPr>
              <a:xfrm>
                <a:off x="4497202" y="2480195"/>
                <a:ext cx="134799" cy="100989"/>
              </a:xfrm>
              <a:custGeom>
                <a:rect b="b" l="l" r="r" t="t"/>
                <a:pathLst>
                  <a:path extrusionOk="0" h="2981" w="3979">
                    <a:moveTo>
                      <a:pt x="1505" y="1"/>
                    </a:moveTo>
                    <a:cubicBezTo>
                      <a:pt x="1063" y="1"/>
                      <a:pt x="613" y="185"/>
                      <a:pt x="350" y="539"/>
                    </a:cubicBezTo>
                    <a:cubicBezTo>
                      <a:pt x="0" y="1034"/>
                      <a:pt x="102" y="1763"/>
                      <a:pt x="481" y="2229"/>
                    </a:cubicBezTo>
                    <a:cubicBezTo>
                      <a:pt x="860" y="2696"/>
                      <a:pt x="1487" y="2943"/>
                      <a:pt x="2084" y="2973"/>
                    </a:cubicBezTo>
                    <a:cubicBezTo>
                      <a:pt x="2155" y="2978"/>
                      <a:pt x="2225" y="2980"/>
                      <a:pt x="2295" y="2980"/>
                    </a:cubicBezTo>
                    <a:cubicBezTo>
                      <a:pt x="2835" y="2980"/>
                      <a:pt x="3373" y="2830"/>
                      <a:pt x="3979" y="2521"/>
                    </a:cubicBezTo>
                    <a:cubicBezTo>
                      <a:pt x="3760" y="1996"/>
                      <a:pt x="3542" y="1471"/>
                      <a:pt x="3221" y="1020"/>
                    </a:cubicBezTo>
                    <a:cubicBezTo>
                      <a:pt x="2886" y="553"/>
                      <a:pt x="2420" y="160"/>
                      <a:pt x="1866" y="43"/>
                    </a:cubicBezTo>
                    <a:cubicBezTo>
                      <a:pt x="1749" y="15"/>
                      <a:pt x="1627" y="1"/>
                      <a:pt x="15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7"/>
              <p:cNvSpPr/>
              <p:nvPr/>
            </p:nvSpPr>
            <p:spPr>
              <a:xfrm>
                <a:off x="4536702" y="2524099"/>
                <a:ext cx="5929" cy="5962"/>
              </a:xfrm>
              <a:custGeom>
                <a:rect b="b" l="l" r="r" t="t"/>
                <a:pathLst>
                  <a:path extrusionOk="0" h="176" w="175">
                    <a:moveTo>
                      <a:pt x="88" y="0"/>
                    </a:moveTo>
                    <a:cubicBezTo>
                      <a:pt x="44" y="0"/>
                      <a:pt x="0" y="44"/>
                      <a:pt x="0" y="88"/>
                    </a:cubicBezTo>
                    <a:cubicBezTo>
                      <a:pt x="0" y="132"/>
                      <a:pt x="44" y="175"/>
                      <a:pt x="88" y="175"/>
                    </a:cubicBezTo>
                    <a:cubicBezTo>
                      <a:pt x="131" y="175"/>
                      <a:pt x="175" y="132"/>
                      <a:pt x="175" y="88"/>
                    </a:cubicBezTo>
                    <a:cubicBezTo>
                      <a:pt x="175" y="44"/>
                      <a:pt x="131" y="0"/>
                      <a:pt x="8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7"/>
              <p:cNvSpPr/>
              <p:nvPr/>
            </p:nvSpPr>
            <p:spPr>
              <a:xfrm>
                <a:off x="4580132" y="2578912"/>
                <a:ext cx="143708" cy="187614"/>
              </a:xfrm>
              <a:custGeom>
                <a:rect b="b" l="l" r="r" t="t"/>
                <a:pathLst>
                  <a:path extrusionOk="0" h="5538" w="4242">
                    <a:moveTo>
                      <a:pt x="2755" y="0"/>
                    </a:moveTo>
                    <a:lnTo>
                      <a:pt x="2755" y="0"/>
                    </a:lnTo>
                    <a:cubicBezTo>
                      <a:pt x="1852" y="292"/>
                      <a:pt x="1065" y="904"/>
                      <a:pt x="569" y="1691"/>
                    </a:cubicBezTo>
                    <a:cubicBezTo>
                      <a:pt x="205" y="2274"/>
                      <a:pt x="1" y="2973"/>
                      <a:pt x="176" y="3629"/>
                    </a:cubicBezTo>
                    <a:cubicBezTo>
                      <a:pt x="321" y="4154"/>
                      <a:pt x="700" y="4591"/>
                      <a:pt x="1123" y="4941"/>
                    </a:cubicBezTo>
                    <a:cubicBezTo>
                      <a:pt x="1550" y="5276"/>
                      <a:pt x="2078" y="5538"/>
                      <a:pt x="2605" y="5538"/>
                    </a:cubicBezTo>
                    <a:cubicBezTo>
                      <a:pt x="2743" y="5538"/>
                      <a:pt x="2881" y="5520"/>
                      <a:pt x="3018" y="5480"/>
                    </a:cubicBezTo>
                    <a:cubicBezTo>
                      <a:pt x="3819" y="5233"/>
                      <a:pt x="4242" y="4256"/>
                      <a:pt x="4125" y="3425"/>
                    </a:cubicBezTo>
                    <a:cubicBezTo>
                      <a:pt x="4023" y="2580"/>
                      <a:pt x="3513" y="1837"/>
                      <a:pt x="3018" y="1152"/>
                    </a:cubicBezTo>
                    <a:cubicBezTo>
                      <a:pt x="2886" y="991"/>
                      <a:pt x="2770" y="816"/>
                      <a:pt x="2712" y="612"/>
                    </a:cubicBezTo>
                    <a:cubicBezTo>
                      <a:pt x="2653" y="408"/>
                      <a:pt x="2697" y="175"/>
                      <a:pt x="2755"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7"/>
              <p:cNvSpPr/>
              <p:nvPr/>
            </p:nvSpPr>
            <p:spPr>
              <a:xfrm>
                <a:off x="4591007" y="2597680"/>
                <a:ext cx="105190" cy="143878"/>
              </a:xfrm>
              <a:custGeom>
                <a:rect b="b" l="l" r="r" t="t"/>
                <a:pathLst>
                  <a:path extrusionOk="0" h="4247" w="3105">
                    <a:moveTo>
                      <a:pt x="1851" y="0"/>
                    </a:moveTo>
                    <a:cubicBezTo>
                      <a:pt x="1108" y="175"/>
                      <a:pt x="481" y="758"/>
                      <a:pt x="248" y="1487"/>
                    </a:cubicBezTo>
                    <a:cubicBezTo>
                      <a:pt x="0" y="2215"/>
                      <a:pt x="175" y="3061"/>
                      <a:pt x="671" y="3629"/>
                    </a:cubicBezTo>
                    <a:cubicBezTo>
                      <a:pt x="970" y="3993"/>
                      <a:pt x="1434" y="4246"/>
                      <a:pt x="1885" y="4246"/>
                    </a:cubicBezTo>
                    <a:cubicBezTo>
                      <a:pt x="2048" y="4246"/>
                      <a:pt x="2210" y="4213"/>
                      <a:pt x="2361" y="4139"/>
                    </a:cubicBezTo>
                    <a:cubicBezTo>
                      <a:pt x="2813" y="3921"/>
                      <a:pt x="3061" y="3411"/>
                      <a:pt x="3090" y="2915"/>
                    </a:cubicBezTo>
                    <a:cubicBezTo>
                      <a:pt x="3105" y="2419"/>
                      <a:pt x="2944" y="1938"/>
                      <a:pt x="2726" y="1487"/>
                    </a:cubicBezTo>
                    <a:cubicBezTo>
                      <a:pt x="2493" y="1006"/>
                      <a:pt x="2216" y="539"/>
                      <a:pt x="1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7"/>
              <p:cNvSpPr/>
              <p:nvPr/>
            </p:nvSpPr>
            <p:spPr>
              <a:xfrm>
                <a:off x="4636435" y="2694940"/>
                <a:ext cx="5454" cy="5962"/>
              </a:xfrm>
              <a:custGeom>
                <a:rect b="b" l="l" r="r" t="t"/>
                <a:pathLst>
                  <a:path extrusionOk="0" h="176" w="161">
                    <a:moveTo>
                      <a:pt x="88" y="0"/>
                    </a:moveTo>
                    <a:cubicBezTo>
                      <a:pt x="29" y="0"/>
                      <a:pt x="0" y="44"/>
                      <a:pt x="0" y="88"/>
                    </a:cubicBezTo>
                    <a:cubicBezTo>
                      <a:pt x="0" y="131"/>
                      <a:pt x="29" y="175"/>
                      <a:pt x="88" y="175"/>
                    </a:cubicBezTo>
                    <a:cubicBezTo>
                      <a:pt x="131" y="175"/>
                      <a:pt x="160" y="131"/>
                      <a:pt x="160" y="88"/>
                    </a:cubicBezTo>
                    <a:cubicBezTo>
                      <a:pt x="160" y="44"/>
                      <a:pt x="131" y="0"/>
                      <a:pt x="8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7"/>
              <p:cNvSpPr/>
              <p:nvPr/>
            </p:nvSpPr>
            <p:spPr>
              <a:xfrm>
                <a:off x="4601847" y="2483617"/>
                <a:ext cx="317026" cy="357001"/>
              </a:xfrm>
              <a:custGeom>
                <a:rect b="b" l="l" r="r" t="t"/>
                <a:pathLst>
                  <a:path extrusionOk="0" h="10538" w="9358">
                    <a:moveTo>
                      <a:pt x="6647" y="0"/>
                    </a:moveTo>
                    <a:cubicBezTo>
                      <a:pt x="5627" y="365"/>
                      <a:pt x="4796" y="1093"/>
                      <a:pt x="4344" y="2026"/>
                    </a:cubicBezTo>
                    <a:cubicBezTo>
                      <a:pt x="4636" y="1778"/>
                      <a:pt x="4942" y="1531"/>
                      <a:pt x="5292" y="1268"/>
                    </a:cubicBezTo>
                    <a:lnTo>
                      <a:pt x="5292" y="1268"/>
                    </a:lnTo>
                    <a:cubicBezTo>
                      <a:pt x="4665" y="2114"/>
                      <a:pt x="4402" y="3207"/>
                      <a:pt x="4563" y="4242"/>
                    </a:cubicBezTo>
                    <a:cubicBezTo>
                      <a:pt x="4665" y="4008"/>
                      <a:pt x="4781" y="3790"/>
                      <a:pt x="4927" y="3557"/>
                    </a:cubicBezTo>
                    <a:lnTo>
                      <a:pt x="4927" y="3557"/>
                    </a:lnTo>
                    <a:cubicBezTo>
                      <a:pt x="4883" y="4314"/>
                      <a:pt x="4956" y="5072"/>
                      <a:pt x="5175" y="5816"/>
                    </a:cubicBezTo>
                    <a:cubicBezTo>
                      <a:pt x="4869" y="6792"/>
                      <a:pt x="4096" y="7623"/>
                      <a:pt x="3149" y="8002"/>
                    </a:cubicBezTo>
                    <a:cubicBezTo>
                      <a:pt x="3196" y="8004"/>
                      <a:pt x="3243" y="8005"/>
                      <a:pt x="3291" y="8005"/>
                    </a:cubicBezTo>
                    <a:cubicBezTo>
                      <a:pt x="3610" y="8005"/>
                      <a:pt x="3930" y="7963"/>
                      <a:pt x="4184" y="7900"/>
                    </a:cubicBezTo>
                    <a:lnTo>
                      <a:pt x="4184" y="7900"/>
                    </a:lnTo>
                    <a:cubicBezTo>
                      <a:pt x="3513" y="8308"/>
                      <a:pt x="2756" y="8512"/>
                      <a:pt x="2012" y="8774"/>
                    </a:cubicBezTo>
                    <a:cubicBezTo>
                      <a:pt x="1269" y="9022"/>
                      <a:pt x="511" y="9343"/>
                      <a:pt x="1" y="9940"/>
                    </a:cubicBezTo>
                    <a:cubicBezTo>
                      <a:pt x="890" y="10101"/>
                      <a:pt x="1808" y="10130"/>
                      <a:pt x="2726" y="10173"/>
                    </a:cubicBezTo>
                    <a:cubicBezTo>
                      <a:pt x="2818" y="10181"/>
                      <a:pt x="2912" y="10185"/>
                      <a:pt x="3007" y="10185"/>
                    </a:cubicBezTo>
                    <a:cubicBezTo>
                      <a:pt x="3630" y="10185"/>
                      <a:pt x="4294" y="10016"/>
                      <a:pt x="4825" y="9649"/>
                    </a:cubicBezTo>
                    <a:lnTo>
                      <a:pt x="4825" y="9649"/>
                    </a:lnTo>
                    <a:cubicBezTo>
                      <a:pt x="4621" y="9911"/>
                      <a:pt x="4475" y="10217"/>
                      <a:pt x="4402" y="10538"/>
                    </a:cubicBezTo>
                    <a:cubicBezTo>
                      <a:pt x="4840" y="9955"/>
                      <a:pt x="5481" y="9561"/>
                      <a:pt x="6035" y="9080"/>
                    </a:cubicBezTo>
                    <a:cubicBezTo>
                      <a:pt x="6603" y="8614"/>
                      <a:pt x="7128" y="8002"/>
                      <a:pt x="7201" y="7273"/>
                    </a:cubicBezTo>
                    <a:cubicBezTo>
                      <a:pt x="7376" y="7754"/>
                      <a:pt x="7565" y="8162"/>
                      <a:pt x="7755" y="8585"/>
                    </a:cubicBezTo>
                    <a:cubicBezTo>
                      <a:pt x="7478" y="7710"/>
                      <a:pt x="7871" y="6778"/>
                      <a:pt x="8206" y="5932"/>
                    </a:cubicBezTo>
                    <a:cubicBezTo>
                      <a:pt x="8542" y="5072"/>
                      <a:pt x="8819" y="4052"/>
                      <a:pt x="8338" y="3265"/>
                    </a:cubicBezTo>
                    <a:lnTo>
                      <a:pt x="8338" y="3265"/>
                    </a:lnTo>
                    <a:cubicBezTo>
                      <a:pt x="8629" y="3484"/>
                      <a:pt x="8993" y="3600"/>
                      <a:pt x="9358" y="3600"/>
                    </a:cubicBezTo>
                    <a:cubicBezTo>
                      <a:pt x="8687" y="3192"/>
                      <a:pt x="8425" y="2391"/>
                      <a:pt x="8134" y="1662"/>
                    </a:cubicBezTo>
                    <a:cubicBezTo>
                      <a:pt x="7857" y="933"/>
                      <a:pt x="7405" y="146"/>
                      <a:pt x="66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7"/>
              <p:cNvSpPr/>
              <p:nvPr/>
            </p:nvSpPr>
            <p:spPr>
              <a:xfrm>
                <a:off x="3850396" y="4108988"/>
                <a:ext cx="368384" cy="677482"/>
              </a:xfrm>
              <a:custGeom>
                <a:rect b="b" l="l" r="r" t="t"/>
                <a:pathLst>
                  <a:path extrusionOk="0" h="19998" w="10874">
                    <a:moveTo>
                      <a:pt x="3396" y="1"/>
                    </a:moveTo>
                    <a:cubicBezTo>
                      <a:pt x="1968" y="788"/>
                      <a:pt x="962" y="1633"/>
                      <a:pt x="408" y="2785"/>
                    </a:cubicBezTo>
                    <a:cubicBezTo>
                      <a:pt x="117" y="3368"/>
                      <a:pt x="0" y="4067"/>
                      <a:pt x="73" y="4708"/>
                    </a:cubicBezTo>
                    <a:cubicBezTo>
                      <a:pt x="146" y="5321"/>
                      <a:pt x="394" y="5874"/>
                      <a:pt x="860" y="6253"/>
                    </a:cubicBezTo>
                    <a:cubicBezTo>
                      <a:pt x="889" y="6253"/>
                      <a:pt x="904" y="6253"/>
                      <a:pt x="1064" y="6370"/>
                    </a:cubicBezTo>
                    <a:cubicBezTo>
                      <a:pt x="2449" y="10990"/>
                      <a:pt x="4635" y="15698"/>
                      <a:pt x="6792" y="19997"/>
                    </a:cubicBezTo>
                    <a:cubicBezTo>
                      <a:pt x="9547" y="19997"/>
                      <a:pt x="9751" y="18846"/>
                      <a:pt x="10873" y="18758"/>
                    </a:cubicBezTo>
                    <a:cubicBezTo>
                      <a:pt x="9095" y="16528"/>
                      <a:pt x="8643" y="14007"/>
                      <a:pt x="8162" y="11456"/>
                    </a:cubicBezTo>
                    <a:cubicBezTo>
                      <a:pt x="7769" y="9431"/>
                      <a:pt x="7375" y="7376"/>
                      <a:pt x="6267" y="5423"/>
                    </a:cubicBezTo>
                    <a:cubicBezTo>
                      <a:pt x="6501" y="5087"/>
                      <a:pt x="7186" y="4402"/>
                      <a:pt x="7871" y="3703"/>
                    </a:cubicBezTo>
                    <a:cubicBezTo>
                      <a:pt x="6078" y="2449"/>
                      <a:pt x="4737" y="1225"/>
                      <a:pt x="33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7"/>
              <p:cNvSpPr/>
              <p:nvPr/>
            </p:nvSpPr>
            <p:spPr>
              <a:xfrm>
                <a:off x="3850396" y="4108988"/>
                <a:ext cx="276542" cy="388609"/>
              </a:xfrm>
              <a:custGeom>
                <a:rect b="b" l="l" r="r" t="t"/>
                <a:pathLst>
                  <a:path extrusionOk="0" h="11471" w="8163">
                    <a:moveTo>
                      <a:pt x="3396" y="1"/>
                    </a:moveTo>
                    <a:cubicBezTo>
                      <a:pt x="1968" y="788"/>
                      <a:pt x="962" y="1633"/>
                      <a:pt x="408" y="2785"/>
                    </a:cubicBezTo>
                    <a:cubicBezTo>
                      <a:pt x="117" y="3368"/>
                      <a:pt x="0" y="4067"/>
                      <a:pt x="73" y="4723"/>
                    </a:cubicBezTo>
                    <a:cubicBezTo>
                      <a:pt x="423" y="4402"/>
                      <a:pt x="773" y="4067"/>
                      <a:pt x="1108" y="3746"/>
                    </a:cubicBezTo>
                    <a:cubicBezTo>
                      <a:pt x="1341" y="4519"/>
                      <a:pt x="1574" y="5277"/>
                      <a:pt x="1793" y="6049"/>
                    </a:cubicBezTo>
                    <a:cubicBezTo>
                      <a:pt x="2303" y="5991"/>
                      <a:pt x="2799" y="5801"/>
                      <a:pt x="3221" y="5510"/>
                    </a:cubicBezTo>
                    <a:cubicBezTo>
                      <a:pt x="3629" y="6676"/>
                      <a:pt x="4038" y="7842"/>
                      <a:pt x="4460" y="9022"/>
                    </a:cubicBezTo>
                    <a:cubicBezTo>
                      <a:pt x="5043" y="8804"/>
                      <a:pt x="5568" y="8425"/>
                      <a:pt x="5961" y="7929"/>
                    </a:cubicBezTo>
                    <a:cubicBezTo>
                      <a:pt x="6603" y="9154"/>
                      <a:pt x="7346" y="10349"/>
                      <a:pt x="8162" y="11471"/>
                    </a:cubicBezTo>
                    <a:cubicBezTo>
                      <a:pt x="7769" y="9431"/>
                      <a:pt x="7375" y="7376"/>
                      <a:pt x="6267" y="5423"/>
                    </a:cubicBezTo>
                    <a:cubicBezTo>
                      <a:pt x="6501" y="5087"/>
                      <a:pt x="7186" y="4402"/>
                      <a:pt x="7871" y="3717"/>
                    </a:cubicBezTo>
                    <a:cubicBezTo>
                      <a:pt x="6078" y="2449"/>
                      <a:pt x="4737" y="1225"/>
                      <a:pt x="3396"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7"/>
              <p:cNvSpPr/>
              <p:nvPr/>
            </p:nvSpPr>
            <p:spPr>
              <a:xfrm>
                <a:off x="3894842" y="4714805"/>
                <a:ext cx="396502" cy="271698"/>
              </a:xfrm>
              <a:custGeom>
                <a:rect b="b" l="l" r="r" t="t"/>
                <a:pathLst>
                  <a:path extrusionOk="0" h="8020" w="11704">
                    <a:moveTo>
                      <a:pt x="8599" y="1"/>
                    </a:moveTo>
                    <a:cubicBezTo>
                      <a:pt x="7681" y="351"/>
                      <a:pt x="6763" y="671"/>
                      <a:pt x="6063" y="773"/>
                    </a:cubicBezTo>
                    <a:cubicBezTo>
                      <a:pt x="5364" y="1895"/>
                      <a:pt x="4649" y="3018"/>
                      <a:pt x="3921" y="4082"/>
                    </a:cubicBezTo>
                    <a:cubicBezTo>
                      <a:pt x="3469" y="4504"/>
                      <a:pt x="2857" y="4708"/>
                      <a:pt x="2274" y="4898"/>
                    </a:cubicBezTo>
                    <a:cubicBezTo>
                      <a:pt x="1676" y="5087"/>
                      <a:pt x="1064" y="5291"/>
                      <a:pt x="641" y="5729"/>
                    </a:cubicBezTo>
                    <a:cubicBezTo>
                      <a:pt x="204" y="6166"/>
                      <a:pt x="0" y="6909"/>
                      <a:pt x="364" y="7405"/>
                    </a:cubicBezTo>
                    <a:cubicBezTo>
                      <a:pt x="685" y="7856"/>
                      <a:pt x="1297" y="7959"/>
                      <a:pt x="1851" y="7988"/>
                    </a:cubicBezTo>
                    <a:cubicBezTo>
                      <a:pt x="2182" y="8008"/>
                      <a:pt x="2514" y="8019"/>
                      <a:pt x="2846" y="8019"/>
                    </a:cubicBezTo>
                    <a:cubicBezTo>
                      <a:pt x="3958" y="8019"/>
                      <a:pt x="5063" y="7888"/>
                      <a:pt x="6107" y="7507"/>
                    </a:cubicBezTo>
                    <a:cubicBezTo>
                      <a:pt x="7448" y="6997"/>
                      <a:pt x="8657" y="6035"/>
                      <a:pt x="9342" y="4708"/>
                    </a:cubicBezTo>
                    <a:cubicBezTo>
                      <a:pt x="9896" y="4461"/>
                      <a:pt x="10465" y="4213"/>
                      <a:pt x="10916" y="3805"/>
                    </a:cubicBezTo>
                    <a:cubicBezTo>
                      <a:pt x="11368" y="3397"/>
                      <a:pt x="11704" y="2814"/>
                      <a:pt x="11660" y="2216"/>
                    </a:cubicBezTo>
                    <a:cubicBezTo>
                      <a:pt x="11616" y="1546"/>
                      <a:pt x="11121" y="977"/>
                      <a:pt x="10538" y="657"/>
                    </a:cubicBezTo>
                    <a:cubicBezTo>
                      <a:pt x="9940" y="336"/>
                      <a:pt x="9270" y="234"/>
                      <a:pt x="85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7"/>
              <p:cNvSpPr/>
              <p:nvPr/>
            </p:nvSpPr>
            <p:spPr>
              <a:xfrm>
                <a:off x="4353498" y="4115424"/>
                <a:ext cx="306659" cy="360457"/>
              </a:xfrm>
              <a:custGeom>
                <a:rect b="b" l="l" r="r" t="t"/>
                <a:pathLst>
                  <a:path extrusionOk="0" h="10640" w="9052">
                    <a:moveTo>
                      <a:pt x="5466" y="0"/>
                    </a:moveTo>
                    <a:cubicBezTo>
                      <a:pt x="3936" y="1647"/>
                      <a:pt x="2289" y="3192"/>
                      <a:pt x="394" y="5014"/>
                    </a:cubicBezTo>
                    <a:cubicBezTo>
                      <a:pt x="103" y="6763"/>
                      <a:pt x="1" y="8541"/>
                      <a:pt x="45" y="10202"/>
                    </a:cubicBezTo>
                    <a:cubicBezTo>
                      <a:pt x="730" y="9692"/>
                      <a:pt x="1415" y="9182"/>
                      <a:pt x="2100" y="8672"/>
                    </a:cubicBezTo>
                    <a:cubicBezTo>
                      <a:pt x="2887" y="9474"/>
                      <a:pt x="3805" y="10144"/>
                      <a:pt x="4825" y="10640"/>
                    </a:cubicBezTo>
                    <a:cubicBezTo>
                      <a:pt x="5700" y="9488"/>
                      <a:pt x="6676" y="8395"/>
                      <a:pt x="7930" y="7375"/>
                    </a:cubicBezTo>
                    <a:cubicBezTo>
                      <a:pt x="8148" y="7608"/>
                      <a:pt x="8367" y="7856"/>
                      <a:pt x="8585" y="8089"/>
                    </a:cubicBezTo>
                    <a:cubicBezTo>
                      <a:pt x="8483" y="6734"/>
                      <a:pt x="8615" y="5364"/>
                      <a:pt x="9052" y="4081"/>
                    </a:cubicBezTo>
                    <a:cubicBezTo>
                      <a:pt x="8469" y="3469"/>
                      <a:pt x="8206" y="2595"/>
                      <a:pt x="8323" y="1778"/>
                    </a:cubicBezTo>
                    <a:cubicBezTo>
                      <a:pt x="8367" y="1501"/>
                      <a:pt x="8425" y="1195"/>
                      <a:pt x="8250" y="991"/>
                    </a:cubicBezTo>
                    <a:cubicBezTo>
                      <a:pt x="8163" y="875"/>
                      <a:pt x="8002" y="831"/>
                      <a:pt x="7871" y="787"/>
                    </a:cubicBezTo>
                    <a:cubicBezTo>
                      <a:pt x="7070" y="525"/>
                      <a:pt x="6268" y="263"/>
                      <a:pt x="5466"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7"/>
              <p:cNvSpPr/>
              <p:nvPr/>
            </p:nvSpPr>
            <p:spPr>
              <a:xfrm>
                <a:off x="4408818" y="3916771"/>
                <a:ext cx="543632" cy="813399"/>
              </a:xfrm>
              <a:custGeom>
                <a:rect b="b" l="l" r="r" t="t"/>
                <a:pathLst>
                  <a:path extrusionOk="0" h="24010" w="16047">
                    <a:moveTo>
                      <a:pt x="5309" y="0"/>
                    </a:moveTo>
                    <a:cubicBezTo>
                      <a:pt x="3461" y="0"/>
                      <a:pt x="1296" y="151"/>
                      <a:pt x="0" y="559"/>
                    </a:cubicBezTo>
                    <a:cubicBezTo>
                      <a:pt x="204" y="1987"/>
                      <a:pt x="656" y="4946"/>
                      <a:pt x="1079" y="7715"/>
                    </a:cubicBezTo>
                    <a:cubicBezTo>
                      <a:pt x="1356" y="9552"/>
                      <a:pt x="1618" y="11301"/>
                      <a:pt x="1808" y="12467"/>
                    </a:cubicBezTo>
                    <a:cubicBezTo>
                      <a:pt x="1866" y="12904"/>
                      <a:pt x="2012" y="13326"/>
                      <a:pt x="2216" y="13720"/>
                    </a:cubicBezTo>
                    <a:cubicBezTo>
                      <a:pt x="2449" y="14128"/>
                      <a:pt x="2740" y="14492"/>
                      <a:pt x="3105" y="14798"/>
                    </a:cubicBezTo>
                    <a:cubicBezTo>
                      <a:pt x="5451" y="16810"/>
                      <a:pt x="11033" y="21605"/>
                      <a:pt x="13744" y="24010"/>
                    </a:cubicBezTo>
                    <a:cubicBezTo>
                      <a:pt x="14531" y="23485"/>
                      <a:pt x="15318" y="22946"/>
                      <a:pt x="16047" y="22159"/>
                    </a:cubicBezTo>
                    <a:cubicBezTo>
                      <a:pt x="14109" y="20570"/>
                      <a:pt x="13117" y="18165"/>
                      <a:pt x="11908" y="15979"/>
                    </a:cubicBezTo>
                    <a:cubicBezTo>
                      <a:pt x="10698" y="13793"/>
                      <a:pt x="8964" y="11607"/>
                      <a:pt x="6617" y="11228"/>
                    </a:cubicBezTo>
                    <a:cubicBezTo>
                      <a:pt x="6617" y="10805"/>
                      <a:pt x="6617" y="10397"/>
                      <a:pt x="6603" y="10003"/>
                    </a:cubicBezTo>
                    <a:cubicBezTo>
                      <a:pt x="6603" y="8357"/>
                      <a:pt x="6573" y="6914"/>
                      <a:pt x="6544" y="5573"/>
                    </a:cubicBezTo>
                    <a:cubicBezTo>
                      <a:pt x="6486" y="3562"/>
                      <a:pt x="6442" y="1813"/>
                      <a:pt x="6442" y="20"/>
                    </a:cubicBezTo>
                    <a:cubicBezTo>
                      <a:pt x="6087" y="7"/>
                      <a:pt x="5705" y="0"/>
                      <a:pt x="53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7"/>
              <p:cNvSpPr/>
              <p:nvPr/>
            </p:nvSpPr>
            <p:spPr>
              <a:xfrm>
                <a:off x="4444863" y="4105532"/>
                <a:ext cx="187647" cy="276034"/>
              </a:xfrm>
              <a:custGeom>
                <a:rect b="b" l="l" r="r" t="t"/>
                <a:pathLst>
                  <a:path extrusionOk="0" h="8148" w="5539">
                    <a:moveTo>
                      <a:pt x="5466" y="1"/>
                    </a:moveTo>
                    <a:cubicBezTo>
                      <a:pt x="3629" y="657"/>
                      <a:pt x="1807" y="1371"/>
                      <a:pt x="0" y="2143"/>
                    </a:cubicBezTo>
                    <a:cubicBezTo>
                      <a:pt x="292" y="3980"/>
                      <a:pt x="554" y="5743"/>
                      <a:pt x="729" y="6895"/>
                    </a:cubicBezTo>
                    <a:cubicBezTo>
                      <a:pt x="802" y="7332"/>
                      <a:pt x="948" y="7754"/>
                      <a:pt x="1152" y="8148"/>
                    </a:cubicBezTo>
                    <a:cubicBezTo>
                      <a:pt x="1866" y="6210"/>
                      <a:pt x="2944" y="4402"/>
                      <a:pt x="4314" y="2872"/>
                    </a:cubicBezTo>
                    <a:cubicBezTo>
                      <a:pt x="4722" y="3382"/>
                      <a:pt x="5130" y="3907"/>
                      <a:pt x="5539" y="4431"/>
                    </a:cubicBezTo>
                    <a:cubicBezTo>
                      <a:pt x="5539" y="2785"/>
                      <a:pt x="5509" y="1342"/>
                      <a:pt x="5466"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7"/>
              <p:cNvSpPr/>
              <p:nvPr/>
            </p:nvSpPr>
            <p:spPr>
              <a:xfrm>
                <a:off x="4842303" y="4637803"/>
                <a:ext cx="239006" cy="335828"/>
              </a:xfrm>
              <a:custGeom>
                <a:rect b="b" l="l" r="r" t="t"/>
                <a:pathLst>
                  <a:path extrusionOk="0" h="9913" w="7055">
                    <a:moveTo>
                      <a:pt x="2216" y="0"/>
                    </a:moveTo>
                    <a:cubicBezTo>
                      <a:pt x="1400" y="408"/>
                      <a:pt x="700" y="904"/>
                      <a:pt x="1" y="1399"/>
                    </a:cubicBezTo>
                    <a:cubicBezTo>
                      <a:pt x="832" y="3119"/>
                      <a:pt x="1415" y="4679"/>
                      <a:pt x="2070" y="6632"/>
                    </a:cubicBezTo>
                    <a:cubicBezTo>
                      <a:pt x="2318" y="7215"/>
                      <a:pt x="2172" y="7870"/>
                      <a:pt x="2187" y="8497"/>
                    </a:cubicBezTo>
                    <a:cubicBezTo>
                      <a:pt x="2216" y="9124"/>
                      <a:pt x="2551" y="9867"/>
                      <a:pt x="3178" y="9911"/>
                    </a:cubicBezTo>
                    <a:cubicBezTo>
                      <a:pt x="3194" y="9912"/>
                      <a:pt x="3210" y="9912"/>
                      <a:pt x="3227" y="9912"/>
                    </a:cubicBezTo>
                    <a:cubicBezTo>
                      <a:pt x="3456" y="9912"/>
                      <a:pt x="3675" y="9820"/>
                      <a:pt x="3907" y="9765"/>
                    </a:cubicBezTo>
                    <a:cubicBezTo>
                      <a:pt x="4344" y="9663"/>
                      <a:pt x="4796" y="9707"/>
                      <a:pt x="5233" y="9605"/>
                    </a:cubicBezTo>
                    <a:cubicBezTo>
                      <a:pt x="6399" y="9313"/>
                      <a:pt x="7055" y="7987"/>
                      <a:pt x="7011" y="6792"/>
                    </a:cubicBezTo>
                    <a:cubicBezTo>
                      <a:pt x="6953" y="5597"/>
                      <a:pt x="6180" y="4606"/>
                      <a:pt x="5641" y="3483"/>
                    </a:cubicBezTo>
                    <a:cubicBezTo>
                      <a:pt x="4942" y="1982"/>
                      <a:pt x="3703" y="743"/>
                      <a:pt x="2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7"/>
              <p:cNvSpPr/>
              <p:nvPr/>
            </p:nvSpPr>
            <p:spPr>
              <a:xfrm>
                <a:off x="3814351" y="3599956"/>
                <a:ext cx="857677" cy="866553"/>
              </a:xfrm>
              <a:custGeom>
                <a:rect b="b" l="l" r="r" t="t"/>
                <a:pathLst>
                  <a:path extrusionOk="0" h="25579" w="25317">
                    <a:moveTo>
                      <a:pt x="23189" y="0"/>
                    </a:moveTo>
                    <a:cubicBezTo>
                      <a:pt x="20781" y="773"/>
                      <a:pt x="18320" y="1405"/>
                      <a:pt x="15740" y="1405"/>
                    </a:cubicBezTo>
                    <a:cubicBezTo>
                      <a:pt x="14525" y="1405"/>
                      <a:pt x="13284" y="1265"/>
                      <a:pt x="12010" y="933"/>
                    </a:cubicBezTo>
                    <a:cubicBezTo>
                      <a:pt x="11558" y="2259"/>
                      <a:pt x="11106" y="3586"/>
                      <a:pt x="10611" y="4795"/>
                    </a:cubicBezTo>
                    <a:lnTo>
                      <a:pt x="0" y="18452"/>
                    </a:lnTo>
                    <a:cubicBezTo>
                      <a:pt x="744" y="18233"/>
                      <a:pt x="1487" y="18015"/>
                      <a:pt x="2391" y="17796"/>
                    </a:cubicBezTo>
                    <a:lnTo>
                      <a:pt x="2959" y="20215"/>
                    </a:lnTo>
                    <a:cubicBezTo>
                      <a:pt x="3411" y="19807"/>
                      <a:pt x="3863" y="19399"/>
                      <a:pt x="4533" y="18787"/>
                    </a:cubicBezTo>
                    <a:lnTo>
                      <a:pt x="5816" y="23101"/>
                    </a:lnTo>
                    <a:cubicBezTo>
                      <a:pt x="6355" y="22824"/>
                      <a:pt x="6894" y="22547"/>
                      <a:pt x="7506" y="22372"/>
                    </a:cubicBezTo>
                    <a:lnTo>
                      <a:pt x="10232" y="25579"/>
                    </a:lnTo>
                    <a:cubicBezTo>
                      <a:pt x="10523" y="23946"/>
                      <a:pt x="9110" y="22489"/>
                      <a:pt x="9663" y="20653"/>
                    </a:cubicBezTo>
                    <a:cubicBezTo>
                      <a:pt x="11791" y="17665"/>
                      <a:pt x="13919" y="14677"/>
                      <a:pt x="16149" y="11689"/>
                    </a:cubicBezTo>
                    <a:lnTo>
                      <a:pt x="16149" y="11689"/>
                    </a:lnTo>
                    <a:cubicBezTo>
                      <a:pt x="15916" y="14998"/>
                      <a:pt x="15683" y="18306"/>
                      <a:pt x="15450" y="21615"/>
                    </a:cubicBezTo>
                    <a:cubicBezTo>
                      <a:pt x="15362" y="22795"/>
                      <a:pt x="15887" y="24078"/>
                      <a:pt x="15858" y="25389"/>
                    </a:cubicBezTo>
                    <a:cubicBezTo>
                      <a:pt x="16484" y="23363"/>
                      <a:pt x="17257" y="21381"/>
                      <a:pt x="18160" y="19472"/>
                    </a:cubicBezTo>
                    <a:lnTo>
                      <a:pt x="19443" y="20813"/>
                    </a:lnTo>
                    <a:lnTo>
                      <a:pt x="23247" y="16776"/>
                    </a:lnTo>
                    <a:cubicBezTo>
                      <a:pt x="23699" y="17213"/>
                      <a:pt x="24005" y="17621"/>
                      <a:pt x="24325" y="18029"/>
                    </a:cubicBezTo>
                    <a:lnTo>
                      <a:pt x="25156" y="7798"/>
                    </a:lnTo>
                    <a:cubicBezTo>
                      <a:pt x="25317" y="6005"/>
                      <a:pt x="24996" y="4198"/>
                      <a:pt x="24253" y="2551"/>
                    </a:cubicBezTo>
                    <a:cubicBezTo>
                      <a:pt x="23830" y="1618"/>
                      <a:pt x="23436" y="729"/>
                      <a:pt x="231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7"/>
              <p:cNvSpPr/>
              <p:nvPr/>
            </p:nvSpPr>
            <p:spPr>
              <a:xfrm>
                <a:off x="4269585" y="3803860"/>
                <a:ext cx="90385" cy="167931"/>
              </a:xfrm>
              <a:custGeom>
                <a:rect b="b" l="l" r="r" t="t"/>
                <a:pathLst>
                  <a:path extrusionOk="0" h="4957" w="2668">
                    <a:moveTo>
                      <a:pt x="510" y="1"/>
                    </a:moveTo>
                    <a:lnTo>
                      <a:pt x="510" y="1"/>
                    </a:lnTo>
                    <a:cubicBezTo>
                      <a:pt x="0" y="1910"/>
                      <a:pt x="962" y="4125"/>
                      <a:pt x="2667" y="4956"/>
                    </a:cubicBezTo>
                    <a:cubicBezTo>
                      <a:pt x="1618" y="3469"/>
                      <a:pt x="889" y="1779"/>
                      <a:pt x="510"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7"/>
              <p:cNvSpPr/>
              <p:nvPr/>
            </p:nvSpPr>
            <p:spPr>
              <a:xfrm>
                <a:off x="4192076" y="3903119"/>
                <a:ext cx="132359" cy="85236"/>
              </a:xfrm>
              <a:custGeom>
                <a:rect b="b" l="l" r="r" t="t"/>
                <a:pathLst>
                  <a:path extrusionOk="0" h="2516" w="3907">
                    <a:moveTo>
                      <a:pt x="0" y="0"/>
                    </a:moveTo>
                    <a:lnTo>
                      <a:pt x="0" y="0"/>
                    </a:lnTo>
                    <a:cubicBezTo>
                      <a:pt x="669" y="1447"/>
                      <a:pt x="2071" y="2515"/>
                      <a:pt x="3079" y="2515"/>
                    </a:cubicBezTo>
                    <a:cubicBezTo>
                      <a:pt x="3411" y="2515"/>
                      <a:pt x="3700" y="2399"/>
                      <a:pt x="3906" y="2143"/>
                    </a:cubicBezTo>
                    <a:cubicBezTo>
                      <a:pt x="2609" y="1429"/>
                      <a:pt x="1297" y="714"/>
                      <a:pt x="0"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5" name="Shape 1945"/>
        <p:cNvGrpSpPr/>
        <p:nvPr/>
      </p:nvGrpSpPr>
      <p:grpSpPr>
        <a:xfrm>
          <a:off x="0" y="0"/>
          <a:ext cx="0" cy="0"/>
          <a:chOff x="0" y="0"/>
          <a:chExt cx="0" cy="0"/>
        </a:xfrm>
      </p:grpSpPr>
      <p:sp>
        <p:nvSpPr>
          <p:cNvPr id="1946" name="Google Shape;1946;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1947" name="Google Shape;1947;p48"/>
          <p:cNvSpPr txBox="1"/>
          <p:nvPr>
            <p:ph idx="1" type="body"/>
          </p:nvPr>
        </p:nvSpPr>
        <p:spPr>
          <a:xfrm>
            <a:off x="720000" y="1142500"/>
            <a:ext cx="7704000" cy="342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Did you like the resources used in this template? Get them for free at our other websites:</a:t>
            </a:r>
            <a:endParaRPr sz="1400"/>
          </a:p>
          <a:p>
            <a:pPr indent="0" lvl="0" marL="0" rtl="0" algn="l">
              <a:spcBef>
                <a:spcPts val="1000"/>
              </a:spcBef>
              <a:spcAft>
                <a:spcPts val="0"/>
              </a:spcAft>
              <a:buClr>
                <a:schemeClr val="dk1"/>
              </a:buClr>
              <a:buSzPts val="1100"/>
              <a:buFont typeface="Arial"/>
              <a:buNone/>
            </a:pPr>
            <a:r>
              <a:rPr lang="en" sz="2000">
                <a:latin typeface="Nosifer"/>
                <a:ea typeface="Nosifer"/>
                <a:cs typeface="Nosifer"/>
                <a:sym typeface="Nosifer"/>
              </a:rPr>
              <a:t>VECTORS</a:t>
            </a:r>
            <a:endParaRPr sz="2000">
              <a:latin typeface="Nosifer"/>
              <a:ea typeface="Nosifer"/>
              <a:cs typeface="Nosifer"/>
              <a:sym typeface="Nosifer"/>
            </a:endParaRPr>
          </a:p>
          <a:p>
            <a:pPr indent="-317500" lvl="0" marL="457200" rtl="0" algn="l">
              <a:spcBef>
                <a:spcPts val="1000"/>
              </a:spcBef>
              <a:spcAft>
                <a:spcPts val="0"/>
              </a:spcAft>
              <a:buSzPts val="1400"/>
              <a:buChar char="●"/>
            </a:pPr>
            <a:r>
              <a:rPr lang="en" sz="1400">
                <a:uFill>
                  <a:noFill/>
                </a:uFill>
                <a:hlinkClick r:id="rId3"/>
              </a:rPr>
              <a:t>Hand drawn flat halloween zombies collection</a:t>
            </a:r>
            <a:endParaRPr/>
          </a:p>
          <a:p>
            <a:pPr indent="-317500" lvl="0" marL="457200" rtl="0" algn="l">
              <a:spcBef>
                <a:spcPts val="0"/>
              </a:spcBef>
              <a:spcAft>
                <a:spcPts val="0"/>
              </a:spcAft>
              <a:buSzPts val="1400"/>
              <a:buChar char="●"/>
            </a:pPr>
            <a:r>
              <a:rPr lang="en" sz="1400">
                <a:uFill>
                  <a:noFill/>
                </a:uFill>
                <a:hlinkClick r:id="rId4"/>
              </a:rPr>
              <a:t>Hand drawn flat halloween zombies collection II</a:t>
            </a:r>
            <a:endParaRPr sz="1400"/>
          </a:p>
          <a:p>
            <a:pPr indent="0" lvl="0" marL="0" rtl="0" algn="l">
              <a:spcBef>
                <a:spcPts val="1000"/>
              </a:spcBef>
              <a:spcAft>
                <a:spcPts val="0"/>
              </a:spcAft>
              <a:buNone/>
            </a:pPr>
            <a:r>
              <a:rPr lang="en" sz="2000">
                <a:latin typeface="Nosifer"/>
                <a:ea typeface="Nosifer"/>
                <a:cs typeface="Nosifer"/>
                <a:sym typeface="Nosifer"/>
              </a:rPr>
              <a:t>PHOTOS</a:t>
            </a:r>
            <a:endParaRPr sz="2000">
              <a:latin typeface="Nosifer"/>
              <a:ea typeface="Nosifer"/>
              <a:cs typeface="Nosifer"/>
              <a:sym typeface="Nosifer"/>
            </a:endParaRPr>
          </a:p>
          <a:p>
            <a:pPr indent="-317500" lvl="0" marL="457200" rtl="0" algn="l">
              <a:spcBef>
                <a:spcPts val="1000"/>
              </a:spcBef>
              <a:spcAft>
                <a:spcPts val="0"/>
              </a:spcAft>
              <a:buSzPts val="1400"/>
              <a:buChar char="●"/>
            </a:pPr>
            <a:r>
              <a:rPr lang="en" sz="1400">
                <a:uFill>
                  <a:noFill/>
                </a:uFill>
                <a:hlinkClick r:id="rId5"/>
              </a:rPr>
              <a:t>Spooky male zombie outdoors</a:t>
            </a:r>
            <a:endParaRPr sz="1400"/>
          </a:p>
          <a:p>
            <a:pPr indent="-317500" lvl="0" marL="457200" rtl="0" algn="l">
              <a:spcBef>
                <a:spcPts val="0"/>
              </a:spcBef>
              <a:spcAft>
                <a:spcPts val="0"/>
              </a:spcAft>
              <a:buSzPts val="1400"/>
              <a:buChar char="●"/>
            </a:pPr>
            <a:r>
              <a:rPr lang="en" sz="1400">
                <a:uFill>
                  <a:noFill/>
                </a:uFill>
                <a:hlinkClick r:id="rId6"/>
              </a:rPr>
              <a:t>Spooky male zombie outdoors II</a:t>
            </a:r>
            <a:endParaRPr sz="1400"/>
          </a:p>
          <a:p>
            <a:pPr indent="0" lvl="0" marL="0" rtl="0" algn="l">
              <a:spcBef>
                <a:spcPts val="1000"/>
              </a:spcBef>
              <a:spcAft>
                <a:spcPts val="0"/>
              </a:spcAft>
              <a:buNone/>
            </a:pPr>
            <a:r>
              <a:rPr lang="en" sz="2000">
                <a:latin typeface="Nosifer"/>
                <a:ea typeface="Nosifer"/>
                <a:cs typeface="Nosifer"/>
                <a:sym typeface="Nosifer"/>
              </a:rPr>
              <a:t>Icons</a:t>
            </a:r>
            <a:endParaRPr sz="2000">
              <a:latin typeface="Nosifer"/>
              <a:ea typeface="Nosifer"/>
              <a:cs typeface="Nosifer"/>
              <a:sym typeface="Nosifer"/>
            </a:endParaRPr>
          </a:p>
          <a:p>
            <a:pPr indent="-317500" lvl="0" marL="457200" rtl="0" algn="l">
              <a:spcBef>
                <a:spcPts val="1000"/>
              </a:spcBef>
              <a:spcAft>
                <a:spcPts val="0"/>
              </a:spcAft>
              <a:buSzPts val="1400"/>
              <a:buChar char="●"/>
            </a:pPr>
            <a:r>
              <a:rPr lang="en" sz="1400">
                <a:uFill>
                  <a:noFill/>
                </a:uFill>
                <a:hlinkClick r:id="rId7"/>
              </a:rPr>
              <a:t>Halloween | Filled</a:t>
            </a:r>
            <a:endParaRPr sz="2000">
              <a:latin typeface="Nosifer"/>
              <a:ea typeface="Nosifer"/>
              <a:cs typeface="Nosifer"/>
              <a:sym typeface="Nosife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51" name="Shape 1951"/>
        <p:cNvGrpSpPr/>
        <p:nvPr/>
      </p:nvGrpSpPr>
      <p:grpSpPr>
        <a:xfrm>
          <a:off x="0" y="0"/>
          <a:ext cx="0" cy="0"/>
          <a:chOff x="0" y="0"/>
          <a:chExt cx="0" cy="0"/>
        </a:xfrm>
      </p:grpSpPr>
      <p:sp>
        <p:nvSpPr>
          <p:cNvPr id="1952" name="Google Shape;1952;p4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953" name="Google Shape;1953;p49"/>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uFill>
                  <a:noFill/>
                </a:uFill>
                <a:hlinkClick action="ppaction://hlinksldjump" r:id="rId5"/>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6">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7">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57" name="Shape 1957"/>
        <p:cNvGrpSpPr/>
        <p:nvPr/>
      </p:nvGrpSpPr>
      <p:grpSpPr>
        <a:xfrm>
          <a:off x="0" y="0"/>
          <a:ext cx="0" cy="0"/>
          <a:chOff x="0" y="0"/>
          <a:chExt cx="0" cy="0"/>
        </a:xfrm>
      </p:grpSpPr>
      <p:sp>
        <p:nvSpPr>
          <p:cNvPr id="1958" name="Google Shape;1958;p50"/>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1959" name="Google Shape;1959;p5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63" name="Shape 1963"/>
        <p:cNvGrpSpPr/>
        <p:nvPr/>
      </p:nvGrpSpPr>
      <p:grpSpPr>
        <a:xfrm>
          <a:off x="0" y="0"/>
          <a:ext cx="0" cy="0"/>
          <a:chOff x="0" y="0"/>
          <a:chExt cx="0" cy="0"/>
        </a:xfrm>
      </p:grpSpPr>
      <p:sp>
        <p:nvSpPr>
          <p:cNvPr id="1964" name="Google Shape;1964;p51"/>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Nosifer</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https://fonts.google.com/specimen/Nosifer</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Overpass</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https://fonts.google.com/specimen/Overpass</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1965" name="Google Shape;1965;p5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
        <p:nvSpPr>
          <p:cNvPr id="1966" name="Google Shape;1966;p51"/>
          <p:cNvSpPr/>
          <p:nvPr/>
        </p:nvSpPr>
        <p:spPr>
          <a:xfrm>
            <a:off x="2052650" y="2947175"/>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1"/>
          <p:cNvSpPr/>
          <p:nvPr/>
        </p:nvSpPr>
        <p:spPr>
          <a:xfrm>
            <a:off x="3114470" y="29471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1"/>
          <p:cNvSpPr/>
          <p:nvPr/>
        </p:nvSpPr>
        <p:spPr>
          <a:xfrm>
            <a:off x="4176289" y="2947175"/>
            <a:ext cx="791400" cy="754200"/>
          </a:xfrm>
          <a:prstGeom prst="roundRect">
            <a:avLst>
              <a:gd fmla="val 16667" name="adj"/>
            </a:avLst>
          </a:prstGeom>
          <a:solidFill>
            <a:srgbClr val="20002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1"/>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1970" name="Google Shape;1970;p51"/>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00000"/>
                </a:solidFill>
              </a:rPr>
              <a:t>#ffffff</a:t>
            </a:r>
            <a:endParaRPr sz="1000">
              <a:solidFill>
                <a:srgbClr val="000000"/>
              </a:solidFill>
            </a:endParaRPr>
          </a:p>
        </p:txBody>
      </p:sp>
      <p:sp>
        <p:nvSpPr>
          <p:cNvPr id="1971" name="Google Shape;1971;p51"/>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#20002f</a:t>
            </a:r>
            <a:endParaRPr sz="1000">
              <a:solidFill>
                <a:srgbClr val="FFFFFF"/>
              </a:solidFill>
            </a:endParaRPr>
          </a:p>
        </p:txBody>
      </p:sp>
      <p:sp>
        <p:nvSpPr>
          <p:cNvPr id="1972" name="Google Shape;1972;p51"/>
          <p:cNvSpPr/>
          <p:nvPr/>
        </p:nvSpPr>
        <p:spPr>
          <a:xfrm>
            <a:off x="5238125" y="2947175"/>
            <a:ext cx="791400" cy="754200"/>
          </a:xfrm>
          <a:prstGeom prst="roundRect">
            <a:avLst>
              <a:gd fmla="val 16667" name="adj"/>
            </a:avLst>
          </a:prstGeom>
          <a:solidFill>
            <a:srgbClr val="4D0D6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1"/>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#4d0d6d</a:t>
            </a:r>
            <a:endParaRPr sz="1000">
              <a:solidFill>
                <a:srgbClr val="FFFFFF"/>
              </a:solidFill>
            </a:endParaRPr>
          </a:p>
        </p:txBody>
      </p:sp>
      <p:sp>
        <p:nvSpPr>
          <p:cNvPr id="1974" name="Google Shape;1974;p51"/>
          <p:cNvSpPr/>
          <p:nvPr/>
        </p:nvSpPr>
        <p:spPr>
          <a:xfrm>
            <a:off x="2052650" y="3878275"/>
            <a:ext cx="791400" cy="754200"/>
          </a:xfrm>
          <a:prstGeom prst="roundRect">
            <a:avLst>
              <a:gd fmla="val 16667" name="adj"/>
            </a:avLst>
          </a:prstGeom>
          <a:solidFill>
            <a:srgbClr val="869F5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1"/>
          <p:cNvSpPr/>
          <p:nvPr/>
        </p:nvSpPr>
        <p:spPr>
          <a:xfrm>
            <a:off x="3114470" y="3878275"/>
            <a:ext cx="791400" cy="754200"/>
          </a:xfrm>
          <a:prstGeom prst="roundRect">
            <a:avLst>
              <a:gd fmla="val 16667" name="adj"/>
            </a:avLst>
          </a:prstGeom>
          <a:solidFill>
            <a:srgbClr val="DD355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1"/>
          <p:cNvSpPr/>
          <p:nvPr/>
        </p:nvSpPr>
        <p:spPr>
          <a:xfrm>
            <a:off x="4176289" y="3878275"/>
            <a:ext cx="791400" cy="754200"/>
          </a:xfrm>
          <a:prstGeom prst="roundRect">
            <a:avLst>
              <a:gd fmla="val 16667" name="adj"/>
            </a:avLst>
          </a:prstGeom>
          <a:solidFill>
            <a:srgbClr val="D4CCA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1"/>
          <p:cNvSpPr txBox="1"/>
          <p:nvPr/>
        </p:nvSpPr>
        <p:spPr>
          <a:xfrm>
            <a:off x="20526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#869f57</a:t>
            </a:r>
            <a:endParaRPr sz="1000">
              <a:solidFill>
                <a:srgbClr val="FFFFFF"/>
              </a:solidFill>
            </a:endParaRPr>
          </a:p>
        </p:txBody>
      </p:sp>
      <p:sp>
        <p:nvSpPr>
          <p:cNvPr id="1978" name="Google Shape;1978;p51"/>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#dd3557</a:t>
            </a:r>
            <a:endParaRPr sz="1000">
              <a:solidFill>
                <a:srgbClr val="FFFFFF"/>
              </a:solidFill>
            </a:endParaRPr>
          </a:p>
        </p:txBody>
      </p:sp>
      <p:sp>
        <p:nvSpPr>
          <p:cNvPr id="1979" name="Google Shape;1979;p51"/>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#d4ccae</a:t>
            </a:r>
            <a:endParaRPr sz="1000">
              <a:solidFill>
                <a:srgbClr val="FFFFFF"/>
              </a:solidFill>
            </a:endParaRPr>
          </a:p>
        </p:txBody>
      </p:sp>
      <p:sp>
        <p:nvSpPr>
          <p:cNvPr id="1980" name="Google Shape;1980;p51"/>
          <p:cNvSpPr/>
          <p:nvPr/>
        </p:nvSpPr>
        <p:spPr>
          <a:xfrm>
            <a:off x="5238125" y="3878275"/>
            <a:ext cx="791400" cy="754200"/>
          </a:xfrm>
          <a:prstGeom prst="roundRect">
            <a:avLst>
              <a:gd fmla="val 16667" name="adj"/>
            </a:avLst>
          </a:prstGeom>
          <a:solidFill>
            <a:srgbClr val="BFD9E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1"/>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#bfd9e0</a:t>
            </a:r>
            <a:endParaRPr sz="1000">
              <a:solidFill>
                <a:schemeClr val="dk1"/>
              </a:solidFill>
            </a:endParaRPr>
          </a:p>
        </p:txBody>
      </p:sp>
      <p:sp>
        <p:nvSpPr>
          <p:cNvPr id="1982" name="Google Shape;1982;p51"/>
          <p:cNvSpPr/>
          <p:nvPr/>
        </p:nvSpPr>
        <p:spPr>
          <a:xfrm>
            <a:off x="6299950" y="2947175"/>
            <a:ext cx="791400" cy="754200"/>
          </a:xfrm>
          <a:prstGeom prst="roundRect">
            <a:avLst>
              <a:gd fmla="val 16667" name="adj"/>
            </a:avLst>
          </a:prstGeom>
          <a:solidFill>
            <a:srgbClr val="76BFB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1"/>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#76bfb8</a:t>
            </a:r>
            <a:endParaRPr sz="1000">
              <a:solidFill>
                <a:srgbClr val="FFFFFF"/>
              </a:solidFill>
            </a:endParaRPr>
          </a:p>
        </p:txBody>
      </p:sp>
      <p:sp>
        <p:nvSpPr>
          <p:cNvPr id="1984" name="Google Shape;1984;p51"/>
          <p:cNvSpPr/>
          <p:nvPr/>
        </p:nvSpPr>
        <p:spPr>
          <a:xfrm>
            <a:off x="6299950" y="3878275"/>
            <a:ext cx="791400" cy="754200"/>
          </a:xfrm>
          <a:prstGeom prst="roundRect">
            <a:avLst>
              <a:gd fmla="val 16667" name="adj"/>
            </a:avLst>
          </a:prstGeom>
          <a:solidFill>
            <a:srgbClr val="9D73B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1"/>
          <p:cNvSpPr txBox="1"/>
          <p:nvPr/>
        </p:nvSpPr>
        <p:spPr>
          <a:xfrm>
            <a:off x="62999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#9d73bf</a:t>
            </a:r>
            <a:endParaRPr sz="1000">
              <a:solidFill>
                <a:srgbClr val="FFFFF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89" name="Shape 1989"/>
        <p:cNvGrpSpPr/>
        <p:nvPr/>
      </p:nvGrpSpPr>
      <p:grpSpPr>
        <a:xfrm>
          <a:off x="0" y="0"/>
          <a:ext cx="0" cy="0"/>
          <a:chOff x="0" y="0"/>
          <a:chExt cx="0" cy="0"/>
        </a:xfrm>
      </p:grpSpPr>
      <p:sp>
        <p:nvSpPr>
          <p:cNvPr id="1990" name="Google Shape;1990;p52"/>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1991" name="Google Shape;1991;p5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1992" name="Google Shape;1992;p52"/>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993" name="Google Shape;1993;p52">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1994" name="Google Shape;1994;p52">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1995" name="Google Shape;1995;p52">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1996" name="Google Shape;1996;p52">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1997" name="Google Shape;1997;p52"/>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998" name="Google Shape;1998;p52"/>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999" name="Google Shape;1999;p52"/>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000" name="Google Shape;2000;p52"/>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001" name="Google Shape;2001;p52">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05" name="Shape 2005"/>
        <p:cNvGrpSpPr/>
        <p:nvPr/>
      </p:nvGrpSpPr>
      <p:grpSpPr>
        <a:xfrm>
          <a:off x="0" y="0"/>
          <a:ext cx="0" cy="0"/>
          <a:chOff x="0" y="0"/>
          <a:chExt cx="0" cy="0"/>
        </a:xfrm>
      </p:grpSpPr>
      <p:grpSp>
        <p:nvGrpSpPr>
          <p:cNvPr id="2006" name="Google Shape;2006;p53"/>
          <p:cNvGrpSpPr/>
          <p:nvPr/>
        </p:nvGrpSpPr>
        <p:grpSpPr>
          <a:xfrm>
            <a:off x="5048544" y="3019584"/>
            <a:ext cx="442841" cy="514271"/>
            <a:chOff x="4727025" y="1332775"/>
            <a:chExt cx="59900" cy="69625"/>
          </a:xfrm>
        </p:grpSpPr>
        <p:sp>
          <p:nvSpPr>
            <p:cNvPr id="2007" name="Google Shape;2007;p5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9" name="Google Shape;2009;p53"/>
          <p:cNvGrpSpPr/>
          <p:nvPr/>
        </p:nvGrpSpPr>
        <p:grpSpPr>
          <a:xfrm>
            <a:off x="5723860" y="2267072"/>
            <a:ext cx="500909" cy="500899"/>
            <a:chOff x="4820425" y="1329900"/>
            <a:chExt cx="70175" cy="70350"/>
          </a:xfrm>
        </p:grpSpPr>
        <p:sp>
          <p:nvSpPr>
            <p:cNvPr id="2010" name="Google Shape;2010;p5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 name="Google Shape;2014;p53"/>
          <p:cNvGrpSpPr/>
          <p:nvPr/>
        </p:nvGrpSpPr>
        <p:grpSpPr>
          <a:xfrm>
            <a:off x="6376484" y="2278862"/>
            <a:ext cx="538135" cy="493119"/>
            <a:chOff x="4903200" y="1331525"/>
            <a:chExt cx="73575" cy="67425"/>
          </a:xfrm>
        </p:grpSpPr>
        <p:sp>
          <p:nvSpPr>
            <p:cNvPr id="2015" name="Google Shape;2015;p5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016" name="Google Shape;2016;p5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 name="Google Shape;2017;p53"/>
          <p:cNvGrpSpPr/>
          <p:nvPr/>
        </p:nvGrpSpPr>
        <p:grpSpPr>
          <a:xfrm>
            <a:off x="5636435" y="3020840"/>
            <a:ext cx="544563" cy="511895"/>
            <a:chOff x="4815575" y="1416800"/>
            <a:chExt cx="73750" cy="71400"/>
          </a:xfrm>
        </p:grpSpPr>
        <p:sp>
          <p:nvSpPr>
            <p:cNvPr id="2018" name="Google Shape;2018;p5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 name="Google Shape;2021;p53"/>
          <p:cNvGrpSpPr/>
          <p:nvPr/>
        </p:nvGrpSpPr>
        <p:grpSpPr>
          <a:xfrm>
            <a:off x="6333060" y="3020546"/>
            <a:ext cx="602914" cy="512477"/>
            <a:chOff x="4902475" y="1418875"/>
            <a:chExt cx="74500" cy="63775"/>
          </a:xfrm>
        </p:grpSpPr>
        <p:sp>
          <p:nvSpPr>
            <p:cNvPr id="2022" name="Google Shape;2022;p5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3"/>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4" name="Google Shape;2024;p53"/>
          <p:cNvGrpSpPr/>
          <p:nvPr/>
        </p:nvGrpSpPr>
        <p:grpSpPr>
          <a:xfrm>
            <a:off x="5748932" y="3759785"/>
            <a:ext cx="515391" cy="525699"/>
            <a:chOff x="4818100" y="1507675"/>
            <a:chExt cx="71225" cy="71625"/>
          </a:xfrm>
        </p:grpSpPr>
        <p:sp>
          <p:nvSpPr>
            <p:cNvPr id="2025" name="Google Shape;2025;p5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9" name="Google Shape;2029;p53"/>
          <p:cNvGrpSpPr/>
          <p:nvPr/>
        </p:nvGrpSpPr>
        <p:grpSpPr>
          <a:xfrm>
            <a:off x="5087034" y="3781317"/>
            <a:ext cx="522956" cy="489869"/>
            <a:chOff x="4721450" y="1509475"/>
            <a:chExt cx="79350" cy="74325"/>
          </a:xfrm>
        </p:grpSpPr>
        <p:sp>
          <p:nvSpPr>
            <p:cNvPr id="2030" name="Google Shape;2030;p5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4" name="Google Shape;2034;p53"/>
          <p:cNvGrpSpPr/>
          <p:nvPr/>
        </p:nvGrpSpPr>
        <p:grpSpPr>
          <a:xfrm>
            <a:off x="6410277" y="3761069"/>
            <a:ext cx="525704" cy="535436"/>
            <a:chOff x="4906800" y="1507500"/>
            <a:chExt cx="70350" cy="71075"/>
          </a:xfrm>
        </p:grpSpPr>
        <p:sp>
          <p:nvSpPr>
            <p:cNvPr id="2035" name="Google Shape;2035;p5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0" name="Google Shape;2040;p53"/>
          <p:cNvGrpSpPr/>
          <p:nvPr/>
        </p:nvGrpSpPr>
        <p:grpSpPr>
          <a:xfrm>
            <a:off x="4443099" y="2267050"/>
            <a:ext cx="508054" cy="508095"/>
            <a:chOff x="3736598" y="2170606"/>
            <a:chExt cx="404889" cy="404889"/>
          </a:xfrm>
        </p:grpSpPr>
        <p:sp>
          <p:nvSpPr>
            <p:cNvPr id="2041" name="Google Shape;2041;p5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5" name="Google Shape;2045;p53"/>
          <p:cNvGrpSpPr/>
          <p:nvPr/>
        </p:nvGrpSpPr>
        <p:grpSpPr>
          <a:xfrm>
            <a:off x="3731139" y="2267145"/>
            <a:ext cx="575790" cy="507904"/>
            <a:chOff x="3161917" y="2170682"/>
            <a:chExt cx="458870" cy="404737"/>
          </a:xfrm>
        </p:grpSpPr>
        <p:sp>
          <p:nvSpPr>
            <p:cNvPr id="2046" name="Google Shape;2046;p5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047" name="Google Shape;2047;p5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9" name="Google Shape;2049;p53"/>
          <p:cNvGrpSpPr/>
          <p:nvPr/>
        </p:nvGrpSpPr>
        <p:grpSpPr>
          <a:xfrm>
            <a:off x="3758669" y="3027517"/>
            <a:ext cx="520730" cy="498567"/>
            <a:chOff x="3179914" y="2889488"/>
            <a:chExt cx="422876" cy="404911"/>
          </a:xfrm>
        </p:grpSpPr>
        <p:sp>
          <p:nvSpPr>
            <p:cNvPr id="2050" name="Google Shape;2050;p5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6" name="Google Shape;2056;p53"/>
          <p:cNvGrpSpPr/>
          <p:nvPr/>
        </p:nvGrpSpPr>
        <p:grpSpPr>
          <a:xfrm>
            <a:off x="4387349" y="3027477"/>
            <a:ext cx="516145" cy="498648"/>
            <a:chOff x="3729467" y="2889422"/>
            <a:chExt cx="419153" cy="404977"/>
          </a:xfrm>
        </p:grpSpPr>
        <p:sp>
          <p:nvSpPr>
            <p:cNvPr id="2057" name="Google Shape;2057;p5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4" name="Google Shape;2064;p53"/>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3"/>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3"/>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3"/>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8" name="Google Shape;2068;p53"/>
          <p:cNvGrpSpPr/>
          <p:nvPr/>
        </p:nvGrpSpPr>
        <p:grpSpPr>
          <a:xfrm>
            <a:off x="7107677" y="2474362"/>
            <a:ext cx="166473" cy="141497"/>
            <a:chOff x="4660325" y="1866850"/>
            <a:chExt cx="68350" cy="58100"/>
          </a:xfrm>
        </p:grpSpPr>
        <p:sp>
          <p:nvSpPr>
            <p:cNvPr id="2069" name="Google Shape;2069;p5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1" name="Google Shape;2071;p53"/>
          <p:cNvGrpSpPr/>
          <p:nvPr/>
        </p:nvGrpSpPr>
        <p:grpSpPr>
          <a:xfrm>
            <a:off x="7417022" y="2500086"/>
            <a:ext cx="162515" cy="90049"/>
            <a:chOff x="4791775" y="1877500"/>
            <a:chExt cx="66725" cy="36975"/>
          </a:xfrm>
        </p:grpSpPr>
        <p:sp>
          <p:nvSpPr>
            <p:cNvPr id="2072" name="Google Shape;2072;p5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4" name="Google Shape;2074;p53"/>
          <p:cNvGrpSpPr/>
          <p:nvPr/>
        </p:nvGrpSpPr>
        <p:grpSpPr>
          <a:xfrm>
            <a:off x="7738734" y="2500086"/>
            <a:ext cx="144979" cy="90049"/>
            <a:chOff x="4923925" y="1877500"/>
            <a:chExt cx="59525" cy="36975"/>
          </a:xfrm>
        </p:grpSpPr>
        <p:sp>
          <p:nvSpPr>
            <p:cNvPr id="2075" name="Google Shape;2075;p5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 name="Google Shape;2077;p53"/>
          <p:cNvGrpSpPr/>
          <p:nvPr/>
        </p:nvGrpSpPr>
        <p:grpSpPr>
          <a:xfrm>
            <a:off x="8033226" y="2482277"/>
            <a:ext cx="141447" cy="125667"/>
            <a:chOff x="5058450" y="1870100"/>
            <a:chExt cx="58075" cy="51600"/>
          </a:xfrm>
        </p:grpSpPr>
        <p:sp>
          <p:nvSpPr>
            <p:cNvPr id="2078" name="Google Shape;2078;p5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0" name="Google Shape;2080;p53"/>
          <p:cNvGrpSpPr/>
          <p:nvPr/>
        </p:nvGrpSpPr>
        <p:grpSpPr>
          <a:xfrm>
            <a:off x="7447741" y="2904685"/>
            <a:ext cx="101077" cy="107645"/>
            <a:chOff x="4811425" y="2065025"/>
            <a:chExt cx="41500" cy="44200"/>
          </a:xfrm>
        </p:grpSpPr>
        <p:sp>
          <p:nvSpPr>
            <p:cNvPr id="2081" name="Google Shape;2081;p5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3" name="Google Shape;2083;p53"/>
          <p:cNvGrpSpPr/>
          <p:nvPr/>
        </p:nvGrpSpPr>
        <p:grpSpPr>
          <a:xfrm>
            <a:off x="7740178" y="2904898"/>
            <a:ext cx="120867" cy="107218"/>
            <a:chOff x="4929875" y="2065025"/>
            <a:chExt cx="49625" cy="44025"/>
          </a:xfrm>
        </p:grpSpPr>
        <p:sp>
          <p:nvSpPr>
            <p:cNvPr id="2084" name="Google Shape;2084;p5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6" name="Google Shape;2086;p53"/>
          <p:cNvGrpSpPr/>
          <p:nvPr/>
        </p:nvGrpSpPr>
        <p:grpSpPr>
          <a:xfrm>
            <a:off x="8068847" y="2907912"/>
            <a:ext cx="70206" cy="101191"/>
            <a:chOff x="5083925" y="2066350"/>
            <a:chExt cx="28825" cy="41550"/>
          </a:xfrm>
        </p:grpSpPr>
        <p:sp>
          <p:nvSpPr>
            <p:cNvPr id="2087" name="Google Shape;2087;p5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9" name="Google Shape;2089;p53"/>
          <p:cNvGrpSpPr/>
          <p:nvPr/>
        </p:nvGrpSpPr>
        <p:grpSpPr>
          <a:xfrm>
            <a:off x="7100401" y="2923559"/>
            <a:ext cx="181026" cy="69896"/>
            <a:chOff x="4659775" y="2072775"/>
            <a:chExt cx="74325" cy="28700"/>
          </a:xfrm>
        </p:grpSpPr>
        <p:sp>
          <p:nvSpPr>
            <p:cNvPr id="2090" name="Google Shape;2090;p5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3" name="Google Shape;2093;p53"/>
          <p:cNvGrpSpPr/>
          <p:nvPr/>
        </p:nvGrpSpPr>
        <p:grpSpPr>
          <a:xfrm>
            <a:off x="8020257" y="2714124"/>
            <a:ext cx="167387" cy="89197"/>
            <a:chOff x="4662475" y="1976500"/>
            <a:chExt cx="68725" cy="36625"/>
          </a:xfrm>
        </p:grpSpPr>
        <p:sp>
          <p:nvSpPr>
            <p:cNvPr id="2094" name="Google Shape;2094;p5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7" name="Google Shape;2097;p53"/>
          <p:cNvGrpSpPr/>
          <p:nvPr/>
        </p:nvGrpSpPr>
        <p:grpSpPr>
          <a:xfrm>
            <a:off x="7717162" y="2717564"/>
            <a:ext cx="166899" cy="82317"/>
            <a:chOff x="4920150" y="1977875"/>
            <a:chExt cx="68525" cy="33800"/>
          </a:xfrm>
        </p:grpSpPr>
        <p:sp>
          <p:nvSpPr>
            <p:cNvPr id="2098" name="Google Shape;2098;p5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1" name="Google Shape;2101;p53"/>
          <p:cNvGrpSpPr/>
          <p:nvPr/>
        </p:nvGrpSpPr>
        <p:grpSpPr>
          <a:xfrm>
            <a:off x="7128319" y="3121482"/>
            <a:ext cx="125190" cy="127858"/>
            <a:chOff x="4676550" y="2160575"/>
            <a:chExt cx="51400" cy="52500"/>
          </a:xfrm>
        </p:grpSpPr>
        <p:sp>
          <p:nvSpPr>
            <p:cNvPr id="2102" name="Google Shape;2102;p5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5" name="Google Shape;2105;p53"/>
          <p:cNvGrpSpPr/>
          <p:nvPr/>
        </p:nvGrpSpPr>
        <p:grpSpPr>
          <a:xfrm>
            <a:off x="7425577" y="3128514"/>
            <a:ext cx="145405" cy="113794"/>
            <a:chOff x="4768325" y="2163475"/>
            <a:chExt cx="59700" cy="46725"/>
          </a:xfrm>
        </p:grpSpPr>
        <p:sp>
          <p:nvSpPr>
            <p:cNvPr id="2106" name="Google Shape;2106;p5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8" name="Google Shape;2108;p53"/>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3"/>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3"/>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3"/>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3"/>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3"/>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4" name="Google Shape;2114;p53"/>
          <p:cNvGrpSpPr/>
          <p:nvPr/>
        </p:nvGrpSpPr>
        <p:grpSpPr>
          <a:xfrm>
            <a:off x="7441895" y="3383608"/>
            <a:ext cx="112768" cy="106853"/>
            <a:chOff x="4768575" y="2253950"/>
            <a:chExt cx="46300" cy="43875"/>
          </a:xfrm>
        </p:grpSpPr>
        <p:sp>
          <p:nvSpPr>
            <p:cNvPr id="2115" name="Google Shape;2115;p5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7" name="Google Shape;2117;p53"/>
          <p:cNvGrpSpPr/>
          <p:nvPr/>
        </p:nvGrpSpPr>
        <p:grpSpPr>
          <a:xfrm>
            <a:off x="7741518" y="3872634"/>
            <a:ext cx="118187" cy="146246"/>
            <a:chOff x="4960900" y="2433225"/>
            <a:chExt cx="48525" cy="60050"/>
          </a:xfrm>
        </p:grpSpPr>
        <p:sp>
          <p:nvSpPr>
            <p:cNvPr id="2118" name="Google Shape;2118;p5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0" name="Google Shape;2120;p53"/>
          <p:cNvGrpSpPr/>
          <p:nvPr/>
        </p:nvGrpSpPr>
        <p:grpSpPr>
          <a:xfrm>
            <a:off x="7430083" y="4136695"/>
            <a:ext cx="136394" cy="143810"/>
            <a:chOff x="4854075" y="2527625"/>
            <a:chExt cx="56000" cy="59050"/>
          </a:xfrm>
        </p:grpSpPr>
        <p:sp>
          <p:nvSpPr>
            <p:cNvPr id="2121" name="Google Shape;2121;p5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3" name="Google Shape;2123;p53"/>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3"/>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3"/>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6" name="Google Shape;2126;p53"/>
          <p:cNvGrpSpPr/>
          <p:nvPr/>
        </p:nvGrpSpPr>
        <p:grpSpPr>
          <a:xfrm>
            <a:off x="8054294" y="3600439"/>
            <a:ext cx="99312" cy="160797"/>
            <a:chOff x="5059700" y="2334775"/>
            <a:chExt cx="40775" cy="66025"/>
          </a:xfrm>
        </p:grpSpPr>
        <p:sp>
          <p:nvSpPr>
            <p:cNvPr id="2127" name="Google Shape;2127;p5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6" name="Google Shape;2136;p53"/>
          <p:cNvGrpSpPr/>
          <p:nvPr/>
        </p:nvGrpSpPr>
        <p:grpSpPr>
          <a:xfrm>
            <a:off x="8011458" y="3865571"/>
            <a:ext cx="184984" cy="160371"/>
            <a:chOff x="5037700" y="2430325"/>
            <a:chExt cx="75950" cy="65850"/>
          </a:xfrm>
        </p:grpSpPr>
        <p:sp>
          <p:nvSpPr>
            <p:cNvPr id="2137" name="Google Shape;2137;p5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9" name="Google Shape;2139;p53"/>
          <p:cNvGrpSpPr/>
          <p:nvPr/>
        </p:nvGrpSpPr>
        <p:grpSpPr>
          <a:xfrm>
            <a:off x="7430964" y="3632023"/>
            <a:ext cx="173014" cy="97629"/>
            <a:chOff x="4756975" y="2341800"/>
            <a:chExt cx="91975" cy="51925"/>
          </a:xfrm>
        </p:grpSpPr>
        <p:sp>
          <p:nvSpPr>
            <p:cNvPr id="2140" name="Google Shape;2140;p5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0" name="Google Shape;2160;p53"/>
          <p:cNvGrpSpPr/>
          <p:nvPr/>
        </p:nvGrpSpPr>
        <p:grpSpPr>
          <a:xfrm>
            <a:off x="7697901" y="4120720"/>
            <a:ext cx="212497" cy="175761"/>
            <a:chOff x="4943575" y="2516350"/>
            <a:chExt cx="98675" cy="81700"/>
          </a:xfrm>
        </p:grpSpPr>
        <p:sp>
          <p:nvSpPr>
            <p:cNvPr id="2161" name="Google Shape;2161;p5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9" name="Google Shape;2239;p53"/>
          <p:cNvGrpSpPr/>
          <p:nvPr/>
        </p:nvGrpSpPr>
        <p:grpSpPr>
          <a:xfrm>
            <a:off x="1955962" y="3346963"/>
            <a:ext cx="965351" cy="134611"/>
            <a:chOff x="4411970" y="2962952"/>
            <a:chExt cx="706544" cy="104212"/>
          </a:xfrm>
        </p:grpSpPr>
        <p:sp>
          <p:nvSpPr>
            <p:cNvPr id="2240" name="Google Shape;2240;p5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4" name="Google Shape;2244;p53"/>
          <p:cNvGrpSpPr/>
          <p:nvPr/>
        </p:nvGrpSpPr>
        <p:grpSpPr>
          <a:xfrm>
            <a:off x="1955962" y="2935877"/>
            <a:ext cx="960158" cy="289172"/>
            <a:chOff x="4411970" y="2726085"/>
            <a:chExt cx="643107" cy="193659"/>
          </a:xfrm>
        </p:grpSpPr>
        <p:sp>
          <p:nvSpPr>
            <p:cNvPr id="2245" name="Google Shape;2245;p5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8" name="Google Shape;2248;p53"/>
          <p:cNvGrpSpPr/>
          <p:nvPr/>
        </p:nvGrpSpPr>
        <p:grpSpPr>
          <a:xfrm>
            <a:off x="958854" y="3201987"/>
            <a:ext cx="833173" cy="259209"/>
            <a:chOff x="4411970" y="4340222"/>
            <a:chExt cx="779467" cy="242683"/>
          </a:xfrm>
        </p:grpSpPr>
        <p:sp>
          <p:nvSpPr>
            <p:cNvPr id="2249" name="Google Shape;2249;p5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2" name="Google Shape;2252;p53"/>
          <p:cNvGrpSpPr/>
          <p:nvPr/>
        </p:nvGrpSpPr>
        <p:grpSpPr>
          <a:xfrm>
            <a:off x="1955962" y="2597733"/>
            <a:ext cx="965160" cy="216230"/>
            <a:chOff x="4411970" y="2468674"/>
            <a:chExt cx="747317" cy="167425"/>
          </a:xfrm>
        </p:grpSpPr>
        <p:sp>
          <p:nvSpPr>
            <p:cNvPr id="2253" name="Google Shape;2253;p5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5" name="Google Shape;2255;p53"/>
          <p:cNvGrpSpPr/>
          <p:nvPr/>
        </p:nvGrpSpPr>
        <p:grpSpPr>
          <a:xfrm>
            <a:off x="954709" y="2502450"/>
            <a:ext cx="810451" cy="319148"/>
            <a:chOff x="4411970" y="3686602"/>
            <a:chExt cx="797845" cy="314215"/>
          </a:xfrm>
        </p:grpSpPr>
        <p:sp>
          <p:nvSpPr>
            <p:cNvPr id="2256" name="Google Shape;2256;p53"/>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3"/>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3"/>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3"/>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3"/>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1" name="Google Shape;2261;p53"/>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2" name="Google Shape;2262;p53"/>
          <p:cNvGrpSpPr/>
          <p:nvPr/>
        </p:nvGrpSpPr>
        <p:grpSpPr>
          <a:xfrm>
            <a:off x="954806" y="2256974"/>
            <a:ext cx="1970333" cy="208784"/>
            <a:chOff x="6336019" y="3733725"/>
            <a:chExt cx="2566206" cy="351310"/>
          </a:xfrm>
        </p:grpSpPr>
        <p:sp>
          <p:nvSpPr>
            <p:cNvPr id="2263" name="Google Shape;2263;p53"/>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3"/>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3"/>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3"/>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7" name="Google Shape;2267;p53"/>
          <p:cNvGrpSpPr/>
          <p:nvPr/>
        </p:nvGrpSpPr>
        <p:grpSpPr>
          <a:xfrm>
            <a:off x="1955962" y="3864529"/>
            <a:ext cx="946551" cy="153200"/>
            <a:chOff x="4404545" y="3301592"/>
            <a:chExt cx="782403" cy="129272"/>
          </a:xfrm>
        </p:grpSpPr>
        <p:sp>
          <p:nvSpPr>
            <p:cNvPr id="2268" name="Google Shape;2268;p5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3"/>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0" name="Google Shape;2270;p53"/>
          <p:cNvGrpSpPr/>
          <p:nvPr/>
        </p:nvGrpSpPr>
        <p:grpSpPr>
          <a:xfrm>
            <a:off x="1955962" y="3603488"/>
            <a:ext cx="962257" cy="139127"/>
            <a:chOff x="4411970" y="3131459"/>
            <a:chExt cx="710520" cy="117397"/>
          </a:xfrm>
        </p:grpSpPr>
        <p:sp>
          <p:nvSpPr>
            <p:cNvPr id="2271" name="Google Shape;2271;p5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273" name="Google Shape;2273;p53"/>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4" name="Google Shape;2274;p53"/>
          <p:cNvGrpSpPr/>
          <p:nvPr/>
        </p:nvGrpSpPr>
        <p:grpSpPr>
          <a:xfrm>
            <a:off x="956107" y="3538282"/>
            <a:ext cx="823838" cy="458988"/>
            <a:chOff x="4411970" y="1801825"/>
            <a:chExt cx="734586" cy="409262"/>
          </a:xfrm>
        </p:grpSpPr>
        <p:sp>
          <p:nvSpPr>
            <p:cNvPr id="2275" name="Google Shape;2275;p5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7" name="Google Shape;2277;p53"/>
          <p:cNvGrpSpPr/>
          <p:nvPr/>
        </p:nvGrpSpPr>
        <p:grpSpPr>
          <a:xfrm>
            <a:off x="956107" y="4086708"/>
            <a:ext cx="856348" cy="212039"/>
            <a:chOff x="4411970" y="2233974"/>
            <a:chExt cx="763574" cy="189068"/>
          </a:xfrm>
        </p:grpSpPr>
        <p:sp>
          <p:nvSpPr>
            <p:cNvPr id="2278" name="Google Shape;2278;p53"/>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3"/>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0" name="Google Shape;2280;p53"/>
          <p:cNvGrpSpPr/>
          <p:nvPr/>
        </p:nvGrpSpPr>
        <p:grpSpPr>
          <a:xfrm>
            <a:off x="3066303" y="2262044"/>
            <a:ext cx="511602" cy="511602"/>
            <a:chOff x="5681300" y="2527788"/>
            <a:chExt cx="805800" cy="805800"/>
          </a:xfrm>
        </p:grpSpPr>
        <p:sp>
          <p:nvSpPr>
            <p:cNvPr id="2281" name="Google Shape;2281;p53"/>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3" name="Google Shape;2283;p53"/>
          <p:cNvGrpSpPr/>
          <p:nvPr/>
        </p:nvGrpSpPr>
        <p:grpSpPr>
          <a:xfrm>
            <a:off x="3063497" y="3028627"/>
            <a:ext cx="513021" cy="512935"/>
            <a:chOff x="4049800" y="640400"/>
            <a:chExt cx="858900" cy="858900"/>
          </a:xfrm>
        </p:grpSpPr>
        <p:sp>
          <p:nvSpPr>
            <p:cNvPr id="2284" name="Google Shape;2284;p53"/>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3"/>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6" name="Google Shape;2286;p53"/>
          <p:cNvGrpSpPr/>
          <p:nvPr/>
        </p:nvGrpSpPr>
        <p:grpSpPr>
          <a:xfrm>
            <a:off x="2980696" y="3680519"/>
            <a:ext cx="686489" cy="686585"/>
            <a:chOff x="5080188" y="927900"/>
            <a:chExt cx="961200" cy="961200"/>
          </a:xfrm>
        </p:grpSpPr>
        <p:sp>
          <p:nvSpPr>
            <p:cNvPr id="2287" name="Google Shape;2287;p53"/>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3"/>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3"/>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3"/>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5" name="Google Shape;2295;p53"/>
          <p:cNvGrpSpPr/>
          <p:nvPr/>
        </p:nvGrpSpPr>
        <p:grpSpPr>
          <a:xfrm>
            <a:off x="3763848" y="3773248"/>
            <a:ext cx="510373" cy="510937"/>
            <a:chOff x="7508249" y="1522825"/>
            <a:chExt cx="1326332" cy="1322987"/>
          </a:xfrm>
        </p:grpSpPr>
        <p:sp>
          <p:nvSpPr>
            <p:cNvPr id="2296" name="Google Shape;2296;p53"/>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3"/>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3"/>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3"/>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3"/>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3"/>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3"/>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3"/>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3"/>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3"/>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6" name="Google Shape;2306;p53"/>
          <p:cNvGrpSpPr/>
          <p:nvPr/>
        </p:nvGrpSpPr>
        <p:grpSpPr>
          <a:xfrm>
            <a:off x="4455441" y="3774653"/>
            <a:ext cx="492652" cy="503348"/>
            <a:chOff x="6039282" y="1042577"/>
            <a:chExt cx="734315" cy="731929"/>
          </a:xfrm>
        </p:grpSpPr>
        <p:sp>
          <p:nvSpPr>
            <p:cNvPr id="2307" name="Google Shape;2307;p5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8" name="Google Shape;2328;p53"/>
          <p:cNvGrpSpPr/>
          <p:nvPr/>
        </p:nvGrpSpPr>
        <p:grpSpPr>
          <a:xfrm>
            <a:off x="5095855" y="2270694"/>
            <a:ext cx="483304" cy="504902"/>
            <a:chOff x="1825800" y="1651625"/>
            <a:chExt cx="568125" cy="591775"/>
          </a:xfrm>
        </p:grpSpPr>
        <p:sp>
          <p:nvSpPr>
            <p:cNvPr id="2329" name="Google Shape;2329;p53"/>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3"/>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3"/>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3"/>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3"/>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5" name="Google Shape;2335;p53"/>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3"/>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3"/>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3"/>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3"/>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2340" name="Google Shape;2340;p5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4" name="Shape 2344"/>
        <p:cNvGrpSpPr/>
        <p:nvPr/>
      </p:nvGrpSpPr>
      <p:grpSpPr>
        <a:xfrm>
          <a:off x="0" y="0"/>
          <a:ext cx="0" cy="0"/>
          <a:chOff x="0" y="0"/>
          <a:chExt cx="0" cy="0"/>
        </a:xfrm>
      </p:grpSpPr>
      <p:grpSp>
        <p:nvGrpSpPr>
          <p:cNvPr id="2345" name="Google Shape;2345;p54"/>
          <p:cNvGrpSpPr/>
          <p:nvPr/>
        </p:nvGrpSpPr>
        <p:grpSpPr>
          <a:xfrm>
            <a:off x="722059" y="955168"/>
            <a:ext cx="2492868" cy="1379876"/>
            <a:chOff x="2654821" y="2311071"/>
            <a:chExt cx="2279715" cy="1262120"/>
          </a:xfrm>
        </p:grpSpPr>
        <p:grpSp>
          <p:nvGrpSpPr>
            <p:cNvPr id="2346" name="Google Shape;2346;p54"/>
            <p:cNvGrpSpPr/>
            <p:nvPr/>
          </p:nvGrpSpPr>
          <p:grpSpPr>
            <a:xfrm>
              <a:off x="4034269" y="2840745"/>
              <a:ext cx="40212" cy="36437"/>
              <a:chOff x="4293400" y="2574725"/>
              <a:chExt cx="84425" cy="80100"/>
            </a:xfrm>
          </p:grpSpPr>
          <p:sp>
            <p:nvSpPr>
              <p:cNvPr id="2347" name="Google Shape;2347;p54"/>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348" name="Google Shape;2348;p54"/>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9" name="Google Shape;2349;p54"/>
            <p:cNvGrpSpPr/>
            <p:nvPr/>
          </p:nvGrpSpPr>
          <p:grpSpPr>
            <a:xfrm>
              <a:off x="3894606" y="2334874"/>
              <a:ext cx="913198" cy="518984"/>
              <a:chOff x="4000175" y="1462675"/>
              <a:chExt cx="1917275" cy="1140875"/>
            </a:xfrm>
          </p:grpSpPr>
          <p:sp>
            <p:nvSpPr>
              <p:cNvPr id="2350" name="Google Shape;2350;p54"/>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351" name="Google Shape;2351;p54"/>
              <p:cNvGrpSpPr/>
              <p:nvPr/>
            </p:nvGrpSpPr>
            <p:grpSpPr>
              <a:xfrm>
                <a:off x="4000175" y="1462675"/>
                <a:ext cx="1917275" cy="1140875"/>
                <a:chOff x="4000175" y="1462675"/>
                <a:chExt cx="1917275" cy="1140875"/>
              </a:xfrm>
            </p:grpSpPr>
            <p:sp>
              <p:nvSpPr>
                <p:cNvPr id="2352" name="Google Shape;2352;p54"/>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353" name="Google Shape;2353;p54"/>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4"/>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4"/>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4"/>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357" name="Google Shape;2357;p54"/>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58" name="Google Shape;2358;p54"/>
            <p:cNvGrpSpPr/>
            <p:nvPr/>
          </p:nvGrpSpPr>
          <p:grpSpPr>
            <a:xfrm>
              <a:off x="3875768" y="2846704"/>
              <a:ext cx="44796" cy="47366"/>
              <a:chOff x="3960625" y="2587825"/>
              <a:chExt cx="94050" cy="104125"/>
            </a:xfrm>
          </p:grpSpPr>
          <p:sp>
            <p:nvSpPr>
              <p:cNvPr id="2359" name="Google Shape;2359;p54"/>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360" name="Google Shape;2360;p54"/>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1" name="Google Shape;2361;p54"/>
            <p:cNvGrpSpPr/>
            <p:nvPr/>
          </p:nvGrpSpPr>
          <p:grpSpPr>
            <a:xfrm>
              <a:off x="3782759" y="2807162"/>
              <a:ext cx="82686" cy="85487"/>
              <a:chOff x="3765350" y="2500900"/>
              <a:chExt cx="173600" cy="187925"/>
            </a:xfrm>
          </p:grpSpPr>
          <p:sp>
            <p:nvSpPr>
              <p:cNvPr id="2362" name="Google Shape;2362;p54"/>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363" name="Google Shape;2363;p54"/>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4"/>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4"/>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4"/>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4"/>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8" name="Google Shape;2368;p54"/>
            <p:cNvGrpSpPr/>
            <p:nvPr/>
          </p:nvGrpSpPr>
          <p:grpSpPr>
            <a:xfrm>
              <a:off x="3775674" y="2798496"/>
              <a:ext cx="40545" cy="23564"/>
              <a:chOff x="3750475" y="2481850"/>
              <a:chExt cx="85125" cy="51800"/>
            </a:xfrm>
          </p:grpSpPr>
          <p:sp>
            <p:nvSpPr>
              <p:cNvPr id="2369" name="Google Shape;2369;p54"/>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4"/>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371" name="Google Shape;2371;p54"/>
            <p:cNvGrpSpPr/>
            <p:nvPr/>
          </p:nvGrpSpPr>
          <p:grpSpPr>
            <a:xfrm>
              <a:off x="3716946" y="2776024"/>
              <a:ext cx="81971" cy="76912"/>
              <a:chOff x="3627175" y="2432450"/>
              <a:chExt cx="172100" cy="169075"/>
            </a:xfrm>
          </p:grpSpPr>
          <p:sp>
            <p:nvSpPr>
              <p:cNvPr id="2372" name="Google Shape;2372;p54"/>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4"/>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374" name="Google Shape;2374;p54"/>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375" name="Google Shape;2375;p54"/>
            <p:cNvGrpSpPr/>
            <p:nvPr/>
          </p:nvGrpSpPr>
          <p:grpSpPr>
            <a:xfrm>
              <a:off x="3685682" y="2845624"/>
              <a:ext cx="29311" cy="45055"/>
              <a:chOff x="3561536" y="2585450"/>
              <a:chExt cx="61539" cy="99045"/>
            </a:xfrm>
          </p:grpSpPr>
          <p:sp>
            <p:nvSpPr>
              <p:cNvPr id="2376" name="Google Shape;2376;p54"/>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4"/>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378" name="Google Shape;2378;p54"/>
            <p:cNvGrpSpPr/>
            <p:nvPr/>
          </p:nvGrpSpPr>
          <p:grpSpPr>
            <a:xfrm>
              <a:off x="3849905" y="2572252"/>
              <a:ext cx="74339" cy="119559"/>
              <a:chOff x="3906325" y="1984500"/>
              <a:chExt cx="156075" cy="262825"/>
            </a:xfrm>
          </p:grpSpPr>
          <p:sp>
            <p:nvSpPr>
              <p:cNvPr id="2379" name="Google Shape;2379;p54"/>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380" name="Google Shape;2380;p54"/>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1" name="Google Shape;2381;p54"/>
            <p:cNvGrpSpPr/>
            <p:nvPr/>
          </p:nvGrpSpPr>
          <p:grpSpPr>
            <a:xfrm>
              <a:off x="2654821" y="2414345"/>
              <a:ext cx="667570" cy="558731"/>
              <a:chOff x="1397225" y="1637375"/>
              <a:chExt cx="1401575" cy="1228250"/>
            </a:xfrm>
          </p:grpSpPr>
          <p:sp>
            <p:nvSpPr>
              <p:cNvPr id="2382" name="Google Shape;2382;p54"/>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383" name="Google Shape;2383;p54"/>
              <p:cNvGrpSpPr/>
              <p:nvPr/>
            </p:nvGrpSpPr>
            <p:grpSpPr>
              <a:xfrm>
                <a:off x="1397225" y="1637375"/>
                <a:ext cx="1398775" cy="1228250"/>
                <a:chOff x="1397225" y="1637375"/>
                <a:chExt cx="1398775" cy="1228250"/>
              </a:xfrm>
            </p:grpSpPr>
            <p:sp>
              <p:nvSpPr>
                <p:cNvPr id="2384" name="Google Shape;2384;p54"/>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4"/>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86" name="Google Shape;2386;p54"/>
            <p:cNvGrpSpPr/>
            <p:nvPr/>
          </p:nvGrpSpPr>
          <p:grpSpPr>
            <a:xfrm>
              <a:off x="3230417" y="3103734"/>
              <a:ext cx="282982" cy="280332"/>
              <a:chOff x="2605700" y="3152850"/>
              <a:chExt cx="594125" cy="616250"/>
            </a:xfrm>
          </p:grpSpPr>
          <p:sp>
            <p:nvSpPr>
              <p:cNvPr id="2387" name="Google Shape;2387;p54"/>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388" name="Google Shape;2388;p54"/>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389" name="Google Shape;2389;p54"/>
            <p:cNvGrpSpPr/>
            <p:nvPr/>
          </p:nvGrpSpPr>
          <p:grpSpPr>
            <a:xfrm>
              <a:off x="3265985" y="3226989"/>
              <a:ext cx="87151" cy="346202"/>
              <a:chOff x="2680375" y="3423800"/>
              <a:chExt cx="182975" cy="761050"/>
            </a:xfrm>
          </p:grpSpPr>
          <p:sp>
            <p:nvSpPr>
              <p:cNvPr id="2390" name="Google Shape;2390;p54"/>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391" name="Google Shape;2391;p54"/>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2" name="Google Shape;2392;p54"/>
            <p:cNvGrpSpPr/>
            <p:nvPr/>
          </p:nvGrpSpPr>
          <p:grpSpPr>
            <a:xfrm>
              <a:off x="3855466" y="3289811"/>
              <a:ext cx="112514" cy="94210"/>
              <a:chOff x="3918000" y="3561900"/>
              <a:chExt cx="236225" cy="207100"/>
            </a:xfrm>
          </p:grpSpPr>
          <p:sp>
            <p:nvSpPr>
              <p:cNvPr id="2393" name="Google Shape;2393;p54"/>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394" name="Google Shape;2394;p54"/>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5" name="Google Shape;2395;p54"/>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4"/>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4"/>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398" name="Google Shape;2398;p54"/>
            <p:cNvGrpSpPr/>
            <p:nvPr/>
          </p:nvGrpSpPr>
          <p:grpSpPr>
            <a:xfrm>
              <a:off x="2905224" y="2311071"/>
              <a:ext cx="596721" cy="528992"/>
              <a:chOff x="1922950" y="1410350"/>
              <a:chExt cx="1252825" cy="1162875"/>
            </a:xfrm>
          </p:grpSpPr>
          <p:sp>
            <p:nvSpPr>
              <p:cNvPr id="2399" name="Google Shape;2399;p54"/>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4"/>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4"/>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4"/>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4"/>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4"/>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4"/>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4"/>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4"/>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4"/>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4"/>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4"/>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4"/>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4"/>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4"/>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4"/>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415" name="Google Shape;2415;p54"/>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4"/>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4"/>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4"/>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4"/>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4"/>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4"/>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4"/>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4"/>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4"/>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4"/>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4"/>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4"/>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4"/>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4"/>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4"/>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4"/>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4"/>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4"/>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4"/>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435" name="Google Shape;2435;p54"/>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436" name="Google Shape;2436;p54"/>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7" name="Google Shape;2437;p54"/>
            <p:cNvGrpSpPr/>
            <p:nvPr/>
          </p:nvGrpSpPr>
          <p:grpSpPr>
            <a:xfrm>
              <a:off x="3280929" y="3294542"/>
              <a:ext cx="109894" cy="272224"/>
              <a:chOff x="2711750" y="3572300"/>
              <a:chExt cx="230725" cy="598425"/>
            </a:xfrm>
          </p:grpSpPr>
          <p:sp>
            <p:nvSpPr>
              <p:cNvPr id="2438" name="Google Shape;2438;p54"/>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4"/>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0" name="Google Shape;2440;p54"/>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1" name="Google Shape;2441;p54"/>
            <p:cNvGrpSpPr/>
            <p:nvPr/>
          </p:nvGrpSpPr>
          <p:grpSpPr>
            <a:xfrm>
              <a:off x="3790439" y="2408636"/>
              <a:ext cx="73017" cy="75684"/>
              <a:chOff x="3781475" y="1624825"/>
              <a:chExt cx="153300" cy="166375"/>
            </a:xfrm>
          </p:grpSpPr>
          <p:sp>
            <p:nvSpPr>
              <p:cNvPr id="2442" name="Google Shape;2442;p54"/>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4"/>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4"/>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4"/>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6" name="Google Shape;2446;p54"/>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4"/>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4"/>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4"/>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4"/>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4"/>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4"/>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3" name="Google Shape;2453;p54"/>
            <p:cNvGrpSpPr/>
            <p:nvPr/>
          </p:nvGrpSpPr>
          <p:grpSpPr>
            <a:xfrm>
              <a:off x="4403342" y="3107749"/>
              <a:ext cx="316680" cy="101374"/>
              <a:chOff x="5068275" y="3161675"/>
              <a:chExt cx="664875" cy="222850"/>
            </a:xfrm>
          </p:grpSpPr>
          <p:sp>
            <p:nvSpPr>
              <p:cNvPr id="2454" name="Google Shape;2454;p54"/>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4"/>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4"/>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4"/>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8" name="Google Shape;2458;p54"/>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4"/>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4"/>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4"/>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4"/>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4"/>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4"/>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4"/>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4"/>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4"/>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4"/>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4"/>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4"/>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4"/>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4"/>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4"/>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4"/>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4"/>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4"/>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4"/>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4"/>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4"/>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4"/>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4"/>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4"/>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4"/>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4"/>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4"/>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4"/>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7" name="Google Shape;2487;p54"/>
            <p:cNvGrpSpPr/>
            <p:nvPr/>
          </p:nvGrpSpPr>
          <p:grpSpPr>
            <a:xfrm>
              <a:off x="3697513" y="2707266"/>
              <a:ext cx="59549" cy="79733"/>
              <a:chOff x="3586375" y="2281300"/>
              <a:chExt cx="125025" cy="175275"/>
            </a:xfrm>
          </p:grpSpPr>
          <p:sp>
            <p:nvSpPr>
              <p:cNvPr id="2488" name="Google Shape;2488;p54"/>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4"/>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0" name="Google Shape;2490;p54"/>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1" name="Google Shape;2491;p54"/>
            <p:cNvGrpSpPr/>
            <p:nvPr/>
          </p:nvGrpSpPr>
          <p:grpSpPr>
            <a:xfrm>
              <a:off x="4513224" y="3221724"/>
              <a:ext cx="274563" cy="280321"/>
              <a:chOff x="5298975" y="3412225"/>
              <a:chExt cx="576450" cy="616225"/>
            </a:xfrm>
          </p:grpSpPr>
          <p:sp>
            <p:nvSpPr>
              <p:cNvPr id="2492" name="Google Shape;2492;p54"/>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493" name="Google Shape;2493;p54"/>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4" name="Google Shape;2494;p54"/>
            <p:cNvGrpSpPr/>
            <p:nvPr/>
          </p:nvGrpSpPr>
          <p:grpSpPr>
            <a:xfrm>
              <a:off x="4824403" y="3421846"/>
              <a:ext cx="110132" cy="130647"/>
              <a:chOff x="5952300" y="3852150"/>
              <a:chExt cx="231225" cy="287200"/>
            </a:xfrm>
          </p:grpSpPr>
          <p:sp>
            <p:nvSpPr>
              <p:cNvPr id="2495" name="Google Shape;2495;p54"/>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4"/>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7" name="Google Shape;2497;p54"/>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4"/>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4"/>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4"/>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4"/>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4"/>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4"/>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4"/>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5" name="Google Shape;2505;p54"/>
            <p:cNvGrpSpPr/>
            <p:nvPr/>
          </p:nvGrpSpPr>
          <p:grpSpPr>
            <a:xfrm>
              <a:off x="4295710" y="3079670"/>
              <a:ext cx="14968" cy="27135"/>
              <a:chOff x="4842300" y="3099950"/>
              <a:chExt cx="31425" cy="59650"/>
            </a:xfrm>
          </p:grpSpPr>
          <p:sp>
            <p:nvSpPr>
              <p:cNvPr id="2506" name="Google Shape;2506;p54"/>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4"/>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4"/>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4"/>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0" name="Google Shape;2510;p54"/>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4"/>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4"/>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4"/>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4"/>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4"/>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4"/>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4"/>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8" name="Google Shape;2518;p54"/>
            <p:cNvGrpSpPr/>
            <p:nvPr/>
          </p:nvGrpSpPr>
          <p:grpSpPr>
            <a:xfrm>
              <a:off x="3831056" y="2816010"/>
              <a:ext cx="37378" cy="27612"/>
              <a:chOff x="3866750" y="2520350"/>
              <a:chExt cx="78475" cy="60700"/>
            </a:xfrm>
          </p:grpSpPr>
          <p:sp>
            <p:nvSpPr>
              <p:cNvPr id="2519" name="Google Shape;2519;p54"/>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4"/>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4"/>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4"/>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3" name="Google Shape;2523;p54"/>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4"/>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4"/>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4"/>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4"/>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4"/>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4"/>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4"/>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4"/>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4"/>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4"/>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4"/>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4"/>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4"/>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4"/>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4"/>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4"/>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540" name="Google Shape;2540;p54"/>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4"/>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4"/>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4"/>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4"/>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4"/>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4"/>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4"/>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4"/>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4"/>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4"/>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4"/>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552" name="Google Shape;2552;p54"/>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4"/>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4"/>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4"/>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4"/>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4"/>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4"/>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4"/>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4"/>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4"/>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4"/>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4"/>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4"/>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5" name="Google Shape;2565;p54"/>
            <p:cNvGrpSpPr/>
            <p:nvPr/>
          </p:nvGrpSpPr>
          <p:grpSpPr>
            <a:xfrm>
              <a:off x="3632736" y="3051591"/>
              <a:ext cx="63288" cy="45217"/>
              <a:chOff x="3450375" y="3038225"/>
              <a:chExt cx="132875" cy="99400"/>
            </a:xfrm>
          </p:grpSpPr>
          <p:sp>
            <p:nvSpPr>
              <p:cNvPr id="2566" name="Google Shape;2566;p54"/>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4"/>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8" name="Google Shape;2568;p54"/>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4"/>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4"/>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4"/>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4"/>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4"/>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4"/>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4"/>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4"/>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577" name="Google Shape;2577;p54"/>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4"/>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4"/>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4"/>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4"/>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4"/>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4"/>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4"/>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4"/>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4"/>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587" name="Google Shape;2587;p54"/>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4"/>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4"/>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4"/>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4"/>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4"/>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593" name="Google Shape;2593;p54"/>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4"/>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4"/>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4"/>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4"/>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4"/>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4"/>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4"/>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4"/>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4"/>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3" name="Google Shape;2603;p54"/>
          <p:cNvGrpSpPr/>
          <p:nvPr/>
        </p:nvGrpSpPr>
        <p:grpSpPr>
          <a:xfrm>
            <a:off x="719116" y="2850945"/>
            <a:ext cx="2622876" cy="1333540"/>
            <a:chOff x="238125" y="1038125"/>
            <a:chExt cx="7146800" cy="3633625"/>
          </a:xfrm>
        </p:grpSpPr>
        <p:sp>
          <p:nvSpPr>
            <p:cNvPr id="2604" name="Google Shape;2604;p5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6" name="Google Shape;4176;p54"/>
          <p:cNvGrpSpPr/>
          <p:nvPr/>
        </p:nvGrpSpPr>
        <p:grpSpPr>
          <a:xfrm>
            <a:off x="5834044" y="993055"/>
            <a:ext cx="2590840" cy="1380235"/>
            <a:chOff x="233350" y="949250"/>
            <a:chExt cx="7137300" cy="3802300"/>
          </a:xfrm>
        </p:grpSpPr>
        <p:sp>
          <p:nvSpPr>
            <p:cNvPr id="4177" name="Google Shape;4177;p5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8" name="Google Shape;4228;p54"/>
          <p:cNvGrpSpPr/>
          <p:nvPr/>
        </p:nvGrpSpPr>
        <p:grpSpPr>
          <a:xfrm>
            <a:off x="7648473" y="3037828"/>
            <a:ext cx="104231" cy="320340"/>
            <a:chOff x="7564426" y="3224343"/>
            <a:chExt cx="119985" cy="368801"/>
          </a:xfrm>
        </p:grpSpPr>
        <p:sp>
          <p:nvSpPr>
            <p:cNvPr id="4229" name="Google Shape;4229;p5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1" name="Google Shape;4231;p54"/>
          <p:cNvGrpSpPr/>
          <p:nvPr/>
        </p:nvGrpSpPr>
        <p:grpSpPr>
          <a:xfrm>
            <a:off x="7347962" y="3031929"/>
            <a:ext cx="189489" cy="332132"/>
            <a:chOff x="8370831" y="3202002"/>
            <a:chExt cx="218129" cy="382376"/>
          </a:xfrm>
        </p:grpSpPr>
        <p:sp>
          <p:nvSpPr>
            <p:cNvPr id="4232" name="Google Shape;4232;p5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4" name="Google Shape;4234;p54"/>
          <p:cNvGrpSpPr/>
          <p:nvPr/>
        </p:nvGrpSpPr>
        <p:grpSpPr>
          <a:xfrm>
            <a:off x="8071351" y="3443061"/>
            <a:ext cx="309429" cy="267000"/>
            <a:chOff x="6742064" y="3750480"/>
            <a:chExt cx="399315" cy="344560"/>
          </a:xfrm>
        </p:grpSpPr>
        <p:sp>
          <p:nvSpPr>
            <p:cNvPr id="4235" name="Google Shape;4235;p5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7" name="Google Shape;4237;p54"/>
          <p:cNvGrpSpPr/>
          <p:nvPr/>
        </p:nvGrpSpPr>
        <p:grpSpPr>
          <a:xfrm>
            <a:off x="7610370" y="3794109"/>
            <a:ext cx="180437" cy="281608"/>
            <a:chOff x="7248525" y="3739696"/>
            <a:chExt cx="230531" cy="359790"/>
          </a:xfrm>
        </p:grpSpPr>
        <p:sp>
          <p:nvSpPr>
            <p:cNvPr id="4238" name="Google Shape;4238;p5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0" name="Google Shape;4240;p54"/>
          <p:cNvGrpSpPr/>
          <p:nvPr/>
        </p:nvGrpSpPr>
        <p:grpSpPr>
          <a:xfrm>
            <a:off x="7856289" y="3437333"/>
            <a:ext cx="162896" cy="278710"/>
            <a:chOff x="7601242" y="3729267"/>
            <a:chExt cx="222566" cy="380803"/>
          </a:xfrm>
        </p:grpSpPr>
        <p:sp>
          <p:nvSpPr>
            <p:cNvPr id="4241" name="Google Shape;4241;p5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3" name="Google Shape;4243;p54"/>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4" name="Google Shape;4244;p54"/>
          <p:cNvGrpSpPr/>
          <p:nvPr/>
        </p:nvGrpSpPr>
        <p:grpSpPr>
          <a:xfrm>
            <a:off x="7345935" y="3438473"/>
            <a:ext cx="193543" cy="275990"/>
            <a:chOff x="8304647" y="3738687"/>
            <a:chExt cx="225076" cy="320956"/>
          </a:xfrm>
        </p:grpSpPr>
        <p:sp>
          <p:nvSpPr>
            <p:cNvPr id="4245" name="Google Shape;4245;p54"/>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8" name="Google Shape;4248;p54"/>
          <p:cNvGrpSpPr/>
          <p:nvPr/>
        </p:nvGrpSpPr>
        <p:grpSpPr>
          <a:xfrm>
            <a:off x="7618427" y="3438473"/>
            <a:ext cx="178492" cy="275990"/>
            <a:chOff x="8615101" y="3738687"/>
            <a:chExt cx="207573" cy="320956"/>
          </a:xfrm>
        </p:grpSpPr>
        <p:sp>
          <p:nvSpPr>
            <p:cNvPr id="4249" name="Google Shape;4249;p54"/>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52" name="Google Shape;4252;p54"/>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3" name="Google Shape;4253;p54"/>
          <p:cNvGrpSpPr/>
          <p:nvPr/>
        </p:nvGrpSpPr>
        <p:grpSpPr>
          <a:xfrm>
            <a:off x="6013132" y="3559961"/>
            <a:ext cx="557671" cy="511283"/>
            <a:chOff x="6015419" y="3716859"/>
            <a:chExt cx="557671" cy="511283"/>
          </a:xfrm>
        </p:grpSpPr>
        <p:sp>
          <p:nvSpPr>
            <p:cNvPr id="4254" name="Google Shape;4254;p54"/>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5" name="Google Shape;4255;p54"/>
            <p:cNvGrpSpPr/>
            <p:nvPr/>
          </p:nvGrpSpPr>
          <p:grpSpPr>
            <a:xfrm>
              <a:off x="6036094" y="3716980"/>
              <a:ext cx="529860" cy="510468"/>
              <a:chOff x="6036094" y="3716980"/>
              <a:chExt cx="529860" cy="510468"/>
            </a:xfrm>
          </p:grpSpPr>
          <p:sp>
            <p:nvSpPr>
              <p:cNvPr id="4256" name="Google Shape;4256;p54"/>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4"/>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4"/>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4"/>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4"/>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4"/>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4"/>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4"/>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4"/>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4"/>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66" name="Google Shape;4266;p54"/>
          <p:cNvGrpSpPr/>
          <p:nvPr/>
        </p:nvGrpSpPr>
        <p:grpSpPr>
          <a:xfrm>
            <a:off x="6642017" y="2916730"/>
            <a:ext cx="576302" cy="511871"/>
            <a:chOff x="6644304" y="3073628"/>
            <a:chExt cx="576302" cy="511871"/>
          </a:xfrm>
        </p:grpSpPr>
        <p:sp>
          <p:nvSpPr>
            <p:cNvPr id="4267" name="Google Shape;4267;p5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8" name="Google Shape;4268;p54"/>
            <p:cNvGrpSpPr/>
            <p:nvPr/>
          </p:nvGrpSpPr>
          <p:grpSpPr>
            <a:xfrm>
              <a:off x="6712169" y="3085440"/>
              <a:ext cx="481622" cy="494913"/>
              <a:chOff x="6712169" y="3085440"/>
              <a:chExt cx="481622" cy="494913"/>
            </a:xfrm>
          </p:grpSpPr>
          <p:sp>
            <p:nvSpPr>
              <p:cNvPr id="4269" name="Google Shape;4269;p54"/>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4"/>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4"/>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4"/>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4"/>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4" name="Google Shape;4274;p54"/>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4"/>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4"/>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7" name="Google Shape;4277;p54"/>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8" name="Google Shape;4278;p54"/>
          <p:cNvGrpSpPr/>
          <p:nvPr/>
        </p:nvGrpSpPr>
        <p:grpSpPr>
          <a:xfrm>
            <a:off x="6649868" y="3559725"/>
            <a:ext cx="560631" cy="511352"/>
            <a:chOff x="6652154" y="3716623"/>
            <a:chExt cx="560631" cy="511352"/>
          </a:xfrm>
        </p:grpSpPr>
        <p:sp>
          <p:nvSpPr>
            <p:cNvPr id="4279" name="Google Shape;4279;p54"/>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0" name="Google Shape;4280;p54"/>
            <p:cNvGrpSpPr/>
            <p:nvPr/>
          </p:nvGrpSpPr>
          <p:grpSpPr>
            <a:xfrm>
              <a:off x="6669657" y="3716715"/>
              <a:ext cx="466779" cy="464290"/>
              <a:chOff x="6669657" y="3716715"/>
              <a:chExt cx="466779" cy="464290"/>
            </a:xfrm>
          </p:grpSpPr>
          <p:sp>
            <p:nvSpPr>
              <p:cNvPr id="4281" name="Google Shape;4281;p54"/>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4"/>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4"/>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4"/>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4"/>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4"/>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4"/>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4"/>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4"/>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4"/>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4"/>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4"/>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4"/>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94" name="Google Shape;4294;p54"/>
          <p:cNvGrpSpPr/>
          <p:nvPr/>
        </p:nvGrpSpPr>
        <p:grpSpPr>
          <a:xfrm>
            <a:off x="7843959" y="3841134"/>
            <a:ext cx="187557" cy="187557"/>
            <a:chOff x="8565775" y="671075"/>
            <a:chExt cx="441000" cy="441000"/>
          </a:xfrm>
        </p:grpSpPr>
        <p:sp>
          <p:nvSpPr>
            <p:cNvPr id="4295" name="Google Shape;4295;p5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4"/>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97" name="Google Shape;4297;p54"/>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4"/>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9" name="Google Shape;4299;p54"/>
          <p:cNvGrpSpPr/>
          <p:nvPr/>
        </p:nvGrpSpPr>
        <p:grpSpPr>
          <a:xfrm>
            <a:off x="5997814" y="2919352"/>
            <a:ext cx="587871" cy="512373"/>
            <a:chOff x="6000100" y="3076250"/>
            <a:chExt cx="587871" cy="512373"/>
          </a:xfrm>
        </p:grpSpPr>
        <p:sp>
          <p:nvSpPr>
            <p:cNvPr id="4300" name="Google Shape;4300;p54"/>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1" name="Google Shape;4301;p54"/>
            <p:cNvGrpSpPr/>
            <p:nvPr/>
          </p:nvGrpSpPr>
          <p:grpSpPr>
            <a:xfrm>
              <a:off x="6031360" y="3076713"/>
              <a:ext cx="539107" cy="480965"/>
              <a:chOff x="6031360" y="3076713"/>
              <a:chExt cx="539107" cy="480965"/>
            </a:xfrm>
          </p:grpSpPr>
          <p:sp>
            <p:nvSpPr>
              <p:cNvPr id="4302" name="Google Shape;4302;p54"/>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4"/>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4"/>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4"/>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4"/>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4"/>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4"/>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09" name="Google Shape;4309;p54"/>
          <p:cNvGrpSpPr/>
          <p:nvPr/>
        </p:nvGrpSpPr>
        <p:grpSpPr>
          <a:xfrm>
            <a:off x="3369305" y="938716"/>
            <a:ext cx="2310381" cy="1488888"/>
            <a:chOff x="229225" y="549050"/>
            <a:chExt cx="7161750" cy="4615275"/>
          </a:xfrm>
        </p:grpSpPr>
        <p:sp>
          <p:nvSpPr>
            <p:cNvPr id="4310" name="Google Shape;4310;p54"/>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4"/>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4"/>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4"/>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4"/>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4"/>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4"/>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4"/>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4"/>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4"/>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4"/>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4"/>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4"/>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4"/>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4"/>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4"/>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4"/>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4"/>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4"/>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4"/>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4"/>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4"/>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4"/>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4"/>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4"/>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4"/>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4"/>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4"/>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4"/>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4"/>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4"/>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4"/>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4"/>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4"/>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4"/>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4"/>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4"/>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4"/>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4"/>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4"/>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4"/>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4"/>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4"/>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4"/>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4"/>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4"/>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4"/>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4"/>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4"/>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4"/>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4"/>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4"/>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4"/>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4"/>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4"/>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4"/>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4"/>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4"/>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4"/>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4"/>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4"/>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4"/>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4"/>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4"/>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4"/>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4"/>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4"/>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4"/>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4"/>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4"/>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4"/>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4"/>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4"/>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4"/>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4"/>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4"/>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4"/>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4"/>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4"/>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4"/>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4"/>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4"/>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4"/>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4"/>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4"/>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4"/>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4"/>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4"/>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4"/>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4"/>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4"/>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4"/>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4"/>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4"/>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4"/>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4"/>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4"/>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4"/>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4"/>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4"/>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4"/>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4"/>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4"/>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4"/>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4"/>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4"/>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4"/>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4"/>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4"/>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4"/>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4"/>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4"/>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4"/>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4"/>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4"/>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4"/>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4"/>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7" name="Google Shape;4427;p54"/>
          <p:cNvGrpSpPr/>
          <p:nvPr/>
        </p:nvGrpSpPr>
        <p:grpSpPr>
          <a:xfrm>
            <a:off x="3514723" y="2830563"/>
            <a:ext cx="2310282" cy="1374222"/>
            <a:chOff x="238125" y="732525"/>
            <a:chExt cx="7130500" cy="4241425"/>
          </a:xfrm>
        </p:grpSpPr>
        <p:sp>
          <p:nvSpPr>
            <p:cNvPr id="4428" name="Google Shape;4428;p54"/>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4"/>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4"/>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4"/>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4"/>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4"/>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4"/>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4"/>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4"/>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4"/>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4"/>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4"/>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4"/>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4"/>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4"/>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4"/>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4"/>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4"/>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4"/>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4"/>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4"/>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4"/>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4"/>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4"/>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4"/>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4"/>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4"/>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4"/>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4"/>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4"/>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4"/>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4"/>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4"/>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4"/>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4"/>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4"/>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4"/>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4"/>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4"/>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4"/>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4"/>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4"/>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4"/>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4"/>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4"/>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4"/>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4"/>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4"/>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4"/>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4"/>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4"/>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4"/>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4"/>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4"/>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4"/>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4"/>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4"/>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4"/>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4"/>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4"/>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4"/>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4"/>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4"/>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4"/>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4"/>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4"/>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4"/>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4"/>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4"/>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4"/>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4"/>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4"/>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4"/>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4"/>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4"/>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4"/>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4"/>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4"/>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4"/>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4"/>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4"/>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4"/>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4"/>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4"/>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4"/>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4"/>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4"/>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4"/>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4"/>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4"/>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4"/>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4"/>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4"/>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4"/>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4"/>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4"/>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4"/>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4"/>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4"/>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4"/>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4"/>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4"/>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4"/>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4"/>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4"/>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4"/>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4"/>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4"/>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4"/>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4"/>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4"/>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4"/>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4"/>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4"/>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28"/>
          <p:cNvSpPr/>
          <p:nvPr/>
        </p:nvSpPr>
        <p:spPr>
          <a:xfrm>
            <a:off x="7583275" y="-642475"/>
            <a:ext cx="1630500" cy="1630500"/>
          </a:xfrm>
          <a:prstGeom prst="ellipse">
            <a:avLst/>
          </a:prstGeom>
          <a:solidFill>
            <a:schemeClr val="lt1"/>
          </a:solidFill>
          <a:ln>
            <a:noFill/>
          </a:ln>
          <a:effectLst>
            <a:outerShdw blurRad="1128713" rotWithShape="0" algn="bl" dir="6300000" dist="38100">
              <a:schemeClr val="lt1">
                <a:alpha val="7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a:t>Table of </a:t>
            </a:r>
            <a:r>
              <a:rPr lang="en"/>
              <a:t>c</a:t>
            </a:r>
            <a:r>
              <a:rPr b="0" lang="en"/>
              <a:t>ontents</a:t>
            </a:r>
            <a:endParaRPr b="0"/>
          </a:p>
        </p:txBody>
      </p:sp>
      <p:sp>
        <p:nvSpPr>
          <p:cNvPr id="572" name="Google Shape;572;p28"/>
          <p:cNvSpPr txBox="1"/>
          <p:nvPr>
            <p:ph idx="1" type="subTitle"/>
          </p:nvPr>
        </p:nvSpPr>
        <p:spPr>
          <a:xfrm>
            <a:off x="1111734" y="2061687"/>
            <a:ext cx="2197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573" name="Google Shape;573;p28"/>
          <p:cNvSpPr txBox="1"/>
          <p:nvPr>
            <p:ph idx="2" type="subTitle"/>
          </p:nvPr>
        </p:nvSpPr>
        <p:spPr>
          <a:xfrm>
            <a:off x="5834766" y="2061688"/>
            <a:ext cx="2197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574" name="Google Shape;574;p28"/>
          <p:cNvSpPr txBox="1"/>
          <p:nvPr>
            <p:ph idx="3" type="subTitle"/>
          </p:nvPr>
        </p:nvSpPr>
        <p:spPr>
          <a:xfrm>
            <a:off x="1111734" y="3636188"/>
            <a:ext cx="2197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575" name="Google Shape;575;p28"/>
          <p:cNvSpPr txBox="1"/>
          <p:nvPr>
            <p:ph idx="4" type="subTitle"/>
          </p:nvPr>
        </p:nvSpPr>
        <p:spPr>
          <a:xfrm>
            <a:off x="5834766" y="3636190"/>
            <a:ext cx="2197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576" name="Google Shape;576;p28"/>
          <p:cNvSpPr txBox="1"/>
          <p:nvPr>
            <p:ph idx="5" type="title"/>
          </p:nvPr>
        </p:nvSpPr>
        <p:spPr>
          <a:xfrm>
            <a:off x="1634034" y="1216575"/>
            <a:ext cx="1152900" cy="54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77" name="Google Shape;577;p28"/>
          <p:cNvSpPr txBox="1"/>
          <p:nvPr>
            <p:ph idx="6" type="title"/>
          </p:nvPr>
        </p:nvSpPr>
        <p:spPr>
          <a:xfrm>
            <a:off x="1635834" y="2792715"/>
            <a:ext cx="1149300" cy="54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578" name="Google Shape;578;p28"/>
          <p:cNvSpPr txBox="1"/>
          <p:nvPr>
            <p:ph idx="7" type="title"/>
          </p:nvPr>
        </p:nvSpPr>
        <p:spPr>
          <a:xfrm>
            <a:off x="6357066" y="1217350"/>
            <a:ext cx="1152900" cy="54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579" name="Google Shape;579;p28"/>
          <p:cNvSpPr txBox="1"/>
          <p:nvPr>
            <p:ph idx="8" type="title"/>
          </p:nvPr>
        </p:nvSpPr>
        <p:spPr>
          <a:xfrm>
            <a:off x="6357066" y="2792714"/>
            <a:ext cx="1152900" cy="54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580" name="Google Shape;580;p28"/>
          <p:cNvSpPr txBox="1"/>
          <p:nvPr>
            <p:ph idx="9" type="subTitle"/>
          </p:nvPr>
        </p:nvSpPr>
        <p:spPr>
          <a:xfrm>
            <a:off x="1111734" y="1690287"/>
            <a:ext cx="21975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581" name="Google Shape;581;p28"/>
          <p:cNvSpPr txBox="1"/>
          <p:nvPr>
            <p:ph idx="13" type="subTitle"/>
          </p:nvPr>
        </p:nvSpPr>
        <p:spPr>
          <a:xfrm>
            <a:off x="1111734" y="3264918"/>
            <a:ext cx="21975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582" name="Google Shape;582;p28"/>
          <p:cNvSpPr txBox="1"/>
          <p:nvPr>
            <p:ph idx="14" type="subTitle"/>
          </p:nvPr>
        </p:nvSpPr>
        <p:spPr>
          <a:xfrm>
            <a:off x="5834766" y="1690287"/>
            <a:ext cx="21975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583" name="Google Shape;583;p28"/>
          <p:cNvSpPr txBox="1"/>
          <p:nvPr>
            <p:ph idx="15" type="subTitle"/>
          </p:nvPr>
        </p:nvSpPr>
        <p:spPr>
          <a:xfrm>
            <a:off x="5834766" y="3264918"/>
            <a:ext cx="21975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grpSp>
        <p:nvGrpSpPr>
          <p:cNvPr id="584" name="Google Shape;584;p28"/>
          <p:cNvGrpSpPr/>
          <p:nvPr/>
        </p:nvGrpSpPr>
        <p:grpSpPr>
          <a:xfrm>
            <a:off x="3910332" y="2198520"/>
            <a:ext cx="1323337" cy="2641167"/>
            <a:chOff x="3763210" y="1611120"/>
            <a:chExt cx="1617573" cy="3228810"/>
          </a:xfrm>
        </p:grpSpPr>
        <p:sp>
          <p:nvSpPr>
            <p:cNvPr id="585" name="Google Shape;585;p28"/>
            <p:cNvSpPr/>
            <p:nvPr/>
          </p:nvSpPr>
          <p:spPr>
            <a:xfrm>
              <a:off x="4260674" y="2112582"/>
              <a:ext cx="171801" cy="171086"/>
            </a:xfrm>
            <a:custGeom>
              <a:rect b="b" l="l" r="r" t="t"/>
              <a:pathLst>
                <a:path extrusionOk="0" h="4065" w="4082">
                  <a:moveTo>
                    <a:pt x="1474" y="0"/>
                  </a:moveTo>
                  <a:cubicBezTo>
                    <a:pt x="1169" y="0"/>
                    <a:pt x="834" y="173"/>
                    <a:pt x="656" y="518"/>
                  </a:cubicBezTo>
                  <a:cubicBezTo>
                    <a:pt x="219" y="722"/>
                    <a:pt x="0" y="1261"/>
                    <a:pt x="73" y="1742"/>
                  </a:cubicBezTo>
                  <a:cubicBezTo>
                    <a:pt x="146" y="2223"/>
                    <a:pt x="452" y="2631"/>
                    <a:pt x="802" y="2966"/>
                  </a:cubicBezTo>
                  <a:cubicBezTo>
                    <a:pt x="1538" y="3665"/>
                    <a:pt x="2552" y="4065"/>
                    <a:pt x="3569" y="4065"/>
                  </a:cubicBezTo>
                  <a:cubicBezTo>
                    <a:pt x="3740" y="4065"/>
                    <a:pt x="3911" y="4053"/>
                    <a:pt x="4081" y="4030"/>
                  </a:cubicBezTo>
                  <a:cubicBezTo>
                    <a:pt x="3571" y="3025"/>
                    <a:pt x="3061" y="2004"/>
                    <a:pt x="2536" y="999"/>
                  </a:cubicBezTo>
                  <a:cubicBezTo>
                    <a:pt x="2362" y="649"/>
                    <a:pt x="2157" y="270"/>
                    <a:pt x="1808" y="81"/>
                  </a:cubicBezTo>
                  <a:cubicBezTo>
                    <a:pt x="1709" y="27"/>
                    <a:pt x="1594" y="0"/>
                    <a:pt x="147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8"/>
            <p:cNvSpPr/>
            <p:nvPr/>
          </p:nvSpPr>
          <p:spPr>
            <a:xfrm>
              <a:off x="4734233" y="1958545"/>
              <a:ext cx="89562" cy="219402"/>
            </a:xfrm>
            <a:custGeom>
              <a:rect b="b" l="l" r="r" t="t"/>
              <a:pathLst>
                <a:path extrusionOk="0" h="5213" w="2128">
                  <a:moveTo>
                    <a:pt x="1081" y="0"/>
                  </a:moveTo>
                  <a:cubicBezTo>
                    <a:pt x="798" y="0"/>
                    <a:pt x="515" y="155"/>
                    <a:pt x="408" y="418"/>
                  </a:cubicBezTo>
                  <a:cubicBezTo>
                    <a:pt x="44" y="476"/>
                    <a:pt x="0" y="971"/>
                    <a:pt x="29" y="1365"/>
                  </a:cubicBezTo>
                  <a:cubicBezTo>
                    <a:pt x="117" y="2647"/>
                    <a:pt x="233" y="3930"/>
                    <a:pt x="379" y="5213"/>
                  </a:cubicBezTo>
                  <a:cubicBezTo>
                    <a:pt x="1399" y="4338"/>
                    <a:pt x="2040" y="3041"/>
                    <a:pt x="2113" y="1700"/>
                  </a:cubicBezTo>
                  <a:cubicBezTo>
                    <a:pt x="2128" y="1365"/>
                    <a:pt x="2113" y="1015"/>
                    <a:pt x="1982" y="694"/>
                  </a:cubicBezTo>
                  <a:cubicBezTo>
                    <a:pt x="1851" y="388"/>
                    <a:pt x="1603" y="111"/>
                    <a:pt x="1268" y="24"/>
                  </a:cubicBezTo>
                  <a:cubicBezTo>
                    <a:pt x="1207" y="8"/>
                    <a:pt x="1144" y="0"/>
                    <a:pt x="10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8"/>
            <p:cNvSpPr/>
            <p:nvPr/>
          </p:nvSpPr>
          <p:spPr>
            <a:xfrm>
              <a:off x="4018381" y="2788241"/>
              <a:ext cx="188973" cy="534932"/>
            </a:xfrm>
            <a:custGeom>
              <a:rect b="b" l="l" r="r" t="t"/>
              <a:pathLst>
                <a:path extrusionOk="0" h="12710" w="4490">
                  <a:moveTo>
                    <a:pt x="2362" y="0"/>
                  </a:moveTo>
                  <a:cubicBezTo>
                    <a:pt x="1808" y="540"/>
                    <a:pt x="1225" y="1020"/>
                    <a:pt x="583" y="1458"/>
                  </a:cubicBezTo>
                  <a:cubicBezTo>
                    <a:pt x="511" y="4446"/>
                    <a:pt x="321" y="7433"/>
                    <a:pt x="44" y="10509"/>
                  </a:cubicBezTo>
                  <a:cubicBezTo>
                    <a:pt x="0" y="11019"/>
                    <a:pt x="205" y="11529"/>
                    <a:pt x="583" y="11879"/>
                  </a:cubicBezTo>
                  <a:cubicBezTo>
                    <a:pt x="773" y="12068"/>
                    <a:pt x="992" y="12228"/>
                    <a:pt x="1210" y="12389"/>
                  </a:cubicBezTo>
                  <a:cubicBezTo>
                    <a:pt x="1507" y="12602"/>
                    <a:pt x="1856" y="12709"/>
                    <a:pt x="2202" y="12709"/>
                  </a:cubicBezTo>
                  <a:cubicBezTo>
                    <a:pt x="2636" y="12709"/>
                    <a:pt x="3065" y="12540"/>
                    <a:pt x="3382" y="12199"/>
                  </a:cubicBezTo>
                  <a:cubicBezTo>
                    <a:pt x="4052" y="11485"/>
                    <a:pt x="4489" y="10421"/>
                    <a:pt x="4008" y="8570"/>
                  </a:cubicBezTo>
                  <a:cubicBezTo>
                    <a:pt x="3367" y="6122"/>
                    <a:pt x="3251" y="3556"/>
                    <a:pt x="3673" y="1079"/>
                  </a:cubicBezTo>
                  <a:cubicBezTo>
                    <a:pt x="3236" y="700"/>
                    <a:pt x="2828" y="321"/>
                    <a:pt x="23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8"/>
            <p:cNvSpPr/>
            <p:nvPr/>
          </p:nvSpPr>
          <p:spPr>
            <a:xfrm>
              <a:off x="4018381" y="2788241"/>
              <a:ext cx="188973" cy="534932"/>
            </a:xfrm>
            <a:custGeom>
              <a:rect b="b" l="l" r="r" t="t"/>
              <a:pathLst>
                <a:path extrusionOk="0" h="12710" w="4490">
                  <a:moveTo>
                    <a:pt x="2362" y="0"/>
                  </a:moveTo>
                  <a:cubicBezTo>
                    <a:pt x="1808" y="540"/>
                    <a:pt x="1225" y="1020"/>
                    <a:pt x="583" y="1458"/>
                  </a:cubicBezTo>
                  <a:cubicBezTo>
                    <a:pt x="511" y="4446"/>
                    <a:pt x="321" y="7433"/>
                    <a:pt x="44" y="10509"/>
                  </a:cubicBezTo>
                  <a:cubicBezTo>
                    <a:pt x="0" y="11019"/>
                    <a:pt x="205" y="11529"/>
                    <a:pt x="583" y="11879"/>
                  </a:cubicBezTo>
                  <a:cubicBezTo>
                    <a:pt x="773" y="12068"/>
                    <a:pt x="992" y="12228"/>
                    <a:pt x="1210" y="12389"/>
                  </a:cubicBezTo>
                  <a:cubicBezTo>
                    <a:pt x="1507" y="12602"/>
                    <a:pt x="1856" y="12709"/>
                    <a:pt x="2202" y="12709"/>
                  </a:cubicBezTo>
                  <a:cubicBezTo>
                    <a:pt x="2636" y="12709"/>
                    <a:pt x="3065" y="12540"/>
                    <a:pt x="3382" y="12199"/>
                  </a:cubicBezTo>
                  <a:cubicBezTo>
                    <a:pt x="4052" y="11485"/>
                    <a:pt x="4489" y="10421"/>
                    <a:pt x="4008" y="8570"/>
                  </a:cubicBezTo>
                  <a:cubicBezTo>
                    <a:pt x="3367" y="6122"/>
                    <a:pt x="3251" y="3556"/>
                    <a:pt x="3673" y="1079"/>
                  </a:cubicBezTo>
                  <a:cubicBezTo>
                    <a:pt x="3236" y="700"/>
                    <a:pt x="2828" y="321"/>
                    <a:pt x="2362"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8"/>
            <p:cNvSpPr/>
            <p:nvPr/>
          </p:nvSpPr>
          <p:spPr>
            <a:xfrm>
              <a:off x="4386429" y="3990488"/>
              <a:ext cx="122729" cy="185903"/>
            </a:xfrm>
            <a:custGeom>
              <a:rect b="b" l="l" r="r" t="t"/>
              <a:pathLst>
                <a:path extrusionOk="0" h="4417" w="2916">
                  <a:moveTo>
                    <a:pt x="787" y="0"/>
                  </a:moveTo>
                  <a:cubicBezTo>
                    <a:pt x="685" y="1035"/>
                    <a:pt x="408" y="2070"/>
                    <a:pt x="0" y="3032"/>
                  </a:cubicBezTo>
                  <a:cubicBezTo>
                    <a:pt x="379" y="3498"/>
                    <a:pt x="773" y="3950"/>
                    <a:pt x="1152" y="4417"/>
                  </a:cubicBezTo>
                  <a:cubicBezTo>
                    <a:pt x="1370" y="4081"/>
                    <a:pt x="1603" y="3746"/>
                    <a:pt x="1837" y="3411"/>
                  </a:cubicBezTo>
                  <a:cubicBezTo>
                    <a:pt x="2084" y="3775"/>
                    <a:pt x="2376" y="4110"/>
                    <a:pt x="2711" y="4402"/>
                  </a:cubicBezTo>
                  <a:cubicBezTo>
                    <a:pt x="2784" y="4023"/>
                    <a:pt x="2842" y="3629"/>
                    <a:pt x="2915" y="3251"/>
                  </a:cubicBezTo>
                  <a:cubicBezTo>
                    <a:pt x="2565" y="2434"/>
                    <a:pt x="2376" y="1691"/>
                    <a:pt x="2288" y="919"/>
                  </a:cubicBezTo>
                  <a:cubicBezTo>
                    <a:pt x="1501" y="685"/>
                    <a:pt x="1137" y="336"/>
                    <a:pt x="787"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8"/>
            <p:cNvSpPr/>
            <p:nvPr/>
          </p:nvSpPr>
          <p:spPr>
            <a:xfrm>
              <a:off x="4589455" y="3770417"/>
              <a:ext cx="275466" cy="228706"/>
            </a:xfrm>
            <a:custGeom>
              <a:rect b="b" l="l" r="r" t="t"/>
              <a:pathLst>
                <a:path extrusionOk="0" h="5434" w="6545">
                  <a:moveTo>
                    <a:pt x="2522" y="1"/>
                  </a:moveTo>
                  <a:cubicBezTo>
                    <a:pt x="1838" y="1"/>
                    <a:pt x="1073" y="282"/>
                    <a:pt x="204" y="1047"/>
                  </a:cubicBezTo>
                  <a:cubicBezTo>
                    <a:pt x="30" y="1877"/>
                    <a:pt x="0" y="2752"/>
                    <a:pt x="146" y="3685"/>
                  </a:cubicBezTo>
                  <a:cubicBezTo>
                    <a:pt x="277" y="3991"/>
                    <a:pt x="423" y="4282"/>
                    <a:pt x="554" y="4588"/>
                  </a:cubicBezTo>
                  <a:cubicBezTo>
                    <a:pt x="685" y="4428"/>
                    <a:pt x="729" y="4224"/>
                    <a:pt x="817" y="4049"/>
                  </a:cubicBezTo>
                  <a:cubicBezTo>
                    <a:pt x="901" y="3881"/>
                    <a:pt x="1052" y="3713"/>
                    <a:pt x="1245" y="3713"/>
                  </a:cubicBezTo>
                  <a:cubicBezTo>
                    <a:pt x="1252" y="3713"/>
                    <a:pt x="1260" y="3713"/>
                    <a:pt x="1268" y="3714"/>
                  </a:cubicBezTo>
                  <a:cubicBezTo>
                    <a:pt x="1443" y="3728"/>
                    <a:pt x="1574" y="3889"/>
                    <a:pt x="1677" y="4034"/>
                  </a:cubicBezTo>
                  <a:cubicBezTo>
                    <a:pt x="1881" y="4311"/>
                    <a:pt x="2085" y="4574"/>
                    <a:pt x="2289" y="4865"/>
                  </a:cubicBezTo>
                  <a:cubicBezTo>
                    <a:pt x="2359" y="4958"/>
                    <a:pt x="2466" y="5061"/>
                    <a:pt x="2573" y="5061"/>
                  </a:cubicBezTo>
                  <a:cubicBezTo>
                    <a:pt x="2600" y="5061"/>
                    <a:pt x="2627" y="5055"/>
                    <a:pt x="2653" y="5040"/>
                  </a:cubicBezTo>
                  <a:cubicBezTo>
                    <a:pt x="2697" y="5025"/>
                    <a:pt x="2726" y="4982"/>
                    <a:pt x="2755" y="4938"/>
                  </a:cubicBezTo>
                  <a:cubicBezTo>
                    <a:pt x="3090" y="4442"/>
                    <a:pt x="3440" y="3947"/>
                    <a:pt x="3804" y="3539"/>
                  </a:cubicBezTo>
                  <a:cubicBezTo>
                    <a:pt x="4533" y="4107"/>
                    <a:pt x="5204" y="4748"/>
                    <a:pt x="5816" y="5433"/>
                  </a:cubicBezTo>
                  <a:cubicBezTo>
                    <a:pt x="6136" y="5069"/>
                    <a:pt x="6399" y="4676"/>
                    <a:pt x="6544" y="4297"/>
                  </a:cubicBezTo>
                  <a:cubicBezTo>
                    <a:pt x="6253" y="3422"/>
                    <a:pt x="5932" y="2562"/>
                    <a:pt x="5408" y="1804"/>
                  </a:cubicBezTo>
                  <a:cubicBezTo>
                    <a:pt x="4898" y="1061"/>
                    <a:pt x="4183" y="405"/>
                    <a:pt x="3323" y="128"/>
                  </a:cubicBezTo>
                  <a:cubicBezTo>
                    <a:pt x="3069" y="48"/>
                    <a:pt x="2803" y="1"/>
                    <a:pt x="2522" y="1"/>
                  </a:cubicBezTo>
                  <a:close/>
                </a:path>
              </a:pathLst>
            </a:custGeom>
            <a:solidFill>
              <a:srgbClr val="1C0F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8"/>
            <p:cNvSpPr/>
            <p:nvPr/>
          </p:nvSpPr>
          <p:spPr>
            <a:xfrm>
              <a:off x="4131258" y="4610634"/>
              <a:ext cx="342933" cy="229295"/>
            </a:xfrm>
            <a:custGeom>
              <a:rect b="b" l="l" r="r" t="t"/>
              <a:pathLst>
                <a:path extrusionOk="0" h="5448" w="8148">
                  <a:moveTo>
                    <a:pt x="3440" y="0"/>
                  </a:moveTo>
                  <a:cubicBezTo>
                    <a:pt x="2740" y="263"/>
                    <a:pt x="2128" y="408"/>
                    <a:pt x="1516" y="554"/>
                  </a:cubicBezTo>
                  <a:cubicBezTo>
                    <a:pt x="1064" y="1458"/>
                    <a:pt x="598" y="2347"/>
                    <a:pt x="146" y="3250"/>
                  </a:cubicBezTo>
                  <a:cubicBezTo>
                    <a:pt x="73" y="3382"/>
                    <a:pt x="0" y="3527"/>
                    <a:pt x="15" y="3688"/>
                  </a:cubicBezTo>
                  <a:cubicBezTo>
                    <a:pt x="29" y="3921"/>
                    <a:pt x="233" y="4125"/>
                    <a:pt x="467" y="4198"/>
                  </a:cubicBezTo>
                  <a:cubicBezTo>
                    <a:pt x="700" y="4285"/>
                    <a:pt x="948" y="4271"/>
                    <a:pt x="1195" y="4285"/>
                  </a:cubicBezTo>
                  <a:cubicBezTo>
                    <a:pt x="2230" y="4344"/>
                    <a:pt x="3207" y="4795"/>
                    <a:pt x="4198" y="5116"/>
                  </a:cubicBezTo>
                  <a:cubicBezTo>
                    <a:pt x="4781" y="5305"/>
                    <a:pt x="5404" y="5448"/>
                    <a:pt x="6011" y="5448"/>
                  </a:cubicBezTo>
                  <a:cubicBezTo>
                    <a:pt x="6436" y="5448"/>
                    <a:pt x="6854" y="5378"/>
                    <a:pt x="7244" y="5203"/>
                  </a:cubicBezTo>
                  <a:cubicBezTo>
                    <a:pt x="7710" y="4985"/>
                    <a:pt x="8147" y="4446"/>
                    <a:pt x="7929" y="3994"/>
                  </a:cubicBezTo>
                  <a:cubicBezTo>
                    <a:pt x="7798" y="3746"/>
                    <a:pt x="7535" y="3615"/>
                    <a:pt x="7288" y="3484"/>
                  </a:cubicBezTo>
                  <a:cubicBezTo>
                    <a:pt x="5728" y="2682"/>
                    <a:pt x="4387" y="1472"/>
                    <a:pt x="34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p:nvPr/>
          </p:nvSpPr>
          <p:spPr>
            <a:xfrm>
              <a:off x="4175407" y="3916878"/>
              <a:ext cx="274245" cy="736119"/>
            </a:xfrm>
            <a:custGeom>
              <a:rect b="b" l="l" r="r" t="t"/>
              <a:pathLst>
                <a:path extrusionOk="0" h="17490" w="6516">
                  <a:moveTo>
                    <a:pt x="6515" y="0"/>
                  </a:moveTo>
                  <a:cubicBezTo>
                    <a:pt x="5306" y="438"/>
                    <a:pt x="4052" y="758"/>
                    <a:pt x="2813" y="817"/>
                  </a:cubicBezTo>
                  <a:cubicBezTo>
                    <a:pt x="2682" y="2668"/>
                    <a:pt x="2551" y="4504"/>
                    <a:pt x="2405" y="6355"/>
                  </a:cubicBezTo>
                  <a:cubicBezTo>
                    <a:pt x="2056" y="6719"/>
                    <a:pt x="1735" y="7127"/>
                    <a:pt x="1473" y="7565"/>
                  </a:cubicBezTo>
                  <a:cubicBezTo>
                    <a:pt x="729" y="8789"/>
                    <a:pt x="321" y="10217"/>
                    <a:pt x="175" y="11660"/>
                  </a:cubicBezTo>
                  <a:cubicBezTo>
                    <a:pt x="161" y="11762"/>
                    <a:pt x="161" y="11879"/>
                    <a:pt x="146" y="11995"/>
                  </a:cubicBezTo>
                  <a:cubicBezTo>
                    <a:pt x="1" y="13817"/>
                    <a:pt x="219" y="15668"/>
                    <a:pt x="438" y="17490"/>
                  </a:cubicBezTo>
                  <a:cubicBezTo>
                    <a:pt x="1123" y="17475"/>
                    <a:pt x="1808" y="17461"/>
                    <a:pt x="2682" y="17009"/>
                  </a:cubicBezTo>
                  <a:cubicBezTo>
                    <a:pt x="2711" y="15989"/>
                    <a:pt x="2799" y="14983"/>
                    <a:pt x="2959" y="13992"/>
                  </a:cubicBezTo>
                  <a:cubicBezTo>
                    <a:pt x="3265" y="11995"/>
                    <a:pt x="3819" y="10042"/>
                    <a:pt x="4592" y="8177"/>
                  </a:cubicBezTo>
                  <a:cubicBezTo>
                    <a:pt x="5029" y="7142"/>
                    <a:pt x="5524" y="6136"/>
                    <a:pt x="6093" y="5160"/>
                  </a:cubicBezTo>
                  <a:cubicBezTo>
                    <a:pt x="6122" y="3396"/>
                    <a:pt x="6224" y="1749"/>
                    <a:pt x="65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8"/>
            <p:cNvSpPr/>
            <p:nvPr/>
          </p:nvSpPr>
          <p:spPr>
            <a:xfrm>
              <a:off x="4181551" y="4235221"/>
              <a:ext cx="187123" cy="270584"/>
            </a:xfrm>
            <a:custGeom>
              <a:rect b="b" l="l" r="r" t="t"/>
              <a:pathLst>
                <a:path extrusionOk="0" h="6429" w="4446">
                  <a:moveTo>
                    <a:pt x="1327" y="1"/>
                  </a:moveTo>
                  <a:cubicBezTo>
                    <a:pt x="583" y="1225"/>
                    <a:pt x="175" y="2653"/>
                    <a:pt x="29" y="4096"/>
                  </a:cubicBezTo>
                  <a:cubicBezTo>
                    <a:pt x="15" y="4198"/>
                    <a:pt x="15" y="4315"/>
                    <a:pt x="0" y="4431"/>
                  </a:cubicBezTo>
                  <a:cubicBezTo>
                    <a:pt x="292" y="4096"/>
                    <a:pt x="583" y="3761"/>
                    <a:pt x="889" y="3440"/>
                  </a:cubicBezTo>
                  <a:lnTo>
                    <a:pt x="1647" y="4941"/>
                  </a:lnTo>
                  <a:cubicBezTo>
                    <a:pt x="1895" y="4606"/>
                    <a:pt x="2157" y="4271"/>
                    <a:pt x="2420" y="3936"/>
                  </a:cubicBezTo>
                  <a:cubicBezTo>
                    <a:pt x="2551" y="4767"/>
                    <a:pt x="2682" y="5597"/>
                    <a:pt x="2813" y="6428"/>
                  </a:cubicBezTo>
                  <a:cubicBezTo>
                    <a:pt x="3119" y="4431"/>
                    <a:pt x="3673" y="2478"/>
                    <a:pt x="4446" y="613"/>
                  </a:cubicBezTo>
                  <a:cubicBezTo>
                    <a:pt x="3425" y="365"/>
                    <a:pt x="2376" y="161"/>
                    <a:pt x="1327" y="1"/>
                  </a:cubicBezTo>
                  <a:close/>
                </a:path>
              </a:pathLst>
            </a:custGeom>
            <a:solidFill>
              <a:srgbClr val="7C5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8"/>
            <p:cNvSpPr/>
            <p:nvPr/>
          </p:nvSpPr>
          <p:spPr>
            <a:xfrm>
              <a:off x="4852581" y="4437658"/>
              <a:ext cx="231947" cy="345458"/>
            </a:xfrm>
            <a:custGeom>
              <a:rect b="b" l="l" r="r" t="t"/>
              <a:pathLst>
                <a:path extrusionOk="0" h="8208" w="5511">
                  <a:moveTo>
                    <a:pt x="2610" y="0"/>
                  </a:moveTo>
                  <a:cubicBezTo>
                    <a:pt x="1473" y="73"/>
                    <a:pt x="671" y="219"/>
                    <a:pt x="74" y="365"/>
                  </a:cubicBezTo>
                  <a:cubicBezTo>
                    <a:pt x="59" y="1939"/>
                    <a:pt x="30" y="3527"/>
                    <a:pt x="1" y="5218"/>
                  </a:cubicBezTo>
                  <a:cubicBezTo>
                    <a:pt x="74" y="6034"/>
                    <a:pt x="336" y="6850"/>
                    <a:pt x="788" y="7579"/>
                  </a:cubicBezTo>
                  <a:cubicBezTo>
                    <a:pt x="970" y="7887"/>
                    <a:pt x="1259" y="8208"/>
                    <a:pt x="1655" y="8208"/>
                  </a:cubicBezTo>
                  <a:cubicBezTo>
                    <a:pt x="1672" y="8208"/>
                    <a:pt x="1689" y="8207"/>
                    <a:pt x="1706" y="8206"/>
                  </a:cubicBezTo>
                  <a:cubicBezTo>
                    <a:pt x="1998" y="8177"/>
                    <a:pt x="2202" y="7973"/>
                    <a:pt x="2479" y="7900"/>
                  </a:cubicBezTo>
                  <a:cubicBezTo>
                    <a:pt x="2579" y="7870"/>
                    <a:pt x="2681" y="7858"/>
                    <a:pt x="2783" y="7858"/>
                  </a:cubicBezTo>
                  <a:cubicBezTo>
                    <a:pt x="3230" y="7858"/>
                    <a:pt x="3692" y="8089"/>
                    <a:pt x="4155" y="8089"/>
                  </a:cubicBezTo>
                  <a:cubicBezTo>
                    <a:pt x="4840" y="8089"/>
                    <a:pt x="5394" y="7550"/>
                    <a:pt x="5452" y="6981"/>
                  </a:cubicBezTo>
                  <a:cubicBezTo>
                    <a:pt x="5510" y="6413"/>
                    <a:pt x="5131" y="5859"/>
                    <a:pt x="4461" y="5422"/>
                  </a:cubicBezTo>
                  <a:cubicBezTo>
                    <a:pt x="3849" y="3615"/>
                    <a:pt x="3222" y="1808"/>
                    <a:pt x="26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8"/>
            <p:cNvSpPr/>
            <p:nvPr/>
          </p:nvSpPr>
          <p:spPr>
            <a:xfrm>
              <a:off x="4599893" y="3732244"/>
              <a:ext cx="366250" cy="786456"/>
            </a:xfrm>
            <a:custGeom>
              <a:rect b="b" l="l" r="r" t="t"/>
              <a:pathLst>
                <a:path extrusionOk="0" h="18686" w="8702">
                  <a:moveTo>
                    <a:pt x="5407" y="1"/>
                  </a:moveTo>
                  <a:lnTo>
                    <a:pt x="5407" y="1"/>
                  </a:lnTo>
                  <a:cubicBezTo>
                    <a:pt x="4926" y="117"/>
                    <a:pt x="4431" y="205"/>
                    <a:pt x="3964" y="277"/>
                  </a:cubicBezTo>
                  <a:cubicBezTo>
                    <a:pt x="2755" y="467"/>
                    <a:pt x="1589" y="569"/>
                    <a:pt x="423" y="569"/>
                  </a:cubicBezTo>
                  <a:lnTo>
                    <a:pt x="0" y="569"/>
                  </a:lnTo>
                  <a:cubicBezTo>
                    <a:pt x="15" y="831"/>
                    <a:pt x="44" y="1094"/>
                    <a:pt x="59" y="1356"/>
                  </a:cubicBezTo>
                  <a:cubicBezTo>
                    <a:pt x="190" y="2624"/>
                    <a:pt x="350" y="3863"/>
                    <a:pt x="525" y="5072"/>
                  </a:cubicBezTo>
                  <a:cubicBezTo>
                    <a:pt x="714" y="6311"/>
                    <a:pt x="918" y="7521"/>
                    <a:pt x="1122" y="8731"/>
                  </a:cubicBezTo>
                  <a:cubicBezTo>
                    <a:pt x="1239" y="9401"/>
                    <a:pt x="1487" y="10188"/>
                    <a:pt x="2318" y="10392"/>
                  </a:cubicBezTo>
                  <a:cubicBezTo>
                    <a:pt x="3119" y="11412"/>
                    <a:pt x="3848" y="12491"/>
                    <a:pt x="4475" y="13613"/>
                  </a:cubicBezTo>
                  <a:cubicBezTo>
                    <a:pt x="5291" y="15056"/>
                    <a:pt x="5947" y="16572"/>
                    <a:pt x="6428" y="18117"/>
                  </a:cubicBezTo>
                  <a:cubicBezTo>
                    <a:pt x="6342" y="18373"/>
                    <a:pt x="6703" y="18686"/>
                    <a:pt x="7100" y="18686"/>
                  </a:cubicBezTo>
                  <a:cubicBezTo>
                    <a:pt x="7109" y="18686"/>
                    <a:pt x="7118" y="18685"/>
                    <a:pt x="7127" y="18685"/>
                  </a:cubicBezTo>
                  <a:cubicBezTo>
                    <a:pt x="7521" y="18671"/>
                    <a:pt x="7870" y="18408"/>
                    <a:pt x="8031" y="18102"/>
                  </a:cubicBezTo>
                  <a:cubicBezTo>
                    <a:pt x="8191" y="17781"/>
                    <a:pt x="8599" y="17781"/>
                    <a:pt x="8614" y="17446"/>
                  </a:cubicBezTo>
                  <a:cubicBezTo>
                    <a:pt x="8701" y="15814"/>
                    <a:pt x="8410" y="13817"/>
                    <a:pt x="8045" y="12229"/>
                  </a:cubicBezTo>
                  <a:cubicBezTo>
                    <a:pt x="7798" y="11238"/>
                    <a:pt x="7360" y="10246"/>
                    <a:pt x="6690" y="9416"/>
                  </a:cubicBezTo>
                  <a:cubicBezTo>
                    <a:pt x="6282" y="8920"/>
                    <a:pt x="5801" y="8483"/>
                    <a:pt x="5218" y="8133"/>
                  </a:cubicBezTo>
                  <a:cubicBezTo>
                    <a:pt x="5203" y="7754"/>
                    <a:pt x="5203" y="7375"/>
                    <a:pt x="5203" y="6996"/>
                  </a:cubicBezTo>
                  <a:cubicBezTo>
                    <a:pt x="5189" y="5160"/>
                    <a:pt x="5247" y="3338"/>
                    <a:pt x="5335" y="1502"/>
                  </a:cubicBezTo>
                  <a:cubicBezTo>
                    <a:pt x="5364" y="1006"/>
                    <a:pt x="5378" y="496"/>
                    <a:pt x="54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8"/>
            <p:cNvSpPr/>
            <p:nvPr/>
          </p:nvSpPr>
          <p:spPr>
            <a:xfrm>
              <a:off x="4602334" y="3743902"/>
              <a:ext cx="222098" cy="298783"/>
            </a:xfrm>
            <a:custGeom>
              <a:rect b="b" l="l" r="r" t="t"/>
              <a:pathLst>
                <a:path extrusionOk="0" h="7099" w="5277">
                  <a:moveTo>
                    <a:pt x="3892" y="0"/>
                  </a:moveTo>
                  <a:cubicBezTo>
                    <a:pt x="2697" y="190"/>
                    <a:pt x="1531" y="292"/>
                    <a:pt x="365" y="292"/>
                  </a:cubicBezTo>
                  <a:cubicBezTo>
                    <a:pt x="234" y="554"/>
                    <a:pt x="117" y="817"/>
                    <a:pt x="1" y="1079"/>
                  </a:cubicBezTo>
                  <a:cubicBezTo>
                    <a:pt x="132" y="2347"/>
                    <a:pt x="292" y="3586"/>
                    <a:pt x="467" y="4795"/>
                  </a:cubicBezTo>
                  <a:cubicBezTo>
                    <a:pt x="569" y="4606"/>
                    <a:pt x="686" y="4402"/>
                    <a:pt x="788" y="4212"/>
                  </a:cubicBezTo>
                  <a:cubicBezTo>
                    <a:pt x="1239" y="4548"/>
                    <a:pt x="1662" y="4941"/>
                    <a:pt x="2012" y="5378"/>
                  </a:cubicBezTo>
                  <a:cubicBezTo>
                    <a:pt x="2260" y="5116"/>
                    <a:pt x="2420" y="4781"/>
                    <a:pt x="2507" y="4489"/>
                  </a:cubicBezTo>
                  <a:cubicBezTo>
                    <a:pt x="2901" y="5378"/>
                    <a:pt x="3338" y="6253"/>
                    <a:pt x="3804" y="7098"/>
                  </a:cubicBezTo>
                  <a:cubicBezTo>
                    <a:pt x="4038" y="6515"/>
                    <a:pt x="4256" y="5918"/>
                    <a:pt x="4519" y="5437"/>
                  </a:cubicBezTo>
                  <a:lnTo>
                    <a:pt x="5145" y="6719"/>
                  </a:lnTo>
                  <a:cubicBezTo>
                    <a:pt x="5131" y="4883"/>
                    <a:pt x="5189" y="3047"/>
                    <a:pt x="5277" y="1225"/>
                  </a:cubicBezTo>
                  <a:cubicBezTo>
                    <a:pt x="4810" y="831"/>
                    <a:pt x="4344" y="423"/>
                    <a:pt x="3892"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8"/>
            <p:cNvSpPr/>
            <p:nvPr/>
          </p:nvSpPr>
          <p:spPr>
            <a:xfrm>
              <a:off x="4152722" y="3202878"/>
              <a:ext cx="711582" cy="1357548"/>
            </a:xfrm>
            <a:custGeom>
              <a:rect b="b" l="l" r="r" t="t"/>
              <a:pathLst>
                <a:path extrusionOk="0" h="32255" w="16907">
                  <a:moveTo>
                    <a:pt x="3979" y="1"/>
                  </a:moveTo>
                  <a:cubicBezTo>
                    <a:pt x="2959" y="2668"/>
                    <a:pt x="2143" y="5248"/>
                    <a:pt x="1706" y="7725"/>
                  </a:cubicBezTo>
                  <a:cubicBezTo>
                    <a:pt x="1778" y="12418"/>
                    <a:pt x="2157" y="17111"/>
                    <a:pt x="2755" y="21702"/>
                  </a:cubicBezTo>
                  <a:cubicBezTo>
                    <a:pt x="1706" y="23655"/>
                    <a:pt x="787" y="25681"/>
                    <a:pt x="0" y="27765"/>
                  </a:cubicBezTo>
                  <a:cubicBezTo>
                    <a:pt x="379" y="27459"/>
                    <a:pt x="773" y="27153"/>
                    <a:pt x="1297" y="26847"/>
                  </a:cubicBezTo>
                  <a:cubicBezTo>
                    <a:pt x="1633" y="27590"/>
                    <a:pt x="1968" y="28334"/>
                    <a:pt x="2303" y="29077"/>
                  </a:cubicBezTo>
                  <a:cubicBezTo>
                    <a:pt x="2507" y="28669"/>
                    <a:pt x="2813" y="28304"/>
                    <a:pt x="3178" y="28028"/>
                  </a:cubicBezTo>
                  <a:cubicBezTo>
                    <a:pt x="3863" y="29383"/>
                    <a:pt x="4416" y="30797"/>
                    <a:pt x="4839" y="32254"/>
                  </a:cubicBezTo>
                  <a:cubicBezTo>
                    <a:pt x="5043" y="31205"/>
                    <a:pt x="5393" y="30170"/>
                    <a:pt x="6224" y="29121"/>
                  </a:cubicBezTo>
                  <a:cubicBezTo>
                    <a:pt x="6603" y="27430"/>
                    <a:pt x="6982" y="25739"/>
                    <a:pt x="7360" y="24049"/>
                  </a:cubicBezTo>
                  <a:cubicBezTo>
                    <a:pt x="6486" y="23947"/>
                    <a:pt x="5437" y="23728"/>
                    <a:pt x="5116" y="22897"/>
                  </a:cubicBezTo>
                  <a:cubicBezTo>
                    <a:pt x="5029" y="22650"/>
                    <a:pt x="5014" y="22373"/>
                    <a:pt x="5029" y="22096"/>
                  </a:cubicBezTo>
                  <a:cubicBezTo>
                    <a:pt x="5043" y="21221"/>
                    <a:pt x="5189" y="20361"/>
                    <a:pt x="5349" y="19501"/>
                  </a:cubicBezTo>
                  <a:cubicBezTo>
                    <a:pt x="6034" y="20274"/>
                    <a:pt x="6719" y="21046"/>
                    <a:pt x="7667" y="21658"/>
                  </a:cubicBezTo>
                  <a:cubicBezTo>
                    <a:pt x="7710" y="21469"/>
                    <a:pt x="7754" y="21280"/>
                    <a:pt x="7812" y="21075"/>
                  </a:cubicBezTo>
                  <a:cubicBezTo>
                    <a:pt x="8031" y="21352"/>
                    <a:pt x="8250" y="21644"/>
                    <a:pt x="8468" y="21921"/>
                  </a:cubicBezTo>
                  <a:cubicBezTo>
                    <a:pt x="8191" y="18263"/>
                    <a:pt x="8206" y="14590"/>
                    <a:pt x="8760" y="10698"/>
                  </a:cubicBezTo>
                  <a:cubicBezTo>
                    <a:pt x="9343" y="12812"/>
                    <a:pt x="9926" y="14925"/>
                    <a:pt x="10509" y="17024"/>
                  </a:cubicBezTo>
                  <a:cubicBezTo>
                    <a:pt x="10581" y="16412"/>
                    <a:pt x="10786" y="15829"/>
                    <a:pt x="11092" y="15289"/>
                  </a:cubicBezTo>
                  <a:cubicBezTo>
                    <a:pt x="11369" y="15595"/>
                    <a:pt x="11631" y="15902"/>
                    <a:pt x="11893" y="16208"/>
                  </a:cubicBezTo>
                  <a:cubicBezTo>
                    <a:pt x="12112" y="15814"/>
                    <a:pt x="12316" y="15406"/>
                    <a:pt x="12534" y="15012"/>
                  </a:cubicBezTo>
                  <a:lnTo>
                    <a:pt x="14444" y="19283"/>
                  </a:lnTo>
                  <a:lnTo>
                    <a:pt x="14983" y="17811"/>
                  </a:lnTo>
                  <a:cubicBezTo>
                    <a:pt x="15085" y="17505"/>
                    <a:pt x="15333" y="16980"/>
                    <a:pt x="15479" y="16412"/>
                  </a:cubicBezTo>
                  <a:cubicBezTo>
                    <a:pt x="15960" y="16849"/>
                    <a:pt x="16426" y="17286"/>
                    <a:pt x="16907" y="17709"/>
                  </a:cubicBezTo>
                  <a:cubicBezTo>
                    <a:pt x="16776" y="14255"/>
                    <a:pt x="16645" y="10786"/>
                    <a:pt x="16513" y="7317"/>
                  </a:cubicBezTo>
                  <a:cubicBezTo>
                    <a:pt x="15668" y="5218"/>
                    <a:pt x="15012" y="3061"/>
                    <a:pt x="14560" y="861"/>
                  </a:cubicBezTo>
                  <a:cubicBezTo>
                    <a:pt x="13925" y="891"/>
                    <a:pt x="13292" y="906"/>
                    <a:pt x="12662" y="906"/>
                  </a:cubicBezTo>
                  <a:cubicBezTo>
                    <a:pt x="9708" y="906"/>
                    <a:pt x="6814" y="577"/>
                    <a:pt x="39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8"/>
            <p:cNvSpPr/>
            <p:nvPr/>
          </p:nvSpPr>
          <p:spPr>
            <a:xfrm>
              <a:off x="4356379" y="2256434"/>
              <a:ext cx="418355" cy="450257"/>
            </a:xfrm>
            <a:custGeom>
              <a:rect b="b" l="l" r="r" t="t"/>
              <a:pathLst>
                <a:path extrusionOk="0" h="10698" w="9940">
                  <a:moveTo>
                    <a:pt x="6588" y="0"/>
                  </a:moveTo>
                  <a:cubicBezTo>
                    <a:pt x="5174" y="131"/>
                    <a:pt x="3731" y="175"/>
                    <a:pt x="2288" y="204"/>
                  </a:cubicBezTo>
                  <a:cubicBezTo>
                    <a:pt x="2463" y="1224"/>
                    <a:pt x="2521" y="2215"/>
                    <a:pt x="2507" y="3163"/>
                  </a:cubicBezTo>
                  <a:cubicBezTo>
                    <a:pt x="2507" y="3760"/>
                    <a:pt x="2478" y="4358"/>
                    <a:pt x="2434" y="4941"/>
                  </a:cubicBezTo>
                  <a:cubicBezTo>
                    <a:pt x="1603" y="5990"/>
                    <a:pt x="787" y="7040"/>
                    <a:pt x="0" y="8002"/>
                  </a:cubicBezTo>
                  <a:cubicBezTo>
                    <a:pt x="1079" y="9648"/>
                    <a:pt x="3017" y="10683"/>
                    <a:pt x="4985" y="10698"/>
                  </a:cubicBezTo>
                  <a:cubicBezTo>
                    <a:pt x="6938" y="10698"/>
                    <a:pt x="8876" y="9648"/>
                    <a:pt x="9940" y="7972"/>
                  </a:cubicBezTo>
                  <a:cubicBezTo>
                    <a:pt x="8978" y="7346"/>
                    <a:pt x="8104" y="6573"/>
                    <a:pt x="7360" y="5699"/>
                  </a:cubicBezTo>
                  <a:cubicBezTo>
                    <a:pt x="7331" y="5597"/>
                    <a:pt x="7302" y="5495"/>
                    <a:pt x="7273" y="5393"/>
                  </a:cubicBezTo>
                  <a:cubicBezTo>
                    <a:pt x="6734" y="3585"/>
                    <a:pt x="6530" y="1793"/>
                    <a:pt x="65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8"/>
            <p:cNvSpPr/>
            <p:nvPr/>
          </p:nvSpPr>
          <p:spPr>
            <a:xfrm>
              <a:off x="4452674" y="2256434"/>
              <a:ext cx="209809" cy="227107"/>
            </a:xfrm>
            <a:custGeom>
              <a:rect b="b" l="l" r="r" t="t"/>
              <a:pathLst>
                <a:path extrusionOk="0" h="5396" w="4985">
                  <a:moveTo>
                    <a:pt x="4300" y="0"/>
                  </a:moveTo>
                  <a:cubicBezTo>
                    <a:pt x="2886" y="131"/>
                    <a:pt x="1443" y="175"/>
                    <a:pt x="0" y="204"/>
                  </a:cubicBezTo>
                  <a:cubicBezTo>
                    <a:pt x="175" y="1224"/>
                    <a:pt x="233" y="2215"/>
                    <a:pt x="219" y="3163"/>
                  </a:cubicBezTo>
                  <a:cubicBezTo>
                    <a:pt x="744" y="3819"/>
                    <a:pt x="1399" y="4372"/>
                    <a:pt x="2143" y="4751"/>
                  </a:cubicBezTo>
                  <a:cubicBezTo>
                    <a:pt x="2966" y="5177"/>
                    <a:pt x="3892" y="5395"/>
                    <a:pt x="4812" y="5395"/>
                  </a:cubicBezTo>
                  <a:cubicBezTo>
                    <a:pt x="4870" y="5395"/>
                    <a:pt x="4927" y="5394"/>
                    <a:pt x="4985" y="5393"/>
                  </a:cubicBezTo>
                  <a:cubicBezTo>
                    <a:pt x="4446" y="3585"/>
                    <a:pt x="4242" y="1793"/>
                    <a:pt x="4300"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8"/>
            <p:cNvSpPr/>
            <p:nvPr/>
          </p:nvSpPr>
          <p:spPr>
            <a:xfrm>
              <a:off x="4260674" y="2112582"/>
              <a:ext cx="171801" cy="171086"/>
            </a:xfrm>
            <a:custGeom>
              <a:rect b="b" l="l" r="r" t="t"/>
              <a:pathLst>
                <a:path extrusionOk="0" h="4065" w="4082">
                  <a:moveTo>
                    <a:pt x="1474" y="0"/>
                  </a:moveTo>
                  <a:cubicBezTo>
                    <a:pt x="1169" y="0"/>
                    <a:pt x="834" y="173"/>
                    <a:pt x="656" y="518"/>
                  </a:cubicBezTo>
                  <a:cubicBezTo>
                    <a:pt x="219" y="722"/>
                    <a:pt x="0" y="1261"/>
                    <a:pt x="73" y="1742"/>
                  </a:cubicBezTo>
                  <a:cubicBezTo>
                    <a:pt x="146" y="2223"/>
                    <a:pt x="452" y="2631"/>
                    <a:pt x="802" y="2966"/>
                  </a:cubicBezTo>
                  <a:cubicBezTo>
                    <a:pt x="1538" y="3665"/>
                    <a:pt x="2552" y="4065"/>
                    <a:pt x="3569" y="4065"/>
                  </a:cubicBezTo>
                  <a:cubicBezTo>
                    <a:pt x="3740" y="4065"/>
                    <a:pt x="3911" y="4053"/>
                    <a:pt x="4081" y="4030"/>
                  </a:cubicBezTo>
                  <a:cubicBezTo>
                    <a:pt x="3571" y="3025"/>
                    <a:pt x="3061" y="2004"/>
                    <a:pt x="2536" y="999"/>
                  </a:cubicBezTo>
                  <a:cubicBezTo>
                    <a:pt x="2362" y="649"/>
                    <a:pt x="2157" y="270"/>
                    <a:pt x="1808" y="81"/>
                  </a:cubicBezTo>
                  <a:cubicBezTo>
                    <a:pt x="1709" y="27"/>
                    <a:pt x="1594" y="0"/>
                    <a:pt x="1474"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8"/>
            <p:cNvSpPr/>
            <p:nvPr/>
          </p:nvSpPr>
          <p:spPr>
            <a:xfrm>
              <a:off x="4734233" y="1958545"/>
              <a:ext cx="89563" cy="219405"/>
            </a:xfrm>
            <a:custGeom>
              <a:rect b="b" l="l" r="r" t="t"/>
              <a:pathLst>
                <a:path extrusionOk="0" h="5213" w="2128">
                  <a:moveTo>
                    <a:pt x="1081" y="0"/>
                  </a:moveTo>
                  <a:cubicBezTo>
                    <a:pt x="798" y="0"/>
                    <a:pt x="515" y="155"/>
                    <a:pt x="408" y="418"/>
                  </a:cubicBezTo>
                  <a:cubicBezTo>
                    <a:pt x="44" y="476"/>
                    <a:pt x="0" y="971"/>
                    <a:pt x="29" y="1365"/>
                  </a:cubicBezTo>
                  <a:cubicBezTo>
                    <a:pt x="117" y="2647"/>
                    <a:pt x="233" y="3930"/>
                    <a:pt x="379" y="5213"/>
                  </a:cubicBezTo>
                  <a:cubicBezTo>
                    <a:pt x="1399" y="4338"/>
                    <a:pt x="2040" y="3041"/>
                    <a:pt x="2113" y="1700"/>
                  </a:cubicBezTo>
                  <a:cubicBezTo>
                    <a:pt x="2128" y="1365"/>
                    <a:pt x="2113" y="1015"/>
                    <a:pt x="1982" y="694"/>
                  </a:cubicBezTo>
                  <a:cubicBezTo>
                    <a:pt x="1851" y="388"/>
                    <a:pt x="1603" y="111"/>
                    <a:pt x="1268" y="24"/>
                  </a:cubicBezTo>
                  <a:cubicBezTo>
                    <a:pt x="1207" y="8"/>
                    <a:pt x="1144" y="0"/>
                    <a:pt x="1081"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8"/>
            <p:cNvSpPr/>
            <p:nvPr/>
          </p:nvSpPr>
          <p:spPr>
            <a:xfrm>
              <a:off x="4183403" y="1739947"/>
              <a:ext cx="617726" cy="658593"/>
            </a:xfrm>
            <a:custGeom>
              <a:rect b="b" l="l" r="r" t="t"/>
              <a:pathLst>
                <a:path extrusionOk="0" h="15648" w="14677">
                  <a:moveTo>
                    <a:pt x="8610" y="1"/>
                  </a:moveTo>
                  <a:cubicBezTo>
                    <a:pt x="7497" y="1"/>
                    <a:pt x="6381" y="230"/>
                    <a:pt x="5334" y="612"/>
                  </a:cubicBezTo>
                  <a:cubicBezTo>
                    <a:pt x="3833" y="1152"/>
                    <a:pt x="2419" y="2012"/>
                    <a:pt x="1443" y="3265"/>
                  </a:cubicBezTo>
                  <a:cubicBezTo>
                    <a:pt x="481" y="4518"/>
                    <a:pt x="0" y="6224"/>
                    <a:pt x="437" y="7754"/>
                  </a:cubicBezTo>
                  <a:cubicBezTo>
                    <a:pt x="875" y="9284"/>
                    <a:pt x="2769" y="10173"/>
                    <a:pt x="4285" y="10188"/>
                  </a:cubicBezTo>
                  <a:cubicBezTo>
                    <a:pt x="5614" y="12641"/>
                    <a:pt x="7497" y="15647"/>
                    <a:pt x="9692" y="15647"/>
                  </a:cubicBezTo>
                  <a:cubicBezTo>
                    <a:pt x="9832" y="15647"/>
                    <a:pt x="9973" y="15635"/>
                    <a:pt x="10115" y="15610"/>
                  </a:cubicBezTo>
                  <a:cubicBezTo>
                    <a:pt x="11164" y="15420"/>
                    <a:pt x="13554" y="14589"/>
                    <a:pt x="13758" y="13365"/>
                  </a:cubicBezTo>
                  <a:cubicBezTo>
                    <a:pt x="14123" y="11223"/>
                    <a:pt x="13656" y="9474"/>
                    <a:pt x="13234" y="7331"/>
                  </a:cubicBezTo>
                  <a:cubicBezTo>
                    <a:pt x="14575" y="6573"/>
                    <a:pt x="14677" y="4300"/>
                    <a:pt x="13919" y="2872"/>
                  </a:cubicBezTo>
                  <a:cubicBezTo>
                    <a:pt x="13161" y="1458"/>
                    <a:pt x="11674" y="496"/>
                    <a:pt x="10100" y="146"/>
                  </a:cubicBezTo>
                  <a:cubicBezTo>
                    <a:pt x="9608" y="47"/>
                    <a:pt x="9109" y="1"/>
                    <a:pt x="86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8"/>
            <p:cNvSpPr/>
            <p:nvPr/>
          </p:nvSpPr>
          <p:spPr>
            <a:xfrm>
              <a:off x="4445898" y="1893900"/>
              <a:ext cx="71213" cy="68351"/>
            </a:xfrm>
            <a:custGeom>
              <a:rect b="b" l="l" r="r" t="t"/>
              <a:pathLst>
                <a:path extrusionOk="0" h="1624" w="1692">
                  <a:moveTo>
                    <a:pt x="628" y="1"/>
                  </a:moveTo>
                  <a:cubicBezTo>
                    <a:pt x="540" y="277"/>
                    <a:pt x="322" y="496"/>
                    <a:pt x="190" y="744"/>
                  </a:cubicBezTo>
                  <a:cubicBezTo>
                    <a:pt x="45" y="992"/>
                    <a:pt x="1" y="1356"/>
                    <a:pt x="220" y="1531"/>
                  </a:cubicBezTo>
                  <a:cubicBezTo>
                    <a:pt x="291" y="1594"/>
                    <a:pt x="385" y="1623"/>
                    <a:pt x="477" y="1623"/>
                  </a:cubicBezTo>
                  <a:cubicBezTo>
                    <a:pt x="535" y="1623"/>
                    <a:pt x="592" y="1612"/>
                    <a:pt x="642" y="1589"/>
                  </a:cubicBezTo>
                  <a:cubicBezTo>
                    <a:pt x="788" y="1516"/>
                    <a:pt x="875" y="1371"/>
                    <a:pt x="875" y="1225"/>
                  </a:cubicBezTo>
                  <a:cubicBezTo>
                    <a:pt x="977" y="1298"/>
                    <a:pt x="1079" y="1385"/>
                    <a:pt x="1211" y="1414"/>
                  </a:cubicBezTo>
                  <a:cubicBezTo>
                    <a:pt x="1242" y="1421"/>
                    <a:pt x="1276" y="1425"/>
                    <a:pt x="1310" y="1425"/>
                  </a:cubicBezTo>
                  <a:cubicBezTo>
                    <a:pt x="1414" y="1425"/>
                    <a:pt x="1520" y="1390"/>
                    <a:pt x="1575" y="1312"/>
                  </a:cubicBezTo>
                  <a:cubicBezTo>
                    <a:pt x="1692" y="1167"/>
                    <a:pt x="1619" y="962"/>
                    <a:pt x="1502" y="831"/>
                  </a:cubicBezTo>
                  <a:cubicBezTo>
                    <a:pt x="1386" y="700"/>
                    <a:pt x="1225" y="613"/>
                    <a:pt x="1094" y="496"/>
                  </a:cubicBezTo>
                  <a:cubicBezTo>
                    <a:pt x="963" y="365"/>
                    <a:pt x="875" y="175"/>
                    <a:pt x="628"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8"/>
            <p:cNvSpPr/>
            <p:nvPr/>
          </p:nvSpPr>
          <p:spPr>
            <a:xfrm>
              <a:off x="4252089" y="1853412"/>
              <a:ext cx="182830" cy="162881"/>
            </a:xfrm>
            <a:custGeom>
              <a:rect b="b" l="l" r="r" t="t"/>
              <a:pathLst>
                <a:path extrusionOk="0" h="3870" w="4344">
                  <a:moveTo>
                    <a:pt x="3119" y="1"/>
                  </a:moveTo>
                  <a:cubicBezTo>
                    <a:pt x="2434" y="88"/>
                    <a:pt x="1749" y="248"/>
                    <a:pt x="1166" y="613"/>
                  </a:cubicBezTo>
                  <a:cubicBezTo>
                    <a:pt x="583" y="977"/>
                    <a:pt x="117" y="1575"/>
                    <a:pt x="59" y="2260"/>
                  </a:cubicBezTo>
                  <a:cubicBezTo>
                    <a:pt x="0" y="2945"/>
                    <a:pt x="438" y="3673"/>
                    <a:pt x="1108" y="3834"/>
                  </a:cubicBezTo>
                  <a:cubicBezTo>
                    <a:pt x="1209" y="3858"/>
                    <a:pt x="1311" y="3869"/>
                    <a:pt x="1413" y="3869"/>
                  </a:cubicBezTo>
                  <a:cubicBezTo>
                    <a:pt x="1800" y="3869"/>
                    <a:pt x="2194" y="3712"/>
                    <a:pt x="2551" y="3528"/>
                  </a:cubicBezTo>
                  <a:cubicBezTo>
                    <a:pt x="3017" y="3265"/>
                    <a:pt x="3484" y="2959"/>
                    <a:pt x="3804" y="2537"/>
                  </a:cubicBezTo>
                  <a:cubicBezTo>
                    <a:pt x="4140" y="2129"/>
                    <a:pt x="4344" y="1575"/>
                    <a:pt x="4271" y="1050"/>
                  </a:cubicBezTo>
                  <a:cubicBezTo>
                    <a:pt x="4183" y="511"/>
                    <a:pt x="3790" y="15"/>
                    <a:pt x="3119"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8"/>
            <p:cNvSpPr/>
            <p:nvPr/>
          </p:nvSpPr>
          <p:spPr>
            <a:xfrm>
              <a:off x="4304234" y="1881737"/>
              <a:ext cx="117173" cy="111112"/>
            </a:xfrm>
            <a:custGeom>
              <a:rect b="b" l="l" r="r" t="t"/>
              <a:pathLst>
                <a:path extrusionOk="0" h="2640" w="2784">
                  <a:moveTo>
                    <a:pt x="1730" y="0"/>
                  </a:moveTo>
                  <a:cubicBezTo>
                    <a:pt x="1375" y="0"/>
                    <a:pt x="1019" y="111"/>
                    <a:pt x="729" y="319"/>
                  </a:cubicBezTo>
                  <a:cubicBezTo>
                    <a:pt x="321" y="610"/>
                    <a:pt x="59" y="1091"/>
                    <a:pt x="15" y="1601"/>
                  </a:cubicBezTo>
                  <a:cubicBezTo>
                    <a:pt x="0" y="1936"/>
                    <a:pt x="102" y="2301"/>
                    <a:pt x="365" y="2490"/>
                  </a:cubicBezTo>
                  <a:cubicBezTo>
                    <a:pt x="510" y="2596"/>
                    <a:pt x="683" y="2639"/>
                    <a:pt x="862" y="2639"/>
                  </a:cubicBezTo>
                  <a:cubicBezTo>
                    <a:pt x="1075" y="2639"/>
                    <a:pt x="1296" y="2578"/>
                    <a:pt x="1487" y="2490"/>
                  </a:cubicBezTo>
                  <a:cubicBezTo>
                    <a:pt x="1968" y="2301"/>
                    <a:pt x="2405" y="1951"/>
                    <a:pt x="2595" y="1470"/>
                  </a:cubicBezTo>
                  <a:cubicBezTo>
                    <a:pt x="2784" y="989"/>
                    <a:pt x="2740" y="202"/>
                    <a:pt x="2157" y="56"/>
                  </a:cubicBezTo>
                  <a:cubicBezTo>
                    <a:pt x="2018" y="18"/>
                    <a:pt x="1874" y="0"/>
                    <a:pt x="17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8"/>
            <p:cNvSpPr/>
            <p:nvPr/>
          </p:nvSpPr>
          <p:spPr>
            <a:xfrm>
              <a:off x="4343501" y="1947265"/>
              <a:ext cx="11069" cy="11700"/>
            </a:xfrm>
            <a:custGeom>
              <a:rect b="b" l="l" r="r" t="t"/>
              <a:pathLst>
                <a:path extrusionOk="0" h="278" w="263">
                  <a:moveTo>
                    <a:pt x="131" y="1"/>
                  </a:moveTo>
                  <a:cubicBezTo>
                    <a:pt x="58" y="1"/>
                    <a:pt x="0" y="59"/>
                    <a:pt x="0" y="132"/>
                  </a:cubicBezTo>
                  <a:cubicBezTo>
                    <a:pt x="0" y="205"/>
                    <a:pt x="58" y="277"/>
                    <a:pt x="131" y="277"/>
                  </a:cubicBezTo>
                  <a:cubicBezTo>
                    <a:pt x="204" y="277"/>
                    <a:pt x="262" y="205"/>
                    <a:pt x="262" y="132"/>
                  </a:cubicBezTo>
                  <a:cubicBezTo>
                    <a:pt x="262" y="59"/>
                    <a:pt x="204" y="1"/>
                    <a:pt x="1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8"/>
            <p:cNvSpPr/>
            <p:nvPr/>
          </p:nvSpPr>
          <p:spPr>
            <a:xfrm>
              <a:off x="4486385" y="1788851"/>
              <a:ext cx="216585" cy="146045"/>
            </a:xfrm>
            <a:custGeom>
              <a:rect b="b" l="l" r="r" t="t"/>
              <a:pathLst>
                <a:path extrusionOk="0" h="3470" w="5146">
                  <a:moveTo>
                    <a:pt x="2920" y="0"/>
                  </a:moveTo>
                  <a:cubicBezTo>
                    <a:pt x="2506" y="0"/>
                    <a:pt x="2086" y="92"/>
                    <a:pt x="1706" y="252"/>
                  </a:cubicBezTo>
                  <a:cubicBezTo>
                    <a:pt x="1458" y="369"/>
                    <a:pt x="1211" y="500"/>
                    <a:pt x="948" y="558"/>
                  </a:cubicBezTo>
                  <a:cubicBezTo>
                    <a:pt x="866" y="575"/>
                    <a:pt x="781" y="585"/>
                    <a:pt x="698" y="585"/>
                  </a:cubicBezTo>
                  <a:cubicBezTo>
                    <a:pt x="500" y="585"/>
                    <a:pt x="309" y="531"/>
                    <a:pt x="176" y="398"/>
                  </a:cubicBezTo>
                  <a:lnTo>
                    <a:pt x="176" y="398"/>
                  </a:lnTo>
                  <a:cubicBezTo>
                    <a:pt x="1" y="1593"/>
                    <a:pt x="788" y="2846"/>
                    <a:pt x="1954" y="3284"/>
                  </a:cubicBezTo>
                  <a:cubicBezTo>
                    <a:pt x="2326" y="3416"/>
                    <a:pt x="2642" y="3469"/>
                    <a:pt x="2918" y="3469"/>
                  </a:cubicBezTo>
                  <a:cubicBezTo>
                    <a:pt x="3280" y="3469"/>
                    <a:pt x="3576" y="3378"/>
                    <a:pt x="3849" y="3254"/>
                  </a:cubicBezTo>
                  <a:cubicBezTo>
                    <a:pt x="4330" y="3036"/>
                    <a:pt x="4752" y="2657"/>
                    <a:pt x="4913" y="2176"/>
                  </a:cubicBezTo>
                  <a:cubicBezTo>
                    <a:pt x="5146" y="1447"/>
                    <a:pt x="4709" y="616"/>
                    <a:pt x="4009" y="252"/>
                  </a:cubicBezTo>
                  <a:cubicBezTo>
                    <a:pt x="3674" y="78"/>
                    <a:pt x="3300" y="0"/>
                    <a:pt x="2920"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8"/>
            <p:cNvSpPr/>
            <p:nvPr/>
          </p:nvSpPr>
          <p:spPr>
            <a:xfrm>
              <a:off x="4519507" y="1821469"/>
              <a:ext cx="119656" cy="94993"/>
            </a:xfrm>
            <a:custGeom>
              <a:rect b="b" l="l" r="r" t="t"/>
              <a:pathLst>
                <a:path extrusionOk="0" h="2257" w="2843">
                  <a:moveTo>
                    <a:pt x="1047" y="0"/>
                  </a:moveTo>
                  <a:cubicBezTo>
                    <a:pt x="808" y="0"/>
                    <a:pt x="565" y="85"/>
                    <a:pt x="380" y="250"/>
                  </a:cubicBezTo>
                  <a:cubicBezTo>
                    <a:pt x="132" y="468"/>
                    <a:pt x="1" y="818"/>
                    <a:pt x="59" y="1153"/>
                  </a:cubicBezTo>
                  <a:cubicBezTo>
                    <a:pt x="103" y="1445"/>
                    <a:pt x="292" y="1722"/>
                    <a:pt x="540" y="1896"/>
                  </a:cubicBezTo>
                  <a:cubicBezTo>
                    <a:pt x="773" y="2071"/>
                    <a:pt x="1079" y="2173"/>
                    <a:pt x="1371" y="2232"/>
                  </a:cubicBezTo>
                  <a:cubicBezTo>
                    <a:pt x="1475" y="2247"/>
                    <a:pt x="1584" y="2256"/>
                    <a:pt x="1693" y="2256"/>
                  </a:cubicBezTo>
                  <a:cubicBezTo>
                    <a:pt x="1998" y="2256"/>
                    <a:pt x="2308" y="2184"/>
                    <a:pt x="2522" y="1969"/>
                  </a:cubicBezTo>
                  <a:cubicBezTo>
                    <a:pt x="2814" y="1678"/>
                    <a:pt x="2843" y="1182"/>
                    <a:pt x="2639" y="803"/>
                  </a:cubicBezTo>
                  <a:cubicBezTo>
                    <a:pt x="2449" y="439"/>
                    <a:pt x="2056" y="279"/>
                    <a:pt x="1342" y="45"/>
                  </a:cubicBezTo>
                  <a:cubicBezTo>
                    <a:pt x="1247" y="15"/>
                    <a:pt x="1147" y="0"/>
                    <a:pt x="10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8"/>
            <p:cNvSpPr/>
            <p:nvPr/>
          </p:nvSpPr>
          <p:spPr>
            <a:xfrm>
              <a:off x="4581459" y="1881652"/>
              <a:ext cx="12332" cy="12290"/>
            </a:xfrm>
            <a:custGeom>
              <a:rect b="b" l="l" r="r" t="t"/>
              <a:pathLst>
                <a:path extrusionOk="0" h="292" w="293">
                  <a:moveTo>
                    <a:pt x="147" y="0"/>
                  </a:moveTo>
                  <a:cubicBezTo>
                    <a:pt x="59" y="0"/>
                    <a:pt x="1" y="58"/>
                    <a:pt x="1" y="146"/>
                  </a:cubicBezTo>
                  <a:cubicBezTo>
                    <a:pt x="1" y="219"/>
                    <a:pt x="59" y="292"/>
                    <a:pt x="147" y="292"/>
                  </a:cubicBezTo>
                  <a:cubicBezTo>
                    <a:pt x="234" y="292"/>
                    <a:pt x="292" y="219"/>
                    <a:pt x="292" y="146"/>
                  </a:cubicBezTo>
                  <a:cubicBezTo>
                    <a:pt x="292" y="58"/>
                    <a:pt x="234" y="0"/>
                    <a:pt x="1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8"/>
            <p:cNvSpPr/>
            <p:nvPr/>
          </p:nvSpPr>
          <p:spPr>
            <a:xfrm>
              <a:off x="4432430" y="1978241"/>
              <a:ext cx="274245" cy="207073"/>
            </a:xfrm>
            <a:custGeom>
              <a:rect b="b" l="l" r="r" t="t"/>
              <a:pathLst>
                <a:path extrusionOk="0" h="4920" w="6516">
                  <a:moveTo>
                    <a:pt x="2973" y="0"/>
                  </a:moveTo>
                  <a:cubicBezTo>
                    <a:pt x="2812" y="0"/>
                    <a:pt x="2652" y="8"/>
                    <a:pt x="2493" y="22"/>
                  </a:cubicBezTo>
                  <a:cubicBezTo>
                    <a:pt x="1895" y="81"/>
                    <a:pt x="1283" y="256"/>
                    <a:pt x="817" y="649"/>
                  </a:cubicBezTo>
                  <a:cubicBezTo>
                    <a:pt x="248" y="1145"/>
                    <a:pt x="0" y="1932"/>
                    <a:pt x="0" y="2704"/>
                  </a:cubicBezTo>
                  <a:cubicBezTo>
                    <a:pt x="15" y="3462"/>
                    <a:pt x="234" y="4191"/>
                    <a:pt x="452" y="4919"/>
                  </a:cubicBezTo>
                  <a:cubicBezTo>
                    <a:pt x="2595" y="4191"/>
                    <a:pt x="4489" y="3593"/>
                    <a:pt x="6413" y="3083"/>
                  </a:cubicBezTo>
                  <a:cubicBezTo>
                    <a:pt x="6515" y="2136"/>
                    <a:pt x="5991" y="1188"/>
                    <a:pt x="5218" y="649"/>
                  </a:cubicBezTo>
                  <a:cubicBezTo>
                    <a:pt x="4563" y="188"/>
                    <a:pt x="3767" y="0"/>
                    <a:pt x="2973" y="0"/>
                  </a:cubicBezTo>
                  <a:close/>
                </a:path>
              </a:pathLst>
            </a:custGeom>
            <a:solidFill>
              <a:srgbClr val="7C5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8"/>
            <p:cNvSpPr/>
            <p:nvPr/>
          </p:nvSpPr>
          <p:spPr>
            <a:xfrm>
              <a:off x="4420772" y="1991204"/>
              <a:ext cx="312882" cy="324919"/>
            </a:xfrm>
            <a:custGeom>
              <a:rect b="b" l="l" r="r" t="t"/>
              <a:pathLst>
                <a:path extrusionOk="0" h="7720" w="7434">
                  <a:moveTo>
                    <a:pt x="3597" y="0"/>
                  </a:moveTo>
                  <a:cubicBezTo>
                    <a:pt x="3395" y="0"/>
                    <a:pt x="3195" y="14"/>
                    <a:pt x="3003" y="35"/>
                  </a:cubicBezTo>
                  <a:cubicBezTo>
                    <a:pt x="2668" y="79"/>
                    <a:pt x="2362" y="152"/>
                    <a:pt x="2055" y="254"/>
                  </a:cubicBezTo>
                  <a:cubicBezTo>
                    <a:pt x="1633" y="399"/>
                    <a:pt x="1254" y="618"/>
                    <a:pt x="977" y="880"/>
                  </a:cubicBezTo>
                  <a:cubicBezTo>
                    <a:pt x="962" y="895"/>
                    <a:pt x="948" y="910"/>
                    <a:pt x="933" y="924"/>
                  </a:cubicBezTo>
                  <a:cubicBezTo>
                    <a:pt x="613" y="1245"/>
                    <a:pt x="409" y="1638"/>
                    <a:pt x="306" y="2075"/>
                  </a:cubicBezTo>
                  <a:cubicBezTo>
                    <a:pt x="0" y="3402"/>
                    <a:pt x="583" y="5092"/>
                    <a:pt x="1152" y="6360"/>
                  </a:cubicBezTo>
                  <a:cubicBezTo>
                    <a:pt x="1400" y="6900"/>
                    <a:pt x="1793" y="7454"/>
                    <a:pt x="2318" y="7643"/>
                  </a:cubicBezTo>
                  <a:cubicBezTo>
                    <a:pt x="2451" y="7691"/>
                    <a:pt x="2593" y="7720"/>
                    <a:pt x="2738" y="7720"/>
                  </a:cubicBezTo>
                  <a:cubicBezTo>
                    <a:pt x="2768" y="7720"/>
                    <a:pt x="2798" y="7718"/>
                    <a:pt x="2828" y="7716"/>
                  </a:cubicBezTo>
                  <a:cubicBezTo>
                    <a:pt x="2930" y="7701"/>
                    <a:pt x="3017" y="7672"/>
                    <a:pt x="3105" y="7643"/>
                  </a:cubicBezTo>
                  <a:cubicBezTo>
                    <a:pt x="3440" y="7512"/>
                    <a:pt x="3717" y="7249"/>
                    <a:pt x="3979" y="6973"/>
                  </a:cubicBezTo>
                  <a:cubicBezTo>
                    <a:pt x="4183" y="6768"/>
                    <a:pt x="4402" y="6535"/>
                    <a:pt x="4635" y="6375"/>
                  </a:cubicBezTo>
                  <a:cubicBezTo>
                    <a:pt x="4839" y="6229"/>
                    <a:pt x="5072" y="6127"/>
                    <a:pt x="5335" y="6127"/>
                  </a:cubicBezTo>
                  <a:cubicBezTo>
                    <a:pt x="5626" y="6127"/>
                    <a:pt x="5889" y="6258"/>
                    <a:pt x="6165" y="6331"/>
                  </a:cubicBezTo>
                  <a:cubicBezTo>
                    <a:pt x="6302" y="6368"/>
                    <a:pt x="6434" y="6399"/>
                    <a:pt x="6563" y="6399"/>
                  </a:cubicBezTo>
                  <a:cubicBezTo>
                    <a:pt x="6640" y="6399"/>
                    <a:pt x="6716" y="6388"/>
                    <a:pt x="6792" y="6360"/>
                  </a:cubicBezTo>
                  <a:cubicBezTo>
                    <a:pt x="6850" y="6346"/>
                    <a:pt x="6894" y="6331"/>
                    <a:pt x="6923" y="6302"/>
                  </a:cubicBezTo>
                  <a:cubicBezTo>
                    <a:pt x="7142" y="6186"/>
                    <a:pt x="7288" y="5967"/>
                    <a:pt x="7361" y="5734"/>
                  </a:cubicBezTo>
                  <a:cubicBezTo>
                    <a:pt x="7433" y="5442"/>
                    <a:pt x="7419" y="5151"/>
                    <a:pt x="7375" y="4859"/>
                  </a:cubicBezTo>
                  <a:cubicBezTo>
                    <a:pt x="7200" y="3460"/>
                    <a:pt x="6923" y="1740"/>
                    <a:pt x="5947" y="808"/>
                  </a:cubicBezTo>
                  <a:cubicBezTo>
                    <a:pt x="5757" y="618"/>
                    <a:pt x="5539" y="472"/>
                    <a:pt x="5291" y="356"/>
                  </a:cubicBezTo>
                  <a:cubicBezTo>
                    <a:pt x="5233" y="327"/>
                    <a:pt x="5174" y="297"/>
                    <a:pt x="5102" y="283"/>
                  </a:cubicBezTo>
                  <a:cubicBezTo>
                    <a:pt x="4970" y="225"/>
                    <a:pt x="4825" y="181"/>
                    <a:pt x="4664" y="137"/>
                  </a:cubicBezTo>
                  <a:cubicBezTo>
                    <a:pt x="4402" y="64"/>
                    <a:pt x="4110" y="20"/>
                    <a:pt x="3819" y="6"/>
                  </a:cubicBezTo>
                  <a:cubicBezTo>
                    <a:pt x="3745" y="2"/>
                    <a:pt x="3671" y="0"/>
                    <a:pt x="3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8"/>
            <p:cNvSpPr/>
            <p:nvPr/>
          </p:nvSpPr>
          <p:spPr>
            <a:xfrm>
              <a:off x="4433650" y="2030092"/>
              <a:ext cx="34386" cy="55893"/>
            </a:xfrm>
            <a:custGeom>
              <a:rect b="b" l="l" r="r" t="t"/>
              <a:pathLst>
                <a:path extrusionOk="0" h="1328" w="817">
                  <a:moveTo>
                    <a:pt x="627" y="0"/>
                  </a:moveTo>
                  <a:cubicBezTo>
                    <a:pt x="307" y="321"/>
                    <a:pt x="103" y="714"/>
                    <a:pt x="0" y="1151"/>
                  </a:cubicBezTo>
                  <a:cubicBezTo>
                    <a:pt x="44" y="1210"/>
                    <a:pt x="73" y="1254"/>
                    <a:pt x="132" y="1283"/>
                  </a:cubicBezTo>
                  <a:cubicBezTo>
                    <a:pt x="183" y="1314"/>
                    <a:pt x="239" y="1328"/>
                    <a:pt x="296" y="1328"/>
                  </a:cubicBezTo>
                  <a:cubicBezTo>
                    <a:pt x="477" y="1328"/>
                    <a:pt x="662" y="1184"/>
                    <a:pt x="729" y="1006"/>
                  </a:cubicBezTo>
                  <a:cubicBezTo>
                    <a:pt x="817" y="773"/>
                    <a:pt x="758" y="510"/>
                    <a:pt x="700" y="277"/>
                  </a:cubicBezTo>
                  <a:cubicBezTo>
                    <a:pt x="671" y="175"/>
                    <a:pt x="656" y="88"/>
                    <a:pt x="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8"/>
            <p:cNvSpPr/>
            <p:nvPr/>
          </p:nvSpPr>
          <p:spPr>
            <a:xfrm>
              <a:off x="4507260" y="1992677"/>
              <a:ext cx="43603" cy="39016"/>
            </a:xfrm>
            <a:custGeom>
              <a:rect b="b" l="l" r="r" t="t"/>
              <a:pathLst>
                <a:path extrusionOk="0" h="927" w="1036">
                  <a:moveTo>
                    <a:pt x="948" y="0"/>
                  </a:moveTo>
                  <a:cubicBezTo>
                    <a:pt x="613" y="44"/>
                    <a:pt x="307" y="117"/>
                    <a:pt x="0" y="219"/>
                  </a:cubicBezTo>
                  <a:cubicBezTo>
                    <a:pt x="30" y="379"/>
                    <a:pt x="73" y="539"/>
                    <a:pt x="161" y="685"/>
                  </a:cubicBezTo>
                  <a:cubicBezTo>
                    <a:pt x="265" y="827"/>
                    <a:pt x="449" y="926"/>
                    <a:pt x="621" y="926"/>
                  </a:cubicBezTo>
                  <a:cubicBezTo>
                    <a:pt x="714" y="926"/>
                    <a:pt x="803" y="897"/>
                    <a:pt x="875" y="831"/>
                  </a:cubicBezTo>
                  <a:cubicBezTo>
                    <a:pt x="1035" y="670"/>
                    <a:pt x="1021" y="394"/>
                    <a:pt x="977" y="160"/>
                  </a:cubicBezTo>
                  <a:cubicBezTo>
                    <a:pt x="962" y="102"/>
                    <a:pt x="962" y="58"/>
                    <a:pt x="9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8"/>
            <p:cNvSpPr/>
            <p:nvPr/>
          </p:nvSpPr>
          <p:spPr>
            <a:xfrm>
              <a:off x="4581459" y="1991414"/>
              <a:ext cx="36238" cy="34512"/>
            </a:xfrm>
            <a:custGeom>
              <a:rect b="b" l="l" r="r" t="t"/>
              <a:pathLst>
                <a:path extrusionOk="0" h="820" w="861">
                  <a:moveTo>
                    <a:pt x="1" y="1"/>
                  </a:moveTo>
                  <a:lnTo>
                    <a:pt x="1" y="1"/>
                  </a:lnTo>
                  <a:cubicBezTo>
                    <a:pt x="16" y="220"/>
                    <a:pt x="103" y="438"/>
                    <a:pt x="234" y="613"/>
                  </a:cubicBezTo>
                  <a:cubicBezTo>
                    <a:pt x="292" y="715"/>
                    <a:pt x="380" y="788"/>
                    <a:pt x="482" y="817"/>
                  </a:cubicBezTo>
                  <a:cubicBezTo>
                    <a:pt x="493" y="819"/>
                    <a:pt x="504" y="819"/>
                    <a:pt x="515" y="819"/>
                  </a:cubicBezTo>
                  <a:cubicBezTo>
                    <a:pt x="717" y="819"/>
                    <a:pt x="861" y="572"/>
                    <a:pt x="861" y="351"/>
                  </a:cubicBezTo>
                  <a:cubicBezTo>
                    <a:pt x="861" y="278"/>
                    <a:pt x="861" y="205"/>
                    <a:pt x="846" y="132"/>
                  </a:cubicBezTo>
                  <a:cubicBezTo>
                    <a:pt x="584" y="59"/>
                    <a:pt x="292" y="15"/>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8"/>
            <p:cNvSpPr/>
            <p:nvPr/>
          </p:nvSpPr>
          <p:spPr>
            <a:xfrm>
              <a:off x="4635456" y="2003072"/>
              <a:ext cx="35606" cy="31776"/>
            </a:xfrm>
            <a:custGeom>
              <a:rect b="b" l="l" r="r" t="t"/>
              <a:pathLst>
                <a:path extrusionOk="0" h="755" w="846">
                  <a:moveTo>
                    <a:pt x="1" y="1"/>
                  </a:moveTo>
                  <a:cubicBezTo>
                    <a:pt x="1" y="1"/>
                    <a:pt x="15" y="15"/>
                    <a:pt x="15" y="30"/>
                  </a:cubicBezTo>
                  <a:cubicBezTo>
                    <a:pt x="30" y="219"/>
                    <a:pt x="73" y="423"/>
                    <a:pt x="190" y="584"/>
                  </a:cubicBezTo>
                  <a:cubicBezTo>
                    <a:pt x="269" y="682"/>
                    <a:pt x="401" y="754"/>
                    <a:pt x="528" y="754"/>
                  </a:cubicBezTo>
                  <a:cubicBezTo>
                    <a:pt x="589" y="754"/>
                    <a:pt x="648" y="738"/>
                    <a:pt x="700" y="700"/>
                  </a:cubicBezTo>
                  <a:cubicBezTo>
                    <a:pt x="773" y="657"/>
                    <a:pt x="817" y="598"/>
                    <a:pt x="846" y="526"/>
                  </a:cubicBezTo>
                  <a:cubicBezTo>
                    <a:pt x="656" y="336"/>
                    <a:pt x="438" y="190"/>
                    <a:pt x="190" y="74"/>
                  </a:cubicBezTo>
                  <a:cubicBezTo>
                    <a:pt x="132" y="45"/>
                    <a:pt x="73" y="15"/>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8"/>
            <p:cNvSpPr/>
            <p:nvPr/>
          </p:nvSpPr>
          <p:spPr>
            <a:xfrm>
              <a:off x="4512773" y="2282612"/>
              <a:ext cx="38679" cy="33502"/>
            </a:xfrm>
            <a:custGeom>
              <a:rect b="b" l="l" r="r" t="t"/>
              <a:pathLst>
                <a:path extrusionOk="0" h="796" w="919">
                  <a:moveTo>
                    <a:pt x="336" y="0"/>
                  </a:moveTo>
                  <a:cubicBezTo>
                    <a:pt x="268" y="0"/>
                    <a:pt x="201" y="19"/>
                    <a:pt x="146" y="63"/>
                  </a:cubicBezTo>
                  <a:cubicBezTo>
                    <a:pt x="1" y="194"/>
                    <a:pt x="44" y="442"/>
                    <a:pt x="103" y="632"/>
                  </a:cubicBezTo>
                  <a:cubicBezTo>
                    <a:pt x="103" y="661"/>
                    <a:pt x="117" y="690"/>
                    <a:pt x="132" y="719"/>
                  </a:cubicBezTo>
                  <a:cubicBezTo>
                    <a:pt x="265" y="767"/>
                    <a:pt x="407" y="796"/>
                    <a:pt x="552" y="796"/>
                  </a:cubicBezTo>
                  <a:cubicBezTo>
                    <a:pt x="582" y="796"/>
                    <a:pt x="612" y="794"/>
                    <a:pt x="642" y="792"/>
                  </a:cubicBezTo>
                  <a:cubicBezTo>
                    <a:pt x="744" y="777"/>
                    <a:pt x="831" y="748"/>
                    <a:pt x="919" y="719"/>
                  </a:cubicBezTo>
                  <a:cubicBezTo>
                    <a:pt x="904" y="690"/>
                    <a:pt x="904" y="661"/>
                    <a:pt x="890" y="632"/>
                  </a:cubicBezTo>
                  <a:cubicBezTo>
                    <a:pt x="831" y="457"/>
                    <a:pt x="773" y="267"/>
                    <a:pt x="642" y="136"/>
                  </a:cubicBezTo>
                  <a:cubicBezTo>
                    <a:pt x="569" y="54"/>
                    <a:pt x="450" y="0"/>
                    <a:pt x="3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8"/>
            <p:cNvSpPr/>
            <p:nvPr/>
          </p:nvSpPr>
          <p:spPr>
            <a:xfrm>
              <a:off x="4577166" y="2239852"/>
              <a:ext cx="38721" cy="44823"/>
            </a:xfrm>
            <a:custGeom>
              <a:rect b="b" l="l" r="r" t="t"/>
              <a:pathLst>
                <a:path extrusionOk="0" h="1065" w="920">
                  <a:moveTo>
                    <a:pt x="424" y="1"/>
                  </a:moveTo>
                  <a:cubicBezTo>
                    <a:pt x="220" y="1"/>
                    <a:pt x="45" y="205"/>
                    <a:pt x="16" y="409"/>
                  </a:cubicBezTo>
                  <a:cubicBezTo>
                    <a:pt x="1" y="613"/>
                    <a:pt x="103" y="817"/>
                    <a:pt x="220" y="992"/>
                  </a:cubicBezTo>
                  <a:cubicBezTo>
                    <a:pt x="234" y="1021"/>
                    <a:pt x="249" y="1050"/>
                    <a:pt x="263" y="1065"/>
                  </a:cubicBezTo>
                  <a:cubicBezTo>
                    <a:pt x="467" y="860"/>
                    <a:pt x="686" y="627"/>
                    <a:pt x="919" y="467"/>
                  </a:cubicBezTo>
                  <a:cubicBezTo>
                    <a:pt x="817" y="248"/>
                    <a:pt x="657" y="15"/>
                    <a:pt x="4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8"/>
            <p:cNvSpPr/>
            <p:nvPr/>
          </p:nvSpPr>
          <p:spPr>
            <a:xfrm>
              <a:off x="4679016" y="2224448"/>
              <a:ext cx="33165" cy="36069"/>
            </a:xfrm>
            <a:custGeom>
              <a:rect b="b" l="l" r="r" t="t"/>
              <a:pathLst>
                <a:path extrusionOk="0" h="857" w="788">
                  <a:moveTo>
                    <a:pt x="351" y="0"/>
                  </a:moveTo>
                  <a:cubicBezTo>
                    <a:pt x="341" y="0"/>
                    <a:pt x="331" y="1"/>
                    <a:pt x="321" y="2"/>
                  </a:cubicBezTo>
                  <a:cubicBezTo>
                    <a:pt x="132" y="17"/>
                    <a:pt x="29" y="235"/>
                    <a:pt x="15" y="439"/>
                  </a:cubicBezTo>
                  <a:cubicBezTo>
                    <a:pt x="0" y="556"/>
                    <a:pt x="0" y="673"/>
                    <a:pt x="29" y="789"/>
                  </a:cubicBezTo>
                  <a:cubicBezTo>
                    <a:pt x="166" y="826"/>
                    <a:pt x="298" y="857"/>
                    <a:pt x="427" y="857"/>
                  </a:cubicBezTo>
                  <a:cubicBezTo>
                    <a:pt x="504" y="857"/>
                    <a:pt x="580" y="846"/>
                    <a:pt x="656" y="818"/>
                  </a:cubicBezTo>
                  <a:cubicBezTo>
                    <a:pt x="714" y="804"/>
                    <a:pt x="758" y="789"/>
                    <a:pt x="787" y="760"/>
                  </a:cubicBezTo>
                  <a:cubicBezTo>
                    <a:pt x="787" y="673"/>
                    <a:pt x="758" y="585"/>
                    <a:pt x="744" y="483"/>
                  </a:cubicBezTo>
                  <a:cubicBezTo>
                    <a:pt x="714" y="381"/>
                    <a:pt x="685" y="265"/>
                    <a:pt x="612" y="163"/>
                  </a:cubicBezTo>
                  <a:cubicBezTo>
                    <a:pt x="559" y="69"/>
                    <a:pt x="457" y="0"/>
                    <a:pt x="3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8"/>
            <p:cNvSpPr/>
            <p:nvPr/>
          </p:nvSpPr>
          <p:spPr>
            <a:xfrm>
              <a:off x="4448381" y="1784096"/>
              <a:ext cx="30093" cy="85312"/>
            </a:xfrm>
            <a:custGeom>
              <a:rect b="b" l="l" r="r" t="t"/>
              <a:pathLst>
                <a:path extrusionOk="0" h="2027" w="715">
                  <a:moveTo>
                    <a:pt x="394" y="1"/>
                  </a:moveTo>
                  <a:cubicBezTo>
                    <a:pt x="131" y="278"/>
                    <a:pt x="0" y="700"/>
                    <a:pt x="59" y="1079"/>
                  </a:cubicBezTo>
                  <a:cubicBezTo>
                    <a:pt x="131" y="1473"/>
                    <a:pt x="365" y="1823"/>
                    <a:pt x="714" y="2027"/>
                  </a:cubicBezTo>
                  <a:cubicBezTo>
                    <a:pt x="525" y="1342"/>
                    <a:pt x="467" y="627"/>
                    <a:pt x="394"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8"/>
            <p:cNvSpPr/>
            <p:nvPr/>
          </p:nvSpPr>
          <p:spPr>
            <a:xfrm>
              <a:off x="4391311" y="1995707"/>
              <a:ext cx="41751" cy="263218"/>
            </a:xfrm>
            <a:custGeom>
              <a:rect b="b" l="l" r="r" t="t"/>
              <a:pathLst>
                <a:path extrusionOk="0" h="6254" w="992">
                  <a:moveTo>
                    <a:pt x="934" y="1"/>
                  </a:moveTo>
                  <a:lnTo>
                    <a:pt x="934" y="1"/>
                  </a:lnTo>
                  <a:cubicBezTo>
                    <a:pt x="1" y="1939"/>
                    <a:pt x="30" y="4330"/>
                    <a:pt x="992" y="6253"/>
                  </a:cubicBezTo>
                  <a:cubicBezTo>
                    <a:pt x="540" y="4315"/>
                    <a:pt x="482" y="2289"/>
                    <a:pt x="934"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8"/>
            <p:cNvSpPr/>
            <p:nvPr/>
          </p:nvSpPr>
          <p:spPr>
            <a:xfrm>
              <a:off x="4573504" y="1960691"/>
              <a:ext cx="146635" cy="89690"/>
            </a:xfrm>
            <a:custGeom>
              <a:rect b="b" l="l" r="r" t="t"/>
              <a:pathLst>
                <a:path extrusionOk="0" h="2131" w="3484">
                  <a:moveTo>
                    <a:pt x="101" y="1"/>
                  </a:moveTo>
                  <a:cubicBezTo>
                    <a:pt x="67" y="1"/>
                    <a:pt x="34" y="1"/>
                    <a:pt x="0" y="2"/>
                  </a:cubicBezTo>
                  <a:cubicBezTo>
                    <a:pt x="656" y="250"/>
                    <a:pt x="1298" y="483"/>
                    <a:pt x="1910" y="818"/>
                  </a:cubicBezTo>
                  <a:cubicBezTo>
                    <a:pt x="2507" y="1139"/>
                    <a:pt x="3076" y="1576"/>
                    <a:pt x="3484" y="2130"/>
                  </a:cubicBezTo>
                  <a:cubicBezTo>
                    <a:pt x="2858" y="850"/>
                    <a:pt x="1442" y="1"/>
                    <a:pt x="101"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8"/>
            <p:cNvSpPr/>
            <p:nvPr/>
          </p:nvSpPr>
          <p:spPr>
            <a:xfrm>
              <a:off x="4665506" y="1830728"/>
              <a:ext cx="66920" cy="106861"/>
            </a:xfrm>
            <a:custGeom>
              <a:rect b="b" l="l" r="r" t="t"/>
              <a:pathLst>
                <a:path extrusionOk="0" h="2539" w="1590">
                  <a:moveTo>
                    <a:pt x="1181" y="0"/>
                  </a:moveTo>
                  <a:cubicBezTo>
                    <a:pt x="1414" y="977"/>
                    <a:pt x="904" y="2085"/>
                    <a:pt x="1" y="2536"/>
                  </a:cubicBezTo>
                  <a:cubicBezTo>
                    <a:pt x="26" y="2538"/>
                    <a:pt x="52" y="2539"/>
                    <a:pt x="78" y="2539"/>
                  </a:cubicBezTo>
                  <a:cubicBezTo>
                    <a:pt x="562" y="2539"/>
                    <a:pt x="1034" y="2282"/>
                    <a:pt x="1283" y="1880"/>
                  </a:cubicBezTo>
                  <a:cubicBezTo>
                    <a:pt x="1560" y="1458"/>
                    <a:pt x="1589" y="889"/>
                    <a:pt x="1181"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8"/>
            <p:cNvSpPr/>
            <p:nvPr/>
          </p:nvSpPr>
          <p:spPr>
            <a:xfrm>
              <a:off x="4234917" y="1980388"/>
              <a:ext cx="121508" cy="71970"/>
            </a:xfrm>
            <a:custGeom>
              <a:rect b="b" l="l" r="r" t="t"/>
              <a:pathLst>
                <a:path extrusionOk="0" h="1710" w="2887">
                  <a:moveTo>
                    <a:pt x="190" y="1"/>
                  </a:moveTo>
                  <a:lnTo>
                    <a:pt x="190" y="1"/>
                  </a:lnTo>
                  <a:cubicBezTo>
                    <a:pt x="0" y="584"/>
                    <a:pt x="292" y="1283"/>
                    <a:pt x="846" y="1575"/>
                  </a:cubicBezTo>
                  <a:cubicBezTo>
                    <a:pt x="1015" y="1664"/>
                    <a:pt x="1201" y="1709"/>
                    <a:pt x="1400" y="1709"/>
                  </a:cubicBezTo>
                  <a:cubicBezTo>
                    <a:pt x="1853" y="1709"/>
                    <a:pt x="2370" y="1473"/>
                    <a:pt x="2886" y="977"/>
                  </a:cubicBezTo>
                  <a:lnTo>
                    <a:pt x="2886" y="977"/>
                  </a:lnTo>
                  <a:cubicBezTo>
                    <a:pt x="2522" y="1094"/>
                    <a:pt x="2157" y="1210"/>
                    <a:pt x="1778" y="1225"/>
                  </a:cubicBezTo>
                  <a:cubicBezTo>
                    <a:pt x="1724" y="1229"/>
                    <a:pt x="1669" y="1231"/>
                    <a:pt x="1615" y="1231"/>
                  </a:cubicBezTo>
                  <a:cubicBezTo>
                    <a:pt x="1277" y="1231"/>
                    <a:pt x="949" y="1151"/>
                    <a:pt x="685" y="962"/>
                  </a:cubicBezTo>
                  <a:cubicBezTo>
                    <a:pt x="365" y="758"/>
                    <a:pt x="146" y="379"/>
                    <a:pt x="190"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8"/>
            <p:cNvSpPr/>
            <p:nvPr/>
          </p:nvSpPr>
          <p:spPr>
            <a:xfrm>
              <a:off x="4364334" y="2020244"/>
              <a:ext cx="38090" cy="107409"/>
            </a:xfrm>
            <a:custGeom>
              <a:rect b="b" l="l" r="r" t="t"/>
              <a:pathLst>
                <a:path extrusionOk="0" h="2552" w="905">
                  <a:moveTo>
                    <a:pt x="904" y="1"/>
                  </a:moveTo>
                  <a:lnTo>
                    <a:pt x="904" y="1"/>
                  </a:lnTo>
                  <a:cubicBezTo>
                    <a:pt x="205" y="788"/>
                    <a:pt x="1" y="1735"/>
                    <a:pt x="263" y="2551"/>
                  </a:cubicBezTo>
                  <a:cubicBezTo>
                    <a:pt x="248" y="1662"/>
                    <a:pt x="482" y="773"/>
                    <a:pt x="904"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8"/>
            <p:cNvSpPr/>
            <p:nvPr/>
          </p:nvSpPr>
          <p:spPr>
            <a:xfrm>
              <a:off x="4607258" y="2294144"/>
              <a:ext cx="79757" cy="44529"/>
            </a:xfrm>
            <a:custGeom>
              <a:rect b="b" l="l" r="r" t="t"/>
              <a:pathLst>
                <a:path extrusionOk="0" h="1058" w="1895">
                  <a:moveTo>
                    <a:pt x="1118" y="1"/>
                  </a:moveTo>
                  <a:cubicBezTo>
                    <a:pt x="975" y="1"/>
                    <a:pt x="832" y="27"/>
                    <a:pt x="700" y="81"/>
                  </a:cubicBezTo>
                  <a:cubicBezTo>
                    <a:pt x="321" y="241"/>
                    <a:pt x="29" y="634"/>
                    <a:pt x="0" y="1057"/>
                  </a:cubicBezTo>
                  <a:cubicBezTo>
                    <a:pt x="598" y="897"/>
                    <a:pt x="1254" y="591"/>
                    <a:pt x="1895" y="285"/>
                  </a:cubicBezTo>
                  <a:cubicBezTo>
                    <a:pt x="1682" y="101"/>
                    <a:pt x="1399" y="1"/>
                    <a:pt x="1118"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8"/>
            <p:cNvSpPr/>
            <p:nvPr/>
          </p:nvSpPr>
          <p:spPr>
            <a:xfrm>
              <a:off x="4522580" y="1671219"/>
              <a:ext cx="114143" cy="85228"/>
            </a:xfrm>
            <a:custGeom>
              <a:rect b="b" l="l" r="r" t="t"/>
              <a:pathLst>
                <a:path extrusionOk="0" h="2025" w="2712">
                  <a:moveTo>
                    <a:pt x="2712" y="1"/>
                  </a:moveTo>
                  <a:cubicBezTo>
                    <a:pt x="1517" y="59"/>
                    <a:pt x="394" y="890"/>
                    <a:pt x="1" y="2012"/>
                  </a:cubicBezTo>
                  <a:cubicBezTo>
                    <a:pt x="26" y="2021"/>
                    <a:pt x="60" y="2024"/>
                    <a:pt x="98" y="2024"/>
                  </a:cubicBezTo>
                  <a:cubicBezTo>
                    <a:pt x="192" y="2024"/>
                    <a:pt x="319" y="2004"/>
                    <a:pt x="453" y="1983"/>
                  </a:cubicBezTo>
                  <a:cubicBezTo>
                    <a:pt x="832" y="1007"/>
                    <a:pt x="1691" y="249"/>
                    <a:pt x="27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8"/>
            <p:cNvSpPr/>
            <p:nvPr/>
          </p:nvSpPr>
          <p:spPr>
            <a:xfrm>
              <a:off x="4412775" y="1611120"/>
              <a:ext cx="52189" cy="159598"/>
            </a:xfrm>
            <a:custGeom>
              <a:rect b="b" l="l" r="r" t="t"/>
              <a:pathLst>
                <a:path extrusionOk="0" h="3792" w="1240">
                  <a:moveTo>
                    <a:pt x="1240" y="1"/>
                  </a:moveTo>
                  <a:lnTo>
                    <a:pt x="1240" y="1"/>
                  </a:lnTo>
                  <a:cubicBezTo>
                    <a:pt x="409" y="1065"/>
                    <a:pt x="1" y="2449"/>
                    <a:pt x="118" y="3790"/>
                  </a:cubicBezTo>
                  <a:cubicBezTo>
                    <a:pt x="125" y="3791"/>
                    <a:pt x="133" y="3792"/>
                    <a:pt x="141" y="3792"/>
                  </a:cubicBezTo>
                  <a:cubicBezTo>
                    <a:pt x="223" y="3792"/>
                    <a:pt x="317" y="3727"/>
                    <a:pt x="424" y="3673"/>
                  </a:cubicBezTo>
                  <a:cubicBezTo>
                    <a:pt x="365" y="2405"/>
                    <a:pt x="657" y="1123"/>
                    <a:pt x="124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8"/>
            <p:cNvSpPr/>
            <p:nvPr/>
          </p:nvSpPr>
          <p:spPr>
            <a:xfrm>
              <a:off x="4135551" y="1805391"/>
              <a:ext cx="169951" cy="48696"/>
            </a:xfrm>
            <a:custGeom>
              <a:rect b="b" l="l" r="r" t="t"/>
              <a:pathLst>
                <a:path extrusionOk="0" h="1157" w="4038">
                  <a:moveTo>
                    <a:pt x="1204" y="1"/>
                  </a:moveTo>
                  <a:cubicBezTo>
                    <a:pt x="800" y="1"/>
                    <a:pt x="396" y="41"/>
                    <a:pt x="0" y="121"/>
                  </a:cubicBezTo>
                  <a:cubicBezTo>
                    <a:pt x="124" y="110"/>
                    <a:pt x="248" y="105"/>
                    <a:pt x="372" y="105"/>
                  </a:cubicBezTo>
                  <a:cubicBezTo>
                    <a:pt x="1404" y="105"/>
                    <a:pt x="2441" y="480"/>
                    <a:pt x="3221" y="1156"/>
                  </a:cubicBezTo>
                  <a:cubicBezTo>
                    <a:pt x="3454" y="1010"/>
                    <a:pt x="3688" y="879"/>
                    <a:pt x="4037" y="690"/>
                  </a:cubicBezTo>
                  <a:cubicBezTo>
                    <a:pt x="3170" y="236"/>
                    <a:pt x="2186" y="1"/>
                    <a:pt x="12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8"/>
            <p:cNvSpPr/>
            <p:nvPr/>
          </p:nvSpPr>
          <p:spPr>
            <a:xfrm>
              <a:off x="4109794" y="1892300"/>
              <a:ext cx="130683" cy="70960"/>
            </a:xfrm>
            <a:custGeom>
              <a:rect b="b" l="l" r="r" t="t"/>
              <a:pathLst>
                <a:path extrusionOk="0" h="1686" w="3105">
                  <a:moveTo>
                    <a:pt x="2621" y="0"/>
                  </a:moveTo>
                  <a:cubicBezTo>
                    <a:pt x="2153" y="0"/>
                    <a:pt x="1682" y="112"/>
                    <a:pt x="1268" y="330"/>
                  </a:cubicBezTo>
                  <a:cubicBezTo>
                    <a:pt x="714" y="636"/>
                    <a:pt x="262" y="1117"/>
                    <a:pt x="0" y="1685"/>
                  </a:cubicBezTo>
                  <a:cubicBezTo>
                    <a:pt x="496" y="1015"/>
                    <a:pt x="1224" y="505"/>
                    <a:pt x="2041" y="272"/>
                  </a:cubicBezTo>
                  <a:cubicBezTo>
                    <a:pt x="2196" y="224"/>
                    <a:pt x="2364" y="193"/>
                    <a:pt x="2525" y="193"/>
                  </a:cubicBezTo>
                  <a:cubicBezTo>
                    <a:pt x="2712" y="193"/>
                    <a:pt x="2891" y="235"/>
                    <a:pt x="3032" y="345"/>
                  </a:cubicBezTo>
                  <a:cubicBezTo>
                    <a:pt x="3061" y="272"/>
                    <a:pt x="3104" y="184"/>
                    <a:pt x="3090" y="39"/>
                  </a:cubicBezTo>
                  <a:cubicBezTo>
                    <a:pt x="2935" y="13"/>
                    <a:pt x="2778" y="0"/>
                    <a:pt x="26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8"/>
            <p:cNvSpPr/>
            <p:nvPr/>
          </p:nvSpPr>
          <p:spPr>
            <a:xfrm>
              <a:off x="4115307" y="1954631"/>
              <a:ext cx="105557" cy="119025"/>
            </a:xfrm>
            <a:custGeom>
              <a:rect b="b" l="l" r="r" t="t"/>
              <a:pathLst>
                <a:path extrusionOk="0" h="2828" w="2508">
                  <a:moveTo>
                    <a:pt x="2507" y="0"/>
                  </a:moveTo>
                  <a:cubicBezTo>
                    <a:pt x="1837" y="146"/>
                    <a:pt x="1225" y="496"/>
                    <a:pt x="787" y="1006"/>
                  </a:cubicBezTo>
                  <a:cubicBezTo>
                    <a:pt x="335" y="1516"/>
                    <a:pt x="59" y="2157"/>
                    <a:pt x="0" y="2828"/>
                  </a:cubicBezTo>
                  <a:cubicBezTo>
                    <a:pt x="365" y="1735"/>
                    <a:pt x="1268" y="831"/>
                    <a:pt x="2361" y="467"/>
                  </a:cubicBezTo>
                  <a:cubicBezTo>
                    <a:pt x="2405" y="321"/>
                    <a:pt x="2449" y="161"/>
                    <a:pt x="25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8"/>
            <p:cNvSpPr/>
            <p:nvPr/>
          </p:nvSpPr>
          <p:spPr>
            <a:xfrm>
              <a:off x="4215894" y="1698239"/>
              <a:ext cx="128242" cy="119656"/>
            </a:xfrm>
            <a:custGeom>
              <a:rect b="b" l="l" r="r" t="t"/>
              <a:pathLst>
                <a:path extrusionOk="0" h="2843" w="3047">
                  <a:moveTo>
                    <a:pt x="0" y="0"/>
                  </a:moveTo>
                  <a:lnTo>
                    <a:pt x="0" y="0"/>
                  </a:lnTo>
                  <a:cubicBezTo>
                    <a:pt x="1123" y="685"/>
                    <a:pt x="2056" y="1676"/>
                    <a:pt x="2653" y="2842"/>
                  </a:cubicBezTo>
                  <a:cubicBezTo>
                    <a:pt x="2813" y="2769"/>
                    <a:pt x="2959" y="2697"/>
                    <a:pt x="3047" y="2536"/>
                  </a:cubicBezTo>
                  <a:cubicBezTo>
                    <a:pt x="2464" y="1297"/>
                    <a:pt x="1327" y="350"/>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8"/>
            <p:cNvSpPr/>
            <p:nvPr/>
          </p:nvSpPr>
          <p:spPr>
            <a:xfrm>
              <a:off x="4278477" y="2538583"/>
              <a:ext cx="542304" cy="921980"/>
            </a:xfrm>
            <a:custGeom>
              <a:rect b="b" l="l" r="r" t="t"/>
              <a:pathLst>
                <a:path extrusionOk="0" h="21906" w="12885">
                  <a:moveTo>
                    <a:pt x="3017" y="0"/>
                  </a:moveTo>
                  <a:cubicBezTo>
                    <a:pt x="1603" y="6078"/>
                    <a:pt x="598" y="12243"/>
                    <a:pt x="0" y="18437"/>
                  </a:cubicBezTo>
                  <a:cubicBezTo>
                    <a:pt x="481" y="19589"/>
                    <a:pt x="977" y="20740"/>
                    <a:pt x="1458" y="21906"/>
                  </a:cubicBezTo>
                  <a:cubicBezTo>
                    <a:pt x="2915" y="20740"/>
                    <a:pt x="4372" y="19574"/>
                    <a:pt x="6049" y="18321"/>
                  </a:cubicBezTo>
                  <a:cubicBezTo>
                    <a:pt x="7095" y="18960"/>
                    <a:pt x="8316" y="19282"/>
                    <a:pt x="9538" y="19282"/>
                  </a:cubicBezTo>
                  <a:cubicBezTo>
                    <a:pt x="10460" y="19282"/>
                    <a:pt x="11382" y="19099"/>
                    <a:pt x="12228" y="18729"/>
                  </a:cubicBezTo>
                  <a:cubicBezTo>
                    <a:pt x="10100" y="13249"/>
                    <a:pt x="12884" y="6676"/>
                    <a:pt x="9998" y="1429"/>
                  </a:cubicBezTo>
                  <a:cubicBezTo>
                    <a:pt x="9051" y="2216"/>
                    <a:pt x="8016" y="2886"/>
                    <a:pt x="6923" y="3440"/>
                  </a:cubicBezTo>
                  <a:cubicBezTo>
                    <a:pt x="5320" y="2755"/>
                    <a:pt x="4023" y="1618"/>
                    <a:pt x="30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8"/>
            <p:cNvSpPr/>
            <p:nvPr/>
          </p:nvSpPr>
          <p:spPr>
            <a:xfrm>
              <a:off x="4517066" y="2661265"/>
              <a:ext cx="111702" cy="94488"/>
            </a:xfrm>
            <a:custGeom>
              <a:rect b="b" l="l" r="r" t="t"/>
              <a:pathLst>
                <a:path extrusionOk="0" h="2245" w="2654">
                  <a:moveTo>
                    <a:pt x="2653" y="0"/>
                  </a:moveTo>
                  <a:lnTo>
                    <a:pt x="2653" y="0"/>
                  </a:lnTo>
                  <a:cubicBezTo>
                    <a:pt x="2537" y="44"/>
                    <a:pt x="2435" y="88"/>
                    <a:pt x="2333" y="117"/>
                  </a:cubicBezTo>
                  <a:cubicBezTo>
                    <a:pt x="2172" y="175"/>
                    <a:pt x="2012" y="219"/>
                    <a:pt x="1866" y="292"/>
                  </a:cubicBezTo>
                  <a:cubicBezTo>
                    <a:pt x="1720" y="336"/>
                    <a:pt x="1575" y="408"/>
                    <a:pt x="1444" y="481"/>
                  </a:cubicBezTo>
                  <a:cubicBezTo>
                    <a:pt x="1360" y="527"/>
                    <a:pt x="1283" y="556"/>
                    <a:pt x="1208" y="556"/>
                  </a:cubicBezTo>
                  <a:cubicBezTo>
                    <a:pt x="1165" y="556"/>
                    <a:pt x="1122" y="546"/>
                    <a:pt x="1079" y="525"/>
                  </a:cubicBezTo>
                  <a:cubicBezTo>
                    <a:pt x="1021" y="525"/>
                    <a:pt x="977" y="525"/>
                    <a:pt x="933" y="510"/>
                  </a:cubicBezTo>
                  <a:cubicBezTo>
                    <a:pt x="919" y="510"/>
                    <a:pt x="890" y="496"/>
                    <a:pt x="861" y="481"/>
                  </a:cubicBezTo>
                  <a:lnTo>
                    <a:pt x="817" y="481"/>
                  </a:lnTo>
                  <a:cubicBezTo>
                    <a:pt x="686" y="481"/>
                    <a:pt x="569" y="467"/>
                    <a:pt x="467" y="423"/>
                  </a:cubicBezTo>
                  <a:cubicBezTo>
                    <a:pt x="394" y="408"/>
                    <a:pt x="321" y="394"/>
                    <a:pt x="248" y="365"/>
                  </a:cubicBezTo>
                  <a:cubicBezTo>
                    <a:pt x="161" y="350"/>
                    <a:pt x="103" y="292"/>
                    <a:pt x="15" y="263"/>
                  </a:cubicBezTo>
                  <a:lnTo>
                    <a:pt x="1" y="263"/>
                  </a:lnTo>
                  <a:cubicBezTo>
                    <a:pt x="44" y="991"/>
                    <a:pt x="205" y="1618"/>
                    <a:pt x="452" y="2230"/>
                  </a:cubicBezTo>
                  <a:cubicBezTo>
                    <a:pt x="977" y="2230"/>
                    <a:pt x="1283" y="2245"/>
                    <a:pt x="1604" y="2245"/>
                  </a:cubicBezTo>
                  <a:cubicBezTo>
                    <a:pt x="2143" y="1604"/>
                    <a:pt x="2493" y="831"/>
                    <a:pt x="26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8"/>
            <p:cNvSpPr/>
            <p:nvPr/>
          </p:nvSpPr>
          <p:spPr>
            <a:xfrm>
              <a:off x="4475990" y="2720481"/>
              <a:ext cx="136197" cy="700849"/>
            </a:xfrm>
            <a:custGeom>
              <a:rect b="b" l="l" r="r" t="t"/>
              <a:pathLst>
                <a:path extrusionOk="0" h="16652" w="3236">
                  <a:moveTo>
                    <a:pt x="1569" y="0"/>
                  </a:moveTo>
                  <a:cubicBezTo>
                    <a:pt x="1551" y="0"/>
                    <a:pt x="1551" y="7"/>
                    <a:pt x="1574" y="22"/>
                  </a:cubicBezTo>
                  <a:cubicBezTo>
                    <a:pt x="510" y="4307"/>
                    <a:pt x="204" y="8679"/>
                    <a:pt x="44" y="13008"/>
                  </a:cubicBezTo>
                  <a:cubicBezTo>
                    <a:pt x="0" y="14203"/>
                    <a:pt x="875" y="15573"/>
                    <a:pt x="1924" y="16651"/>
                  </a:cubicBezTo>
                  <a:cubicBezTo>
                    <a:pt x="2361" y="15500"/>
                    <a:pt x="2798" y="14348"/>
                    <a:pt x="3236" y="13182"/>
                  </a:cubicBezTo>
                  <a:cubicBezTo>
                    <a:pt x="2973" y="8883"/>
                    <a:pt x="2798" y="4583"/>
                    <a:pt x="2624" y="284"/>
                  </a:cubicBezTo>
                  <a:cubicBezTo>
                    <a:pt x="2387" y="222"/>
                    <a:pt x="1673" y="0"/>
                    <a:pt x="15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8"/>
            <p:cNvSpPr/>
            <p:nvPr/>
          </p:nvSpPr>
          <p:spPr>
            <a:xfrm>
              <a:off x="4380285" y="2535510"/>
              <a:ext cx="188975" cy="206778"/>
            </a:xfrm>
            <a:custGeom>
              <a:rect b="b" l="l" r="r" t="t"/>
              <a:pathLst>
                <a:path extrusionOk="0" h="4913" w="4490">
                  <a:moveTo>
                    <a:pt x="1210" y="1"/>
                  </a:moveTo>
                  <a:cubicBezTo>
                    <a:pt x="321" y="1458"/>
                    <a:pt x="0" y="3236"/>
                    <a:pt x="321" y="4912"/>
                  </a:cubicBezTo>
                  <a:cubicBezTo>
                    <a:pt x="1106" y="4001"/>
                    <a:pt x="2292" y="3455"/>
                    <a:pt x="3519" y="3455"/>
                  </a:cubicBezTo>
                  <a:cubicBezTo>
                    <a:pt x="3842" y="3455"/>
                    <a:pt x="4168" y="3492"/>
                    <a:pt x="4489" y="3571"/>
                  </a:cubicBezTo>
                  <a:cubicBezTo>
                    <a:pt x="2945" y="2930"/>
                    <a:pt x="1706" y="1589"/>
                    <a:pt x="121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8"/>
            <p:cNvSpPr/>
            <p:nvPr/>
          </p:nvSpPr>
          <p:spPr>
            <a:xfrm>
              <a:off x="4564919" y="2557227"/>
              <a:ext cx="176685" cy="209598"/>
            </a:xfrm>
            <a:custGeom>
              <a:rect b="b" l="l" r="r" t="t"/>
              <a:pathLst>
                <a:path extrusionOk="0" h="4980" w="4198">
                  <a:moveTo>
                    <a:pt x="3096" y="1"/>
                  </a:moveTo>
                  <a:cubicBezTo>
                    <a:pt x="3036" y="1"/>
                    <a:pt x="2971" y="8"/>
                    <a:pt x="2901" y="24"/>
                  </a:cubicBezTo>
                  <a:cubicBezTo>
                    <a:pt x="2041" y="1131"/>
                    <a:pt x="1079" y="2152"/>
                    <a:pt x="0" y="3084"/>
                  </a:cubicBezTo>
                  <a:cubicBezTo>
                    <a:pt x="230" y="3028"/>
                    <a:pt x="465" y="3001"/>
                    <a:pt x="701" y="3001"/>
                  </a:cubicBezTo>
                  <a:cubicBezTo>
                    <a:pt x="1199" y="3001"/>
                    <a:pt x="1698" y="3124"/>
                    <a:pt x="2143" y="3361"/>
                  </a:cubicBezTo>
                  <a:cubicBezTo>
                    <a:pt x="2799" y="3697"/>
                    <a:pt x="3323" y="4294"/>
                    <a:pt x="3586" y="4979"/>
                  </a:cubicBezTo>
                  <a:cubicBezTo>
                    <a:pt x="4125" y="3638"/>
                    <a:pt x="4198" y="2123"/>
                    <a:pt x="3804" y="738"/>
                  </a:cubicBezTo>
                  <a:cubicBezTo>
                    <a:pt x="3702" y="392"/>
                    <a:pt x="3532" y="1"/>
                    <a:pt x="30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8"/>
            <p:cNvSpPr/>
            <p:nvPr/>
          </p:nvSpPr>
          <p:spPr>
            <a:xfrm>
              <a:off x="4889407" y="2767997"/>
              <a:ext cx="97560" cy="122729"/>
            </a:xfrm>
            <a:custGeom>
              <a:rect b="b" l="l" r="r" t="t"/>
              <a:pathLst>
                <a:path extrusionOk="0" h="2916" w="2318">
                  <a:moveTo>
                    <a:pt x="1487" y="0"/>
                  </a:moveTo>
                  <a:cubicBezTo>
                    <a:pt x="977" y="540"/>
                    <a:pt x="467" y="1225"/>
                    <a:pt x="0" y="1939"/>
                  </a:cubicBezTo>
                  <a:cubicBezTo>
                    <a:pt x="336" y="2289"/>
                    <a:pt x="700" y="2624"/>
                    <a:pt x="1079" y="2915"/>
                  </a:cubicBezTo>
                  <a:cubicBezTo>
                    <a:pt x="1196" y="2667"/>
                    <a:pt x="1312" y="2420"/>
                    <a:pt x="1414" y="2157"/>
                  </a:cubicBezTo>
                  <a:cubicBezTo>
                    <a:pt x="1691" y="2289"/>
                    <a:pt x="1895" y="2449"/>
                    <a:pt x="2070" y="2638"/>
                  </a:cubicBezTo>
                  <a:cubicBezTo>
                    <a:pt x="2172" y="2099"/>
                    <a:pt x="2259" y="1560"/>
                    <a:pt x="2318" y="1021"/>
                  </a:cubicBezTo>
                  <a:cubicBezTo>
                    <a:pt x="1968" y="744"/>
                    <a:pt x="1677" y="394"/>
                    <a:pt x="1487" y="0"/>
                  </a:cubicBezTo>
                  <a:close/>
                </a:path>
              </a:pathLst>
            </a:custGeom>
            <a:solidFill>
              <a:srgbClr val="1C0F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8"/>
            <p:cNvSpPr/>
            <p:nvPr/>
          </p:nvSpPr>
          <p:spPr>
            <a:xfrm>
              <a:off x="4912092" y="3075903"/>
              <a:ext cx="87164" cy="242974"/>
            </a:xfrm>
            <a:custGeom>
              <a:rect b="b" l="l" r="r" t="t"/>
              <a:pathLst>
                <a:path extrusionOk="0" h="5773" w="2071">
                  <a:moveTo>
                    <a:pt x="1167" y="1"/>
                  </a:moveTo>
                  <a:cubicBezTo>
                    <a:pt x="831" y="234"/>
                    <a:pt x="613" y="438"/>
                    <a:pt x="394" y="657"/>
                  </a:cubicBezTo>
                  <a:cubicBezTo>
                    <a:pt x="1" y="2289"/>
                    <a:pt x="292" y="4125"/>
                    <a:pt x="1035" y="5772"/>
                  </a:cubicBezTo>
                  <a:cubicBezTo>
                    <a:pt x="1662" y="4956"/>
                    <a:pt x="2027" y="3936"/>
                    <a:pt x="2056" y="2901"/>
                  </a:cubicBezTo>
                  <a:cubicBezTo>
                    <a:pt x="2070" y="1881"/>
                    <a:pt x="1764" y="831"/>
                    <a:pt x="1167" y="1"/>
                  </a:cubicBezTo>
                  <a:close/>
                </a:path>
              </a:pathLst>
            </a:custGeom>
            <a:solidFill>
              <a:srgbClr val="1C0F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8"/>
            <p:cNvSpPr/>
            <p:nvPr/>
          </p:nvSpPr>
          <p:spPr>
            <a:xfrm>
              <a:off x="4892479" y="3023758"/>
              <a:ext cx="49117" cy="54294"/>
            </a:xfrm>
            <a:custGeom>
              <a:rect b="b" l="l" r="r" t="t"/>
              <a:pathLst>
                <a:path extrusionOk="0" h="1290" w="1167">
                  <a:moveTo>
                    <a:pt x="102" y="1"/>
                  </a:moveTo>
                  <a:cubicBezTo>
                    <a:pt x="59" y="176"/>
                    <a:pt x="15" y="365"/>
                    <a:pt x="0" y="540"/>
                  </a:cubicBezTo>
                  <a:cubicBezTo>
                    <a:pt x="0" y="730"/>
                    <a:pt x="44" y="919"/>
                    <a:pt x="146" y="1079"/>
                  </a:cubicBezTo>
                  <a:cubicBezTo>
                    <a:pt x="248" y="1206"/>
                    <a:pt x="404" y="1289"/>
                    <a:pt x="434" y="1289"/>
                  </a:cubicBezTo>
                  <a:cubicBezTo>
                    <a:pt x="438" y="1289"/>
                    <a:pt x="439" y="1287"/>
                    <a:pt x="438" y="1283"/>
                  </a:cubicBezTo>
                  <a:cubicBezTo>
                    <a:pt x="700" y="1109"/>
                    <a:pt x="948" y="905"/>
                    <a:pt x="1166" y="686"/>
                  </a:cubicBezTo>
                  <a:cubicBezTo>
                    <a:pt x="758" y="584"/>
                    <a:pt x="379" y="336"/>
                    <a:pt x="102" y="1"/>
                  </a:cubicBezTo>
                  <a:close/>
                </a:path>
              </a:pathLst>
            </a:custGeom>
            <a:solidFill>
              <a:srgbClr val="1C0F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8"/>
            <p:cNvSpPr/>
            <p:nvPr/>
          </p:nvSpPr>
          <p:spPr>
            <a:xfrm>
              <a:off x="4858137" y="2858694"/>
              <a:ext cx="63805" cy="165743"/>
            </a:xfrm>
            <a:custGeom>
              <a:rect b="b" l="l" r="r" t="t"/>
              <a:pathLst>
                <a:path extrusionOk="0" h="3938" w="1516">
                  <a:moveTo>
                    <a:pt x="1034" y="1"/>
                  </a:moveTo>
                  <a:cubicBezTo>
                    <a:pt x="941" y="1"/>
                    <a:pt x="853" y="39"/>
                    <a:pt x="787" y="104"/>
                  </a:cubicBezTo>
                  <a:cubicBezTo>
                    <a:pt x="685" y="206"/>
                    <a:pt x="627" y="352"/>
                    <a:pt x="583" y="498"/>
                  </a:cubicBezTo>
                  <a:cubicBezTo>
                    <a:pt x="481" y="848"/>
                    <a:pt x="379" y="1197"/>
                    <a:pt x="262" y="1533"/>
                  </a:cubicBezTo>
                  <a:cubicBezTo>
                    <a:pt x="146" y="1941"/>
                    <a:pt x="15" y="2363"/>
                    <a:pt x="15" y="2786"/>
                  </a:cubicBezTo>
                  <a:cubicBezTo>
                    <a:pt x="0" y="3223"/>
                    <a:pt x="146" y="3661"/>
                    <a:pt x="481" y="3937"/>
                  </a:cubicBezTo>
                  <a:cubicBezTo>
                    <a:pt x="729" y="3806"/>
                    <a:pt x="977" y="3690"/>
                    <a:pt x="1224" y="3559"/>
                  </a:cubicBezTo>
                  <a:cubicBezTo>
                    <a:pt x="1108" y="3384"/>
                    <a:pt x="1093" y="3150"/>
                    <a:pt x="1166" y="2961"/>
                  </a:cubicBezTo>
                  <a:lnTo>
                    <a:pt x="1166" y="2961"/>
                  </a:lnTo>
                  <a:cubicBezTo>
                    <a:pt x="1073" y="2994"/>
                    <a:pt x="976" y="3010"/>
                    <a:pt x="879" y="3010"/>
                  </a:cubicBezTo>
                  <a:cubicBezTo>
                    <a:pt x="717" y="3010"/>
                    <a:pt x="554" y="2965"/>
                    <a:pt x="408" y="2874"/>
                  </a:cubicBezTo>
                  <a:cubicBezTo>
                    <a:pt x="452" y="2495"/>
                    <a:pt x="496" y="2101"/>
                    <a:pt x="539" y="1722"/>
                  </a:cubicBezTo>
                  <a:cubicBezTo>
                    <a:pt x="685" y="1606"/>
                    <a:pt x="802" y="1562"/>
                    <a:pt x="889" y="1474"/>
                  </a:cubicBezTo>
                  <a:cubicBezTo>
                    <a:pt x="1020" y="1343"/>
                    <a:pt x="1064" y="1139"/>
                    <a:pt x="1079" y="964"/>
                  </a:cubicBezTo>
                  <a:cubicBezTo>
                    <a:pt x="1224" y="950"/>
                    <a:pt x="1370" y="935"/>
                    <a:pt x="1516" y="906"/>
                  </a:cubicBezTo>
                  <a:cubicBezTo>
                    <a:pt x="1370" y="658"/>
                    <a:pt x="1283" y="367"/>
                    <a:pt x="1254" y="75"/>
                  </a:cubicBezTo>
                  <a:cubicBezTo>
                    <a:pt x="1183" y="24"/>
                    <a:pt x="1107" y="1"/>
                    <a:pt x="1034" y="1"/>
                  </a:cubicBezTo>
                  <a:close/>
                </a:path>
              </a:pathLst>
            </a:custGeom>
            <a:solidFill>
              <a:srgbClr val="5541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8"/>
            <p:cNvSpPr/>
            <p:nvPr/>
          </p:nvSpPr>
          <p:spPr>
            <a:xfrm>
              <a:off x="4829896" y="2872246"/>
              <a:ext cx="68140" cy="161407"/>
            </a:xfrm>
            <a:custGeom>
              <a:rect b="b" l="l" r="r" t="t"/>
              <a:pathLst>
                <a:path extrusionOk="0" h="3835" w="1619">
                  <a:moveTo>
                    <a:pt x="1618" y="1"/>
                  </a:moveTo>
                  <a:lnTo>
                    <a:pt x="1618" y="1"/>
                  </a:lnTo>
                  <a:cubicBezTo>
                    <a:pt x="948" y="336"/>
                    <a:pt x="438" y="875"/>
                    <a:pt x="205" y="1517"/>
                  </a:cubicBezTo>
                  <a:cubicBezTo>
                    <a:pt x="44" y="1954"/>
                    <a:pt x="1" y="2450"/>
                    <a:pt x="161" y="2901"/>
                  </a:cubicBezTo>
                  <a:cubicBezTo>
                    <a:pt x="321" y="3339"/>
                    <a:pt x="686" y="3717"/>
                    <a:pt x="1138" y="3834"/>
                  </a:cubicBezTo>
                  <a:cubicBezTo>
                    <a:pt x="1298" y="2552"/>
                    <a:pt x="1458" y="1284"/>
                    <a:pt x="16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8"/>
            <p:cNvSpPr/>
            <p:nvPr/>
          </p:nvSpPr>
          <p:spPr>
            <a:xfrm>
              <a:off x="4785116" y="2765556"/>
              <a:ext cx="152779" cy="334936"/>
            </a:xfrm>
            <a:custGeom>
              <a:rect b="b" l="l" r="r" t="t"/>
              <a:pathLst>
                <a:path extrusionOk="0" h="7958" w="3630">
                  <a:moveTo>
                    <a:pt x="3630" y="0"/>
                  </a:moveTo>
                  <a:lnTo>
                    <a:pt x="3630" y="0"/>
                  </a:lnTo>
                  <a:cubicBezTo>
                    <a:pt x="2464" y="539"/>
                    <a:pt x="1502" y="1283"/>
                    <a:pt x="890" y="2274"/>
                  </a:cubicBezTo>
                  <a:cubicBezTo>
                    <a:pt x="263" y="3250"/>
                    <a:pt x="1" y="4474"/>
                    <a:pt x="292" y="5597"/>
                  </a:cubicBezTo>
                  <a:cubicBezTo>
                    <a:pt x="598" y="6719"/>
                    <a:pt x="1502" y="7695"/>
                    <a:pt x="2639" y="7958"/>
                  </a:cubicBezTo>
                  <a:cubicBezTo>
                    <a:pt x="2755" y="7229"/>
                    <a:pt x="2872" y="6515"/>
                    <a:pt x="2989" y="5786"/>
                  </a:cubicBezTo>
                  <a:lnTo>
                    <a:pt x="2989" y="5786"/>
                  </a:lnTo>
                  <a:cubicBezTo>
                    <a:pt x="2980" y="5787"/>
                    <a:pt x="2972" y="5787"/>
                    <a:pt x="2964" y="5787"/>
                  </a:cubicBezTo>
                  <a:cubicBezTo>
                    <a:pt x="2796" y="5787"/>
                    <a:pt x="2623" y="5647"/>
                    <a:pt x="2610" y="5480"/>
                  </a:cubicBezTo>
                  <a:lnTo>
                    <a:pt x="2143" y="5742"/>
                  </a:lnTo>
                  <a:cubicBezTo>
                    <a:pt x="1852" y="5451"/>
                    <a:pt x="1560" y="5159"/>
                    <a:pt x="1269" y="4853"/>
                  </a:cubicBezTo>
                  <a:cubicBezTo>
                    <a:pt x="1444" y="4227"/>
                    <a:pt x="1764" y="3629"/>
                    <a:pt x="2187" y="3134"/>
                  </a:cubicBezTo>
                  <a:cubicBezTo>
                    <a:pt x="2304" y="3163"/>
                    <a:pt x="2420" y="3192"/>
                    <a:pt x="2537" y="3236"/>
                  </a:cubicBezTo>
                  <a:cubicBezTo>
                    <a:pt x="2624" y="3061"/>
                    <a:pt x="2697" y="2886"/>
                    <a:pt x="2770" y="2711"/>
                  </a:cubicBezTo>
                  <a:cubicBezTo>
                    <a:pt x="2916" y="2842"/>
                    <a:pt x="3076" y="2988"/>
                    <a:pt x="3236" y="3119"/>
                  </a:cubicBezTo>
                  <a:cubicBezTo>
                    <a:pt x="3367" y="2084"/>
                    <a:pt x="3499" y="1035"/>
                    <a:pt x="36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8"/>
            <p:cNvSpPr/>
            <p:nvPr/>
          </p:nvSpPr>
          <p:spPr>
            <a:xfrm>
              <a:off x="4904726" y="3040340"/>
              <a:ext cx="125212" cy="249077"/>
            </a:xfrm>
            <a:custGeom>
              <a:rect b="b" l="l" r="r" t="t"/>
              <a:pathLst>
                <a:path extrusionOk="0" h="5918" w="2975">
                  <a:moveTo>
                    <a:pt x="2304" y="0"/>
                  </a:moveTo>
                  <a:cubicBezTo>
                    <a:pt x="1619" y="889"/>
                    <a:pt x="861" y="1574"/>
                    <a:pt x="1" y="2012"/>
                  </a:cubicBezTo>
                  <a:cubicBezTo>
                    <a:pt x="249" y="3382"/>
                    <a:pt x="263" y="4679"/>
                    <a:pt x="59" y="5918"/>
                  </a:cubicBezTo>
                  <a:cubicBezTo>
                    <a:pt x="1108" y="5131"/>
                    <a:pt x="2085" y="4212"/>
                    <a:pt x="2974" y="3192"/>
                  </a:cubicBezTo>
                  <a:cubicBezTo>
                    <a:pt x="2726" y="2216"/>
                    <a:pt x="2508" y="1108"/>
                    <a:pt x="23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8"/>
            <p:cNvSpPr/>
            <p:nvPr/>
          </p:nvSpPr>
          <p:spPr>
            <a:xfrm>
              <a:off x="4673502" y="2498095"/>
              <a:ext cx="312882" cy="937931"/>
            </a:xfrm>
            <a:custGeom>
              <a:rect b="b" l="l" r="r" t="t"/>
              <a:pathLst>
                <a:path extrusionOk="0" h="22285" w="7434">
                  <a:moveTo>
                    <a:pt x="0" y="0"/>
                  </a:moveTo>
                  <a:lnTo>
                    <a:pt x="0" y="0"/>
                  </a:lnTo>
                  <a:cubicBezTo>
                    <a:pt x="248" y="4970"/>
                    <a:pt x="263" y="9795"/>
                    <a:pt x="88" y="14590"/>
                  </a:cubicBezTo>
                  <a:cubicBezTo>
                    <a:pt x="44" y="15464"/>
                    <a:pt x="219" y="16353"/>
                    <a:pt x="554" y="17169"/>
                  </a:cubicBezTo>
                  <a:cubicBezTo>
                    <a:pt x="1224" y="18831"/>
                    <a:pt x="1778" y="20536"/>
                    <a:pt x="2172" y="22285"/>
                  </a:cubicBezTo>
                  <a:cubicBezTo>
                    <a:pt x="3105" y="22052"/>
                    <a:pt x="4081" y="21702"/>
                    <a:pt x="5072" y="21338"/>
                  </a:cubicBezTo>
                  <a:cubicBezTo>
                    <a:pt x="4795" y="20871"/>
                    <a:pt x="4620" y="20347"/>
                    <a:pt x="4533" y="19807"/>
                  </a:cubicBezTo>
                  <a:lnTo>
                    <a:pt x="7083" y="19618"/>
                  </a:lnTo>
                  <a:cubicBezTo>
                    <a:pt x="6588" y="18306"/>
                    <a:pt x="6296" y="16922"/>
                    <a:pt x="6209" y="15522"/>
                  </a:cubicBezTo>
                  <a:lnTo>
                    <a:pt x="6675" y="15406"/>
                  </a:lnTo>
                  <a:cubicBezTo>
                    <a:pt x="6588" y="14852"/>
                    <a:pt x="6617" y="14284"/>
                    <a:pt x="6777" y="13759"/>
                  </a:cubicBezTo>
                  <a:cubicBezTo>
                    <a:pt x="6689" y="13714"/>
                    <a:pt x="6615" y="13697"/>
                    <a:pt x="6551" y="13697"/>
                  </a:cubicBezTo>
                  <a:cubicBezTo>
                    <a:pt x="6428" y="13697"/>
                    <a:pt x="6344" y="13764"/>
                    <a:pt x="6267" y="13832"/>
                  </a:cubicBezTo>
                  <a:cubicBezTo>
                    <a:pt x="6267" y="13613"/>
                    <a:pt x="6311" y="13380"/>
                    <a:pt x="6340" y="13161"/>
                  </a:cubicBezTo>
                  <a:lnTo>
                    <a:pt x="6340" y="13161"/>
                  </a:lnTo>
                  <a:cubicBezTo>
                    <a:pt x="6153" y="13199"/>
                    <a:pt x="5966" y="13217"/>
                    <a:pt x="5782" y="13217"/>
                  </a:cubicBezTo>
                  <a:cubicBezTo>
                    <a:pt x="5046" y="13217"/>
                    <a:pt x="4340" y="12931"/>
                    <a:pt x="3746" y="12476"/>
                  </a:cubicBezTo>
                  <a:cubicBezTo>
                    <a:pt x="3542" y="11602"/>
                    <a:pt x="3702" y="10655"/>
                    <a:pt x="3877" y="9707"/>
                  </a:cubicBezTo>
                  <a:lnTo>
                    <a:pt x="4504" y="9693"/>
                  </a:lnTo>
                  <a:lnTo>
                    <a:pt x="5539" y="7608"/>
                  </a:lnTo>
                  <a:cubicBezTo>
                    <a:pt x="5859" y="7783"/>
                    <a:pt x="6107" y="7973"/>
                    <a:pt x="6355" y="8162"/>
                  </a:cubicBezTo>
                  <a:lnTo>
                    <a:pt x="6748" y="6982"/>
                  </a:lnTo>
                  <a:lnTo>
                    <a:pt x="7433" y="7419"/>
                  </a:lnTo>
                  <a:cubicBezTo>
                    <a:pt x="7040" y="6676"/>
                    <a:pt x="6792" y="5859"/>
                    <a:pt x="6734" y="5029"/>
                  </a:cubicBezTo>
                  <a:cubicBezTo>
                    <a:pt x="4154" y="3673"/>
                    <a:pt x="1909" y="199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8"/>
            <p:cNvSpPr/>
            <p:nvPr/>
          </p:nvSpPr>
          <p:spPr>
            <a:xfrm>
              <a:off x="4764872" y="2768586"/>
              <a:ext cx="84723" cy="546597"/>
            </a:xfrm>
            <a:custGeom>
              <a:rect b="b" l="l" r="r" t="t"/>
              <a:pathLst>
                <a:path extrusionOk="0" h="12987" w="2013">
                  <a:moveTo>
                    <a:pt x="1458" y="1"/>
                  </a:moveTo>
                  <a:lnTo>
                    <a:pt x="1458" y="1"/>
                  </a:lnTo>
                  <a:cubicBezTo>
                    <a:pt x="1" y="4228"/>
                    <a:pt x="161" y="8979"/>
                    <a:pt x="2012" y="12987"/>
                  </a:cubicBezTo>
                  <a:cubicBezTo>
                    <a:pt x="657" y="8789"/>
                    <a:pt x="496" y="4213"/>
                    <a:pt x="1458"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8"/>
            <p:cNvSpPr/>
            <p:nvPr/>
          </p:nvSpPr>
          <p:spPr>
            <a:xfrm>
              <a:off x="4794922" y="2752635"/>
              <a:ext cx="96971" cy="180389"/>
            </a:xfrm>
            <a:custGeom>
              <a:rect b="b" l="l" r="r" t="t"/>
              <a:pathLst>
                <a:path extrusionOk="0" h="4286" w="2304">
                  <a:moveTo>
                    <a:pt x="2304" y="1"/>
                  </a:moveTo>
                  <a:cubicBezTo>
                    <a:pt x="1590" y="1138"/>
                    <a:pt x="890" y="2289"/>
                    <a:pt x="190" y="3426"/>
                  </a:cubicBezTo>
                  <a:cubicBezTo>
                    <a:pt x="1" y="3717"/>
                    <a:pt x="45" y="4024"/>
                    <a:pt x="16" y="4286"/>
                  </a:cubicBezTo>
                  <a:cubicBezTo>
                    <a:pt x="992" y="2989"/>
                    <a:pt x="1764" y="1531"/>
                    <a:pt x="2304"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8"/>
            <p:cNvSpPr/>
            <p:nvPr/>
          </p:nvSpPr>
          <p:spPr>
            <a:xfrm>
              <a:off x="4834820" y="3082384"/>
              <a:ext cx="100632" cy="52442"/>
            </a:xfrm>
            <a:custGeom>
              <a:rect b="b" l="l" r="r" t="t"/>
              <a:pathLst>
                <a:path extrusionOk="0" h="1246" w="2391">
                  <a:moveTo>
                    <a:pt x="2207" y="0"/>
                  </a:moveTo>
                  <a:cubicBezTo>
                    <a:pt x="1308" y="0"/>
                    <a:pt x="437" y="495"/>
                    <a:pt x="0" y="1246"/>
                  </a:cubicBezTo>
                  <a:cubicBezTo>
                    <a:pt x="729" y="721"/>
                    <a:pt x="1545" y="313"/>
                    <a:pt x="2391" y="7"/>
                  </a:cubicBezTo>
                  <a:cubicBezTo>
                    <a:pt x="2329" y="2"/>
                    <a:pt x="2268" y="0"/>
                    <a:pt x="2207" y="0"/>
                  </a:cubicBezTo>
                  <a:close/>
                </a:path>
              </a:pathLst>
            </a:custGeom>
            <a:solidFill>
              <a:srgbClr val="2E19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8"/>
            <p:cNvSpPr/>
            <p:nvPr/>
          </p:nvSpPr>
          <p:spPr>
            <a:xfrm>
              <a:off x="4659361" y="2456977"/>
              <a:ext cx="226391" cy="221509"/>
            </a:xfrm>
            <a:custGeom>
              <a:rect b="b" l="l" r="r" t="t"/>
              <a:pathLst>
                <a:path extrusionOk="0" h="5263" w="5379">
                  <a:moveTo>
                    <a:pt x="992" y="1"/>
                  </a:moveTo>
                  <a:cubicBezTo>
                    <a:pt x="671" y="30"/>
                    <a:pt x="292" y="74"/>
                    <a:pt x="1" y="132"/>
                  </a:cubicBezTo>
                  <a:cubicBezTo>
                    <a:pt x="307" y="1867"/>
                    <a:pt x="380" y="3207"/>
                    <a:pt x="511" y="5262"/>
                  </a:cubicBezTo>
                  <a:cubicBezTo>
                    <a:pt x="1196" y="4271"/>
                    <a:pt x="1983" y="3382"/>
                    <a:pt x="2901" y="2639"/>
                  </a:cubicBezTo>
                  <a:cubicBezTo>
                    <a:pt x="3674" y="2770"/>
                    <a:pt x="4534" y="2828"/>
                    <a:pt x="5379" y="2828"/>
                  </a:cubicBezTo>
                  <a:cubicBezTo>
                    <a:pt x="4096" y="1560"/>
                    <a:pt x="2610" y="613"/>
                    <a:pt x="9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8"/>
            <p:cNvSpPr/>
            <p:nvPr/>
          </p:nvSpPr>
          <p:spPr>
            <a:xfrm>
              <a:off x="4917016" y="3010248"/>
              <a:ext cx="463768" cy="539736"/>
            </a:xfrm>
            <a:custGeom>
              <a:rect b="b" l="l" r="r" t="t"/>
              <a:pathLst>
                <a:path extrusionOk="0" h="12824" w="11019">
                  <a:moveTo>
                    <a:pt x="9007" y="5365"/>
                  </a:moveTo>
                  <a:cubicBezTo>
                    <a:pt x="9211" y="5554"/>
                    <a:pt x="9328" y="5714"/>
                    <a:pt x="9445" y="5875"/>
                  </a:cubicBezTo>
                  <a:cubicBezTo>
                    <a:pt x="9401" y="5933"/>
                    <a:pt x="9357" y="5977"/>
                    <a:pt x="9313" y="6035"/>
                  </a:cubicBezTo>
                  <a:cubicBezTo>
                    <a:pt x="9284" y="6021"/>
                    <a:pt x="9270" y="6006"/>
                    <a:pt x="9241" y="5991"/>
                  </a:cubicBezTo>
                  <a:cubicBezTo>
                    <a:pt x="8716" y="5962"/>
                    <a:pt x="8191" y="5889"/>
                    <a:pt x="7667" y="5773"/>
                  </a:cubicBezTo>
                  <a:cubicBezTo>
                    <a:pt x="8118" y="5685"/>
                    <a:pt x="8570" y="5540"/>
                    <a:pt x="9007" y="5365"/>
                  </a:cubicBezTo>
                  <a:close/>
                  <a:moveTo>
                    <a:pt x="3041" y="1"/>
                  </a:moveTo>
                  <a:cubicBezTo>
                    <a:pt x="2928" y="1"/>
                    <a:pt x="2825" y="17"/>
                    <a:pt x="2740" y="45"/>
                  </a:cubicBezTo>
                  <a:cubicBezTo>
                    <a:pt x="2216" y="220"/>
                    <a:pt x="1778" y="613"/>
                    <a:pt x="1472" y="1065"/>
                  </a:cubicBezTo>
                  <a:cubicBezTo>
                    <a:pt x="1166" y="1532"/>
                    <a:pt x="962" y="2042"/>
                    <a:pt x="977" y="2814"/>
                  </a:cubicBezTo>
                  <a:cubicBezTo>
                    <a:pt x="1239" y="3266"/>
                    <a:pt x="1501" y="3718"/>
                    <a:pt x="1647" y="4213"/>
                  </a:cubicBezTo>
                  <a:cubicBezTo>
                    <a:pt x="1778" y="4709"/>
                    <a:pt x="1793" y="5263"/>
                    <a:pt x="1545" y="5729"/>
                  </a:cubicBezTo>
                  <a:cubicBezTo>
                    <a:pt x="1268" y="6239"/>
                    <a:pt x="729" y="6545"/>
                    <a:pt x="0" y="6939"/>
                  </a:cubicBezTo>
                  <a:lnTo>
                    <a:pt x="977" y="9941"/>
                  </a:lnTo>
                  <a:cubicBezTo>
                    <a:pt x="1414" y="9941"/>
                    <a:pt x="1866" y="9956"/>
                    <a:pt x="2201" y="10218"/>
                  </a:cubicBezTo>
                  <a:cubicBezTo>
                    <a:pt x="2391" y="9329"/>
                    <a:pt x="2201" y="8367"/>
                    <a:pt x="1662" y="7493"/>
                  </a:cubicBezTo>
                  <a:cubicBezTo>
                    <a:pt x="2201" y="7274"/>
                    <a:pt x="2726" y="7070"/>
                    <a:pt x="3309" y="6778"/>
                  </a:cubicBezTo>
                  <a:cubicBezTo>
                    <a:pt x="3702" y="7041"/>
                    <a:pt x="4096" y="7318"/>
                    <a:pt x="4387" y="7507"/>
                  </a:cubicBezTo>
                  <a:cubicBezTo>
                    <a:pt x="5087" y="8076"/>
                    <a:pt x="5801" y="8615"/>
                    <a:pt x="6501" y="9183"/>
                  </a:cubicBezTo>
                  <a:cubicBezTo>
                    <a:pt x="6501" y="9431"/>
                    <a:pt x="6501" y="9679"/>
                    <a:pt x="6486" y="9956"/>
                  </a:cubicBezTo>
                  <a:lnTo>
                    <a:pt x="5597" y="10612"/>
                  </a:lnTo>
                  <a:cubicBezTo>
                    <a:pt x="5728" y="11005"/>
                    <a:pt x="5859" y="11399"/>
                    <a:pt x="6005" y="11807"/>
                  </a:cubicBezTo>
                  <a:cubicBezTo>
                    <a:pt x="6005" y="11996"/>
                    <a:pt x="6020" y="12200"/>
                    <a:pt x="6063" y="12390"/>
                  </a:cubicBezTo>
                  <a:cubicBezTo>
                    <a:pt x="6122" y="12608"/>
                    <a:pt x="6282" y="12783"/>
                    <a:pt x="6501" y="12812"/>
                  </a:cubicBezTo>
                  <a:lnTo>
                    <a:pt x="6515" y="12812"/>
                  </a:lnTo>
                  <a:cubicBezTo>
                    <a:pt x="6555" y="12820"/>
                    <a:pt x="6594" y="12823"/>
                    <a:pt x="6633" y="12823"/>
                  </a:cubicBezTo>
                  <a:cubicBezTo>
                    <a:pt x="6896" y="12823"/>
                    <a:pt x="7135" y="12656"/>
                    <a:pt x="7186" y="12390"/>
                  </a:cubicBezTo>
                  <a:cubicBezTo>
                    <a:pt x="7273" y="11894"/>
                    <a:pt x="7550" y="11457"/>
                    <a:pt x="7943" y="11180"/>
                  </a:cubicBezTo>
                  <a:cubicBezTo>
                    <a:pt x="7973" y="10961"/>
                    <a:pt x="8002" y="10757"/>
                    <a:pt x="8031" y="10539"/>
                  </a:cubicBezTo>
                  <a:cubicBezTo>
                    <a:pt x="8250" y="10437"/>
                    <a:pt x="8483" y="10335"/>
                    <a:pt x="8716" y="10247"/>
                  </a:cubicBezTo>
                  <a:cubicBezTo>
                    <a:pt x="8760" y="9431"/>
                    <a:pt x="8803" y="8629"/>
                    <a:pt x="8833" y="7842"/>
                  </a:cubicBezTo>
                  <a:cubicBezTo>
                    <a:pt x="8716" y="7726"/>
                    <a:pt x="8585" y="7609"/>
                    <a:pt x="8454" y="7493"/>
                  </a:cubicBezTo>
                  <a:lnTo>
                    <a:pt x="8454" y="7493"/>
                  </a:lnTo>
                  <a:cubicBezTo>
                    <a:pt x="8701" y="7522"/>
                    <a:pt x="8935" y="7565"/>
                    <a:pt x="9168" y="7595"/>
                  </a:cubicBezTo>
                  <a:cubicBezTo>
                    <a:pt x="9343" y="7770"/>
                    <a:pt x="9532" y="7930"/>
                    <a:pt x="9736" y="8076"/>
                  </a:cubicBezTo>
                  <a:cubicBezTo>
                    <a:pt x="9751" y="8571"/>
                    <a:pt x="9794" y="9096"/>
                    <a:pt x="9838" y="9620"/>
                  </a:cubicBezTo>
                  <a:cubicBezTo>
                    <a:pt x="9865" y="9914"/>
                    <a:pt x="10111" y="10122"/>
                    <a:pt x="10398" y="10122"/>
                  </a:cubicBezTo>
                  <a:cubicBezTo>
                    <a:pt x="10425" y="10122"/>
                    <a:pt x="10452" y="10120"/>
                    <a:pt x="10479" y="10116"/>
                  </a:cubicBezTo>
                  <a:cubicBezTo>
                    <a:pt x="10800" y="10072"/>
                    <a:pt x="11019" y="9766"/>
                    <a:pt x="10946" y="9446"/>
                  </a:cubicBezTo>
                  <a:cubicBezTo>
                    <a:pt x="10786" y="8746"/>
                    <a:pt x="10800" y="8003"/>
                    <a:pt x="10960" y="7303"/>
                  </a:cubicBezTo>
                  <a:cubicBezTo>
                    <a:pt x="10800" y="7172"/>
                    <a:pt x="10640" y="7041"/>
                    <a:pt x="10479" y="6924"/>
                  </a:cubicBezTo>
                  <a:cubicBezTo>
                    <a:pt x="10596" y="6327"/>
                    <a:pt x="10713" y="5714"/>
                    <a:pt x="10844" y="5117"/>
                  </a:cubicBezTo>
                  <a:cubicBezTo>
                    <a:pt x="10436" y="4738"/>
                    <a:pt x="10028" y="4417"/>
                    <a:pt x="9605" y="4111"/>
                  </a:cubicBezTo>
                  <a:cubicBezTo>
                    <a:pt x="8862" y="4301"/>
                    <a:pt x="8104" y="4388"/>
                    <a:pt x="7331" y="4388"/>
                  </a:cubicBezTo>
                  <a:cubicBezTo>
                    <a:pt x="6282" y="3514"/>
                    <a:pt x="5772" y="2625"/>
                    <a:pt x="5233" y="1473"/>
                  </a:cubicBezTo>
                  <a:cubicBezTo>
                    <a:pt x="4854" y="672"/>
                    <a:pt x="4110" y="103"/>
                    <a:pt x="3236" y="16"/>
                  </a:cubicBezTo>
                  <a:cubicBezTo>
                    <a:pt x="3169" y="6"/>
                    <a:pt x="3103" y="1"/>
                    <a:pt x="30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8"/>
            <p:cNvSpPr/>
            <p:nvPr/>
          </p:nvSpPr>
          <p:spPr>
            <a:xfrm>
              <a:off x="5193020" y="3310241"/>
              <a:ext cx="76137" cy="138680"/>
            </a:xfrm>
            <a:custGeom>
              <a:rect b="b" l="l" r="r" t="t"/>
              <a:pathLst>
                <a:path extrusionOk="0" h="3295" w="1809">
                  <a:moveTo>
                    <a:pt x="1" y="0"/>
                  </a:moveTo>
                  <a:lnTo>
                    <a:pt x="1" y="0"/>
                  </a:lnTo>
                  <a:cubicBezTo>
                    <a:pt x="540" y="554"/>
                    <a:pt x="1079" y="1122"/>
                    <a:pt x="1560" y="1705"/>
                  </a:cubicBezTo>
                  <a:lnTo>
                    <a:pt x="1531" y="3294"/>
                  </a:lnTo>
                  <a:cubicBezTo>
                    <a:pt x="1648" y="2697"/>
                    <a:pt x="1735" y="2099"/>
                    <a:pt x="1808" y="1487"/>
                  </a:cubicBezTo>
                  <a:cubicBezTo>
                    <a:pt x="1211" y="1006"/>
                    <a:pt x="613" y="525"/>
                    <a:pt x="1" y="0"/>
                  </a:cubicBezTo>
                  <a:close/>
                </a:path>
              </a:pathLst>
            </a:custGeom>
            <a:solidFill>
              <a:srgbClr val="5541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8"/>
            <p:cNvSpPr/>
            <p:nvPr/>
          </p:nvSpPr>
          <p:spPr>
            <a:xfrm>
              <a:off x="5191210" y="3281412"/>
              <a:ext cx="78536" cy="42341"/>
            </a:xfrm>
            <a:custGeom>
              <a:rect b="b" l="l" r="r" t="t"/>
              <a:pathLst>
                <a:path extrusionOk="0" h="1006" w="1866">
                  <a:moveTo>
                    <a:pt x="0" y="0"/>
                  </a:moveTo>
                  <a:cubicBezTo>
                    <a:pt x="481" y="321"/>
                    <a:pt x="1341" y="773"/>
                    <a:pt x="1866" y="1006"/>
                  </a:cubicBezTo>
                  <a:cubicBezTo>
                    <a:pt x="1458" y="539"/>
                    <a:pt x="539" y="44"/>
                    <a:pt x="0" y="0"/>
                  </a:cubicBezTo>
                  <a:close/>
                </a:path>
              </a:pathLst>
            </a:custGeom>
            <a:solidFill>
              <a:srgbClr val="5541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8"/>
            <p:cNvSpPr/>
            <p:nvPr/>
          </p:nvSpPr>
          <p:spPr>
            <a:xfrm>
              <a:off x="5309600" y="3267902"/>
              <a:ext cx="46044" cy="35606"/>
            </a:xfrm>
            <a:custGeom>
              <a:rect b="b" l="l" r="r" t="t"/>
              <a:pathLst>
                <a:path extrusionOk="0" h="846" w="1094">
                  <a:moveTo>
                    <a:pt x="0" y="1"/>
                  </a:moveTo>
                  <a:cubicBezTo>
                    <a:pt x="335" y="321"/>
                    <a:pt x="700" y="613"/>
                    <a:pt x="1093" y="846"/>
                  </a:cubicBezTo>
                  <a:cubicBezTo>
                    <a:pt x="772" y="467"/>
                    <a:pt x="379" y="161"/>
                    <a:pt x="0" y="1"/>
                  </a:cubicBezTo>
                  <a:close/>
                </a:path>
              </a:pathLst>
            </a:custGeom>
            <a:solidFill>
              <a:srgbClr val="5541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8"/>
            <p:cNvSpPr/>
            <p:nvPr/>
          </p:nvSpPr>
          <p:spPr>
            <a:xfrm>
              <a:off x="4070527" y="2477852"/>
              <a:ext cx="400594" cy="845337"/>
            </a:xfrm>
            <a:custGeom>
              <a:rect b="b" l="l" r="r" t="t"/>
              <a:pathLst>
                <a:path extrusionOk="0" h="20085" w="9518">
                  <a:moveTo>
                    <a:pt x="8847" y="1"/>
                  </a:moveTo>
                  <a:lnTo>
                    <a:pt x="8847" y="1"/>
                  </a:lnTo>
                  <a:cubicBezTo>
                    <a:pt x="6909" y="2216"/>
                    <a:pt x="4489" y="3994"/>
                    <a:pt x="1560" y="5014"/>
                  </a:cubicBezTo>
                  <a:cubicBezTo>
                    <a:pt x="1574" y="6749"/>
                    <a:pt x="1385" y="8483"/>
                    <a:pt x="1166" y="10057"/>
                  </a:cubicBezTo>
                  <a:cubicBezTo>
                    <a:pt x="336" y="11325"/>
                    <a:pt x="0" y="12914"/>
                    <a:pt x="292" y="14415"/>
                  </a:cubicBezTo>
                  <a:cubicBezTo>
                    <a:pt x="481" y="15420"/>
                    <a:pt x="933" y="16441"/>
                    <a:pt x="919" y="17301"/>
                  </a:cubicBezTo>
                  <a:cubicBezTo>
                    <a:pt x="1545" y="17301"/>
                    <a:pt x="3221" y="18437"/>
                    <a:pt x="3221" y="18437"/>
                  </a:cubicBezTo>
                  <a:cubicBezTo>
                    <a:pt x="3221" y="18437"/>
                    <a:pt x="4037" y="15916"/>
                    <a:pt x="4533" y="15158"/>
                  </a:cubicBezTo>
                  <a:cubicBezTo>
                    <a:pt x="4693" y="16557"/>
                    <a:pt x="4606" y="17738"/>
                    <a:pt x="4606" y="20084"/>
                  </a:cubicBezTo>
                  <a:cubicBezTo>
                    <a:pt x="5510" y="18598"/>
                    <a:pt x="6923" y="17840"/>
                    <a:pt x="7579" y="15435"/>
                  </a:cubicBezTo>
                  <a:cubicBezTo>
                    <a:pt x="7404" y="14167"/>
                    <a:pt x="7360" y="12724"/>
                    <a:pt x="7448" y="11296"/>
                  </a:cubicBezTo>
                  <a:lnTo>
                    <a:pt x="7448" y="11296"/>
                  </a:lnTo>
                  <a:cubicBezTo>
                    <a:pt x="7725" y="11514"/>
                    <a:pt x="8031" y="11602"/>
                    <a:pt x="8337" y="11704"/>
                  </a:cubicBezTo>
                  <a:cubicBezTo>
                    <a:pt x="8264" y="10553"/>
                    <a:pt x="8191" y="9328"/>
                    <a:pt x="8133" y="8089"/>
                  </a:cubicBezTo>
                  <a:lnTo>
                    <a:pt x="8133" y="8089"/>
                  </a:lnTo>
                  <a:cubicBezTo>
                    <a:pt x="8570" y="8119"/>
                    <a:pt x="9037" y="8235"/>
                    <a:pt x="9518" y="8337"/>
                  </a:cubicBezTo>
                  <a:cubicBezTo>
                    <a:pt x="8556" y="5568"/>
                    <a:pt x="8352" y="2755"/>
                    <a:pt x="88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8"/>
            <p:cNvSpPr/>
            <p:nvPr/>
          </p:nvSpPr>
          <p:spPr>
            <a:xfrm>
              <a:off x="4206088" y="2452095"/>
              <a:ext cx="257663" cy="234977"/>
            </a:xfrm>
            <a:custGeom>
              <a:rect b="b" l="l" r="r" t="t"/>
              <a:pathLst>
                <a:path extrusionOk="0" h="5583" w="6122">
                  <a:moveTo>
                    <a:pt x="6122" y="0"/>
                  </a:moveTo>
                  <a:cubicBezTo>
                    <a:pt x="5203" y="30"/>
                    <a:pt x="4300" y="219"/>
                    <a:pt x="3411" y="511"/>
                  </a:cubicBezTo>
                  <a:cubicBezTo>
                    <a:pt x="2318" y="1356"/>
                    <a:pt x="1181" y="2172"/>
                    <a:pt x="0" y="2930"/>
                  </a:cubicBezTo>
                  <a:cubicBezTo>
                    <a:pt x="794" y="2776"/>
                    <a:pt x="1606" y="2699"/>
                    <a:pt x="2423" y="2699"/>
                  </a:cubicBezTo>
                  <a:cubicBezTo>
                    <a:pt x="2611" y="2699"/>
                    <a:pt x="2800" y="2703"/>
                    <a:pt x="2988" y="2711"/>
                  </a:cubicBezTo>
                  <a:cubicBezTo>
                    <a:pt x="3965" y="3513"/>
                    <a:pt x="4795" y="4504"/>
                    <a:pt x="5495" y="5582"/>
                  </a:cubicBezTo>
                  <a:cubicBezTo>
                    <a:pt x="5422" y="3615"/>
                    <a:pt x="5655" y="1778"/>
                    <a:pt x="6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8"/>
            <p:cNvSpPr/>
            <p:nvPr/>
          </p:nvSpPr>
          <p:spPr>
            <a:xfrm>
              <a:off x="4260043" y="2740388"/>
              <a:ext cx="24579" cy="366250"/>
            </a:xfrm>
            <a:custGeom>
              <a:rect b="b" l="l" r="r" t="t"/>
              <a:pathLst>
                <a:path extrusionOk="0" h="8702" w="584">
                  <a:moveTo>
                    <a:pt x="278" y="0"/>
                  </a:moveTo>
                  <a:cubicBezTo>
                    <a:pt x="1" y="2988"/>
                    <a:pt x="30" y="6005"/>
                    <a:pt x="176" y="8701"/>
                  </a:cubicBezTo>
                  <a:cubicBezTo>
                    <a:pt x="496" y="5874"/>
                    <a:pt x="584" y="3032"/>
                    <a:pt x="278"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8"/>
            <p:cNvSpPr/>
            <p:nvPr/>
          </p:nvSpPr>
          <p:spPr>
            <a:xfrm>
              <a:off x="4190137" y="2736095"/>
              <a:ext cx="79168" cy="255222"/>
            </a:xfrm>
            <a:custGeom>
              <a:rect b="b" l="l" r="r" t="t"/>
              <a:pathLst>
                <a:path extrusionOk="0" h="6064" w="1881">
                  <a:moveTo>
                    <a:pt x="0" y="0"/>
                  </a:moveTo>
                  <a:lnTo>
                    <a:pt x="0" y="0"/>
                  </a:lnTo>
                  <a:cubicBezTo>
                    <a:pt x="277" y="2114"/>
                    <a:pt x="919" y="4169"/>
                    <a:pt x="1880" y="6063"/>
                  </a:cubicBezTo>
                  <a:cubicBezTo>
                    <a:pt x="1749" y="5670"/>
                    <a:pt x="1720" y="5233"/>
                    <a:pt x="1793" y="5218"/>
                  </a:cubicBezTo>
                  <a:cubicBezTo>
                    <a:pt x="1195" y="3484"/>
                    <a:pt x="598" y="1735"/>
                    <a:pt x="0"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8"/>
            <p:cNvSpPr/>
            <p:nvPr/>
          </p:nvSpPr>
          <p:spPr>
            <a:xfrm>
              <a:off x="3763210" y="2730624"/>
              <a:ext cx="460695" cy="549375"/>
            </a:xfrm>
            <a:custGeom>
              <a:rect b="b" l="l" r="r" t="t"/>
              <a:pathLst>
                <a:path extrusionOk="0" h="13053" w="10946">
                  <a:moveTo>
                    <a:pt x="1851" y="5800"/>
                  </a:moveTo>
                  <a:cubicBezTo>
                    <a:pt x="2303" y="5946"/>
                    <a:pt x="2755" y="6048"/>
                    <a:pt x="3221" y="6106"/>
                  </a:cubicBezTo>
                  <a:cubicBezTo>
                    <a:pt x="2711" y="6252"/>
                    <a:pt x="2187" y="6368"/>
                    <a:pt x="1662" y="6427"/>
                  </a:cubicBezTo>
                  <a:cubicBezTo>
                    <a:pt x="1647" y="6456"/>
                    <a:pt x="1618" y="6470"/>
                    <a:pt x="1589" y="6500"/>
                  </a:cubicBezTo>
                  <a:cubicBezTo>
                    <a:pt x="1545" y="6441"/>
                    <a:pt x="1502" y="6383"/>
                    <a:pt x="1458" y="6339"/>
                  </a:cubicBezTo>
                  <a:cubicBezTo>
                    <a:pt x="1560" y="6179"/>
                    <a:pt x="1662" y="6004"/>
                    <a:pt x="1851" y="5800"/>
                  </a:cubicBezTo>
                  <a:close/>
                  <a:moveTo>
                    <a:pt x="7509" y="1"/>
                  </a:moveTo>
                  <a:cubicBezTo>
                    <a:pt x="7418" y="1"/>
                    <a:pt x="7319" y="12"/>
                    <a:pt x="7215" y="28"/>
                  </a:cubicBezTo>
                  <a:cubicBezTo>
                    <a:pt x="6340" y="174"/>
                    <a:pt x="5641" y="815"/>
                    <a:pt x="5335" y="1632"/>
                  </a:cubicBezTo>
                  <a:cubicBezTo>
                    <a:pt x="4868" y="2827"/>
                    <a:pt x="4431" y="3745"/>
                    <a:pt x="3440" y="4692"/>
                  </a:cubicBezTo>
                  <a:cubicBezTo>
                    <a:pt x="3200" y="4711"/>
                    <a:pt x="2959" y="4720"/>
                    <a:pt x="2717" y="4720"/>
                  </a:cubicBezTo>
                  <a:cubicBezTo>
                    <a:pt x="2194" y="4720"/>
                    <a:pt x="1670" y="4675"/>
                    <a:pt x="1152" y="4576"/>
                  </a:cubicBezTo>
                  <a:cubicBezTo>
                    <a:pt x="773" y="4925"/>
                    <a:pt x="379" y="5275"/>
                    <a:pt x="0" y="5683"/>
                  </a:cubicBezTo>
                  <a:cubicBezTo>
                    <a:pt x="175" y="6281"/>
                    <a:pt x="336" y="6864"/>
                    <a:pt x="496" y="7447"/>
                  </a:cubicBezTo>
                  <a:cubicBezTo>
                    <a:pt x="350" y="7593"/>
                    <a:pt x="190" y="7724"/>
                    <a:pt x="44" y="7870"/>
                  </a:cubicBezTo>
                  <a:cubicBezTo>
                    <a:pt x="263" y="8555"/>
                    <a:pt x="321" y="9298"/>
                    <a:pt x="219" y="10012"/>
                  </a:cubicBezTo>
                  <a:cubicBezTo>
                    <a:pt x="175" y="10333"/>
                    <a:pt x="409" y="10624"/>
                    <a:pt x="729" y="10639"/>
                  </a:cubicBezTo>
                  <a:lnTo>
                    <a:pt x="744" y="10639"/>
                  </a:lnTo>
                  <a:cubicBezTo>
                    <a:pt x="761" y="10640"/>
                    <a:pt x="778" y="10641"/>
                    <a:pt x="795" y="10641"/>
                  </a:cubicBezTo>
                  <a:cubicBezTo>
                    <a:pt x="1092" y="10641"/>
                    <a:pt x="1327" y="10403"/>
                    <a:pt x="1341" y="10099"/>
                  </a:cubicBezTo>
                  <a:cubicBezTo>
                    <a:pt x="1356" y="9560"/>
                    <a:pt x="1341" y="9035"/>
                    <a:pt x="1327" y="8555"/>
                  </a:cubicBezTo>
                  <a:cubicBezTo>
                    <a:pt x="1516" y="8380"/>
                    <a:pt x="1691" y="8219"/>
                    <a:pt x="1851" y="8015"/>
                  </a:cubicBezTo>
                  <a:cubicBezTo>
                    <a:pt x="2085" y="7972"/>
                    <a:pt x="2318" y="7928"/>
                    <a:pt x="2551" y="7870"/>
                  </a:cubicBezTo>
                  <a:lnTo>
                    <a:pt x="2551" y="7870"/>
                  </a:lnTo>
                  <a:cubicBezTo>
                    <a:pt x="2434" y="8001"/>
                    <a:pt x="2318" y="8117"/>
                    <a:pt x="2201" y="8248"/>
                  </a:cubicBezTo>
                  <a:cubicBezTo>
                    <a:pt x="2303" y="9035"/>
                    <a:pt x="2391" y="9823"/>
                    <a:pt x="2507" y="10624"/>
                  </a:cubicBezTo>
                  <a:cubicBezTo>
                    <a:pt x="2740" y="10697"/>
                    <a:pt x="2974" y="10784"/>
                    <a:pt x="3207" y="10872"/>
                  </a:cubicBezTo>
                  <a:cubicBezTo>
                    <a:pt x="3251" y="11090"/>
                    <a:pt x="3294" y="11295"/>
                    <a:pt x="3338" y="11499"/>
                  </a:cubicBezTo>
                  <a:cubicBezTo>
                    <a:pt x="3761" y="11746"/>
                    <a:pt x="4067" y="12169"/>
                    <a:pt x="4198" y="12650"/>
                  </a:cubicBezTo>
                  <a:cubicBezTo>
                    <a:pt x="4257" y="12900"/>
                    <a:pt x="4482" y="13053"/>
                    <a:pt x="4729" y="13053"/>
                  </a:cubicBezTo>
                  <a:cubicBezTo>
                    <a:pt x="4785" y="13053"/>
                    <a:pt x="4841" y="13045"/>
                    <a:pt x="4897" y="13029"/>
                  </a:cubicBezTo>
                  <a:lnTo>
                    <a:pt x="4912" y="13029"/>
                  </a:lnTo>
                  <a:cubicBezTo>
                    <a:pt x="5116" y="12971"/>
                    <a:pt x="5276" y="12796"/>
                    <a:pt x="5306" y="12577"/>
                  </a:cubicBezTo>
                  <a:cubicBezTo>
                    <a:pt x="5335" y="12373"/>
                    <a:pt x="5335" y="12184"/>
                    <a:pt x="5320" y="11980"/>
                  </a:cubicBezTo>
                  <a:cubicBezTo>
                    <a:pt x="5437" y="11571"/>
                    <a:pt x="5539" y="11163"/>
                    <a:pt x="5641" y="10755"/>
                  </a:cubicBezTo>
                  <a:cubicBezTo>
                    <a:pt x="5335" y="10566"/>
                    <a:pt x="5014" y="10376"/>
                    <a:pt x="4708" y="10172"/>
                  </a:cubicBezTo>
                  <a:cubicBezTo>
                    <a:pt x="4664" y="9910"/>
                    <a:pt x="4650" y="9662"/>
                    <a:pt x="4635" y="9414"/>
                  </a:cubicBezTo>
                  <a:cubicBezTo>
                    <a:pt x="5291" y="8802"/>
                    <a:pt x="5947" y="8190"/>
                    <a:pt x="6617" y="7593"/>
                  </a:cubicBezTo>
                  <a:cubicBezTo>
                    <a:pt x="6894" y="7359"/>
                    <a:pt x="7273" y="7068"/>
                    <a:pt x="7638" y="6776"/>
                  </a:cubicBezTo>
                  <a:cubicBezTo>
                    <a:pt x="8235" y="7010"/>
                    <a:pt x="8789" y="7185"/>
                    <a:pt x="9328" y="7359"/>
                  </a:cubicBezTo>
                  <a:cubicBezTo>
                    <a:pt x="8862" y="8278"/>
                    <a:pt x="8745" y="9254"/>
                    <a:pt x="8993" y="10129"/>
                  </a:cubicBezTo>
                  <a:cubicBezTo>
                    <a:pt x="9314" y="9837"/>
                    <a:pt x="9751" y="9793"/>
                    <a:pt x="10203" y="9750"/>
                  </a:cubicBezTo>
                  <a:lnTo>
                    <a:pt x="10946" y="6689"/>
                  </a:lnTo>
                  <a:cubicBezTo>
                    <a:pt x="10188" y="6354"/>
                    <a:pt x="9634" y="6091"/>
                    <a:pt x="9314" y="5596"/>
                  </a:cubicBezTo>
                  <a:cubicBezTo>
                    <a:pt x="9037" y="5159"/>
                    <a:pt x="9008" y="4605"/>
                    <a:pt x="9110" y="4095"/>
                  </a:cubicBezTo>
                  <a:cubicBezTo>
                    <a:pt x="9212" y="3585"/>
                    <a:pt x="9445" y="3118"/>
                    <a:pt x="9663" y="2652"/>
                  </a:cubicBezTo>
                  <a:cubicBezTo>
                    <a:pt x="9634" y="1879"/>
                    <a:pt x="9386" y="1384"/>
                    <a:pt x="9037" y="947"/>
                  </a:cubicBezTo>
                  <a:cubicBezTo>
                    <a:pt x="8701" y="524"/>
                    <a:pt x="8235" y="160"/>
                    <a:pt x="7710" y="28"/>
                  </a:cubicBezTo>
                  <a:cubicBezTo>
                    <a:pt x="7651" y="9"/>
                    <a:pt x="7583" y="1"/>
                    <a:pt x="75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8"/>
            <p:cNvSpPr/>
            <p:nvPr/>
          </p:nvSpPr>
          <p:spPr>
            <a:xfrm>
              <a:off x="3878527" y="3040929"/>
              <a:ext cx="70582" cy="142973"/>
            </a:xfrm>
            <a:custGeom>
              <a:rect b="b" l="l" r="r" t="t"/>
              <a:pathLst>
                <a:path extrusionOk="0" h="3397" w="1677">
                  <a:moveTo>
                    <a:pt x="1677" y="1"/>
                  </a:moveTo>
                  <a:lnTo>
                    <a:pt x="1677" y="1"/>
                  </a:lnTo>
                  <a:cubicBezTo>
                    <a:pt x="1108" y="569"/>
                    <a:pt x="554" y="1094"/>
                    <a:pt x="0" y="1619"/>
                  </a:cubicBezTo>
                  <a:cubicBezTo>
                    <a:pt x="102" y="2216"/>
                    <a:pt x="248" y="2814"/>
                    <a:pt x="409" y="3397"/>
                  </a:cubicBezTo>
                  <a:cubicBezTo>
                    <a:pt x="350" y="2872"/>
                    <a:pt x="307" y="2347"/>
                    <a:pt x="248" y="1808"/>
                  </a:cubicBezTo>
                  <a:cubicBezTo>
                    <a:pt x="700" y="1196"/>
                    <a:pt x="1181" y="599"/>
                    <a:pt x="1677" y="1"/>
                  </a:cubicBezTo>
                  <a:close/>
                </a:path>
              </a:pathLst>
            </a:custGeom>
            <a:solidFill>
              <a:srgbClr val="5541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8"/>
            <p:cNvSpPr/>
            <p:nvPr/>
          </p:nvSpPr>
          <p:spPr>
            <a:xfrm>
              <a:off x="3873603" y="3011510"/>
              <a:ext cx="75506" cy="48485"/>
            </a:xfrm>
            <a:custGeom>
              <a:rect b="b" l="l" r="r" t="t"/>
              <a:pathLst>
                <a:path extrusionOk="0" h="1152" w="1794">
                  <a:moveTo>
                    <a:pt x="1794" y="0"/>
                  </a:moveTo>
                  <a:lnTo>
                    <a:pt x="1794" y="0"/>
                  </a:lnTo>
                  <a:cubicBezTo>
                    <a:pt x="1254" y="88"/>
                    <a:pt x="380" y="656"/>
                    <a:pt x="1" y="1152"/>
                  </a:cubicBezTo>
                  <a:cubicBezTo>
                    <a:pt x="511" y="875"/>
                    <a:pt x="1342" y="365"/>
                    <a:pt x="1794" y="0"/>
                  </a:cubicBezTo>
                  <a:close/>
                </a:path>
              </a:pathLst>
            </a:custGeom>
            <a:solidFill>
              <a:srgbClr val="5541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8"/>
            <p:cNvSpPr/>
            <p:nvPr/>
          </p:nvSpPr>
          <p:spPr>
            <a:xfrm>
              <a:off x="3786526" y="3007217"/>
              <a:ext cx="43603" cy="39310"/>
            </a:xfrm>
            <a:custGeom>
              <a:rect b="b" l="l" r="r" t="t"/>
              <a:pathLst>
                <a:path extrusionOk="0" h="934" w="1036">
                  <a:moveTo>
                    <a:pt x="1035" y="0"/>
                  </a:moveTo>
                  <a:lnTo>
                    <a:pt x="1035" y="0"/>
                  </a:lnTo>
                  <a:cubicBezTo>
                    <a:pt x="671" y="190"/>
                    <a:pt x="292" y="525"/>
                    <a:pt x="0" y="933"/>
                  </a:cubicBezTo>
                  <a:cubicBezTo>
                    <a:pt x="379" y="656"/>
                    <a:pt x="729" y="350"/>
                    <a:pt x="1035" y="0"/>
                  </a:cubicBezTo>
                  <a:close/>
                </a:path>
              </a:pathLst>
            </a:custGeom>
            <a:solidFill>
              <a:srgbClr val="5541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 name="Google Shape;661;p28"/>
          <p:cNvSpPr/>
          <p:nvPr/>
        </p:nvSpPr>
        <p:spPr>
          <a:xfrm>
            <a:off x="7754258" y="465629"/>
            <a:ext cx="753189" cy="531491"/>
          </a:xfrm>
          <a:custGeom>
            <a:rect b="b" l="l" r="r" t="t"/>
            <a:pathLst>
              <a:path extrusionOk="0" h="12754" w="18074">
                <a:moveTo>
                  <a:pt x="1" y="0"/>
                </a:moveTo>
                <a:lnTo>
                  <a:pt x="1" y="0"/>
                </a:lnTo>
                <a:cubicBezTo>
                  <a:pt x="1983" y="1108"/>
                  <a:pt x="744" y="3702"/>
                  <a:pt x="744" y="3702"/>
                </a:cubicBezTo>
                <a:cubicBezTo>
                  <a:pt x="2974" y="4504"/>
                  <a:pt x="2668" y="8147"/>
                  <a:pt x="2668" y="8147"/>
                </a:cubicBezTo>
                <a:cubicBezTo>
                  <a:pt x="2668" y="8147"/>
                  <a:pt x="2717" y="8131"/>
                  <a:pt x="2813" y="8131"/>
                </a:cubicBezTo>
                <a:cubicBezTo>
                  <a:pt x="2989" y="8131"/>
                  <a:pt x="3324" y="8186"/>
                  <a:pt x="3805" y="8497"/>
                </a:cubicBezTo>
                <a:cubicBezTo>
                  <a:pt x="4592" y="9007"/>
                  <a:pt x="4388" y="12753"/>
                  <a:pt x="4388" y="12753"/>
                </a:cubicBezTo>
                <a:cubicBezTo>
                  <a:pt x="4388" y="12753"/>
                  <a:pt x="6341" y="10421"/>
                  <a:pt x="7434" y="10275"/>
                </a:cubicBezTo>
                <a:cubicBezTo>
                  <a:pt x="7557" y="10258"/>
                  <a:pt x="7672" y="10250"/>
                  <a:pt x="7780" y="10250"/>
                </a:cubicBezTo>
                <a:cubicBezTo>
                  <a:pt x="8764" y="10250"/>
                  <a:pt x="9095" y="10902"/>
                  <a:pt x="9095" y="10902"/>
                </a:cubicBezTo>
                <a:cubicBezTo>
                  <a:pt x="10013" y="10180"/>
                  <a:pt x="10910" y="9953"/>
                  <a:pt x="11675" y="9953"/>
                </a:cubicBezTo>
                <a:cubicBezTo>
                  <a:pt x="12963" y="9953"/>
                  <a:pt x="13876" y="10596"/>
                  <a:pt x="13876" y="10596"/>
                </a:cubicBezTo>
                <a:cubicBezTo>
                  <a:pt x="14226" y="8949"/>
                  <a:pt x="18073" y="8381"/>
                  <a:pt x="18073" y="8381"/>
                </a:cubicBezTo>
                <a:cubicBezTo>
                  <a:pt x="18073" y="8381"/>
                  <a:pt x="17039" y="7419"/>
                  <a:pt x="14182" y="7404"/>
                </a:cubicBezTo>
                <a:cubicBezTo>
                  <a:pt x="14164" y="7404"/>
                  <a:pt x="14147" y="7404"/>
                  <a:pt x="14130" y="7404"/>
                </a:cubicBezTo>
                <a:cubicBezTo>
                  <a:pt x="11298" y="7404"/>
                  <a:pt x="7944" y="8570"/>
                  <a:pt x="7944" y="8570"/>
                </a:cubicBezTo>
                <a:lnTo>
                  <a:pt x="8629" y="6180"/>
                </a:lnTo>
                <a:lnTo>
                  <a:pt x="6574" y="7914"/>
                </a:lnTo>
                <a:lnTo>
                  <a:pt x="6006" y="7550"/>
                </a:lnTo>
                <a:lnTo>
                  <a:pt x="6501" y="5145"/>
                </a:lnTo>
                <a:lnTo>
                  <a:pt x="4723" y="6952"/>
                </a:lnTo>
                <a:cubicBezTo>
                  <a:pt x="5350" y="904"/>
                  <a:pt x="1"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8"/>
          <p:cNvSpPr/>
          <p:nvPr/>
        </p:nvSpPr>
        <p:spPr>
          <a:xfrm>
            <a:off x="8424000" y="969491"/>
            <a:ext cx="374761" cy="307960"/>
          </a:xfrm>
          <a:custGeom>
            <a:rect b="b" l="l" r="r" t="t"/>
            <a:pathLst>
              <a:path extrusionOk="0" h="7390" w="8993">
                <a:moveTo>
                  <a:pt x="0" y="0"/>
                </a:moveTo>
                <a:cubicBezTo>
                  <a:pt x="962" y="787"/>
                  <a:pt x="30" y="2084"/>
                  <a:pt x="30" y="2084"/>
                </a:cubicBezTo>
                <a:cubicBezTo>
                  <a:pt x="1166" y="2755"/>
                  <a:pt x="627" y="4708"/>
                  <a:pt x="627" y="4708"/>
                </a:cubicBezTo>
                <a:cubicBezTo>
                  <a:pt x="627" y="4708"/>
                  <a:pt x="636" y="4706"/>
                  <a:pt x="655" y="4706"/>
                </a:cubicBezTo>
                <a:cubicBezTo>
                  <a:pt x="724" y="4706"/>
                  <a:pt x="921" y="4733"/>
                  <a:pt x="1210" y="4999"/>
                </a:cubicBezTo>
                <a:cubicBezTo>
                  <a:pt x="1589" y="5364"/>
                  <a:pt x="1093" y="7389"/>
                  <a:pt x="1093" y="7389"/>
                </a:cubicBezTo>
                <a:cubicBezTo>
                  <a:pt x="1093" y="7389"/>
                  <a:pt x="2356" y="6339"/>
                  <a:pt x="2978" y="6339"/>
                </a:cubicBezTo>
                <a:cubicBezTo>
                  <a:pt x="2986" y="6339"/>
                  <a:pt x="2995" y="6340"/>
                  <a:pt x="3003" y="6340"/>
                </a:cubicBezTo>
                <a:cubicBezTo>
                  <a:pt x="3702" y="6384"/>
                  <a:pt x="3848" y="6850"/>
                  <a:pt x="3848" y="6850"/>
                </a:cubicBezTo>
                <a:cubicBezTo>
                  <a:pt x="4251" y="6639"/>
                  <a:pt x="4623" y="6562"/>
                  <a:pt x="4953" y="6562"/>
                </a:cubicBezTo>
                <a:cubicBezTo>
                  <a:pt x="5878" y="6562"/>
                  <a:pt x="6472" y="7171"/>
                  <a:pt x="6472" y="7171"/>
                </a:cubicBezTo>
                <a:cubicBezTo>
                  <a:pt x="6782" y="6450"/>
                  <a:pt x="8397" y="6397"/>
                  <a:pt x="8866" y="6397"/>
                </a:cubicBezTo>
                <a:cubicBezTo>
                  <a:pt x="8946" y="6397"/>
                  <a:pt x="8993" y="6398"/>
                  <a:pt x="8993" y="6398"/>
                </a:cubicBezTo>
                <a:cubicBezTo>
                  <a:pt x="8993" y="6398"/>
                  <a:pt x="8527" y="5772"/>
                  <a:pt x="6982" y="5466"/>
                </a:cubicBezTo>
                <a:cubicBezTo>
                  <a:pt x="6462" y="5368"/>
                  <a:pt x="5897" y="5336"/>
                  <a:pt x="5374" y="5336"/>
                </a:cubicBezTo>
                <a:cubicBezTo>
                  <a:pt x="4329" y="5336"/>
                  <a:pt x="3455" y="5466"/>
                  <a:pt x="3455" y="5466"/>
                </a:cubicBezTo>
                <a:lnTo>
                  <a:pt x="4067" y="4241"/>
                </a:lnTo>
                <a:lnTo>
                  <a:pt x="2770" y="4970"/>
                </a:lnTo>
                <a:lnTo>
                  <a:pt x="2493" y="4722"/>
                </a:lnTo>
                <a:lnTo>
                  <a:pt x="3017" y="3454"/>
                </a:lnTo>
                <a:lnTo>
                  <a:pt x="1866" y="4256"/>
                </a:lnTo>
                <a:cubicBezTo>
                  <a:pt x="2828" y="1021"/>
                  <a:pt x="1"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8"/>
          <p:cNvSpPr/>
          <p:nvPr/>
        </p:nvSpPr>
        <p:spPr>
          <a:xfrm>
            <a:off x="485751" y="900816"/>
            <a:ext cx="454939" cy="263787"/>
          </a:xfrm>
          <a:custGeom>
            <a:rect b="b" l="l" r="r" t="t"/>
            <a:pathLst>
              <a:path extrusionOk="0" h="6330" w="10917">
                <a:moveTo>
                  <a:pt x="10838" y="1"/>
                </a:moveTo>
                <a:cubicBezTo>
                  <a:pt x="10610" y="1"/>
                  <a:pt x="9899" y="68"/>
                  <a:pt x="8833" y="791"/>
                </a:cubicBezTo>
                <a:cubicBezTo>
                  <a:pt x="7521" y="1680"/>
                  <a:pt x="6340" y="3298"/>
                  <a:pt x="6340" y="3298"/>
                </a:cubicBezTo>
                <a:lnTo>
                  <a:pt x="5903" y="1986"/>
                </a:lnTo>
                <a:lnTo>
                  <a:pt x="5510" y="3429"/>
                </a:lnTo>
                <a:lnTo>
                  <a:pt x="5131" y="3444"/>
                </a:lnTo>
                <a:lnTo>
                  <a:pt x="4591" y="2190"/>
                </a:lnTo>
                <a:lnTo>
                  <a:pt x="4358" y="3560"/>
                </a:lnTo>
                <a:lnTo>
                  <a:pt x="4358" y="3575"/>
                </a:lnTo>
                <a:cubicBezTo>
                  <a:pt x="3490" y="1979"/>
                  <a:pt x="2298" y="1609"/>
                  <a:pt x="1380" y="1609"/>
                </a:cubicBezTo>
                <a:cubicBezTo>
                  <a:pt x="588" y="1609"/>
                  <a:pt x="0" y="1884"/>
                  <a:pt x="0" y="1884"/>
                </a:cubicBezTo>
                <a:cubicBezTo>
                  <a:pt x="50" y="1879"/>
                  <a:pt x="98" y="1877"/>
                  <a:pt x="145" y="1877"/>
                </a:cubicBezTo>
                <a:cubicBezTo>
                  <a:pt x="1273" y="1877"/>
                  <a:pt x="1502" y="3342"/>
                  <a:pt x="1502" y="3342"/>
                </a:cubicBezTo>
                <a:cubicBezTo>
                  <a:pt x="1613" y="3313"/>
                  <a:pt x="1722" y="3299"/>
                  <a:pt x="1829" y="3299"/>
                </a:cubicBezTo>
                <a:cubicBezTo>
                  <a:pt x="2951" y="3299"/>
                  <a:pt x="3790" y="4770"/>
                  <a:pt x="3790" y="4770"/>
                </a:cubicBezTo>
                <a:cubicBezTo>
                  <a:pt x="3790" y="4770"/>
                  <a:pt x="3936" y="4581"/>
                  <a:pt x="4431" y="4566"/>
                </a:cubicBezTo>
                <a:cubicBezTo>
                  <a:pt x="4433" y="4566"/>
                  <a:pt x="4435" y="4566"/>
                  <a:pt x="4437" y="4566"/>
                </a:cubicBezTo>
                <a:cubicBezTo>
                  <a:pt x="4950" y="4566"/>
                  <a:pt x="6034" y="6330"/>
                  <a:pt x="6034" y="6330"/>
                </a:cubicBezTo>
                <a:cubicBezTo>
                  <a:pt x="6034" y="6330"/>
                  <a:pt x="6195" y="4654"/>
                  <a:pt x="6646" y="4231"/>
                </a:cubicBezTo>
                <a:cubicBezTo>
                  <a:pt x="6909" y="3998"/>
                  <a:pt x="7149" y="3939"/>
                  <a:pt x="7324" y="3939"/>
                </a:cubicBezTo>
                <a:cubicBezTo>
                  <a:pt x="7499" y="3939"/>
                  <a:pt x="7608" y="3998"/>
                  <a:pt x="7608" y="3998"/>
                </a:cubicBezTo>
                <a:cubicBezTo>
                  <a:pt x="8110" y="2365"/>
                  <a:pt x="9639" y="2351"/>
                  <a:pt x="9691" y="2351"/>
                </a:cubicBezTo>
                <a:cubicBezTo>
                  <a:pt x="9692" y="2351"/>
                  <a:pt x="9693" y="2351"/>
                  <a:pt x="9693" y="2351"/>
                </a:cubicBezTo>
                <a:cubicBezTo>
                  <a:pt x="9343" y="1476"/>
                  <a:pt x="10917" y="4"/>
                  <a:pt x="10917" y="4"/>
                </a:cubicBezTo>
                <a:cubicBezTo>
                  <a:pt x="10917" y="4"/>
                  <a:pt x="10890" y="1"/>
                  <a:pt x="108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5" name="Shape 4545"/>
        <p:cNvGrpSpPr/>
        <p:nvPr/>
      </p:nvGrpSpPr>
      <p:grpSpPr>
        <a:xfrm>
          <a:off x="0" y="0"/>
          <a:ext cx="0" cy="0"/>
          <a:chOff x="0" y="0"/>
          <a:chExt cx="0" cy="0"/>
        </a:xfrm>
      </p:grpSpPr>
      <p:grpSp>
        <p:nvGrpSpPr>
          <p:cNvPr id="4546" name="Google Shape;4546;p55"/>
          <p:cNvGrpSpPr/>
          <p:nvPr/>
        </p:nvGrpSpPr>
        <p:grpSpPr>
          <a:xfrm>
            <a:off x="725414" y="969763"/>
            <a:ext cx="2507799" cy="206239"/>
            <a:chOff x="106648" y="895722"/>
            <a:chExt cx="4481413" cy="374300"/>
          </a:xfrm>
        </p:grpSpPr>
        <p:grpSp>
          <p:nvGrpSpPr>
            <p:cNvPr id="4547" name="Google Shape;4547;p55"/>
            <p:cNvGrpSpPr/>
            <p:nvPr/>
          </p:nvGrpSpPr>
          <p:grpSpPr>
            <a:xfrm>
              <a:off x="2233276" y="895722"/>
              <a:ext cx="1082667" cy="223591"/>
              <a:chOff x="4808316" y="2800065"/>
              <a:chExt cx="1999386" cy="412910"/>
            </a:xfrm>
          </p:grpSpPr>
          <p:sp>
            <p:nvSpPr>
              <p:cNvPr id="4548" name="Google Shape;4548;p55"/>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9" name="Google Shape;4549;p55"/>
              <p:cNvGrpSpPr/>
              <p:nvPr/>
            </p:nvGrpSpPr>
            <p:grpSpPr>
              <a:xfrm>
                <a:off x="4808316" y="2800065"/>
                <a:ext cx="92400" cy="411825"/>
                <a:chOff x="845575" y="2563700"/>
                <a:chExt cx="92400" cy="411825"/>
              </a:xfrm>
            </p:grpSpPr>
            <p:cxnSp>
              <p:nvCxnSpPr>
                <p:cNvPr id="4550" name="Google Shape;4550;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551" name="Google Shape;4551;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52" name="Google Shape;4552;p55"/>
            <p:cNvGrpSpPr/>
            <p:nvPr/>
          </p:nvGrpSpPr>
          <p:grpSpPr>
            <a:xfrm>
              <a:off x="106648" y="895722"/>
              <a:ext cx="1088401" cy="223591"/>
              <a:chOff x="881025" y="2800065"/>
              <a:chExt cx="2009975" cy="412910"/>
            </a:xfrm>
          </p:grpSpPr>
          <p:sp>
            <p:nvSpPr>
              <p:cNvPr id="4553" name="Google Shape;4553;p55"/>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4" name="Google Shape;4554;p55"/>
              <p:cNvGrpSpPr/>
              <p:nvPr/>
            </p:nvGrpSpPr>
            <p:grpSpPr>
              <a:xfrm>
                <a:off x="881025" y="2800065"/>
                <a:ext cx="92400" cy="411825"/>
                <a:chOff x="845575" y="2563700"/>
                <a:chExt cx="92400" cy="411825"/>
              </a:xfrm>
            </p:grpSpPr>
            <p:cxnSp>
              <p:nvCxnSpPr>
                <p:cNvPr id="4555" name="Google Shape;4555;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556" name="Google Shape;4556;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57" name="Google Shape;4557;p55"/>
            <p:cNvGrpSpPr/>
            <p:nvPr/>
          </p:nvGrpSpPr>
          <p:grpSpPr>
            <a:xfrm>
              <a:off x="1172346" y="1047018"/>
              <a:ext cx="1083151" cy="223003"/>
              <a:chOff x="2849073" y="3079467"/>
              <a:chExt cx="2000279" cy="411825"/>
            </a:xfrm>
          </p:grpSpPr>
          <p:sp>
            <p:nvSpPr>
              <p:cNvPr id="4558" name="Google Shape;4558;p55"/>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9" name="Google Shape;4559;p55"/>
              <p:cNvGrpSpPr/>
              <p:nvPr/>
            </p:nvGrpSpPr>
            <p:grpSpPr>
              <a:xfrm rot="10800000">
                <a:off x="2849073" y="3079467"/>
                <a:ext cx="92400" cy="411825"/>
                <a:chOff x="2070100" y="2563700"/>
                <a:chExt cx="92400" cy="411825"/>
              </a:xfrm>
            </p:grpSpPr>
            <p:cxnSp>
              <p:nvCxnSpPr>
                <p:cNvPr id="4560" name="Google Shape;4560;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561" name="Google Shape;4561;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62" name="Google Shape;4562;p55"/>
            <p:cNvGrpSpPr/>
            <p:nvPr/>
          </p:nvGrpSpPr>
          <p:grpSpPr>
            <a:xfrm>
              <a:off x="3290132" y="1047018"/>
              <a:ext cx="1297929" cy="223003"/>
              <a:chOff x="6760035" y="3079467"/>
              <a:chExt cx="2396914" cy="411825"/>
            </a:xfrm>
          </p:grpSpPr>
          <p:sp>
            <p:nvSpPr>
              <p:cNvPr id="4563" name="Google Shape;4563;p55"/>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4" name="Google Shape;4564;p55"/>
              <p:cNvGrpSpPr/>
              <p:nvPr/>
            </p:nvGrpSpPr>
            <p:grpSpPr>
              <a:xfrm rot="10800000">
                <a:off x="6760035" y="3079467"/>
                <a:ext cx="92400" cy="411825"/>
                <a:chOff x="2070100" y="2563700"/>
                <a:chExt cx="92400" cy="411825"/>
              </a:xfrm>
            </p:grpSpPr>
            <p:cxnSp>
              <p:nvCxnSpPr>
                <p:cNvPr id="4565" name="Google Shape;4565;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566" name="Google Shape;4566;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67" name="Google Shape;4567;p55"/>
          <p:cNvGrpSpPr/>
          <p:nvPr/>
        </p:nvGrpSpPr>
        <p:grpSpPr>
          <a:xfrm>
            <a:off x="2143176" y="3369134"/>
            <a:ext cx="1086701" cy="799429"/>
            <a:chOff x="2183288" y="3555572"/>
            <a:chExt cx="1136241" cy="835873"/>
          </a:xfrm>
        </p:grpSpPr>
        <p:sp>
          <p:nvSpPr>
            <p:cNvPr id="4568" name="Google Shape;4568;p55"/>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9" name="Google Shape;4569;p55"/>
            <p:cNvGrpSpPr/>
            <p:nvPr/>
          </p:nvGrpSpPr>
          <p:grpSpPr>
            <a:xfrm>
              <a:off x="2205895" y="3637269"/>
              <a:ext cx="1089848" cy="724993"/>
              <a:chOff x="2205895" y="3637269"/>
              <a:chExt cx="1089848" cy="724993"/>
            </a:xfrm>
          </p:grpSpPr>
          <p:sp>
            <p:nvSpPr>
              <p:cNvPr id="4570" name="Google Shape;4570;p55"/>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5"/>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5"/>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5"/>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5"/>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5"/>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76" name="Google Shape;4576;p55"/>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77" name="Google Shape;4577;p55"/>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578" name="Google Shape;4578;p55"/>
            <p:cNvGrpSpPr/>
            <p:nvPr/>
          </p:nvGrpSpPr>
          <p:grpSpPr>
            <a:xfrm>
              <a:off x="3173850" y="3779426"/>
              <a:ext cx="145679" cy="70048"/>
              <a:chOff x="3173850" y="3779426"/>
              <a:chExt cx="145679" cy="70048"/>
            </a:xfrm>
          </p:grpSpPr>
          <p:cxnSp>
            <p:nvCxnSpPr>
              <p:cNvPr id="4579" name="Google Shape;4579;p55"/>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580" name="Google Shape;4580;p55"/>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1" name="Google Shape;4581;p55"/>
            <p:cNvGrpSpPr/>
            <p:nvPr/>
          </p:nvGrpSpPr>
          <p:grpSpPr>
            <a:xfrm>
              <a:off x="2183288" y="4139483"/>
              <a:ext cx="145133" cy="70048"/>
              <a:chOff x="2183288" y="4139483"/>
              <a:chExt cx="145133" cy="70048"/>
            </a:xfrm>
          </p:grpSpPr>
          <p:cxnSp>
            <p:nvCxnSpPr>
              <p:cNvPr id="4582" name="Google Shape;4582;p55"/>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583" name="Google Shape;4583;p55"/>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4" name="Google Shape;4584;p55"/>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85" name="Google Shape;4585;p55"/>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586" name="Google Shape;4586;p55"/>
            <p:cNvGrpSpPr/>
            <p:nvPr/>
          </p:nvGrpSpPr>
          <p:grpSpPr>
            <a:xfrm>
              <a:off x="2943836" y="4268886"/>
              <a:ext cx="60717" cy="122559"/>
              <a:chOff x="2943836" y="4268886"/>
              <a:chExt cx="60717" cy="122559"/>
            </a:xfrm>
          </p:grpSpPr>
          <p:sp>
            <p:nvSpPr>
              <p:cNvPr id="4587" name="Google Shape;4587;p55"/>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88" name="Google Shape;4588;p55"/>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589" name="Google Shape;4589;p55"/>
          <p:cNvGrpSpPr/>
          <p:nvPr/>
        </p:nvGrpSpPr>
        <p:grpSpPr>
          <a:xfrm>
            <a:off x="3406121" y="1290134"/>
            <a:ext cx="1675870" cy="758251"/>
            <a:chOff x="3530532" y="1496185"/>
            <a:chExt cx="1562000" cy="706730"/>
          </a:xfrm>
        </p:grpSpPr>
        <p:cxnSp>
          <p:nvCxnSpPr>
            <p:cNvPr id="4590" name="Google Shape;4590;p55"/>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591" name="Google Shape;4591;p55"/>
            <p:cNvGrpSpPr/>
            <p:nvPr/>
          </p:nvGrpSpPr>
          <p:grpSpPr>
            <a:xfrm>
              <a:off x="3530532" y="1496185"/>
              <a:ext cx="323430" cy="463587"/>
              <a:chOff x="3530532" y="1496185"/>
              <a:chExt cx="323430" cy="463587"/>
            </a:xfrm>
          </p:grpSpPr>
          <p:grpSp>
            <p:nvGrpSpPr>
              <p:cNvPr id="4592" name="Google Shape;4592;p55"/>
              <p:cNvGrpSpPr/>
              <p:nvPr/>
            </p:nvGrpSpPr>
            <p:grpSpPr>
              <a:xfrm>
                <a:off x="3567462" y="1496185"/>
                <a:ext cx="286500" cy="361376"/>
                <a:chOff x="3567462" y="1496185"/>
                <a:chExt cx="286500" cy="361376"/>
              </a:xfrm>
            </p:grpSpPr>
            <p:cxnSp>
              <p:nvCxnSpPr>
                <p:cNvPr id="4593" name="Google Shape;4593;p55"/>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594" name="Google Shape;4594;p55"/>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5" name="Google Shape;4595;p55"/>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6" name="Google Shape;4596;p55"/>
            <p:cNvGrpSpPr/>
            <p:nvPr/>
          </p:nvGrpSpPr>
          <p:grpSpPr>
            <a:xfrm>
              <a:off x="3891569" y="1779209"/>
              <a:ext cx="323945" cy="423706"/>
              <a:chOff x="3891569" y="1779209"/>
              <a:chExt cx="323945" cy="423706"/>
            </a:xfrm>
          </p:grpSpPr>
          <p:grpSp>
            <p:nvGrpSpPr>
              <p:cNvPr id="4597" name="Google Shape;4597;p55"/>
              <p:cNvGrpSpPr/>
              <p:nvPr/>
            </p:nvGrpSpPr>
            <p:grpSpPr>
              <a:xfrm>
                <a:off x="3929014" y="1881638"/>
                <a:ext cx="286500" cy="321278"/>
                <a:chOff x="3929014" y="1881638"/>
                <a:chExt cx="286500" cy="321278"/>
              </a:xfrm>
            </p:grpSpPr>
            <p:cxnSp>
              <p:nvCxnSpPr>
                <p:cNvPr id="4598" name="Google Shape;4598;p55"/>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599" name="Google Shape;4599;p55"/>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0" name="Google Shape;4600;p55"/>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1" name="Google Shape;4601;p55"/>
            <p:cNvGrpSpPr/>
            <p:nvPr/>
          </p:nvGrpSpPr>
          <p:grpSpPr>
            <a:xfrm>
              <a:off x="4252606" y="1496185"/>
              <a:ext cx="324721" cy="463587"/>
              <a:chOff x="4252606" y="1496185"/>
              <a:chExt cx="324721" cy="463587"/>
            </a:xfrm>
          </p:grpSpPr>
          <p:grpSp>
            <p:nvGrpSpPr>
              <p:cNvPr id="4602" name="Google Shape;4602;p55"/>
              <p:cNvGrpSpPr/>
              <p:nvPr/>
            </p:nvGrpSpPr>
            <p:grpSpPr>
              <a:xfrm>
                <a:off x="4290828" y="1496185"/>
                <a:ext cx="286500" cy="361376"/>
                <a:chOff x="4290828" y="1496185"/>
                <a:chExt cx="286500" cy="361376"/>
              </a:xfrm>
            </p:grpSpPr>
            <p:cxnSp>
              <p:nvCxnSpPr>
                <p:cNvPr id="4603" name="Google Shape;4603;p55"/>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604" name="Google Shape;4604;p55"/>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5" name="Google Shape;4605;p55"/>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6" name="Google Shape;4606;p55"/>
            <p:cNvGrpSpPr/>
            <p:nvPr/>
          </p:nvGrpSpPr>
          <p:grpSpPr>
            <a:xfrm>
              <a:off x="4613643" y="1763716"/>
              <a:ext cx="325308" cy="439200"/>
              <a:chOff x="4613643" y="1763716"/>
              <a:chExt cx="325308" cy="439200"/>
            </a:xfrm>
          </p:grpSpPr>
          <p:grpSp>
            <p:nvGrpSpPr>
              <p:cNvPr id="4607" name="Google Shape;4607;p55"/>
              <p:cNvGrpSpPr/>
              <p:nvPr/>
            </p:nvGrpSpPr>
            <p:grpSpPr>
              <a:xfrm>
                <a:off x="4652451" y="1879538"/>
                <a:ext cx="286500" cy="323378"/>
                <a:chOff x="4652451" y="1879538"/>
                <a:chExt cx="286500" cy="323378"/>
              </a:xfrm>
            </p:grpSpPr>
            <p:cxnSp>
              <p:nvCxnSpPr>
                <p:cNvPr id="4608" name="Google Shape;4608;p55"/>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609" name="Google Shape;4609;p55"/>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0" name="Google Shape;4610;p55"/>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11" name="Google Shape;4611;p55"/>
          <p:cNvGrpSpPr/>
          <p:nvPr/>
        </p:nvGrpSpPr>
        <p:grpSpPr>
          <a:xfrm>
            <a:off x="3417981" y="2143759"/>
            <a:ext cx="1652173" cy="391517"/>
            <a:chOff x="3512551" y="2358270"/>
            <a:chExt cx="1597383" cy="378533"/>
          </a:xfrm>
        </p:grpSpPr>
        <p:cxnSp>
          <p:nvCxnSpPr>
            <p:cNvPr id="4612" name="Google Shape;4612;p55"/>
            <p:cNvCxnSpPr>
              <a:stCxn id="4613" idx="6"/>
              <a:endCxn id="4614"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615" name="Google Shape;4615;p55"/>
            <p:cNvGrpSpPr/>
            <p:nvPr/>
          </p:nvGrpSpPr>
          <p:grpSpPr>
            <a:xfrm>
              <a:off x="3512551" y="2358270"/>
              <a:ext cx="225647" cy="307714"/>
              <a:chOff x="2182679" y="2004714"/>
              <a:chExt cx="792300" cy="1080458"/>
            </a:xfrm>
          </p:grpSpPr>
          <p:cxnSp>
            <p:nvCxnSpPr>
              <p:cNvPr id="4616" name="Google Shape;4616;p55"/>
              <p:cNvCxnSpPr>
                <a:stCxn id="4617"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613" name="Google Shape;4613;p55"/>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5"/>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8" name="Google Shape;4618;p55"/>
            <p:cNvGrpSpPr/>
            <p:nvPr/>
          </p:nvGrpSpPr>
          <p:grpSpPr>
            <a:xfrm>
              <a:off x="3969644" y="2440153"/>
              <a:ext cx="225853" cy="296651"/>
              <a:chOff x="3775710" y="1729289"/>
              <a:chExt cx="136500" cy="179289"/>
            </a:xfrm>
          </p:grpSpPr>
          <p:cxnSp>
            <p:nvCxnSpPr>
              <p:cNvPr id="4619" name="Google Shape;4619;p55"/>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620" name="Google Shape;4620;p55"/>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5"/>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2" name="Google Shape;4622;p55"/>
            <p:cNvGrpSpPr/>
            <p:nvPr/>
          </p:nvGrpSpPr>
          <p:grpSpPr>
            <a:xfrm>
              <a:off x="4427051" y="2358270"/>
              <a:ext cx="225647" cy="307714"/>
              <a:chOff x="5393704" y="2004714"/>
              <a:chExt cx="792300" cy="1080458"/>
            </a:xfrm>
          </p:grpSpPr>
          <p:cxnSp>
            <p:nvCxnSpPr>
              <p:cNvPr id="4623" name="Google Shape;4623;p55"/>
              <p:cNvCxnSpPr>
                <a:stCxn id="4624"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625" name="Google Shape;4625;p55"/>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5"/>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6" name="Google Shape;4626;p55"/>
            <p:cNvGrpSpPr/>
            <p:nvPr/>
          </p:nvGrpSpPr>
          <p:grpSpPr>
            <a:xfrm>
              <a:off x="4884287" y="2440252"/>
              <a:ext cx="225647" cy="296532"/>
              <a:chOff x="6999166" y="2292572"/>
              <a:chExt cx="792300" cy="1041192"/>
            </a:xfrm>
          </p:grpSpPr>
          <p:cxnSp>
            <p:nvCxnSpPr>
              <p:cNvPr id="4627" name="Google Shape;4627;p55"/>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614" name="Google Shape;4614;p55"/>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5"/>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29" name="Google Shape;4629;p55"/>
          <p:cNvGrpSpPr/>
          <p:nvPr/>
        </p:nvGrpSpPr>
        <p:grpSpPr>
          <a:xfrm>
            <a:off x="6838789" y="979959"/>
            <a:ext cx="1581844" cy="732818"/>
            <a:chOff x="634175" y="2986275"/>
            <a:chExt cx="3147949" cy="1458344"/>
          </a:xfrm>
        </p:grpSpPr>
        <p:cxnSp>
          <p:nvCxnSpPr>
            <p:cNvPr id="4630" name="Google Shape;4630;p55"/>
            <p:cNvCxnSpPr>
              <a:stCxn id="4631" idx="4"/>
              <a:endCxn id="4632"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633" name="Google Shape;4633;p55"/>
            <p:cNvCxnSpPr>
              <a:stCxn id="4632" idx="0"/>
              <a:endCxn id="4634"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635" name="Google Shape;4635;p55"/>
            <p:cNvCxnSpPr>
              <a:stCxn id="4634" idx="4"/>
              <a:endCxn id="4636"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637" name="Google Shape;4637;p55"/>
            <p:cNvCxnSpPr>
              <a:stCxn id="4636" idx="0"/>
              <a:endCxn id="4638"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638" name="Google Shape;4638;p55"/>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634" name="Google Shape;4634;p55"/>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631" name="Google Shape;4631;p55"/>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636" name="Google Shape;4636;p55"/>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632" name="Google Shape;4632;p55"/>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639" name="Google Shape;4639;p55"/>
          <p:cNvGrpSpPr/>
          <p:nvPr/>
        </p:nvGrpSpPr>
        <p:grpSpPr>
          <a:xfrm>
            <a:off x="3406504" y="2674269"/>
            <a:ext cx="1675128" cy="313674"/>
            <a:chOff x="998425" y="1182125"/>
            <a:chExt cx="1065400" cy="199500"/>
          </a:xfrm>
        </p:grpSpPr>
        <p:sp>
          <p:nvSpPr>
            <p:cNvPr id="4640" name="Google Shape;4640;p5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5" name="Google Shape;4645;p55"/>
          <p:cNvGrpSpPr/>
          <p:nvPr/>
        </p:nvGrpSpPr>
        <p:grpSpPr>
          <a:xfrm>
            <a:off x="3406503" y="3630235"/>
            <a:ext cx="1675129" cy="525345"/>
            <a:chOff x="5194708" y="3484366"/>
            <a:chExt cx="3148148" cy="987304"/>
          </a:xfrm>
        </p:grpSpPr>
        <p:grpSp>
          <p:nvGrpSpPr>
            <p:cNvPr id="4646" name="Google Shape;4646;p55"/>
            <p:cNvGrpSpPr/>
            <p:nvPr/>
          </p:nvGrpSpPr>
          <p:grpSpPr>
            <a:xfrm>
              <a:off x="7531521" y="3484366"/>
              <a:ext cx="811335" cy="987304"/>
              <a:chOff x="3379425" y="1617275"/>
              <a:chExt cx="1090650" cy="1327200"/>
            </a:xfrm>
          </p:grpSpPr>
          <p:sp>
            <p:nvSpPr>
              <p:cNvPr id="4647" name="Google Shape;4647;p5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0" name="Google Shape;4650;p55"/>
            <p:cNvGrpSpPr/>
            <p:nvPr/>
          </p:nvGrpSpPr>
          <p:grpSpPr>
            <a:xfrm>
              <a:off x="6752546" y="3484366"/>
              <a:ext cx="811428" cy="987304"/>
              <a:chOff x="2332275" y="1617275"/>
              <a:chExt cx="1090775" cy="1327200"/>
            </a:xfrm>
          </p:grpSpPr>
          <p:sp>
            <p:nvSpPr>
              <p:cNvPr id="4651" name="Google Shape;4651;p5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4" name="Google Shape;4654;p55"/>
            <p:cNvGrpSpPr/>
            <p:nvPr/>
          </p:nvGrpSpPr>
          <p:grpSpPr>
            <a:xfrm>
              <a:off x="5973664" y="3484366"/>
              <a:ext cx="811335" cy="987304"/>
              <a:chOff x="1285250" y="1617275"/>
              <a:chExt cx="1090650" cy="1327200"/>
            </a:xfrm>
          </p:grpSpPr>
          <p:sp>
            <p:nvSpPr>
              <p:cNvPr id="4655" name="Google Shape;4655;p5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55"/>
            <p:cNvGrpSpPr/>
            <p:nvPr/>
          </p:nvGrpSpPr>
          <p:grpSpPr>
            <a:xfrm>
              <a:off x="5194708" y="3484366"/>
              <a:ext cx="811409" cy="987304"/>
              <a:chOff x="238125" y="1617275"/>
              <a:chExt cx="1090750" cy="1327200"/>
            </a:xfrm>
          </p:grpSpPr>
          <p:sp>
            <p:nvSpPr>
              <p:cNvPr id="4659" name="Google Shape;4659;p5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62" name="Google Shape;4662;p55"/>
          <p:cNvGrpSpPr/>
          <p:nvPr/>
        </p:nvGrpSpPr>
        <p:grpSpPr>
          <a:xfrm>
            <a:off x="6840188" y="2276124"/>
            <a:ext cx="1579046" cy="522230"/>
            <a:chOff x="6853641" y="2534077"/>
            <a:chExt cx="1515545" cy="501229"/>
          </a:xfrm>
        </p:grpSpPr>
        <p:grpSp>
          <p:nvGrpSpPr>
            <p:cNvPr id="4663" name="Google Shape;4663;p55"/>
            <p:cNvGrpSpPr/>
            <p:nvPr/>
          </p:nvGrpSpPr>
          <p:grpSpPr>
            <a:xfrm>
              <a:off x="6853641" y="2618923"/>
              <a:ext cx="1515545" cy="324556"/>
              <a:chOff x="6853641" y="2618923"/>
              <a:chExt cx="1515545" cy="324556"/>
            </a:xfrm>
          </p:grpSpPr>
          <p:sp>
            <p:nvSpPr>
              <p:cNvPr id="4664" name="Google Shape;4664;p55"/>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5"/>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5"/>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5"/>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5"/>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69" name="Google Shape;4669;p55"/>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5"/>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5"/>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5"/>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5"/>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4" name="Google Shape;4674;p55"/>
          <p:cNvGrpSpPr/>
          <p:nvPr/>
        </p:nvGrpSpPr>
        <p:grpSpPr>
          <a:xfrm>
            <a:off x="3435080" y="3151165"/>
            <a:ext cx="1617976" cy="346616"/>
            <a:chOff x="1808063" y="4294338"/>
            <a:chExt cx="3370782" cy="721817"/>
          </a:xfrm>
        </p:grpSpPr>
        <p:sp>
          <p:nvSpPr>
            <p:cNvPr id="4675" name="Google Shape;4675;p5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5" name="Google Shape;4685;p55"/>
          <p:cNvGrpSpPr/>
          <p:nvPr/>
        </p:nvGrpSpPr>
        <p:grpSpPr>
          <a:xfrm>
            <a:off x="5261076" y="3817915"/>
            <a:ext cx="1417067" cy="350605"/>
            <a:chOff x="4234950" y="2101012"/>
            <a:chExt cx="4219974" cy="1044090"/>
          </a:xfrm>
        </p:grpSpPr>
        <p:sp>
          <p:nvSpPr>
            <p:cNvPr id="4686" name="Google Shape;4686;p55"/>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5"/>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5"/>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5"/>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5"/>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5"/>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5"/>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5"/>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5"/>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5"/>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5"/>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5"/>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5"/>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5"/>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5"/>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5"/>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2" name="Google Shape;4702;p55"/>
          <p:cNvGrpSpPr/>
          <p:nvPr/>
        </p:nvGrpSpPr>
        <p:grpSpPr>
          <a:xfrm>
            <a:off x="6836548" y="1808672"/>
            <a:ext cx="1586327" cy="371557"/>
            <a:chOff x="1247650" y="2075423"/>
            <a:chExt cx="6648477" cy="1557238"/>
          </a:xfrm>
        </p:grpSpPr>
        <p:sp>
          <p:nvSpPr>
            <p:cNvPr id="4703" name="Google Shape;4703;p5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9" name="Google Shape;4709;p55"/>
          <p:cNvGrpSpPr/>
          <p:nvPr/>
        </p:nvGrpSpPr>
        <p:grpSpPr>
          <a:xfrm>
            <a:off x="5267818" y="961862"/>
            <a:ext cx="1415601" cy="1648533"/>
            <a:chOff x="1839112" y="2209163"/>
            <a:chExt cx="1918159" cy="2233784"/>
          </a:xfrm>
        </p:grpSpPr>
        <p:sp>
          <p:nvSpPr>
            <p:cNvPr id="4710" name="Google Shape;4710;p55"/>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5"/>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5"/>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13" name="Google Shape;4713;p55"/>
            <p:cNvCxnSpPr>
              <a:stCxn id="4710" idx="6"/>
              <a:endCxn id="4711"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714" name="Google Shape;4714;p55"/>
            <p:cNvCxnSpPr>
              <a:stCxn id="4711" idx="4"/>
              <a:endCxn id="4715"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716" name="Google Shape;4716;p55"/>
            <p:cNvCxnSpPr>
              <a:stCxn id="4715" idx="6"/>
              <a:endCxn id="4712"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717" name="Google Shape;4717;p55"/>
            <p:cNvCxnSpPr>
              <a:stCxn id="4712" idx="4"/>
              <a:endCxn id="4718"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715" name="Google Shape;4715;p55"/>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5"/>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5"/>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20" name="Google Shape;4720;p55"/>
            <p:cNvCxnSpPr>
              <a:endCxn id="4719"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721" name="Google Shape;4721;p55"/>
          <p:cNvGrpSpPr/>
          <p:nvPr/>
        </p:nvGrpSpPr>
        <p:grpSpPr>
          <a:xfrm>
            <a:off x="3425084" y="979946"/>
            <a:ext cx="1637968" cy="154942"/>
            <a:chOff x="238125" y="2506075"/>
            <a:chExt cx="7115411" cy="673075"/>
          </a:xfrm>
        </p:grpSpPr>
        <p:sp>
          <p:nvSpPr>
            <p:cNvPr id="4722" name="Google Shape;4722;p5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7" name="Google Shape;4727;p55"/>
          <p:cNvGrpSpPr/>
          <p:nvPr/>
        </p:nvGrpSpPr>
        <p:grpSpPr>
          <a:xfrm>
            <a:off x="1965820" y="1294664"/>
            <a:ext cx="1262932" cy="785408"/>
            <a:chOff x="548861" y="389676"/>
            <a:chExt cx="3843371" cy="2390163"/>
          </a:xfrm>
        </p:grpSpPr>
        <p:cxnSp>
          <p:nvCxnSpPr>
            <p:cNvPr id="4728" name="Google Shape;4728;p55"/>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729" name="Google Shape;4729;p55"/>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730" name="Google Shape;4730;p55"/>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731" name="Google Shape;4731;p55"/>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732" name="Google Shape;4732;p55"/>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733" name="Google Shape;4733;p55"/>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34" name="Google Shape;4734;p55"/>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735" name="Google Shape;4735;p55"/>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5"/>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5"/>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5"/>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5"/>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5"/>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1" name="Google Shape;4741;p55"/>
          <p:cNvGrpSpPr/>
          <p:nvPr/>
        </p:nvGrpSpPr>
        <p:grpSpPr>
          <a:xfrm>
            <a:off x="753952" y="2401541"/>
            <a:ext cx="1412054" cy="633562"/>
            <a:chOff x="1187400" y="2529299"/>
            <a:chExt cx="6769193" cy="2241903"/>
          </a:xfrm>
        </p:grpSpPr>
        <p:sp>
          <p:nvSpPr>
            <p:cNvPr id="4742" name="Google Shape;4742;p55"/>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743" name="Google Shape;4743;p55"/>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744" name="Google Shape;4744;p55"/>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745" name="Google Shape;4745;p55"/>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746" name="Google Shape;4746;p55"/>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747" name="Google Shape;4747;p55"/>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748" name="Google Shape;4748;p55"/>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749" name="Google Shape;4749;p55"/>
            <p:cNvCxnSpPr>
              <a:stCxn id="4742" idx="2"/>
              <a:endCxn id="4743"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750" name="Google Shape;4750;p55"/>
            <p:cNvCxnSpPr>
              <a:stCxn id="4744" idx="0"/>
              <a:endCxn id="4742"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751" name="Google Shape;4751;p55"/>
            <p:cNvCxnSpPr>
              <a:stCxn id="4744" idx="2"/>
              <a:endCxn id="4746"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752" name="Google Shape;4752;p55"/>
            <p:cNvCxnSpPr>
              <a:stCxn id="4745" idx="0"/>
              <a:endCxn id="4744"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753" name="Google Shape;4753;p55"/>
            <p:cNvCxnSpPr>
              <a:stCxn id="4743" idx="2"/>
              <a:endCxn id="4748"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754" name="Google Shape;4754;p55"/>
            <p:cNvCxnSpPr>
              <a:stCxn id="4747" idx="0"/>
              <a:endCxn id="4743"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755" name="Google Shape;4755;p55"/>
          <p:cNvGrpSpPr/>
          <p:nvPr/>
        </p:nvGrpSpPr>
        <p:grpSpPr>
          <a:xfrm>
            <a:off x="6840198" y="2894250"/>
            <a:ext cx="1579035" cy="540873"/>
            <a:chOff x="6895650" y="3126697"/>
            <a:chExt cx="1436662" cy="492105"/>
          </a:xfrm>
        </p:grpSpPr>
        <p:sp>
          <p:nvSpPr>
            <p:cNvPr id="4756" name="Google Shape;4756;p55"/>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5"/>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5"/>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5"/>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5"/>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1" name="Google Shape;4761;p55"/>
            <p:cNvGrpSpPr/>
            <p:nvPr/>
          </p:nvGrpSpPr>
          <p:grpSpPr>
            <a:xfrm>
              <a:off x="6995957" y="3335810"/>
              <a:ext cx="1230393" cy="71754"/>
              <a:chOff x="6995957" y="3287964"/>
              <a:chExt cx="1230393" cy="71754"/>
            </a:xfrm>
          </p:grpSpPr>
          <p:sp>
            <p:nvSpPr>
              <p:cNvPr id="4762" name="Google Shape;4762;p55"/>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5"/>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5"/>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5"/>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5"/>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67" name="Google Shape;4767;p55"/>
          <p:cNvGrpSpPr/>
          <p:nvPr/>
        </p:nvGrpSpPr>
        <p:grpSpPr>
          <a:xfrm>
            <a:off x="6838780" y="3531013"/>
            <a:ext cx="1581862" cy="650625"/>
            <a:chOff x="6777990" y="3710194"/>
            <a:chExt cx="1646915" cy="677382"/>
          </a:xfrm>
        </p:grpSpPr>
        <p:grpSp>
          <p:nvGrpSpPr>
            <p:cNvPr id="4768" name="Google Shape;4768;p55"/>
            <p:cNvGrpSpPr/>
            <p:nvPr/>
          </p:nvGrpSpPr>
          <p:grpSpPr>
            <a:xfrm>
              <a:off x="6777990" y="3874492"/>
              <a:ext cx="411129" cy="513083"/>
              <a:chOff x="6777990" y="3874492"/>
              <a:chExt cx="411129" cy="513083"/>
            </a:xfrm>
          </p:grpSpPr>
          <p:cxnSp>
            <p:nvCxnSpPr>
              <p:cNvPr id="4769" name="Google Shape;4769;p55"/>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770" name="Google Shape;4770;p55"/>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1" name="Google Shape;4771;p55"/>
            <p:cNvGrpSpPr/>
            <p:nvPr/>
          </p:nvGrpSpPr>
          <p:grpSpPr>
            <a:xfrm>
              <a:off x="7188425" y="3710194"/>
              <a:ext cx="411123" cy="520535"/>
              <a:chOff x="7188425" y="3710194"/>
              <a:chExt cx="411123" cy="520535"/>
            </a:xfrm>
          </p:grpSpPr>
          <p:cxnSp>
            <p:nvCxnSpPr>
              <p:cNvPr id="4772" name="Google Shape;4772;p55"/>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773" name="Google Shape;4773;p55"/>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4" name="Google Shape;4774;p55"/>
            <p:cNvGrpSpPr/>
            <p:nvPr/>
          </p:nvGrpSpPr>
          <p:grpSpPr>
            <a:xfrm>
              <a:off x="7603341" y="3874492"/>
              <a:ext cx="411474" cy="513083"/>
              <a:chOff x="7603341" y="3874492"/>
              <a:chExt cx="411474" cy="513083"/>
            </a:xfrm>
          </p:grpSpPr>
          <p:cxnSp>
            <p:nvCxnSpPr>
              <p:cNvPr id="4775" name="Google Shape;4775;p55"/>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776" name="Google Shape;4776;p55"/>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7" name="Google Shape;4777;p55"/>
            <p:cNvGrpSpPr/>
            <p:nvPr/>
          </p:nvGrpSpPr>
          <p:grpSpPr>
            <a:xfrm>
              <a:off x="8013776" y="3722847"/>
              <a:ext cx="411129" cy="507881"/>
              <a:chOff x="8013776" y="3722847"/>
              <a:chExt cx="411129" cy="507881"/>
            </a:xfrm>
          </p:grpSpPr>
          <p:cxnSp>
            <p:nvCxnSpPr>
              <p:cNvPr id="4778" name="Google Shape;4778;p55"/>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779" name="Google Shape;4779;p55"/>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80" name="Google Shape;4780;p55"/>
          <p:cNvGrpSpPr/>
          <p:nvPr/>
        </p:nvGrpSpPr>
        <p:grpSpPr>
          <a:xfrm>
            <a:off x="5258295" y="2703853"/>
            <a:ext cx="1421889" cy="1020603"/>
            <a:chOff x="5190863" y="2824811"/>
            <a:chExt cx="1544860" cy="1108869"/>
          </a:xfrm>
        </p:grpSpPr>
        <p:grpSp>
          <p:nvGrpSpPr>
            <p:cNvPr id="4781" name="Google Shape;4781;p55"/>
            <p:cNvGrpSpPr/>
            <p:nvPr/>
          </p:nvGrpSpPr>
          <p:grpSpPr>
            <a:xfrm>
              <a:off x="5938695" y="3176919"/>
              <a:ext cx="685761" cy="404739"/>
              <a:chOff x="5938695" y="3176919"/>
              <a:chExt cx="685761" cy="404739"/>
            </a:xfrm>
          </p:grpSpPr>
          <p:grpSp>
            <p:nvGrpSpPr>
              <p:cNvPr id="4782" name="Google Shape;4782;p55"/>
              <p:cNvGrpSpPr/>
              <p:nvPr/>
            </p:nvGrpSpPr>
            <p:grpSpPr>
              <a:xfrm>
                <a:off x="5938695" y="3176919"/>
                <a:ext cx="685761" cy="404739"/>
                <a:chOff x="5938695" y="3176919"/>
                <a:chExt cx="685761" cy="404739"/>
              </a:xfrm>
            </p:grpSpPr>
            <p:sp>
              <p:nvSpPr>
                <p:cNvPr id="4783" name="Google Shape;4783;p55"/>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5"/>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5" name="Google Shape;4785;p55"/>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6" name="Google Shape;4786;p55"/>
            <p:cNvGrpSpPr/>
            <p:nvPr/>
          </p:nvGrpSpPr>
          <p:grpSpPr>
            <a:xfrm>
              <a:off x="5305233" y="3176835"/>
              <a:ext cx="685971" cy="404655"/>
              <a:chOff x="5305233" y="3176835"/>
              <a:chExt cx="685971" cy="404655"/>
            </a:xfrm>
          </p:grpSpPr>
          <p:grpSp>
            <p:nvGrpSpPr>
              <p:cNvPr id="4787" name="Google Shape;4787;p55"/>
              <p:cNvGrpSpPr/>
              <p:nvPr/>
            </p:nvGrpSpPr>
            <p:grpSpPr>
              <a:xfrm>
                <a:off x="5305233" y="3176835"/>
                <a:ext cx="685971" cy="404655"/>
                <a:chOff x="5305233" y="3176835"/>
                <a:chExt cx="685971" cy="404655"/>
              </a:xfrm>
            </p:grpSpPr>
            <p:sp>
              <p:nvSpPr>
                <p:cNvPr id="4788" name="Google Shape;4788;p55"/>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5"/>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0" name="Google Shape;4790;p55"/>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1" name="Google Shape;4791;p55"/>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2" name="Google Shape;4792;p55"/>
            <p:cNvGrpSpPr/>
            <p:nvPr/>
          </p:nvGrpSpPr>
          <p:grpSpPr>
            <a:xfrm>
              <a:off x="5657361" y="2824811"/>
              <a:ext cx="1078361" cy="404655"/>
              <a:chOff x="5657361" y="2824811"/>
              <a:chExt cx="1078361" cy="404655"/>
            </a:xfrm>
          </p:grpSpPr>
          <p:grpSp>
            <p:nvGrpSpPr>
              <p:cNvPr id="4793" name="Google Shape;4793;p55"/>
              <p:cNvGrpSpPr/>
              <p:nvPr/>
            </p:nvGrpSpPr>
            <p:grpSpPr>
              <a:xfrm>
                <a:off x="5657361" y="2824811"/>
                <a:ext cx="1078361" cy="404655"/>
                <a:chOff x="5657361" y="2824811"/>
                <a:chExt cx="1078361" cy="404655"/>
              </a:xfrm>
            </p:grpSpPr>
            <p:grpSp>
              <p:nvGrpSpPr>
                <p:cNvPr id="4794" name="Google Shape;4794;p55"/>
                <p:cNvGrpSpPr/>
                <p:nvPr/>
              </p:nvGrpSpPr>
              <p:grpSpPr>
                <a:xfrm>
                  <a:off x="5938485" y="2824811"/>
                  <a:ext cx="797237" cy="404655"/>
                  <a:chOff x="5938485" y="2824811"/>
                  <a:chExt cx="797237" cy="404655"/>
                </a:xfrm>
              </p:grpSpPr>
              <p:sp>
                <p:nvSpPr>
                  <p:cNvPr id="4795" name="Google Shape;4795;p55"/>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5"/>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7" name="Google Shape;4797;p55"/>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8" name="Google Shape;4798;p55"/>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9" name="Google Shape;4799;p55"/>
            <p:cNvGrpSpPr/>
            <p:nvPr/>
          </p:nvGrpSpPr>
          <p:grpSpPr>
            <a:xfrm>
              <a:off x="5190863" y="3528942"/>
              <a:ext cx="1078026" cy="404739"/>
              <a:chOff x="5190863" y="3528942"/>
              <a:chExt cx="1078026" cy="404739"/>
            </a:xfrm>
          </p:grpSpPr>
          <p:sp>
            <p:nvSpPr>
              <p:cNvPr id="4800" name="Google Shape;4800;p55"/>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1" name="Google Shape;4801;p55"/>
              <p:cNvGrpSpPr/>
              <p:nvPr/>
            </p:nvGrpSpPr>
            <p:grpSpPr>
              <a:xfrm>
                <a:off x="5190863" y="3528942"/>
                <a:ext cx="1078026" cy="404739"/>
                <a:chOff x="5190863" y="3528942"/>
                <a:chExt cx="1078026" cy="404739"/>
              </a:xfrm>
            </p:grpSpPr>
            <p:sp>
              <p:nvSpPr>
                <p:cNvPr id="4802" name="Google Shape;4802;p55"/>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5"/>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04" name="Google Shape;4804;p55"/>
          <p:cNvGrpSpPr/>
          <p:nvPr/>
        </p:nvGrpSpPr>
        <p:grpSpPr>
          <a:xfrm>
            <a:off x="724302" y="1268321"/>
            <a:ext cx="1086719" cy="879487"/>
            <a:chOff x="803162" y="1474292"/>
            <a:chExt cx="1086719" cy="879487"/>
          </a:xfrm>
        </p:grpSpPr>
        <p:grpSp>
          <p:nvGrpSpPr>
            <p:cNvPr id="4805" name="Google Shape;4805;p55"/>
            <p:cNvGrpSpPr/>
            <p:nvPr/>
          </p:nvGrpSpPr>
          <p:grpSpPr>
            <a:xfrm>
              <a:off x="803162" y="1625948"/>
              <a:ext cx="445856" cy="576579"/>
              <a:chOff x="803162" y="1625948"/>
              <a:chExt cx="445856" cy="576579"/>
            </a:xfrm>
          </p:grpSpPr>
          <p:sp>
            <p:nvSpPr>
              <p:cNvPr id="4806" name="Google Shape;4806;p55"/>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7" name="Google Shape;4807;p55"/>
              <p:cNvGrpSpPr/>
              <p:nvPr/>
            </p:nvGrpSpPr>
            <p:grpSpPr>
              <a:xfrm>
                <a:off x="1056023" y="1625948"/>
                <a:ext cx="192995" cy="576579"/>
                <a:chOff x="1056023" y="1625948"/>
                <a:chExt cx="192995" cy="576579"/>
              </a:xfrm>
            </p:grpSpPr>
            <p:sp>
              <p:nvSpPr>
                <p:cNvPr id="4808" name="Google Shape;4808;p55"/>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5"/>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5"/>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5"/>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5"/>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13" name="Google Shape;4813;p55"/>
            <p:cNvGrpSpPr/>
            <p:nvPr/>
          </p:nvGrpSpPr>
          <p:grpSpPr>
            <a:xfrm>
              <a:off x="1371406" y="1474292"/>
              <a:ext cx="518475" cy="879487"/>
              <a:chOff x="1398231" y="1474292"/>
              <a:chExt cx="518475" cy="879487"/>
            </a:xfrm>
          </p:grpSpPr>
          <p:grpSp>
            <p:nvGrpSpPr>
              <p:cNvPr id="4814" name="Google Shape;4814;p55"/>
              <p:cNvGrpSpPr/>
              <p:nvPr/>
            </p:nvGrpSpPr>
            <p:grpSpPr>
              <a:xfrm>
                <a:off x="1398231" y="1474292"/>
                <a:ext cx="518475" cy="341643"/>
                <a:chOff x="1398231" y="1474292"/>
                <a:chExt cx="518475" cy="341643"/>
              </a:xfrm>
            </p:grpSpPr>
            <p:sp>
              <p:nvSpPr>
                <p:cNvPr id="4815" name="Google Shape;4815;p55"/>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6" name="Google Shape;4816;p55"/>
                <p:cNvGrpSpPr/>
                <p:nvPr/>
              </p:nvGrpSpPr>
              <p:grpSpPr>
                <a:xfrm>
                  <a:off x="1616453" y="1474292"/>
                  <a:ext cx="300253" cy="341643"/>
                  <a:chOff x="1616453" y="1475379"/>
                  <a:chExt cx="300253" cy="341643"/>
                </a:xfrm>
              </p:grpSpPr>
              <p:sp>
                <p:nvSpPr>
                  <p:cNvPr id="4817" name="Google Shape;4817;p55"/>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5"/>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5"/>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5"/>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5"/>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5"/>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5"/>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4" name="Google Shape;4824;p55"/>
                  <p:cNvGrpSpPr/>
                  <p:nvPr/>
                </p:nvGrpSpPr>
                <p:grpSpPr>
                  <a:xfrm>
                    <a:off x="1839639" y="1475379"/>
                    <a:ext cx="77067" cy="341643"/>
                    <a:chOff x="1839639" y="1475379"/>
                    <a:chExt cx="77067" cy="341643"/>
                  </a:xfrm>
                </p:grpSpPr>
                <p:sp>
                  <p:nvSpPr>
                    <p:cNvPr id="4825" name="Google Shape;4825;p55"/>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5"/>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27" name="Google Shape;4827;p55"/>
              <p:cNvGrpSpPr/>
              <p:nvPr/>
            </p:nvGrpSpPr>
            <p:grpSpPr>
              <a:xfrm>
                <a:off x="1398451" y="2012951"/>
                <a:ext cx="518255" cy="340828"/>
                <a:chOff x="1398451" y="2012951"/>
                <a:chExt cx="518255" cy="340828"/>
              </a:xfrm>
            </p:grpSpPr>
            <p:sp>
              <p:nvSpPr>
                <p:cNvPr id="4828" name="Google Shape;4828;p55"/>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9" name="Google Shape;4829;p55"/>
                <p:cNvGrpSpPr/>
                <p:nvPr/>
              </p:nvGrpSpPr>
              <p:grpSpPr>
                <a:xfrm>
                  <a:off x="1616453" y="2012951"/>
                  <a:ext cx="300253" cy="340828"/>
                  <a:chOff x="1616453" y="2013538"/>
                  <a:chExt cx="300253" cy="340828"/>
                </a:xfrm>
              </p:grpSpPr>
              <p:sp>
                <p:nvSpPr>
                  <p:cNvPr id="4830" name="Google Shape;4830;p55"/>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5"/>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5"/>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5"/>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5"/>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5"/>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5"/>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7" name="Google Shape;4837;p55"/>
                  <p:cNvGrpSpPr/>
                  <p:nvPr/>
                </p:nvGrpSpPr>
                <p:grpSpPr>
                  <a:xfrm>
                    <a:off x="1839639" y="2013538"/>
                    <a:ext cx="77067" cy="340828"/>
                    <a:chOff x="1839639" y="2013538"/>
                    <a:chExt cx="77067" cy="340828"/>
                  </a:xfrm>
                </p:grpSpPr>
                <p:sp>
                  <p:nvSpPr>
                    <p:cNvPr id="4838" name="Google Shape;4838;p55"/>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5"/>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840" name="Google Shape;4840;p55"/>
          <p:cNvGrpSpPr/>
          <p:nvPr/>
        </p:nvGrpSpPr>
        <p:grpSpPr>
          <a:xfrm>
            <a:off x="721126" y="3399508"/>
            <a:ext cx="1368681" cy="682918"/>
            <a:chOff x="724986" y="3605478"/>
            <a:chExt cx="1368681" cy="682918"/>
          </a:xfrm>
        </p:grpSpPr>
        <p:grpSp>
          <p:nvGrpSpPr>
            <p:cNvPr id="4841" name="Google Shape;4841;p55"/>
            <p:cNvGrpSpPr/>
            <p:nvPr/>
          </p:nvGrpSpPr>
          <p:grpSpPr>
            <a:xfrm>
              <a:off x="1289102" y="3823629"/>
              <a:ext cx="240442" cy="250435"/>
              <a:chOff x="-165066" y="3843615"/>
              <a:chExt cx="221259" cy="230455"/>
            </a:xfrm>
          </p:grpSpPr>
          <p:sp>
            <p:nvSpPr>
              <p:cNvPr id="4842" name="Google Shape;4842;p55"/>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5"/>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5"/>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5"/>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5"/>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5"/>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5"/>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5"/>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5"/>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5"/>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5"/>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5"/>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5"/>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5"/>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5"/>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5"/>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5"/>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5"/>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5"/>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5"/>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2" name="Google Shape;4862;p55"/>
            <p:cNvGrpSpPr/>
            <p:nvPr/>
          </p:nvGrpSpPr>
          <p:grpSpPr>
            <a:xfrm>
              <a:off x="724986" y="3605478"/>
              <a:ext cx="1368681" cy="682918"/>
              <a:chOff x="724986" y="3605478"/>
              <a:chExt cx="1368681" cy="682918"/>
            </a:xfrm>
          </p:grpSpPr>
          <p:grpSp>
            <p:nvGrpSpPr>
              <p:cNvPr id="4863" name="Google Shape;4863;p55"/>
              <p:cNvGrpSpPr/>
              <p:nvPr/>
            </p:nvGrpSpPr>
            <p:grpSpPr>
              <a:xfrm>
                <a:off x="1498221" y="4047614"/>
                <a:ext cx="529172" cy="240783"/>
                <a:chOff x="1498221" y="4047614"/>
                <a:chExt cx="529172" cy="240783"/>
              </a:xfrm>
            </p:grpSpPr>
            <p:grpSp>
              <p:nvGrpSpPr>
                <p:cNvPr id="4864" name="Google Shape;4864;p55"/>
                <p:cNvGrpSpPr/>
                <p:nvPr/>
              </p:nvGrpSpPr>
              <p:grpSpPr>
                <a:xfrm>
                  <a:off x="1826655" y="4224370"/>
                  <a:ext cx="200738" cy="25631"/>
                  <a:chOff x="1826655" y="4224370"/>
                  <a:chExt cx="200738" cy="25631"/>
                </a:xfrm>
              </p:grpSpPr>
              <p:sp>
                <p:nvSpPr>
                  <p:cNvPr id="4865" name="Google Shape;4865;p55"/>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5"/>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7" name="Google Shape;4867;p55"/>
                <p:cNvGrpSpPr/>
                <p:nvPr/>
              </p:nvGrpSpPr>
              <p:grpSpPr>
                <a:xfrm>
                  <a:off x="1498221" y="4047614"/>
                  <a:ext cx="328444" cy="240783"/>
                  <a:chOff x="1498221" y="4047614"/>
                  <a:chExt cx="328444" cy="240783"/>
                </a:xfrm>
              </p:grpSpPr>
              <p:sp>
                <p:nvSpPr>
                  <p:cNvPr id="4868" name="Google Shape;4868;p55"/>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9" name="Google Shape;4869;p55"/>
                  <p:cNvGrpSpPr/>
                  <p:nvPr/>
                </p:nvGrpSpPr>
                <p:grpSpPr>
                  <a:xfrm>
                    <a:off x="1498221" y="4047614"/>
                    <a:ext cx="150566" cy="190416"/>
                    <a:chOff x="1498221" y="4047614"/>
                    <a:chExt cx="150566" cy="190416"/>
                  </a:xfrm>
                </p:grpSpPr>
                <p:sp>
                  <p:nvSpPr>
                    <p:cNvPr id="4870" name="Google Shape;4870;p55"/>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5"/>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72" name="Google Shape;4872;p55"/>
              <p:cNvGrpSpPr/>
              <p:nvPr/>
            </p:nvGrpSpPr>
            <p:grpSpPr>
              <a:xfrm>
                <a:off x="1560718" y="3800594"/>
                <a:ext cx="532948" cy="302090"/>
                <a:chOff x="1560718" y="3800594"/>
                <a:chExt cx="532948" cy="302090"/>
              </a:xfrm>
            </p:grpSpPr>
            <p:grpSp>
              <p:nvGrpSpPr>
                <p:cNvPr id="4873" name="Google Shape;4873;p55"/>
                <p:cNvGrpSpPr/>
                <p:nvPr/>
              </p:nvGrpSpPr>
              <p:grpSpPr>
                <a:xfrm>
                  <a:off x="1912179" y="3827344"/>
                  <a:ext cx="181487" cy="25631"/>
                  <a:chOff x="1912179" y="3827344"/>
                  <a:chExt cx="181487" cy="25631"/>
                </a:xfrm>
              </p:grpSpPr>
              <p:sp>
                <p:nvSpPr>
                  <p:cNvPr id="4874" name="Google Shape;4874;p55"/>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5"/>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6" name="Google Shape;4876;p55"/>
                <p:cNvGrpSpPr/>
                <p:nvPr/>
              </p:nvGrpSpPr>
              <p:grpSpPr>
                <a:xfrm>
                  <a:off x="1912179" y="4044505"/>
                  <a:ext cx="181487" cy="25622"/>
                  <a:chOff x="1912179" y="4044506"/>
                  <a:chExt cx="181487" cy="25622"/>
                </a:xfrm>
              </p:grpSpPr>
              <p:sp>
                <p:nvSpPr>
                  <p:cNvPr id="4877" name="Google Shape;4877;p55"/>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5"/>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9" name="Google Shape;4879;p55"/>
                <p:cNvGrpSpPr/>
                <p:nvPr/>
              </p:nvGrpSpPr>
              <p:grpSpPr>
                <a:xfrm>
                  <a:off x="1560718" y="3800594"/>
                  <a:ext cx="351472" cy="302090"/>
                  <a:chOff x="1560718" y="3800594"/>
                  <a:chExt cx="351472" cy="302090"/>
                </a:xfrm>
              </p:grpSpPr>
              <p:grpSp>
                <p:nvGrpSpPr>
                  <p:cNvPr id="4880" name="Google Shape;4880;p55"/>
                  <p:cNvGrpSpPr/>
                  <p:nvPr/>
                </p:nvGrpSpPr>
                <p:grpSpPr>
                  <a:xfrm>
                    <a:off x="1560718" y="3842857"/>
                    <a:ext cx="173586" cy="217131"/>
                    <a:chOff x="1560718" y="3842857"/>
                    <a:chExt cx="173586" cy="217131"/>
                  </a:xfrm>
                </p:grpSpPr>
                <p:sp>
                  <p:nvSpPr>
                    <p:cNvPr id="4881" name="Google Shape;4881;p55"/>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5"/>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5"/>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4" name="Google Shape;4884;p55"/>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5"/>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86" name="Google Shape;4886;p55"/>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7" name="Google Shape;4887;p55"/>
              <p:cNvGrpSpPr/>
              <p:nvPr/>
            </p:nvGrpSpPr>
            <p:grpSpPr>
              <a:xfrm>
                <a:off x="785350" y="3605478"/>
                <a:ext cx="535311" cy="249245"/>
                <a:chOff x="785350" y="3605478"/>
                <a:chExt cx="535311" cy="249245"/>
              </a:xfrm>
            </p:grpSpPr>
            <p:grpSp>
              <p:nvGrpSpPr>
                <p:cNvPr id="4888" name="Google Shape;4888;p55"/>
                <p:cNvGrpSpPr/>
                <p:nvPr/>
              </p:nvGrpSpPr>
              <p:grpSpPr>
                <a:xfrm>
                  <a:off x="785350" y="3605478"/>
                  <a:ext cx="376191" cy="102736"/>
                  <a:chOff x="785350" y="3605478"/>
                  <a:chExt cx="376191" cy="102736"/>
                </a:xfrm>
              </p:grpSpPr>
              <p:sp>
                <p:nvSpPr>
                  <p:cNvPr id="4889" name="Google Shape;4889;p55"/>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5"/>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5"/>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2" name="Google Shape;4892;p55"/>
                <p:cNvGrpSpPr/>
                <p:nvPr/>
              </p:nvGrpSpPr>
              <p:grpSpPr>
                <a:xfrm>
                  <a:off x="1161530" y="3655851"/>
                  <a:ext cx="159131" cy="198872"/>
                  <a:chOff x="1161530" y="3655851"/>
                  <a:chExt cx="159131" cy="198872"/>
                </a:xfrm>
              </p:grpSpPr>
              <p:sp>
                <p:nvSpPr>
                  <p:cNvPr id="4893" name="Google Shape;4893;p55"/>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5"/>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95" name="Google Shape;4895;p55"/>
              <p:cNvGrpSpPr/>
              <p:nvPr/>
            </p:nvGrpSpPr>
            <p:grpSpPr>
              <a:xfrm>
                <a:off x="785350" y="4047614"/>
                <a:ext cx="535311" cy="240783"/>
                <a:chOff x="785350" y="4047614"/>
                <a:chExt cx="535311" cy="240783"/>
              </a:xfrm>
            </p:grpSpPr>
            <p:grpSp>
              <p:nvGrpSpPr>
                <p:cNvPr id="4896" name="Google Shape;4896;p55"/>
                <p:cNvGrpSpPr/>
                <p:nvPr/>
              </p:nvGrpSpPr>
              <p:grpSpPr>
                <a:xfrm>
                  <a:off x="1161636" y="4047614"/>
                  <a:ext cx="159025" cy="190415"/>
                  <a:chOff x="1161636" y="4047614"/>
                  <a:chExt cx="159025" cy="190415"/>
                </a:xfrm>
              </p:grpSpPr>
              <p:sp>
                <p:nvSpPr>
                  <p:cNvPr id="4897" name="Google Shape;4897;p55"/>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5"/>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9" name="Google Shape;4899;p55"/>
                <p:cNvGrpSpPr/>
                <p:nvPr/>
              </p:nvGrpSpPr>
              <p:grpSpPr>
                <a:xfrm>
                  <a:off x="785350" y="4185661"/>
                  <a:ext cx="376191" cy="102736"/>
                  <a:chOff x="785350" y="4185661"/>
                  <a:chExt cx="376191" cy="102736"/>
                </a:xfrm>
              </p:grpSpPr>
              <p:sp>
                <p:nvSpPr>
                  <p:cNvPr id="4900" name="Google Shape;4900;p55"/>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5"/>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5"/>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03" name="Google Shape;4903;p55"/>
              <p:cNvGrpSpPr/>
              <p:nvPr/>
            </p:nvGrpSpPr>
            <p:grpSpPr>
              <a:xfrm>
                <a:off x="1501054" y="3605478"/>
                <a:ext cx="526340" cy="249240"/>
                <a:chOff x="1501054" y="3605478"/>
                <a:chExt cx="526340" cy="249240"/>
              </a:xfrm>
            </p:grpSpPr>
            <p:grpSp>
              <p:nvGrpSpPr>
                <p:cNvPr id="4904" name="Google Shape;4904;p55"/>
                <p:cNvGrpSpPr/>
                <p:nvPr/>
              </p:nvGrpSpPr>
              <p:grpSpPr>
                <a:xfrm>
                  <a:off x="1834208" y="3643867"/>
                  <a:ext cx="193185" cy="25622"/>
                  <a:chOff x="1834208" y="3643867"/>
                  <a:chExt cx="193185" cy="25622"/>
                </a:xfrm>
              </p:grpSpPr>
              <p:sp>
                <p:nvSpPr>
                  <p:cNvPr id="4905" name="Google Shape;4905;p55"/>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5"/>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7" name="Google Shape;4907;p55"/>
                <p:cNvGrpSpPr/>
                <p:nvPr/>
              </p:nvGrpSpPr>
              <p:grpSpPr>
                <a:xfrm>
                  <a:off x="1501054" y="3605478"/>
                  <a:ext cx="333165" cy="249240"/>
                  <a:chOff x="1501054" y="3605478"/>
                  <a:chExt cx="333165" cy="249240"/>
                </a:xfrm>
              </p:grpSpPr>
              <p:sp>
                <p:nvSpPr>
                  <p:cNvPr id="4908" name="Google Shape;4908;p55"/>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9" name="Google Shape;4909;p55"/>
                  <p:cNvGrpSpPr/>
                  <p:nvPr/>
                </p:nvGrpSpPr>
                <p:grpSpPr>
                  <a:xfrm>
                    <a:off x="1501054" y="3655851"/>
                    <a:ext cx="155286" cy="198867"/>
                    <a:chOff x="1501054" y="3655851"/>
                    <a:chExt cx="155286" cy="198867"/>
                  </a:xfrm>
                </p:grpSpPr>
                <p:sp>
                  <p:nvSpPr>
                    <p:cNvPr id="4910" name="Google Shape;4910;p55"/>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5"/>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12" name="Google Shape;4912;p55"/>
              <p:cNvGrpSpPr/>
              <p:nvPr/>
            </p:nvGrpSpPr>
            <p:grpSpPr>
              <a:xfrm>
                <a:off x="724986" y="3800594"/>
                <a:ext cx="532950" cy="302090"/>
                <a:chOff x="724986" y="3800594"/>
                <a:chExt cx="532950" cy="302090"/>
              </a:xfrm>
            </p:grpSpPr>
            <p:grpSp>
              <p:nvGrpSpPr>
                <p:cNvPr id="4913" name="Google Shape;4913;p55"/>
                <p:cNvGrpSpPr/>
                <p:nvPr/>
              </p:nvGrpSpPr>
              <p:grpSpPr>
                <a:xfrm>
                  <a:off x="724986" y="4044367"/>
                  <a:ext cx="181314" cy="25626"/>
                  <a:chOff x="724986" y="4044367"/>
                  <a:chExt cx="181314" cy="25626"/>
                </a:xfrm>
              </p:grpSpPr>
              <p:sp>
                <p:nvSpPr>
                  <p:cNvPr id="4914" name="Google Shape;4914;p55"/>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5"/>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6" name="Google Shape;4916;p55"/>
                <p:cNvGrpSpPr/>
                <p:nvPr/>
              </p:nvGrpSpPr>
              <p:grpSpPr>
                <a:xfrm>
                  <a:off x="906290" y="3800594"/>
                  <a:ext cx="351646" cy="302090"/>
                  <a:chOff x="906290" y="3800594"/>
                  <a:chExt cx="351646" cy="302090"/>
                </a:xfrm>
              </p:grpSpPr>
              <p:grpSp>
                <p:nvGrpSpPr>
                  <p:cNvPr id="4917" name="Google Shape;4917;p55"/>
                  <p:cNvGrpSpPr/>
                  <p:nvPr/>
                </p:nvGrpSpPr>
                <p:grpSpPr>
                  <a:xfrm>
                    <a:off x="1084172" y="3842857"/>
                    <a:ext cx="173764" cy="217131"/>
                    <a:chOff x="1084172" y="3842857"/>
                    <a:chExt cx="173764" cy="217131"/>
                  </a:xfrm>
                </p:grpSpPr>
                <p:grpSp>
                  <p:nvGrpSpPr>
                    <p:cNvPr id="4918" name="Google Shape;4918;p55"/>
                    <p:cNvGrpSpPr/>
                    <p:nvPr/>
                  </p:nvGrpSpPr>
                  <p:grpSpPr>
                    <a:xfrm>
                      <a:off x="1156862" y="3936509"/>
                      <a:ext cx="101073" cy="25622"/>
                      <a:chOff x="1156862" y="3936509"/>
                      <a:chExt cx="101073" cy="25622"/>
                    </a:xfrm>
                  </p:grpSpPr>
                  <p:sp>
                    <p:nvSpPr>
                      <p:cNvPr id="4919" name="Google Shape;4919;p55"/>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5"/>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21" name="Google Shape;4921;p55"/>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22" name="Google Shape;4922;p55"/>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5"/>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4" name="Google Shape;4924;p55"/>
                <p:cNvGrpSpPr/>
                <p:nvPr/>
              </p:nvGrpSpPr>
              <p:grpSpPr>
                <a:xfrm>
                  <a:off x="724986" y="3830189"/>
                  <a:ext cx="189533" cy="25626"/>
                  <a:chOff x="724986" y="3830189"/>
                  <a:chExt cx="189533" cy="25626"/>
                </a:xfrm>
              </p:grpSpPr>
              <p:sp>
                <p:nvSpPr>
                  <p:cNvPr id="4925" name="Google Shape;4925;p55"/>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5"/>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927" name="Google Shape;4927;p55"/>
          <p:cNvGrpSpPr/>
          <p:nvPr/>
        </p:nvGrpSpPr>
        <p:grpSpPr>
          <a:xfrm>
            <a:off x="2249438" y="2249669"/>
            <a:ext cx="948701" cy="935378"/>
            <a:chOff x="2253298" y="2428317"/>
            <a:chExt cx="948701" cy="935378"/>
          </a:xfrm>
        </p:grpSpPr>
        <p:sp>
          <p:nvSpPr>
            <p:cNvPr id="4928" name="Google Shape;4928;p55"/>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5"/>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5"/>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5"/>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5"/>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5"/>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5"/>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5"/>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5"/>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5"/>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5"/>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5"/>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5"/>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5"/>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5"/>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5"/>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5"/>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5"/>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5"/>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5"/>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5"/>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5"/>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5"/>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5"/>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5"/>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5"/>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5"/>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5"/>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5"/>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5"/>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5"/>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5"/>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5"/>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4" name="Shape 4964"/>
        <p:cNvGrpSpPr/>
        <p:nvPr/>
      </p:nvGrpSpPr>
      <p:grpSpPr>
        <a:xfrm>
          <a:off x="0" y="0"/>
          <a:ext cx="0" cy="0"/>
          <a:chOff x="0" y="0"/>
          <a:chExt cx="0" cy="0"/>
        </a:xfrm>
      </p:grpSpPr>
      <p:grpSp>
        <p:nvGrpSpPr>
          <p:cNvPr id="4965" name="Google Shape;4965;p56"/>
          <p:cNvGrpSpPr/>
          <p:nvPr/>
        </p:nvGrpSpPr>
        <p:grpSpPr>
          <a:xfrm>
            <a:off x="3339745" y="952988"/>
            <a:ext cx="2363393" cy="1017867"/>
            <a:chOff x="3292400" y="1219146"/>
            <a:chExt cx="2615240" cy="1110239"/>
          </a:xfrm>
        </p:grpSpPr>
        <p:sp>
          <p:nvSpPr>
            <p:cNvPr id="4966" name="Google Shape;4966;p56"/>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967" name="Google Shape;4967;p56"/>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68" name="Google Shape;4968;p56"/>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969" name="Google Shape;4969;p56"/>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970" name="Google Shape;4970;p56"/>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971" name="Google Shape;4971;p56"/>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972" name="Google Shape;4972;p56"/>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973" name="Google Shape;4973;p56"/>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974" name="Google Shape;4974;p56"/>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975" name="Google Shape;4975;p56"/>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976" name="Google Shape;4976;p56"/>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977" name="Google Shape;4977;p56"/>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978" name="Google Shape;4978;p56"/>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979" name="Google Shape;4979;p56"/>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980" name="Google Shape;4980;p56"/>
            <p:cNvGrpSpPr/>
            <p:nvPr/>
          </p:nvGrpSpPr>
          <p:grpSpPr>
            <a:xfrm>
              <a:off x="3748438" y="1378608"/>
              <a:ext cx="2159202" cy="903971"/>
              <a:chOff x="1683525" y="2179850"/>
              <a:chExt cx="4519050" cy="2134525"/>
            </a:xfrm>
          </p:grpSpPr>
          <p:sp>
            <p:nvSpPr>
              <p:cNvPr id="4981" name="Google Shape;4981;p5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82" name="Google Shape;4982;p5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83" name="Google Shape;4983;p5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84" name="Google Shape;4984;p5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85" name="Google Shape;4985;p5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86" name="Google Shape;4986;p5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87" name="Google Shape;4987;p5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88" name="Google Shape;4988;p5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89" name="Google Shape;4989;p5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90" name="Google Shape;4990;p5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91" name="Google Shape;4991;p5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992" name="Google Shape;4992;p5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993" name="Google Shape;4993;p56"/>
          <p:cNvGraphicFramePr/>
          <p:nvPr/>
        </p:nvGraphicFramePr>
        <p:xfrm>
          <a:off x="5935838" y="2130461"/>
          <a:ext cx="3000000" cy="3000000"/>
        </p:xfrm>
        <a:graphic>
          <a:graphicData uri="http://schemas.openxmlformats.org/drawingml/2006/table">
            <a:tbl>
              <a:tblPr>
                <a:noFill/>
                <a:tableStyleId>{6494F9CA-D0C3-4798-9E1E-255563704B1C}</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994" name="Google Shape;4994;p56"/>
          <p:cNvGrpSpPr/>
          <p:nvPr/>
        </p:nvGrpSpPr>
        <p:grpSpPr>
          <a:xfrm>
            <a:off x="5935948" y="3189058"/>
            <a:ext cx="2496964" cy="1001454"/>
            <a:chOff x="1919611" y="789980"/>
            <a:chExt cx="1474179" cy="606868"/>
          </a:xfrm>
        </p:grpSpPr>
        <p:cxnSp>
          <p:nvCxnSpPr>
            <p:cNvPr id="4995" name="Google Shape;4995;p5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996" name="Google Shape;4996;p5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997" name="Google Shape;4997;p5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998" name="Google Shape;4998;p56"/>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999" name="Google Shape;4999;p56"/>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5000" name="Google Shape;5000;p56"/>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5001" name="Google Shape;5001;p56"/>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5002" name="Google Shape;5002;p56"/>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6"/>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6"/>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6"/>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6"/>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6"/>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6"/>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5009" name="Google Shape;5009;p56"/>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010" name="Google Shape;5010;p56"/>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011" name="Google Shape;5011;p56"/>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2" name="Google Shape;5012;p56"/>
          <p:cNvGrpSpPr/>
          <p:nvPr/>
        </p:nvGrpSpPr>
        <p:grpSpPr>
          <a:xfrm>
            <a:off x="712562" y="998017"/>
            <a:ext cx="2394370" cy="976502"/>
            <a:chOff x="749309" y="1112739"/>
            <a:chExt cx="2371603" cy="976502"/>
          </a:xfrm>
        </p:grpSpPr>
        <p:sp>
          <p:nvSpPr>
            <p:cNvPr id="5013" name="Google Shape;5013;p56"/>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6"/>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6"/>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6"/>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6"/>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6"/>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6"/>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6"/>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6"/>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6"/>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6"/>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6"/>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6"/>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6"/>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6"/>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6"/>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6"/>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6"/>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6"/>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6"/>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6"/>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6"/>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6"/>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6"/>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6"/>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6"/>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6"/>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6"/>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6"/>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6"/>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6"/>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6"/>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045" name="Google Shape;5045;p56"/>
          <p:cNvGraphicFramePr/>
          <p:nvPr/>
        </p:nvGraphicFramePr>
        <p:xfrm>
          <a:off x="5935863" y="996311"/>
          <a:ext cx="3000000" cy="3000000"/>
        </p:xfrm>
        <a:graphic>
          <a:graphicData uri="http://schemas.openxmlformats.org/drawingml/2006/table">
            <a:tbl>
              <a:tblPr>
                <a:noFill/>
                <a:tableStyleId>{6494F9CA-D0C3-4798-9E1E-255563704B1C}</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5046" name="Google Shape;5046;p56"/>
          <p:cNvGraphicFramePr/>
          <p:nvPr/>
        </p:nvGraphicFramePr>
        <p:xfrm>
          <a:off x="3342575" y="2130461"/>
          <a:ext cx="3000000" cy="3000000"/>
        </p:xfrm>
        <a:graphic>
          <a:graphicData uri="http://schemas.openxmlformats.org/drawingml/2006/table">
            <a:tbl>
              <a:tblPr>
                <a:noFill/>
                <a:tableStyleId>{6494F9CA-D0C3-4798-9E1E-255563704B1C}</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047" name="Google Shape;5047;p56"/>
          <p:cNvGrpSpPr/>
          <p:nvPr/>
        </p:nvGrpSpPr>
        <p:grpSpPr>
          <a:xfrm>
            <a:off x="4086505" y="2517104"/>
            <a:ext cx="1517436" cy="74460"/>
            <a:chOff x="3980086" y="2804397"/>
            <a:chExt cx="1227600" cy="66900"/>
          </a:xfrm>
        </p:grpSpPr>
        <p:sp>
          <p:nvSpPr>
            <p:cNvPr id="5048" name="Google Shape;5048;p56"/>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6"/>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0" name="Google Shape;5050;p56"/>
          <p:cNvGrpSpPr/>
          <p:nvPr/>
        </p:nvGrpSpPr>
        <p:grpSpPr>
          <a:xfrm>
            <a:off x="4711569" y="2809692"/>
            <a:ext cx="892956" cy="74460"/>
            <a:chOff x="3980086" y="2804397"/>
            <a:chExt cx="1227600" cy="66900"/>
          </a:xfrm>
        </p:grpSpPr>
        <p:sp>
          <p:nvSpPr>
            <p:cNvPr id="5051" name="Google Shape;5051;p56"/>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6"/>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3" name="Google Shape;5053;p56"/>
          <p:cNvGrpSpPr/>
          <p:nvPr/>
        </p:nvGrpSpPr>
        <p:grpSpPr>
          <a:xfrm>
            <a:off x="3344661" y="3168575"/>
            <a:ext cx="2363244" cy="1005943"/>
            <a:chOff x="3358415" y="3361302"/>
            <a:chExt cx="2363244" cy="1024695"/>
          </a:xfrm>
        </p:grpSpPr>
        <p:grpSp>
          <p:nvGrpSpPr>
            <p:cNvPr id="5054" name="Google Shape;5054;p56"/>
            <p:cNvGrpSpPr/>
            <p:nvPr/>
          </p:nvGrpSpPr>
          <p:grpSpPr>
            <a:xfrm>
              <a:off x="3358415" y="3361302"/>
              <a:ext cx="441300" cy="1024695"/>
              <a:chOff x="3358415" y="3361302"/>
              <a:chExt cx="441300" cy="1024695"/>
            </a:xfrm>
          </p:grpSpPr>
          <p:sp>
            <p:nvSpPr>
              <p:cNvPr id="5055" name="Google Shape;5055;p56"/>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6"/>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6"/>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6"/>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6"/>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6"/>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1" name="Google Shape;5061;p56"/>
            <p:cNvGrpSpPr/>
            <p:nvPr/>
          </p:nvGrpSpPr>
          <p:grpSpPr>
            <a:xfrm>
              <a:off x="3838901" y="3361302"/>
              <a:ext cx="441300" cy="1024695"/>
              <a:chOff x="3838901" y="3361302"/>
              <a:chExt cx="441300" cy="1024695"/>
            </a:xfrm>
          </p:grpSpPr>
          <p:sp>
            <p:nvSpPr>
              <p:cNvPr id="5062" name="Google Shape;5062;p56"/>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6"/>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6"/>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6"/>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6"/>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6"/>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8" name="Google Shape;5068;p56"/>
            <p:cNvGrpSpPr/>
            <p:nvPr/>
          </p:nvGrpSpPr>
          <p:grpSpPr>
            <a:xfrm>
              <a:off x="4319387" y="3361302"/>
              <a:ext cx="441300" cy="1024695"/>
              <a:chOff x="4319387" y="3361302"/>
              <a:chExt cx="441300" cy="1024695"/>
            </a:xfrm>
          </p:grpSpPr>
          <p:sp>
            <p:nvSpPr>
              <p:cNvPr id="5069" name="Google Shape;5069;p56"/>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6"/>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6"/>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6"/>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6"/>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6"/>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5" name="Google Shape;5075;p56"/>
            <p:cNvGrpSpPr/>
            <p:nvPr/>
          </p:nvGrpSpPr>
          <p:grpSpPr>
            <a:xfrm>
              <a:off x="4799873" y="3361302"/>
              <a:ext cx="441300" cy="1024695"/>
              <a:chOff x="4799873" y="3361302"/>
              <a:chExt cx="441300" cy="1024695"/>
            </a:xfrm>
          </p:grpSpPr>
          <p:sp>
            <p:nvSpPr>
              <p:cNvPr id="5076" name="Google Shape;5076;p56"/>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6"/>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6"/>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6"/>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6"/>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6"/>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2" name="Google Shape;5082;p56"/>
            <p:cNvGrpSpPr/>
            <p:nvPr/>
          </p:nvGrpSpPr>
          <p:grpSpPr>
            <a:xfrm>
              <a:off x="5280360" y="3361302"/>
              <a:ext cx="441300" cy="1024695"/>
              <a:chOff x="5280360" y="3361302"/>
              <a:chExt cx="441300" cy="1024695"/>
            </a:xfrm>
          </p:grpSpPr>
          <p:sp>
            <p:nvSpPr>
              <p:cNvPr id="5083" name="Google Shape;5083;p56"/>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6"/>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6"/>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6"/>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6"/>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6"/>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089" name="Google Shape;5089;p56"/>
          <p:cNvGraphicFramePr/>
          <p:nvPr/>
        </p:nvGraphicFramePr>
        <p:xfrm>
          <a:off x="711088" y="2130461"/>
          <a:ext cx="3000000" cy="3000000"/>
        </p:xfrm>
        <a:graphic>
          <a:graphicData uri="http://schemas.openxmlformats.org/drawingml/2006/table">
            <a:tbl>
              <a:tblPr>
                <a:noFill/>
                <a:tableStyleId>{6494F9CA-D0C3-4798-9E1E-255563704B1C}</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090" name="Google Shape;5090;p56"/>
          <p:cNvGrpSpPr/>
          <p:nvPr/>
        </p:nvGrpSpPr>
        <p:grpSpPr>
          <a:xfrm>
            <a:off x="712613" y="3180186"/>
            <a:ext cx="2403614" cy="1005900"/>
            <a:chOff x="726450" y="3372825"/>
            <a:chExt cx="2403614" cy="1005900"/>
          </a:xfrm>
        </p:grpSpPr>
        <p:grpSp>
          <p:nvGrpSpPr>
            <p:cNvPr id="5091" name="Google Shape;5091;p56"/>
            <p:cNvGrpSpPr/>
            <p:nvPr/>
          </p:nvGrpSpPr>
          <p:grpSpPr>
            <a:xfrm>
              <a:off x="726450" y="3696000"/>
              <a:ext cx="2403614" cy="500898"/>
              <a:chOff x="726450" y="3696000"/>
              <a:chExt cx="2403614" cy="500898"/>
            </a:xfrm>
          </p:grpSpPr>
          <p:sp>
            <p:nvSpPr>
              <p:cNvPr id="5092" name="Google Shape;5092;p56"/>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93" name="Google Shape;5093;p56"/>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094" name="Google Shape;5094;p56"/>
            <p:cNvGrpSpPr/>
            <p:nvPr/>
          </p:nvGrpSpPr>
          <p:grpSpPr>
            <a:xfrm>
              <a:off x="1348050" y="3372825"/>
              <a:ext cx="1720425" cy="1005900"/>
              <a:chOff x="1348050" y="3372825"/>
              <a:chExt cx="1720425" cy="1005900"/>
            </a:xfrm>
          </p:grpSpPr>
          <p:sp>
            <p:nvSpPr>
              <p:cNvPr id="5095" name="Google Shape;5095;p56"/>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96" name="Google Shape;5096;p56"/>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97" name="Google Shape;5097;p56"/>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98" name="Google Shape;5098;p56"/>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099" name="Google Shape;5099;p56"/>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100" name="Google Shape;5100;p56"/>
            <p:cNvGrpSpPr/>
            <p:nvPr/>
          </p:nvGrpSpPr>
          <p:grpSpPr>
            <a:xfrm>
              <a:off x="1455707" y="3731058"/>
              <a:ext cx="1491150" cy="417657"/>
              <a:chOff x="1455707" y="3731058"/>
              <a:chExt cx="1491150" cy="417657"/>
            </a:xfrm>
          </p:grpSpPr>
          <p:grpSp>
            <p:nvGrpSpPr>
              <p:cNvPr id="5101" name="Google Shape;5101;p56"/>
              <p:cNvGrpSpPr/>
              <p:nvPr/>
            </p:nvGrpSpPr>
            <p:grpSpPr>
              <a:xfrm>
                <a:off x="1472938" y="3745828"/>
                <a:ext cx="72126" cy="53788"/>
                <a:chOff x="1472938" y="3745828"/>
                <a:chExt cx="72126" cy="53788"/>
              </a:xfrm>
            </p:grpSpPr>
            <p:sp>
              <p:nvSpPr>
                <p:cNvPr id="5102" name="Google Shape;5102;p56"/>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6"/>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4" name="Google Shape;5104;p56"/>
              <p:cNvGrpSpPr/>
              <p:nvPr/>
            </p:nvGrpSpPr>
            <p:grpSpPr>
              <a:xfrm>
                <a:off x="1819181" y="4089633"/>
                <a:ext cx="72126" cy="53788"/>
                <a:chOff x="1819181" y="4089633"/>
                <a:chExt cx="72126" cy="53788"/>
              </a:xfrm>
            </p:grpSpPr>
            <p:sp>
              <p:nvSpPr>
                <p:cNvPr id="5105" name="Google Shape;5105;p56"/>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6"/>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7" name="Google Shape;5107;p56"/>
              <p:cNvGrpSpPr/>
              <p:nvPr/>
            </p:nvGrpSpPr>
            <p:grpSpPr>
              <a:xfrm>
                <a:off x="1455707" y="4084171"/>
                <a:ext cx="64321" cy="64544"/>
                <a:chOff x="1455707" y="4084171"/>
                <a:chExt cx="64321" cy="64544"/>
              </a:xfrm>
            </p:grpSpPr>
            <p:sp>
              <p:nvSpPr>
                <p:cNvPr id="5108" name="Google Shape;5108;p56"/>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6"/>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0" name="Google Shape;5110;p56"/>
              <p:cNvGrpSpPr/>
              <p:nvPr/>
            </p:nvGrpSpPr>
            <p:grpSpPr>
              <a:xfrm>
                <a:off x="1818610" y="3731058"/>
                <a:ext cx="64321" cy="64544"/>
                <a:chOff x="1818610" y="3731058"/>
                <a:chExt cx="64321" cy="64544"/>
              </a:xfrm>
            </p:grpSpPr>
            <p:sp>
              <p:nvSpPr>
                <p:cNvPr id="5111" name="Google Shape;5111;p56"/>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6"/>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3" name="Google Shape;5113;p56"/>
              <p:cNvGrpSpPr/>
              <p:nvPr/>
            </p:nvGrpSpPr>
            <p:grpSpPr>
              <a:xfrm>
                <a:off x="2172491" y="4089633"/>
                <a:ext cx="72126" cy="53788"/>
                <a:chOff x="2172491" y="4089633"/>
                <a:chExt cx="72126" cy="53788"/>
              </a:xfrm>
            </p:grpSpPr>
            <p:sp>
              <p:nvSpPr>
                <p:cNvPr id="5114" name="Google Shape;5114;p56"/>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6"/>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6" name="Google Shape;5116;p56"/>
              <p:cNvGrpSpPr/>
              <p:nvPr/>
            </p:nvGrpSpPr>
            <p:grpSpPr>
              <a:xfrm>
                <a:off x="2171920" y="3731058"/>
                <a:ext cx="64321" cy="64544"/>
                <a:chOff x="2171920" y="3731058"/>
                <a:chExt cx="64321" cy="64544"/>
              </a:xfrm>
            </p:grpSpPr>
            <p:sp>
              <p:nvSpPr>
                <p:cNvPr id="5117" name="Google Shape;5117;p56"/>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6"/>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9" name="Google Shape;5119;p56"/>
              <p:cNvGrpSpPr/>
              <p:nvPr/>
            </p:nvGrpSpPr>
            <p:grpSpPr>
              <a:xfrm>
                <a:off x="2874730" y="3745828"/>
                <a:ext cx="72126" cy="53788"/>
                <a:chOff x="2874730" y="3745828"/>
                <a:chExt cx="72126" cy="53788"/>
              </a:xfrm>
            </p:grpSpPr>
            <p:sp>
              <p:nvSpPr>
                <p:cNvPr id="5120" name="Google Shape;5120;p56"/>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6"/>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2" name="Google Shape;5122;p56"/>
              <p:cNvGrpSpPr/>
              <p:nvPr/>
            </p:nvGrpSpPr>
            <p:grpSpPr>
              <a:xfrm>
                <a:off x="2878589" y="4081481"/>
                <a:ext cx="64321" cy="64544"/>
                <a:chOff x="2878589" y="4081481"/>
                <a:chExt cx="64321" cy="64544"/>
              </a:xfrm>
            </p:grpSpPr>
            <p:sp>
              <p:nvSpPr>
                <p:cNvPr id="5123" name="Google Shape;5123;p56"/>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6"/>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5" name="Google Shape;5125;p56"/>
              <p:cNvGrpSpPr/>
              <p:nvPr/>
            </p:nvGrpSpPr>
            <p:grpSpPr>
              <a:xfrm>
                <a:off x="2525796" y="4089633"/>
                <a:ext cx="72126" cy="53788"/>
                <a:chOff x="2525796" y="4089633"/>
                <a:chExt cx="72126" cy="53788"/>
              </a:xfrm>
            </p:grpSpPr>
            <p:sp>
              <p:nvSpPr>
                <p:cNvPr id="5126" name="Google Shape;5126;p56"/>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6"/>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8" name="Google Shape;5128;p56"/>
              <p:cNvGrpSpPr/>
              <p:nvPr/>
            </p:nvGrpSpPr>
            <p:grpSpPr>
              <a:xfrm>
                <a:off x="2525225" y="3731058"/>
                <a:ext cx="64321" cy="64544"/>
                <a:chOff x="2525225" y="3731058"/>
                <a:chExt cx="64321" cy="64544"/>
              </a:xfrm>
            </p:grpSpPr>
            <p:sp>
              <p:nvSpPr>
                <p:cNvPr id="5129" name="Google Shape;5129;p56"/>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6"/>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4" name="Shape 5134"/>
        <p:cNvGrpSpPr/>
        <p:nvPr/>
      </p:nvGrpSpPr>
      <p:grpSpPr>
        <a:xfrm>
          <a:off x="0" y="0"/>
          <a:ext cx="0" cy="0"/>
          <a:chOff x="0" y="0"/>
          <a:chExt cx="0" cy="0"/>
        </a:xfrm>
      </p:grpSpPr>
      <p:grpSp>
        <p:nvGrpSpPr>
          <p:cNvPr id="5135" name="Google Shape;5135;p57"/>
          <p:cNvGrpSpPr/>
          <p:nvPr/>
        </p:nvGrpSpPr>
        <p:grpSpPr>
          <a:xfrm>
            <a:off x="5780153" y="1859606"/>
            <a:ext cx="671400" cy="674856"/>
            <a:chOff x="5780148" y="1859605"/>
            <a:chExt cx="671400" cy="674856"/>
          </a:xfrm>
        </p:grpSpPr>
        <p:sp>
          <p:nvSpPr>
            <p:cNvPr id="5136" name="Google Shape;5136;p57"/>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7"/>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7"/>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7"/>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0" name="Google Shape;5140;p57"/>
          <p:cNvGrpSpPr/>
          <p:nvPr/>
        </p:nvGrpSpPr>
        <p:grpSpPr>
          <a:xfrm>
            <a:off x="716996" y="971307"/>
            <a:ext cx="845921" cy="690752"/>
            <a:chOff x="732428" y="1198513"/>
            <a:chExt cx="845921" cy="690752"/>
          </a:xfrm>
        </p:grpSpPr>
        <p:grpSp>
          <p:nvGrpSpPr>
            <p:cNvPr id="5141" name="Google Shape;5141;p57"/>
            <p:cNvGrpSpPr/>
            <p:nvPr/>
          </p:nvGrpSpPr>
          <p:grpSpPr>
            <a:xfrm>
              <a:off x="823030" y="1198513"/>
              <a:ext cx="755319" cy="690752"/>
              <a:chOff x="823030" y="1198513"/>
              <a:chExt cx="755319" cy="690752"/>
            </a:xfrm>
          </p:grpSpPr>
          <p:sp>
            <p:nvSpPr>
              <p:cNvPr id="5142" name="Google Shape;5142;p57"/>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7"/>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4" name="Google Shape;5144;p57"/>
            <p:cNvGrpSpPr/>
            <p:nvPr/>
          </p:nvGrpSpPr>
          <p:grpSpPr>
            <a:xfrm>
              <a:off x="732428" y="1239937"/>
              <a:ext cx="739912" cy="607886"/>
              <a:chOff x="732428" y="1239937"/>
              <a:chExt cx="739912" cy="607886"/>
            </a:xfrm>
          </p:grpSpPr>
          <p:sp>
            <p:nvSpPr>
              <p:cNvPr id="5145" name="Google Shape;5145;p57"/>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7"/>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7" name="Google Shape;5147;p57"/>
            <p:cNvGrpSpPr/>
            <p:nvPr/>
          </p:nvGrpSpPr>
          <p:grpSpPr>
            <a:xfrm>
              <a:off x="732428" y="1277018"/>
              <a:ext cx="702832" cy="533758"/>
              <a:chOff x="732428" y="1277018"/>
              <a:chExt cx="702832" cy="533758"/>
            </a:xfrm>
          </p:grpSpPr>
          <p:sp>
            <p:nvSpPr>
              <p:cNvPr id="5148" name="Google Shape;5148;p57"/>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7"/>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0" name="Google Shape;5150;p57"/>
            <p:cNvGrpSpPr/>
            <p:nvPr/>
          </p:nvGrpSpPr>
          <p:grpSpPr>
            <a:xfrm>
              <a:off x="931170" y="1306653"/>
              <a:ext cx="647179" cy="474455"/>
              <a:chOff x="931170" y="1306653"/>
              <a:chExt cx="647179" cy="474455"/>
            </a:xfrm>
          </p:grpSpPr>
          <p:sp>
            <p:nvSpPr>
              <p:cNvPr id="5151" name="Google Shape;5151;p57"/>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7"/>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3" name="Google Shape;5153;p57"/>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4" name="Google Shape;5154;p57"/>
          <p:cNvGrpSpPr/>
          <p:nvPr/>
        </p:nvGrpSpPr>
        <p:grpSpPr>
          <a:xfrm>
            <a:off x="3948605" y="971313"/>
            <a:ext cx="634656" cy="699982"/>
            <a:chOff x="5985650" y="2860025"/>
            <a:chExt cx="1396075" cy="1539775"/>
          </a:xfrm>
        </p:grpSpPr>
        <p:sp>
          <p:nvSpPr>
            <p:cNvPr id="5155" name="Google Shape;5155;p57"/>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7"/>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7"/>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7"/>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7"/>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7"/>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7"/>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7"/>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7"/>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7"/>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7"/>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7"/>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7"/>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7"/>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7"/>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7"/>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7"/>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7"/>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7"/>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7"/>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7"/>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7"/>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7"/>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7"/>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7"/>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7"/>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7"/>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7"/>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7"/>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7"/>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7"/>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7"/>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7" name="Google Shape;5187;p57"/>
          <p:cNvGrpSpPr/>
          <p:nvPr/>
        </p:nvGrpSpPr>
        <p:grpSpPr>
          <a:xfrm>
            <a:off x="4704254" y="971307"/>
            <a:ext cx="725845" cy="699975"/>
            <a:chOff x="4249973" y="1201875"/>
            <a:chExt cx="1958568" cy="1888762"/>
          </a:xfrm>
        </p:grpSpPr>
        <p:sp>
          <p:nvSpPr>
            <p:cNvPr id="5188" name="Google Shape;5188;p57"/>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9" name="Google Shape;5189;p57"/>
            <p:cNvGrpSpPr/>
            <p:nvPr/>
          </p:nvGrpSpPr>
          <p:grpSpPr>
            <a:xfrm>
              <a:off x="5853086" y="1789142"/>
              <a:ext cx="355454" cy="1048099"/>
              <a:chOff x="5576108" y="2016725"/>
              <a:chExt cx="565200" cy="1666560"/>
            </a:xfrm>
          </p:grpSpPr>
          <p:sp>
            <p:nvSpPr>
              <p:cNvPr id="5190" name="Google Shape;5190;p57"/>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191" name="Google Shape;5191;p5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2" name="Google Shape;5192;p57"/>
            <p:cNvGrpSpPr/>
            <p:nvPr/>
          </p:nvGrpSpPr>
          <p:grpSpPr>
            <a:xfrm>
              <a:off x="4869455" y="2691676"/>
              <a:ext cx="1013897" cy="398961"/>
              <a:chOff x="4012057" y="3451825"/>
              <a:chExt cx="1612175" cy="634379"/>
            </a:xfrm>
          </p:grpSpPr>
          <p:sp>
            <p:nvSpPr>
              <p:cNvPr id="5193" name="Google Shape;5193;p57"/>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194" name="Google Shape;5194;p5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5" name="Google Shape;5195;p57"/>
            <p:cNvGrpSpPr/>
            <p:nvPr/>
          </p:nvGrpSpPr>
          <p:grpSpPr>
            <a:xfrm>
              <a:off x="4276937" y="2155961"/>
              <a:ext cx="651965" cy="891358"/>
              <a:chOff x="3069908" y="2599997"/>
              <a:chExt cx="1036675" cy="1417328"/>
            </a:xfrm>
          </p:grpSpPr>
          <p:sp>
            <p:nvSpPr>
              <p:cNvPr id="5196" name="Google Shape;5196;p57"/>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197" name="Google Shape;5197;p5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8" name="Google Shape;5198;p57"/>
            <p:cNvGrpSpPr/>
            <p:nvPr/>
          </p:nvGrpSpPr>
          <p:grpSpPr>
            <a:xfrm>
              <a:off x="5054918" y="1201875"/>
              <a:ext cx="999548" cy="602711"/>
              <a:chOff x="4306958" y="1082925"/>
              <a:chExt cx="1589359" cy="958358"/>
            </a:xfrm>
          </p:grpSpPr>
          <p:sp>
            <p:nvSpPr>
              <p:cNvPr id="5199" name="Google Shape;5199;p57"/>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200" name="Google Shape;5200;p5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1" name="Google Shape;5201;p57"/>
            <p:cNvGrpSpPr/>
            <p:nvPr/>
          </p:nvGrpSpPr>
          <p:grpSpPr>
            <a:xfrm>
              <a:off x="4249973" y="1303451"/>
              <a:ext cx="799317" cy="841334"/>
              <a:chOff x="3027033" y="1244439"/>
              <a:chExt cx="1270977" cy="1337786"/>
            </a:xfrm>
          </p:grpSpPr>
          <p:sp>
            <p:nvSpPr>
              <p:cNvPr id="5202" name="Google Shape;5202;p57"/>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203" name="Google Shape;5203;p5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04" name="Google Shape;5204;p57"/>
          <p:cNvGrpSpPr/>
          <p:nvPr/>
        </p:nvGrpSpPr>
        <p:grpSpPr>
          <a:xfrm>
            <a:off x="4057119" y="1858087"/>
            <a:ext cx="750769" cy="683784"/>
            <a:chOff x="4204684" y="2104422"/>
            <a:chExt cx="699822" cy="637382"/>
          </a:xfrm>
        </p:grpSpPr>
        <p:grpSp>
          <p:nvGrpSpPr>
            <p:cNvPr id="5205" name="Google Shape;5205;p57"/>
            <p:cNvGrpSpPr/>
            <p:nvPr/>
          </p:nvGrpSpPr>
          <p:grpSpPr>
            <a:xfrm>
              <a:off x="4204684" y="2430067"/>
              <a:ext cx="342957" cy="311738"/>
              <a:chOff x="4204684" y="2430067"/>
              <a:chExt cx="342957" cy="311738"/>
            </a:xfrm>
          </p:grpSpPr>
          <p:sp>
            <p:nvSpPr>
              <p:cNvPr id="5206" name="Google Shape;5206;p57"/>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7"/>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8" name="Google Shape;5208;p57"/>
            <p:cNvGrpSpPr/>
            <p:nvPr/>
          </p:nvGrpSpPr>
          <p:grpSpPr>
            <a:xfrm>
              <a:off x="4561586" y="2430067"/>
              <a:ext cx="342920" cy="311738"/>
              <a:chOff x="4561586" y="2430067"/>
              <a:chExt cx="342920" cy="311738"/>
            </a:xfrm>
          </p:grpSpPr>
          <p:sp>
            <p:nvSpPr>
              <p:cNvPr id="5209" name="Google Shape;5209;p57"/>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7"/>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1" name="Google Shape;5211;p57"/>
            <p:cNvGrpSpPr/>
            <p:nvPr/>
          </p:nvGrpSpPr>
          <p:grpSpPr>
            <a:xfrm>
              <a:off x="4561586" y="2104422"/>
              <a:ext cx="342920" cy="311738"/>
              <a:chOff x="4561586" y="2104422"/>
              <a:chExt cx="342920" cy="311738"/>
            </a:xfrm>
          </p:grpSpPr>
          <p:sp>
            <p:nvSpPr>
              <p:cNvPr id="5212" name="Google Shape;5212;p57"/>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7"/>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4" name="Google Shape;5214;p57"/>
            <p:cNvGrpSpPr/>
            <p:nvPr/>
          </p:nvGrpSpPr>
          <p:grpSpPr>
            <a:xfrm>
              <a:off x="4204684" y="2104422"/>
              <a:ext cx="342957" cy="311664"/>
              <a:chOff x="4204684" y="2104422"/>
              <a:chExt cx="342957" cy="311664"/>
            </a:xfrm>
          </p:grpSpPr>
          <p:sp>
            <p:nvSpPr>
              <p:cNvPr id="5215" name="Google Shape;5215;p57"/>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7"/>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17" name="Google Shape;5217;p57"/>
          <p:cNvGrpSpPr/>
          <p:nvPr/>
        </p:nvGrpSpPr>
        <p:grpSpPr>
          <a:xfrm>
            <a:off x="5521552" y="971301"/>
            <a:ext cx="660591" cy="688867"/>
            <a:chOff x="5830645" y="1267368"/>
            <a:chExt cx="530340" cy="553040"/>
          </a:xfrm>
        </p:grpSpPr>
        <p:sp>
          <p:nvSpPr>
            <p:cNvPr id="5218" name="Google Shape;5218;p57"/>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9" name="Google Shape;5219;p57"/>
            <p:cNvGrpSpPr/>
            <p:nvPr/>
          </p:nvGrpSpPr>
          <p:grpSpPr>
            <a:xfrm>
              <a:off x="5830645" y="1267368"/>
              <a:ext cx="259743" cy="269909"/>
              <a:chOff x="5830645" y="1267368"/>
              <a:chExt cx="259743" cy="269909"/>
            </a:xfrm>
          </p:grpSpPr>
          <p:sp>
            <p:nvSpPr>
              <p:cNvPr id="5220" name="Google Shape;5220;p57"/>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7"/>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2" name="Google Shape;5222;p57"/>
            <p:cNvGrpSpPr/>
            <p:nvPr/>
          </p:nvGrpSpPr>
          <p:grpSpPr>
            <a:xfrm>
              <a:off x="6101293" y="1267368"/>
              <a:ext cx="259692" cy="269909"/>
              <a:chOff x="6101293" y="1267368"/>
              <a:chExt cx="259692" cy="269909"/>
            </a:xfrm>
          </p:grpSpPr>
          <p:sp>
            <p:nvSpPr>
              <p:cNvPr id="5223" name="Google Shape;5223;p57"/>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7"/>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5" name="Google Shape;5225;p57"/>
            <p:cNvGrpSpPr/>
            <p:nvPr/>
          </p:nvGrpSpPr>
          <p:grpSpPr>
            <a:xfrm>
              <a:off x="5830645" y="1550500"/>
              <a:ext cx="259692" cy="269909"/>
              <a:chOff x="5830645" y="1550500"/>
              <a:chExt cx="259692" cy="269909"/>
            </a:xfrm>
          </p:grpSpPr>
          <p:sp>
            <p:nvSpPr>
              <p:cNvPr id="5226" name="Google Shape;5226;p57"/>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7"/>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8" name="Google Shape;5228;p57"/>
            <p:cNvGrpSpPr/>
            <p:nvPr/>
          </p:nvGrpSpPr>
          <p:grpSpPr>
            <a:xfrm>
              <a:off x="6101293" y="1550500"/>
              <a:ext cx="259692" cy="269909"/>
              <a:chOff x="6101293" y="1550500"/>
              <a:chExt cx="259692" cy="269909"/>
            </a:xfrm>
          </p:grpSpPr>
          <p:sp>
            <p:nvSpPr>
              <p:cNvPr id="5229" name="Google Shape;5229;p57"/>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7"/>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31" name="Google Shape;5231;p57"/>
          <p:cNvGrpSpPr/>
          <p:nvPr/>
        </p:nvGrpSpPr>
        <p:grpSpPr>
          <a:xfrm>
            <a:off x="723705" y="1861761"/>
            <a:ext cx="697154" cy="679574"/>
            <a:chOff x="2679875" y="2361475"/>
            <a:chExt cx="780425" cy="760575"/>
          </a:xfrm>
        </p:grpSpPr>
        <p:sp>
          <p:nvSpPr>
            <p:cNvPr id="5232" name="Google Shape;5232;p57"/>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7"/>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7"/>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8" name="Google Shape;5238;p57"/>
          <p:cNvGrpSpPr/>
          <p:nvPr/>
        </p:nvGrpSpPr>
        <p:grpSpPr>
          <a:xfrm>
            <a:off x="3122864" y="971353"/>
            <a:ext cx="735829" cy="684547"/>
            <a:chOff x="3351965" y="1148808"/>
            <a:chExt cx="750770" cy="698375"/>
          </a:xfrm>
        </p:grpSpPr>
        <p:grpSp>
          <p:nvGrpSpPr>
            <p:cNvPr id="5239" name="Google Shape;5239;p57"/>
            <p:cNvGrpSpPr/>
            <p:nvPr/>
          </p:nvGrpSpPr>
          <p:grpSpPr>
            <a:xfrm>
              <a:off x="3586796" y="1148808"/>
              <a:ext cx="294857" cy="286830"/>
              <a:chOff x="3750225" y="1774000"/>
              <a:chExt cx="149575" cy="145525"/>
            </a:xfrm>
          </p:grpSpPr>
          <p:sp>
            <p:nvSpPr>
              <p:cNvPr id="5240" name="Google Shape;5240;p5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2" name="Google Shape;5242;p57"/>
            <p:cNvGrpSpPr/>
            <p:nvPr/>
          </p:nvGrpSpPr>
          <p:grpSpPr>
            <a:xfrm>
              <a:off x="3779245" y="1375768"/>
              <a:ext cx="323490" cy="286978"/>
              <a:chOff x="3847850" y="1889150"/>
              <a:chExt cx="164100" cy="145600"/>
            </a:xfrm>
          </p:grpSpPr>
          <p:sp>
            <p:nvSpPr>
              <p:cNvPr id="5243" name="Google Shape;5243;p5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5" name="Google Shape;5245;p57"/>
            <p:cNvGrpSpPr/>
            <p:nvPr/>
          </p:nvGrpSpPr>
          <p:grpSpPr>
            <a:xfrm>
              <a:off x="3351965" y="1330435"/>
              <a:ext cx="295449" cy="285401"/>
              <a:chOff x="3631100" y="1866150"/>
              <a:chExt cx="149875" cy="144800"/>
            </a:xfrm>
          </p:grpSpPr>
          <p:sp>
            <p:nvSpPr>
              <p:cNvPr id="5246" name="Google Shape;5246;p57"/>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7"/>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8" name="Google Shape;5248;p57"/>
            <p:cNvGrpSpPr/>
            <p:nvPr/>
          </p:nvGrpSpPr>
          <p:grpSpPr>
            <a:xfrm>
              <a:off x="3548208" y="1560352"/>
              <a:ext cx="294808" cy="286830"/>
              <a:chOff x="3730650" y="1982800"/>
              <a:chExt cx="149550" cy="145525"/>
            </a:xfrm>
          </p:grpSpPr>
          <p:sp>
            <p:nvSpPr>
              <p:cNvPr id="5249" name="Google Shape;5249;p5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51" name="Google Shape;5251;p57"/>
          <p:cNvGrpSpPr/>
          <p:nvPr/>
        </p:nvGrpSpPr>
        <p:grpSpPr>
          <a:xfrm>
            <a:off x="7624517" y="971307"/>
            <a:ext cx="804565" cy="677795"/>
            <a:chOff x="7636443" y="1204988"/>
            <a:chExt cx="804565" cy="677795"/>
          </a:xfrm>
        </p:grpSpPr>
        <p:grpSp>
          <p:nvGrpSpPr>
            <p:cNvPr id="5252" name="Google Shape;5252;p57"/>
            <p:cNvGrpSpPr/>
            <p:nvPr/>
          </p:nvGrpSpPr>
          <p:grpSpPr>
            <a:xfrm>
              <a:off x="7636443" y="1509705"/>
              <a:ext cx="804565" cy="373078"/>
              <a:chOff x="7636443" y="1509705"/>
              <a:chExt cx="804565" cy="373078"/>
            </a:xfrm>
          </p:grpSpPr>
          <p:sp>
            <p:nvSpPr>
              <p:cNvPr id="5253" name="Google Shape;5253;p57"/>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7"/>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5" name="Google Shape;5255;p57"/>
            <p:cNvGrpSpPr/>
            <p:nvPr/>
          </p:nvGrpSpPr>
          <p:grpSpPr>
            <a:xfrm>
              <a:off x="7636443" y="1408133"/>
              <a:ext cx="804565" cy="373078"/>
              <a:chOff x="7636443" y="1408133"/>
              <a:chExt cx="804565" cy="373078"/>
            </a:xfrm>
          </p:grpSpPr>
          <p:sp>
            <p:nvSpPr>
              <p:cNvPr id="5256" name="Google Shape;5256;p57"/>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7"/>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8" name="Google Shape;5258;p57"/>
            <p:cNvGrpSpPr/>
            <p:nvPr/>
          </p:nvGrpSpPr>
          <p:grpSpPr>
            <a:xfrm>
              <a:off x="7636443" y="1306560"/>
              <a:ext cx="804565" cy="373078"/>
              <a:chOff x="7636443" y="1306560"/>
              <a:chExt cx="804565" cy="373078"/>
            </a:xfrm>
          </p:grpSpPr>
          <p:sp>
            <p:nvSpPr>
              <p:cNvPr id="5259" name="Google Shape;5259;p57"/>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7"/>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1" name="Google Shape;5261;p57"/>
            <p:cNvGrpSpPr/>
            <p:nvPr/>
          </p:nvGrpSpPr>
          <p:grpSpPr>
            <a:xfrm>
              <a:off x="7636443" y="1204988"/>
              <a:ext cx="804565" cy="373078"/>
              <a:chOff x="7636443" y="1204988"/>
              <a:chExt cx="804565" cy="373078"/>
            </a:xfrm>
          </p:grpSpPr>
          <p:sp>
            <p:nvSpPr>
              <p:cNvPr id="5262" name="Google Shape;5262;p57"/>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7"/>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64" name="Google Shape;5264;p57"/>
          <p:cNvGrpSpPr/>
          <p:nvPr/>
        </p:nvGrpSpPr>
        <p:grpSpPr>
          <a:xfrm>
            <a:off x="4963363" y="1878721"/>
            <a:ext cx="661339" cy="661188"/>
            <a:chOff x="3990000" y="975400"/>
            <a:chExt cx="3934200" cy="3933300"/>
          </a:xfrm>
        </p:grpSpPr>
        <p:sp>
          <p:nvSpPr>
            <p:cNvPr id="5265" name="Google Shape;5265;p57"/>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7"/>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7"/>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7"/>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9" name="Google Shape;5269;p57"/>
          <p:cNvGrpSpPr/>
          <p:nvPr/>
        </p:nvGrpSpPr>
        <p:grpSpPr>
          <a:xfrm>
            <a:off x="6607011" y="1857359"/>
            <a:ext cx="868881" cy="684241"/>
            <a:chOff x="6598259" y="2078634"/>
            <a:chExt cx="868881" cy="684241"/>
          </a:xfrm>
        </p:grpSpPr>
        <p:sp>
          <p:nvSpPr>
            <p:cNvPr id="5270" name="Google Shape;5270;p57"/>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7"/>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7"/>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7"/>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7"/>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7"/>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6" name="Google Shape;5276;p57"/>
            <p:cNvGrpSpPr/>
            <p:nvPr/>
          </p:nvGrpSpPr>
          <p:grpSpPr>
            <a:xfrm>
              <a:off x="6808175" y="2078634"/>
              <a:ext cx="452229" cy="684241"/>
              <a:chOff x="6808175" y="2078634"/>
              <a:chExt cx="452229" cy="684241"/>
            </a:xfrm>
          </p:grpSpPr>
          <p:sp>
            <p:nvSpPr>
              <p:cNvPr id="5277" name="Google Shape;5277;p57"/>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7"/>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7"/>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7"/>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7"/>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7"/>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3" name="Google Shape;5283;p57"/>
              <p:cNvGrpSpPr/>
              <p:nvPr/>
            </p:nvGrpSpPr>
            <p:grpSpPr>
              <a:xfrm>
                <a:off x="6821586" y="2078634"/>
                <a:ext cx="426871" cy="684241"/>
                <a:chOff x="6821586" y="2078634"/>
                <a:chExt cx="426871" cy="684241"/>
              </a:xfrm>
            </p:grpSpPr>
            <p:grpSp>
              <p:nvGrpSpPr>
                <p:cNvPr id="5284" name="Google Shape;5284;p57"/>
                <p:cNvGrpSpPr/>
                <p:nvPr/>
              </p:nvGrpSpPr>
              <p:grpSpPr>
                <a:xfrm>
                  <a:off x="6821586" y="2078634"/>
                  <a:ext cx="426871" cy="684241"/>
                  <a:chOff x="6821586" y="2078634"/>
                  <a:chExt cx="426871" cy="684241"/>
                </a:xfrm>
              </p:grpSpPr>
              <p:sp>
                <p:nvSpPr>
                  <p:cNvPr id="5285" name="Google Shape;5285;p57"/>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7"/>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7"/>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7"/>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7"/>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7"/>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7"/>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7"/>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7"/>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7"/>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7"/>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7"/>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7"/>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7"/>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7"/>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7"/>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7"/>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7"/>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7"/>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4" name="Google Shape;5304;p57"/>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7"/>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7"/>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7"/>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7"/>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7"/>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310" name="Google Shape;5310;p57"/>
          <p:cNvGrpSpPr/>
          <p:nvPr/>
        </p:nvGrpSpPr>
        <p:grpSpPr>
          <a:xfrm>
            <a:off x="716994" y="3531369"/>
            <a:ext cx="1340789" cy="640830"/>
            <a:chOff x="238125" y="1151100"/>
            <a:chExt cx="7139450" cy="3412300"/>
          </a:xfrm>
        </p:grpSpPr>
        <p:sp>
          <p:nvSpPr>
            <p:cNvPr id="5311" name="Google Shape;5311;p57"/>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7"/>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7"/>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7"/>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7"/>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7"/>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7"/>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7"/>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7"/>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7"/>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7"/>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7"/>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3" name="Google Shape;5323;p57"/>
          <p:cNvGrpSpPr/>
          <p:nvPr/>
        </p:nvGrpSpPr>
        <p:grpSpPr>
          <a:xfrm>
            <a:off x="5584217" y="2734650"/>
            <a:ext cx="985357" cy="585764"/>
            <a:chOff x="5145061" y="2881789"/>
            <a:chExt cx="1107641" cy="658458"/>
          </a:xfrm>
        </p:grpSpPr>
        <p:grpSp>
          <p:nvGrpSpPr>
            <p:cNvPr id="5324" name="Google Shape;5324;p57"/>
            <p:cNvGrpSpPr/>
            <p:nvPr/>
          </p:nvGrpSpPr>
          <p:grpSpPr>
            <a:xfrm>
              <a:off x="5722989" y="3244587"/>
              <a:ext cx="529713" cy="295659"/>
              <a:chOff x="5722989" y="3244587"/>
              <a:chExt cx="529713" cy="295659"/>
            </a:xfrm>
          </p:grpSpPr>
          <p:sp>
            <p:nvSpPr>
              <p:cNvPr id="5325" name="Google Shape;5325;p57"/>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326" name="Google Shape;5326;p57"/>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327" name="Google Shape;5327;p57"/>
            <p:cNvGrpSpPr/>
            <p:nvPr/>
          </p:nvGrpSpPr>
          <p:grpSpPr>
            <a:xfrm>
              <a:off x="5145061" y="3244587"/>
              <a:ext cx="536807" cy="295659"/>
              <a:chOff x="5145061" y="3244587"/>
              <a:chExt cx="536807" cy="295659"/>
            </a:xfrm>
          </p:grpSpPr>
          <p:sp>
            <p:nvSpPr>
              <p:cNvPr id="5328" name="Google Shape;5328;p57"/>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329" name="Google Shape;5329;p57"/>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330" name="Google Shape;5330;p57"/>
            <p:cNvGrpSpPr/>
            <p:nvPr/>
          </p:nvGrpSpPr>
          <p:grpSpPr>
            <a:xfrm>
              <a:off x="5341327" y="2898245"/>
              <a:ext cx="532309" cy="614891"/>
              <a:chOff x="5341327" y="2898245"/>
              <a:chExt cx="532309" cy="614891"/>
            </a:xfrm>
          </p:grpSpPr>
          <p:sp>
            <p:nvSpPr>
              <p:cNvPr id="5331" name="Google Shape;5331;p57"/>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332" name="Google Shape;5332;p57"/>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333" name="Google Shape;5333;p57"/>
            <p:cNvGrpSpPr/>
            <p:nvPr/>
          </p:nvGrpSpPr>
          <p:grpSpPr>
            <a:xfrm>
              <a:off x="5532290" y="2881789"/>
              <a:ext cx="620516" cy="305456"/>
              <a:chOff x="5532290" y="2881789"/>
              <a:chExt cx="620516" cy="305456"/>
            </a:xfrm>
          </p:grpSpPr>
          <p:sp>
            <p:nvSpPr>
              <p:cNvPr id="5334" name="Google Shape;5334;p57"/>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335" name="Google Shape;5335;p57"/>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336" name="Google Shape;5336;p57"/>
          <p:cNvGrpSpPr/>
          <p:nvPr/>
        </p:nvGrpSpPr>
        <p:grpSpPr>
          <a:xfrm>
            <a:off x="8163140" y="3526708"/>
            <a:ext cx="269068" cy="645491"/>
            <a:chOff x="7026852" y="3311869"/>
            <a:chExt cx="434331" cy="1041954"/>
          </a:xfrm>
        </p:grpSpPr>
        <p:sp>
          <p:nvSpPr>
            <p:cNvPr id="5337" name="Google Shape;5337;p57"/>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7"/>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7"/>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0" name="Google Shape;5340;p57"/>
          <p:cNvGrpSpPr/>
          <p:nvPr/>
        </p:nvGrpSpPr>
        <p:grpSpPr>
          <a:xfrm>
            <a:off x="6179721" y="3565945"/>
            <a:ext cx="293882" cy="293836"/>
            <a:chOff x="4873519" y="3311869"/>
            <a:chExt cx="499374" cy="499296"/>
          </a:xfrm>
        </p:grpSpPr>
        <p:sp>
          <p:nvSpPr>
            <p:cNvPr id="5341" name="Google Shape;5341;p57"/>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7"/>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3" name="Google Shape;5343;p57"/>
          <p:cNvGrpSpPr/>
          <p:nvPr/>
        </p:nvGrpSpPr>
        <p:grpSpPr>
          <a:xfrm>
            <a:off x="6179721" y="3878317"/>
            <a:ext cx="293882" cy="293882"/>
            <a:chOff x="4873519" y="3875839"/>
            <a:chExt cx="499374" cy="499374"/>
          </a:xfrm>
        </p:grpSpPr>
        <p:sp>
          <p:nvSpPr>
            <p:cNvPr id="5344" name="Google Shape;5344;p57"/>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7"/>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6" name="Google Shape;5346;p57"/>
          <p:cNvGrpSpPr/>
          <p:nvPr/>
        </p:nvGrpSpPr>
        <p:grpSpPr>
          <a:xfrm>
            <a:off x="2410248" y="1850269"/>
            <a:ext cx="698104" cy="698208"/>
            <a:chOff x="2565073" y="2075876"/>
            <a:chExt cx="672482" cy="672518"/>
          </a:xfrm>
        </p:grpSpPr>
        <p:sp>
          <p:nvSpPr>
            <p:cNvPr id="5347" name="Google Shape;5347;p57"/>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7"/>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7"/>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7"/>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7"/>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7"/>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3" name="Google Shape;5353;p57"/>
          <p:cNvGrpSpPr/>
          <p:nvPr/>
        </p:nvGrpSpPr>
        <p:grpSpPr>
          <a:xfrm>
            <a:off x="5633660" y="3534870"/>
            <a:ext cx="438354" cy="637329"/>
            <a:chOff x="1697726" y="3244179"/>
            <a:chExt cx="788124" cy="1146069"/>
          </a:xfrm>
        </p:grpSpPr>
        <p:sp>
          <p:nvSpPr>
            <p:cNvPr id="5354" name="Google Shape;5354;p5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6" name="Google Shape;5356;p57"/>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7" name="Google Shape;5357;p57"/>
          <p:cNvGrpSpPr/>
          <p:nvPr/>
        </p:nvGrpSpPr>
        <p:grpSpPr>
          <a:xfrm>
            <a:off x="7634874" y="1863232"/>
            <a:ext cx="799565" cy="670282"/>
            <a:chOff x="7617850" y="2063282"/>
            <a:chExt cx="799565" cy="670282"/>
          </a:xfrm>
        </p:grpSpPr>
        <p:cxnSp>
          <p:nvCxnSpPr>
            <p:cNvPr id="5358" name="Google Shape;5358;p57"/>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359" name="Google Shape;5359;p57"/>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360" name="Google Shape;5360;p57"/>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361" name="Google Shape;5361;p57"/>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362" name="Google Shape;5362;p57"/>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363" name="Google Shape;5363;p57"/>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364" name="Google Shape;5364;p57"/>
            <p:cNvGrpSpPr/>
            <p:nvPr/>
          </p:nvGrpSpPr>
          <p:grpSpPr>
            <a:xfrm>
              <a:off x="7734309" y="2063282"/>
              <a:ext cx="570957" cy="620095"/>
              <a:chOff x="7734309" y="2063282"/>
              <a:chExt cx="570957" cy="620095"/>
            </a:xfrm>
          </p:grpSpPr>
          <p:grpSp>
            <p:nvGrpSpPr>
              <p:cNvPr id="5365" name="Google Shape;5365;p57"/>
              <p:cNvGrpSpPr/>
              <p:nvPr/>
            </p:nvGrpSpPr>
            <p:grpSpPr>
              <a:xfrm>
                <a:off x="8031573" y="2063282"/>
                <a:ext cx="273693" cy="620095"/>
                <a:chOff x="8031573" y="2063282"/>
                <a:chExt cx="273693" cy="620095"/>
              </a:xfrm>
            </p:grpSpPr>
            <p:sp>
              <p:nvSpPr>
                <p:cNvPr id="5366" name="Google Shape;5366;p57"/>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7"/>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7"/>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7"/>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0" name="Google Shape;5370;p57"/>
              <p:cNvGrpSpPr/>
              <p:nvPr/>
            </p:nvGrpSpPr>
            <p:grpSpPr>
              <a:xfrm flipH="1">
                <a:off x="7734309" y="2063282"/>
                <a:ext cx="273693" cy="620095"/>
                <a:chOff x="8031573" y="2063282"/>
                <a:chExt cx="273693" cy="620095"/>
              </a:xfrm>
            </p:grpSpPr>
            <p:sp>
              <p:nvSpPr>
                <p:cNvPr id="5371" name="Google Shape;5371;p57"/>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7"/>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7"/>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7"/>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375" name="Google Shape;5375;p57"/>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7"/>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7" name="Google Shape;5377;p57"/>
          <p:cNvGrpSpPr/>
          <p:nvPr/>
        </p:nvGrpSpPr>
        <p:grpSpPr>
          <a:xfrm>
            <a:off x="7821480" y="2716716"/>
            <a:ext cx="602567" cy="601884"/>
            <a:chOff x="1186975" y="238125"/>
            <a:chExt cx="5244275" cy="5238325"/>
          </a:xfrm>
        </p:grpSpPr>
        <p:sp>
          <p:nvSpPr>
            <p:cNvPr id="5378" name="Google Shape;5378;p5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7"/>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7"/>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7"/>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2" name="Google Shape;5382;p57"/>
          <p:cNvGrpSpPr/>
          <p:nvPr/>
        </p:nvGrpSpPr>
        <p:grpSpPr>
          <a:xfrm>
            <a:off x="3264218" y="1856199"/>
            <a:ext cx="651848" cy="687338"/>
            <a:chOff x="3400515" y="2056248"/>
            <a:chExt cx="698134" cy="735987"/>
          </a:xfrm>
        </p:grpSpPr>
        <p:grpSp>
          <p:nvGrpSpPr>
            <p:cNvPr id="5383" name="Google Shape;5383;p57"/>
            <p:cNvGrpSpPr/>
            <p:nvPr/>
          </p:nvGrpSpPr>
          <p:grpSpPr>
            <a:xfrm>
              <a:off x="3400515" y="2283913"/>
              <a:ext cx="312919" cy="219900"/>
              <a:chOff x="3400515" y="2283913"/>
              <a:chExt cx="312919" cy="219900"/>
            </a:xfrm>
          </p:grpSpPr>
          <p:sp>
            <p:nvSpPr>
              <p:cNvPr id="5384" name="Google Shape;5384;p57"/>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385" name="Google Shape;5385;p57"/>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386" name="Google Shape;5386;p57"/>
            <p:cNvGrpSpPr/>
            <p:nvPr/>
          </p:nvGrpSpPr>
          <p:grpSpPr>
            <a:xfrm>
              <a:off x="3547823" y="2461089"/>
              <a:ext cx="219900" cy="331146"/>
              <a:chOff x="3547823" y="2461089"/>
              <a:chExt cx="219900" cy="331146"/>
            </a:xfrm>
          </p:grpSpPr>
          <p:sp>
            <p:nvSpPr>
              <p:cNvPr id="5387" name="Google Shape;5387;p57"/>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388" name="Google Shape;5388;p57"/>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389" name="Google Shape;5389;p57"/>
            <p:cNvGrpSpPr/>
            <p:nvPr/>
          </p:nvGrpSpPr>
          <p:grpSpPr>
            <a:xfrm>
              <a:off x="3734138" y="2461089"/>
              <a:ext cx="219900" cy="331146"/>
              <a:chOff x="3734138" y="2461089"/>
              <a:chExt cx="219900" cy="331146"/>
            </a:xfrm>
          </p:grpSpPr>
          <p:sp>
            <p:nvSpPr>
              <p:cNvPr id="5390" name="Google Shape;5390;p57"/>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391" name="Google Shape;5391;p57"/>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392" name="Google Shape;5392;p57"/>
            <p:cNvGrpSpPr/>
            <p:nvPr/>
          </p:nvGrpSpPr>
          <p:grpSpPr>
            <a:xfrm>
              <a:off x="3787560" y="2281742"/>
              <a:ext cx="311089" cy="219900"/>
              <a:chOff x="3787560" y="2281742"/>
              <a:chExt cx="311089" cy="219900"/>
            </a:xfrm>
          </p:grpSpPr>
          <p:sp>
            <p:nvSpPr>
              <p:cNvPr id="5393" name="Google Shape;5393;p57"/>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394" name="Google Shape;5394;p57"/>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395" name="Google Shape;5395;p57"/>
            <p:cNvGrpSpPr/>
            <p:nvPr/>
          </p:nvGrpSpPr>
          <p:grpSpPr>
            <a:xfrm>
              <a:off x="3637290" y="2056248"/>
              <a:ext cx="219900" cy="330736"/>
              <a:chOff x="3637290" y="2056248"/>
              <a:chExt cx="219900" cy="330736"/>
            </a:xfrm>
          </p:grpSpPr>
          <p:sp>
            <p:nvSpPr>
              <p:cNvPr id="5396" name="Google Shape;5396;p57"/>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397" name="Google Shape;5397;p57"/>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398" name="Google Shape;5398;p57"/>
          <p:cNvGrpSpPr/>
          <p:nvPr/>
        </p:nvGrpSpPr>
        <p:grpSpPr>
          <a:xfrm>
            <a:off x="2555923" y="2726206"/>
            <a:ext cx="1268144" cy="592394"/>
            <a:chOff x="238125" y="1188750"/>
            <a:chExt cx="7140450" cy="3335550"/>
          </a:xfrm>
        </p:grpSpPr>
        <p:sp>
          <p:nvSpPr>
            <p:cNvPr id="5399" name="Google Shape;5399;p5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4" name="Google Shape;5404;p57"/>
          <p:cNvGrpSpPr/>
          <p:nvPr/>
        </p:nvGrpSpPr>
        <p:grpSpPr>
          <a:xfrm>
            <a:off x="6663824" y="2728360"/>
            <a:ext cx="1053944" cy="590147"/>
            <a:chOff x="238125" y="1335475"/>
            <a:chExt cx="5418735" cy="3034175"/>
          </a:xfrm>
        </p:grpSpPr>
        <p:sp>
          <p:nvSpPr>
            <p:cNvPr id="5405" name="Google Shape;5405;p5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8" name="Google Shape;5408;p57"/>
          <p:cNvGrpSpPr/>
          <p:nvPr/>
        </p:nvGrpSpPr>
        <p:grpSpPr>
          <a:xfrm>
            <a:off x="4094633" y="3533260"/>
            <a:ext cx="1268207" cy="638939"/>
            <a:chOff x="3967651" y="3645904"/>
            <a:chExt cx="1479304" cy="745292"/>
          </a:xfrm>
        </p:grpSpPr>
        <p:grpSp>
          <p:nvGrpSpPr>
            <p:cNvPr id="5409" name="Google Shape;5409;p57"/>
            <p:cNvGrpSpPr/>
            <p:nvPr/>
          </p:nvGrpSpPr>
          <p:grpSpPr>
            <a:xfrm>
              <a:off x="3967651" y="4009026"/>
              <a:ext cx="1479304" cy="382170"/>
              <a:chOff x="3967651" y="4009026"/>
              <a:chExt cx="1479304" cy="382170"/>
            </a:xfrm>
          </p:grpSpPr>
          <p:grpSp>
            <p:nvGrpSpPr>
              <p:cNvPr id="5410" name="Google Shape;5410;p57"/>
              <p:cNvGrpSpPr/>
              <p:nvPr/>
            </p:nvGrpSpPr>
            <p:grpSpPr>
              <a:xfrm>
                <a:off x="4892216" y="4195630"/>
                <a:ext cx="554739" cy="195566"/>
                <a:chOff x="3604375" y="4892160"/>
                <a:chExt cx="1651500" cy="582215"/>
              </a:xfrm>
            </p:grpSpPr>
            <p:sp>
              <p:nvSpPr>
                <p:cNvPr id="5411" name="Google Shape;5411;p57"/>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7"/>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3" name="Google Shape;5413;p57"/>
              <p:cNvGrpSpPr/>
              <p:nvPr/>
            </p:nvGrpSpPr>
            <p:grpSpPr>
              <a:xfrm>
                <a:off x="3967651" y="4146303"/>
                <a:ext cx="579402" cy="244893"/>
                <a:chOff x="851875" y="4745310"/>
                <a:chExt cx="1724925" cy="729065"/>
              </a:xfrm>
            </p:grpSpPr>
            <p:sp>
              <p:nvSpPr>
                <p:cNvPr id="5414" name="Google Shape;5414;p57"/>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7"/>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6" name="Google Shape;5416;p57"/>
              <p:cNvGrpSpPr/>
              <p:nvPr/>
            </p:nvGrpSpPr>
            <p:grpSpPr>
              <a:xfrm>
                <a:off x="4460753" y="4009026"/>
                <a:ext cx="493110" cy="382170"/>
                <a:chOff x="2319875" y="4336625"/>
                <a:chExt cx="1468025" cy="1137750"/>
              </a:xfrm>
            </p:grpSpPr>
            <p:sp>
              <p:nvSpPr>
                <p:cNvPr id="5417" name="Google Shape;5417;p57"/>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7"/>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19" name="Google Shape;5419;p57"/>
            <p:cNvGrpSpPr/>
            <p:nvPr/>
          </p:nvGrpSpPr>
          <p:grpSpPr>
            <a:xfrm>
              <a:off x="4479443" y="3645904"/>
              <a:ext cx="455965" cy="388789"/>
              <a:chOff x="2957425" y="238100"/>
              <a:chExt cx="1910200" cy="1628775"/>
            </a:xfrm>
          </p:grpSpPr>
          <p:sp>
            <p:nvSpPr>
              <p:cNvPr id="5420" name="Google Shape;5420;p57"/>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7"/>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7"/>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7"/>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7"/>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7"/>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7"/>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7"/>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7"/>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7"/>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30" name="Google Shape;5430;p57"/>
          <p:cNvGrpSpPr/>
          <p:nvPr/>
        </p:nvGrpSpPr>
        <p:grpSpPr>
          <a:xfrm>
            <a:off x="2480746" y="3534460"/>
            <a:ext cx="1243128" cy="637739"/>
            <a:chOff x="2496310" y="3693351"/>
            <a:chExt cx="1342906" cy="688926"/>
          </a:xfrm>
        </p:grpSpPr>
        <p:grpSp>
          <p:nvGrpSpPr>
            <p:cNvPr id="5431" name="Google Shape;5431;p57"/>
            <p:cNvGrpSpPr/>
            <p:nvPr/>
          </p:nvGrpSpPr>
          <p:grpSpPr>
            <a:xfrm>
              <a:off x="2496310" y="3693351"/>
              <a:ext cx="1342906" cy="688875"/>
              <a:chOff x="2496310" y="3693351"/>
              <a:chExt cx="1342906" cy="688875"/>
            </a:xfrm>
          </p:grpSpPr>
          <p:sp>
            <p:nvSpPr>
              <p:cNvPr id="5432" name="Google Shape;5432;p57"/>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7"/>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7"/>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7"/>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7"/>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7"/>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38" name="Google Shape;5438;p57"/>
              <p:cNvCxnSpPr>
                <a:stCxn id="5436"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439" name="Google Shape;5439;p57"/>
              <p:cNvCxnSpPr>
                <a:stCxn id="5433"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440" name="Google Shape;5440;p57"/>
              <p:cNvCxnSpPr>
                <a:stCxn id="5434"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441" name="Google Shape;5441;p57"/>
              <p:cNvCxnSpPr>
                <a:stCxn id="5437"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442" name="Google Shape;5442;p57"/>
              <p:cNvCxnSpPr>
                <a:stCxn id="5435"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443" name="Google Shape;5443;p57"/>
            <p:cNvGrpSpPr/>
            <p:nvPr/>
          </p:nvGrpSpPr>
          <p:grpSpPr>
            <a:xfrm>
              <a:off x="2675275" y="3930557"/>
              <a:ext cx="1003306" cy="451719"/>
              <a:chOff x="2675275" y="4174282"/>
              <a:chExt cx="1003306" cy="451719"/>
            </a:xfrm>
          </p:grpSpPr>
          <p:sp>
            <p:nvSpPr>
              <p:cNvPr id="5444" name="Google Shape;5444;p57"/>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7"/>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7"/>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47" name="Google Shape;5447;p57"/>
          <p:cNvGrpSpPr/>
          <p:nvPr/>
        </p:nvGrpSpPr>
        <p:grpSpPr>
          <a:xfrm>
            <a:off x="1654417" y="971307"/>
            <a:ext cx="574511" cy="874709"/>
            <a:chOff x="1715404" y="1112080"/>
            <a:chExt cx="642270" cy="977984"/>
          </a:xfrm>
        </p:grpSpPr>
        <p:grpSp>
          <p:nvGrpSpPr>
            <p:cNvPr id="5448" name="Google Shape;5448;p57"/>
            <p:cNvGrpSpPr/>
            <p:nvPr/>
          </p:nvGrpSpPr>
          <p:grpSpPr>
            <a:xfrm>
              <a:off x="1715404" y="1112080"/>
              <a:ext cx="642270" cy="977984"/>
              <a:chOff x="1715404" y="1112080"/>
              <a:chExt cx="642270" cy="977984"/>
            </a:xfrm>
          </p:grpSpPr>
          <p:sp>
            <p:nvSpPr>
              <p:cNvPr id="5449" name="Google Shape;5449;p57"/>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7"/>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1" name="Google Shape;5451;p57"/>
            <p:cNvGrpSpPr/>
            <p:nvPr/>
          </p:nvGrpSpPr>
          <p:grpSpPr>
            <a:xfrm>
              <a:off x="1768927" y="1165603"/>
              <a:ext cx="535225" cy="851367"/>
              <a:chOff x="1768927" y="1165603"/>
              <a:chExt cx="535225" cy="851367"/>
            </a:xfrm>
          </p:grpSpPr>
          <p:sp>
            <p:nvSpPr>
              <p:cNvPr id="5452" name="Google Shape;5452;p57"/>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7"/>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4" name="Google Shape;5454;p57"/>
            <p:cNvGrpSpPr/>
            <p:nvPr/>
          </p:nvGrpSpPr>
          <p:grpSpPr>
            <a:xfrm>
              <a:off x="1822449" y="1219125"/>
              <a:ext cx="428180" cy="718859"/>
              <a:chOff x="1822449" y="1219125"/>
              <a:chExt cx="428180" cy="718859"/>
            </a:xfrm>
          </p:grpSpPr>
          <p:sp>
            <p:nvSpPr>
              <p:cNvPr id="5455" name="Google Shape;5455;p57"/>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7"/>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7" name="Google Shape;5457;p57"/>
            <p:cNvGrpSpPr/>
            <p:nvPr/>
          </p:nvGrpSpPr>
          <p:grpSpPr>
            <a:xfrm>
              <a:off x="1875972" y="1272648"/>
              <a:ext cx="321135" cy="586939"/>
              <a:chOff x="1875972" y="1272648"/>
              <a:chExt cx="321135" cy="586939"/>
            </a:xfrm>
          </p:grpSpPr>
          <p:sp>
            <p:nvSpPr>
              <p:cNvPr id="5458" name="Google Shape;5458;p57"/>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7"/>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60" name="Google Shape;5460;p57"/>
          <p:cNvGrpSpPr/>
          <p:nvPr/>
        </p:nvGrpSpPr>
        <p:grpSpPr>
          <a:xfrm>
            <a:off x="7761578" y="3528028"/>
            <a:ext cx="293855" cy="644170"/>
            <a:chOff x="241025" y="3151575"/>
            <a:chExt cx="293855" cy="644170"/>
          </a:xfrm>
        </p:grpSpPr>
        <p:sp>
          <p:nvSpPr>
            <p:cNvPr id="5461" name="Google Shape;5461;p57"/>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7"/>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3" name="Google Shape;5463;p57"/>
          <p:cNvGrpSpPr/>
          <p:nvPr/>
        </p:nvGrpSpPr>
        <p:grpSpPr>
          <a:xfrm>
            <a:off x="709562" y="2728028"/>
            <a:ext cx="1779649" cy="591620"/>
            <a:chOff x="246070" y="1983375"/>
            <a:chExt cx="1855347" cy="616849"/>
          </a:xfrm>
        </p:grpSpPr>
        <p:sp>
          <p:nvSpPr>
            <p:cNvPr id="5464" name="Google Shape;5464;p57"/>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7"/>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7"/>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7"/>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7"/>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7"/>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7"/>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7"/>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7"/>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3" name="Google Shape;5473;p57"/>
          <p:cNvGrpSpPr/>
          <p:nvPr/>
        </p:nvGrpSpPr>
        <p:grpSpPr>
          <a:xfrm>
            <a:off x="2320428" y="971307"/>
            <a:ext cx="711055" cy="745993"/>
            <a:chOff x="2496269" y="1171698"/>
            <a:chExt cx="761953" cy="799392"/>
          </a:xfrm>
        </p:grpSpPr>
        <p:grpSp>
          <p:nvGrpSpPr>
            <p:cNvPr id="5474" name="Google Shape;5474;p57"/>
            <p:cNvGrpSpPr/>
            <p:nvPr/>
          </p:nvGrpSpPr>
          <p:grpSpPr>
            <a:xfrm>
              <a:off x="2496269" y="1171698"/>
              <a:ext cx="761953" cy="723022"/>
              <a:chOff x="2496269" y="1171698"/>
              <a:chExt cx="761953" cy="723022"/>
            </a:xfrm>
          </p:grpSpPr>
          <p:sp>
            <p:nvSpPr>
              <p:cNvPr id="5475" name="Google Shape;5475;p57"/>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7"/>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7" name="Google Shape;5477;p57"/>
              <p:cNvGrpSpPr/>
              <p:nvPr/>
            </p:nvGrpSpPr>
            <p:grpSpPr>
              <a:xfrm>
                <a:off x="2496269" y="1171698"/>
                <a:ext cx="761953" cy="723022"/>
                <a:chOff x="2496269" y="1120652"/>
                <a:chExt cx="761953" cy="723022"/>
              </a:xfrm>
            </p:grpSpPr>
            <p:grpSp>
              <p:nvGrpSpPr>
                <p:cNvPr id="5478" name="Google Shape;5478;p57"/>
                <p:cNvGrpSpPr/>
                <p:nvPr/>
              </p:nvGrpSpPr>
              <p:grpSpPr>
                <a:xfrm>
                  <a:off x="2496269" y="1120652"/>
                  <a:ext cx="761953" cy="723022"/>
                  <a:chOff x="2496269" y="1120652"/>
                  <a:chExt cx="761953" cy="723022"/>
                </a:xfrm>
              </p:grpSpPr>
              <p:grpSp>
                <p:nvGrpSpPr>
                  <p:cNvPr id="5479" name="Google Shape;5479;p57"/>
                  <p:cNvGrpSpPr/>
                  <p:nvPr/>
                </p:nvGrpSpPr>
                <p:grpSpPr>
                  <a:xfrm>
                    <a:off x="2496269" y="1304589"/>
                    <a:ext cx="407089" cy="305057"/>
                    <a:chOff x="2496269" y="1304589"/>
                    <a:chExt cx="407089" cy="305057"/>
                  </a:xfrm>
                </p:grpSpPr>
                <p:sp>
                  <p:nvSpPr>
                    <p:cNvPr id="5480" name="Google Shape;5480;p57"/>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7"/>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2" name="Google Shape;5482;p57"/>
                  <p:cNvGrpSpPr/>
                  <p:nvPr/>
                </p:nvGrpSpPr>
                <p:grpSpPr>
                  <a:xfrm>
                    <a:off x="2586468" y="1493376"/>
                    <a:ext cx="358850" cy="349656"/>
                    <a:chOff x="2586468" y="1493376"/>
                    <a:chExt cx="358850" cy="349656"/>
                  </a:xfrm>
                </p:grpSpPr>
                <p:sp>
                  <p:nvSpPr>
                    <p:cNvPr id="5483" name="Google Shape;5483;p57"/>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7"/>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5" name="Google Shape;5485;p57"/>
                  <p:cNvGrpSpPr/>
                  <p:nvPr/>
                </p:nvGrpSpPr>
                <p:grpSpPr>
                  <a:xfrm>
                    <a:off x="2807939" y="1494024"/>
                    <a:ext cx="358857" cy="349650"/>
                    <a:chOff x="2807939" y="1494024"/>
                    <a:chExt cx="358857" cy="349650"/>
                  </a:xfrm>
                </p:grpSpPr>
                <p:sp>
                  <p:nvSpPr>
                    <p:cNvPr id="5486" name="Google Shape;5486;p57"/>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7"/>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8" name="Google Shape;5488;p57"/>
                  <p:cNvGrpSpPr/>
                  <p:nvPr/>
                </p:nvGrpSpPr>
                <p:grpSpPr>
                  <a:xfrm>
                    <a:off x="2851133" y="1305635"/>
                    <a:ext cx="407089" cy="305057"/>
                    <a:chOff x="2851133" y="1305635"/>
                    <a:chExt cx="407089" cy="305057"/>
                  </a:xfrm>
                </p:grpSpPr>
                <p:sp>
                  <p:nvSpPr>
                    <p:cNvPr id="5489" name="Google Shape;5489;p57"/>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7"/>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1" name="Google Shape;5491;p57"/>
                  <p:cNvGrpSpPr/>
                  <p:nvPr/>
                </p:nvGrpSpPr>
                <p:grpSpPr>
                  <a:xfrm>
                    <a:off x="2727495" y="1120652"/>
                    <a:ext cx="300271" cy="396358"/>
                    <a:chOff x="2727495" y="1120652"/>
                    <a:chExt cx="300271" cy="396358"/>
                  </a:xfrm>
                </p:grpSpPr>
                <p:sp>
                  <p:nvSpPr>
                    <p:cNvPr id="5492" name="Google Shape;5492;p57"/>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7"/>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94" name="Google Shape;5494;p57"/>
                <p:cNvGrpSpPr/>
                <p:nvPr/>
              </p:nvGrpSpPr>
              <p:grpSpPr>
                <a:xfrm>
                  <a:off x="2722305" y="1350460"/>
                  <a:ext cx="308357" cy="308344"/>
                  <a:chOff x="2722305" y="1350460"/>
                  <a:chExt cx="308357" cy="308344"/>
                </a:xfrm>
              </p:grpSpPr>
              <p:sp>
                <p:nvSpPr>
                  <p:cNvPr id="5495" name="Google Shape;5495;p57"/>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6" name="Google Shape;5496;p57"/>
                  <p:cNvGrpSpPr/>
                  <p:nvPr/>
                </p:nvGrpSpPr>
                <p:grpSpPr>
                  <a:xfrm>
                    <a:off x="2725064" y="1364529"/>
                    <a:ext cx="297954" cy="280182"/>
                    <a:chOff x="2725064" y="1364529"/>
                    <a:chExt cx="297954" cy="280182"/>
                  </a:xfrm>
                </p:grpSpPr>
                <p:sp>
                  <p:nvSpPr>
                    <p:cNvPr id="5497" name="Google Shape;5497;p57"/>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7"/>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7"/>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7"/>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7"/>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502" name="Google Shape;5502;p57"/>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7"/>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7"/>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7"/>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7"/>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7" name="Google Shape;5507;p57"/>
          <p:cNvGrpSpPr/>
          <p:nvPr/>
        </p:nvGrpSpPr>
        <p:grpSpPr>
          <a:xfrm>
            <a:off x="3909129" y="2727412"/>
            <a:ext cx="1569144" cy="591015"/>
            <a:chOff x="3820100" y="3023049"/>
            <a:chExt cx="1303926" cy="491162"/>
          </a:xfrm>
        </p:grpSpPr>
        <p:grpSp>
          <p:nvGrpSpPr>
            <p:cNvPr id="5508" name="Google Shape;5508;p57"/>
            <p:cNvGrpSpPr/>
            <p:nvPr/>
          </p:nvGrpSpPr>
          <p:grpSpPr>
            <a:xfrm>
              <a:off x="3820100" y="3023072"/>
              <a:ext cx="1303926" cy="491139"/>
              <a:chOff x="3820100" y="3023072"/>
              <a:chExt cx="1303926" cy="491139"/>
            </a:xfrm>
          </p:grpSpPr>
          <p:sp>
            <p:nvSpPr>
              <p:cNvPr id="5509" name="Google Shape;5509;p57"/>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7"/>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1" name="Google Shape;5511;p57"/>
            <p:cNvGrpSpPr/>
            <p:nvPr/>
          </p:nvGrpSpPr>
          <p:grpSpPr>
            <a:xfrm>
              <a:off x="4132439" y="3023645"/>
              <a:ext cx="393633" cy="177096"/>
              <a:chOff x="4132439" y="3023645"/>
              <a:chExt cx="393633" cy="177096"/>
            </a:xfrm>
          </p:grpSpPr>
          <p:sp>
            <p:nvSpPr>
              <p:cNvPr id="5512" name="Google Shape;5512;p57"/>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7"/>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4" name="Google Shape;5514;p57"/>
            <p:cNvGrpSpPr/>
            <p:nvPr/>
          </p:nvGrpSpPr>
          <p:grpSpPr>
            <a:xfrm>
              <a:off x="3921811" y="3023049"/>
              <a:ext cx="1002397" cy="388943"/>
              <a:chOff x="3921811" y="3023049"/>
              <a:chExt cx="1002397" cy="388943"/>
            </a:xfrm>
          </p:grpSpPr>
          <p:sp>
            <p:nvSpPr>
              <p:cNvPr id="5515" name="Google Shape;5515;p57"/>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7"/>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7" name="Google Shape;5517;p57"/>
            <p:cNvGrpSpPr/>
            <p:nvPr/>
          </p:nvGrpSpPr>
          <p:grpSpPr>
            <a:xfrm>
              <a:off x="4023645" y="3023049"/>
              <a:ext cx="683032" cy="286722"/>
              <a:chOff x="4023645" y="3023049"/>
              <a:chExt cx="683032" cy="286722"/>
            </a:xfrm>
          </p:grpSpPr>
          <p:sp>
            <p:nvSpPr>
              <p:cNvPr id="5518" name="Google Shape;5518;p57"/>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7"/>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20" name="Google Shape;5520;p57"/>
          <p:cNvGrpSpPr/>
          <p:nvPr/>
        </p:nvGrpSpPr>
        <p:grpSpPr>
          <a:xfrm>
            <a:off x="1541251" y="1854258"/>
            <a:ext cx="713522" cy="688025"/>
            <a:chOff x="1706078" y="2092648"/>
            <a:chExt cx="660913" cy="637296"/>
          </a:xfrm>
        </p:grpSpPr>
        <p:sp>
          <p:nvSpPr>
            <p:cNvPr id="5521" name="Google Shape;5521;p57"/>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2" name="Google Shape;5522;p57"/>
            <p:cNvGrpSpPr/>
            <p:nvPr/>
          </p:nvGrpSpPr>
          <p:grpSpPr>
            <a:xfrm>
              <a:off x="1706078" y="2092648"/>
              <a:ext cx="660913" cy="575241"/>
              <a:chOff x="1706078" y="2092648"/>
              <a:chExt cx="660913" cy="575241"/>
            </a:xfrm>
          </p:grpSpPr>
          <p:sp>
            <p:nvSpPr>
              <p:cNvPr id="5523" name="Google Shape;5523;p57"/>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7"/>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7"/>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26" name="Google Shape;5526;p57"/>
          <p:cNvGrpSpPr/>
          <p:nvPr/>
        </p:nvGrpSpPr>
        <p:grpSpPr>
          <a:xfrm>
            <a:off x="6303109" y="971806"/>
            <a:ext cx="1317459" cy="684168"/>
            <a:chOff x="238125" y="999450"/>
            <a:chExt cx="7140700" cy="3708225"/>
          </a:xfrm>
        </p:grpSpPr>
        <p:sp>
          <p:nvSpPr>
            <p:cNvPr id="5527" name="Google Shape;5527;p57"/>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7"/>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9" name="Shape 5539"/>
        <p:cNvGrpSpPr/>
        <p:nvPr/>
      </p:nvGrpSpPr>
      <p:grpSpPr>
        <a:xfrm>
          <a:off x="0" y="0"/>
          <a:ext cx="0" cy="0"/>
          <a:chOff x="0" y="0"/>
          <a:chExt cx="0" cy="0"/>
        </a:xfrm>
      </p:grpSpPr>
      <p:grpSp>
        <p:nvGrpSpPr>
          <p:cNvPr id="5540" name="Google Shape;5540;p58"/>
          <p:cNvGrpSpPr/>
          <p:nvPr/>
        </p:nvGrpSpPr>
        <p:grpSpPr>
          <a:xfrm>
            <a:off x="717027" y="967622"/>
            <a:ext cx="1636117" cy="1526144"/>
            <a:chOff x="729238" y="1179665"/>
            <a:chExt cx="1636117" cy="1526144"/>
          </a:xfrm>
        </p:grpSpPr>
        <p:grpSp>
          <p:nvGrpSpPr>
            <p:cNvPr id="5541" name="Google Shape;5541;p58"/>
            <p:cNvGrpSpPr/>
            <p:nvPr/>
          </p:nvGrpSpPr>
          <p:grpSpPr>
            <a:xfrm>
              <a:off x="729238" y="1179665"/>
              <a:ext cx="80700" cy="1526144"/>
              <a:chOff x="729238" y="1179665"/>
              <a:chExt cx="80700" cy="1526144"/>
            </a:xfrm>
          </p:grpSpPr>
          <p:sp>
            <p:nvSpPr>
              <p:cNvPr id="5542" name="Google Shape;5542;p58"/>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8"/>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8"/>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8"/>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8"/>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8"/>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8"/>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8"/>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8"/>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8"/>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2" name="Google Shape;5552;p58"/>
            <p:cNvGrpSpPr/>
            <p:nvPr/>
          </p:nvGrpSpPr>
          <p:grpSpPr>
            <a:xfrm>
              <a:off x="903098" y="1179665"/>
              <a:ext cx="80700" cy="1526144"/>
              <a:chOff x="903098" y="1179665"/>
              <a:chExt cx="80700" cy="1526144"/>
            </a:xfrm>
          </p:grpSpPr>
          <p:sp>
            <p:nvSpPr>
              <p:cNvPr id="5553" name="Google Shape;5553;p58"/>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8"/>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8"/>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8"/>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8"/>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8"/>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8"/>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8"/>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8"/>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8"/>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3" name="Google Shape;5563;p58"/>
            <p:cNvGrpSpPr/>
            <p:nvPr/>
          </p:nvGrpSpPr>
          <p:grpSpPr>
            <a:xfrm>
              <a:off x="1076958" y="1179665"/>
              <a:ext cx="80700" cy="1526144"/>
              <a:chOff x="1076958" y="1179665"/>
              <a:chExt cx="80700" cy="1526144"/>
            </a:xfrm>
          </p:grpSpPr>
          <p:sp>
            <p:nvSpPr>
              <p:cNvPr id="5564" name="Google Shape;5564;p58"/>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8"/>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8"/>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8"/>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8"/>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8"/>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8"/>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8"/>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8"/>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8"/>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4" name="Google Shape;5574;p58"/>
            <p:cNvGrpSpPr/>
            <p:nvPr/>
          </p:nvGrpSpPr>
          <p:grpSpPr>
            <a:xfrm>
              <a:off x="1247707" y="1179665"/>
              <a:ext cx="80700" cy="1526144"/>
              <a:chOff x="1247707" y="1179665"/>
              <a:chExt cx="80700" cy="1526144"/>
            </a:xfrm>
          </p:grpSpPr>
          <p:sp>
            <p:nvSpPr>
              <p:cNvPr id="5575" name="Google Shape;5575;p58"/>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8"/>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8"/>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8"/>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8"/>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8"/>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8"/>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8"/>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8"/>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8"/>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5" name="Google Shape;5585;p58"/>
            <p:cNvGrpSpPr/>
            <p:nvPr/>
          </p:nvGrpSpPr>
          <p:grpSpPr>
            <a:xfrm>
              <a:off x="1421567" y="1179665"/>
              <a:ext cx="80700" cy="1526144"/>
              <a:chOff x="1421567" y="1179665"/>
              <a:chExt cx="80700" cy="1526144"/>
            </a:xfrm>
          </p:grpSpPr>
          <p:sp>
            <p:nvSpPr>
              <p:cNvPr id="5586" name="Google Shape;5586;p58"/>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8"/>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8"/>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8"/>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8"/>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8"/>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8"/>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8"/>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8"/>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8"/>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6" name="Google Shape;5596;p58"/>
            <p:cNvGrpSpPr/>
            <p:nvPr/>
          </p:nvGrpSpPr>
          <p:grpSpPr>
            <a:xfrm>
              <a:off x="1592327" y="1179665"/>
              <a:ext cx="80700" cy="1526144"/>
              <a:chOff x="1592327" y="1179665"/>
              <a:chExt cx="80700" cy="1526144"/>
            </a:xfrm>
          </p:grpSpPr>
          <p:sp>
            <p:nvSpPr>
              <p:cNvPr id="5597" name="Google Shape;5597;p58"/>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8"/>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8"/>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8"/>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8"/>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8"/>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8"/>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8"/>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8"/>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8"/>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7" name="Google Shape;5607;p58"/>
            <p:cNvGrpSpPr/>
            <p:nvPr/>
          </p:nvGrpSpPr>
          <p:grpSpPr>
            <a:xfrm>
              <a:off x="1766187" y="1179665"/>
              <a:ext cx="80700" cy="1526144"/>
              <a:chOff x="1766187" y="1179665"/>
              <a:chExt cx="80700" cy="1526144"/>
            </a:xfrm>
          </p:grpSpPr>
          <p:sp>
            <p:nvSpPr>
              <p:cNvPr id="5608" name="Google Shape;5608;p58"/>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8"/>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8"/>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8"/>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8"/>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8"/>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8"/>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8"/>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8"/>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8"/>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8" name="Google Shape;5618;p58"/>
            <p:cNvGrpSpPr/>
            <p:nvPr/>
          </p:nvGrpSpPr>
          <p:grpSpPr>
            <a:xfrm>
              <a:off x="1936935" y="1179665"/>
              <a:ext cx="80700" cy="1526144"/>
              <a:chOff x="1936935" y="1179665"/>
              <a:chExt cx="80700" cy="1526144"/>
            </a:xfrm>
          </p:grpSpPr>
          <p:sp>
            <p:nvSpPr>
              <p:cNvPr id="5619" name="Google Shape;5619;p58"/>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8"/>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8"/>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8"/>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8"/>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8"/>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8"/>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8"/>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8"/>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8"/>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9" name="Google Shape;5629;p58"/>
            <p:cNvGrpSpPr/>
            <p:nvPr/>
          </p:nvGrpSpPr>
          <p:grpSpPr>
            <a:xfrm>
              <a:off x="2110795" y="1179665"/>
              <a:ext cx="80700" cy="1526144"/>
              <a:chOff x="2110795" y="1179665"/>
              <a:chExt cx="80700" cy="1526144"/>
            </a:xfrm>
          </p:grpSpPr>
          <p:sp>
            <p:nvSpPr>
              <p:cNvPr id="5630" name="Google Shape;5630;p58"/>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8"/>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8"/>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8"/>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8"/>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8"/>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8"/>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8"/>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8"/>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8"/>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0" name="Google Shape;5640;p58"/>
            <p:cNvGrpSpPr/>
            <p:nvPr/>
          </p:nvGrpSpPr>
          <p:grpSpPr>
            <a:xfrm>
              <a:off x="2284655" y="1179665"/>
              <a:ext cx="80700" cy="1526144"/>
              <a:chOff x="2284655" y="1179665"/>
              <a:chExt cx="80700" cy="1526144"/>
            </a:xfrm>
          </p:grpSpPr>
          <p:sp>
            <p:nvSpPr>
              <p:cNvPr id="5641" name="Google Shape;5641;p58"/>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8"/>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8"/>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8"/>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8"/>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8"/>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8"/>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8"/>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8"/>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8"/>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51" name="Google Shape;5651;p58"/>
          <p:cNvGrpSpPr/>
          <p:nvPr/>
        </p:nvGrpSpPr>
        <p:grpSpPr>
          <a:xfrm>
            <a:off x="2611693" y="986760"/>
            <a:ext cx="1364248" cy="1102133"/>
            <a:chOff x="2623904" y="1198803"/>
            <a:chExt cx="1364248" cy="1102133"/>
          </a:xfrm>
        </p:grpSpPr>
        <p:grpSp>
          <p:nvGrpSpPr>
            <p:cNvPr id="5652" name="Google Shape;5652;p58"/>
            <p:cNvGrpSpPr/>
            <p:nvPr/>
          </p:nvGrpSpPr>
          <p:grpSpPr>
            <a:xfrm>
              <a:off x="2623907" y="1198803"/>
              <a:ext cx="1364245" cy="273000"/>
              <a:chOff x="2623907" y="1198803"/>
              <a:chExt cx="1364245" cy="273000"/>
            </a:xfrm>
          </p:grpSpPr>
          <p:sp>
            <p:nvSpPr>
              <p:cNvPr id="5653" name="Google Shape;5653;p58"/>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8"/>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8"/>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8"/>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8"/>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8" name="Google Shape;5658;p58"/>
            <p:cNvGrpSpPr/>
            <p:nvPr/>
          </p:nvGrpSpPr>
          <p:grpSpPr>
            <a:xfrm>
              <a:off x="2623904" y="1476964"/>
              <a:ext cx="1364245" cy="273000"/>
              <a:chOff x="2623904" y="1476964"/>
              <a:chExt cx="1364245" cy="273000"/>
            </a:xfrm>
          </p:grpSpPr>
          <p:sp>
            <p:nvSpPr>
              <p:cNvPr id="5659" name="Google Shape;5659;p58"/>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8"/>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8"/>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8"/>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8"/>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4" name="Google Shape;5664;p58"/>
            <p:cNvGrpSpPr/>
            <p:nvPr/>
          </p:nvGrpSpPr>
          <p:grpSpPr>
            <a:xfrm>
              <a:off x="2623907" y="1749775"/>
              <a:ext cx="1364245" cy="273000"/>
              <a:chOff x="2623907" y="1749775"/>
              <a:chExt cx="1364245" cy="273000"/>
            </a:xfrm>
          </p:grpSpPr>
          <p:sp>
            <p:nvSpPr>
              <p:cNvPr id="5665" name="Google Shape;5665;p58"/>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8"/>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8"/>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8"/>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8"/>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0" name="Google Shape;5670;p58"/>
            <p:cNvGrpSpPr/>
            <p:nvPr/>
          </p:nvGrpSpPr>
          <p:grpSpPr>
            <a:xfrm>
              <a:off x="2623904" y="2027936"/>
              <a:ext cx="1364245" cy="273000"/>
              <a:chOff x="2623904" y="2027936"/>
              <a:chExt cx="1364245" cy="273000"/>
            </a:xfrm>
          </p:grpSpPr>
          <p:sp>
            <p:nvSpPr>
              <p:cNvPr id="5671" name="Google Shape;5671;p58"/>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8"/>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8"/>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8"/>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8"/>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76" name="Google Shape;5676;p58"/>
          <p:cNvGrpSpPr/>
          <p:nvPr/>
        </p:nvGrpSpPr>
        <p:grpSpPr>
          <a:xfrm>
            <a:off x="2601154" y="2445833"/>
            <a:ext cx="1387541" cy="159124"/>
            <a:chOff x="3200660" y="2180272"/>
            <a:chExt cx="2563824" cy="378237"/>
          </a:xfrm>
        </p:grpSpPr>
        <p:sp>
          <p:nvSpPr>
            <p:cNvPr id="5677" name="Google Shape;5677;p5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5" name="Google Shape;5695;p58"/>
          <p:cNvGrpSpPr/>
          <p:nvPr/>
        </p:nvGrpSpPr>
        <p:grpSpPr>
          <a:xfrm>
            <a:off x="2597679" y="2723597"/>
            <a:ext cx="1390502" cy="159625"/>
            <a:chOff x="3530150" y="2790075"/>
            <a:chExt cx="1962600" cy="225300"/>
          </a:xfrm>
        </p:grpSpPr>
        <p:sp>
          <p:nvSpPr>
            <p:cNvPr id="5696" name="Google Shape;5696;p58"/>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8"/>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8" name="Google Shape;5698;p58"/>
          <p:cNvGrpSpPr/>
          <p:nvPr/>
        </p:nvGrpSpPr>
        <p:grpSpPr>
          <a:xfrm>
            <a:off x="2597736" y="3001862"/>
            <a:ext cx="1411629" cy="154175"/>
            <a:chOff x="3558802" y="4011244"/>
            <a:chExt cx="1866000" cy="111600"/>
          </a:xfrm>
        </p:grpSpPr>
        <p:sp>
          <p:nvSpPr>
            <p:cNvPr id="5699" name="Google Shape;5699;p58"/>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8"/>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1" name="Google Shape;5701;p58"/>
          <p:cNvGrpSpPr/>
          <p:nvPr/>
        </p:nvGrpSpPr>
        <p:grpSpPr>
          <a:xfrm>
            <a:off x="2598024" y="2207432"/>
            <a:ext cx="1383503" cy="119761"/>
            <a:chOff x="3465975" y="2270258"/>
            <a:chExt cx="1986364" cy="171947"/>
          </a:xfrm>
        </p:grpSpPr>
        <p:sp>
          <p:nvSpPr>
            <p:cNvPr id="5702" name="Google Shape;5702;p5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8"/>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8"/>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8"/>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8"/>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8"/>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0" name="Google Shape;5710;p58"/>
          <p:cNvGrpSpPr/>
          <p:nvPr/>
        </p:nvGrpSpPr>
        <p:grpSpPr>
          <a:xfrm>
            <a:off x="2609031" y="3571205"/>
            <a:ext cx="1369531" cy="195460"/>
            <a:chOff x="723300" y="4253549"/>
            <a:chExt cx="2276482" cy="324900"/>
          </a:xfrm>
        </p:grpSpPr>
        <p:sp>
          <p:nvSpPr>
            <p:cNvPr id="5711" name="Google Shape;5711;p5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8"/>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6" name="Google Shape;5716;p58"/>
          <p:cNvGrpSpPr/>
          <p:nvPr/>
        </p:nvGrpSpPr>
        <p:grpSpPr>
          <a:xfrm>
            <a:off x="2598592" y="3272446"/>
            <a:ext cx="1389066" cy="180119"/>
            <a:chOff x="705948" y="3788465"/>
            <a:chExt cx="2308953" cy="299400"/>
          </a:xfrm>
        </p:grpSpPr>
        <p:sp>
          <p:nvSpPr>
            <p:cNvPr id="5717" name="Google Shape;5717;p58"/>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8"/>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8"/>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8"/>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8"/>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2" name="Google Shape;5722;p58"/>
          <p:cNvGrpSpPr/>
          <p:nvPr/>
        </p:nvGrpSpPr>
        <p:grpSpPr>
          <a:xfrm>
            <a:off x="4195583" y="1876400"/>
            <a:ext cx="1433821" cy="191501"/>
            <a:chOff x="4273350" y="2088443"/>
            <a:chExt cx="1433821" cy="191501"/>
          </a:xfrm>
        </p:grpSpPr>
        <p:grpSp>
          <p:nvGrpSpPr>
            <p:cNvPr id="5723" name="Google Shape;5723;p58"/>
            <p:cNvGrpSpPr/>
            <p:nvPr/>
          </p:nvGrpSpPr>
          <p:grpSpPr>
            <a:xfrm>
              <a:off x="4273350" y="2088443"/>
              <a:ext cx="1433821" cy="0"/>
              <a:chOff x="5224975" y="2962250"/>
              <a:chExt cx="1544400" cy="0"/>
            </a:xfrm>
          </p:grpSpPr>
          <p:cxnSp>
            <p:nvCxnSpPr>
              <p:cNvPr id="5724" name="Google Shape;5724;p58"/>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725" name="Google Shape;5725;p58"/>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726" name="Google Shape;5726;p58"/>
            <p:cNvGrpSpPr/>
            <p:nvPr/>
          </p:nvGrpSpPr>
          <p:grpSpPr>
            <a:xfrm>
              <a:off x="4273350" y="2279944"/>
              <a:ext cx="1433821" cy="0"/>
              <a:chOff x="5224975" y="2962250"/>
              <a:chExt cx="1544400" cy="0"/>
            </a:xfrm>
          </p:grpSpPr>
          <p:cxnSp>
            <p:nvCxnSpPr>
              <p:cNvPr id="5727" name="Google Shape;5727;p58"/>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728" name="Google Shape;5728;p58"/>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729" name="Google Shape;5729;p58"/>
          <p:cNvGrpSpPr/>
          <p:nvPr/>
        </p:nvGrpSpPr>
        <p:grpSpPr>
          <a:xfrm>
            <a:off x="2646529" y="3885304"/>
            <a:ext cx="1304609" cy="294074"/>
            <a:chOff x="2658741" y="4097347"/>
            <a:chExt cx="1304609" cy="294074"/>
          </a:xfrm>
        </p:grpSpPr>
        <p:grpSp>
          <p:nvGrpSpPr>
            <p:cNvPr id="5730" name="Google Shape;5730;p58"/>
            <p:cNvGrpSpPr/>
            <p:nvPr/>
          </p:nvGrpSpPr>
          <p:grpSpPr>
            <a:xfrm>
              <a:off x="2658741" y="4097347"/>
              <a:ext cx="118572" cy="294074"/>
              <a:chOff x="3343310" y="4475555"/>
              <a:chExt cx="127717" cy="316753"/>
            </a:xfrm>
          </p:grpSpPr>
          <p:sp>
            <p:nvSpPr>
              <p:cNvPr id="5731" name="Google Shape;5731;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3" name="Google Shape;5733;p58"/>
            <p:cNvGrpSpPr/>
            <p:nvPr/>
          </p:nvGrpSpPr>
          <p:grpSpPr>
            <a:xfrm>
              <a:off x="3815519" y="4098388"/>
              <a:ext cx="147831" cy="291991"/>
              <a:chOff x="3527539" y="4476677"/>
              <a:chExt cx="159232" cy="314510"/>
            </a:xfrm>
          </p:grpSpPr>
          <p:sp>
            <p:nvSpPr>
              <p:cNvPr id="5734" name="Google Shape;5734;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6" name="Google Shape;5736;p58"/>
            <p:cNvGrpSpPr/>
            <p:nvPr/>
          </p:nvGrpSpPr>
          <p:grpSpPr>
            <a:xfrm>
              <a:off x="3511696" y="4098388"/>
              <a:ext cx="147831" cy="291991"/>
              <a:chOff x="3527539" y="4476677"/>
              <a:chExt cx="159232" cy="314510"/>
            </a:xfrm>
          </p:grpSpPr>
          <p:sp>
            <p:nvSpPr>
              <p:cNvPr id="5737" name="Google Shape;5737;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9" name="Google Shape;5739;p58"/>
            <p:cNvGrpSpPr/>
            <p:nvPr/>
          </p:nvGrpSpPr>
          <p:grpSpPr>
            <a:xfrm>
              <a:off x="3207874" y="4098388"/>
              <a:ext cx="147831" cy="291991"/>
              <a:chOff x="3527539" y="4476677"/>
              <a:chExt cx="159232" cy="314510"/>
            </a:xfrm>
          </p:grpSpPr>
          <p:sp>
            <p:nvSpPr>
              <p:cNvPr id="5740" name="Google Shape;5740;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2" name="Google Shape;5742;p58"/>
            <p:cNvGrpSpPr/>
            <p:nvPr/>
          </p:nvGrpSpPr>
          <p:grpSpPr>
            <a:xfrm>
              <a:off x="2933305" y="4097347"/>
              <a:ext cx="118572" cy="294074"/>
              <a:chOff x="3343310" y="4475555"/>
              <a:chExt cx="127717" cy="316753"/>
            </a:xfrm>
          </p:grpSpPr>
          <p:sp>
            <p:nvSpPr>
              <p:cNvPr id="5743" name="Google Shape;5743;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45" name="Google Shape;5745;p58"/>
          <p:cNvGrpSpPr/>
          <p:nvPr/>
        </p:nvGrpSpPr>
        <p:grpSpPr>
          <a:xfrm>
            <a:off x="4197138" y="963998"/>
            <a:ext cx="1430711" cy="751237"/>
            <a:chOff x="5159450" y="1919950"/>
            <a:chExt cx="1541050" cy="862500"/>
          </a:xfrm>
        </p:grpSpPr>
        <p:sp>
          <p:nvSpPr>
            <p:cNvPr id="5746" name="Google Shape;5746;p5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747" name="Google Shape;5747;p58"/>
            <p:cNvGrpSpPr/>
            <p:nvPr/>
          </p:nvGrpSpPr>
          <p:grpSpPr>
            <a:xfrm>
              <a:off x="5159450" y="1919950"/>
              <a:ext cx="1541050" cy="862500"/>
              <a:chOff x="5159450" y="1919950"/>
              <a:chExt cx="1541050" cy="862500"/>
            </a:xfrm>
          </p:grpSpPr>
          <p:cxnSp>
            <p:nvCxnSpPr>
              <p:cNvPr id="5748" name="Google Shape;5748;p5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749" name="Google Shape;5749;p5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750" name="Google Shape;5750;p58"/>
          <p:cNvGrpSpPr/>
          <p:nvPr/>
        </p:nvGrpSpPr>
        <p:grpSpPr>
          <a:xfrm>
            <a:off x="4245275" y="2227768"/>
            <a:ext cx="1334436" cy="967914"/>
            <a:chOff x="4294923" y="2439811"/>
            <a:chExt cx="1334436" cy="967914"/>
          </a:xfrm>
        </p:grpSpPr>
        <p:grpSp>
          <p:nvGrpSpPr>
            <p:cNvPr id="5751" name="Google Shape;5751;p58"/>
            <p:cNvGrpSpPr/>
            <p:nvPr/>
          </p:nvGrpSpPr>
          <p:grpSpPr>
            <a:xfrm>
              <a:off x="4960455" y="2469658"/>
              <a:ext cx="668904" cy="885524"/>
              <a:chOff x="4960455" y="2469658"/>
              <a:chExt cx="668904" cy="885524"/>
            </a:xfrm>
          </p:grpSpPr>
          <p:sp>
            <p:nvSpPr>
              <p:cNvPr id="5752" name="Google Shape;5752;p58"/>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8"/>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8"/>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8"/>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8"/>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8"/>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8" name="Google Shape;5758;p58"/>
            <p:cNvGrpSpPr/>
            <p:nvPr/>
          </p:nvGrpSpPr>
          <p:grpSpPr>
            <a:xfrm>
              <a:off x="4294923" y="2469658"/>
              <a:ext cx="668951" cy="885524"/>
              <a:chOff x="4294923" y="2469658"/>
              <a:chExt cx="668951" cy="885524"/>
            </a:xfrm>
          </p:grpSpPr>
          <p:sp>
            <p:nvSpPr>
              <p:cNvPr id="5759" name="Google Shape;5759;p58"/>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8"/>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8"/>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8"/>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8"/>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8"/>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65" name="Google Shape;5765;p58"/>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6" name="Google Shape;5766;p58"/>
          <p:cNvGrpSpPr/>
          <p:nvPr/>
        </p:nvGrpSpPr>
        <p:grpSpPr>
          <a:xfrm>
            <a:off x="4231478" y="3282213"/>
            <a:ext cx="1430949" cy="897289"/>
            <a:chOff x="4351371" y="3547942"/>
            <a:chExt cx="1345130" cy="843475"/>
          </a:xfrm>
        </p:grpSpPr>
        <p:grpSp>
          <p:nvGrpSpPr>
            <p:cNvPr id="5767" name="Google Shape;5767;p58"/>
            <p:cNvGrpSpPr/>
            <p:nvPr/>
          </p:nvGrpSpPr>
          <p:grpSpPr>
            <a:xfrm>
              <a:off x="4351371" y="4209917"/>
              <a:ext cx="1345130" cy="181500"/>
              <a:chOff x="4351371" y="4209917"/>
              <a:chExt cx="1345130" cy="181500"/>
            </a:xfrm>
          </p:grpSpPr>
          <p:sp>
            <p:nvSpPr>
              <p:cNvPr id="5768" name="Google Shape;5768;p58"/>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69" name="Google Shape;5769;p58"/>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770" name="Google Shape;5770;p58"/>
            <p:cNvGrpSpPr/>
            <p:nvPr/>
          </p:nvGrpSpPr>
          <p:grpSpPr>
            <a:xfrm>
              <a:off x="4403010" y="3985221"/>
              <a:ext cx="1109518" cy="181500"/>
              <a:chOff x="4403010" y="3985221"/>
              <a:chExt cx="1109518" cy="181500"/>
            </a:xfrm>
          </p:grpSpPr>
          <p:sp>
            <p:nvSpPr>
              <p:cNvPr id="5771" name="Google Shape;5771;p58"/>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72" name="Google Shape;5772;p58"/>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773" name="Google Shape;5773;p58"/>
            <p:cNvGrpSpPr/>
            <p:nvPr/>
          </p:nvGrpSpPr>
          <p:grpSpPr>
            <a:xfrm>
              <a:off x="4618704" y="3766582"/>
              <a:ext cx="807858" cy="181500"/>
              <a:chOff x="4618704" y="3766582"/>
              <a:chExt cx="807858" cy="181500"/>
            </a:xfrm>
          </p:grpSpPr>
          <p:sp>
            <p:nvSpPr>
              <p:cNvPr id="5774" name="Google Shape;5774;p58"/>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75" name="Google Shape;5775;p58"/>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776" name="Google Shape;5776;p58"/>
            <p:cNvGrpSpPr/>
            <p:nvPr/>
          </p:nvGrpSpPr>
          <p:grpSpPr>
            <a:xfrm>
              <a:off x="4735238" y="3547942"/>
              <a:ext cx="462839" cy="181500"/>
              <a:chOff x="4735238" y="3547942"/>
              <a:chExt cx="462839" cy="181500"/>
            </a:xfrm>
          </p:grpSpPr>
          <p:sp>
            <p:nvSpPr>
              <p:cNvPr id="5777" name="Google Shape;5777;p58"/>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78" name="Google Shape;5778;p58"/>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779" name="Google Shape;5779;p58"/>
          <p:cNvGrpSpPr/>
          <p:nvPr/>
        </p:nvGrpSpPr>
        <p:grpSpPr>
          <a:xfrm>
            <a:off x="7407836" y="2217537"/>
            <a:ext cx="1020955" cy="928853"/>
            <a:chOff x="926675" y="238125"/>
            <a:chExt cx="5755100" cy="5232975"/>
          </a:xfrm>
        </p:grpSpPr>
        <p:sp>
          <p:nvSpPr>
            <p:cNvPr id="5780" name="Google Shape;5780;p58"/>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8"/>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8"/>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8"/>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4" name="Google Shape;5784;p58"/>
          <p:cNvGrpSpPr/>
          <p:nvPr/>
        </p:nvGrpSpPr>
        <p:grpSpPr>
          <a:xfrm>
            <a:off x="715210" y="2616272"/>
            <a:ext cx="1695374" cy="1560837"/>
            <a:chOff x="727421" y="2828315"/>
            <a:chExt cx="1695374" cy="1560837"/>
          </a:xfrm>
        </p:grpSpPr>
        <p:grpSp>
          <p:nvGrpSpPr>
            <p:cNvPr id="5785" name="Google Shape;5785;p58"/>
            <p:cNvGrpSpPr/>
            <p:nvPr/>
          </p:nvGrpSpPr>
          <p:grpSpPr>
            <a:xfrm>
              <a:off x="727421" y="2828315"/>
              <a:ext cx="1695374" cy="1560837"/>
              <a:chOff x="734799" y="2782450"/>
              <a:chExt cx="1571100" cy="1577400"/>
            </a:xfrm>
          </p:grpSpPr>
          <p:cxnSp>
            <p:nvCxnSpPr>
              <p:cNvPr id="5786" name="Google Shape;5786;p5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787" name="Google Shape;5787;p5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788" name="Google Shape;5788;p58"/>
            <p:cNvGrpSpPr/>
            <p:nvPr/>
          </p:nvGrpSpPr>
          <p:grpSpPr>
            <a:xfrm>
              <a:off x="819108" y="2882501"/>
              <a:ext cx="1556791" cy="1426186"/>
              <a:chOff x="819108" y="2882501"/>
              <a:chExt cx="1556791" cy="1426186"/>
            </a:xfrm>
          </p:grpSpPr>
          <p:grpSp>
            <p:nvGrpSpPr>
              <p:cNvPr id="5789" name="Google Shape;5789;p58"/>
              <p:cNvGrpSpPr/>
              <p:nvPr/>
            </p:nvGrpSpPr>
            <p:grpSpPr>
              <a:xfrm>
                <a:off x="819108" y="2882501"/>
                <a:ext cx="103104" cy="1426186"/>
                <a:chOff x="4674013" y="3100904"/>
                <a:chExt cx="122758" cy="1698043"/>
              </a:xfrm>
            </p:grpSpPr>
            <p:sp>
              <p:nvSpPr>
                <p:cNvPr id="5790" name="Google Shape;5790;p5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7" name="Google Shape;5797;p58"/>
              <p:cNvGrpSpPr/>
              <p:nvPr/>
            </p:nvGrpSpPr>
            <p:grpSpPr>
              <a:xfrm>
                <a:off x="1062475" y="2882501"/>
                <a:ext cx="103104" cy="1426186"/>
                <a:chOff x="4940438" y="3100904"/>
                <a:chExt cx="122758" cy="1698043"/>
              </a:xfrm>
            </p:grpSpPr>
            <p:sp>
              <p:nvSpPr>
                <p:cNvPr id="5798" name="Google Shape;5798;p5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5" name="Google Shape;5805;p58"/>
              <p:cNvGrpSpPr/>
              <p:nvPr/>
            </p:nvGrpSpPr>
            <p:grpSpPr>
              <a:xfrm>
                <a:off x="1299324" y="2882501"/>
                <a:ext cx="103104" cy="1426186"/>
                <a:chOff x="5206863" y="3100904"/>
                <a:chExt cx="122758" cy="1698043"/>
              </a:xfrm>
            </p:grpSpPr>
            <p:sp>
              <p:nvSpPr>
                <p:cNvPr id="5806" name="Google Shape;5806;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3" name="Google Shape;5813;p58"/>
              <p:cNvGrpSpPr/>
              <p:nvPr/>
            </p:nvGrpSpPr>
            <p:grpSpPr>
              <a:xfrm>
                <a:off x="1786057" y="2882501"/>
                <a:ext cx="103104" cy="1426186"/>
                <a:chOff x="6006138" y="3143629"/>
                <a:chExt cx="122758" cy="1698043"/>
              </a:xfrm>
            </p:grpSpPr>
            <p:sp>
              <p:nvSpPr>
                <p:cNvPr id="5814" name="Google Shape;5814;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1" name="Google Shape;5821;p58"/>
              <p:cNvGrpSpPr/>
              <p:nvPr/>
            </p:nvGrpSpPr>
            <p:grpSpPr>
              <a:xfrm>
                <a:off x="2029422" y="2882501"/>
                <a:ext cx="103104" cy="1426186"/>
                <a:chOff x="6805413" y="3100904"/>
                <a:chExt cx="122758" cy="1698043"/>
              </a:xfrm>
            </p:grpSpPr>
            <p:sp>
              <p:nvSpPr>
                <p:cNvPr id="5822" name="Google Shape;5822;p5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9" name="Google Shape;5829;p58"/>
              <p:cNvGrpSpPr/>
              <p:nvPr/>
            </p:nvGrpSpPr>
            <p:grpSpPr>
              <a:xfrm>
                <a:off x="2272795" y="2882501"/>
                <a:ext cx="103104" cy="1426186"/>
                <a:chOff x="5206863" y="3100904"/>
                <a:chExt cx="122758" cy="1698043"/>
              </a:xfrm>
            </p:grpSpPr>
            <p:sp>
              <p:nvSpPr>
                <p:cNvPr id="5830" name="Google Shape;5830;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7" name="Google Shape;5837;p58"/>
              <p:cNvGrpSpPr/>
              <p:nvPr/>
            </p:nvGrpSpPr>
            <p:grpSpPr>
              <a:xfrm>
                <a:off x="1542694" y="2882501"/>
                <a:ext cx="103104" cy="1426186"/>
                <a:chOff x="6006138" y="3143629"/>
                <a:chExt cx="122758" cy="1698043"/>
              </a:xfrm>
            </p:grpSpPr>
            <p:sp>
              <p:nvSpPr>
                <p:cNvPr id="5838" name="Google Shape;5838;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845" name="Google Shape;5845;p58"/>
          <p:cNvGrpSpPr/>
          <p:nvPr/>
        </p:nvGrpSpPr>
        <p:grpSpPr>
          <a:xfrm>
            <a:off x="5671260" y="3305994"/>
            <a:ext cx="2749952" cy="870677"/>
            <a:chOff x="238125" y="1725700"/>
            <a:chExt cx="7139025" cy="2260325"/>
          </a:xfrm>
        </p:grpSpPr>
        <p:sp>
          <p:nvSpPr>
            <p:cNvPr id="5846" name="Google Shape;5846;p58"/>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8"/>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8"/>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8"/>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8"/>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8"/>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8"/>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8"/>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8"/>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8"/>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6" name="Google Shape;5856;p58"/>
          <p:cNvGrpSpPr/>
          <p:nvPr/>
        </p:nvGrpSpPr>
        <p:grpSpPr>
          <a:xfrm>
            <a:off x="5941424" y="2247740"/>
            <a:ext cx="1105452" cy="916747"/>
            <a:chOff x="5249100" y="1210600"/>
            <a:chExt cx="3502700" cy="2904775"/>
          </a:xfrm>
        </p:grpSpPr>
        <p:sp>
          <p:nvSpPr>
            <p:cNvPr id="5857" name="Google Shape;5857;p5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61" name="Google Shape;5861;p58"/>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862" name="Google Shape;5862;p58"/>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863" name="Google Shape;5863;p58"/>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864" name="Google Shape;5864;p58"/>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865" name="Google Shape;5865;p58"/>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6" name="Google Shape;5866;p58"/>
          <p:cNvGrpSpPr/>
          <p:nvPr/>
        </p:nvGrpSpPr>
        <p:grpSpPr>
          <a:xfrm>
            <a:off x="7123972" y="967158"/>
            <a:ext cx="1304650" cy="1124856"/>
            <a:chOff x="7287122" y="1165658"/>
            <a:chExt cx="1219413" cy="1051365"/>
          </a:xfrm>
        </p:grpSpPr>
        <p:grpSp>
          <p:nvGrpSpPr>
            <p:cNvPr id="5867" name="Google Shape;5867;p58"/>
            <p:cNvGrpSpPr/>
            <p:nvPr/>
          </p:nvGrpSpPr>
          <p:grpSpPr>
            <a:xfrm>
              <a:off x="7287122" y="1969723"/>
              <a:ext cx="1219413" cy="247300"/>
              <a:chOff x="7287122" y="1969723"/>
              <a:chExt cx="1219413" cy="247300"/>
            </a:xfrm>
          </p:grpSpPr>
          <p:sp>
            <p:nvSpPr>
              <p:cNvPr id="5868" name="Google Shape;5868;p5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9" name="Google Shape;5869;p58"/>
              <p:cNvGrpSpPr/>
              <p:nvPr/>
            </p:nvGrpSpPr>
            <p:grpSpPr>
              <a:xfrm>
                <a:off x="7287122" y="2063892"/>
                <a:ext cx="1151753" cy="73428"/>
                <a:chOff x="7287122" y="2063892"/>
                <a:chExt cx="1151753" cy="73428"/>
              </a:xfrm>
            </p:grpSpPr>
            <p:sp>
              <p:nvSpPr>
                <p:cNvPr id="5870" name="Google Shape;5870;p5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71" name="Google Shape;5871;p5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872" name="Google Shape;5872;p58"/>
            <p:cNvGrpSpPr/>
            <p:nvPr/>
          </p:nvGrpSpPr>
          <p:grpSpPr>
            <a:xfrm>
              <a:off x="7287122" y="1712201"/>
              <a:ext cx="1219403" cy="246767"/>
              <a:chOff x="7287122" y="1712201"/>
              <a:chExt cx="1219403" cy="246767"/>
            </a:xfrm>
          </p:grpSpPr>
          <p:sp>
            <p:nvSpPr>
              <p:cNvPr id="5873" name="Google Shape;5873;p5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4" name="Google Shape;5874;p58"/>
              <p:cNvGrpSpPr/>
              <p:nvPr/>
            </p:nvGrpSpPr>
            <p:grpSpPr>
              <a:xfrm>
                <a:off x="7287122" y="1842861"/>
                <a:ext cx="1005303" cy="73419"/>
                <a:chOff x="7287122" y="1842861"/>
                <a:chExt cx="1005303" cy="73419"/>
              </a:xfrm>
            </p:grpSpPr>
            <p:sp>
              <p:nvSpPr>
                <p:cNvPr id="5875" name="Google Shape;5875;p5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76" name="Google Shape;5876;p5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877" name="Google Shape;5877;p58"/>
            <p:cNvGrpSpPr/>
            <p:nvPr/>
          </p:nvGrpSpPr>
          <p:grpSpPr>
            <a:xfrm>
              <a:off x="7287122" y="1447520"/>
              <a:ext cx="1219403" cy="286667"/>
              <a:chOff x="7287122" y="1447520"/>
              <a:chExt cx="1219403" cy="286667"/>
            </a:xfrm>
          </p:grpSpPr>
          <p:sp>
            <p:nvSpPr>
              <p:cNvPr id="5878" name="Google Shape;5878;p5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9" name="Google Shape;5879;p58"/>
              <p:cNvGrpSpPr/>
              <p:nvPr/>
            </p:nvGrpSpPr>
            <p:grpSpPr>
              <a:xfrm>
                <a:off x="7287122" y="1581977"/>
                <a:ext cx="852803" cy="73428"/>
                <a:chOff x="7287122" y="1581977"/>
                <a:chExt cx="852803" cy="73428"/>
              </a:xfrm>
            </p:grpSpPr>
            <p:sp>
              <p:nvSpPr>
                <p:cNvPr id="5880" name="Google Shape;5880;p5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81" name="Google Shape;5881;p5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882" name="Google Shape;5882;p58"/>
            <p:cNvGrpSpPr/>
            <p:nvPr/>
          </p:nvGrpSpPr>
          <p:grpSpPr>
            <a:xfrm>
              <a:off x="7287122" y="1165658"/>
              <a:ext cx="1219403" cy="344253"/>
              <a:chOff x="7287122" y="1165658"/>
              <a:chExt cx="1219403" cy="344253"/>
            </a:xfrm>
          </p:grpSpPr>
          <p:sp>
            <p:nvSpPr>
              <p:cNvPr id="5883" name="Google Shape;5883;p5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4" name="Google Shape;5884;p58"/>
              <p:cNvGrpSpPr/>
              <p:nvPr/>
            </p:nvGrpSpPr>
            <p:grpSpPr>
              <a:xfrm>
                <a:off x="7287122" y="1341025"/>
                <a:ext cx="695703" cy="73419"/>
                <a:chOff x="7287122" y="1341025"/>
                <a:chExt cx="695703" cy="73419"/>
              </a:xfrm>
            </p:grpSpPr>
            <p:sp>
              <p:nvSpPr>
                <p:cNvPr id="5885" name="Google Shape;5885;p5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86" name="Google Shape;5886;p5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887" name="Google Shape;5887;p58"/>
          <p:cNvGrpSpPr/>
          <p:nvPr/>
        </p:nvGrpSpPr>
        <p:grpSpPr>
          <a:xfrm>
            <a:off x="5790464" y="973181"/>
            <a:ext cx="1397729" cy="1098540"/>
            <a:chOff x="5900602" y="1193063"/>
            <a:chExt cx="1299851" cy="1021707"/>
          </a:xfrm>
        </p:grpSpPr>
        <p:grpSp>
          <p:nvGrpSpPr>
            <p:cNvPr id="5888" name="Google Shape;5888;p58"/>
            <p:cNvGrpSpPr/>
            <p:nvPr/>
          </p:nvGrpSpPr>
          <p:grpSpPr>
            <a:xfrm>
              <a:off x="6520337" y="1193063"/>
              <a:ext cx="341815" cy="799959"/>
              <a:chOff x="6520337" y="1193063"/>
              <a:chExt cx="341815" cy="799959"/>
            </a:xfrm>
          </p:grpSpPr>
          <p:grpSp>
            <p:nvGrpSpPr>
              <p:cNvPr id="5889" name="Google Shape;5889;p58"/>
              <p:cNvGrpSpPr/>
              <p:nvPr/>
            </p:nvGrpSpPr>
            <p:grpSpPr>
              <a:xfrm>
                <a:off x="6520337" y="1589527"/>
                <a:ext cx="213950" cy="403494"/>
                <a:chOff x="6520337" y="1589527"/>
                <a:chExt cx="213950" cy="403494"/>
              </a:xfrm>
            </p:grpSpPr>
            <p:sp>
              <p:nvSpPr>
                <p:cNvPr id="5890" name="Google Shape;5890;p5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8"/>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2" name="Google Shape;5892;p58"/>
              <p:cNvGrpSpPr/>
              <p:nvPr/>
            </p:nvGrpSpPr>
            <p:grpSpPr>
              <a:xfrm>
                <a:off x="6577204" y="1193063"/>
                <a:ext cx="284947" cy="464512"/>
                <a:chOff x="6577204" y="1193063"/>
                <a:chExt cx="284947" cy="464512"/>
              </a:xfrm>
            </p:grpSpPr>
            <p:sp>
              <p:nvSpPr>
                <p:cNvPr id="5893" name="Google Shape;5893;p5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94" name="Google Shape;5894;p58"/>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895" name="Google Shape;5895;p58"/>
            <p:cNvGrpSpPr/>
            <p:nvPr/>
          </p:nvGrpSpPr>
          <p:grpSpPr>
            <a:xfrm>
              <a:off x="6238903" y="1193063"/>
              <a:ext cx="300475" cy="900152"/>
              <a:chOff x="6238903" y="1193063"/>
              <a:chExt cx="300475" cy="900152"/>
            </a:xfrm>
          </p:grpSpPr>
          <p:grpSp>
            <p:nvGrpSpPr>
              <p:cNvPr id="5896" name="Google Shape;5896;p58"/>
              <p:cNvGrpSpPr/>
              <p:nvPr/>
            </p:nvGrpSpPr>
            <p:grpSpPr>
              <a:xfrm>
                <a:off x="6290865" y="1489315"/>
                <a:ext cx="248514" cy="603900"/>
                <a:chOff x="6290865" y="1489315"/>
                <a:chExt cx="248514" cy="603900"/>
              </a:xfrm>
            </p:grpSpPr>
            <p:sp>
              <p:nvSpPr>
                <p:cNvPr id="5897" name="Google Shape;5897;p5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8"/>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58"/>
              <p:cNvGrpSpPr/>
              <p:nvPr/>
            </p:nvGrpSpPr>
            <p:grpSpPr>
              <a:xfrm>
                <a:off x="6238903" y="1193063"/>
                <a:ext cx="284947" cy="333087"/>
                <a:chOff x="6238903" y="1193063"/>
                <a:chExt cx="284947" cy="333087"/>
              </a:xfrm>
            </p:grpSpPr>
            <p:sp>
              <p:nvSpPr>
                <p:cNvPr id="5900" name="Google Shape;5900;p5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01" name="Google Shape;5901;p58"/>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902" name="Google Shape;5902;p58"/>
            <p:cNvGrpSpPr/>
            <p:nvPr/>
          </p:nvGrpSpPr>
          <p:grpSpPr>
            <a:xfrm>
              <a:off x="5900602" y="1193063"/>
              <a:ext cx="444345" cy="1021707"/>
              <a:chOff x="5900602" y="1193063"/>
              <a:chExt cx="444345" cy="1021707"/>
            </a:xfrm>
          </p:grpSpPr>
          <p:grpSp>
            <p:nvGrpSpPr>
              <p:cNvPr id="5903" name="Google Shape;5903;p58"/>
              <p:cNvGrpSpPr/>
              <p:nvPr/>
            </p:nvGrpSpPr>
            <p:grpSpPr>
              <a:xfrm>
                <a:off x="6046501" y="1367785"/>
                <a:ext cx="298446" cy="846986"/>
                <a:chOff x="6046501" y="1367785"/>
                <a:chExt cx="298446" cy="846986"/>
              </a:xfrm>
            </p:grpSpPr>
            <p:sp>
              <p:nvSpPr>
                <p:cNvPr id="5904" name="Google Shape;5904;p5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8"/>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6" name="Google Shape;5906;p58"/>
              <p:cNvGrpSpPr/>
              <p:nvPr/>
            </p:nvGrpSpPr>
            <p:grpSpPr>
              <a:xfrm>
                <a:off x="5900602" y="1193063"/>
                <a:ext cx="284947" cy="182312"/>
                <a:chOff x="5900602" y="1193063"/>
                <a:chExt cx="284947" cy="182312"/>
              </a:xfrm>
            </p:grpSpPr>
            <p:sp>
              <p:nvSpPr>
                <p:cNvPr id="5907" name="Google Shape;5907;p5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08" name="Google Shape;5908;p5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909" name="Google Shape;5909;p58"/>
            <p:cNvGrpSpPr/>
            <p:nvPr/>
          </p:nvGrpSpPr>
          <p:grpSpPr>
            <a:xfrm>
              <a:off x="6738300" y="1193063"/>
              <a:ext cx="462153" cy="707634"/>
              <a:chOff x="6738300" y="1193063"/>
              <a:chExt cx="462153" cy="707634"/>
            </a:xfrm>
          </p:grpSpPr>
          <p:grpSp>
            <p:nvGrpSpPr>
              <p:cNvPr id="5910" name="Google Shape;5910;p58"/>
              <p:cNvGrpSpPr/>
              <p:nvPr/>
            </p:nvGrpSpPr>
            <p:grpSpPr>
              <a:xfrm>
                <a:off x="6915505" y="1193063"/>
                <a:ext cx="284947" cy="597387"/>
                <a:chOff x="6915505" y="1193063"/>
                <a:chExt cx="284947" cy="597387"/>
              </a:xfrm>
            </p:grpSpPr>
            <p:sp>
              <p:nvSpPr>
                <p:cNvPr id="5911" name="Google Shape;5911;p5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12" name="Google Shape;5912;p58"/>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913" name="Google Shape;5913;p58"/>
              <p:cNvGrpSpPr/>
              <p:nvPr/>
            </p:nvGrpSpPr>
            <p:grpSpPr>
              <a:xfrm>
                <a:off x="6738300" y="1684725"/>
                <a:ext cx="230066" cy="215971"/>
                <a:chOff x="6738300" y="1684725"/>
                <a:chExt cx="230066" cy="215971"/>
              </a:xfrm>
            </p:grpSpPr>
            <p:sp>
              <p:nvSpPr>
                <p:cNvPr id="5914" name="Google Shape;5914;p58"/>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8"/>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19" name="Shape 5919"/>
        <p:cNvGrpSpPr/>
        <p:nvPr/>
      </p:nvGrpSpPr>
      <p:grpSpPr>
        <a:xfrm>
          <a:off x="0" y="0"/>
          <a:ext cx="0" cy="0"/>
          <a:chOff x="0" y="0"/>
          <a:chExt cx="0" cy="0"/>
        </a:xfrm>
      </p:grpSpPr>
      <p:grpSp>
        <p:nvGrpSpPr>
          <p:cNvPr id="5920" name="Google Shape;5920;p59"/>
          <p:cNvGrpSpPr/>
          <p:nvPr/>
        </p:nvGrpSpPr>
        <p:grpSpPr>
          <a:xfrm>
            <a:off x="821785" y="2307635"/>
            <a:ext cx="339235" cy="298186"/>
            <a:chOff x="898875" y="244725"/>
            <a:chExt cx="481800" cy="423500"/>
          </a:xfrm>
        </p:grpSpPr>
        <p:sp>
          <p:nvSpPr>
            <p:cNvPr id="5921" name="Google Shape;5921;p59"/>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2" name="Google Shape;5922;p59"/>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3" name="Google Shape;5923;p59"/>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4" name="Google Shape;5924;p59"/>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5" name="Google Shape;5925;p59"/>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6" name="Google Shape;5926;p59"/>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27" name="Google Shape;5927;p59"/>
          <p:cNvGrpSpPr/>
          <p:nvPr/>
        </p:nvGrpSpPr>
        <p:grpSpPr>
          <a:xfrm>
            <a:off x="1260167" y="2287103"/>
            <a:ext cx="298169" cy="339253"/>
            <a:chOff x="1529350" y="258825"/>
            <a:chExt cx="423475" cy="481825"/>
          </a:xfrm>
        </p:grpSpPr>
        <p:sp>
          <p:nvSpPr>
            <p:cNvPr id="5928" name="Google Shape;5928;p59"/>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9" name="Google Shape;5929;p59"/>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30" name="Google Shape;5930;p59"/>
          <p:cNvGrpSpPr/>
          <p:nvPr/>
        </p:nvGrpSpPr>
        <p:grpSpPr>
          <a:xfrm>
            <a:off x="2102437" y="2287102"/>
            <a:ext cx="298169" cy="339253"/>
            <a:chOff x="2707500" y="249400"/>
            <a:chExt cx="423475" cy="481825"/>
          </a:xfrm>
        </p:grpSpPr>
        <p:sp>
          <p:nvSpPr>
            <p:cNvPr id="5931" name="Google Shape;5931;p59"/>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2" name="Google Shape;5932;p59"/>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33" name="Google Shape;5933;p59"/>
          <p:cNvGrpSpPr/>
          <p:nvPr/>
        </p:nvGrpSpPr>
        <p:grpSpPr>
          <a:xfrm>
            <a:off x="2516052" y="2287428"/>
            <a:ext cx="305386" cy="338602"/>
            <a:chOff x="3300325" y="249875"/>
            <a:chExt cx="433725" cy="480900"/>
          </a:xfrm>
        </p:grpSpPr>
        <p:sp>
          <p:nvSpPr>
            <p:cNvPr id="5934" name="Google Shape;5934;p59"/>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5" name="Google Shape;5935;p59"/>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6" name="Google Shape;5936;p59"/>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7" name="Google Shape;5937;p59"/>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8" name="Google Shape;5938;p59"/>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9" name="Google Shape;5939;p59"/>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40" name="Google Shape;5940;p59"/>
          <p:cNvGrpSpPr/>
          <p:nvPr/>
        </p:nvGrpSpPr>
        <p:grpSpPr>
          <a:xfrm>
            <a:off x="1653142" y="2367273"/>
            <a:ext cx="340890" cy="178912"/>
            <a:chOff x="2084325" y="363300"/>
            <a:chExt cx="484150" cy="254100"/>
          </a:xfrm>
        </p:grpSpPr>
        <p:sp>
          <p:nvSpPr>
            <p:cNvPr id="5941" name="Google Shape;5941;p59"/>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2" name="Google Shape;5942;p59"/>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43" name="Google Shape;5943;p59"/>
          <p:cNvGrpSpPr/>
          <p:nvPr/>
        </p:nvGrpSpPr>
        <p:grpSpPr>
          <a:xfrm>
            <a:off x="2905137" y="2287349"/>
            <a:ext cx="352349" cy="338760"/>
            <a:chOff x="3854700" y="249750"/>
            <a:chExt cx="500425" cy="481125"/>
          </a:xfrm>
        </p:grpSpPr>
        <p:sp>
          <p:nvSpPr>
            <p:cNvPr id="5944" name="Google Shape;5944;p59"/>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5" name="Google Shape;5945;p59"/>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6" name="Google Shape;5946;p59"/>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7" name="Google Shape;5947;p59"/>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8" name="Google Shape;5948;p59"/>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9" name="Google Shape;5949;p59"/>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0" name="Google Shape;5950;p59"/>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1" name="Google Shape;5951;p59"/>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52" name="Google Shape;5952;p59"/>
          <p:cNvGrpSpPr/>
          <p:nvPr/>
        </p:nvGrpSpPr>
        <p:grpSpPr>
          <a:xfrm>
            <a:off x="3323126" y="2287349"/>
            <a:ext cx="352349" cy="338760"/>
            <a:chOff x="4447550" y="249750"/>
            <a:chExt cx="500425" cy="481125"/>
          </a:xfrm>
        </p:grpSpPr>
        <p:sp>
          <p:nvSpPr>
            <p:cNvPr id="5953" name="Google Shape;5953;p59"/>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4" name="Google Shape;5954;p59"/>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55" name="Google Shape;5955;p59"/>
          <p:cNvGrpSpPr/>
          <p:nvPr/>
        </p:nvGrpSpPr>
        <p:grpSpPr>
          <a:xfrm>
            <a:off x="3752328" y="2287102"/>
            <a:ext cx="339253" cy="339253"/>
            <a:chOff x="5049725" y="249400"/>
            <a:chExt cx="481825" cy="481825"/>
          </a:xfrm>
        </p:grpSpPr>
        <p:sp>
          <p:nvSpPr>
            <p:cNvPr id="5956" name="Google Shape;5956;p59"/>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7" name="Google Shape;5957;p59"/>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58" name="Google Shape;5958;p59"/>
          <p:cNvGrpSpPr/>
          <p:nvPr/>
        </p:nvGrpSpPr>
        <p:grpSpPr>
          <a:xfrm>
            <a:off x="4166269" y="2287102"/>
            <a:ext cx="339253" cy="339253"/>
            <a:chOff x="5660400" y="238125"/>
            <a:chExt cx="481825" cy="481825"/>
          </a:xfrm>
        </p:grpSpPr>
        <p:sp>
          <p:nvSpPr>
            <p:cNvPr id="5959" name="Google Shape;5959;p59"/>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0" name="Google Shape;5960;p59"/>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61" name="Google Shape;5961;p59"/>
          <p:cNvGrpSpPr/>
          <p:nvPr/>
        </p:nvGrpSpPr>
        <p:grpSpPr>
          <a:xfrm>
            <a:off x="4582955" y="2287102"/>
            <a:ext cx="339253" cy="339253"/>
            <a:chOff x="6235400" y="249400"/>
            <a:chExt cx="481825" cy="481825"/>
          </a:xfrm>
        </p:grpSpPr>
        <p:sp>
          <p:nvSpPr>
            <p:cNvPr id="5962" name="Google Shape;5962;p59"/>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3" name="Google Shape;5963;p59"/>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4" name="Google Shape;5964;p59"/>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5" name="Google Shape;5965;p59"/>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6" name="Google Shape;5966;p59"/>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67" name="Google Shape;5967;p59"/>
          <p:cNvGrpSpPr/>
          <p:nvPr/>
        </p:nvGrpSpPr>
        <p:grpSpPr>
          <a:xfrm>
            <a:off x="821301" y="2731810"/>
            <a:ext cx="340204" cy="298116"/>
            <a:chOff x="899850" y="871450"/>
            <a:chExt cx="483175" cy="423400"/>
          </a:xfrm>
        </p:grpSpPr>
        <p:sp>
          <p:nvSpPr>
            <p:cNvPr id="5968" name="Google Shape;5968;p59"/>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9" name="Google Shape;5969;p59"/>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0" name="Google Shape;5970;p59"/>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1" name="Google Shape;5971;p59"/>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972" name="Google Shape;5972;p59"/>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973" name="Google Shape;5973;p59"/>
          <p:cNvGrpSpPr/>
          <p:nvPr/>
        </p:nvGrpSpPr>
        <p:grpSpPr>
          <a:xfrm>
            <a:off x="1653301" y="2711232"/>
            <a:ext cx="340573" cy="339271"/>
            <a:chOff x="2085450" y="842250"/>
            <a:chExt cx="483700" cy="481850"/>
          </a:xfrm>
        </p:grpSpPr>
        <p:sp>
          <p:nvSpPr>
            <p:cNvPr id="5974" name="Google Shape;5974;p59"/>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5" name="Google Shape;5975;p59"/>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6" name="Google Shape;5976;p59"/>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77" name="Google Shape;5977;p59"/>
          <p:cNvGrpSpPr/>
          <p:nvPr/>
        </p:nvGrpSpPr>
        <p:grpSpPr>
          <a:xfrm>
            <a:off x="2081868" y="2711241"/>
            <a:ext cx="339306" cy="339253"/>
            <a:chOff x="2685825" y="840375"/>
            <a:chExt cx="481900" cy="481825"/>
          </a:xfrm>
        </p:grpSpPr>
        <p:sp>
          <p:nvSpPr>
            <p:cNvPr id="5978" name="Google Shape;5978;p59"/>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9" name="Google Shape;5979;p59"/>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80" name="Google Shape;5980;p59"/>
          <p:cNvGrpSpPr/>
          <p:nvPr/>
        </p:nvGrpSpPr>
        <p:grpSpPr>
          <a:xfrm>
            <a:off x="2493529" y="2710924"/>
            <a:ext cx="350431" cy="339887"/>
            <a:chOff x="3270675" y="841800"/>
            <a:chExt cx="497700" cy="482725"/>
          </a:xfrm>
        </p:grpSpPr>
        <p:sp>
          <p:nvSpPr>
            <p:cNvPr id="5981" name="Google Shape;5981;p59"/>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2" name="Google Shape;5982;p59"/>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3" name="Google Shape;5983;p59"/>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984" name="Google Shape;5984;p59"/>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985" name="Google Shape;5985;p59"/>
          <p:cNvGrpSpPr/>
          <p:nvPr/>
        </p:nvGrpSpPr>
        <p:grpSpPr>
          <a:xfrm>
            <a:off x="3329675" y="2731783"/>
            <a:ext cx="339253" cy="298169"/>
            <a:chOff x="4467200" y="877100"/>
            <a:chExt cx="481825" cy="423475"/>
          </a:xfrm>
        </p:grpSpPr>
        <p:sp>
          <p:nvSpPr>
            <p:cNvPr id="5986" name="Google Shape;5986;p59"/>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7" name="Google Shape;5987;p59"/>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8" name="Google Shape;5988;p59"/>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9" name="Google Shape;5989;p59"/>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90" name="Google Shape;5990;p59"/>
          <p:cNvGrpSpPr/>
          <p:nvPr/>
        </p:nvGrpSpPr>
        <p:grpSpPr>
          <a:xfrm>
            <a:off x="3744565" y="2711232"/>
            <a:ext cx="354778" cy="339271"/>
            <a:chOff x="5045500" y="842250"/>
            <a:chExt cx="503875" cy="481850"/>
          </a:xfrm>
        </p:grpSpPr>
        <p:sp>
          <p:nvSpPr>
            <p:cNvPr id="5991" name="Google Shape;5991;p59"/>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2" name="Google Shape;5992;p59"/>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93" name="Google Shape;5993;p59"/>
          <p:cNvGrpSpPr/>
          <p:nvPr/>
        </p:nvGrpSpPr>
        <p:grpSpPr>
          <a:xfrm>
            <a:off x="4167413" y="2737451"/>
            <a:ext cx="336965" cy="286833"/>
            <a:chOff x="5645200" y="879425"/>
            <a:chExt cx="478575" cy="407375"/>
          </a:xfrm>
        </p:grpSpPr>
        <p:sp>
          <p:nvSpPr>
            <p:cNvPr id="5994" name="Google Shape;5994;p59"/>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5" name="Google Shape;5995;p59"/>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6" name="Google Shape;5996;p59"/>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7" name="Google Shape;5997;p59"/>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8" name="Google Shape;5998;p59"/>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9" name="Google Shape;5999;p59"/>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00" name="Google Shape;6000;p59"/>
          <p:cNvGrpSpPr/>
          <p:nvPr/>
        </p:nvGrpSpPr>
        <p:grpSpPr>
          <a:xfrm>
            <a:off x="4603488" y="2711241"/>
            <a:ext cx="298186" cy="339253"/>
            <a:chOff x="6264525" y="842250"/>
            <a:chExt cx="423500" cy="481825"/>
          </a:xfrm>
        </p:grpSpPr>
        <p:sp>
          <p:nvSpPr>
            <p:cNvPr id="6001" name="Google Shape;6001;p59"/>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2" name="Google Shape;6002;p59"/>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3" name="Google Shape;6003;p59"/>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4" name="Google Shape;6004;p59"/>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5" name="Google Shape;6005;p59"/>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6" name="Google Shape;6006;p59"/>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7" name="Google Shape;6007;p59"/>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08" name="Google Shape;6008;p59"/>
          <p:cNvGrpSpPr/>
          <p:nvPr/>
        </p:nvGrpSpPr>
        <p:grpSpPr>
          <a:xfrm>
            <a:off x="821776" y="3125895"/>
            <a:ext cx="339253" cy="339253"/>
            <a:chOff x="900750" y="1436075"/>
            <a:chExt cx="481825" cy="481825"/>
          </a:xfrm>
        </p:grpSpPr>
        <p:sp>
          <p:nvSpPr>
            <p:cNvPr id="6009" name="Google Shape;6009;p59"/>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0" name="Google Shape;6010;p59"/>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1" name="Google Shape;6011;p59"/>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2" name="Google Shape;6012;p59"/>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13" name="Google Shape;6013;p59"/>
          <p:cNvGrpSpPr/>
          <p:nvPr/>
        </p:nvGrpSpPr>
        <p:grpSpPr>
          <a:xfrm>
            <a:off x="1239624" y="3186183"/>
            <a:ext cx="339253" cy="218676"/>
            <a:chOff x="1492675" y="1520750"/>
            <a:chExt cx="481825" cy="310575"/>
          </a:xfrm>
        </p:grpSpPr>
        <p:sp>
          <p:nvSpPr>
            <p:cNvPr id="6014" name="Google Shape;6014;p59"/>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5" name="Google Shape;6015;p59"/>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16" name="Google Shape;6016;p59"/>
          <p:cNvGrpSpPr/>
          <p:nvPr/>
        </p:nvGrpSpPr>
        <p:grpSpPr>
          <a:xfrm>
            <a:off x="1647421" y="3125877"/>
            <a:ext cx="352332" cy="339288"/>
            <a:chOff x="2071000" y="1435025"/>
            <a:chExt cx="500400" cy="481875"/>
          </a:xfrm>
        </p:grpSpPr>
        <p:sp>
          <p:nvSpPr>
            <p:cNvPr id="6017" name="Google Shape;6017;p59"/>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8" name="Google Shape;6018;p59"/>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9" name="Google Shape;6019;p59"/>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20" name="Google Shape;6020;p59"/>
          <p:cNvGrpSpPr/>
          <p:nvPr/>
        </p:nvGrpSpPr>
        <p:grpSpPr>
          <a:xfrm>
            <a:off x="2075584" y="3146709"/>
            <a:ext cx="351874" cy="297623"/>
            <a:chOff x="2678350" y="1464650"/>
            <a:chExt cx="499750" cy="422700"/>
          </a:xfrm>
        </p:grpSpPr>
        <p:sp>
          <p:nvSpPr>
            <p:cNvPr id="6021" name="Google Shape;6021;p59"/>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2" name="Google Shape;6022;p59"/>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3" name="Google Shape;6023;p59"/>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24" name="Google Shape;6024;p59"/>
          <p:cNvGrpSpPr/>
          <p:nvPr/>
        </p:nvGrpSpPr>
        <p:grpSpPr>
          <a:xfrm>
            <a:off x="2499118" y="3125895"/>
            <a:ext cx="339253" cy="339253"/>
            <a:chOff x="3271200" y="1435075"/>
            <a:chExt cx="481825" cy="481825"/>
          </a:xfrm>
        </p:grpSpPr>
        <p:sp>
          <p:nvSpPr>
            <p:cNvPr id="6025" name="Google Shape;6025;p59"/>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6" name="Google Shape;6026;p59"/>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27" name="Google Shape;6027;p59"/>
          <p:cNvGrpSpPr/>
          <p:nvPr/>
        </p:nvGrpSpPr>
        <p:grpSpPr>
          <a:xfrm>
            <a:off x="2909591" y="3125877"/>
            <a:ext cx="343442" cy="339288"/>
            <a:chOff x="3858100" y="1435075"/>
            <a:chExt cx="487775" cy="481875"/>
          </a:xfrm>
        </p:grpSpPr>
        <p:sp>
          <p:nvSpPr>
            <p:cNvPr id="6028" name="Google Shape;6028;p59"/>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9" name="Google Shape;6029;p59"/>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0" name="Google Shape;6030;p59"/>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1" name="Google Shape;6031;p59"/>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2" name="Google Shape;6032;p59"/>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33" name="Google Shape;6033;p59"/>
          <p:cNvGrpSpPr/>
          <p:nvPr/>
        </p:nvGrpSpPr>
        <p:grpSpPr>
          <a:xfrm>
            <a:off x="3329674" y="3125895"/>
            <a:ext cx="339253" cy="339253"/>
            <a:chOff x="4456875" y="1435075"/>
            <a:chExt cx="481825" cy="481825"/>
          </a:xfrm>
        </p:grpSpPr>
        <p:sp>
          <p:nvSpPr>
            <p:cNvPr id="6034" name="Google Shape;6034;p59"/>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5" name="Google Shape;6035;p59"/>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6" name="Google Shape;6036;p59"/>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7" name="Google Shape;6037;p59"/>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8" name="Google Shape;6038;p59"/>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9" name="Google Shape;6039;p59"/>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0" name="Google Shape;6040;p59"/>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1" name="Google Shape;6041;p59"/>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2" name="Google Shape;6042;p59"/>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3" name="Google Shape;6043;p59"/>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4" name="Google Shape;6044;p59"/>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5" name="Google Shape;6045;p59"/>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6" name="Google Shape;6046;p59"/>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7" name="Google Shape;6047;p59"/>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8" name="Google Shape;6048;p59"/>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9" name="Google Shape;6049;p59"/>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0" name="Google Shape;6050;p59"/>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1" name="Google Shape;6051;p59"/>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2" name="Google Shape;6052;p59"/>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53" name="Google Shape;6053;p59"/>
          <p:cNvGrpSpPr/>
          <p:nvPr/>
        </p:nvGrpSpPr>
        <p:grpSpPr>
          <a:xfrm>
            <a:off x="3750665" y="3125886"/>
            <a:ext cx="342580" cy="339271"/>
            <a:chOff x="5049725" y="1435050"/>
            <a:chExt cx="486550" cy="481850"/>
          </a:xfrm>
        </p:grpSpPr>
        <p:sp>
          <p:nvSpPr>
            <p:cNvPr id="6054" name="Google Shape;6054;p59"/>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5" name="Google Shape;6055;p59"/>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6" name="Google Shape;6056;p59"/>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7" name="Google Shape;6057;p59"/>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58" name="Google Shape;6058;p59"/>
          <p:cNvGrpSpPr/>
          <p:nvPr/>
        </p:nvGrpSpPr>
        <p:grpSpPr>
          <a:xfrm>
            <a:off x="4166216" y="3125895"/>
            <a:ext cx="339359" cy="339253"/>
            <a:chOff x="5642475" y="1435075"/>
            <a:chExt cx="481975" cy="481825"/>
          </a:xfrm>
        </p:grpSpPr>
        <p:sp>
          <p:nvSpPr>
            <p:cNvPr id="6059" name="Google Shape;6059;p59"/>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0" name="Google Shape;6060;p59"/>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1" name="Google Shape;6061;p59"/>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62" name="Google Shape;6062;p59"/>
          <p:cNvGrpSpPr/>
          <p:nvPr/>
        </p:nvGrpSpPr>
        <p:grpSpPr>
          <a:xfrm>
            <a:off x="4580702" y="3125886"/>
            <a:ext cx="343759" cy="339271"/>
            <a:chOff x="6232000" y="1435050"/>
            <a:chExt cx="488225" cy="481850"/>
          </a:xfrm>
        </p:grpSpPr>
        <p:sp>
          <p:nvSpPr>
            <p:cNvPr id="6063" name="Google Shape;6063;p59"/>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4" name="Google Shape;6064;p59"/>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5" name="Google Shape;6065;p59"/>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6" name="Google Shape;6066;p59"/>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7" name="Google Shape;6067;p59"/>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68" name="Google Shape;6068;p59"/>
          <p:cNvGrpSpPr/>
          <p:nvPr/>
        </p:nvGrpSpPr>
        <p:grpSpPr>
          <a:xfrm>
            <a:off x="841438" y="3539545"/>
            <a:ext cx="299929" cy="337792"/>
            <a:chOff x="924450" y="2028975"/>
            <a:chExt cx="425975" cy="479750"/>
          </a:xfrm>
        </p:grpSpPr>
        <p:sp>
          <p:nvSpPr>
            <p:cNvPr id="6069" name="Google Shape;6069;p59"/>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0" name="Google Shape;6070;p59"/>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1" name="Google Shape;6071;p59"/>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72" name="Google Shape;6072;p59"/>
          <p:cNvGrpSpPr/>
          <p:nvPr/>
        </p:nvGrpSpPr>
        <p:grpSpPr>
          <a:xfrm>
            <a:off x="1653934" y="3559347"/>
            <a:ext cx="339306" cy="298186"/>
            <a:chOff x="2085450" y="2057100"/>
            <a:chExt cx="481900" cy="423500"/>
          </a:xfrm>
        </p:grpSpPr>
        <p:sp>
          <p:nvSpPr>
            <p:cNvPr id="6073" name="Google Shape;6073;p59"/>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4" name="Google Shape;6074;p59"/>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5" name="Google Shape;6075;p59"/>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76" name="Google Shape;6076;p59"/>
          <p:cNvGrpSpPr/>
          <p:nvPr/>
        </p:nvGrpSpPr>
        <p:grpSpPr>
          <a:xfrm>
            <a:off x="2081868" y="3582592"/>
            <a:ext cx="339306" cy="251698"/>
            <a:chOff x="2678275" y="2090100"/>
            <a:chExt cx="481900" cy="357475"/>
          </a:xfrm>
        </p:grpSpPr>
        <p:sp>
          <p:nvSpPr>
            <p:cNvPr id="6077" name="Google Shape;6077;p59"/>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8" name="Google Shape;6078;p59"/>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9" name="Google Shape;6079;p59"/>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0" name="Google Shape;6080;p59"/>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1" name="Google Shape;6081;p59"/>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82" name="Google Shape;6082;p59"/>
          <p:cNvGrpSpPr/>
          <p:nvPr/>
        </p:nvGrpSpPr>
        <p:grpSpPr>
          <a:xfrm>
            <a:off x="2559072" y="3594790"/>
            <a:ext cx="219345" cy="227301"/>
            <a:chOff x="3357325" y="2093500"/>
            <a:chExt cx="311525" cy="322825"/>
          </a:xfrm>
        </p:grpSpPr>
        <p:sp>
          <p:nvSpPr>
            <p:cNvPr id="6083" name="Google Shape;6083;p59"/>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4" name="Google Shape;6084;p59"/>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5" name="Google Shape;6085;p59"/>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086" name="Google Shape;6086;p59"/>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087" name="Google Shape;6087;p59"/>
          <p:cNvGrpSpPr/>
          <p:nvPr/>
        </p:nvGrpSpPr>
        <p:grpSpPr>
          <a:xfrm>
            <a:off x="3353262" y="3538814"/>
            <a:ext cx="292078" cy="339253"/>
            <a:chOff x="4492800" y="2027925"/>
            <a:chExt cx="414825" cy="481825"/>
          </a:xfrm>
        </p:grpSpPr>
        <p:sp>
          <p:nvSpPr>
            <p:cNvPr id="6088" name="Google Shape;6088;p59"/>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9" name="Google Shape;6089;p59"/>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90" name="Google Shape;6090;p59"/>
          <p:cNvGrpSpPr/>
          <p:nvPr/>
        </p:nvGrpSpPr>
        <p:grpSpPr>
          <a:xfrm>
            <a:off x="3752354" y="3538805"/>
            <a:ext cx="339200" cy="339271"/>
            <a:chOff x="5049725" y="2027900"/>
            <a:chExt cx="481750" cy="481850"/>
          </a:xfrm>
        </p:grpSpPr>
        <p:sp>
          <p:nvSpPr>
            <p:cNvPr id="6091" name="Google Shape;6091;p59"/>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2" name="Google Shape;6092;p59"/>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3" name="Google Shape;6093;p59"/>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4" name="Google Shape;6094;p59"/>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5" name="Google Shape;6095;p59"/>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6" name="Google Shape;6096;p59"/>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7" name="Google Shape;6097;p59"/>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8" name="Google Shape;6098;p59"/>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99" name="Google Shape;6099;p59"/>
          <p:cNvGrpSpPr/>
          <p:nvPr/>
        </p:nvGrpSpPr>
        <p:grpSpPr>
          <a:xfrm>
            <a:off x="4225950" y="3538893"/>
            <a:ext cx="219890" cy="339095"/>
            <a:chOff x="5726350" y="2028150"/>
            <a:chExt cx="312300" cy="481600"/>
          </a:xfrm>
        </p:grpSpPr>
        <p:sp>
          <p:nvSpPr>
            <p:cNvPr id="6100" name="Google Shape;6100;p59"/>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1" name="Google Shape;6101;p59"/>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2" name="Google Shape;6102;p59"/>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03" name="Google Shape;6103;p59"/>
          <p:cNvGrpSpPr/>
          <p:nvPr/>
        </p:nvGrpSpPr>
        <p:grpSpPr>
          <a:xfrm>
            <a:off x="4586141" y="3542000"/>
            <a:ext cx="332881" cy="332881"/>
            <a:chOff x="6239925" y="2032450"/>
            <a:chExt cx="472775" cy="472775"/>
          </a:xfrm>
        </p:grpSpPr>
        <p:sp>
          <p:nvSpPr>
            <p:cNvPr id="6104" name="Google Shape;6104;p59"/>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5" name="Google Shape;6105;p59"/>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06" name="Google Shape;6106;p59"/>
          <p:cNvGrpSpPr/>
          <p:nvPr/>
        </p:nvGrpSpPr>
        <p:grpSpPr>
          <a:xfrm>
            <a:off x="5035233" y="2364092"/>
            <a:ext cx="334641" cy="185425"/>
            <a:chOff x="903075" y="2730000"/>
            <a:chExt cx="475275" cy="263350"/>
          </a:xfrm>
        </p:grpSpPr>
        <p:sp>
          <p:nvSpPr>
            <p:cNvPr id="6107" name="Google Shape;6107;p59"/>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8" name="Google Shape;6108;p59"/>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9" name="Google Shape;6109;p59"/>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10" name="Google Shape;6110;p59"/>
          <p:cNvGrpSpPr/>
          <p:nvPr/>
        </p:nvGrpSpPr>
        <p:grpSpPr>
          <a:xfrm>
            <a:off x="1239624" y="3538814"/>
            <a:ext cx="339253" cy="339253"/>
            <a:chOff x="1492675" y="2027925"/>
            <a:chExt cx="481825" cy="481825"/>
          </a:xfrm>
        </p:grpSpPr>
        <p:sp>
          <p:nvSpPr>
            <p:cNvPr id="6111" name="Google Shape;6111;p59"/>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2" name="Google Shape;6112;p59"/>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3" name="Google Shape;6113;p59"/>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4" name="Google Shape;6114;p59"/>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5" name="Google Shape;6115;p59"/>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16" name="Google Shape;6116;p59"/>
          <p:cNvGrpSpPr/>
          <p:nvPr/>
        </p:nvGrpSpPr>
        <p:grpSpPr>
          <a:xfrm>
            <a:off x="5466000" y="2287178"/>
            <a:ext cx="339253" cy="339253"/>
            <a:chOff x="1492675" y="2620775"/>
            <a:chExt cx="481825" cy="481825"/>
          </a:xfrm>
        </p:grpSpPr>
        <p:sp>
          <p:nvSpPr>
            <p:cNvPr id="6117" name="Google Shape;6117;p59"/>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8" name="Google Shape;6118;p59"/>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119" name="Google Shape;6119;p59"/>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120" name="Google Shape;6120;p59"/>
          <p:cNvGrpSpPr/>
          <p:nvPr/>
        </p:nvGrpSpPr>
        <p:grpSpPr>
          <a:xfrm>
            <a:off x="6289754" y="2303161"/>
            <a:ext cx="333585" cy="307287"/>
            <a:chOff x="2682350" y="2643425"/>
            <a:chExt cx="473775" cy="436425"/>
          </a:xfrm>
        </p:grpSpPr>
        <p:sp>
          <p:nvSpPr>
            <p:cNvPr id="6121" name="Google Shape;6121;p59"/>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2" name="Google Shape;6122;p59"/>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3" name="Google Shape;6123;p59"/>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4" name="Google Shape;6124;p59"/>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5" name="Google Shape;6125;p59"/>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6" name="Google Shape;6126;p59"/>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7" name="Google Shape;6127;p59"/>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28" name="Google Shape;6128;p59"/>
          <p:cNvGrpSpPr/>
          <p:nvPr/>
        </p:nvGrpSpPr>
        <p:grpSpPr>
          <a:xfrm>
            <a:off x="6755243" y="2287178"/>
            <a:ext cx="238531" cy="339253"/>
            <a:chOff x="3342725" y="2620775"/>
            <a:chExt cx="338775" cy="481825"/>
          </a:xfrm>
        </p:grpSpPr>
        <p:sp>
          <p:nvSpPr>
            <p:cNvPr id="6129" name="Google Shape;6129;p59"/>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0" name="Google Shape;6130;p59"/>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1" name="Google Shape;6131;p59"/>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32" name="Google Shape;6132;p59"/>
          <p:cNvGrpSpPr/>
          <p:nvPr/>
        </p:nvGrpSpPr>
        <p:grpSpPr>
          <a:xfrm>
            <a:off x="7148994" y="2287178"/>
            <a:ext cx="278296" cy="339253"/>
            <a:chOff x="3907325" y="2620775"/>
            <a:chExt cx="395250" cy="481825"/>
          </a:xfrm>
        </p:grpSpPr>
        <p:sp>
          <p:nvSpPr>
            <p:cNvPr id="6133" name="Google Shape;6133;p59"/>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4" name="Google Shape;6134;p59"/>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5" name="Google Shape;6135;p59"/>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6" name="Google Shape;6136;p59"/>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37" name="Google Shape;6137;p59"/>
          <p:cNvGrpSpPr/>
          <p:nvPr/>
        </p:nvGrpSpPr>
        <p:grpSpPr>
          <a:xfrm>
            <a:off x="7542181" y="2297783"/>
            <a:ext cx="339253" cy="318042"/>
            <a:chOff x="4456875" y="2635825"/>
            <a:chExt cx="481825" cy="451700"/>
          </a:xfrm>
        </p:grpSpPr>
        <p:sp>
          <p:nvSpPr>
            <p:cNvPr id="6138" name="Google Shape;6138;p59"/>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9" name="Google Shape;6139;p59"/>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0" name="Google Shape;6140;p59"/>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1" name="Google Shape;6141;p59"/>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2" name="Google Shape;6142;p59"/>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3" name="Google Shape;6143;p59"/>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44" name="Google Shape;6144;p59"/>
          <p:cNvGrpSpPr/>
          <p:nvPr/>
        </p:nvGrpSpPr>
        <p:grpSpPr>
          <a:xfrm>
            <a:off x="7967105" y="2297783"/>
            <a:ext cx="339253" cy="318042"/>
            <a:chOff x="5049725" y="2635825"/>
            <a:chExt cx="481825" cy="451700"/>
          </a:xfrm>
        </p:grpSpPr>
        <p:sp>
          <p:nvSpPr>
            <p:cNvPr id="6145" name="Google Shape;6145;p59"/>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6" name="Google Shape;6146;p59"/>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7" name="Google Shape;6147;p59"/>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48" name="Google Shape;6148;p59"/>
          <p:cNvGrpSpPr/>
          <p:nvPr/>
        </p:nvGrpSpPr>
        <p:grpSpPr>
          <a:xfrm>
            <a:off x="2211475" y="3952243"/>
            <a:ext cx="338566" cy="338373"/>
            <a:chOff x="5643000" y="2621375"/>
            <a:chExt cx="480850" cy="480575"/>
          </a:xfrm>
        </p:grpSpPr>
        <p:sp>
          <p:nvSpPr>
            <p:cNvPr id="6149" name="Google Shape;6149;p59"/>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0" name="Google Shape;6150;p59"/>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1" name="Google Shape;6151;p59"/>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2" name="Google Shape;6152;p59"/>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3" name="Google Shape;6153;p59"/>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4" name="Google Shape;6154;p59"/>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5" name="Google Shape;6155;p59"/>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56" name="Google Shape;6156;p59"/>
          <p:cNvGrpSpPr/>
          <p:nvPr/>
        </p:nvGrpSpPr>
        <p:grpSpPr>
          <a:xfrm>
            <a:off x="4032695" y="3951803"/>
            <a:ext cx="339359" cy="339253"/>
            <a:chOff x="6235250" y="2620775"/>
            <a:chExt cx="481975" cy="481825"/>
          </a:xfrm>
        </p:grpSpPr>
        <p:sp>
          <p:nvSpPr>
            <p:cNvPr id="6157" name="Google Shape;6157;p59"/>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8" name="Google Shape;6158;p59"/>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9" name="Google Shape;6159;p59"/>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0" name="Google Shape;6160;p59"/>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1" name="Google Shape;6161;p59"/>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162" name="Google Shape;6162;p59"/>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163" name="Google Shape;6163;p59"/>
          <p:cNvGrpSpPr/>
          <p:nvPr/>
        </p:nvGrpSpPr>
        <p:grpSpPr>
          <a:xfrm>
            <a:off x="5465078" y="2711317"/>
            <a:ext cx="341101" cy="339253"/>
            <a:chOff x="1535000" y="3223325"/>
            <a:chExt cx="484450" cy="481825"/>
          </a:xfrm>
        </p:grpSpPr>
        <p:sp>
          <p:nvSpPr>
            <p:cNvPr id="6164" name="Google Shape;6164;p59"/>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5" name="Google Shape;6165;p59"/>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6" name="Google Shape;6166;p59"/>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67" name="Google Shape;6167;p59"/>
          <p:cNvGrpSpPr/>
          <p:nvPr/>
        </p:nvGrpSpPr>
        <p:grpSpPr>
          <a:xfrm>
            <a:off x="5872645" y="2746618"/>
            <a:ext cx="339253" cy="268649"/>
            <a:chOff x="2085525" y="3263750"/>
            <a:chExt cx="481825" cy="381550"/>
          </a:xfrm>
        </p:grpSpPr>
        <p:sp>
          <p:nvSpPr>
            <p:cNvPr id="6168" name="Google Shape;6168;p59"/>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9" name="Google Shape;6169;p59"/>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170" name="Google Shape;6170;p59"/>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171" name="Google Shape;6171;p59"/>
          <p:cNvGrpSpPr/>
          <p:nvPr/>
        </p:nvGrpSpPr>
        <p:grpSpPr>
          <a:xfrm>
            <a:off x="6704407" y="2711308"/>
            <a:ext cx="340204" cy="339271"/>
            <a:chOff x="3270450" y="3213625"/>
            <a:chExt cx="483175" cy="481850"/>
          </a:xfrm>
        </p:grpSpPr>
        <p:sp>
          <p:nvSpPr>
            <p:cNvPr id="6172" name="Google Shape;6172;p59"/>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3" name="Google Shape;6173;p59"/>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74" name="Google Shape;6174;p59"/>
          <p:cNvGrpSpPr/>
          <p:nvPr/>
        </p:nvGrpSpPr>
        <p:grpSpPr>
          <a:xfrm>
            <a:off x="7203676" y="2711317"/>
            <a:ext cx="168931" cy="339253"/>
            <a:chOff x="3984950" y="3213600"/>
            <a:chExt cx="239925" cy="481825"/>
          </a:xfrm>
        </p:grpSpPr>
        <p:sp>
          <p:nvSpPr>
            <p:cNvPr id="6175" name="Google Shape;6175;p59"/>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6" name="Google Shape;6176;p59"/>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177" name="Google Shape;6177;p59"/>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8" name="Google Shape;6178;p59"/>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179" name="Google Shape;6179;p59"/>
          <p:cNvGrpSpPr/>
          <p:nvPr/>
        </p:nvGrpSpPr>
        <p:grpSpPr>
          <a:xfrm>
            <a:off x="1736111" y="3981487"/>
            <a:ext cx="355218" cy="279880"/>
            <a:chOff x="5629975" y="3255775"/>
            <a:chExt cx="504500" cy="397500"/>
          </a:xfrm>
        </p:grpSpPr>
        <p:sp>
          <p:nvSpPr>
            <p:cNvPr id="6180" name="Google Shape;6180;p59"/>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1" name="Google Shape;6181;p59"/>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2" name="Google Shape;6182;p59"/>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3" name="Google Shape;6183;p59"/>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4" name="Google Shape;6184;p59"/>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85" name="Google Shape;6185;p59"/>
          <p:cNvGrpSpPr/>
          <p:nvPr/>
        </p:nvGrpSpPr>
        <p:grpSpPr>
          <a:xfrm>
            <a:off x="3572294" y="3981593"/>
            <a:ext cx="340256" cy="279669"/>
            <a:chOff x="6234950" y="3255925"/>
            <a:chExt cx="483250" cy="397200"/>
          </a:xfrm>
        </p:grpSpPr>
        <p:sp>
          <p:nvSpPr>
            <p:cNvPr id="6186" name="Google Shape;6186;p59"/>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7" name="Google Shape;6187;p59"/>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8" name="Google Shape;6188;p59"/>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9" name="Google Shape;6189;p59"/>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0" name="Google Shape;6190;p59"/>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1" name="Google Shape;6191;p59"/>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2" name="Google Shape;6192;p59"/>
          <p:cNvGrpSpPr/>
          <p:nvPr/>
        </p:nvGrpSpPr>
        <p:grpSpPr>
          <a:xfrm>
            <a:off x="5043532" y="3125970"/>
            <a:ext cx="318042" cy="339253"/>
            <a:chOff x="914900" y="3806450"/>
            <a:chExt cx="451700" cy="481825"/>
          </a:xfrm>
        </p:grpSpPr>
        <p:sp>
          <p:nvSpPr>
            <p:cNvPr id="6193" name="Google Shape;6193;p59"/>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4" name="Google Shape;6194;p59"/>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5" name="Google Shape;6195;p59"/>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6" name="Google Shape;6196;p59"/>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7" name="Google Shape;6197;p59"/>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8" name="Google Shape;6198;p59"/>
          <p:cNvGrpSpPr/>
          <p:nvPr/>
        </p:nvGrpSpPr>
        <p:grpSpPr>
          <a:xfrm>
            <a:off x="5462454" y="3125785"/>
            <a:ext cx="346347" cy="339623"/>
            <a:chOff x="1490050" y="3805975"/>
            <a:chExt cx="491900" cy="482350"/>
          </a:xfrm>
        </p:grpSpPr>
        <p:sp>
          <p:nvSpPr>
            <p:cNvPr id="6199" name="Google Shape;6199;p59"/>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0" name="Google Shape;6200;p59"/>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1" name="Google Shape;6201;p59"/>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2" name="Google Shape;6202;p59"/>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03" name="Google Shape;6203;p59"/>
          <p:cNvGrpSpPr/>
          <p:nvPr/>
        </p:nvGrpSpPr>
        <p:grpSpPr>
          <a:xfrm>
            <a:off x="5886322" y="3125970"/>
            <a:ext cx="311899" cy="339253"/>
            <a:chOff x="2104275" y="3806450"/>
            <a:chExt cx="442975" cy="481825"/>
          </a:xfrm>
        </p:grpSpPr>
        <p:sp>
          <p:nvSpPr>
            <p:cNvPr id="6204" name="Google Shape;6204;p59"/>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5" name="Google Shape;6205;p59"/>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06" name="Google Shape;6206;p59"/>
          <p:cNvGrpSpPr/>
          <p:nvPr/>
        </p:nvGrpSpPr>
        <p:grpSpPr>
          <a:xfrm>
            <a:off x="6309839" y="3125970"/>
            <a:ext cx="293416" cy="339253"/>
            <a:chOff x="2710875" y="3806450"/>
            <a:chExt cx="416725" cy="481825"/>
          </a:xfrm>
        </p:grpSpPr>
        <p:sp>
          <p:nvSpPr>
            <p:cNvPr id="6207" name="Google Shape;6207;p59"/>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8" name="Google Shape;6208;p59"/>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09" name="Google Shape;6209;p59"/>
          <p:cNvGrpSpPr/>
          <p:nvPr/>
        </p:nvGrpSpPr>
        <p:grpSpPr>
          <a:xfrm>
            <a:off x="6704883" y="3166412"/>
            <a:ext cx="339253" cy="258369"/>
            <a:chOff x="3271200" y="3863875"/>
            <a:chExt cx="481825" cy="366950"/>
          </a:xfrm>
        </p:grpSpPr>
        <p:sp>
          <p:nvSpPr>
            <p:cNvPr id="6210" name="Google Shape;6210;p59"/>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1" name="Google Shape;6211;p59"/>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2" name="Google Shape;6212;p59"/>
          <p:cNvGrpSpPr/>
          <p:nvPr/>
        </p:nvGrpSpPr>
        <p:grpSpPr>
          <a:xfrm>
            <a:off x="7140377" y="3126199"/>
            <a:ext cx="295528" cy="338795"/>
            <a:chOff x="3895050" y="3806775"/>
            <a:chExt cx="419725" cy="481175"/>
          </a:xfrm>
        </p:grpSpPr>
        <p:sp>
          <p:nvSpPr>
            <p:cNvPr id="6213" name="Google Shape;6213;p59"/>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4" name="Google Shape;6214;p59"/>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5" name="Google Shape;6215;p59"/>
          <p:cNvGrpSpPr/>
          <p:nvPr/>
        </p:nvGrpSpPr>
        <p:grpSpPr>
          <a:xfrm>
            <a:off x="7543659" y="3125979"/>
            <a:ext cx="336296" cy="339235"/>
            <a:chOff x="4464775" y="3806475"/>
            <a:chExt cx="477625" cy="481800"/>
          </a:xfrm>
        </p:grpSpPr>
        <p:sp>
          <p:nvSpPr>
            <p:cNvPr id="6216" name="Google Shape;6216;p59"/>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7" name="Google Shape;6217;p59"/>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8" name="Google Shape;6218;p59"/>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9" name="Google Shape;6219;p59"/>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0" name="Google Shape;6220;p59"/>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1" name="Google Shape;6221;p59"/>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22" name="Google Shape;6222;p59"/>
          <p:cNvGrpSpPr/>
          <p:nvPr/>
        </p:nvGrpSpPr>
        <p:grpSpPr>
          <a:xfrm>
            <a:off x="7967105" y="3125970"/>
            <a:ext cx="339253" cy="339253"/>
            <a:chOff x="5049725" y="3806450"/>
            <a:chExt cx="481825" cy="481825"/>
          </a:xfrm>
        </p:grpSpPr>
        <p:sp>
          <p:nvSpPr>
            <p:cNvPr id="6223" name="Google Shape;6223;p59"/>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4" name="Google Shape;6224;p59"/>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5" name="Google Shape;6225;p59"/>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26" name="Google Shape;6226;p59"/>
          <p:cNvGrpSpPr/>
          <p:nvPr/>
        </p:nvGrpSpPr>
        <p:grpSpPr>
          <a:xfrm>
            <a:off x="1276714" y="3951798"/>
            <a:ext cx="339253" cy="339253"/>
            <a:chOff x="5651375" y="3806450"/>
            <a:chExt cx="481825" cy="481825"/>
          </a:xfrm>
        </p:grpSpPr>
        <p:sp>
          <p:nvSpPr>
            <p:cNvPr id="6227" name="Google Shape;6227;p59"/>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8" name="Google Shape;6228;p59"/>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9" name="Google Shape;6229;p59"/>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0" name="Google Shape;6230;p59"/>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31" name="Google Shape;6231;p59"/>
          <p:cNvGrpSpPr/>
          <p:nvPr/>
        </p:nvGrpSpPr>
        <p:grpSpPr>
          <a:xfrm>
            <a:off x="3153646" y="3953787"/>
            <a:ext cx="298503" cy="335275"/>
            <a:chOff x="6264300" y="3809300"/>
            <a:chExt cx="423950" cy="476175"/>
          </a:xfrm>
        </p:grpSpPr>
        <p:sp>
          <p:nvSpPr>
            <p:cNvPr id="6232" name="Google Shape;6232;p59"/>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3" name="Google Shape;6233;p59"/>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4" name="Google Shape;6234;p59"/>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35" name="Google Shape;6235;p59"/>
          <p:cNvGrpSpPr/>
          <p:nvPr/>
        </p:nvGrpSpPr>
        <p:grpSpPr>
          <a:xfrm>
            <a:off x="5032267" y="3538881"/>
            <a:ext cx="340573" cy="339271"/>
            <a:chOff x="898875" y="4399275"/>
            <a:chExt cx="483700" cy="481850"/>
          </a:xfrm>
        </p:grpSpPr>
        <p:sp>
          <p:nvSpPr>
            <p:cNvPr id="6236" name="Google Shape;6236;p59"/>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7" name="Google Shape;6237;p59"/>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8" name="Google Shape;6238;p59"/>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9" name="Google Shape;6239;p59"/>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0" name="Google Shape;6240;p59"/>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1" name="Google Shape;6241;p59"/>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2" name="Google Shape;6242;p59"/>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3" name="Google Shape;6243;p59"/>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44" name="Google Shape;6244;p59"/>
          <p:cNvGrpSpPr/>
          <p:nvPr/>
        </p:nvGrpSpPr>
        <p:grpSpPr>
          <a:xfrm>
            <a:off x="5466000" y="3554133"/>
            <a:ext cx="339253" cy="308765"/>
            <a:chOff x="1492675" y="4420975"/>
            <a:chExt cx="481825" cy="438525"/>
          </a:xfrm>
        </p:grpSpPr>
        <p:sp>
          <p:nvSpPr>
            <p:cNvPr id="6245" name="Google Shape;6245;p59"/>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6" name="Google Shape;6246;p59"/>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7" name="Google Shape;6247;p59"/>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8" name="Google Shape;6248;p59"/>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9" name="Google Shape;6249;p59"/>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50" name="Google Shape;6250;p59"/>
          <p:cNvGrpSpPr/>
          <p:nvPr/>
        </p:nvGrpSpPr>
        <p:grpSpPr>
          <a:xfrm>
            <a:off x="5870982" y="3539558"/>
            <a:ext cx="342580" cy="337915"/>
            <a:chOff x="2084100" y="4400250"/>
            <a:chExt cx="486550" cy="479925"/>
          </a:xfrm>
        </p:grpSpPr>
        <p:sp>
          <p:nvSpPr>
            <p:cNvPr id="6251" name="Google Shape;6251;p59"/>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2" name="Google Shape;6252;p59"/>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3" name="Google Shape;6253;p59"/>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4" name="Google Shape;6254;p59"/>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5" name="Google Shape;6255;p59"/>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6" name="Google Shape;6256;p59"/>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57" name="Google Shape;6257;p59"/>
          <p:cNvGrpSpPr/>
          <p:nvPr/>
        </p:nvGrpSpPr>
        <p:grpSpPr>
          <a:xfrm>
            <a:off x="6307462" y="3538907"/>
            <a:ext cx="298169" cy="339218"/>
            <a:chOff x="2707950" y="4399325"/>
            <a:chExt cx="423475" cy="481775"/>
          </a:xfrm>
        </p:grpSpPr>
        <p:sp>
          <p:nvSpPr>
            <p:cNvPr id="6258" name="Google Shape;6258;p59"/>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9" name="Google Shape;6259;p59"/>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0" name="Google Shape;6260;p59"/>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1" name="Google Shape;6261;p59"/>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2" name="Google Shape;6262;p59"/>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3" name="Google Shape;6263;p59"/>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4" name="Google Shape;6264;p59"/>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5" name="Google Shape;6265;p59"/>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6" name="Google Shape;6266;p59"/>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7" name="Google Shape;6267;p59"/>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8" name="Google Shape;6268;p59"/>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9" name="Google Shape;6269;p59"/>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70" name="Google Shape;6270;p59"/>
          <p:cNvGrpSpPr/>
          <p:nvPr/>
        </p:nvGrpSpPr>
        <p:grpSpPr>
          <a:xfrm>
            <a:off x="6736981" y="3538881"/>
            <a:ext cx="275057" cy="339271"/>
            <a:chOff x="3330525" y="4399275"/>
            <a:chExt cx="390650" cy="481850"/>
          </a:xfrm>
        </p:grpSpPr>
        <p:sp>
          <p:nvSpPr>
            <p:cNvPr id="6271" name="Google Shape;6271;p59"/>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2" name="Google Shape;6272;p59"/>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3" name="Google Shape;6273;p59"/>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4" name="Google Shape;6274;p59"/>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5" name="Google Shape;6275;p59"/>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6" name="Google Shape;6276;p59"/>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7" name="Google Shape;6277;p59"/>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78" name="Google Shape;6278;p59"/>
          <p:cNvGrpSpPr/>
          <p:nvPr/>
        </p:nvGrpSpPr>
        <p:grpSpPr>
          <a:xfrm>
            <a:off x="7161510" y="3538890"/>
            <a:ext cx="253265" cy="339253"/>
            <a:chOff x="3938800" y="4399275"/>
            <a:chExt cx="359700" cy="481825"/>
          </a:xfrm>
        </p:grpSpPr>
        <p:sp>
          <p:nvSpPr>
            <p:cNvPr id="6279" name="Google Shape;6279;p59"/>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0" name="Google Shape;6280;p59"/>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1" name="Google Shape;6281;p59"/>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2" name="Google Shape;6282;p59"/>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3" name="Google Shape;6283;p59"/>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84" name="Google Shape;6284;p59"/>
          <p:cNvGrpSpPr/>
          <p:nvPr/>
        </p:nvGrpSpPr>
        <p:grpSpPr>
          <a:xfrm>
            <a:off x="7632288" y="3538890"/>
            <a:ext cx="159039" cy="339253"/>
            <a:chOff x="4584850" y="4399275"/>
            <a:chExt cx="225875" cy="481825"/>
          </a:xfrm>
        </p:grpSpPr>
        <p:sp>
          <p:nvSpPr>
            <p:cNvPr id="6285" name="Google Shape;6285;p59"/>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6" name="Google Shape;6286;p59"/>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87" name="Google Shape;6287;p59"/>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88" name="Google Shape;6288;p59"/>
          <p:cNvGrpSpPr/>
          <p:nvPr/>
        </p:nvGrpSpPr>
        <p:grpSpPr>
          <a:xfrm>
            <a:off x="817316" y="3951795"/>
            <a:ext cx="339253" cy="339253"/>
            <a:chOff x="5642550" y="4399275"/>
            <a:chExt cx="481825" cy="481825"/>
          </a:xfrm>
        </p:grpSpPr>
        <p:sp>
          <p:nvSpPr>
            <p:cNvPr id="6289" name="Google Shape;6289;p59"/>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0" name="Google Shape;6290;p59"/>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91" name="Google Shape;6291;p59"/>
          <p:cNvGrpSpPr/>
          <p:nvPr/>
        </p:nvGrpSpPr>
        <p:grpSpPr>
          <a:xfrm>
            <a:off x="2670186" y="3963703"/>
            <a:ext cx="363316" cy="315437"/>
            <a:chOff x="6218300" y="4416175"/>
            <a:chExt cx="516000" cy="448000"/>
          </a:xfrm>
        </p:grpSpPr>
        <p:sp>
          <p:nvSpPr>
            <p:cNvPr id="6292" name="Google Shape;6292;p59"/>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3" name="Google Shape;6293;p59"/>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4" name="Google Shape;6294;p59"/>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95" name="Google Shape;6295;p59"/>
          <p:cNvGrpSpPr/>
          <p:nvPr/>
        </p:nvGrpSpPr>
        <p:grpSpPr>
          <a:xfrm>
            <a:off x="5870391" y="3951792"/>
            <a:ext cx="339253" cy="339253"/>
            <a:chOff x="899850" y="4992125"/>
            <a:chExt cx="481825" cy="481825"/>
          </a:xfrm>
        </p:grpSpPr>
        <p:sp>
          <p:nvSpPr>
            <p:cNvPr id="6296" name="Google Shape;6296;p59"/>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7" name="Google Shape;6297;p59"/>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8" name="Google Shape;6298;p59"/>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99" name="Google Shape;6299;p59"/>
          <p:cNvGrpSpPr/>
          <p:nvPr/>
        </p:nvGrpSpPr>
        <p:grpSpPr>
          <a:xfrm>
            <a:off x="5410993" y="3951792"/>
            <a:ext cx="339253" cy="339253"/>
            <a:chOff x="1492675" y="4992125"/>
            <a:chExt cx="481825" cy="481825"/>
          </a:xfrm>
        </p:grpSpPr>
        <p:sp>
          <p:nvSpPr>
            <p:cNvPr id="6300" name="Google Shape;6300;p59"/>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1" name="Google Shape;6301;p59"/>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02" name="Google Shape;6302;p59"/>
          <p:cNvGrpSpPr/>
          <p:nvPr/>
        </p:nvGrpSpPr>
        <p:grpSpPr>
          <a:xfrm>
            <a:off x="4951595" y="3951792"/>
            <a:ext cx="339253" cy="339253"/>
            <a:chOff x="2085525" y="4992125"/>
            <a:chExt cx="481825" cy="481825"/>
          </a:xfrm>
        </p:grpSpPr>
        <p:sp>
          <p:nvSpPr>
            <p:cNvPr id="6303" name="Google Shape;6303;p59"/>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4" name="Google Shape;6304;p59"/>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05" name="Google Shape;6305;p59"/>
          <p:cNvGrpSpPr/>
          <p:nvPr/>
        </p:nvGrpSpPr>
        <p:grpSpPr>
          <a:xfrm>
            <a:off x="6789344" y="3951792"/>
            <a:ext cx="339253" cy="339253"/>
            <a:chOff x="2678350" y="4992125"/>
            <a:chExt cx="481825" cy="481825"/>
          </a:xfrm>
        </p:grpSpPr>
        <p:sp>
          <p:nvSpPr>
            <p:cNvPr id="6306" name="Google Shape;6306;p59"/>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7" name="Google Shape;6307;p59"/>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8" name="Google Shape;6308;p59"/>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09" name="Google Shape;6309;p59"/>
          <p:cNvGrpSpPr/>
          <p:nvPr/>
        </p:nvGrpSpPr>
        <p:grpSpPr>
          <a:xfrm>
            <a:off x="4492198" y="3951792"/>
            <a:ext cx="339253" cy="339253"/>
            <a:chOff x="3271200" y="4992125"/>
            <a:chExt cx="481825" cy="481825"/>
          </a:xfrm>
        </p:grpSpPr>
        <p:sp>
          <p:nvSpPr>
            <p:cNvPr id="6310" name="Google Shape;6310;p59"/>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1" name="Google Shape;6311;p59"/>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2" name="Google Shape;6312;p59"/>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13" name="Google Shape;6313;p59"/>
          <p:cNvGrpSpPr/>
          <p:nvPr/>
        </p:nvGrpSpPr>
        <p:grpSpPr>
          <a:xfrm>
            <a:off x="6329788" y="3952813"/>
            <a:ext cx="339411" cy="337211"/>
            <a:chOff x="5049575" y="4993600"/>
            <a:chExt cx="482050" cy="478925"/>
          </a:xfrm>
        </p:grpSpPr>
        <p:sp>
          <p:nvSpPr>
            <p:cNvPr id="6314" name="Google Shape;6314;p59"/>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5" name="Google Shape;6315;p59"/>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6" name="Google Shape;6316;p59"/>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7" name="Google Shape;6317;p59"/>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318" name="Google Shape;6318;p59"/>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319" name="Google Shape;6319;p5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6320" name="Google Shape;6320;p59"/>
          <p:cNvGrpSpPr/>
          <p:nvPr/>
        </p:nvGrpSpPr>
        <p:grpSpPr>
          <a:xfrm>
            <a:off x="7248742" y="3975375"/>
            <a:ext cx="195300" cy="343772"/>
            <a:chOff x="3999225" y="4364775"/>
            <a:chExt cx="195300" cy="343772"/>
          </a:xfrm>
        </p:grpSpPr>
        <p:grpSp>
          <p:nvGrpSpPr>
            <p:cNvPr id="6321" name="Google Shape;6321;p59"/>
            <p:cNvGrpSpPr/>
            <p:nvPr/>
          </p:nvGrpSpPr>
          <p:grpSpPr>
            <a:xfrm>
              <a:off x="4048568" y="4562577"/>
              <a:ext cx="97317" cy="145970"/>
              <a:chOff x="1529575" y="2222650"/>
              <a:chExt cx="203125" cy="304675"/>
            </a:xfrm>
          </p:grpSpPr>
          <p:sp>
            <p:nvSpPr>
              <p:cNvPr id="6322" name="Google Shape;6322;p59"/>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9"/>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4" name="Google Shape;6324;p59"/>
            <p:cNvGrpSpPr/>
            <p:nvPr/>
          </p:nvGrpSpPr>
          <p:grpSpPr>
            <a:xfrm>
              <a:off x="3999225" y="4364775"/>
              <a:ext cx="195300" cy="195300"/>
              <a:chOff x="3999225" y="4364775"/>
              <a:chExt cx="195300" cy="195300"/>
            </a:xfrm>
          </p:grpSpPr>
          <p:sp>
            <p:nvSpPr>
              <p:cNvPr id="6325" name="Google Shape;6325;p59"/>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9"/>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27" name="Google Shape;6327;p59"/>
          <p:cNvGrpSpPr/>
          <p:nvPr/>
        </p:nvGrpSpPr>
        <p:grpSpPr>
          <a:xfrm>
            <a:off x="7564186" y="3991627"/>
            <a:ext cx="277088" cy="259611"/>
            <a:chOff x="4335888" y="4398114"/>
            <a:chExt cx="277088" cy="259611"/>
          </a:xfrm>
        </p:grpSpPr>
        <p:grpSp>
          <p:nvGrpSpPr>
            <p:cNvPr id="6328" name="Google Shape;6328;p59"/>
            <p:cNvGrpSpPr/>
            <p:nvPr/>
          </p:nvGrpSpPr>
          <p:grpSpPr>
            <a:xfrm>
              <a:off x="4335888" y="4462425"/>
              <a:ext cx="195300" cy="195300"/>
              <a:chOff x="4335888" y="4462425"/>
              <a:chExt cx="195300" cy="195300"/>
            </a:xfrm>
          </p:grpSpPr>
          <p:sp>
            <p:nvSpPr>
              <p:cNvPr id="6329" name="Google Shape;6329;p59"/>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9"/>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1" name="Google Shape;6331;p59"/>
            <p:cNvGrpSpPr/>
            <p:nvPr/>
          </p:nvGrpSpPr>
          <p:grpSpPr>
            <a:xfrm>
              <a:off x="4509813" y="4398114"/>
              <a:ext cx="103162" cy="103198"/>
              <a:chOff x="2277975" y="2021700"/>
              <a:chExt cx="215325" cy="215400"/>
            </a:xfrm>
          </p:grpSpPr>
          <p:sp>
            <p:nvSpPr>
              <p:cNvPr id="6332" name="Google Shape;6332;p59"/>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9"/>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34" name="Google Shape;6334;p59"/>
          <p:cNvGrpSpPr/>
          <p:nvPr/>
        </p:nvGrpSpPr>
        <p:grpSpPr>
          <a:xfrm>
            <a:off x="7961419" y="4049613"/>
            <a:ext cx="392275" cy="195300"/>
            <a:chOff x="4752588" y="4440200"/>
            <a:chExt cx="392275" cy="195300"/>
          </a:xfrm>
        </p:grpSpPr>
        <p:grpSp>
          <p:nvGrpSpPr>
            <p:cNvPr id="6335" name="Google Shape;6335;p59"/>
            <p:cNvGrpSpPr/>
            <p:nvPr/>
          </p:nvGrpSpPr>
          <p:grpSpPr>
            <a:xfrm>
              <a:off x="4950384" y="4469728"/>
              <a:ext cx="194479" cy="136244"/>
              <a:chOff x="3163375" y="2175125"/>
              <a:chExt cx="405925" cy="284375"/>
            </a:xfrm>
          </p:grpSpPr>
          <p:sp>
            <p:nvSpPr>
              <p:cNvPr id="6336" name="Google Shape;6336;p59"/>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9"/>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9"/>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9" name="Google Shape;6339;p59"/>
            <p:cNvGrpSpPr/>
            <p:nvPr/>
          </p:nvGrpSpPr>
          <p:grpSpPr>
            <a:xfrm>
              <a:off x="4752588" y="4440200"/>
              <a:ext cx="195300" cy="195300"/>
              <a:chOff x="4335888" y="4462425"/>
              <a:chExt cx="195300" cy="195300"/>
            </a:xfrm>
          </p:grpSpPr>
          <p:sp>
            <p:nvSpPr>
              <p:cNvPr id="6340" name="Google Shape;6340;p59"/>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9"/>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45" name="Shape 6345"/>
        <p:cNvGrpSpPr/>
        <p:nvPr/>
      </p:nvGrpSpPr>
      <p:grpSpPr>
        <a:xfrm>
          <a:off x="0" y="0"/>
          <a:ext cx="0" cy="0"/>
          <a:chOff x="0" y="0"/>
          <a:chExt cx="0" cy="0"/>
        </a:xfrm>
      </p:grpSpPr>
      <p:grpSp>
        <p:nvGrpSpPr>
          <p:cNvPr id="6346" name="Google Shape;6346;p60"/>
          <p:cNvGrpSpPr/>
          <p:nvPr/>
        </p:nvGrpSpPr>
        <p:grpSpPr>
          <a:xfrm>
            <a:off x="856199" y="1311179"/>
            <a:ext cx="322099" cy="370529"/>
            <a:chOff x="-42971725" y="3217825"/>
            <a:chExt cx="275675" cy="317125"/>
          </a:xfrm>
        </p:grpSpPr>
        <p:sp>
          <p:nvSpPr>
            <p:cNvPr id="6347" name="Google Shape;6347;p60"/>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0"/>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0"/>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0" name="Google Shape;6350;p60"/>
          <p:cNvGrpSpPr/>
          <p:nvPr/>
        </p:nvGrpSpPr>
        <p:grpSpPr>
          <a:xfrm>
            <a:off x="828113" y="1779835"/>
            <a:ext cx="378270" cy="337551"/>
            <a:chOff x="-42996150" y="3612600"/>
            <a:chExt cx="323750" cy="288900"/>
          </a:xfrm>
        </p:grpSpPr>
        <p:sp>
          <p:nvSpPr>
            <p:cNvPr id="6351" name="Google Shape;6351;p60"/>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0"/>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0"/>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4" name="Google Shape;6354;p60"/>
          <p:cNvGrpSpPr/>
          <p:nvPr/>
        </p:nvGrpSpPr>
        <p:grpSpPr>
          <a:xfrm>
            <a:off x="830874" y="2189205"/>
            <a:ext cx="372749" cy="370909"/>
            <a:chOff x="-42994575" y="3950300"/>
            <a:chExt cx="319025" cy="317450"/>
          </a:xfrm>
        </p:grpSpPr>
        <p:sp>
          <p:nvSpPr>
            <p:cNvPr id="6355" name="Google Shape;6355;p60"/>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0"/>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0"/>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8" name="Google Shape;6358;p60"/>
          <p:cNvGrpSpPr/>
          <p:nvPr/>
        </p:nvGrpSpPr>
        <p:grpSpPr>
          <a:xfrm>
            <a:off x="2984269" y="1336037"/>
            <a:ext cx="371785" cy="370879"/>
            <a:chOff x="-41111350" y="3239100"/>
            <a:chExt cx="318200" cy="317425"/>
          </a:xfrm>
        </p:grpSpPr>
        <p:sp>
          <p:nvSpPr>
            <p:cNvPr id="6359" name="Google Shape;6359;p60"/>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0"/>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0"/>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0"/>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3" name="Google Shape;6363;p60"/>
          <p:cNvGrpSpPr/>
          <p:nvPr/>
        </p:nvGrpSpPr>
        <p:grpSpPr>
          <a:xfrm>
            <a:off x="2980588" y="1771568"/>
            <a:ext cx="379146" cy="370967"/>
            <a:chOff x="-41117650" y="3605525"/>
            <a:chExt cx="324500" cy="317500"/>
          </a:xfrm>
        </p:grpSpPr>
        <p:sp>
          <p:nvSpPr>
            <p:cNvPr id="6364" name="Google Shape;6364;p60"/>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0"/>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0"/>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67" name="Google Shape;6367;p60"/>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8" name="Google Shape;6368;p60"/>
          <p:cNvGrpSpPr/>
          <p:nvPr/>
        </p:nvGrpSpPr>
        <p:grpSpPr>
          <a:xfrm>
            <a:off x="1806843" y="2663092"/>
            <a:ext cx="216271" cy="371814"/>
            <a:chOff x="-39205300" y="3220175"/>
            <a:chExt cx="185100" cy="318225"/>
          </a:xfrm>
        </p:grpSpPr>
        <p:sp>
          <p:nvSpPr>
            <p:cNvPr id="6369" name="Google Shape;6369;p60"/>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0"/>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1" name="Google Shape;6371;p60"/>
          <p:cNvGrpSpPr/>
          <p:nvPr/>
        </p:nvGrpSpPr>
        <p:grpSpPr>
          <a:xfrm>
            <a:off x="1772370" y="3123163"/>
            <a:ext cx="300016" cy="369273"/>
            <a:chOff x="-39248625" y="3588600"/>
            <a:chExt cx="256775" cy="316050"/>
          </a:xfrm>
        </p:grpSpPr>
        <p:sp>
          <p:nvSpPr>
            <p:cNvPr id="6372" name="Google Shape;6372;p60"/>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0"/>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4" name="Google Shape;6374;p60"/>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0"/>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76" name="Google Shape;6376;p60"/>
          <p:cNvGrpSpPr/>
          <p:nvPr/>
        </p:nvGrpSpPr>
        <p:grpSpPr>
          <a:xfrm>
            <a:off x="1223084" y="1311179"/>
            <a:ext cx="429504" cy="370879"/>
            <a:chOff x="-42651700" y="3217825"/>
            <a:chExt cx="367600" cy="317425"/>
          </a:xfrm>
        </p:grpSpPr>
        <p:sp>
          <p:nvSpPr>
            <p:cNvPr id="6377" name="Google Shape;6377;p60"/>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0"/>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0"/>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0"/>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1" name="Google Shape;6381;p60"/>
          <p:cNvGrpSpPr/>
          <p:nvPr/>
        </p:nvGrpSpPr>
        <p:grpSpPr>
          <a:xfrm>
            <a:off x="1258516" y="1750829"/>
            <a:ext cx="358640" cy="363226"/>
            <a:chOff x="-42617300" y="3587775"/>
            <a:chExt cx="306950" cy="310875"/>
          </a:xfrm>
        </p:grpSpPr>
        <p:sp>
          <p:nvSpPr>
            <p:cNvPr id="6382" name="Google Shape;6382;p60"/>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0"/>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4" name="Google Shape;6384;p60"/>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5" name="Google Shape;6385;p60"/>
          <p:cNvGrpSpPr/>
          <p:nvPr/>
        </p:nvGrpSpPr>
        <p:grpSpPr>
          <a:xfrm>
            <a:off x="3430343" y="1335569"/>
            <a:ext cx="376926" cy="370324"/>
            <a:chOff x="-40748275" y="3238700"/>
            <a:chExt cx="322600" cy="316950"/>
          </a:xfrm>
        </p:grpSpPr>
        <p:sp>
          <p:nvSpPr>
            <p:cNvPr id="6386" name="Google Shape;6386;p60"/>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0"/>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0"/>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0"/>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0"/>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0"/>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2" name="Google Shape;6392;p60"/>
          <p:cNvGrpSpPr/>
          <p:nvPr/>
        </p:nvGrpSpPr>
        <p:grpSpPr>
          <a:xfrm>
            <a:off x="3432899" y="1803553"/>
            <a:ext cx="371814" cy="338690"/>
            <a:chOff x="-40745125" y="3632900"/>
            <a:chExt cx="318225" cy="289875"/>
          </a:xfrm>
        </p:grpSpPr>
        <p:sp>
          <p:nvSpPr>
            <p:cNvPr id="6393" name="Google Shape;6393;p60"/>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0"/>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0"/>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0"/>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0"/>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0"/>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0"/>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0" name="Google Shape;6400;p60"/>
          <p:cNvGrpSpPr/>
          <p:nvPr/>
        </p:nvGrpSpPr>
        <p:grpSpPr>
          <a:xfrm>
            <a:off x="3437047" y="2214764"/>
            <a:ext cx="363518" cy="370178"/>
            <a:chOff x="-40742750" y="3972175"/>
            <a:chExt cx="311125" cy="316825"/>
          </a:xfrm>
        </p:grpSpPr>
        <p:sp>
          <p:nvSpPr>
            <p:cNvPr id="6401" name="Google Shape;6401;p60"/>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0"/>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3" name="Google Shape;6403;p60"/>
          <p:cNvGrpSpPr/>
          <p:nvPr/>
        </p:nvGrpSpPr>
        <p:grpSpPr>
          <a:xfrm>
            <a:off x="2219708" y="2664932"/>
            <a:ext cx="266892" cy="369974"/>
            <a:chOff x="-38860325" y="3221750"/>
            <a:chExt cx="228425" cy="316650"/>
          </a:xfrm>
        </p:grpSpPr>
        <p:sp>
          <p:nvSpPr>
            <p:cNvPr id="6404" name="Google Shape;6404;p60"/>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0"/>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0"/>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0"/>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8" name="Google Shape;6408;p60"/>
          <p:cNvGrpSpPr/>
          <p:nvPr/>
        </p:nvGrpSpPr>
        <p:grpSpPr>
          <a:xfrm>
            <a:off x="2170515" y="3126989"/>
            <a:ext cx="380081" cy="367111"/>
            <a:chOff x="-38905225" y="3591875"/>
            <a:chExt cx="325300" cy="314200"/>
          </a:xfrm>
        </p:grpSpPr>
        <p:sp>
          <p:nvSpPr>
            <p:cNvPr id="6409" name="Google Shape;6409;p60"/>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0"/>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0"/>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12" name="Google Shape;6412;p60"/>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3" name="Google Shape;6413;p60"/>
          <p:cNvGrpSpPr/>
          <p:nvPr/>
        </p:nvGrpSpPr>
        <p:grpSpPr>
          <a:xfrm>
            <a:off x="3977265" y="3112069"/>
            <a:ext cx="290815" cy="369740"/>
            <a:chOff x="-37370925" y="3579105"/>
            <a:chExt cx="248900" cy="316450"/>
          </a:xfrm>
        </p:grpSpPr>
        <p:sp>
          <p:nvSpPr>
            <p:cNvPr id="6414" name="Google Shape;6414;p60"/>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0"/>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16" name="Google Shape;6416;p60"/>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0"/>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8" name="Google Shape;6418;p60"/>
          <p:cNvGrpSpPr/>
          <p:nvPr/>
        </p:nvGrpSpPr>
        <p:grpSpPr>
          <a:xfrm>
            <a:off x="1670640" y="2190140"/>
            <a:ext cx="371814" cy="369974"/>
            <a:chOff x="-42259725" y="3951100"/>
            <a:chExt cx="318225" cy="316650"/>
          </a:xfrm>
        </p:grpSpPr>
        <p:sp>
          <p:nvSpPr>
            <p:cNvPr id="6419" name="Google Shape;6419;p60"/>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0"/>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1" name="Google Shape;6421;p60"/>
          <p:cNvGrpSpPr/>
          <p:nvPr/>
        </p:nvGrpSpPr>
        <p:grpSpPr>
          <a:xfrm>
            <a:off x="3869002" y="1369161"/>
            <a:ext cx="370879" cy="337755"/>
            <a:chOff x="-40378075" y="3267450"/>
            <a:chExt cx="317425" cy="289075"/>
          </a:xfrm>
        </p:grpSpPr>
        <p:sp>
          <p:nvSpPr>
            <p:cNvPr id="6422" name="Google Shape;6422;p60"/>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0"/>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0"/>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0"/>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6" name="Google Shape;6426;p60"/>
          <p:cNvGrpSpPr/>
          <p:nvPr/>
        </p:nvGrpSpPr>
        <p:grpSpPr>
          <a:xfrm>
            <a:off x="3872668" y="1770429"/>
            <a:ext cx="363548" cy="369974"/>
            <a:chOff x="-40372575" y="3604550"/>
            <a:chExt cx="311150" cy="316650"/>
          </a:xfrm>
        </p:grpSpPr>
        <p:sp>
          <p:nvSpPr>
            <p:cNvPr id="6427" name="Google Shape;6427;p60"/>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0"/>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0"/>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0" name="Google Shape;6430;p60"/>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31" name="Google Shape;6431;p60"/>
          <p:cNvGrpSpPr/>
          <p:nvPr/>
        </p:nvGrpSpPr>
        <p:grpSpPr>
          <a:xfrm>
            <a:off x="2596617" y="2663092"/>
            <a:ext cx="399038" cy="372165"/>
            <a:chOff x="-38542250" y="3220175"/>
            <a:chExt cx="341525" cy="318525"/>
          </a:xfrm>
        </p:grpSpPr>
        <p:sp>
          <p:nvSpPr>
            <p:cNvPr id="6432" name="Google Shape;6432;p60"/>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0"/>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0"/>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5" name="Google Shape;6435;p60"/>
          <p:cNvGrpSpPr/>
          <p:nvPr/>
        </p:nvGrpSpPr>
        <p:grpSpPr>
          <a:xfrm>
            <a:off x="2618549" y="3122462"/>
            <a:ext cx="369974" cy="369068"/>
            <a:chOff x="-38537400" y="3588000"/>
            <a:chExt cx="316650" cy="315875"/>
          </a:xfrm>
        </p:grpSpPr>
        <p:sp>
          <p:nvSpPr>
            <p:cNvPr id="6436" name="Google Shape;6436;p60"/>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0"/>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0"/>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0"/>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0" name="Google Shape;6440;p60"/>
          <p:cNvGrpSpPr/>
          <p:nvPr/>
        </p:nvGrpSpPr>
        <p:grpSpPr>
          <a:xfrm>
            <a:off x="2617629" y="3579991"/>
            <a:ext cx="371814" cy="369974"/>
            <a:chOff x="-38538975" y="3954250"/>
            <a:chExt cx="318225" cy="316650"/>
          </a:xfrm>
        </p:grpSpPr>
        <p:sp>
          <p:nvSpPr>
            <p:cNvPr id="6441" name="Google Shape;6441;p60"/>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0"/>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3" name="Google Shape;6443;p60"/>
          <p:cNvGrpSpPr/>
          <p:nvPr/>
        </p:nvGrpSpPr>
        <p:grpSpPr>
          <a:xfrm>
            <a:off x="3934941" y="3574918"/>
            <a:ext cx="375465" cy="371814"/>
            <a:chOff x="-37385100" y="3949908"/>
            <a:chExt cx="321350" cy="318225"/>
          </a:xfrm>
        </p:grpSpPr>
        <p:sp>
          <p:nvSpPr>
            <p:cNvPr id="6444" name="Google Shape;6444;p60"/>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0"/>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60"/>
          <p:cNvGrpSpPr/>
          <p:nvPr/>
        </p:nvGrpSpPr>
        <p:grpSpPr>
          <a:xfrm>
            <a:off x="2110600" y="1310478"/>
            <a:ext cx="370909" cy="370675"/>
            <a:chOff x="-41895050" y="3217225"/>
            <a:chExt cx="317450" cy="317250"/>
          </a:xfrm>
        </p:grpSpPr>
        <p:sp>
          <p:nvSpPr>
            <p:cNvPr id="6447" name="Google Shape;6447;p60"/>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0"/>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0"/>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0"/>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0"/>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2" name="Google Shape;6452;p60"/>
          <p:cNvGrpSpPr/>
          <p:nvPr/>
        </p:nvGrpSpPr>
        <p:grpSpPr>
          <a:xfrm>
            <a:off x="2110148" y="1747412"/>
            <a:ext cx="371814" cy="369974"/>
            <a:chOff x="-41893475" y="3584850"/>
            <a:chExt cx="318225" cy="316650"/>
          </a:xfrm>
        </p:grpSpPr>
        <p:sp>
          <p:nvSpPr>
            <p:cNvPr id="6453" name="Google Shape;6453;p60"/>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0"/>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0"/>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0"/>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57" name="Google Shape;6457;p60"/>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0"/>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59" name="Google Shape;6459;p60"/>
          <p:cNvGrpSpPr/>
          <p:nvPr/>
        </p:nvGrpSpPr>
        <p:grpSpPr>
          <a:xfrm>
            <a:off x="880176" y="3142704"/>
            <a:ext cx="337522" cy="370909"/>
            <a:chOff x="-39998250" y="3605325"/>
            <a:chExt cx="288875" cy="317450"/>
          </a:xfrm>
        </p:grpSpPr>
        <p:sp>
          <p:nvSpPr>
            <p:cNvPr id="6460" name="Google Shape;6460;p60"/>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0"/>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2" name="Google Shape;6462;p60"/>
          <p:cNvGrpSpPr/>
          <p:nvPr/>
        </p:nvGrpSpPr>
        <p:grpSpPr>
          <a:xfrm>
            <a:off x="863950" y="3601168"/>
            <a:ext cx="369974" cy="369945"/>
            <a:chOff x="-40011050" y="3972375"/>
            <a:chExt cx="316650" cy="316625"/>
          </a:xfrm>
        </p:grpSpPr>
        <p:sp>
          <p:nvSpPr>
            <p:cNvPr id="6463" name="Google Shape;6463;p60"/>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0"/>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5" name="Google Shape;6465;p60"/>
          <p:cNvGrpSpPr/>
          <p:nvPr/>
        </p:nvGrpSpPr>
        <p:grpSpPr>
          <a:xfrm>
            <a:off x="3095881" y="2665867"/>
            <a:ext cx="266921" cy="369039"/>
            <a:chOff x="-38129425" y="3222550"/>
            <a:chExt cx="228450" cy="315850"/>
          </a:xfrm>
        </p:grpSpPr>
        <p:sp>
          <p:nvSpPr>
            <p:cNvPr id="6466" name="Google Shape;6466;p60"/>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0"/>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8" name="Google Shape;6468;p60"/>
          <p:cNvGrpSpPr/>
          <p:nvPr/>
        </p:nvGrpSpPr>
        <p:grpSpPr>
          <a:xfrm>
            <a:off x="3050850" y="3122462"/>
            <a:ext cx="371785" cy="369974"/>
            <a:chOff x="-38172725" y="3588000"/>
            <a:chExt cx="318200" cy="316650"/>
          </a:xfrm>
        </p:grpSpPr>
        <p:sp>
          <p:nvSpPr>
            <p:cNvPr id="6469" name="Google Shape;6469;p60"/>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0"/>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0"/>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0"/>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0"/>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0"/>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0"/>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0"/>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7" name="Google Shape;6477;p60"/>
          <p:cNvGrpSpPr/>
          <p:nvPr/>
        </p:nvGrpSpPr>
        <p:grpSpPr>
          <a:xfrm>
            <a:off x="3126752" y="3580897"/>
            <a:ext cx="219981" cy="369974"/>
            <a:chOff x="-38109725" y="3955025"/>
            <a:chExt cx="188275" cy="316650"/>
          </a:xfrm>
        </p:grpSpPr>
        <p:sp>
          <p:nvSpPr>
            <p:cNvPr id="6478" name="Google Shape;6478;p60"/>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0"/>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80" name="Google Shape;6480;p60"/>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81" name="Google Shape;6481;p60"/>
          <p:cNvGrpSpPr/>
          <p:nvPr/>
        </p:nvGrpSpPr>
        <p:grpSpPr>
          <a:xfrm>
            <a:off x="2542151" y="1312318"/>
            <a:ext cx="373654" cy="369068"/>
            <a:chOff x="-41530375" y="3218800"/>
            <a:chExt cx="319800" cy="315875"/>
          </a:xfrm>
        </p:grpSpPr>
        <p:sp>
          <p:nvSpPr>
            <p:cNvPr id="6482" name="Google Shape;6482;p60"/>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0"/>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4" name="Google Shape;6484;p60"/>
          <p:cNvGrpSpPr/>
          <p:nvPr/>
        </p:nvGrpSpPr>
        <p:grpSpPr>
          <a:xfrm>
            <a:off x="2544444" y="1827476"/>
            <a:ext cx="369068" cy="289004"/>
            <a:chOff x="-41526450" y="3653375"/>
            <a:chExt cx="315875" cy="247350"/>
          </a:xfrm>
        </p:grpSpPr>
        <p:sp>
          <p:nvSpPr>
            <p:cNvPr id="6485" name="Google Shape;6485;p60"/>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0"/>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7" name="Google Shape;6487;p60"/>
          <p:cNvGrpSpPr/>
          <p:nvPr/>
        </p:nvGrpSpPr>
        <p:grpSpPr>
          <a:xfrm>
            <a:off x="2545831" y="2190140"/>
            <a:ext cx="366293" cy="369974"/>
            <a:chOff x="-41526450" y="3951100"/>
            <a:chExt cx="313500" cy="316650"/>
          </a:xfrm>
        </p:grpSpPr>
        <p:sp>
          <p:nvSpPr>
            <p:cNvPr id="6488" name="Google Shape;6488;p60"/>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0"/>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0"/>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1" name="Google Shape;6491;p60"/>
          <p:cNvGrpSpPr/>
          <p:nvPr/>
        </p:nvGrpSpPr>
        <p:grpSpPr>
          <a:xfrm>
            <a:off x="1311086" y="2684269"/>
            <a:ext cx="339595" cy="371814"/>
            <a:chOff x="-39625900" y="3238300"/>
            <a:chExt cx="290650" cy="318225"/>
          </a:xfrm>
        </p:grpSpPr>
        <p:sp>
          <p:nvSpPr>
            <p:cNvPr id="6492" name="Google Shape;6492;p60"/>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0"/>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4" name="Google Shape;6494;p60"/>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5" name="Google Shape;6495;p60"/>
          <p:cNvGrpSpPr/>
          <p:nvPr/>
        </p:nvGrpSpPr>
        <p:grpSpPr>
          <a:xfrm>
            <a:off x="1305137" y="3600730"/>
            <a:ext cx="366293" cy="370441"/>
            <a:chOff x="-39647175" y="3972000"/>
            <a:chExt cx="313500" cy="317050"/>
          </a:xfrm>
        </p:grpSpPr>
        <p:sp>
          <p:nvSpPr>
            <p:cNvPr id="6496" name="Google Shape;6496;p60"/>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0"/>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0"/>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9" name="Google Shape;6499;p60"/>
          <p:cNvGrpSpPr/>
          <p:nvPr/>
        </p:nvGrpSpPr>
        <p:grpSpPr>
          <a:xfrm>
            <a:off x="3474265" y="2664728"/>
            <a:ext cx="375495" cy="370879"/>
            <a:chOff x="-37808850" y="3221575"/>
            <a:chExt cx="321375" cy="317425"/>
          </a:xfrm>
        </p:grpSpPr>
        <p:sp>
          <p:nvSpPr>
            <p:cNvPr id="6500" name="Google Shape;6500;p60"/>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0"/>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2" name="Google Shape;6502;p60"/>
          <p:cNvGrpSpPr/>
          <p:nvPr/>
        </p:nvGrpSpPr>
        <p:grpSpPr>
          <a:xfrm>
            <a:off x="3483038" y="3186759"/>
            <a:ext cx="372749" cy="241158"/>
            <a:chOff x="-37806500" y="3643030"/>
            <a:chExt cx="319025" cy="206400"/>
          </a:xfrm>
        </p:grpSpPr>
        <p:sp>
          <p:nvSpPr>
            <p:cNvPr id="6503" name="Google Shape;6503;p60"/>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0"/>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5" name="Google Shape;6505;p60"/>
          <p:cNvGrpSpPr/>
          <p:nvPr/>
        </p:nvGrpSpPr>
        <p:grpSpPr>
          <a:xfrm>
            <a:off x="3485346" y="3579056"/>
            <a:ext cx="368134" cy="371814"/>
            <a:chOff x="-37804925" y="3953450"/>
            <a:chExt cx="315075" cy="318225"/>
          </a:xfrm>
        </p:grpSpPr>
        <p:sp>
          <p:nvSpPr>
            <p:cNvPr id="6506" name="Google Shape;6506;p60"/>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0"/>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0"/>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9" name="Google Shape;6509;p60"/>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0" name="Google Shape;6510;p60"/>
          <p:cNvGrpSpPr/>
          <p:nvPr/>
        </p:nvGrpSpPr>
        <p:grpSpPr>
          <a:xfrm>
            <a:off x="4840364" y="1328538"/>
            <a:ext cx="355663" cy="308725"/>
            <a:chOff x="-28462125" y="3199700"/>
            <a:chExt cx="298550" cy="259150"/>
          </a:xfrm>
        </p:grpSpPr>
        <p:sp>
          <p:nvSpPr>
            <p:cNvPr id="6511" name="Google Shape;6511;p60"/>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0"/>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0"/>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4" name="Google Shape;6514;p60"/>
          <p:cNvGrpSpPr/>
          <p:nvPr/>
        </p:nvGrpSpPr>
        <p:grpSpPr>
          <a:xfrm>
            <a:off x="4841317" y="1763228"/>
            <a:ext cx="353757" cy="352833"/>
            <a:chOff x="-28461325" y="3545475"/>
            <a:chExt cx="296950" cy="296175"/>
          </a:xfrm>
        </p:grpSpPr>
        <p:sp>
          <p:nvSpPr>
            <p:cNvPr id="6515" name="Google Shape;6515;p60"/>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0"/>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0"/>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0"/>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0"/>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0"/>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1" name="Google Shape;6521;p60"/>
          <p:cNvGrpSpPr/>
          <p:nvPr/>
        </p:nvGrpSpPr>
        <p:grpSpPr>
          <a:xfrm>
            <a:off x="4837550" y="2213272"/>
            <a:ext cx="361292" cy="352803"/>
            <a:chOff x="-28463700" y="3914875"/>
            <a:chExt cx="303275" cy="296150"/>
          </a:xfrm>
        </p:grpSpPr>
        <p:sp>
          <p:nvSpPr>
            <p:cNvPr id="6522" name="Google Shape;6522;p60"/>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0"/>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4" name="Google Shape;6524;p60"/>
          <p:cNvGrpSpPr/>
          <p:nvPr/>
        </p:nvGrpSpPr>
        <p:grpSpPr>
          <a:xfrm>
            <a:off x="7072335" y="1369355"/>
            <a:ext cx="351880" cy="227092"/>
            <a:chOff x="-26573400" y="3224125"/>
            <a:chExt cx="295375" cy="190625"/>
          </a:xfrm>
        </p:grpSpPr>
        <p:sp>
          <p:nvSpPr>
            <p:cNvPr id="6525" name="Google Shape;6525;p60"/>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0"/>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60"/>
          <p:cNvGrpSpPr/>
          <p:nvPr/>
        </p:nvGrpSpPr>
        <p:grpSpPr>
          <a:xfrm>
            <a:off x="7072335" y="1763690"/>
            <a:ext cx="351880" cy="351910"/>
            <a:chOff x="-26573400" y="3546250"/>
            <a:chExt cx="295375" cy="295400"/>
          </a:xfrm>
        </p:grpSpPr>
        <p:sp>
          <p:nvSpPr>
            <p:cNvPr id="6528" name="Google Shape;6528;p60"/>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0"/>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0"/>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0"/>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0"/>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3" name="Google Shape;6533;p60"/>
          <p:cNvGrpSpPr/>
          <p:nvPr/>
        </p:nvGrpSpPr>
        <p:grpSpPr>
          <a:xfrm>
            <a:off x="7060615" y="2213599"/>
            <a:ext cx="375319" cy="352148"/>
            <a:chOff x="-26583625" y="3917025"/>
            <a:chExt cx="315050" cy="295600"/>
          </a:xfrm>
        </p:grpSpPr>
        <p:sp>
          <p:nvSpPr>
            <p:cNvPr id="6534" name="Google Shape;6534;p60"/>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0"/>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0"/>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0"/>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38" name="Google Shape;6538;p60"/>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9" name="Google Shape;6539;p60"/>
          <p:cNvGrpSpPr/>
          <p:nvPr/>
        </p:nvGrpSpPr>
        <p:grpSpPr>
          <a:xfrm>
            <a:off x="5759130" y="3172629"/>
            <a:ext cx="289039" cy="352833"/>
            <a:chOff x="-24694925" y="3518700"/>
            <a:chExt cx="242625" cy="296175"/>
          </a:xfrm>
        </p:grpSpPr>
        <p:sp>
          <p:nvSpPr>
            <p:cNvPr id="6540" name="Google Shape;6540;p60"/>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0"/>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0"/>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0"/>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4" name="Google Shape;6544;p60"/>
          <p:cNvGrpSpPr/>
          <p:nvPr/>
        </p:nvGrpSpPr>
        <p:grpSpPr>
          <a:xfrm>
            <a:off x="5758668" y="3622657"/>
            <a:ext cx="289962" cy="352833"/>
            <a:chOff x="-24709100" y="3888875"/>
            <a:chExt cx="243400" cy="296175"/>
          </a:xfrm>
        </p:grpSpPr>
        <p:sp>
          <p:nvSpPr>
            <p:cNvPr id="6545" name="Google Shape;6545;p60"/>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0"/>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0"/>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8" name="Google Shape;6548;p60"/>
          <p:cNvGrpSpPr/>
          <p:nvPr/>
        </p:nvGrpSpPr>
        <p:grpSpPr>
          <a:xfrm>
            <a:off x="7958668" y="2695320"/>
            <a:ext cx="356556" cy="349557"/>
            <a:chOff x="-22863675" y="3131775"/>
            <a:chExt cx="299300" cy="293425"/>
          </a:xfrm>
        </p:grpSpPr>
        <p:sp>
          <p:nvSpPr>
            <p:cNvPr id="6549" name="Google Shape;6549;p60"/>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0"/>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0"/>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2" name="Google Shape;6552;p60"/>
          <p:cNvGrpSpPr/>
          <p:nvPr/>
        </p:nvGrpSpPr>
        <p:grpSpPr>
          <a:xfrm>
            <a:off x="5301532" y="1306499"/>
            <a:ext cx="310602" cy="352803"/>
            <a:chOff x="-28069875" y="3175300"/>
            <a:chExt cx="260725" cy="296150"/>
          </a:xfrm>
        </p:grpSpPr>
        <p:sp>
          <p:nvSpPr>
            <p:cNvPr id="6553" name="Google Shape;6553;p60"/>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0"/>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0"/>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0"/>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0"/>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0"/>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0"/>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0"/>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0"/>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2" name="Google Shape;6562;p60"/>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3" name="Google Shape;6563;p60"/>
          <p:cNvGrpSpPr/>
          <p:nvPr/>
        </p:nvGrpSpPr>
        <p:grpSpPr>
          <a:xfrm>
            <a:off x="5342810" y="2213733"/>
            <a:ext cx="228045" cy="351880"/>
            <a:chOff x="-28032075" y="3916450"/>
            <a:chExt cx="191425" cy="295375"/>
          </a:xfrm>
        </p:grpSpPr>
        <p:sp>
          <p:nvSpPr>
            <p:cNvPr id="6564" name="Google Shape;6564;p60"/>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0"/>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0"/>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7" name="Google Shape;6567;p60"/>
          <p:cNvGrpSpPr/>
          <p:nvPr/>
        </p:nvGrpSpPr>
        <p:grpSpPr>
          <a:xfrm>
            <a:off x="7508157" y="1306484"/>
            <a:ext cx="352833" cy="352833"/>
            <a:chOff x="-26201650" y="3176075"/>
            <a:chExt cx="296175" cy="296175"/>
          </a:xfrm>
        </p:grpSpPr>
        <p:sp>
          <p:nvSpPr>
            <p:cNvPr id="6568" name="Google Shape;6568;p60"/>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0"/>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0" name="Google Shape;6570;p60"/>
          <p:cNvGrpSpPr/>
          <p:nvPr/>
        </p:nvGrpSpPr>
        <p:grpSpPr>
          <a:xfrm>
            <a:off x="7507680" y="1763705"/>
            <a:ext cx="353786" cy="351880"/>
            <a:chOff x="-26204800" y="3547050"/>
            <a:chExt cx="296975" cy="295375"/>
          </a:xfrm>
        </p:grpSpPr>
        <p:sp>
          <p:nvSpPr>
            <p:cNvPr id="6571" name="Google Shape;6571;p60"/>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0"/>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73" name="Google Shape;6573;p60"/>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4" name="Google Shape;6574;p60"/>
          <p:cNvGrpSpPr/>
          <p:nvPr/>
        </p:nvGrpSpPr>
        <p:grpSpPr>
          <a:xfrm>
            <a:off x="6178935" y="2693683"/>
            <a:ext cx="345328" cy="352833"/>
            <a:chOff x="-24353875" y="3147725"/>
            <a:chExt cx="289875" cy="296175"/>
          </a:xfrm>
        </p:grpSpPr>
        <p:sp>
          <p:nvSpPr>
            <p:cNvPr id="6575" name="Google Shape;6575;p60"/>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0"/>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7" name="Google Shape;6577;p60"/>
          <p:cNvGrpSpPr/>
          <p:nvPr/>
        </p:nvGrpSpPr>
        <p:grpSpPr>
          <a:xfrm>
            <a:off x="6186917" y="3173090"/>
            <a:ext cx="329365" cy="351910"/>
            <a:chOff x="-24344425" y="3519475"/>
            <a:chExt cx="276475" cy="295400"/>
          </a:xfrm>
        </p:grpSpPr>
        <p:sp>
          <p:nvSpPr>
            <p:cNvPr id="6578" name="Google Shape;6578;p60"/>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0"/>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0" name="Google Shape;6580;p60"/>
          <p:cNvGrpSpPr/>
          <p:nvPr/>
        </p:nvGrpSpPr>
        <p:grpSpPr>
          <a:xfrm>
            <a:off x="6176597" y="3625010"/>
            <a:ext cx="350004" cy="348128"/>
            <a:chOff x="-24353075" y="3891250"/>
            <a:chExt cx="293800" cy="292225"/>
          </a:xfrm>
        </p:grpSpPr>
        <p:sp>
          <p:nvSpPr>
            <p:cNvPr id="6581" name="Google Shape;6581;p60"/>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0"/>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3" name="Google Shape;6583;p60"/>
          <p:cNvGrpSpPr/>
          <p:nvPr/>
        </p:nvGrpSpPr>
        <p:grpSpPr>
          <a:xfrm>
            <a:off x="7960068" y="3173313"/>
            <a:ext cx="353757" cy="351463"/>
            <a:chOff x="-22845575" y="3504075"/>
            <a:chExt cx="296950" cy="295025"/>
          </a:xfrm>
        </p:grpSpPr>
        <p:sp>
          <p:nvSpPr>
            <p:cNvPr id="6584" name="Google Shape;6584;p60"/>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0"/>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6" name="Google Shape;6586;p60"/>
          <p:cNvGrpSpPr/>
          <p:nvPr/>
        </p:nvGrpSpPr>
        <p:grpSpPr>
          <a:xfrm>
            <a:off x="5753249" y="1306961"/>
            <a:ext cx="299344" cy="351880"/>
            <a:chOff x="-27691025" y="3175300"/>
            <a:chExt cx="251275" cy="295375"/>
          </a:xfrm>
        </p:grpSpPr>
        <p:sp>
          <p:nvSpPr>
            <p:cNvPr id="6587" name="Google Shape;6587;p60"/>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0"/>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0"/>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0"/>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1" name="Google Shape;6591;p60"/>
          <p:cNvGrpSpPr/>
          <p:nvPr/>
        </p:nvGrpSpPr>
        <p:grpSpPr>
          <a:xfrm>
            <a:off x="5725566" y="1825637"/>
            <a:ext cx="354710" cy="228015"/>
            <a:chOff x="-27721750" y="3598250"/>
            <a:chExt cx="297750" cy="191400"/>
          </a:xfrm>
        </p:grpSpPr>
        <p:sp>
          <p:nvSpPr>
            <p:cNvPr id="6592" name="Google Shape;6592;p60"/>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0"/>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4" name="Google Shape;6594;p60"/>
          <p:cNvGrpSpPr/>
          <p:nvPr/>
        </p:nvGrpSpPr>
        <p:grpSpPr>
          <a:xfrm>
            <a:off x="5726966" y="2219183"/>
            <a:ext cx="351910" cy="340980"/>
            <a:chOff x="-27719400" y="3925600"/>
            <a:chExt cx="295400" cy="286225"/>
          </a:xfrm>
        </p:grpSpPr>
        <p:sp>
          <p:nvSpPr>
            <p:cNvPr id="6595" name="Google Shape;6595;p60"/>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0"/>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7" name="Google Shape;6597;p60"/>
          <p:cNvGrpSpPr/>
          <p:nvPr/>
        </p:nvGrpSpPr>
        <p:grpSpPr>
          <a:xfrm>
            <a:off x="7948238" y="1306023"/>
            <a:ext cx="353757" cy="353757"/>
            <a:chOff x="-25834600" y="3176875"/>
            <a:chExt cx="296950" cy="296950"/>
          </a:xfrm>
        </p:grpSpPr>
        <p:sp>
          <p:nvSpPr>
            <p:cNvPr id="6598" name="Google Shape;6598;p60"/>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0"/>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0"/>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0"/>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0"/>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3" name="Google Shape;6603;p60"/>
          <p:cNvGrpSpPr/>
          <p:nvPr/>
        </p:nvGrpSpPr>
        <p:grpSpPr>
          <a:xfrm>
            <a:off x="7948238" y="1774024"/>
            <a:ext cx="353757" cy="331241"/>
            <a:chOff x="-25834600" y="3564375"/>
            <a:chExt cx="296950" cy="278050"/>
          </a:xfrm>
        </p:grpSpPr>
        <p:sp>
          <p:nvSpPr>
            <p:cNvPr id="6604" name="Google Shape;6604;p60"/>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0"/>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0"/>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0"/>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0"/>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0"/>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0"/>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0"/>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2" name="Google Shape;6612;p60"/>
          <p:cNvGrpSpPr/>
          <p:nvPr/>
        </p:nvGrpSpPr>
        <p:grpSpPr>
          <a:xfrm>
            <a:off x="7946362" y="2213376"/>
            <a:ext cx="357509" cy="352595"/>
            <a:chOff x="-25834600" y="3915850"/>
            <a:chExt cx="300100" cy="295975"/>
          </a:xfrm>
        </p:grpSpPr>
        <p:sp>
          <p:nvSpPr>
            <p:cNvPr id="6613" name="Google Shape;6613;p60"/>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0"/>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0"/>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6" name="Google Shape;6616;p60"/>
          <p:cNvGrpSpPr/>
          <p:nvPr/>
        </p:nvGrpSpPr>
        <p:grpSpPr>
          <a:xfrm>
            <a:off x="6681790" y="2694606"/>
            <a:ext cx="228968" cy="350987"/>
            <a:chOff x="-23930925" y="3149300"/>
            <a:chExt cx="192200" cy="294625"/>
          </a:xfrm>
        </p:grpSpPr>
        <p:sp>
          <p:nvSpPr>
            <p:cNvPr id="6617" name="Google Shape;6617;p60"/>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0"/>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0"/>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0"/>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1" name="Google Shape;6621;p60"/>
          <p:cNvGrpSpPr/>
          <p:nvPr/>
        </p:nvGrpSpPr>
        <p:grpSpPr>
          <a:xfrm>
            <a:off x="6638620" y="3173090"/>
            <a:ext cx="315307" cy="351910"/>
            <a:chOff x="-23962425" y="3519475"/>
            <a:chExt cx="264675" cy="295400"/>
          </a:xfrm>
        </p:grpSpPr>
        <p:sp>
          <p:nvSpPr>
            <p:cNvPr id="6622" name="Google Shape;6622;p60"/>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0"/>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4" name="Google Shape;6624;p60"/>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5" name="Google Shape;6625;p60"/>
          <p:cNvGrpSpPr/>
          <p:nvPr/>
        </p:nvGrpSpPr>
        <p:grpSpPr>
          <a:xfrm>
            <a:off x="8017295" y="3623134"/>
            <a:ext cx="239302" cy="351880"/>
            <a:chOff x="-22788075" y="3904625"/>
            <a:chExt cx="200875" cy="295375"/>
          </a:xfrm>
        </p:grpSpPr>
        <p:sp>
          <p:nvSpPr>
            <p:cNvPr id="6626" name="Google Shape;6626;p60"/>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0"/>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0"/>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0"/>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0" name="Google Shape;6630;p60"/>
          <p:cNvGrpSpPr/>
          <p:nvPr/>
        </p:nvGrpSpPr>
        <p:grpSpPr>
          <a:xfrm>
            <a:off x="6172593" y="1306499"/>
            <a:ext cx="354710" cy="352803"/>
            <a:chOff x="-27351575" y="3175300"/>
            <a:chExt cx="297750" cy="296150"/>
          </a:xfrm>
        </p:grpSpPr>
        <p:sp>
          <p:nvSpPr>
            <p:cNvPr id="6631" name="Google Shape;6631;p60"/>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0"/>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0"/>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0"/>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5" name="Google Shape;6635;p60"/>
          <p:cNvGrpSpPr/>
          <p:nvPr/>
        </p:nvGrpSpPr>
        <p:grpSpPr>
          <a:xfrm>
            <a:off x="6218402" y="1758809"/>
            <a:ext cx="269293" cy="353072"/>
            <a:chOff x="-27313750" y="3545275"/>
            <a:chExt cx="226050" cy="296375"/>
          </a:xfrm>
        </p:grpSpPr>
        <p:sp>
          <p:nvSpPr>
            <p:cNvPr id="6636" name="Google Shape;6636;p60"/>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0"/>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0"/>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9" name="Google Shape;6639;p60"/>
          <p:cNvGrpSpPr/>
          <p:nvPr/>
        </p:nvGrpSpPr>
        <p:grpSpPr>
          <a:xfrm>
            <a:off x="6172593" y="2211380"/>
            <a:ext cx="354710" cy="356586"/>
            <a:chOff x="-27351575" y="3915650"/>
            <a:chExt cx="297750" cy="299325"/>
          </a:xfrm>
        </p:grpSpPr>
        <p:sp>
          <p:nvSpPr>
            <p:cNvPr id="6640" name="Google Shape;6640;p60"/>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0"/>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2" name="Google Shape;6642;p60"/>
          <p:cNvGrpSpPr/>
          <p:nvPr/>
        </p:nvGrpSpPr>
        <p:grpSpPr>
          <a:xfrm>
            <a:off x="4860084" y="2693579"/>
            <a:ext cx="319060" cy="353042"/>
            <a:chOff x="-25445525" y="3175900"/>
            <a:chExt cx="267825" cy="296350"/>
          </a:xfrm>
        </p:grpSpPr>
        <p:sp>
          <p:nvSpPr>
            <p:cNvPr id="6643" name="Google Shape;6643;p60"/>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0"/>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0"/>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6" name="Google Shape;6646;p60"/>
          <p:cNvGrpSpPr/>
          <p:nvPr/>
        </p:nvGrpSpPr>
        <p:grpSpPr>
          <a:xfrm>
            <a:off x="4841797" y="3183902"/>
            <a:ext cx="355633" cy="330288"/>
            <a:chOff x="-25465200" y="3565175"/>
            <a:chExt cx="298525" cy="277250"/>
          </a:xfrm>
        </p:grpSpPr>
        <p:sp>
          <p:nvSpPr>
            <p:cNvPr id="6647" name="Google Shape;6647;p60"/>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0"/>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9" name="Google Shape;6649;p60"/>
          <p:cNvGrpSpPr/>
          <p:nvPr/>
        </p:nvGrpSpPr>
        <p:grpSpPr>
          <a:xfrm>
            <a:off x="4841336" y="3623432"/>
            <a:ext cx="356556" cy="351285"/>
            <a:chOff x="-25465200" y="3916150"/>
            <a:chExt cx="299300" cy="294875"/>
          </a:xfrm>
        </p:grpSpPr>
        <p:sp>
          <p:nvSpPr>
            <p:cNvPr id="6650" name="Google Shape;6650;p60"/>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0"/>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2" name="Google Shape;6652;p60"/>
          <p:cNvGrpSpPr/>
          <p:nvPr/>
        </p:nvGrpSpPr>
        <p:grpSpPr>
          <a:xfrm>
            <a:off x="7068775" y="2693698"/>
            <a:ext cx="351880" cy="352803"/>
            <a:chOff x="-23615075" y="3148525"/>
            <a:chExt cx="295375" cy="296150"/>
          </a:xfrm>
        </p:grpSpPr>
        <p:sp>
          <p:nvSpPr>
            <p:cNvPr id="6653" name="Google Shape;6653;p60"/>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0"/>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0"/>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0"/>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7" name="Google Shape;6657;p60"/>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8" name="Google Shape;6658;p60"/>
          <p:cNvGrpSpPr/>
          <p:nvPr/>
        </p:nvGrpSpPr>
        <p:grpSpPr>
          <a:xfrm>
            <a:off x="7068299" y="3632977"/>
            <a:ext cx="352833" cy="332194"/>
            <a:chOff x="-23615075" y="3906200"/>
            <a:chExt cx="296175" cy="278850"/>
          </a:xfrm>
        </p:grpSpPr>
        <p:sp>
          <p:nvSpPr>
            <p:cNvPr id="6659" name="Google Shape;6659;p60"/>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0"/>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0"/>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2" name="Google Shape;6662;p60"/>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3" name="Google Shape;6663;p60"/>
          <p:cNvGrpSpPr/>
          <p:nvPr/>
        </p:nvGrpSpPr>
        <p:grpSpPr>
          <a:xfrm>
            <a:off x="6617268" y="1306618"/>
            <a:ext cx="353757" cy="352565"/>
            <a:chOff x="-26980600" y="3175500"/>
            <a:chExt cx="296950" cy="295950"/>
          </a:xfrm>
        </p:grpSpPr>
        <p:sp>
          <p:nvSpPr>
            <p:cNvPr id="6664" name="Google Shape;6664;p60"/>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0"/>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0"/>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7" name="Google Shape;6667;p60"/>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8" name="Google Shape;6668;p60"/>
          <p:cNvGrpSpPr/>
          <p:nvPr/>
        </p:nvGrpSpPr>
        <p:grpSpPr>
          <a:xfrm>
            <a:off x="6617744" y="2245154"/>
            <a:ext cx="352803" cy="289039"/>
            <a:chOff x="-26981375" y="3951875"/>
            <a:chExt cx="296150" cy="242625"/>
          </a:xfrm>
        </p:grpSpPr>
        <p:sp>
          <p:nvSpPr>
            <p:cNvPr id="6669" name="Google Shape;6669;p60"/>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0"/>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0"/>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2" name="Google Shape;6672;p60"/>
          <p:cNvGrpSpPr/>
          <p:nvPr/>
        </p:nvGrpSpPr>
        <p:grpSpPr>
          <a:xfrm>
            <a:off x="5282787" y="2692745"/>
            <a:ext cx="351910" cy="354710"/>
            <a:chOff x="-25094250" y="3176075"/>
            <a:chExt cx="295400" cy="297750"/>
          </a:xfrm>
        </p:grpSpPr>
        <p:sp>
          <p:nvSpPr>
            <p:cNvPr id="6673" name="Google Shape;6673;p60"/>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0"/>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0"/>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6" name="Google Shape;6676;p60"/>
          <p:cNvGrpSpPr/>
          <p:nvPr/>
        </p:nvGrpSpPr>
        <p:grpSpPr>
          <a:xfrm>
            <a:off x="5282787" y="3173106"/>
            <a:ext cx="351910" cy="351880"/>
            <a:chOff x="-25094250" y="3547050"/>
            <a:chExt cx="295400" cy="295375"/>
          </a:xfrm>
        </p:grpSpPr>
        <p:sp>
          <p:nvSpPr>
            <p:cNvPr id="6677" name="Google Shape;6677;p60"/>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0"/>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0"/>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0"/>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0"/>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2" name="Google Shape;6682;p60"/>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3" name="Google Shape;6683;p60"/>
          <p:cNvGrpSpPr/>
          <p:nvPr/>
        </p:nvGrpSpPr>
        <p:grpSpPr>
          <a:xfrm>
            <a:off x="7514864" y="2693698"/>
            <a:ext cx="352803" cy="352803"/>
            <a:chOff x="-23245675" y="3148525"/>
            <a:chExt cx="296150" cy="296150"/>
          </a:xfrm>
        </p:grpSpPr>
        <p:sp>
          <p:nvSpPr>
            <p:cNvPr id="6684" name="Google Shape;6684;p60"/>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0"/>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0"/>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7" name="Google Shape;6687;p60"/>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8" name="Google Shape;6688;p60"/>
          <p:cNvGrpSpPr/>
          <p:nvPr/>
        </p:nvGrpSpPr>
        <p:grpSpPr>
          <a:xfrm>
            <a:off x="7515325" y="3622672"/>
            <a:ext cx="351880" cy="352803"/>
            <a:chOff x="-23244900" y="3888100"/>
            <a:chExt cx="295375" cy="296150"/>
          </a:xfrm>
        </p:grpSpPr>
        <p:sp>
          <p:nvSpPr>
            <p:cNvPr id="6689" name="Google Shape;6689;p60"/>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0"/>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0"/>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0"/>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0"/>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0"/>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0"/>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0"/>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0"/>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0"/>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0"/>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0" name="Google Shape;6700;p60"/>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0"/>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6702" name="Google Shape;6702;p60"/>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06" name="Shape 6706"/>
        <p:cNvGrpSpPr/>
        <p:nvPr/>
      </p:nvGrpSpPr>
      <p:grpSpPr>
        <a:xfrm>
          <a:off x="0" y="0"/>
          <a:ext cx="0" cy="0"/>
          <a:chOff x="0" y="0"/>
          <a:chExt cx="0" cy="0"/>
        </a:xfrm>
      </p:grpSpPr>
      <p:sp>
        <p:nvSpPr>
          <p:cNvPr id="6707" name="Google Shape;6707;p61"/>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8" name="Google Shape;6708;p61"/>
          <p:cNvGrpSpPr/>
          <p:nvPr/>
        </p:nvGrpSpPr>
        <p:grpSpPr>
          <a:xfrm>
            <a:off x="832654" y="1819647"/>
            <a:ext cx="367261" cy="367261"/>
            <a:chOff x="-65145700" y="3727425"/>
            <a:chExt cx="317425" cy="317425"/>
          </a:xfrm>
        </p:grpSpPr>
        <p:sp>
          <p:nvSpPr>
            <p:cNvPr id="6709" name="Google Shape;6709;p61"/>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1"/>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1" name="Google Shape;6711;p61"/>
          <p:cNvGrpSpPr/>
          <p:nvPr/>
        </p:nvGrpSpPr>
        <p:grpSpPr>
          <a:xfrm>
            <a:off x="835851" y="2248561"/>
            <a:ext cx="360868" cy="367261"/>
            <a:chOff x="-65144125" y="4094450"/>
            <a:chExt cx="311900" cy="317425"/>
          </a:xfrm>
        </p:grpSpPr>
        <p:sp>
          <p:nvSpPr>
            <p:cNvPr id="6712" name="Google Shape;6712;p61"/>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1"/>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1"/>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5" name="Google Shape;6715;p61"/>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6" name="Google Shape;6716;p61"/>
          <p:cNvGrpSpPr/>
          <p:nvPr/>
        </p:nvGrpSpPr>
        <p:grpSpPr>
          <a:xfrm>
            <a:off x="3039420" y="1819256"/>
            <a:ext cx="370645" cy="368042"/>
            <a:chOff x="-63250675" y="3744075"/>
            <a:chExt cx="320350" cy="318100"/>
          </a:xfrm>
        </p:grpSpPr>
        <p:sp>
          <p:nvSpPr>
            <p:cNvPr id="6717" name="Google Shape;6717;p61"/>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1"/>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1"/>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0" name="Google Shape;6720;p61"/>
          <p:cNvGrpSpPr/>
          <p:nvPr/>
        </p:nvGrpSpPr>
        <p:grpSpPr>
          <a:xfrm>
            <a:off x="3041112" y="2248561"/>
            <a:ext cx="367261" cy="367261"/>
            <a:chOff x="-63250675" y="4110200"/>
            <a:chExt cx="317425" cy="317425"/>
          </a:xfrm>
        </p:grpSpPr>
        <p:sp>
          <p:nvSpPr>
            <p:cNvPr id="6721" name="Google Shape;6721;p61"/>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1"/>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1"/>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1"/>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1"/>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1"/>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1"/>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1"/>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1"/>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0" name="Google Shape;6730;p61"/>
          <p:cNvGrpSpPr/>
          <p:nvPr/>
        </p:nvGrpSpPr>
        <p:grpSpPr>
          <a:xfrm>
            <a:off x="1720159" y="2745656"/>
            <a:ext cx="359075" cy="358844"/>
            <a:chOff x="-61351725" y="3372400"/>
            <a:chExt cx="310350" cy="310150"/>
          </a:xfrm>
        </p:grpSpPr>
        <p:sp>
          <p:nvSpPr>
            <p:cNvPr id="6731" name="Google Shape;6731;p61"/>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1"/>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1"/>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4" name="Google Shape;6734;p61"/>
          <p:cNvGrpSpPr/>
          <p:nvPr/>
        </p:nvGrpSpPr>
        <p:grpSpPr>
          <a:xfrm>
            <a:off x="1716514" y="3208713"/>
            <a:ext cx="366364" cy="333534"/>
            <a:chOff x="-61354875" y="3751050"/>
            <a:chExt cx="316650" cy="288275"/>
          </a:xfrm>
        </p:grpSpPr>
        <p:sp>
          <p:nvSpPr>
            <p:cNvPr id="6735" name="Google Shape;6735;p61"/>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1"/>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1"/>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8" name="Google Shape;6738;p61"/>
          <p:cNvGrpSpPr/>
          <p:nvPr/>
        </p:nvGrpSpPr>
        <p:grpSpPr>
          <a:xfrm>
            <a:off x="1716514" y="3650352"/>
            <a:ext cx="366364" cy="367290"/>
            <a:chOff x="-61354875" y="4101525"/>
            <a:chExt cx="316650" cy="317450"/>
          </a:xfrm>
        </p:grpSpPr>
        <p:sp>
          <p:nvSpPr>
            <p:cNvPr id="6739" name="Google Shape;6739;p61"/>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1"/>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1" name="Google Shape;6741;p61"/>
          <p:cNvGrpSpPr/>
          <p:nvPr/>
        </p:nvGrpSpPr>
        <p:grpSpPr>
          <a:xfrm>
            <a:off x="3932949" y="2742228"/>
            <a:ext cx="368157" cy="365699"/>
            <a:chOff x="-59470075" y="3308975"/>
            <a:chExt cx="318200" cy="316075"/>
          </a:xfrm>
        </p:grpSpPr>
        <p:sp>
          <p:nvSpPr>
            <p:cNvPr id="6742" name="Google Shape;6742;p61"/>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1"/>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1"/>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1"/>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1"/>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1"/>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1"/>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1"/>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1"/>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1" name="Google Shape;6751;p61"/>
          <p:cNvGrpSpPr/>
          <p:nvPr/>
        </p:nvGrpSpPr>
        <p:grpSpPr>
          <a:xfrm>
            <a:off x="1278379" y="1377933"/>
            <a:ext cx="367261" cy="364686"/>
            <a:chOff x="-64781025" y="3361050"/>
            <a:chExt cx="317425" cy="315200"/>
          </a:xfrm>
        </p:grpSpPr>
        <p:sp>
          <p:nvSpPr>
            <p:cNvPr id="6752" name="Google Shape;6752;p61"/>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1"/>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1"/>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1"/>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6" name="Google Shape;6756;p61"/>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1"/>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1"/>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9" name="Google Shape;6759;p61"/>
          <p:cNvGrpSpPr/>
          <p:nvPr/>
        </p:nvGrpSpPr>
        <p:grpSpPr>
          <a:xfrm>
            <a:off x="3482779" y="1819372"/>
            <a:ext cx="382765" cy="367810"/>
            <a:chOff x="-62890750" y="3747425"/>
            <a:chExt cx="330825" cy="317900"/>
          </a:xfrm>
        </p:grpSpPr>
        <p:sp>
          <p:nvSpPr>
            <p:cNvPr id="6760" name="Google Shape;6760;p61"/>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1"/>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1"/>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1"/>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1"/>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1"/>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1"/>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1"/>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1"/>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1"/>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1"/>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1"/>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1"/>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1"/>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4" name="Google Shape;6774;p61"/>
          <p:cNvGrpSpPr/>
          <p:nvPr/>
        </p:nvGrpSpPr>
        <p:grpSpPr>
          <a:xfrm>
            <a:off x="3490531" y="2249009"/>
            <a:ext cx="367261" cy="366364"/>
            <a:chOff x="-62884425" y="4111775"/>
            <a:chExt cx="317425" cy="316650"/>
          </a:xfrm>
        </p:grpSpPr>
        <p:sp>
          <p:nvSpPr>
            <p:cNvPr id="6775" name="Google Shape;6775;p61"/>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1"/>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7" name="Google Shape;6777;p61"/>
          <p:cNvGrpSpPr/>
          <p:nvPr/>
        </p:nvGrpSpPr>
        <p:grpSpPr>
          <a:xfrm>
            <a:off x="2163165" y="2745078"/>
            <a:ext cx="365438" cy="360001"/>
            <a:chOff x="-60991775" y="3376900"/>
            <a:chExt cx="315850" cy="311150"/>
          </a:xfrm>
        </p:grpSpPr>
        <p:sp>
          <p:nvSpPr>
            <p:cNvPr id="6778" name="Google Shape;6778;p61"/>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1"/>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1"/>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1" name="Google Shape;6781;p61"/>
          <p:cNvGrpSpPr/>
          <p:nvPr/>
        </p:nvGrpSpPr>
        <p:grpSpPr>
          <a:xfrm>
            <a:off x="2162702" y="3195942"/>
            <a:ext cx="366364" cy="359075"/>
            <a:chOff x="-60988625" y="3740800"/>
            <a:chExt cx="316650" cy="310350"/>
          </a:xfrm>
        </p:grpSpPr>
        <p:sp>
          <p:nvSpPr>
            <p:cNvPr id="6782" name="Google Shape;6782;p61"/>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1"/>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1"/>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5" name="Google Shape;6785;p61"/>
          <p:cNvGrpSpPr/>
          <p:nvPr/>
        </p:nvGrpSpPr>
        <p:grpSpPr>
          <a:xfrm>
            <a:off x="2162702" y="3651393"/>
            <a:ext cx="366364" cy="365207"/>
            <a:chOff x="-60987850" y="4100950"/>
            <a:chExt cx="316650" cy="315650"/>
          </a:xfrm>
        </p:grpSpPr>
        <p:sp>
          <p:nvSpPr>
            <p:cNvPr id="6786" name="Google Shape;6786;p61"/>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1"/>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1"/>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1"/>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1"/>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1" name="Google Shape;6791;p61"/>
          <p:cNvGrpSpPr/>
          <p:nvPr/>
        </p:nvGrpSpPr>
        <p:grpSpPr>
          <a:xfrm>
            <a:off x="3932486" y="3196853"/>
            <a:ext cx="369083" cy="357253"/>
            <a:chOff x="-59447250" y="3706150"/>
            <a:chExt cx="319000" cy="308775"/>
          </a:xfrm>
        </p:grpSpPr>
        <p:sp>
          <p:nvSpPr>
            <p:cNvPr id="6792" name="Google Shape;6792;p61"/>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1"/>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1"/>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1"/>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6" name="Google Shape;6796;p61"/>
          <p:cNvGrpSpPr/>
          <p:nvPr/>
        </p:nvGrpSpPr>
        <p:grpSpPr>
          <a:xfrm>
            <a:off x="1721214" y="1378164"/>
            <a:ext cx="368186" cy="364224"/>
            <a:chOff x="-64406125" y="3362225"/>
            <a:chExt cx="318225" cy="314800"/>
          </a:xfrm>
        </p:grpSpPr>
        <p:sp>
          <p:nvSpPr>
            <p:cNvPr id="6797" name="Google Shape;6797;p61"/>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1"/>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9" name="Google Shape;6799;p61"/>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0" name="Google Shape;6800;p61"/>
          <p:cNvGrpSpPr/>
          <p:nvPr/>
        </p:nvGrpSpPr>
        <p:grpSpPr>
          <a:xfrm>
            <a:off x="1721677" y="2249009"/>
            <a:ext cx="367261" cy="366364"/>
            <a:chOff x="-64410850" y="4094450"/>
            <a:chExt cx="317425" cy="316650"/>
          </a:xfrm>
        </p:grpSpPr>
        <p:sp>
          <p:nvSpPr>
            <p:cNvPr id="6801" name="Google Shape;6801;p61"/>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1"/>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1"/>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4" name="Google Shape;6804;p61"/>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5" name="Google Shape;6805;p61"/>
          <p:cNvGrpSpPr/>
          <p:nvPr/>
        </p:nvGrpSpPr>
        <p:grpSpPr>
          <a:xfrm>
            <a:off x="3943225" y="1819083"/>
            <a:ext cx="365467" cy="368389"/>
            <a:chOff x="-62516625" y="3743175"/>
            <a:chExt cx="315875" cy="318400"/>
          </a:xfrm>
        </p:grpSpPr>
        <p:sp>
          <p:nvSpPr>
            <p:cNvPr id="6806" name="Google Shape;6806;p61"/>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1"/>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8" name="Google Shape;6808;p61"/>
          <p:cNvGrpSpPr/>
          <p:nvPr/>
        </p:nvGrpSpPr>
        <p:grpSpPr>
          <a:xfrm>
            <a:off x="3950065" y="2269054"/>
            <a:ext cx="351786" cy="326274"/>
            <a:chOff x="-62511900" y="4129100"/>
            <a:chExt cx="304050" cy="282000"/>
          </a:xfrm>
        </p:grpSpPr>
        <p:sp>
          <p:nvSpPr>
            <p:cNvPr id="6809" name="Google Shape;6809;p61"/>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1"/>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1"/>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1"/>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1"/>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4" name="Google Shape;6814;p61"/>
          <p:cNvGrpSpPr/>
          <p:nvPr/>
        </p:nvGrpSpPr>
        <p:grpSpPr>
          <a:xfrm>
            <a:off x="2628187" y="2741448"/>
            <a:ext cx="310770" cy="367261"/>
            <a:chOff x="-60597975" y="3367475"/>
            <a:chExt cx="268600" cy="317425"/>
          </a:xfrm>
        </p:grpSpPr>
        <p:sp>
          <p:nvSpPr>
            <p:cNvPr id="6815" name="Google Shape;6815;p61"/>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1"/>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1"/>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1"/>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1"/>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0" name="Google Shape;6820;p61"/>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1" name="Google Shape;6821;p61"/>
          <p:cNvGrpSpPr/>
          <p:nvPr/>
        </p:nvGrpSpPr>
        <p:grpSpPr>
          <a:xfrm>
            <a:off x="2600390" y="3702764"/>
            <a:ext cx="366364" cy="262465"/>
            <a:chOff x="-60621600" y="4145650"/>
            <a:chExt cx="316650" cy="226850"/>
          </a:xfrm>
        </p:grpSpPr>
        <p:sp>
          <p:nvSpPr>
            <p:cNvPr id="6822" name="Google Shape;6822;p61"/>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1"/>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1"/>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5" name="Google Shape;6825;p61"/>
          <p:cNvGrpSpPr/>
          <p:nvPr/>
        </p:nvGrpSpPr>
        <p:grpSpPr>
          <a:xfrm>
            <a:off x="3937042" y="3651263"/>
            <a:ext cx="359972" cy="365467"/>
            <a:chOff x="-59400775" y="4084200"/>
            <a:chExt cx="311125" cy="315875"/>
          </a:xfrm>
        </p:grpSpPr>
        <p:sp>
          <p:nvSpPr>
            <p:cNvPr id="6826" name="Google Shape;6826;p61"/>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1"/>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1"/>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1"/>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1"/>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1"/>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2" name="Google Shape;6832;p61"/>
          <p:cNvGrpSpPr/>
          <p:nvPr/>
        </p:nvGrpSpPr>
        <p:grpSpPr>
          <a:xfrm>
            <a:off x="2161136" y="1377094"/>
            <a:ext cx="365438" cy="366364"/>
            <a:chOff x="-64044600" y="3360375"/>
            <a:chExt cx="315850" cy="316650"/>
          </a:xfrm>
        </p:grpSpPr>
        <p:sp>
          <p:nvSpPr>
            <p:cNvPr id="6833" name="Google Shape;6833;p61"/>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1"/>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1"/>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6" name="Google Shape;6836;p61"/>
          <p:cNvGrpSpPr/>
          <p:nvPr/>
        </p:nvGrpSpPr>
        <p:grpSpPr>
          <a:xfrm>
            <a:off x="2187559" y="1819647"/>
            <a:ext cx="312592" cy="367261"/>
            <a:chOff x="-64022550" y="3727425"/>
            <a:chExt cx="270175" cy="317425"/>
          </a:xfrm>
        </p:grpSpPr>
        <p:sp>
          <p:nvSpPr>
            <p:cNvPr id="6837" name="Google Shape;6837;p61"/>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1"/>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1"/>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0" name="Google Shape;6840;p61"/>
          <p:cNvGrpSpPr/>
          <p:nvPr/>
        </p:nvGrpSpPr>
        <p:grpSpPr>
          <a:xfrm>
            <a:off x="2211697" y="2248547"/>
            <a:ext cx="264317" cy="367290"/>
            <a:chOff x="-64001300" y="4093650"/>
            <a:chExt cx="228450" cy="317450"/>
          </a:xfrm>
        </p:grpSpPr>
        <p:sp>
          <p:nvSpPr>
            <p:cNvPr id="6841" name="Google Shape;6841;p61"/>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1"/>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1"/>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1"/>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5" name="Google Shape;6845;p61"/>
          <p:cNvGrpSpPr/>
          <p:nvPr/>
        </p:nvGrpSpPr>
        <p:grpSpPr>
          <a:xfrm>
            <a:off x="830701" y="2741838"/>
            <a:ext cx="359972" cy="366480"/>
            <a:chOff x="-62148800" y="3377700"/>
            <a:chExt cx="311125" cy="316750"/>
          </a:xfrm>
        </p:grpSpPr>
        <p:sp>
          <p:nvSpPr>
            <p:cNvPr id="6846" name="Google Shape;6846;p61"/>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1"/>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8" name="Google Shape;6848;p61"/>
          <p:cNvGrpSpPr/>
          <p:nvPr/>
        </p:nvGrpSpPr>
        <p:grpSpPr>
          <a:xfrm>
            <a:off x="826608" y="3191835"/>
            <a:ext cx="368157" cy="367290"/>
            <a:chOff x="-62154300" y="3743950"/>
            <a:chExt cx="318200" cy="317450"/>
          </a:xfrm>
        </p:grpSpPr>
        <p:sp>
          <p:nvSpPr>
            <p:cNvPr id="6849" name="Google Shape;6849;p61"/>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1"/>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1" name="Google Shape;6851;p61"/>
          <p:cNvGrpSpPr/>
          <p:nvPr/>
        </p:nvGrpSpPr>
        <p:grpSpPr>
          <a:xfrm>
            <a:off x="826594" y="3650815"/>
            <a:ext cx="368186" cy="366364"/>
            <a:chOff x="-62151950" y="4111775"/>
            <a:chExt cx="318225" cy="316650"/>
          </a:xfrm>
        </p:grpSpPr>
        <p:sp>
          <p:nvSpPr>
            <p:cNvPr id="6852" name="Google Shape;6852;p61"/>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1"/>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1"/>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1"/>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6" name="Google Shape;6856;p61"/>
          <p:cNvGrpSpPr/>
          <p:nvPr/>
        </p:nvGrpSpPr>
        <p:grpSpPr>
          <a:xfrm>
            <a:off x="3045218" y="2741361"/>
            <a:ext cx="368157" cy="367434"/>
            <a:chOff x="-60254550" y="3367325"/>
            <a:chExt cx="318200" cy="317575"/>
          </a:xfrm>
        </p:grpSpPr>
        <p:sp>
          <p:nvSpPr>
            <p:cNvPr id="6857" name="Google Shape;6857;p61"/>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1"/>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1"/>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1"/>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1" name="Google Shape;6861;p61"/>
          <p:cNvGrpSpPr/>
          <p:nvPr/>
        </p:nvGrpSpPr>
        <p:grpSpPr>
          <a:xfrm>
            <a:off x="3046115" y="3192355"/>
            <a:ext cx="366364" cy="366248"/>
            <a:chOff x="-60255350" y="3733825"/>
            <a:chExt cx="316650" cy="316550"/>
          </a:xfrm>
        </p:grpSpPr>
        <p:sp>
          <p:nvSpPr>
            <p:cNvPr id="6862" name="Google Shape;6862;p61"/>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1"/>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1"/>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1"/>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1"/>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1"/>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1"/>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9" name="Google Shape;6869;p61"/>
          <p:cNvGrpSpPr/>
          <p:nvPr/>
        </p:nvGrpSpPr>
        <p:grpSpPr>
          <a:xfrm>
            <a:off x="3073912" y="3651263"/>
            <a:ext cx="310770" cy="365467"/>
            <a:chOff x="-60232500" y="4101525"/>
            <a:chExt cx="268600" cy="315875"/>
          </a:xfrm>
        </p:grpSpPr>
        <p:sp>
          <p:nvSpPr>
            <p:cNvPr id="6870" name="Google Shape;6870;p61"/>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1"/>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2" name="Google Shape;6872;p61"/>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3" name="Google Shape;6873;p61"/>
          <p:cNvGrpSpPr/>
          <p:nvPr/>
        </p:nvGrpSpPr>
        <p:grpSpPr>
          <a:xfrm>
            <a:off x="2606912" y="1377094"/>
            <a:ext cx="368186" cy="366364"/>
            <a:chOff x="-63679950" y="3360375"/>
            <a:chExt cx="318225" cy="316650"/>
          </a:xfrm>
        </p:grpSpPr>
        <p:sp>
          <p:nvSpPr>
            <p:cNvPr id="6874" name="Google Shape;6874;p61"/>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1"/>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1"/>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1"/>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8" name="Google Shape;6878;p61"/>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9" name="Google Shape;6879;p61"/>
          <p:cNvGrpSpPr/>
          <p:nvPr/>
        </p:nvGrpSpPr>
        <p:grpSpPr>
          <a:xfrm>
            <a:off x="2605539" y="2248431"/>
            <a:ext cx="370934" cy="367521"/>
            <a:chOff x="-63679950" y="4093450"/>
            <a:chExt cx="320600" cy="317650"/>
          </a:xfrm>
        </p:grpSpPr>
        <p:sp>
          <p:nvSpPr>
            <p:cNvPr id="6880" name="Google Shape;6880;p61"/>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1"/>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1"/>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3" name="Google Shape;6883;p61"/>
          <p:cNvGrpSpPr/>
          <p:nvPr/>
        </p:nvGrpSpPr>
        <p:grpSpPr>
          <a:xfrm>
            <a:off x="1265656" y="2741433"/>
            <a:ext cx="366364" cy="367290"/>
            <a:chOff x="-61784125" y="3377700"/>
            <a:chExt cx="316650" cy="317450"/>
          </a:xfrm>
        </p:grpSpPr>
        <p:sp>
          <p:nvSpPr>
            <p:cNvPr id="6884" name="Google Shape;6884;p61"/>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1"/>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1"/>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1"/>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1"/>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1"/>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1"/>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1" name="Google Shape;6891;p61"/>
          <p:cNvGrpSpPr/>
          <p:nvPr/>
        </p:nvGrpSpPr>
        <p:grpSpPr>
          <a:xfrm>
            <a:off x="1265656" y="3191835"/>
            <a:ext cx="366364" cy="367290"/>
            <a:chOff x="-61783350" y="3743950"/>
            <a:chExt cx="316650" cy="317450"/>
          </a:xfrm>
        </p:grpSpPr>
        <p:sp>
          <p:nvSpPr>
            <p:cNvPr id="6892" name="Google Shape;6892;p61"/>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1"/>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4" name="Google Shape;6894;p61"/>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1"/>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1"/>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7" name="Google Shape;6897;p61"/>
          <p:cNvGrpSpPr/>
          <p:nvPr/>
        </p:nvGrpSpPr>
        <p:grpSpPr>
          <a:xfrm>
            <a:off x="3487080" y="3651668"/>
            <a:ext cx="369112" cy="364657"/>
            <a:chOff x="-59869425" y="4102225"/>
            <a:chExt cx="319025" cy="315175"/>
          </a:xfrm>
        </p:grpSpPr>
        <p:sp>
          <p:nvSpPr>
            <p:cNvPr id="6898" name="Google Shape;6898;p61"/>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1"/>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1"/>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1"/>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2" name="Google Shape;6902;p61"/>
          <p:cNvGrpSpPr/>
          <p:nvPr/>
        </p:nvGrpSpPr>
        <p:grpSpPr>
          <a:xfrm>
            <a:off x="2605883" y="4120490"/>
            <a:ext cx="366364" cy="365467"/>
            <a:chOff x="-59029025" y="3711650"/>
            <a:chExt cx="316650" cy="315875"/>
          </a:xfrm>
        </p:grpSpPr>
        <p:sp>
          <p:nvSpPr>
            <p:cNvPr id="6903" name="Google Shape;6903;p61"/>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1"/>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1"/>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1"/>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1"/>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1"/>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1"/>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0" name="Google Shape;6910;p61"/>
          <p:cNvGrpSpPr/>
          <p:nvPr/>
        </p:nvGrpSpPr>
        <p:grpSpPr>
          <a:xfrm>
            <a:off x="4841373" y="1398014"/>
            <a:ext cx="351940" cy="348188"/>
            <a:chOff x="581525" y="3254850"/>
            <a:chExt cx="297750" cy="294575"/>
          </a:xfrm>
        </p:grpSpPr>
        <p:sp>
          <p:nvSpPr>
            <p:cNvPr id="6911" name="Google Shape;6911;p61"/>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1"/>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1"/>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4" name="Google Shape;6914;p61"/>
          <p:cNvGrpSpPr/>
          <p:nvPr/>
        </p:nvGrpSpPr>
        <p:grpSpPr>
          <a:xfrm>
            <a:off x="4840442" y="1836950"/>
            <a:ext cx="353802" cy="351497"/>
            <a:chOff x="580725" y="3617925"/>
            <a:chExt cx="299325" cy="297375"/>
          </a:xfrm>
        </p:grpSpPr>
        <p:sp>
          <p:nvSpPr>
            <p:cNvPr id="6915" name="Google Shape;6915;p61"/>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1"/>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1"/>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1"/>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1"/>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0" name="Google Shape;6920;p61"/>
          <p:cNvGrpSpPr/>
          <p:nvPr/>
        </p:nvGrpSpPr>
        <p:grpSpPr>
          <a:xfrm>
            <a:off x="4842304" y="2284140"/>
            <a:ext cx="350079" cy="350079"/>
            <a:chOff x="583100" y="3982600"/>
            <a:chExt cx="296175" cy="296175"/>
          </a:xfrm>
        </p:grpSpPr>
        <p:sp>
          <p:nvSpPr>
            <p:cNvPr id="6921" name="Google Shape;6921;p61"/>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1"/>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1"/>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1"/>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1"/>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1"/>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1"/>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61"/>
          <p:cNvGrpSpPr/>
          <p:nvPr/>
        </p:nvGrpSpPr>
        <p:grpSpPr>
          <a:xfrm>
            <a:off x="7074918" y="1397764"/>
            <a:ext cx="307231" cy="348690"/>
            <a:chOff x="2423775" y="3226875"/>
            <a:chExt cx="259925" cy="295000"/>
          </a:xfrm>
        </p:grpSpPr>
        <p:sp>
          <p:nvSpPr>
            <p:cNvPr id="6929" name="Google Shape;6929;p61"/>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1"/>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1"/>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61"/>
          <p:cNvGrpSpPr/>
          <p:nvPr/>
        </p:nvGrpSpPr>
        <p:grpSpPr>
          <a:xfrm>
            <a:off x="7052106" y="1839049"/>
            <a:ext cx="352857" cy="347301"/>
            <a:chOff x="2404875" y="3592725"/>
            <a:chExt cx="298525" cy="293825"/>
          </a:xfrm>
        </p:grpSpPr>
        <p:sp>
          <p:nvSpPr>
            <p:cNvPr id="6933" name="Google Shape;6933;p61"/>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1"/>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1"/>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6" name="Google Shape;6936;p61"/>
          <p:cNvGrpSpPr/>
          <p:nvPr/>
        </p:nvGrpSpPr>
        <p:grpSpPr>
          <a:xfrm>
            <a:off x="7053036" y="2284614"/>
            <a:ext cx="350995" cy="349133"/>
            <a:chOff x="2404875" y="3955825"/>
            <a:chExt cx="296950" cy="295375"/>
          </a:xfrm>
        </p:grpSpPr>
        <p:sp>
          <p:nvSpPr>
            <p:cNvPr id="6937" name="Google Shape;6937;p61"/>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1"/>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1"/>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1"/>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1" name="Google Shape;6941;p61"/>
          <p:cNvGrpSpPr/>
          <p:nvPr/>
        </p:nvGrpSpPr>
        <p:grpSpPr>
          <a:xfrm>
            <a:off x="5747016" y="2748808"/>
            <a:ext cx="349163" cy="350079"/>
            <a:chOff x="4263650" y="3235150"/>
            <a:chExt cx="295400" cy="296175"/>
          </a:xfrm>
        </p:grpSpPr>
        <p:sp>
          <p:nvSpPr>
            <p:cNvPr id="6942" name="Google Shape;6942;p61"/>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1"/>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1"/>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1"/>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1"/>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7" name="Google Shape;6947;p61"/>
          <p:cNvGrpSpPr/>
          <p:nvPr/>
        </p:nvGrpSpPr>
        <p:grpSpPr>
          <a:xfrm>
            <a:off x="5744696" y="3207969"/>
            <a:ext cx="353802" cy="327739"/>
            <a:chOff x="4266025" y="3609275"/>
            <a:chExt cx="299325" cy="277275"/>
          </a:xfrm>
        </p:grpSpPr>
        <p:sp>
          <p:nvSpPr>
            <p:cNvPr id="6948" name="Google Shape;6948;p61"/>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1"/>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61"/>
          <p:cNvGrpSpPr/>
          <p:nvPr/>
        </p:nvGrpSpPr>
        <p:grpSpPr>
          <a:xfrm>
            <a:off x="5745154" y="3673356"/>
            <a:ext cx="352886" cy="349133"/>
            <a:chOff x="4263650" y="3963700"/>
            <a:chExt cx="298550" cy="295375"/>
          </a:xfrm>
        </p:grpSpPr>
        <p:sp>
          <p:nvSpPr>
            <p:cNvPr id="6951" name="Google Shape;6951;p61"/>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1"/>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1"/>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1"/>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1"/>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1"/>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1"/>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8" name="Google Shape;6958;p61"/>
          <p:cNvGrpSpPr/>
          <p:nvPr/>
        </p:nvGrpSpPr>
        <p:grpSpPr>
          <a:xfrm>
            <a:off x="8023491" y="2748809"/>
            <a:ext cx="226264" cy="350079"/>
            <a:chOff x="6164975" y="3211525"/>
            <a:chExt cx="191425" cy="296175"/>
          </a:xfrm>
        </p:grpSpPr>
        <p:sp>
          <p:nvSpPr>
            <p:cNvPr id="6959" name="Google Shape;6959;p61"/>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1"/>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1"/>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1"/>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1"/>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1"/>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1"/>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61"/>
          <p:cNvGrpSpPr/>
          <p:nvPr/>
        </p:nvGrpSpPr>
        <p:grpSpPr>
          <a:xfrm>
            <a:off x="5285528" y="1397084"/>
            <a:ext cx="352886" cy="350049"/>
            <a:chOff x="946175" y="3253275"/>
            <a:chExt cx="298550" cy="296150"/>
          </a:xfrm>
        </p:grpSpPr>
        <p:sp>
          <p:nvSpPr>
            <p:cNvPr id="6967" name="Google Shape;6967;p61"/>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1"/>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1"/>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1"/>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1"/>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61"/>
          <p:cNvGrpSpPr/>
          <p:nvPr/>
        </p:nvGrpSpPr>
        <p:grpSpPr>
          <a:xfrm>
            <a:off x="5286459" y="1839048"/>
            <a:ext cx="351024" cy="347301"/>
            <a:chOff x="946175" y="3619500"/>
            <a:chExt cx="296975" cy="293825"/>
          </a:xfrm>
        </p:grpSpPr>
        <p:sp>
          <p:nvSpPr>
            <p:cNvPr id="6973" name="Google Shape;6973;p61"/>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1"/>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1"/>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1"/>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1"/>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1"/>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61"/>
          <p:cNvGrpSpPr/>
          <p:nvPr/>
        </p:nvGrpSpPr>
        <p:grpSpPr>
          <a:xfrm>
            <a:off x="5286001" y="2283682"/>
            <a:ext cx="351940" cy="350995"/>
            <a:chOff x="944600" y="3981825"/>
            <a:chExt cx="297750" cy="296950"/>
          </a:xfrm>
        </p:grpSpPr>
        <p:sp>
          <p:nvSpPr>
            <p:cNvPr id="6980" name="Google Shape;6980;p61"/>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1"/>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1"/>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1"/>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4" name="Google Shape;6984;p61"/>
          <p:cNvGrpSpPr/>
          <p:nvPr/>
        </p:nvGrpSpPr>
        <p:grpSpPr>
          <a:xfrm>
            <a:off x="7502937" y="1397542"/>
            <a:ext cx="350079" cy="349133"/>
            <a:chOff x="2768750" y="3227275"/>
            <a:chExt cx="296175" cy="295375"/>
          </a:xfrm>
        </p:grpSpPr>
        <p:sp>
          <p:nvSpPr>
            <p:cNvPr id="6985" name="Google Shape;6985;p61"/>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1"/>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1"/>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1"/>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1"/>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1"/>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1"/>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1"/>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3" name="Google Shape;6993;p61"/>
          <p:cNvGrpSpPr/>
          <p:nvPr/>
        </p:nvGrpSpPr>
        <p:grpSpPr>
          <a:xfrm>
            <a:off x="7523888" y="1838414"/>
            <a:ext cx="308177" cy="348572"/>
            <a:chOff x="2786075" y="3591800"/>
            <a:chExt cx="260725" cy="294900"/>
          </a:xfrm>
        </p:grpSpPr>
        <p:sp>
          <p:nvSpPr>
            <p:cNvPr id="6994" name="Google Shape;6994;p61"/>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1"/>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1"/>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1"/>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1"/>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9" name="Google Shape;6999;p61"/>
          <p:cNvGrpSpPr/>
          <p:nvPr/>
        </p:nvGrpSpPr>
        <p:grpSpPr>
          <a:xfrm>
            <a:off x="7564387" y="2284141"/>
            <a:ext cx="227180" cy="350079"/>
            <a:chOff x="2819150" y="3955025"/>
            <a:chExt cx="192200" cy="296175"/>
          </a:xfrm>
        </p:grpSpPr>
        <p:sp>
          <p:nvSpPr>
            <p:cNvPr id="7000" name="Google Shape;7000;p61"/>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1"/>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1"/>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1"/>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4" name="Google Shape;7004;p61"/>
          <p:cNvGrpSpPr/>
          <p:nvPr/>
        </p:nvGrpSpPr>
        <p:grpSpPr>
          <a:xfrm>
            <a:off x="6188160" y="2749739"/>
            <a:ext cx="349133" cy="348217"/>
            <a:chOff x="4629125" y="3235150"/>
            <a:chExt cx="295375" cy="294600"/>
          </a:xfrm>
        </p:grpSpPr>
        <p:sp>
          <p:nvSpPr>
            <p:cNvPr id="7005" name="Google Shape;7005;p61"/>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1"/>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1"/>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1"/>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1"/>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0" name="Google Shape;7010;p61"/>
          <p:cNvGrpSpPr/>
          <p:nvPr/>
        </p:nvGrpSpPr>
        <p:grpSpPr>
          <a:xfrm>
            <a:off x="6188145" y="3197272"/>
            <a:ext cx="349163" cy="349133"/>
            <a:chOff x="4628325" y="3599825"/>
            <a:chExt cx="295400" cy="295375"/>
          </a:xfrm>
        </p:grpSpPr>
        <p:sp>
          <p:nvSpPr>
            <p:cNvPr id="7011" name="Google Shape;7011;p61"/>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1"/>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1"/>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1"/>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1"/>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1"/>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1"/>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1"/>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1"/>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1"/>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1"/>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1"/>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3" name="Google Shape;7023;p61"/>
          <p:cNvGrpSpPr/>
          <p:nvPr/>
        </p:nvGrpSpPr>
        <p:grpSpPr>
          <a:xfrm>
            <a:off x="6209096" y="3672883"/>
            <a:ext cx="307261" cy="350079"/>
            <a:chOff x="4645650" y="3962900"/>
            <a:chExt cx="259950" cy="296175"/>
          </a:xfrm>
        </p:grpSpPr>
        <p:sp>
          <p:nvSpPr>
            <p:cNvPr id="7024" name="Google Shape;7024;p61"/>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1"/>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1"/>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1"/>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1"/>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1"/>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0" name="Google Shape;7030;p61"/>
          <p:cNvGrpSpPr/>
          <p:nvPr/>
        </p:nvGrpSpPr>
        <p:grpSpPr>
          <a:xfrm>
            <a:off x="7962056" y="3197745"/>
            <a:ext cx="349133" cy="348188"/>
            <a:chOff x="6143725" y="3582500"/>
            <a:chExt cx="295375" cy="294575"/>
          </a:xfrm>
        </p:grpSpPr>
        <p:sp>
          <p:nvSpPr>
            <p:cNvPr id="7031" name="Google Shape;7031;p61"/>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1"/>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1"/>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1"/>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1"/>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1"/>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1"/>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8" name="Google Shape;7038;p61"/>
          <p:cNvGrpSpPr/>
          <p:nvPr/>
        </p:nvGrpSpPr>
        <p:grpSpPr>
          <a:xfrm>
            <a:off x="5730883" y="1397084"/>
            <a:ext cx="350995" cy="350049"/>
            <a:chOff x="1310075" y="3253275"/>
            <a:chExt cx="296950" cy="296150"/>
          </a:xfrm>
        </p:grpSpPr>
        <p:sp>
          <p:nvSpPr>
            <p:cNvPr id="7039" name="Google Shape;7039;p61"/>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1"/>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1"/>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2" name="Google Shape;7042;p61"/>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3" name="Google Shape;7043;p61"/>
          <p:cNvGrpSpPr/>
          <p:nvPr/>
        </p:nvGrpSpPr>
        <p:grpSpPr>
          <a:xfrm>
            <a:off x="5730410" y="2283343"/>
            <a:ext cx="351941" cy="351675"/>
            <a:chOff x="1310075" y="3980250"/>
            <a:chExt cx="297750" cy="297525"/>
          </a:xfrm>
        </p:grpSpPr>
        <p:sp>
          <p:nvSpPr>
            <p:cNvPr id="7044" name="Google Shape;7044;p61"/>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1"/>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1"/>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1"/>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8" name="Google Shape;7048;p61"/>
          <p:cNvGrpSpPr/>
          <p:nvPr/>
        </p:nvGrpSpPr>
        <p:grpSpPr>
          <a:xfrm>
            <a:off x="7995198" y="1397542"/>
            <a:ext cx="266305" cy="349133"/>
            <a:chOff x="3167275" y="3227275"/>
            <a:chExt cx="225300" cy="295375"/>
          </a:xfrm>
        </p:grpSpPr>
        <p:sp>
          <p:nvSpPr>
            <p:cNvPr id="7049" name="Google Shape;7049;p61"/>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1"/>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1"/>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1"/>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1"/>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4" name="Google Shape;7054;p61"/>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5" name="Google Shape;7055;p61"/>
          <p:cNvGrpSpPr/>
          <p:nvPr/>
        </p:nvGrpSpPr>
        <p:grpSpPr>
          <a:xfrm>
            <a:off x="7952380" y="2284599"/>
            <a:ext cx="351940" cy="349163"/>
            <a:chOff x="3133425" y="3955025"/>
            <a:chExt cx="297750" cy="295400"/>
          </a:xfrm>
        </p:grpSpPr>
        <p:sp>
          <p:nvSpPr>
            <p:cNvPr id="7056" name="Google Shape;7056;p61"/>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1"/>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1"/>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9" name="Google Shape;7059;p61"/>
          <p:cNvGrpSpPr/>
          <p:nvPr/>
        </p:nvGrpSpPr>
        <p:grpSpPr>
          <a:xfrm>
            <a:off x="6632554" y="2748187"/>
            <a:ext cx="350079" cy="351320"/>
            <a:chOff x="4991425" y="3234750"/>
            <a:chExt cx="296175" cy="297225"/>
          </a:xfrm>
        </p:grpSpPr>
        <p:sp>
          <p:nvSpPr>
            <p:cNvPr id="7060" name="Google Shape;7060;p61"/>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1"/>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1"/>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1"/>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1"/>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1"/>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6" name="Google Shape;7066;p61"/>
          <p:cNvGrpSpPr/>
          <p:nvPr/>
        </p:nvGrpSpPr>
        <p:grpSpPr>
          <a:xfrm>
            <a:off x="6632554" y="3217750"/>
            <a:ext cx="350079" cy="308177"/>
            <a:chOff x="4991425" y="3617150"/>
            <a:chExt cx="296175" cy="260725"/>
          </a:xfrm>
        </p:grpSpPr>
        <p:sp>
          <p:nvSpPr>
            <p:cNvPr id="7067" name="Google Shape;7067;p61"/>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1"/>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1"/>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1"/>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1"/>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1"/>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1"/>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4" name="Google Shape;7074;p61"/>
          <p:cNvGrpSpPr/>
          <p:nvPr/>
        </p:nvGrpSpPr>
        <p:grpSpPr>
          <a:xfrm>
            <a:off x="6709827" y="3673341"/>
            <a:ext cx="195532" cy="349163"/>
            <a:chOff x="5056800" y="3962900"/>
            <a:chExt cx="165425" cy="295400"/>
          </a:xfrm>
        </p:grpSpPr>
        <p:sp>
          <p:nvSpPr>
            <p:cNvPr id="7075" name="Google Shape;7075;p61"/>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1"/>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1"/>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8" name="Google Shape;7078;p61"/>
          <p:cNvGrpSpPr/>
          <p:nvPr/>
        </p:nvGrpSpPr>
        <p:grpSpPr>
          <a:xfrm>
            <a:off x="7961125" y="3673357"/>
            <a:ext cx="350995" cy="349133"/>
            <a:chOff x="6168925" y="3936925"/>
            <a:chExt cx="296950" cy="295375"/>
          </a:xfrm>
        </p:grpSpPr>
        <p:sp>
          <p:nvSpPr>
            <p:cNvPr id="7079" name="Google Shape;7079;p61"/>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1"/>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1"/>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1"/>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1"/>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1"/>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5" name="Google Shape;7085;p61"/>
          <p:cNvGrpSpPr/>
          <p:nvPr/>
        </p:nvGrpSpPr>
        <p:grpSpPr>
          <a:xfrm>
            <a:off x="6174844" y="1390429"/>
            <a:ext cx="348188" cy="349133"/>
            <a:chOff x="1674750" y="3254050"/>
            <a:chExt cx="294575" cy="295375"/>
          </a:xfrm>
        </p:grpSpPr>
        <p:sp>
          <p:nvSpPr>
            <p:cNvPr id="7086" name="Google Shape;7086;p61"/>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1"/>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1"/>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9" name="Google Shape;7089;p61"/>
          <p:cNvGrpSpPr/>
          <p:nvPr/>
        </p:nvGrpSpPr>
        <p:grpSpPr>
          <a:xfrm>
            <a:off x="6189239" y="1838132"/>
            <a:ext cx="319347" cy="349133"/>
            <a:chOff x="1687350" y="3618725"/>
            <a:chExt cx="270175" cy="295375"/>
          </a:xfrm>
        </p:grpSpPr>
        <p:sp>
          <p:nvSpPr>
            <p:cNvPr id="7090" name="Google Shape;7090;p61"/>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1"/>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1"/>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3" name="Google Shape;7093;p61"/>
          <p:cNvGrpSpPr/>
          <p:nvPr/>
        </p:nvGrpSpPr>
        <p:grpSpPr>
          <a:xfrm>
            <a:off x="6172942" y="2284613"/>
            <a:ext cx="351940" cy="349133"/>
            <a:chOff x="1672375" y="3982600"/>
            <a:chExt cx="297750" cy="295375"/>
          </a:xfrm>
        </p:grpSpPr>
        <p:sp>
          <p:nvSpPr>
            <p:cNvPr id="7094" name="Google Shape;7094;p61"/>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1"/>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1"/>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7" name="Google Shape;7097;p61"/>
          <p:cNvGrpSpPr/>
          <p:nvPr/>
        </p:nvGrpSpPr>
        <p:grpSpPr>
          <a:xfrm>
            <a:off x="4864934" y="2748808"/>
            <a:ext cx="350079" cy="350079"/>
            <a:chOff x="3497300" y="3227275"/>
            <a:chExt cx="296175" cy="296175"/>
          </a:xfrm>
        </p:grpSpPr>
        <p:sp>
          <p:nvSpPr>
            <p:cNvPr id="7098" name="Google Shape;7098;p61"/>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1"/>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1"/>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1"/>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1"/>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1"/>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1"/>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1"/>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61"/>
          <p:cNvGrpSpPr/>
          <p:nvPr/>
        </p:nvGrpSpPr>
        <p:grpSpPr>
          <a:xfrm>
            <a:off x="4865407" y="3198203"/>
            <a:ext cx="349133" cy="347272"/>
            <a:chOff x="3497300" y="3591950"/>
            <a:chExt cx="295375" cy="293800"/>
          </a:xfrm>
        </p:grpSpPr>
        <p:sp>
          <p:nvSpPr>
            <p:cNvPr id="7107" name="Google Shape;7107;p61"/>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1"/>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1"/>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1"/>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1"/>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1"/>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1"/>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1"/>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5" name="Google Shape;7115;p61"/>
          <p:cNvGrpSpPr/>
          <p:nvPr/>
        </p:nvGrpSpPr>
        <p:grpSpPr>
          <a:xfrm>
            <a:off x="4865407" y="3673341"/>
            <a:ext cx="349133" cy="349163"/>
            <a:chOff x="3497300" y="3955025"/>
            <a:chExt cx="295375" cy="295400"/>
          </a:xfrm>
        </p:grpSpPr>
        <p:sp>
          <p:nvSpPr>
            <p:cNvPr id="7116" name="Google Shape;7116;p61"/>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1"/>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1"/>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9" name="Google Shape;7119;p61"/>
          <p:cNvGrpSpPr/>
          <p:nvPr/>
        </p:nvGrpSpPr>
        <p:grpSpPr>
          <a:xfrm>
            <a:off x="7089979" y="2749532"/>
            <a:ext cx="327739" cy="348631"/>
            <a:chOff x="5364750" y="3235150"/>
            <a:chExt cx="277275" cy="294950"/>
          </a:xfrm>
        </p:grpSpPr>
        <p:sp>
          <p:nvSpPr>
            <p:cNvPr id="7120" name="Google Shape;7120;p61"/>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1"/>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1"/>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1"/>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1"/>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1"/>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1"/>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1"/>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8" name="Google Shape;7128;p61"/>
          <p:cNvGrpSpPr/>
          <p:nvPr/>
        </p:nvGrpSpPr>
        <p:grpSpPr>
          <a:xfrm>
            <a:off x="7078337" y="3195868"/>
            <a:ext cx="351024" cy="351941"/>
            <a:chOff x="5355300" y="3598250"/>
            <a:chExt cx="296975" cy="297750"/>
          </a:xfrm>
        </p:grpSpPr>
        <p:sp>
          <p:nvSpPr>
            <p:cNvPr id="7129" name="Google Shape;7129;p61"/>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1"/>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1"/>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1"/>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1"/>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1"/>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1"/>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1"/>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7" name="Google Shape;7137;p61"/>
          <p:cNvGrpSpPr/>
          <p:nvPr/>
        </p:nvGrpSpPr>
        <p:grpSpPr>
          <a:xfrm>
            <a:off x="7082533" y="3734790"/>
            <a:ext cx="342632" cy="226264"/>
            <a:chOff x="5358450" y="4015675"/>
            <a:chExt cx="289875" cy="191425"/>
          </a:xfrm>
        </p:grpSpPr>
        <p:sp>
          <p:nvSpPr>
            <p:cNvPr id="7138" name="Google Shape;7138;p61"/>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1"/>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1"/>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1"/>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2" name="Google Shape;7142;p61"/>
          <p:cNvGrpSpPr/>
          <p:nvPr/>
        </p:nvGrpSpPr>
        <p:grpSpPr>
          <a:xfrm>
            <a:off x="6209015" y="4117322"/>
            <a:ext cx="351024" cy="325464"/>
            <a:chOff x="6543825" y="3202075"/>
            <a:chExt cx="296975" cy="275350"/>
          </a:xfrm>
        </p:grpSpPr>
        <p:sp>
          <p:nvSpPr>
            <p:cNvPr id="7143" name="Google Shape;7143;p61"/>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1"/>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1"/>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1"/>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1"/>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1"/>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1"/>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0" name="Google Shape;7150;p61"/>
          <p:cNvGrpSpPr/>
          <p:nvPr/>
        </p:nvGrpSpPr>
        <p:grpSpPr>
          <a:xfrm>
            <a:off x="6615996" y="1397069"/>
            <a:ext cx="350079" cy="350079"/>
            <a:chOff x="2037825" y="3254050"/>
            <a:chExt cx="296175" cy="296175"/>
          </a:xfrm>
        </p:grpSpPr>
        <p:sp>
          <p:nvSpPr>
            <p:cNvPr id="7151" name="Google Shape;7151;p61"/>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1"/>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1"/>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1"/>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1"/>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1"/>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7" name="Google Shape;7157;p61"/>
          <p:cNvGrpSpPr/>
          <p:nvPr/>
        </p:nvGrpSpPr>
        <p:grpSpPr>
          <a:xfrm>
            <a:off x="6614135" y="1838236"/>
            <a:ext cx="353802" cy="348926"/>
            <a:chOff x="2034675" y="3617925"/>
            <a:chExt cx="299325" cy="295200"/>
          </a:xfrm>
        </p:grpSpPr>
        <p:sp>
          <p:nvSpPr>
            <p:cNvPr id="7158" name="Google Shape;7158;p61"/>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1"/>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1"/>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1"/>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1"/>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3" name="Google Shape;7163;p61"/>
          <p:cNvGrpSpPr/>
          <p:nvPr/>
        </p:nvGrpSpPr>
        <p:grpSpPr>
          <a:xfrm>
            <a:off x="6615996" y="2284613"/>
            <a:ext cx="350079" cy="349133"/>
            <a:chOff x="2037825" y="3981825"/>
            <a:chExt cx="296175" cy="295375"/>
          </a:xfrm>
        </p:grpSpPr>
        <p:sp>
          <p:nvSpPr>
            <p:cNvPr id="7164" name="Google Shape;7164;p61"/>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1"/>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1"/>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7" name="Google Shape;7167;p61"/>
          <p:cNvGrpSpPr/>
          <p:nvPr/>
        </p:nvGrpSpPr>
        <p:grpSpPr>
          <a:xfrm>
            <a:off x="5301014" y="2780929"/>
            <a:ext cx="350079" cy="285837"/>
            <a:chOff x="3860400" y="3254050"/>
            <a:chExt cx="296175" cy="241825"/>
          </a:xfrm>
        </p:grpSpPr>
        <p:sp>
          <p:nvSpPr>
            <p:cNvPr id="7168" name="Google Shape;7168;p61"/>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1"/>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1"/>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1"/>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1"/>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1"/>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1"/>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5" name="Google Shape;7175;p61"/>
          <p:cNvGrpSpPr/>
          <p:nvPr/>
        </p:nvGrpSpPr>
        <p:grpSpPr>
          <a:xfrm>
            <a:off x="5300541" y="3196800"/>
            <a:ext cx="351024" cy="350079"/>
            <a:chOff x="3859600" y="3591950"/>
            <a:chExt cx="296975" cy="296175"/>
          </a:xfrm>
        </p:grpSpPr>
        <p:sp>
          <p:nvSpPr>
            <p:cNvPr id="7176" name="Google Shape;7176;p61"/>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1"/>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1"/>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9" name="Google Shape;7179;p61"/>
          <p:cNvGrpSpPr/>
          <p:nvPr/>
        </p:nvGrpSpPr>
        <p:grpSpPr>
          <a:xfrm>
            <a:off x="5301014" y="3672883"/>
            <a:ext cx="350079" cy="350079"/>
            <a:chOff x="3860400" y="3955025"/>
            <a:chExt cx="296175" cy="296175"/>
          </a:xfrm>
        </p:grpSpPr>
        <p:sp>
          <p:nvSpPr>
            <p:cNvPr id="7180" name="Google Shape;7180;p61"/>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1"/>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1"/>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1"/>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1"/>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5" name="Google Shape;7185;p61"/>
          <p:cNvGrpSpPr/>
          <p:nvPr/>
        </p:nvGrpSpPr>
        <p:grpSpPr>
          <a:xfrm>
            <a:off x="7516230" y="2749281"/>
            <a:ext cx="355664" cy="349133"/>
            <a:chOff x="5716825" y="3235950"/>
            <a:chExt cx="300900" cy="295375"/>
          </a:xfrm>
        </p:grpSpPr>
        <p:sp>
          <p:nvSpPr>
            <p:cNvPr id="7186" name="Google Shape;7186;p61"/>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1"/>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1"/>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1"/>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61"/>
          <p:cNvGrpSpPr/>
          <p:nvPr/>
        </p:nvGrpSpPr>
        <p:grpSpPr>
          <a:xfrm>
            <a:off x="7529261" y="3207969"/>
            <a:ext cx="329601" cy="327739"/>
            <a:chOff x="5727850" y="3609275"/>
            <a:chExt cx="278850" cy="277275"/>
          </a:xfrm>
        </p:grpSpPr>
        <p:sp>
          <p:nvSpPr>
            <p:cNvPr id="7191" name="Google Shape;7191;p61"/>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1"/>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1"/>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1"/>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1"/>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6" name="Google Shape;7196;p61"/>
          <p:cNvGrpSpPr/>
          <p:nvPr/>
        </p:nvGrpSpPr>
        <p:grpSpPr>
          <a:xfrm>
            <a:off x="7540446" y="3673356"/>
            <a:ext cx="307231" cy="349133"/>
            <a:chOff x="5736525" y="3963700"/>
            <a:chExt cx="259925" cy="295375"/>
          </a:xfrm>
        </p:grpSpPr>
        <p:sp>
          <p:nvSpPr>
            <p:cNvPr id="7197" name="Google Shape;7197;p61"/>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1"/>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1"/>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1"/>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1"/>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1"/>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1"/>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61"/>
          <p:cNvGrpSpPr/>
          <p:nvPr/>
        </p:nvGrpSpPr>
        <p:grpSpPr>
          <a:xfrm>
            <a:off x="6632026" y="4122683"/>
            <a:ext cx="351024" cy="350079"/>
            <a:chOff x="6553275" y="3604550"/>
            <a:chExt cx="296975" cy="296175"/>
          </a:xfrm>
        </p:grpSpPr>
        <p:sp>
          <p:nvSpPr>
            <p:cNvPr id="7205" name="Google Shape;7205;p61"/>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1"/>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1"/>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1"/>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1"/>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1"/>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1" name="Google Shape;7211;p61"/>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7212" name="Google Shape;7212;p61"/>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16" name="Shape 7216"/>
        <p:cNvGrpSpPr/>
        <p:nvPr/>
      </p:nvGrpSpPr>
      <p:grpSpPr>
        <a:xfrm>
          <a:off x="0" y="0"/>
          <a:ext cx="0" cy="0"/>
          <a:chOff x="0" y="0"/>
          <a:chExt cx="0" cy="0"/>
        </a:xfrm>
      </p:grpSpPr>
      <p:grpSp>
        <p:nvGrpSpPr>
          <p:cNvPr id="7217" name="Google Shape;7217;p62"/>
          <p:cNvGrpSpPr/>
          <p:nvPr/>
        </p:nvGrpSpPr>
        <p:grpSpPr>
          <a:xfrm>
            <a:off x="859032" y="1380546"/>
            <a:ext cx="294401" cy="353645"/>
            <a:chOff x="-35814600" y="3202075"/>
            <a:chExt cx="242625" cy="291450"/>
          </a:xfrm>
        </p:grpSpPr>
        <p:sp>
          <p:nvSpPr>
            <p:cNvPr id="7218" name="Google Shape;7218;p62"/>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2"/>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2"/>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2"/>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2"/>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2"/>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2"/>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5" name="Google Shape;7225;p62"/>
          <p:cNvGrpSpPr/>
          <p:nvPr/>
        </p:nvGrpSpPr>
        <p:grpSpPr>
          <a:xfrm>
            <a:off x="829410" y="1821466"/>
            <a:ext cx="353645" cy="353888"/>
            <a:chOff x="-35839800" y="3561025"/>
            <a:chExt cx="291450" cy="291650"/>
          </a:xfrm>
        </p:grpSpPr>
        <p:sp>
          <p:nvSpPr>
            <p:cNvPr id="7226" name="Google Shape;7226;p62"/>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2"/>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2"/>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2"/>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2"/>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2"/>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2"/>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3" name="Google Shape;7233;p62"/>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4" name="Google Shape;7234;p62"/>
          <p:cNvGrpSpPr/>
          <p:nvPr/>
        </p:nvGrpSpPr>
        <p:grpSpPr>
          <a:xfrm>
            <a:off x="3066955" y="1380546"/>
            <a:ext cx="353645" cy="353645"/>
            <a:chOff x="-34003850" y="3227275"/>
            <a:chExt cx="291450" cy="291450"/>
          </a:xfrm>
        </p:grpSpPr>
        <p:sp>
          <p:nvSpPr>
            <p:cNvPr id="7235" name="Google Shape;7235;p62"/>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2"/>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2"/>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2"/>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2"/>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0" name="Google Shape;7240;p62"/>
          <p:cNvGrpSpPr/>
          <p:nvPr/>
        </p:nvGrpSpPr>
        <p:grpSpPr>
          <a:xfrm>
            <a:off x="3066485" y="1821238"/>
            <a:ext cx="354586" cy="354343"/>
            <a:chOff x="-34004625" y="3585850"/>
            <a:chExt cx="292225" cy="292025"/>
          </a:xfrm>
        </p:grpSpPr>
        <p:sp>
          <p:nvSpPr>
            <p:cNvPr id="7241" name="Google Shape;7241;p62"/>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2"/>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2"/>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2"/>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2"/>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6" name="Google Shape;7246;p62"/>
          <p:cNvGrpSpPr/>
          <p:nvPr/>
        </p:nvGrpSpPr>
        <p:grpSpPr>
          <a:xfrm>
            <a:off x="3066000" y="2256439"/>
            <a:ext cx="355557" cy="354616"/>
            <a:chOff x="-34005425" y="3945575"/>
            <a:chExt cx="293025" cy="292250"/>
          </a:xfrm>
        </p:grpSpPr>
        <p:sp>
          <p:nvSpPr>
            <p:cNvPr id="7247" name="Google Shape;7247;p62"/>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2"/>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2"/>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0" name="Google Shape;7250;p62"/>
          <p:cNvGrpSpPr/>
          <p:nvPr/>
        </p:nvGrpSpPr>
        <p:grpSpPr>
          <a:xfrm>
            <a:off x="1713099" y="2729615"/>
            <a:ext cx="358408" cy="355557"/>
            <a:chOff x="-32174975" y="3192625"/>
            <a:chExt cx="295375" cy="293025"/>
          </a:xfrm>
        </p:grpSpPr>
        <p:sp>
          <p:nvSpPr>
            <p:cNvPr id="7251" name="Google Shape;7251;p62"/>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2"/>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2"/>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2"/>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55" name="Google Shape;7255;p62"/>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2"/>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57" name="Google Shape;7257;p62"/>
          <p:cNvGrpSpPr/>
          <p:nvPr/>
        </p:nvGrpSpPr>
        <p:grpSpPr>
          <a:xfrm>
            <a:off x="3952249" y="2730570"/>
            <a:ext cx="354586" cy="353645"/>
            <a:chOff x="-30345325" y="3184750"/>
            <a:chExt cx="292225" cy="291450"/>
          </a:xfrm>
        </p:grpSpPr>
        <p:sp>
          <p:nvSpPr>
            <p:cNvPr id="7258" name="Google Shape;7258;p62"/>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2"/>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2"/>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2"/>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2"/>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3" name="Google Shape;7263;p62"/>
          <p:cNvGrpSpPr/>
          <p:nvPr/>
        </p:nvGrpSpPr>
        <p:grpSpPr>
          <a:xfrm>
            <a:off x="1277001" y="1380546"/>
            <a:ext cx="353645" cy="353645"/>
            <a:chOff x="-35481425" y="3202075"/>
            <a:chExt cx="291450" cy="291450"/>
          </a:xfrm>
        </p:grpSpPr>
        <p:sp>
          <p:nvSpPr>
            <p:cNvPr id="7264" name="Google Shape;7264;p62"/>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2"/>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2"/>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2"/>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2"/>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2"/>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2"/>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1" name="Google Shape;7271;p62"/>
          <p:cNvGrpSpPr/>
          <p:nvPr/>
        </p:nvGrpSpPr>
        <p:grpSpPr>
          <a:xfrm>
            <a:off x="1276531" y="1822072"/>
            <a:ext cx="354586" cy="352675"/>
            <a:chOff x="-35482200" y="3561225"/>
            <a:chExt cx="292225" cy="290650"/>
          </a:xfrm>
        </p:grpSpPr>
        <p:sp>
          <p:nvSpPr>
            <p:cNvPr id="7272" name="Google Shape;7272;p62"/>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2"/>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2"/>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62"/>
          <p:cNvGrpSpPr/>
          <p:nvPr/>
        </p:nvGrpSpPr>
        <p:grpSpPr>
          <a:xfrm>
            <a:off x="1277001" y="2256940"/>
            <a:ext cx="353645" cy="353615"/>
            <a:chOff x="-35481425" y="3919600"/>
            <a:chExt cx="291450" cy="291425"/>
          </a:xfrm>
        </p:grpSpPr>
        <p:sp>
          <p:nvSpPr>
            <p:cNvPr id="7276" name="Google Shape;7276;p62"/>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2"/>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2"/>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2"/>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2"/>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2"/>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2"/>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2"/>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4" name="Google Shape;7284;p62"/>
          <p:cNvGrpSpPr/>
          <p:nvPr/>
        </p:nvGrpSpPr>
        <p:grpSpPr>
          <a:xfrm>
            <a:off x="3512636" y="1381031"/>
            <a:ext cx="357468" cy="352675"/>
            <a:chOff x="-33645475" y="3228075"/>
            <a:chExt cx="294600" cy="290650"/>
          </a:xfrm>
        </p:grpSpPr>
        <p:sp>
          <p:nvSpPr>
            <p:cNvPr id="7285" name="Google Shape;7285;p62"/>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2"/>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2"/>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2"/>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2"/>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2"/>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2"/>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2" name="Google Shape;7292;p62"/>
          <p:cNvGrpSpPr/>
          <p:nvPr/>
        </p:nvGrpSpPr>
        <p:grpSpPr>
          <a:xfrm>
            <a:off x="3513606" y="1821116"/>
            <a:ext cx="355526" cy="354586"/>
            <a:chOff x="-33646250" y="3586425"/>
            <a:chExt cx="293000" cy="292225"/>
          </a:xfrm>
        </p:grpSpPr>
        <p:sp>
          <p:nvSpPr>
            <p:cNvPr id="7293" name="Google Shape;7293;p62"/>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2"/>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5" name="Google Shape;7295;p62"/>
          <p:cNvGrpSpPr/>
          <p:nvPr/>
        </p:nvGrpSpPr>
        <p:grpSpPr>
          <a:xfrm>
            <a:off x="3514076" y="2255969"/>
            <a:ext cx="354586" cy="355557"/>
            <a:chOff x="-33645475" y="3944800"/>
            <a:chExt cx="292225" cy="293025"/>
          </a:xfrm>
        </p:grpSpPr>
        <p:sp>
          <p:nvSpPr>
            <p:cNvPr id="7296" name="Google Shape;7296;p62"/>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2"/>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2"/>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2"/>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2"/>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2"/>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2"/>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2"/>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2"/>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2"/>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6" name="Google Shape;7306;p62"/>
          <p:cNvGrpSpPr/>
          <p:nvPr/>
        </p:nvGrpSpPr>
        <p:grpSpPr>
          <a:xfrm>
            <a:off x="2167295" y="2729706"/>
            <a:ext cx="352675" cy="355375"/>
            <a:chOff x="-31809525" y="3192625"/>
            <a:chExt cx="290650" cy="292875"/>
          </a:xfrm>
        </p:grpSpPr>
        <p:sp>
          <p:nvSpPr>
            <p:cNvPr id="7307" name="Google Shape;7307;p62"/>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2"/>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2"/>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2"/>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1" name="Google Shape;7311;p62"/>
          <p:cNvGrpSpPr/>
          <p:nvPr/>
        </p:nvGrpSpPr>
        <p:grpSpPr>
          <a:xfrm>
            <a:off x="2166810" y="3200258"/>
            <a:ext cx="353645" cy="355557"/>
            <a:chOff x="-31811100" y="3550975"/>
            <a:chExt cx="291450" cy="293025"/>
          </a:xfrm>
        </p:grpSpPr>
        <p:sp>
          <p:nvSpPr>
            <p:cNvPr id="7312" name="Google Shape;7312;p62"/>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2"/>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2"/>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2"/>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2"/>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2"/>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2"/>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9" name="Google Shape;7319;p62"/>
          <p:cNvGrpSpPr/>
          <p:nvPr/>
        </p:nvGrpSpPr>
        <p:grpSpPr>
          <a:xfrm>
            <a:off x="2160606" y="3664562"/>
            <a:ext cx="366052" cy="356831"/>
            <a:chOff x="-31817400" y="3910025"/>
            <a:chExt cx="301675" cy="294075"/>
          </a:xfrm>
        </p:grpSpPr>
        <p:sp>
          <p:nvSpPr>
            <p:cNvPr id="7320" name="Google Shape;7320;p62"/>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2"/>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2"/>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62"/>
          <p:cNvGrpSpPr/>
          <p:nvPr/>
        </p:nvGrpSpPr>
        <p:grpSpPr>
          <a:xfrm>
            <a:off x="3952234" y="3200743"/>
            <a:ext cx="354616" cy="354586"/>
            <a:chOff x="-30354000" y="3569100"/>
            <a:chExt cx="292250" cy="292225"/>
          </a:xfrm>
        </p:grpSpPr>
        <p:sp>
          <p:nvSpPr>
            <p:cNvPr id="7324" name="Google Shape;7324;p62"/>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2"/>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2"/>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2"/>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2"/>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2"/>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0" name="Google Shape;7330;p62"/>
          <p:cNvGrpSpPr/>
          <p:nvPr/>
        </p:nvGrpSpPr>
        <p:grpSpPr>
          <a:xfrm>
            <a:off x="1730812" y="1380546"/>
            <a:ext cx="342148" cy="353645"/>
            <a:chOff x="-35118325" y="3202075"/>
            <a:chExt cx="281975" cy="291450"/>
          </a:xfrm>
        </p:grpSpPr>
        <p:sp>
          <p:nvSpPr>
            <p:cNvPr id="7331" name="Google Shape;7331;p62"/>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2"/>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2"/>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2"/>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5" name="Google Shape;7335;p62"/>
          <p:cNvGrpSpPr/>
          <p:nvPr/>
        </p:nvGrpSpPr>
        <p:grpSpPr>
          <a:xfrm>
            <a:off x="1724593" y="1821799"/>
            <a:ext cx="354586" cy="353221"/>
            <a:chOff x="-35123050" y="3561225"/>
            <a:chExt cx="292225" cy="291100"/>
          </a:xfrm>
        </p:grpSpPr>
        <p:sp>
          <p:nvSpPr>
            <p:cNvPr id="7336" name="Google Shape;7336;p62"/>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2"/>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8" name="Google Shape;7338;p62"/>
          <p:cNvGrpSpPr/>
          <p:nvPr/>
        </p:nvGrpSpPr>
        <p:grpSpPr>
          <a:xfrm>
            <a:off x="1766652" y="2256940"/>
            <a:ext cx="270467" cy="353615"/>
            <a:chOff x="-35089175" y="3919600"/>
            <a:chExt cx="222900" cy="291425"/>
          </a:xfrm>
        </p:grpSpPr>
        <p:sp>
          <p:nvSpPr>
            <p:cNvPr id="7339" name="Google Shape;7339;p62"/>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2"/>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1" name="Google Shape;7341;p62"/>
          <p:cNvGrpSpPr/>
          <p:nvPr/>
        </p:nvGrpSpPr>
        <p:grpSpPr>
          <a:xfrm>
            <a:off x="3963648" y="1380303"/>
            <a:ext cx="336445" cy="354131"/>
            <a:chOff x="-33277650" y="3226875"/>
            <a:chExt cx="277275" cy="291850"/>
          </a:xfrm>
        </p:grpSpPr>
        <p:sp>
          <p:nvSpPr>
            <p:cNvPr id="7342" name="Google Shape;7342;p62"/>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2"/>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2"/>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2"/>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2"/>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2"/>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2"/>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9" name="Google Shape;7349;p62"/>
          <p:cNvGrpSpPr/>
          <p:nvPr/>
        </p:nvGrpSpPr>
        <p:grpSpPr>
          <a:xfrm>
            <a:off x="3955048" y="1821587"/>
            <a:ext cx="353645" cy="353645"/>
            <a:chOff x="-33286325" y="3586425"/>
            <a:chExt cx="291450" cy="291450"/>
          </a:xfrm>
        </p:grpSpPr>
        <p:sp>
          <p:nvSpPr>
            <p:cNvPr id="7350" name="Google Shape;7350;p62"/>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2"/>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2"/>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2"/>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2"/>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5" name="Google Shape;7355;p62"/>
          <p:cNvGrpSpPr/>
          <p:nvPr/>
        </p:nvGrpSpPr>
        <p:grpSpPr>
          <a:xfrm>
            <a:off x="3955048" y="2255969"/>
            <a:ext cx="353645" cy="355557"/>
            <a:chOff x="-33286325" y="3944800"/>
            <a:chExt cx="291450" cy="293025"/>
          </a:xfrm>
        </p:grpSpPr>
        <p:sp>
          <p:nvSpPr>
            <p:cNvPr id="7356" name="Google Shape;7356;p62"/>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2"/>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2"/>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2"/>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62"/>
          <p:cNvGrpSpPr/>
          <p:nvPr/>
        </p:nvGrpSpPr>
        <p:grpSpPr>
          <a:xfrm>
            <a:off x="2613445" y="2729129"/>
            <a:ext cx="353645" cy="356527"/>
            <a:chOff x="-31452725" y="3191825"/>
            <a:chExt cx="291450" cy="293825"/>
          </a:xfrm>
        </p:grpSpPr>
        <p:sp>
          <p:nvSpPr>
            <p:cNvPr id="7361" name="Google Shape;7361;p62"/>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2"/>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2"/>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2"/>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5" name="Google Shape;7365;p62"/>
          <p:cNvGrpSpPr/>
          <p:nvPr/>
        </p:nvGrpSpPr>
        <p:grpSpPr>
          <a:xfrm>
            <a:off x="2612975" y="3200744"/>
            <a:ext cx="354586" cy="354586"/>
            <a:chOff x="-31452725" y="3551775"/>
            <a:chExt cx="292225" cy="292225"/>
          </a:xfrm>
        </p:grpSpPr>
        <p:sp>
          <p:nvSpPr>
            <p:cNvPr id="7366" name="Google Shape;7366;p62"/>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2"/>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2"/>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2"/>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0" name="Google Shape;7370;p62"/>
          <p:cNvGrpSpPr/>
          <p:nvPr/>
        </p:nvGrpSpPr>
        <p:grpSpPr>
          <a:xfrm>
            <a:off x="2611534" y="3664729"/>
            <a:ext cx="357468" cy="356497"/>
            <a:chOff x="-31455100" y="3909350"/>
            <a:chExt cx="294600" cy="293800"/>
          </a:xfrm>
        </p:grpSpPr>
        <p:sp>
          <p:nvSpPr>
            <p:cNvPr id="7371" name="Google Shape;7371;p62"/>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2"/>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3" name="Google Shape;7373;p62"/>
          <p:cNvGrpSpPr/>
          <p:nvPr/>
        </p:nvGrpSpPr>
        <p:grpSpPr>
          <a:xfrm>
            <a:off x="3952719" y="3665684"/>
            <a:ext cx="353645" cy="354586"/>
            <a:chOff x="-30345325" y="3918800"/>
            <a:chExt cx="291450" cy="292225"/>
          </a:xfrm>
        </p:grpSpPr>
        <p:sp>
          <p:nvSpPr>
            <p:cNvPr id="7374" name="Google Shape;7374;p62"/>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2"/>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2"/>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2"/>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2"/>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9" name="Google Shape;7379;p62"/>
          <p:cNvGrpSpPr/>
          <p:nvPr/>
        </p:nvGrpSpPr>
        <p:grpSpPr>
          <a:xfrm>
            <a:off x="2172184" y="1821587"/>
            <a:ext cx="353645" cy="353645"/>
            <a:chOff x="-34763900" y="3561225"/>
            <a:chExt cx="291450" cy="291450"/>
          </a:xfrm>
        </p:grpSpPr>
        <p:sp>
          <p:nvSpPr>
            <p:cNvPr id="7380" name="Google Shape;7380;p62"/>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2"/>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2"/>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3" name="Google Shape;7383;p62"/>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84" name="Google Shape;7384;p62"/>
          <p:cNvGrpSpPr/>
          <p:nvPr/>
        </p:nvGrpSpPr>
        <p:grpSpPr>
          <a:xfrm>
            <a:off x="827081" y="2730099"/>
            <a:ext cx="354586" cy="354586"/>
            <a:chOff x="-32927950" y="3227275"/>
            <a:chExt cx="292225" cy="292225"/>
          </a:xfrm>
        </p:grpSpPr>
        <p:sp>
          <p:nvSpPr>
            <p:cNvPr id="7385" name="Google Shape;7385;p62"/>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2"/>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2"/>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2"/>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2"/>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0" name="Google Shape;7390;p62"/>
          <p:cNvGrpSpPr/>
          <p:nvPr/>
        </p:nvGrpSpPr>
        <p:grpSpPr>
          <a:xfrm>
            <a:off x="826596" y="3201213"/>
            <a:ext cx="355557" cy="353645"/>
            <a:chOff x="-32927950" y="3586425"/>
            <a:chExt cx="293025" cy="291450"/>
          </a:xfrm>
        </p:grpSpPr>
        <p:sp>
          <p:nvSpPr>
            <p:cNvPr id="7391" name="Google Shape;7391;p62"/>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2"/>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2"/>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2"/>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2"/>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6" name="Google Shape;7396;p62"/>
          <p:cNvGrpSpPr/>
          <p:nvPr/>
        </p:nvGrpSpPr>
        <p:grpSpPr>
          <a:xfrm>
            <a:off x="827081" y="3665198"/>
            <a:ext cx="354586" cy="355557"/>
            <a:chOff x="-32927950" y="3944800"/>
            <a:chExt cx="292225" cy="293025"/>
          </a:xfrm>
        </p:grpSpPr>
        <p:sp>
          <p:nvSpPr>
            <p:cNvPr id="7397" name="Google Shape;7397;p62"/>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2"/>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2"/>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2"/>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2"/>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2"/>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2"/>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2"/>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2"/>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6" name="Google Shape;7406;p62"/>
          <p:cNvGrpSpPr/>
          <p:nvPr/>
        </p:nvGrpSpPr>
        <p:grpSpPr>
          <a:xfrm>
            <a:off x="3055873" y="2730449"/>
            <a:ext cx="354586" cy="353888"/>
            <a:chOff x="-31094350" y="3194000"/>
            <a:chExt cx="292225" cy="291650"/>
          </a:xfrm>
        </p:grpSpPr>
        <p:sp>
          <p:nvSpPr>
            <p:cNvPr id="7407" name="Google Shape;7407;p62"/>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2"/>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2"/>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2"/>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2"/>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2"/>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2"/>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2"/>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5" name="Google Shape;7415;p62"/>
          <p:cNvGrpSpPr/>
          <p:nvPr/>
        </p:nvGrpSpPr>
        <p:grpSpPr>
          <a:xfrm>
            <a:off x="3056343" y="3200941"/>
            <a:ext cx="353645" cy="354191"/>
            <a:chOff x="-31093575" y="3552550"/>
            <a:chExt cx="291450" cy="291900"/>
          </a:xfrm>
        </p:grpSpPr>
        <p:sp>
          <p:nvSpPr>
            <p:cNvPr id="7416" name="Google Shape;7416;p62"/>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2"/>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2"/>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2"/>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0" name="Google Shape;7420;p62"/>
          <p:cNvGrpSpPr/>
          <p:nvPr/>
        </p:nvGrpSpPr>
        <p:grpSpPr>
          <a:xfrm>
            <a:off x="2182711" y="1380546"/>
            <a:ext cx="332593" cy="353645"/>
            <a:chOff x="-34755225" y="3202075"/>
            <a:chExt cx="274100" cy="291450"/>
          </a:xfrm>
        </p:grpSpPr>
        <p:sp>
          <p:nvSpPr>
            <p:cNvPr id="7421" name="Google Shape;7421;p62"/>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2"/>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2"/>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2"/>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2"/>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2"/>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2"/>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8" name="Google Shape;7428;p62"/>
          <p:cNvGrpSpPr/>
          <p:nvPr/>
        </p:nvGrpSpPr>
        <p:grpSpPr>
          <a:xfrm>
            <a:off x="3056343" y="3666169"/>
            <a:ext cx="353645" cy="353615"/>
            <a:chOff x="-31093575" y="3911725"/>
            <a:chExt cx="291450" cy="291425"/>
          </a:xfrm>
        </p:grpSpPr>
        <p:sp>
          <p:nvSpPr>
            <p:cNvPr id="7429" name="Google Shape;7429;p62"/>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2"/>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1" name="Google Shape;7431;p62"/>
          <p:cNvGrpSpPr/>
          <p:nvPr/>
        </p:nvGrpSpPr>
        <p:grpSpPr>
          <a:xfrm>
            <a:off x="2165773" y="4123136"/>
            <a:ext cx="356497" cy="354586"/>
            <a:chOff x="-29946000" y="3183175"/>
            <a:chExt cx="293800" cy="292225"/>
          </a:xfrm>
        </p:grpSpPr>
        <p:sp>
          <p:nvSpPr>
            <p:cNvPr id="7432" name="Google Shape;7432;p62"/>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2"/>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2"/>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2"/>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2"/>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2"/>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62"/>
          <p:cNvGrpSpPr/>
          <p:nvPr/>
        </p:nvGrpSpPr>
        <p:grpSpPr>
          <a:xfrm>
            <a:off x="2610305" y="1380289"/>
            <a:ext cx="358408" cy="354161"/>
            <a:chOff x="-34408675" y="3202075"/>
            <a:chExt cx="295375" cy="291875"/>
          </a:xfrm>
        </p:grpSpPr>
        <p:sp>
          <p:nvSpPr>
            <p:cNvPr id="7439" name="Google Shape;7439;p62"/>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2"/>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2"/>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2"/>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3" name="Google Shape;7443;p62"/>
          <p:cNvGrpSpPr/>
          <p:nvPr/>
        </p:nvGrpSpPr>
        <p:grpSpPr>
          <a:xfrm>
            <a:off x="2612216" y="1820283"/>
            <a:ext cx="354586" cy="356254"/>
            <a:chOff x="-34405525" y="3558075"/>
            <a:chExt cx="292225" cy="293600"/>
          </a:xfrm>
        </p:grpSpPr>
        <p:sp>
          <p:nvSpPr>
            <p:cNvPr id="7444" name="Google Shape;7444;p62"/>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2"/>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2"/>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62"/>
          <p:cNvGrpSpPr/>
          <p:nvPr/>
        </p:nvGrpSpPr>
        <p:grpSpPr>
          <a:xfrm>
            <a:off x="2611730" y="2256940"/>
            <a:ext cx="355557" cy="353615"/>
            <a:chOff x="-34406325" y="3919600"/>
            <a:chExt cx="293025" cy="291425"/>
          </a:xfrm>
        </p:grpSpPr>
        <p:sp>
          <p:nvSpPr>
            <p:cNvPr id="7448" name="Google Shape;7448;p62"/>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2"/>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2"/>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2"/>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2"/>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2"/>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2"/>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5" name="Google Shape;7455;p62"/>
          <p:cNvGrpSpPr/>
          <p:nvPr/>
        </p:nvGrpSpPr>
        <p:grpSpPr>
          <a:xfrm>
            <a:off x="1275628" y="2736303"/>
            <a:ext cx="353645" cy="342179"/>
            <a:chOff x="-32568800" y="3232000"/>
            <a:chExt cx="291450" cy="282000"/>
          </a:xfrm>
        </p:grpSpPr>
        <p:sp>
          <p:nvSpPr>
            <p:cNvPr id="7456" name="Google Shape;7456;p62"/>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2"/>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8" name="Google Shape;7458;p62"/>
          <p:cNvGrpSpPr/>
          <p:nvPr/>
        </p:nvGrpSpPr>
        <p:grpSpPr>
          <a:xfrm>
            <a:off x="1275158" y="3201213"/>
            <a:ext cx="354586" cy="353645"/>
            <a:chOff x="-32569575" y="3586425"/>
            <a:chExt cx="292225" cy="291450"/>
          </a:xfrm>
        </p:grpSpPr>
        <p:sp>
          <p:nvSpPr>
            <p:cNvPr id="7459" name="Google Shape;7459;p62"/>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2"/>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1" name="Google Shape;7461;p62"/>
          <p:cNvGrpSpPr/>
          <p:nvPr/>
        </p:nvGrpSpPr>
        <p:grpSpPr>
          <a:xfrm>
            <a:off x="1266073" y="3665805"/>
            <a:ext cx="372756" cy="354343"/>
            <a:chOff x="-32576675" y="3944600"/>
            <a:chExt cx="307200" cy="292025"/>
          </a:xfrm>
        </p:grpSpPr>
        <p:sp>
          <p:nvSpPr>
            <p:cNvPr id="7462" name="Google Shape;7462;p62"/>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2"/>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4" name="Google Shape;7464;p62"/>
          <p:cNvGrpSpPr/>
          <p:nvPr/>
        </p:nvGrpSpPr>
        <p:grpSpPr>
          <a:xfrm>
            <a:off x="3511040" y="2730100"/>
            <a:ext cx="354586" cy="354586"/>
            <a:chOff x="-30735200" y="3192625"/>
            <a:chExt cx="292225" cy="292225"/>
          </a:xfrm>
        </p:grpSpPr>
        <p:sp>
          <p:nvSpPr>
            <p:cNvPr id="7465" name="Google Shape;7465;p62"/>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2"/>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2"/>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2"/>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2"/>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2"/>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2"/>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2" name="Google Shape;7472;p62"/>
          <p:cNvGrpSpPr/>
          <p:nvPr/>
        </p:nvGrpSpPr>
        <p:grpSpPr>
          <a:xfrm>
            <a:off x="3511040" y="3201532"/>
            <a:ext cx="354586" cy="353008"/>
            <a:chOff x="-30735200" y="3552550"/>
            <a:chExt cx="292225" cy="290925"/>
          </a:xfrm>
        </p:grpSpPr>
        <p:sp>
          <p:nvSpPr>
            <p:cNvPr id="7473" name="Google Shape;7473;p62"/>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2"/>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62"/>
          <p:cNvGrpSpPr/>
          <p:nvPr/>
        </p:nvGrpSpPr>
        <p:grpSpPr>
          <a:xfrm>
            <a:off x="3511040" y="3666154"/>
            <a:ext cx="354586" cy="353645"/>
            <a:chOff x="-30735200" y="3910925"/>
            <a:chExt cx="292225" cy="291450"/>
          </a:xfrm>
        </p:grpSpPr>
        <p:sp>
          <p:nvSpPr>
            <p:cNvPr id="7476" name="Google Shape;7476;p62"/>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2"/>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8" name="Google Shape;7478;p62"/>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79" name="Google Shape;7479;p62"/>
          <p:cNvGrpSpPr/>
          <p:nvPr/>
        </p:nvGrpSpPr>
        <p:grpSpPr>
          <a:xfrm>
            <a:off x="4864547" y="1375808"/>
            <a:ext cx="358971" cy="359224"/>
            <a:chOff x="-57956275" y="3197925"/>
            <a:chExt cx="319000" cy="319225"/>
          </a:xfrm>
        </p:grpSpPr>
        <p:sp>
          <p:nvSpPr>
            <p:cNvPr id="7480" name="Google Shape;7480;p62"/>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2"/>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2"/>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2"/>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2"/>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2"/>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2"/>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7" name="Google Shape;7487;p62"/>
          <p:cNvGrpSpPr/>
          <p:nvPr/>
        </p:nvGrpSpPr>
        <p:grpSpPr>
          <a:xfrm>
            <a:off x="4886701" y="1832234"/>
            <a:ext cx="314662" cy="358971"/>
            <a:chOff x="-57940525" y="3590375"/>
            <a:chExt cx="279625" cy="319000"/>
          </a:xfrm>
        </p:grpSpPr>
        <p:sp>
          <p:nvSpPr>
            <p:cNvPr id="7488" name="Google Shape;7488;p62"/>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2"/>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2"/>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2"/>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2"/>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3" name="Google Shape;7493;p62"/>
          <p:cNvGrpSpPr/>
          <p:nvPr/>
        </p:nvGrpSpPr>
        <p:grpSpPr>
          <a:xfrm>
            <a:off x="4857582" y="2273605"/>
            <a:ext cx="358099" cy="358999"/>
            <a:chOff x="-57959425" y="3982600"/>
            <a:chExt cx="318225" cy="319025"/>
          </a:xfrm>
        </p:grpSpPr>
        <p:sp>
          <p:nvSpPr>
            <p:cNvPr id="7494" name="Google Shape;7494;p62"/>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2"/>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2"/>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2"/>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8" name="Google Shape;7498;p62"/>
          <p:cNvGrpSpPr/>
          <p:nvPr/>
        </p:nvGrpSpPr>
        <p:grpSpPr>
          <a:xfrm>
            <a:off x="7057749" y="1376934"/>
            <a:ext cx="357226" cy="357226"/>
            <a:chOff x="-55987225" y="3198925"/>
            <a:chExt cx="317450" cy="317450"/>
          </a:xfrm>
        </p:grpSpPr>
        <p:sp>
          <p:nvSpPr>
            <p:cNvPr id="7499" name="Google Shape;7499;p62"/>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2"/>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2"/>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2"/>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3" name="Google Shape;7503;p62"/>
          <p:cNvGrpSpPr/>
          <p:nvPr/>
        </p:nvGrpSpPr>
        <p:grpSpPr>
          <a:xfrm>
            <a:off x="7057749" y="1832965"/>
            <a:ext cx="357226" cy="357367"/>
            <a:chOff x="-55987225" y="3591025"/>
            <a:chExt cx="317450" cy="317575"/>
          </a:xfrm>
        </p:grpSpPr>
        <p:sp>
          <p:nvSpPr>
            <p:cNvPr id="7504" name="Google Shape;7504;p62"/>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2"/>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2"/>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2"/>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2"/>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62"/>
          <p:cNvGrpSpPr/>
          <p:nvPr/>
        </p:nvGrpSpPr>
        <p:grpSpPr>
          <a:xfrm>
            <a:off x="7071665" y="2273605"/>
            <a:ext cx="358999" cy="358999"/>
            <a:chOff x="-55988800" y="3982600"/>
            <a:chExt cx="319025" cy="319025"/>
          </a:xfrm>
        </p:grpSpPr>
        <p:sp>
          <p:nvSpPr>
            <p:cNvPr id="7510" name="Google Shape;7510;p62"/>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2"/>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2"/>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2"/>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2"/>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62"/>
          <p:cNvGrpSpPr/>
          <p:nvPr/>
        </p:nvGrpSpPr>
        <p:grpSpPr>
          <a:xfrm>
            <a:off x="5730184" y="2731562"/>
            <a:ext cx="356326" cy="358971"/>
            <a:chOff x="-54026025" y="3192625"/>
            <a:chExt cx="316650" cy="319000"/>
          </a:xfrm>
        </p:grpSpPr>
        <p:sp>
          <p:nvSpPr>
            <p:cNvPr id="7516" name="Google Shape;7516;p62"/>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2"/>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2"/>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2"/>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2"/>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2"/>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2"/>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2"/>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62"/>
          <p:cNvGrpSpPr/>
          <p:nvPr/>
        </p:nvGrpSpPr>
        <p:grpSpPr>
          <a:xfrm>
            <a:off x="5750130" y="3202536"/>
            <a:ext cx="316434" cy="358099"/>
            <a:chOff x="-54007925" y="3584850"/>
            <a:chExt cx="281200" cy="318225"/>
          </a:xfrm>
        </p:grpSpPr>
        <p:sp>
          <p:nvSpPr>
            <p:cNvPr id="7525" name="Google Shape;7525;p62"/>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2"/>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2"/>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2"/>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2"/>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2"/>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1" name="Google Shape;7531;p62"/>
          <p:cNvGrpSpPr/>
          <p:nvPr/>
        </p:nvGrpSpPr>
        <p:grpSpPr>
          <a:xfrm>
            <a:off x="5750130" y="3664421"/>
            <a:ext cx="316434" cy="358914"/>
            <a:chOff x="-54007925" y="3975575"/>
            <a:chExt cx="281200" cy="318950"/>
          </a:xfrm>
        </p:grpSpPr>
        <p:sp>
          <p:nvSpPr>
            <p:cNvPr id="7532" name="Google Shape;7532;p62"/>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2"/>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2"/>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2"/>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6" name="Google Shape;7536;p62"/>
          <p:cNvGrpSpPr/>
          <p:nvPr/>
        </p:nvGrpSpPr>
        <p:grpSpPr>
          <a:xfrm>
            <a:off x="7984996" y="2748891"/>
            <a:ext cx="274770" cy="358492"/>
            <a:chOff x="-52005775" y="3208025"/>
            <a:chExt cx="244175" cy="318575"/>
          </a:xfrm>
        </p:grpSpPr>
        <p:sp>
          <p:nvSpPr>
            <p:cNvPr id="7537" name="Google Shape;7537;p62"/>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2"/>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2"/>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2"/>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2"/>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2"/>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2"/>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2"/>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2"/>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2"/>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2"/>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8" name="Google Shape;7548;p62"/>
          <p:cNvGrpSpPr/>
          <p:nvPr/>
        </p:nvGrpSpPr>
        <p:grpSpPr>
          <a:xfrm>
            <a:off x="5291462" y="1376934"/>
            <a:ext cx="358099" cy="358099"/>
            <a:chOff x="-57568775" y="3198925"/>
            <a:chExt cx="318225" cy="318225"/>
          </a:xfrm>
        </p:grpSpPr>
        <p:sp>
          <p:nvSpPr>
            <p:cNvPr id="7549" name="Google Shape;7549;p62"/>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2"/>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2"/>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2"/>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2"/>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2"/>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62"/>
          <p:cNvGrpSpPr/>
          <p:nvPr/>
        </p:nvGrpSpPr>
        <p:grpSpPr>
          <a:xfrm>
            <a:off x="5313181" y="1832234"/>
            <a:ext cx="314662" cy="358099"/>
            <a:chOff x="-57549075" y="3590375"/>
            <a:chExt cx="279625" cy="318225"/>
          </a:xfrm>
        </p:grpSpPr>
        <p:sp>
          <p:nvSpPr>
            <p:cNvPr id="7556" name="Google Shape;7556;p62"/>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2"/>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2"/>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2"/>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0" name="Google Shape;7560;p62"/>
          <p:cNvGrpSpPr/>
          <p:nvPr/>
        </p:nvGrpSpPr>
        <p:grpSpPr>
          <a:xfrm>
            <a:off x="5305378" y="2273605"/>
            <a:ext cx="359871" cy="359871"/>
            <a:chOff x="-57570350" y="3982600"/>
            <a:chExt cx="319800" cy="319800"/>
          </a:xfrm>
        </p:grpSpPr>
        <p:sp>
          <p:nvSpPr>
            <p:cNvPr id="7561" name="Google Shape;7561;p62"/>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2"/>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2"/>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2"/>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62"/>
          <p:cNvGrpSpPr/>
          <p:nvPr/>
        </p:nvGrpSpPr>
        <p:grpSpPr>
          <a:xfrm>
            <a:off x="7520416" y="1376033"/>
            <a:ext cx="314662" cy="358999"/>
            <a:chOff x="-55576850" y="3198125"/>
            <a:chExt cx="279625" cy="319025"/>
          </a:xfrm>
        </p:grpSpPr>
        <p:sp>
          <p:nvSpPr>
            <p:cNvPr id="7566" name="Google Shape;7566;p62"/>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2"/>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2"/>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2"/>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0" name="Google Shape;7570;p62"/>
          <p:cNvGrpSpPr/>
          <p:nvPr/>
        </p:nvGrpSpPr>
        <p:grpSpPr>
          <a:xfrm>
            <a:off x="7497812" y="1832009"/>
            <a:ext cx="359871" cy="358324"/>
            <a:chOff x="-55596550" y="3590175"/>
            <a:chExt cx="319800" cy="318425"/>
          </a:xfrm>
        </p:grpSpPr>
        <p:sp>
          <p:nvSpPr>
            <p:cNvPr id="7571" name="Google Shape;7571;p62"/>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2"/>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2"/>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2"/>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5" name="Google Shape;7575;p62"/>
          <p:cNvGrpSpPr/>
          <p:nvPr/>
        </p:nvGrpSpPr>
        <p:grpSpPr>
          <a:xfrm>
            <a:off x="7513049" y="2273351"/>
            <a:ext cx="358999" cy="359252"/>
            <a:chOff x="-55595775" y="3982375"/>
            <a:chExt cx="319025" cy="319250"/>
          </a:xfrm>
        </p:grpSpPr>
        <p:sp>
          <p:nvSpPr>
            <p:cNvPr id="7576" name="Google Shape;7576;p62"/>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2"/>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2"/>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2"/>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2"/>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2"/>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2" name="Google Shape;7582;p62"/>
          <p:cNvGrpSpPr/>
          <p:nvPr/>
        </p:nvGrpSpPr>
        <p:grpSpPr>
          <a:xfrm>
            <a:off x="6170232" y="2731562"/>
            <a:ext cx="358999" cy="358099"/>
            <a:chOff x="-53635375" y="3192625"/>
            <a:chExt cx="319025" cy="318225"/>
          </a:xfrm>
        </p:grpSpPr>
        <p:sp>
          <p:nvSpPr>
            <p:cNvPr id="7583" name="Google Shape;7583;p62"/>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2"/>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2"/>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6" name="Google Shape;7586;p62"/>
          <p:cNvGrpSpPr/>
          <p:nvPr/>
        </p:nvGrpSpPr>
        <p:grpSpPr>
          <a:xfrm>
            <a:off x="6192401" y="3202536"/>
            <a:ext cx="314662" cy="358999"/>
            <a:chOff x="-53615675" y="3584850"/>
            <a:chExt cx="279625" cy="319025"/>
          </a:xfrm>
        </p:grpSpPr>
        <p:sp>
          <p:nvSpPr>
            <p:cNvPr id="7587" name="Google Shape;7587;p62"/>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2"/>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2"/>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0" name="Google Shape;7590;p62"/>
          <p:cNvGrpSpPr/>
          <p:nvPr/>
        </p:nvGrpSpPr>
        <p:grpSpPr>
          <a:xfrm>
            <a:off x="6170246" y="3665461"/>
            <a:ext cx="358971" cy="357874"/>
            <a:chOff x="-53634575" y="3976500"/>
            <a:chExt cx="319000" cy="318025"/>
          </a:xfrm>
        </p:grpSpPr>
        <p:sp>
          <p:nvSpPr>
            <p:cNvPr id="7591" name="Google Shape;7591;p62"/>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2"/>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2"/>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2"/>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2"/>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2"/>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2"/>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2"/>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62"/>
          <p:cNvGrpSpPr/>
          <p:nvPr/>
        </p:nvGrpSpPr>
        <p:grpSpPr>
          <a:xfrm>
            <a:off x="7965050" y="3208415"/>
            <a:ext cx="314662" cy="358436"/>
            <a:chOff x="-52023900" y="3590075"/>
            <a:chExt cx="279625" cy="318525"/>
          </a:xfrm>
        </p:grpSpPr>
        <p:sp>
          <p:nvSpPr>
            <p:cNvPr id="7600" name="Google Shape;7600;p62"/>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2"/>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2"/>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2"/>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2"/>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2"/>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2"/>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62"/>
          <p:cNvGrpSpPr/>
          <p:nvPr/>
        </p:nvGrpSpPr>
        <p:grpSpPr>
          <a:xfrm>
            <a:off x="5728292" y="1376934"/>
            <a:ext cx="358971" cy="358971"/>
            <a:chOff x="-57173375" y="3198925"/>
            <a:chExt cx="319000" cy="319000"/>
          </a:xfrm>
        </p:grpSpPr>
        <p:sp>
          <p:nvSpPr>
            <p:cNvPr id="7608" name="Google Shape;7608;p62"/>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2"/>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2"/>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2"/>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2" name="Google Shape;7612;p62"/>
          <p:cNvGrpSpPr/>
          <p:nvPr/>
        </p:nvGrpSpPr>
        <p:grpSpPr>
          <a:xfrm>
            <a:off x="5729178" y="1854374"/>
            <a:ext cx="357198" cy="314690"/>
            <a:chOff x="-57176525" y="3610050"/>
            <a:chExt cx="317425" cy="279650"/>
          </a:xfrm>
        </p:grpSpPr>
        <p:sp>
          <p:nvSpPr>
            <p:cNvPr id="7613" name="Google Shape;7613;p62"/>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2"/>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2"/>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2"/>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2"/>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62"/>
          <p:cNvGrpSpPr/>
          <p:nvPr/>
        </p:nvGrpSpPr>
        <p:grpSpPr>
          <a:xfrm>
            <a:off x="7939633" y="1376934"/>
            <a:ext cx="358099" cy="356326"/>
            <a:chOff x="-55202750" y="3198925"/>
            <a:chExt cx="318225" cy="316650"/>
          </a:xfrm>
        </p:grpSpPr>
        <p:sp>
          <p:nvSpPr>
            <p:cNvPr id="7619" name="Google Shape;7619;p62"/>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2"/>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1" name="Google Shape;7621;p62"/>
          <p:cNvGrpSpPr/>
          <p:nvPr/>
        </p:nvGrpSpPr>
        <p:grpSpPr>
          <a:xfrm>
            <a:off x="7950267" y="1832234"/>
            <a:ext cx="336830" cy="358099"/>
            <a:chOff x="-55194875" y="3590375"/>
            <a:chExt cx="299325" cy="318225"/>
          </a:xfrm>
        </p:grpSpPr>
        <p:sp>
          <p:nvSpPr>
            <p:cNvPr id="7622" name="Google Shape;7622;p62"/>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2"/>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2"/>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2"/>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2"/>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7" name="Google Shape;7627;p62"/>
          <p:cNvGrpSpPr/>
          <p:nvPr/>
        </p:nvGrpSpPr>
        <p:grpSpPr>
          <a:xfrm>
            <a:off x="7954884" y="2274505"/>
            <a:ext cx="357198" cy="357198"/>
            <a:chOff x="-55203525" y="3983400"/>
            <a:chExt cx="317425" cy="317425"/>
          </a:xfrm>
        </p:grpSpPr>
        <p:sp>
          <p:nvSpPr>
            <p:cNvPr id="7628" name="Google Shape;7628;p62"/>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2"/>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2"/>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1" name="Google Shape;7631;p62"/>
          <p:cNvGrpSpPr/>
          <p:nvPr/>
        </p:nvGrpSpPr>
        <p:grpSpPr>
          <a:xfrm>
            <a:off x="6621365" y="2731562"/>
            <a:ext cx="335930" cy="358971"/>
            <a:chOff x="-53232900" y="3192625"/>
            <a:chExt cx="298525" cy="319000"/>
          </a:xfrm>
        </p:grpSpPr>
        <p:sp>
          <p:nvSpPr>
            <p:cNvPr id="7632" name="Google Shape;7632;p62"/>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2"/>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2"/>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2"/>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2"/>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2"/>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2"/>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2"/>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62"/>
          <p:cNvGrpSpPr/>
          <p:nvPr/>
        </p:nvGrpSpPr>
        <p:grpSpPr>
          <a:xfrm>
            <a:off x="6610731" y="3202536"/>
            <a:ext cx="357198" cy="356326"/>
            <a:chOff x="-53242350" y="3584850"/>
            <a:chExt cx="317425" cy="316650"/>
          </a:xfrm>
        </p:grpSpPr>
        <p:sp>
          <p:nvSpPr>
            <p:cNvPr id="7641" name="Google Shape;7641;p62"/>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2"/>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2"/>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2"/>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2"/>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62"/>
          <p:cNvGrpSpPr/>
          <p:nvPr/>
        </p:nvGrpSpPr>
        <p:grpSpPr>
          <a:xfrm>
            <a:off x="6631999" y="3665236"/>
            <a:ext cx="314662" cy="358999"/>
            <a:chOff x="-53224225" y="3976300"/>
            <a:chExt cx="279625" cy="319025"/>
          </a:xfrm>
        </p:grpSpPr>
        <p:sp>
          <p:nvSpPr>
            <p:cNvPr id="7647" name="Google Shape;7647;p62"/>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2"/>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2"/>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2"/>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2"/>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2"/>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2"/>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4" name="Google Shape;7654;p62"/>
          <p:cNvGrpSpPr/>
          <p:nvPr/>
        </p:nvGrpSpPr>
        <p:grpSpPr>
          <a:xfrm>
            <a:off x="7942896" y="3672917"/>
            <a:ext cx="358971" cy="358408"/>
            <a:chOff x="-52043575" y="3983125"/>
            <a:chExt cx="319000" cy="318500"/>
          </a:xfrm>
        </p:grpSpPr>
        <p:sp>
          <p:nvSpPr>
            <p:cNvPr id="7655" name="Google Shape;7655;p62"/>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2"/>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2"/>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2"/>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2"/>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2"/>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2"/>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2"/>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2"/>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4" name="Google Shape;7664;p62"/>
          <p:cNvGrpSpPr/>
          <p:nvPr/>
        </p:nvGrpSpPr>
        <p:grpSpPr>
          <a:xfrm>
            <a:off x="6196836" y="1376934"/>
            <a:ext cx="314662" cy="358971"/>
            <a:chOff x="-56766175" y="3198925"/>
            <a:chExt cx="279625" cy="319000"/>
          </a:xfrm>
        </p:grpSpPr>
        <p:sp>
          <p:nvSpPr>
            <p:cNvPr id="7665" name="Google Shape;7665;p62"/>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2"/>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2"/>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2"/>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2"/>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2"/>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2"/>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2" name="Google Shape;7672;p62"/>
          <p:cNvGrpSpPr/>
          <p:nvPr/>
        </p:nvGrpSpPr>
        <p:grpSpPr>
          <a:xfrm>
            <a:off x="6195950" y="1832234"/>
            <a:ext cx="316434" cy="358099"/>
            <a:chOff x="-56766175" y="3590375"/>
            <a:chExt cx="281200" cy="318225"/>
          </a:xfrm>
        </p:grpSpPr>
        <p:sp>
          <p:nvSpPr>
            <p:cNvPr id="7673" name="Google Shape;7673;p62"/>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2"/>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2"/>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2"/>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7" name="Google Shape;7677;p62"/>
          <p:cNvGrpSpPr/>
          <p:nvPr/>
        </p:nvGrpSpPr>
        <p:grpSpPr>
          <a:xfrm>
            <a:off x="6232906" y="2273605"/>
            <a:ext cx="272126" cy="358099"/>
            <a:chOff x="-56747275" y="3982600"/>
            <a:chExt cx="241825" cy="318225"/>
          </a:xfrm>
        </p:grpSpPr>
        <p:sp>
          <p:nvSpPr>
            <p:cNvPr id="7678" name="Google Shape;7678;p62"/>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2"/>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2"/>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2"/>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2"/>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2"/>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2"/>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62"/>
          <p:cNvGrpSpPr/>
          <p:nvPr/>
        </p:nvGrpSpPr>
        <p:grpSpPr>
          <a:xfrm>
            <a:off x="4840657" y="3215842"/>
            <a:ext cx="358999" cy="342991"/>
            <a:chOff x="-54812875" y="3596675"/>
            <a:chExt cx="319025" cy="304800"/>
          </a:xfrm>
        </p:grpSpPr>
        <p:sp>
          <p:nvSpPr>
            <p:cNvPr id="7686" name="Google Shape;7686;p62"/>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2"/>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2"/>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2"/>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2"/>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2"/>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2"/>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3" name="Google Shape;7693;p62"/>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2"/>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5" name="Google Shape;7695;p62"/>
          <p:cNvGrpSpPr/>
          <p:nvPr/>
        </p:nvGrpSpPr>
        <p:grpSpPr>
          <a:xfrm>
            <a:off x="4862826" y="3672326"/>
            <a:ext cx="314662" cy="358099"/>
            <a:chOff x="-54793175" y="3982600"/>
            <a:chExt cx="279625" cy="318225"/>
          </a:xfrm>
        </p:grpSpPr>
        <p:sp>
          <p:nvSpPr>
            <p:cNvPr id="7696" name="Google Shape;7696;p62"/>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2"/>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2"/>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2"/>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2"/>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2"/>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2"/>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3" name="Google Shape;7703;p62"/>
          <p:cNvGrpSpPr/>
          <p:nvPr/>
        </p:nvGrpSpPr>
        <p:grpSpPr>
          <a:xfrm>
            <a:off x="7074284" y="2731562"/>
            <a:ext cx="314662" cy="358099"/>
            <a:chOff x="-52832000" y="3192625"/>
            <a:chExt cx="279625" cy="318225"/>
          </a:xfrm>
        </p:grpSpPr>
        <p:sp>
          <p:nvSpPr>
            <p:cNvPr id="7704" name="Google Shape;7704;p62"/>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2"/>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2"/>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2"/>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2"/>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2"/>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2"/>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2"/>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2" name="Google Shape;7712;p62"/>
          <p:cNvGrpSpPr/>
          <p:nvPr/>
        </p:nvGrpSpPr>
        <p:grpSpPr>
          <a:xfrm>
            <a:off x="5760817" y="2272929"/>
            <a:ext cx="323524" cy="358774"/>
            <a:chOff x="-57162350" y="3982000"/>
            <a:chExt cx="287500" cy="318825"/>
          </a:xfrm>
        </p:grpSpPr>
        <p:sp>
          <p:nvSpPr>
            <p:cNvPr id="7713" name="Google Shape;7713;p62"/>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2"/>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2"/>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2"/>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2"/>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2"/>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2"/>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2"/>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1" name="Google Shape;7721;p62"/>
          <p:cNvGrpSpPr/>
          <p:nvPr/>
        </p:nvGrpSpPr>
        <p:grpSpPr>
          <a:xfrm>
            <a:off x="7052130" y="3203436"/>
            <a:ext cx="358971" cy="357198"/>
            <a:chOff x="-52851675" y="3585650"/>
            <a:chExt cx="319000" cy="317425"/>
          </a:xfrm>
        </p:grpSpPr>
        <p:sp>
          <p:nvSpPr>
            <p:cNvPr id="7722" name="Google Shape;7722;p62"/>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2"/>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2"/>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2"/>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2"/>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2"/>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8" name="Google Shape;7728;p62"/>
          <p:cNvGrpSpPr/>
          <p:nvPr/>
        </p:nvGrpSpPr>
        <p:grpSpPr>
          <a:xfrm>
            <a:off x="7074284" y="3665236"/>
            <a:ext cx="314662" cy="358999"/>
            <a:chOff x="-52832000" y="3976300"/>
            <a:chExt cx="279625" cy="319025"/>
          </a:xfrm>
        </p:grpSpPr>
        <p:sp>
          <p:nvSpPr>
            <p:cNvPr id="7729" name="Google Shape;7729;p62"/>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2"/>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2"/>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2"/>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2"/>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4" name="Google Shape;7734;p62"/>
          <p:cNvGrpSpPr/>
          <p:nvPr/>
        </p:nvGrpSpPr>
        <p:grpSpPr>
          <a:xfrm>
            <a:off x="6191490" y="4119884"/>
            <a:ext cx="316434" cy="358099"/>
            <a:chOff x="-51633225" y="3198925"/>
            <a:chExt cx="281200" cy="318225"/>
          </a:xfrm>
        </p:grpSpPr>
        <p:sp>
          <p:nvSpPr>
            <p:cNvPr id="7735" name="Google Shape;7735;p62"/>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2"/>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2"/>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2"/>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2"/>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2"/>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2"/>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2" name="Google Shape;7742;p62"/>
          <p:cNvGrpSpPr/>
          <p:nvPr/>
        </p:nvGrpSpPr>
        <p:grpSpPr>
          <a:xfrm>
            <a:off x="6610314" y="1377806"/>
            <a:ext cx="365188" cy="357226"/>
            <a:chOff x="-56396775" y="3199700"/>
            <a:chExt cx="324525" cy="317450"/>
          </a:xfrm>
        </p:grpSpPr>
        <p:sp>
          <p:nvSpPr>
            <p:cNvPr id="7743" name="Google Shape;7743;p62"/>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2"/>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2"/>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2"/>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2"/>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2"/>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9" name="Google Shape;7749;p62"/>
          <p:cNvGrpSpPr/>
          <p:nvPr/>
        </p:nvGrpSpPr>
        <p:grpSpPr>
          <a:xfrm>
            <a:off x="6613408" y="1843740"/>
            <a:ext cx="358999" cy="335958"/>
            <a:chOff x="-56394425" y="3600600"/>
            <a:chExt cx="319025" cy="298550"/>
          </a:xfrm>
        </p:grpSpPr>
        <p:sp>
          <p:nvSpPr>
            <p:cNvPr id="7750" name="Google Shape;7750;p62"/>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2"/>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2"/>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62"/>
          <p:cNvGrpSpPr/>
          <p:nvPr/>
        </p:nvGrpSpPr>
        <p:grpSpPr>
          <a:xfrm>
            <a:off x="6644175" y="2274505"/>
            <a:ext cx="327068" cy="357198"/>
            <a:chOff x="-56379450" y="3983400"/>
            <a:chExt cx="290650" cy="317425"/>
          </a:xfrm>
        </p:grpSpPr>
        <p:sp>
          <p:nvSpPr>
            <p:cNvPr id="7754" name="Google Shape;7754;p62"/>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2"/>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2"/>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2"/>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2"/>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2"/>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2"/>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2"/>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2" name="Google Shape;7762;p62"/>
          <p:cNvGrpSpPr/>
          <p:nvPr/>
        </p:nvGrpSpPr>
        <p:grpSpPr>
          <a:xfrm>
            <a:off x="5307879" y="2738651"/>
            <a:ext cx="316434" cy="358971"/>
            <a:chOff x="-54401725" y="3198925"/>
            <a:chExt cx="281200" cy="319000"/>
          </a:xfrm>
        </p:grpSpPr>
        <p:sp>
          <p:nvSpPr>
            <p:cNvPr id="7763" name="Google Shape;7763;p62"/>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2"/>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2"/>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2"/>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2"/>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2"/>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2"/>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2"/>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2"/>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2"/>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2"/>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62"/>
          <p:cNvGrpSpPr/>
          <p:nvPr/>
        </p:nvGrpSpPr>
        <p:grpSpPr>
          <a:xfrm>
            <a:off x="5308766" y="3208753"/>
            <a:ext cx="314662" cy="358099"/>
            <a:chOff x="-54401725" y="3590375"/>
            <a:chExt cx="279625" cy="318225"/>
          </a:xfrm>
        </p:grpSpPr>
        <p:sp>
          <p:nvSpPr>
            <p:cNvPr id="7775" name="Google Shape;7775;p62"/>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2"/>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2"/>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2"/>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2"/>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2"/>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1" name="Google Shape;7781;p62"/>
          <p:cNvGrpSpPr/>
          <p:nvPr/>
        </p:nvGrpSpPr>
        <p:grpSpPr>
          <a:xfrm>
            <a:off x="5306557" y="3672326"/>
            <a:ext cx="319079" cy="358099"/>
            <a:chOff x="-54403300" y="3982600"/>
            <a:chExt cx="283550" cy="318225"/>
          </a:xfrm>
        </p:grpSpPr>
        <p:sp>
          <p:nvSpPr>
            <p:cNvPr id="7782" name="Google Shape;7782;p62"/>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2"/>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2"/>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2"/>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2"/>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7" name="Google Shape;7787;p62"/>
          <p:cNvGrpSpPr/>
          <p:nvPr/>
        </p:nvGrpSpPr>
        <p:grpSpPr>
          <a:xfrm>
            <a:off x="7493951" y="2733559"/>
            <a:ext cx="356298" cy="356973"/>
            <a:chOff x="-52458650" y="3194400"/>
            <a:chExt cx="316625" cy="317225"/>
          </a:xfrm>
        </p:grpSpPr>
        <p:sp>
          <p:nvSpPr>
            <p:cNvPr id="7788" name="Google Shape;7788;p62"/>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2"/>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2"/>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2"/>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2"/>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2"/>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2"/>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2"/>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6" name="Google Shape;7796;p62"/>
          <p:cNvGrpSpPr/>
          <p:nvPr/>
        </p:nvGrpSpPr>
        <p:grpSpPr>
          <a:xfrm>
            <a:off x="4862826" y="2738651"/>
            <a:ext cx="314662" cy="358971"/>
            <a:chOff x="-54793175" y="3198925"/>
            <a:chExt cx="279625" cy="319000"/>
          </a:xfrm>
        </p:grpSpPr>
        <p:sp>
          <p:nvSpPr>
            <p:cNvPr id="7797" name="Google Shape;7797;p62"/>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2"/>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2"/>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2"/>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2"/>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2"/>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2"/>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4" name="Google Shape;7804;p62"/>
          <p:cNvGrpSpPr/>
          <p:nvPr/>
        </p:nvGrpSpPr>
        <p:grpSpPr>
          <a:xfrm>
            <a:off x="7503249" y="3202536"/>
            <a:ext cx="337703" cy="357845"/>
            <a:chOff x="-52450000" y="3584850"/>
            <a:chExt cx="300100" cy="318000"/>
          </a:xfrm>
        </p:grpSpPr>
        <p:sp>
          <p:nvSpPr>
            <p:cNvPr id="7805" name="Google Shape;7805;p62"/>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2"/>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2"/>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2"/>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2"/>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2"/>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2"/>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62"/>
          <p:cNvGrpSpPr/>
          <p:nvPr/>
        </p:nvGrpSpPr>
        <p:grpSpPr>
          <a:xfrm>
            <a:off x="7514769" y="3667009"/>
            <a:ext cx="314662" cy="357226"/>
            <a:chOff x="-52440550" y="3977875"/>
            <a:chExt cx="279625" cy="317450"/>
          </a:xfrm>
        </p:grpSpPr>
        <p:sp>
          <p:nvSpPr>
            <p:cNvPr id="7813" name="Google Shape;7813;p62"/>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2"/>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2"/>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2"/>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2"/>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2"/>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2"/>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2"/>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1" name="Google Shape;7821;p62"/>
          <p:cNvGrpSpPr/>
          <p:nvPr/>
        </p:nvGrpSpPr>
        <p:grpSpPr>
          <a:xfrm>
            <a:off x="6626703" y="4123215"/>
            <a:ext cx="314662" cy="358999"/>
            <a:chOff x="-51623775" y="3584850"/>
            <a:chExt cx="279625" cy="319025"/>
          </a:xfrm>
        </p:grpSpPr>
        <p:sp>
          <p:nvSpPr>
            <p:cNvPr id="7822" name="Google Shape;7822;p62"/>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2"/>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2"/>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2"/>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2"/>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2"/>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2"/>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2"/>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2"/>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1" name="Google Shape;7831;p62"/>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7832" name="Google Shape;7832;p62"/>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36" name="Shape 7836"/>
        <p:cNvGrpSpPr/>
        <p:nvPr/>
      </p:nvGrpSpPr>
      <p:grpSpPr>
        <a:xfrm>
          <a:off x="0" y="0"/>
          <a:ext cx="0" cy="0"/>
          <a:chOff x="0" y="0"/>
          <a:chExt cx="0" cy="0"/>
        </a:xfrm>
      </p:grpSpPr>
      <p:grpSp>
        <p:nvGrpSpPr>
          <p:cNvPr id="7837" name="Google Shape;7837;p63"/>
          <p:cNvGrpSpPr/>
          <p:nvPr/>
        </p:nvGrpSpPr>
        <p:grpSpPr>
          <a:xfrm>
            <a:off x="866775" y="1386849"/>
            <a:ext cx="276003" cy="357300"/>
            <a:chOff x="-50469125" y="3183175"/>
            <a:chExt cx="233150" cy="301825"/>
          </a:xfrm>
        </p:grpSpPr>
        <p:sp>
          <p:nvSpPr>
            <p:cNvPr id="7838" name="Google Shape;7838;p63"/>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3"/>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3"/>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63"/>
          <p:cNvGrpSpPr/>
          <p:nvPr/>
        </p:nvGrpSpPr>
        <p:grpSpPr>
          <a:xfrm>
            <a:off x="826674" y="1822251"/>
            <a:ext cx="356205" cy="355288"/>
            <a:chOff x="-50504575" y="3550975"/>
            <a:chExt cx="300900" cy="300125"/>
          </a:xfrm>
        </p:grpSpPr>
        <p:sp>
          <p:nvSpPr>
            <p:cNvPr id="7842" name="Google Shape;7842;p63"/>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3"/>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3"/>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3"/>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6" name="Google Shape;7846;p63"/>
          <p:cNvGrpSpPr/>
          <p:nvPr/>
        </p:nvGrpSpPr>
        <p:grpSpPr>
          <a:xfrm>
            <a:off x="826674" y="2260493"/>
            <a:ext cx="356205" cy="354341"/>
            <a:chOff x="-50503000" y="3921175"/>
            <a:chExt cx="300900" cy="299325"/>
          </a:xfrm>
        </p:grpSpPr>
        <p:sp>
          <p:nvSpPr>
            <p:cNvPr id="7847" name="Google Shape;7847;p63"/>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3"/>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3"/>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3"/>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3"/>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2" name="Google Shape;7852;p63"/>
          <p:cNvGrpSpPr/>
          <p:nvPr/>
        </p:nvGrpSpPr>
        <p:grpSpPr>
          <a:xfrm>
            <a:off x="3030727" y="1406411"/>
            <a:ext cx="355258" cy="356205"/>
            <a:chOff x="-48630025" y="3199700"/>
            <a:chExt cx="300100" cy="300900"/>
          </a:xfrm>
        </p:grpSpPr>
        <p:sp>
          <p:nvSpPr>
            <p:cNvPr id="7853" name="Google Shape;7853;p63"/>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3"/>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3"/>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6" name="Google Shape;7856;p63"/>
          <p:cNvGrpSpPr/>
          <p:nvPr/>
        </p:nvGrpSpPr>
        <p:grpSpPr>
          <a:xfrm>
            <a:off x="3030727" y="1843707"/>
            <a:ext cx="355258" cy="355258"/>
            <a:chOff x="-48630025" y="3569100"/>
            <a:chExt cx="300100" cy="300100"/>
          </a:xfrm>
        </p:grpSpPr>
        <p:sp>
          <p:nvSpPr>
            <p:cNvPr id="7857" name="Google Shape;7857;p63"/>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3"/>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3"/>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3"/>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3"/>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3"/>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3"/>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3"/>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3"/>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3"/>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7" name="Google Shape;7867;p63"/>
          <p:cNvGrpSpPr/>
          <p:nvPr/>
        </p:nvGrpSpPr>
        <p:grpSpPr>
          <a:xfrm>
            <a:off x="3031201" y="2281003"/>
            <a:ext cx="354311" cy="353394"/>
            <a:chOff x="-48629225" y="3938500"/>
            <a:chExt cx="299300" cy="298525"/>
          </a:xfrm>
        </p:grpSpPr>
        <p:sp>
          <p:nvSpPr>
            <p:cNvPr id="7868" name="Google Shape;7868;p63"/>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3"/>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3"/>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3"/>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2" name="Google Shape;7872;p63"/>
          <p:cNvGrpSpPr/>
          <p:nvPr/>
        </p:nvGrpSpPr>
        <p:grpSpPr>
          <a:xfrm>
            <a:off x="1766604" y="2752344"/>
            <a:ext cx="311458" cy="354341"/>
            <a:chOff x="-46762575" y="3200500"/>
            <a:chExt cx="263100" cy="299325"/>
          </a:xfrm>
        </p:grpSpPr>
        <p:sp>
          <p:nvSpPr>
            <p:cNvPr id="7873" name="Google Shape;7873;p63"/>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3"/>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3"/>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3"/>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3"/>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8" name="Google Shape;7878;p63"/>
          <p:cNvGrpSpPr/>
          <p:nvPr/>
        </p:nvGrpSpPr>
        <p:grpSpPr>
          <a:xfrm>
            <a:off x="1744689" y="3211066"/>
            <a:ext cx="355288" cy="312375"/>
            <a:chOff x="-46779900" y="3588000"/>
            <a:chExt cx="300125" cy="263875"/>
          </a:xfrm>
        </p:grpSpPr>
        <p:sp>
          <p:nvSpPr>
            <p:cNvPr id="7879" name="Google Shape;7879;p63"/>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3"/>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3"/>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3"/>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3" name="Google Shape;7883;p63"/>
          <p:cNvGrpSpPr/>
          <p:nvPr/>
        </p:nvGrpSpPr>
        <p:grpSpPr>
          <a:xfrm>
            <a:off x="1745162" y="3625988"/>
            <a:ext cx="354341" cy="353394"/>
            <a:chOff x="-46779100" y="3938500"/>
            <a:chExt cx="299325" cy="298525"/>
          </a:xfrm>
        </p:grpSpPr>
        <p:sp>
          <p:nvSpPr>
            <p:cNvPr id="7884" name="Google Shape;7884;p63"/>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3"/>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63"/>
          <p:cNvGrpSpPr/>
          <p:nvPr/>
        </p:nvGrpSpPr>
        <p:grpSpPr>
          <a:xfrm>
            <a:off x="3952900" y="2758855"/>
            <a:ext cx="355258" cy="355288"/>
            <a:chOff x="-44924250" y="3206000"/>
            <a:chExt cx="300100" cy="300125"/>
          </a:xfrm>
        </p:grpSpPr>
        <p:sp>
          <p:nvSpPr>
            <p:cNvPr id="7887" name="Google Shape;7887;p63"/>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3"/>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3"/>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3"/>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3"/>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63"/>
          <p:cNvGrpSpPr/>
          <p:nvPr/>
        </p:nvGrpSpPr>
        <p:grpSpPr>
          <a:xfrm>
            <a:off x="1267386" y="1386849"/>
            <a:ext cx="355258" cy="355258"/>
            <a:chOff x="-50134375" y="3183175"/>
            <a:chExt cx="300100" cy="300100"/>
          </a:xfrm>
        </p:grpSpPr>
        <p:sp>
          <p:nvSpPr>
            <p:cNvPr id="7893" name="Google Shape;7893;p63"/>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3"/>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3"/>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3"/>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3"/>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3"/>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3"/>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3"/>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3"/>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3"/>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63"/>
          <p:cNvGrpSpPr/>
          <p:nvPr/>
        </p:nvGrpSpPr>
        <p:grpSpPr>
          <a:xfrm>
            <a:off x="1267386" y="1822251"/>
            <a:ext cx="355258" cy="355288"/>
            <a:chOff x="-50134375" y="3550975"/>
            <a:chExt cx="300100" cy="300125"/>
          </a:xfrm>
        </p:grpSpPr>
        <p:sp>
          <p:nvSpPr>
            <p:cNvPr id="7904" name="Google Shape;7904;p63"/>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3"/>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63"/>
          <p:cNvGrpSpPr/>
          <p:nvPr/>
        </p:nvGrpSpPr>
        <p:grpSpPr>
          <a:xfrm>
            <a:off x="1267386" y="2259783"/>
            <a:ext cx="355258" cy="355051"/>
            <a:chOff x="-50134375" y="3920575"/>
            <a:chExt cx="300100" cy="299925"/>
          </a:xfrm>
        </p:grpSpPr>
        <p:sp>
          <p:nvSpPr>
            <p:cNvPr id="7907" name="Google Shape;7907;p63"/>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3"/>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3"/>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0" name="Google Shape;7910;p63"/>
          <p:cNvGrpSpPr/>
          <p:nvPr/>
        </p:nvGrpSpPr>
        <p:grpSpPr>
          <a:xfrm>
            <a:off x="3478110" y="1407358"/>
            <a:ext cx="357123" cy="355258"/>
            <a:chOff x="-48262200" y="3200500"/>
            <a:chExt cx="301675" cy="300100"/>
          </a:xfrm>
        </p:grpSpPr>
        <p:sp>
          <p:nvSpPr>
            <p:cNvPr id="7911" name="Google Shape;7911;p63"/>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3"/>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3"/>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3"/>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3"/>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3"/>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3"/>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3"/>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3"/>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0" name="Google Shape;7920;p63"/>
          <p:cNvGrpSpPr/>
          <p:nvPr/>
        </p:nvGrpSpPr>
        <p:grpSpPr>
          <a:xfrm>
            <a:off x="3507483" y="1844447"/>
            <a:ext cx="298377" cy="354519"/>
            <a:chOff x="-48233050" y="3569725"/>
            <a:chExt cx="252050" cy="299475"/>
          </a:xfrm>
        </p:grpSpPr>
        <p:sp>
          <p:nvSpPr>
            <p:cNvPr id="7921" name="Google Shape;7921;p63"/>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3"/>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3"/>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63"/>
          <p:cNvGrpSpPr/>
          <p:nvPr/>
        </p:nvGrpSpPr>
        <p:grpSpPr>
          <a:xfrm>
            <a:off x="3531248" y="2278191"/>
            <a:ext cx="250847" cy="358070"/>
            <a:chOff x="-48216525" y="3936125"/>
            <a:chExt cx="211900" cy="302475"/>
          </a:xfrm>
        </p:grpSpPr>
        <p:sp>
          <p:nvSpPr>
            <p:cNvPr id="7925" name="Google Shape;7925;p63"/>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3"/>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3"/>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3"/>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63"/>
          <p:cNvGrpSpPr/>
          <p:nvPr/>
        </p:nvGrpSpPr>
        <p:grpSpPr>
          <a:xfrm>
            <a:off x="2186966" y="2753261"/>
            <a:ext cx="355258" cy="355288"/>
            <a:chOff x="-46410500" y="3201275"/>
            <a:chExt cx="300100" cy="300125"/>
          </a:xfrm>
        </p:grpSpPr>
        <p:sp>
          <p:nvSpPr>
            <p:cNvPr id="7930" name="Google Shape;7930;p63"/>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3"/>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3"/>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3"/>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3"/>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5" name="Google Shape;7935;p63"/>
          <p:cNvGrpSpPr/>
          <p:nvPr/>
        </p:nvGrpSpPr>
        <p:grpSpPr>
          <a:xfrm>
            <a:off x="2186966" y="3188692"/>
            <a:ext cx="355258" cy="356205"/>
            <a:chOff x="-46409700" y="3569100"/>
            <a:chExt cx="300100" cy="300900"/>
          </a:xfrm>
        </p:grpSpPr>
        <p:sp>
          <p:nvSpPr>
            <p:cNvPr id="7936" name="Google Shape;7936;p63"/>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3"/>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3"/>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3"/>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3"/>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1" name="Google Shape;7941;p63"/>
          <p:cNvGrpSpPr/>
          <p:nvPr/>
        </p:nvGrpSpPr>
        <p:grpSpPr>
          <a:xfrm>
            <a:off x="2174847" y="3624124"/>
            <a:ext cx="379497" cy="358070"/>
            <a:chOff x="-46422300" y="3936925"/>
            <a:chExt cx="320575" cy="302475"/>
          </a:xfrm>
        </p:grpSpPr>
        <p:sp>
          <p:nvSpPr>
            <p:cNvPr id="7942" name="Google Shape;7942;p63"/>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3"/>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4" name="Google Shape;7944;p63"/>
          <p:cNvGrpSpPr/>
          <p:nvPr/>
        </p:nvGrpSpPr>
        <p:grpSpPr>
          <a:xfrm>
            <a:off x="3952426" y="3178452"/>
            <a:ext cx="356205" cy="355258"/>
            <a:chOff x="-44914800" y="3560450"/>
            <a:chExt cx="300900" cy="300100"/>
          </a:xfrm>
        </p:grpSpPr>
        <p:sp>
          <p:nvSpPr>
            <p:cNvPr id="7945" name="Google Shape;7945;p63"/>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3"/>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3"/>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3"/>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3"/>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0" name="Google Shape;7950;p63"/>
          <p:cNvGrpSpPr/>
          <p:nvPr/>
        </p:nvGrpSpPr>
        <p:grpSpPr>
          <a:xfrm>
            <a:off x="1707478" y="1387086"/>
            <a:ext cx="354311" cy="354104"/>
            <a:chOff x="-49764975" y="3183375"/>
            <a:chExt cx="299300" cy="299125"/>
          </a:xfrm>
        </p:grpSpPr>
        <p:sp>
          <p:nvSpPr>
            <p:cNvPr id="7951" name="Google Shape;7951;p63"/>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3"/>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3"/>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3"/>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3"/>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3"/>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3"/>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3"/>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3"/>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0" name="Google Shape;7960;p63"/>
          <p:cNvGrpSpPr/>
          <p:nvPr/>
        </p:nvGrpSpPr>
        <p:grpSpPr>
          <a:xfrm>
            <a:off x="1707478" y="1822547"/>
            <a:ext cx="354311" cy="355909"/>
            <a:chOff x="-49764975" y="3551225"/>
            <a:chExt cx="299300" cy="300650"/>
          </a:xfrm>
        </p:grpSpPr>
        <p:sp>
          <p:nvSpPr>
            <p:cNvPr id="7961" name="Google Shape;7961;p63"/>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3"/>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3"/>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3"/>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3"/>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3"/>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3"/>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3"/>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3"/>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3"/>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3"/>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2" name="Google Shape;7972;p63"/>
          <p:cNvGrpSpPr/>
          <p:nvPr/>
        </p:nvGrpSpPr>
        <p:grpSpPr>
          <a:xfrm>
            <a:off x="1705140" y="2259310"/>
            <a:ext cx="358987" cy="355525"/>
            <a:chOff x="-49766550" y="3920175"/>
            <a:chExt cx="303250" cy="300325"/>
          </a:xfrm>
        </p:grpSpPr>
        <p:sp>
          <p:nvSpPr>
            <p:cNvPr id="7973" name="Google Shape;7973;p63"/>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3"/>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3"/>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3"/>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63"/>
          <p:cNvGrpSpPr/>
          <p:nvPr/>
        </p:nvGrpSpPr>
        <p:grpSpPr>
          <a:xfrm>
            <a:off x="3920671" y="1407358"/>
            <a:ext cx="357123" cy="354341"/>
            <a:chOff x="-47892800" y="3200500"/>
            <a:chExt cx="301675" cy="299325"/>
          </a:xfrm>
        </p:grpSpPr>
        <p:sp>
          <p:nvSpPr>
            <p:cNvPr id="7978" name="Google Shape;7978;p63"/>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3"/>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3"/>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3"/>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3"/>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3"/>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4" name="Google Shape;7984;p63"/>
          <p:cNvGrpSpPr/>
          <p:nvPr/>
        </p:nvGrpSpPr>
        <p:grpSpPr>
          <a:xfrm>
            <a:off x="3984537" y="1843707"/>
            <a:ext cx="229391" cy="355258"/>
            <a:chOff x="-47839250" y="3569100"/>
            <a:chExt cx="193775" cy="300100"/>
          </a:xfrm>
        </p:grpSpPr>
        <p:sp>
          <p:nvSpPr>
            <p:cNvPr id="7985" name="Google Shape;7985;p63"/>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3"/>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3"/>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3"/>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3"/>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3"/>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63"/>
          <p:cNvGrpSpPr/>
          <p:nvPr/>
        </p:nvGrpSpPr>
        <p:grpSpPr>
          <a:xfrm>
            <a:off x="3921603" y="2280056"/>
            <a:ext cx="355258" cy="356205"/>
            <a:chOff x="-47892800" y="3937700"/>
            <a:chExt cx="300100" cy="300900"/>
          </a:xfrm>
        </p:grpSpPr>
        <p:sp>
          <p:nvSpPr>
            <p:cNvPr id="7992" name="Google Shape;7992;p63"/>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3"/>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3"/>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3"/>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3"/>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3"/>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3"/>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3"/>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0" name="Google Shape;8000;p63"/>
          <p:cNvGrpSpPr/>
          <p:nvPr/>
        </p:nvGrpSpPr>
        <p:grpSpPr>
          <a:xfrm>
            <a:off x="2626898" y="2773770"/>
            <a:ext cx="355258" cy="311458"/>
            <a:chOff x="-46042675" y="3218600"/>
            <a:chExt cx="300100" cy="263100"/>
          </a:xfrm>
        </p:grpSpPr>
        <p:sp>
          <p:nvSpPr>
            <p:cNvPr id="8001" name="Google Shape;8001;p63"/>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3"/>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3"/>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3"/>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3"/>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3"/>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7" name="Google Shape;8007;p63"/>
          <p:cNvGrpSpPr/>
          <p:nvPr/>
        </p:nvGrpSpPr>
        <p:grpSpPr>
          <a:xfrm>
            <a:off x="2626898" y="3188219"/>
            <a:ext cx="355258" cy="323118"/>
            <a:chOff x="-46042675" y="3568700"/>
            <a:chExt cx="300100" cy="272950"/>
          </a:xfrm>
        </p:grpSpPr>
        <p:sp>
          <p:nvSpPr>
            <p:cNvPr id="8008" name="Google Shape;8008;p63"/>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3"/>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3"/>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3"/>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2" name="Google Shape;8012;p63"/>
          <p:cNvGrpSpPr/>
          <p:nvPr/>
        </p:nvGrpSpPr>
        <p:grpSpPr>
          <a:xfrm>
            <a:off x="2668849" y="3625189"/>
            <a:ext cx="271357" cy="356057"/>
            <a:chOff x="-46007225" y="3937825"/>
            <a:chExt cx="229225" cy="300775"/>
          </a:xfrm>
        </p:grpSpPr>
        <p:sp>
          <p:nvSpPr>
            <p:cNvPr id="8013" name="Google Shape;8013;p63"/>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3"/>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3"/>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3"/>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3"/>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3"/>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3"/>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3"/>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3"/>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3"/>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3" name="Google Shape;8023;p63"/>
          <p:cNvGrpSpPr/>
          <p:nvPr/>
        </p:nvGrpSpPr>
        <p:grpSpPr>
          <a:xfrm>
            <a:off x="3974341" y="3615275"/>
            <a:ext cx="312375" cy="357596"/>
            <a:chOff x="-44895900" y="3929450"/>
            <a:chExt cx="263875" cy="302075"/>
          </a:xfrm>
        </p:grpSpPr>
        <p:sp>
          <p:nvSpPr>
            <p:cNvPr id="8024" name="Google Shape;8024;p63"/>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3"/>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3"/>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3"/>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3"/>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3"/>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0" name="Google Shape;8030;p63"/>
          <p:cNvGrpSpPr/>
          <p:nvPr/>
        </p:nvGrpSpPr>
        <p:grpSpPr>
          <a:xfrm>
            <a:off x="2148160" y="1398036"/>
            <a:ext cx="356205" cy="332885"/>
            <a:chOff x="-49397175" y="3192625"/>
            <a:chExt cx="300900" cy="281200"/>
          </a:xfrm>
        </p:grpSpPr>
        <p:sp>
          <p:nvSpPr>
            <p:cNvPr id="8031" name="Google Shape;8031;p63"/>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3"/>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3"/>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3"/>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3"/>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3"/>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3"/>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8" name="Google Shape;8038;p63"/>
          <p:cNvGrpSpPr/>
          <p:nvPr/>
        </p:nvGrpSpPr>
        <p:grpSpPr>
          <a:xfrm>
            <a:off x="2174263" y="1822251"/>
            <a:ext cx="304000" cy="356205"/>
            <a:chOff x="-49375900" y="3550975"/>
            <a:chExt cx="256800" cy="300900"/>
          </a:xfrm>
        </p:grpSpPr>
        <p:sp>
          <p:nvSpPr>
            <p:cNvPr id="8039" name="Google Shape;8039;p63"/>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3"/>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3"/>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3"/>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3"/>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3"/>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3"/>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3"/>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3"/>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3"/>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3"/>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63"/>
          <p:cNvGrpSpPr/>
          <p:nvPr/>
        </p:nvGrpSpPr>
        <p:grpSpPr>
          <a:xfrm>
            <a:off x="2169616" y="2259546"/>
            <a:ext cx="313293" cy="356205"/>
            <a:chOff x="-49378250" y="3920375"/>
            <a:chExt cx="264650" cy="300900"/>
          </a:xfrm>
        </p:grpSpPr>
        <p:sp>
          <p:nvSpPr>
            <p:cNvPr id="8051" name="Google Shape;8051;p63"/>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3"/>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3"/>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3"/>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3"/>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3"/>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3"/>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8" name="Google Shape;8058;p63"/>
          <p:cNvGrpSpPr/>
          <p:nvPr/>
        </p:nvGrpSpPr>
        <p:grpSpPr>
          <a:xfrm>
            <a:off x="888604" y="2752344"/>
            <a:ext cx="312375" cy="357123"/>
            <a:chOff x="-47505300" y="3200500"/>
            <a:chExt cx="263875" cy="301675"/>
          </a:xfrm>
        </p:grpSpPr>
        <p:sp>
          <p:nvSpPr>
            <p:cNvPr id="8059" name="Google Shape;8059;p63"/>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3"/>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3"/>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3"/>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3"/>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3"/>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3"/>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3"/>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3"/>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3"/>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3"/>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3"/>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3"/>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2" name="Google Shape;8072;p63"/>
          <p:cNvGrpSpPr/>
          <p:nvPr/>
        </p:nvGrpSpPr>
        <p:grpSpPr>
          <a:xfrm>
            <a:off x="866704" y="3188692"/>
            <a:ext cx="356176" cy="355051"/>
            <a:chOff x="-47524975" y="3569100"/>
            <a:chExt cx="300875" cy="299925"/>
          </a:xfrm>
        </p:grpSpPr>
        <p:sp>
          <p:nvSpPr>
            <p:cNvPr id="8073" name="Google Shape;8073;p63"/>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3"/>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3"/>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3"/>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3"/>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63"/>
          <p:cNvGrpSpPr/>
          <p:nvPr/>
        </p:nvGrpSpPr>
        <p:grpSpPr>
          <a:xfrm>
            <a:off x="867162" y="3667954"/>
            <a:ext cx="355258" cy="270410"/>
            <a:chOff x="-47523400" y="3973950"/>
            <a:chExt cx="300100" cy="228425"/>
          </a:xfrm>
        </p:grpSpPr>
        <p:sp>
          <p:nvSpPr>
            <p:cNvPr id="8079" name="Google Shape;8079;p63"/>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3"/>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3"/>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3"/>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3"/>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63"/>
          <p:cNvGrpSpPr/>
          <p:nvPr/>
        </p:nvGrpSpPr>
        <p:grpSpPr>
          <a:xfrm>
            <a:off x="3072283" y="2750953"/>
            <a:ext cx="354341" cy="357596"/>
            <a:chOff x="-45673275" y="3199325"/>
            <a:chExt cx="299325" cy="302075"/>
          </a:xfrm>
        </p:grpSpPr>
        <p:sp>
          <p:nvSpPr>
            <p:cNvPr id="8085" name="Google Shape;8085;p63"/>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3"/>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3"/>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63"/>
          <p:cNvGrpSpPr/>
          <p:nvPr/>
        </p:nvGrpSpPr>
        <p:grpSpPr>
          <a:xfrm>
            <a:off x="3071351" y="3209202"/>
            <a:ext cx="356205" cy="314240"/>
            <a:chOff x="-45674075" y="3586425"/>
            <a:chExt cx="300900" cy="265450"/>
          </a:xfrm>
        </p:grpSpPr>
        <p:sp>
          <p:nvSpPr>
            <p:cNvPr id="8089" name="Google Shape;8089;p63"/>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3"/>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1" name="Google Shape;8091;p63"/>
          <p:cNvGrpSpPr/>
          <p:nvPr/>
        </p:nvGrpSpPr>
        <p:grpSpPr>
          <a:xfrm>
            <a:off x="3072283" y="3625041"/>
            <a:ext cx="354341" cy="356205"/>
            <a:chOff x="-45673275" y="3937700"/>
            <a:chExt cx="299325" cy="300900"/>
          </a:xfrm>
        </p:grpSpPr>
        <p:sp>
          <p:nvSpPr>
            <p:cNvPr id="8092" name="Google Shape;8092;p63"/>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3"/>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3"/>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63"/>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3"/>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3"/>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8" name="Google Shape;8098;p63"/>
          <p:cNvGrpSpPr/>
          <p:nvPr/>
        </p:nvGrpSpPr>
        <p:grpSpPr>
          <a:xfrm>
            <a:off x="2186449" y="4117825"/>
            <a:ext cx="356205" cy="356205"/>
            <a:chOff x="-44512325" y="3176075"/>
            <a:chExt cx="300900" cy="300900"/>
          </a:xfrm>
        </p:grpSpPr>
        <p:sp>
          <p:nvSpPr>
            <p:cNvPr id="8099" name="Google Shape;8099;p63"/>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63"/>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63"/>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2" name="Google Shape;8102;p63"/>
          <p:cNvGrpSpPr/>
          <p:nvPr/>
        </p:nvGrpSpPr>
        <p:grpSpPr>
          <a:xfrm>
            <a:off x="2589789" y="1386849"/>
            <a:ext cx="354341" cy="354341"/>
            <a:chOff x="-49027775" y="3183175"/>
            <a:chExt cx="299325" cy="299325"/>
          </a:xfrm>
        </p:grpSpPr>
        <p:sp>
          <p:nvSpPr>
            <p:cNvPr id="8103" name="Google Shape;8103;p63"/>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3"/>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3"/>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3"/>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7" name="Google Shape;8107;p63"/>
          <p:cNvGrpSpPr/>
          <p:nvPr/>
        </p:nvGrpSpPr>
        <p:grpSpPr>
          <a:xfrm>
            <a:off x="2589330" y="1822251"/>
            <a:ext cx="355258" cy="357152"/>
            <a:chOff x="-49027775" y="3550975"/>
            <a:chExt cx="300100" cy="301700"/>
          </a:xfrm>
        </p:grpSpPr>
        <p:sp>
          <p:nvSpPr>
            <p:cNvPr id="8108" name="Google Shape;8108;p63"/>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3"/>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3"/>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3"/>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3"/>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3"/>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3"/>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3"/>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3"/>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3"/>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8" name="Google Shape;8118;p63"/>
          <p:cNvGrpSpPr/>
          <p:nvPr/>
        </p:nvGrpSpPr>
        <p:grpSpPr>
          <a:xfrm>
            <a:off x="2587406" y="2259310"/>
            <a:ext cx="359106" cy="355525"/>
            <a:chOff x="-49031025" y="3920175"/>
            <a:chExt cx="303350" cy="300325"/>
          </a:xfrm>
        </p:grpSpPr>
        <p:sp>
          <p:nvSpPr>
            <p:cNvPr id="8119" name="Google Shape;8119;p63"/>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3"/>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3"/>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3"/>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3"/>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3"/>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63"/>
          <p:cNvGrpSpPr/>
          <p:nvPr/>
        </p:nvGrpSpPr>
        <p:grpSpPr>
          <a:xfrm>
            <a:off x="1303511" y="2752344"/>
            <a:ext cx="356176" cy="354341"/>
            <a:chOff x="-47155575" y="3200500"/>
            <a:chExt cx="300875" cy="299325"/>
          </a:xfrm>
        </p:grpSpPr>
        <p:sp>
          <p:nvSpPr>
            <p:cNvPr id="8126" name="Google Shape;8126;p63"/>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3"/>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3"/>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3"/>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3"/>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3"/>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63"/>
          <p:cNvGrpSpPr/>
          <p:nvPr/>
        </p:nvGrpSpPr>
        <p:grpSpPr>
          <a:xfrm>
            <a:off x="1303970" y="3188692"/>
            <a:ext cx="355258" cy="355258"/>
            <a:chOff x="-47154800" y="3569100"/>
            <a:chExt cx="300100" cy="300100"/>
          </a:xfrm>
        </p:grpSpPr>
        <p:sp>
          <p:nvSpPr>
            <p:cNvPr id="8133" name="Google Shape;8133;p63"/>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3"/>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3"/>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3"/>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3"/>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3"/>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9" name="Google Shape;8139;p63"/>
          <p:cNvGrpSpPr/>
          <p:nvPr/>
        </p:nvGrpSpPr>
        <p:grpSpPr>
          <a:xfrm>
            <a:off x="1304443" y="3626905"/>
            <a:ext cx="354311" cy="353423"/>
            <a:chOff x="-47154000" y="3939275"/>
            <a:chExt cx="299300" cy="298550"/>
          </a:xfrm>
        </p:grpSpPr>
        <p:sp>
          <p:nvSpPr>
            <p:cNvPr id="8140" name="Google Shape;8140;p63"/>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3"/>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3"/>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3"/>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4" name="Google Shape;8144;p63"/>
          <p:cNvGrpSpPr/>
          <p:nvPr/>
        </p:nvGrpSpPr>
        <p:grpSpPr>
          <a:xfrm>
            <a:off x="3529733" y="2752344"/>
            <a:ext cx="312375" cy="354341"/>
            <a:chOff x="-45286550" y="3200500"/>
            <a:chExt cx="263875" cy="299325"/>
          </a:xfrm>
        </p:grpSpPr>
        <p:sp>
          <p:nvSpPr>
            <p:cNvPr id="8145" name="Google Shape;8145;p63"/>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3"/>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3"/>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63"/>
          <p:cNvGrpSpPr/>
          <p:nvPr/>
        </p:nvGrpSpPr>
        <p:grpSpPr>
          <a:xfrm>
            <a:off x="3529733" y="3189639"/>
            <a:ext cx="312375" cy="354311"/>
            <a:chOff x="-45286550" y="3569900"/>
            <a:chExt cx="263875" cy="299300"/>
          </a:xfrm>
        </p:grpSpPr>
        <p:sp>
          <p:nvSpPr>
            <p:cNvPr id="8149" name="Google Shape;8149;p63"/>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3"/>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3"/>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3"/>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3"/>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3"/>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5" name="Google Shape;8155;p63"/>
          <p:cNvGrpSpPr/>
          <p:nvPr/>
        </p:nvGrpSpPr>
        <p:grpSpPr>
          <a:xfrm>
            <a:off x="3540920" y="3625988"/>
            <a:ext cx="290001" cy="355258"/>
            <a:chOff x="-45277900" y="3938500"/>
            <a:chExt cx="244975" cy="300100"/>
          </a:xfrm>
        </p:grpSpPr>
        <p:sp>
          <p:nvSpPr>
            <p:cNvPr id="8156" name="Google Shape;8156;p63"/>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3"/>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3"/>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3"/>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63"/>
          <p:cNvGrpSpPr/>
          <p:nvPr/>
        </p:nvGrpSpPr>
        <p:grpSpPr>
          <a:xfrm>
            <a:off x="2626869" y="4095090"/>
            <a:ext cx="355258" cy="355258"/>
            <a:chOff x="-44502875" y="3576975"/>
            <a:chExt cx="300100" cy="300100"/>
          </a:xfrm>
        </p:grpSpPr>
        <p:sp>
          <p:nvSpPr>
            <p:cNvPr id="8161" name="Google Shape;8161;p63"/>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3"/>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3"/>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4" name="Google Shape;8164;p63"/>
          <p:cNvGrpSpPr/>
          <p:nvPr/>
        </p:nvGrpSpPr>
        <p:grpSpPr>
          <a:xfrm>
            <a:off x="4835456" y="1828361"/>
            <a:ext cx="356196" cy="354670"/>
            <a:chOff x="-13946200" y="3647075"/>
            <a:chExt cx="353650" cy="352100"/>
          </a:xfrm>
        </p:grpSpPr>
        <p:sp>
          <p:nvSpPr>
            <p:cNvPr id="8165" name="Google Shape;8165;p63"/>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3"/>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3"/>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3"/>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3"/>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3"/>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1" name="Google Shape;8171;p63"/>
          <p:cNvGrpSpPr/>
          <p:nvPr/>
        </p:nvGrpSpPr>
        <p:grpSpPr>
          <a:xfrm>
            <a:off x="6618849" y="1387844"/>
            <a:ext cx="357002" cy="354267"/>
            <a:chOff x="-12163025" y="3214275"/>
            <a:chExt cx="354450" cy="351700"/>
          </a:xfrm>
        </p:grpSpPr>
        <p:sp>
          <p:nvSpPr>
            <p:cNvPr id="8172" name="Google Shape;8172;p63"/>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3"/>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3"/>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5" name="Google Shape;8175;p63"/>
          <p:cNvGrpSpPr/>
          <p:nvPr/>
        </p:nvGrpSpPr>
        <p:grpSpPr>
          <a:xfrm>
            <a:off x="6619629" y="1827581"/>
            <a:ext cx="355441" cy="356232"/>
            <a:chOff x="-12160675" y="3647875"/>
            <a:chExt cx="352900" cy="353650"/>
          </a:xfrm>
        </p:grpSpPr>
        <p:sp>
          <p:nvSpPr>
            <p:cNvPr id="8176" name="Google Shape;8176;p63"/>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3"/>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3"/>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3"/>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3"/>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3"/>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3"/>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3" name="Google Shape;8183;p63"/>
          <p:cNvGrpSpPr/>
          <p:nvPr/>
        </p:nvGrpSpPr>
        <p:grpSpPr>
          <a:xfrm>
            <a:off x="6630345" y="2272036"/>
            <a:ext cx="354635" cy="356232"/>
            <a:chOff x="-12160675" y="4081850"/>
            <a:chExt cx="352100" cy="353650"/>
          </a:xfrm>
        </p:grpSpPr>
        <p:sp>
          <p:nvSpPr>
            <p:cNvPr id="8184" name="Google Shape;8184;p63"/>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3"/>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3"/>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3"/>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3"/>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3"/>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63"/>
          <p:cNvGrpSpPr/>
          <p:nvPr/>
        </p:nvGrpSpPr>
        <p:grpSpPr>
          <a:xfrm>
            <a:off x="4835311" y="2746480"/>
            <a:ext cx="355416" cy="355652"/>
            <a:chOff x="-10391650" y="3180600"/>
            <a:chExt cx="352875" cy="353075"/>
          </a:xfrm>
        </p:grpSpPr>
        <p:sp>
          <p:nvSpPr>
            <p:cNvPr id="8191" name="Google Shape;8191;p63"/>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3"/>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3"/>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3"/>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3"/>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3"/>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7" name="Google Shape;8197;p63"/>
          <p:cNvGrpSpPr/>
          <p:nvPr/>
        </p:nvGrpSpPr>
        <p:grpSpPr>
          <a:xfrm>
            <a:off x="4835310" y="3223278"/>
            <a:ext cx="354635" cy="353890"/>
            <a:chOff x="-10390875" y="3616350"/>
            <a:chExt cx="352100" cy="351325"/>
          </a:xfrm>
        </p:grpSpPr>
        <p:sp>
          <p:nvSpPr>
            <p:cNvPr id="8198" name="Google Shape;8198;p63"/>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3"/>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3"/>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1" name="Google Shape;8201;p63"/>
          <p:cNvGrpSpPr/>
          <p:nvPr/>
        </p:nvGrpSpPr>
        <p:grpSpPr>
          <a:xfrm>
            <a:off x="7502285" y="2747943"/>
            <a:ext cx="312585" cy="354670"/>
            <a:chOff x="-10370400" y="4049550"/>
            <a:chExt cx="310350" cy="352100"/>
          </a:xfrm>
        </p:grpSpPr>
        <p:sp>
          <p:nvSpPr>
            <p:cNvPr id="8202" name="Google Shape;8202;p63"/>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3"/>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3"/>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3"/>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3"/>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7" name="Google Shape;8207;p63"/>
          <p:cNvGrpSpPr/>
          <p:nvPr/>
        </p:nvGrpSpPr>
        <p:grpSpPr>
          <a:xfrm>
            <a:off x="6606541" y="2746884"/>
            <a:ext cx="379236" cy="354847"/>
            <a:chOff x="-8674650" y="3210975"/>
            <a:chExt cx="376525" cy="352275"/>
          </a:xfrm>
        </p:grpSpPr>
        <p:sp>
          <p:nvSpPr>
            <p:cNvPr id="8208" name="Google Shape;8208;p63"/>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3"/>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3"/>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3"/>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3"/>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3"/>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63"/>
          <p:cNvGrpSpPr/>
          <p:nvPr/>
        </p:nvGrpSpPr>
        <p:grpSpPr>
          <a:xfrm>
            <a:off x="5278038" y="1828361"/>
            <a:ext cx="356221" cy="354670"/>
            <a:chOff x="-13512225" y="3647075"/>
            <a:chExt cx="353675" cy="352100"/>
          </a:xfrm>
        </p:grpSpPr>
        <p:sp>
          <p:nvSpPr>
            <p:cNvPr id="8215" name="Google Shape;8215;p63"/>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3"/>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3"/>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3"/>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3"/>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3"/>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3"/>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3"/>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3"/>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3"/>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5" name="Google Shape;8225;p63"/>
          <p:cNvGrpSpPr/>
          <p:nvPr/>
        </p:nvGrpSpPr>
        <p:grpSpPr>
          <a:xfrm>
            <a:off x="5288351" y="2272427"/>
            <a:ext cx="356221" cy="355451"/>
            <a:chOff x="-13512225" y="4080275"/>
            <a:chExt cx="353675" cy="352875"/>
          </a:xfrm>
        </p:grpSpPr>
        <p:sp>
          <p:nvSpPr>
            <p:cNvPr id="8226" name="Google Shape;8226;p63"/>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3"/>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3"/>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3"/>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3"/>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3"/>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3"/>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3"/>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3"/>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3"/>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3"/>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7" name="Google Shape;8237;p63"/>
          <p:cNvGrpSpPr/>
          <p:nvPr/>
        </p:nvGrpSpPr>
        <p:grpSpPr>
          <a:xfrm>
            <a:off x="7061431" y="1419788"/>
            <a:ext cx="356196" cy="290379"/>
            <a:chOff x="-11728250" y="3245400"/>
            <a:chExt cx="353650" cy="288275"/>
          </a:xfrm>
        </p:grpSpPr>
        <p:sp>
          <p:nvSpPr>
            <p:cNvPr id="8238" name="Google Shape;8238;p63"/>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3"/>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3"/>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3"/>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3"/>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3" name="Google Shape;8243;p63"/>
          <p:cNvGrpSpPr/>
          <p:nvPr/>
        </p:nvGrpSpPr>
        <p:grpSpPr>
          <a:xfrm>
            <a:off x="7093939" y="2272427"/>
            <a:ext cx="311804" cy="355451"/>
            <a:chOff x="-11703850" y="4081850"/>
            <a:chExt cx="309575" cy="352875"/>
          </a:xfrm>
        </p:grpSpPr>
        <p:sp>
          <p:nvSpPr>
            <p:cNvPr id="8244" name="Google Shape;8244;p63"/>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3"/>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3"/>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3"/>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3"/>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3"/>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3"/>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3"/>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2" name="Google Shape;8252;p63"/>
          <p:cNvGrpSpPr/>
          <p:nvPr/>
        </p:nvGrpSpPr>
        <p:grpSpPr>
          <a:xfrm>
            <a:off x="5282595" y="2746580"/>
            <a:ext cx="357002" cy="355451"/>
            <a:chOff x="-9958475" y="3180025"/>
            <a:chExt cx="354450" cy="352875"/>
          </a:xfrm>
        </p:grpSpPr>
        <p:sp>
          <p:nvSpPr>
            <p:cNvPr id="8253" name="Google Shape;8253;p63"/>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3"/>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3"/>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6" name="Google Shape;8256;p63"/>
          <p:cNvGrpSpPr/>
          <p:nvPr/>
        </p:nvGrpSpPr>
        <p:grpSpPr>
          <a:xfrm>
            <a:off x="5291722" y="3222561"/>
            <a:ext cx="337966" cy="355325"/>
            <a:chOff x="-9949025" y="3615575"/>
            <a:chExt cx="335550" cy="352750"/>
          </a:xfrm>
        </p:grpSpPr>
        <p:sp>
          <p:nvSpPr>
            <p:cNvPr id="8257" name="Google Shape;8257;p63"/>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3"/>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3"/>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0" name="Google Shape;8260;p63"/>
          <p:cNvGrpSpPr/>
          <p:nvPr/>
        </p:nvGrpSpPr>
        <p:grpSpPr>
          <a:xfrm>
            <a:off x="7926568" y="2746067"/>
            <a:ext cx="360175" cy="358423"/>
            <a:chOff x="-9961625" y="4048175"/>
            <a:chExt cx="357600" cy="355825"/>
          </a:xfrm>
        </p:grpSpPr>
        <p:sp>
          <p:nvSpPr>
            <p:cNvPr id="8261" name="Google Shape;8261;p63"/>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3"/>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3"/>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3"/>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3"/>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3"/>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7" name="Google Shape;8267;p63"/>
          <p:cNvGrpSpPr/>
          <p:nvPr/>
        </p:nvGrpSpPr>
        <p:grpSpPr>
          <a:xfrm>
            <a:off x="6613289" y="3221579"/>
            <a:ext cx="364959" cy="357289"/>
            <a:chOff x="-8680950" y="3624225"/>
            <a:chExt cx="362350" cy="354700"/>
          </a:xfrm>
        </p:grpSpPr>
        <p:sp>
          <p:nvSpPr>
            <p:cNvPr id="8268" name="Google Shape;8268;p63"/>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3"/>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3"/>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3"/>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3"/>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3"/>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63"/>
          <p:cNvGrpSpPr/>
          <p:nvPr/>
        </p:nvGrpSpPr>
        <p:grpSpPr>
          <a:xfrm>
            <a:off x="5749533" y="1387239"/>
            <a:ext cx="313365" cy="355476"/>
            <a:chOff x="-13056975" y="3212300"/>
            <a:chExt cx="311125" cy="352900"/>
          </a:xfrm>
        </p:grpSpPr>
        <p:sp>
          <p:nvSpPr>
            <p:cNvPr id="8275" name="Google Shape;8275;p63"/>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3"/>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3"/>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3"/>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9" name="Google Shape;8279;p63"/>
          <p:cNvGrpSpPr/>
          <p:nvPr/>
        </p:nvGrpSpPr>
        <p:grpSpPr>
          <a:xfrm>
            <a:off x="5726921" y="1828034"/>
            <a:ext cx="358588" cy="355325"/>
            <a:chOff x="-13077450" y="3647075"/>
            <a:chExt cx="356025" cy="352750"/>
          </a:xfrm>
        </p:grpSpPr>
        <p:sp>
          <p:nvSpPr>
            <p:cNvPr id="8280" name="Google Shape;8280;p63"/>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3"/>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3"/>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3" name="Google Shape;8283;p63"/>
          <p:cNvGrpSpPr/>
          <p:nvPr/>
        </p:nvGrpSpPr>
        <p:grpSpPr>
          <a:xfrm>
            <a:off x="5738027" y="2271633"/>
            <a:ext cx="357002" cy="357037"/>
            <a:chOff x="-13079025" y="4079475"/>
            <a:chExt cx="354450" cy="354450"/>
          </a:xfrm>
        </p:grpSpPr>
        <p:sp>
          <p:nvSpPr>
            <p:cNvPr id="8284" name="Google Shape;8284;p63"/>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3"/>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3"/>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3"/>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63"/>
          <p:cNvGrpSpPr/>
          <p:nvPr/>
        </p:nvGrpSpPr>
        <p:grpSpPr>
          <a:xfrm>
            <a:off x="7511094" y="1387642"/>
            <a:ext cx="356221" cy="354670"/>
            <a:chOff x="-11292700" y="3213875"/>
            <a:chExt cx="353675" cy="352100"/>
          </a:xfrm>
        </p:grpSpPr>
        <p:sp>
          <p:nvSpPr>
            <p:cNvPr id="8289" name="Google Shape;8289;p63"/>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3"/>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3"/>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3"/>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3"/>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3"/>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3"/>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63"/>
          <p:cNvGrpSpPr/>
          <p:nvPr/>
        </p:nvGrpSpPr>
        <p:grpSpPr>
          <a:xfrm>
            <a:off x="7505152" y="1827581"/>
            <a:ext cx="368106" cy="356232"/>
            <a:chOff x="-11299000" y="3647875"/>
            <a:chExt cx="365475" cy="353650"/>
          </a:xfrm>
        </p:grpSpPr>
        <p:sp>
          <p:nvSpPr>
            <p:cNvPr id="8297" name="Google Shape;8297;p63"/>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3"/>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3"/>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63"/>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3"/>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3"/>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3" name="Google Shape;8303;p63"/>
          <p:cNvGrpSpPr/>
          <p:nvPr/>
        </p:nvGrpSpPr>
        <p:grpSpPr>
          <a:xfrm>
            <a:off x="7520614" y="2283532"/>
            <a:ext cx="357808" cy="333240"/>
            <a:chOff x="-11295075" y="4092875"/>
            <a:chExt cx="355250" cy="330825"/>
          </a:xfrm>
        </p:grpSpPr>
        <p:sp>
          <p:nvSpPr>
            <p:cNvPr id="8304" name="Google Shape;8304;p63"/>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3"/>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3"/>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3"/>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3"/>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9" name="Google Shape;8309;p63"/>
          <p:cNvGrpSpPr/>
          <p:nvPr/>
        </p:nvGrpSpPr>
        <p:grpSpPr>
          <a:xfrm>
            <a:off x="5746214" y="2746580"/>
            <a:ext cx="312585" cy="355451"/>
            <a:chOff x="-9500075" y="3180800"/>
            <a:chExt cx="310350" cy="352875"/>
          </a:xfrm>
        </p:grpSpPr>
        <p:sp>
          <p:nvSpPr>
            <p:cNvPr id="8310" name="Google Shape;8310;p63"/>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3"/>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3"/>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3"/>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3"/>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3"/>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3"/>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3"/>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3"/>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63"/>
          <p:cNvGrpSpPr/>
          <p:nvPr/>
        </p:nvGrpSpPr>
        <p:grpSpPr>
          <a:xfrm>
            <a:off x="5724005" y="3222095"/>
            <a:ext cx="356221" cy="356257"/>
            <a:chOff x="-9523700" y="3614000"/>
            <a:chExt cx="353675" cy="353675"/>
          </a:xfrm>
        </p:grpSpPr>
        <p:sp>
          <p:nvSpPr>
            <p:cNvPr id="8320" name="Google Shape;8320;p63"/>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3"/>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3"/>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3"/>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3"/>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3"/>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3"/>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3"/>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3"/>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9" name="Google Shape;8329;p63"/>
          <p:cNvGrpSpPr/>
          <p:nvPr/>
        </p:nvGrpSpPr>
        <p:grpSpPr>
          <a:xfrm>
            <a:off x="7508956" y="3244737"/>
            <a:ext cx="356221" cy="354670"/>
            <a:chOff x="-9523700" y="4049550"/>
            <a:chExt cx="353675" cy="352100"/>
          </a:xfrm>
        </p:grpSpPr>
        <p:sp>
          <p:nvSpPr>
            <p:cNvPr id="8330" name="Google Shape;8330;p63"/>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3"/>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3"/>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3"/>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3"/>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3"/>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3"/>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7" name="Google Shape;8337;p63"/>
          <p:cNvGrpSpPr/>
          <p:nvPr/>
        </p:nvGrpSpPr>
        <p:grpSpPr>
          <a:xfrm>
            <a:off x="7065071" y="3244710"/>
            <a:ext cx="357002" cy="311029"/>
            <a:chOff x="-8209150" y="3659675"/>
            <a:chExt cx="354450" cy="308775"/>
          </a:xfrm>
        </p:grpSpPr>
        <p:sp>
          <p:nvSpPr>
            <p:cNvPr id="8338" name="Google Shape;8338;p63"/>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3"/>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3"/>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63"/>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3"/>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3"/>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63"/>
          <p:cNvGrpSpPr/>
          <p:nvPr/>
        </p:nvGrpSpPr>
        <p:grpSpPr>
          <a:xfrm>
            <a:off x="6178632" y="2273623"/>
            <a:ext cx="356221" cy="353059"/>
            <a:chOff x="-12643475" y="4081850"/>
            <a:chExt cx="353675" cy="350500"/>
          </a:xfrm>
        </p:grpSpPr>
        <p:sp>
          <p:nvSpPr>
            <p:cNvPr id="8345" name="Google Shape;8345;p63"/>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3"/>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3"/>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3"/>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9" name="Google Shape;8349;p63"/>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0" name="Google Shape;8350;p63"/>
          <p:cNvGrpSpPr/>
          <p:nvPr/>
        </p:nvGrpSpPr>
        <p:grpSpPr>
          <a:xfrm>
            <a:off x="7961232" y="2283532"/>
            <a:ext cx="356221" cy="333240"/>
            <a:chOff x="-10858725" y="4092875"/>
            <a:chExt cx="353675" cy="330825"/>
          </a:xfrm>
        </p:grpSpPr>
        <p:sp>
          <p:nvSpPr>
            <p:cNvPr id="8351" name="Google Shape;8351;p63"/>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3"/>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3"/>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63"/>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63"/>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63"/>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63"/>
          <p:cNvGrpSpPr/>
          <p:nvPr/>
        </p:nvGrpSpPr>
        <p:grpSpPr>
          <a:xfrm>
            <a:off x="6219755" y="3222498"/>
            <a:ext cx="252278" cy="355451"/>
            <a:chOff x="-9039300" y="3614000"/>
            <a:chExt cx="250475" cy="352875"/>
          </a:xfrm>
        </p:grpSpPr>
        <p:sp>
          <p:nvSpPr>
            <p:cNvPr id="8358" name="Google Shape;8358;p63"/>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3"/>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0" name="Google Shape;8360;p63"/>
          <p:cNvGrpSpPr/>
          <p:nvPr/>
        </p:nvGrpSpPr>
        <p:grpSpPr>
          <a:xfrm>
            <a:off x="7951721" y="3244737"/>
            <a:ext cx="354635" cy="354670"/>
            <a:chOff x="-9088150" y="4049550"/>
            <a:chExt cx="352100" cy="352100"/>
          </a:xfrm>
        </p:grpSpPr>
        <p:sp>
          <p:nvSpPr>
            <p:cNvPr id="8361" name="Google Shape;8361;p63"/>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3"/>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3"/>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3"/>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3"/>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3"/>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63"/>
          <p:cNvGrpSpPr/>
          <p:nvPr/>
        </p:nvGrpSpPr>
        <p:grpSpPr>
          <a:xfrm>
            <a:off x="7086085" y="2746970"/>
            <a:ext cx="315757" cy="354670"/>
            <a:chOff x="-8191825" y="3174500"/>
            <a:chExt cx="313500" cy="352100"/>
          </a:xfrm>
        </p:grpSpPr>
        <p:sp>
          <p:nvSpPr>
            <p:cNvPr id="8368" name="Google Shape;8368;p63"/>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3"/>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3"/>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1" name="Google Shape;8371;p63"/>
          <p:cNvGrpSpPr/>
          <p:nvPr/>
        </p:nvGrpSpPr>
        <p:grpSpPr>
          <a:xfrm>
            <a:off x="4835443" y="1387491"/>
            <a:ext cx="356221" cy="354973"/>
            <a:chOff x="-13947000" y="3212800"/>
            <a:chExt cx="353675" cy="352400"/>
          </a:xfrm>
        </p:grpSpPr>
        <p:sp>
          <p:nvSpPr>
            <p:cNvPr id="8372" name="Google Shape;8372;p63"/>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3"/>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4" name="Google Shape;8374;p63"/>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5" name="Google Shape;8375;p63"/>
          <p:cNvGrpSpPr/>
          <p:nvPr/>
        </p:nvGrpSpPr>
        <p:grpSpPr>
          <a:xfrm>
            <a:off x="5278038" y="1386849"/>
            <a:ext cx="356221" cy="356257"/>
            <a:chOff x="-13512225" y="3211525"/>
            <a:chExt cx="353675" cy="353675"/>
          </a:xfrm>
        </p:grpSpPr>
        <p:sp>
          <p:nvSpPr>
            <p:cNvPr id="8376" name="Google Shape;8376;p63"/>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3"/>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3"/>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3"/>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3"/>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1" name="Google Shape;8381;p63"/>
          <p:cNvGrpSpPr/>
          <p:nvPr/>
        </p:nvGrpSpPr>
        <p:grpSpPr>
          <a:xfrm>
            <a:off x="6168320" y="1387239"/>
            <a:ext cx="356221" cy="355476"/>
            <a:chOff x="-12643475" y="3212300"/>
            <a:chExt cx="353675" cy="352900"/>
          </a:xfrm>
        </p:grpSpPr>
        <p:sp>
          <p:nvSpPr>
            <p:cNvPr id="8382" name="Google Shape;8382;p63"/>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3"/>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3"/>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3"/>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3"/>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3"/>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3"/>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3"/>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3"/>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1" name="Google Shape;8391;p63"/>
          <p:cNvGrpSpPr/>
          <p:nvPr/>
        </p:nvGrpSpPr>
        <p:grpSpPr>
          <a:xfrm>
            <a:off x="6168320" y="1839013"/>
            <a:ext cx="356221" cy="333366"/>
            <a:chOff x="-12643475" y="3657325"/>
            <a:chExt cx="353675" cy="330950"/>
          </a:xfrm>
        </p:grpSpPr>
        <p:sp>
          <p:nvSpPr>
            <p:cNvPr id="8392" name="Google Shape;8392;p63"/>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63"/>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3"/>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3"/>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3"/>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3"/>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8" name="Google Shape;8398;p63"/>
          <p:cNvGrpSpPr/>
          <p:nvPr/>
        </p:nvGrpSpPr>
        <p:grpSpPr>
          <a:xfrm>
            <a:off x="7951322" y="1387642"/>
            <a:ext cx="355416" cy="354670"/>
            <a:chOff x="-10857925" y="3213875"/>
            <a:chExt cx="352875" cy="352100"/>
          </a:xfrm>
        </p:grpSpPr>
        <p:sp>
          <p:nvSpPr>
            <p:cNvPr id="8399" name="Google Shape;8399;p63"/>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3"/>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3"/>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3"/>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3"/>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3"/>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3"/>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3"/>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3"/>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3"/>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9" name="Google Shape;8409;p63"/>
          <p:cNvGrpSpPr/>
          <p:nvPr/>
        </p:nvGrpSpPr>
        <p:grpSpPr>
          <a:xfrm>
            <a:off x="6168237" y="2747071"/>
            <a:ext cx="356096" cy="354469"/>
            <a:chOff x="-9089725" y="3180200"/>
            <a:chExt cx="353550" cy="351900"/>
          </a:xfrm>
        </p:grpSpPr>
        <p:sp>
          <p:nvSpPr>
            <p:cNvPr id="8410" name="Google Shape;8410;p63"/>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3"/>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2" name="Google Shape;8412;p63"/>
          <p:cNvGrpSpPr/>
          <p:nvPr/>
        </p:nvGrpSpPr>
        <p:grpSpPr>
          <a:xfrm>
            <a:off x="7060235" y="1826875"/>
            <a:ext cx="358588" cy="357642"/>
            <a:chOff x="7083760" y="1971660"/>
            <a:chExt cx="358588" cy="357642"/>
          </a:xfrm>
        </p:grpSpPr>
        <p:sp>
          <p:nvSpPr>
            <p:cNvPr id="8413" name="Google Shape;8413;p63"/>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3"/>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3"/>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3"/>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3"/>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3"/>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3"/>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3"/>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3"/>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3"/>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3"/>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3"/>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5" name="Google Shape;8425;p63"/>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8426" name="Google Shape;8426;p63"/>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30" name="Shape 8430"/>
        <p:cNvGrpSpPr/>
        <p:nvPr/>
      </p:nvGrpSpPr>
      <p:grpSpPr>
        <a:xfrm>
          <a:off x="0" y="0"/>
          <a:ext cx="0" cy="0"/>
          <a:chOff x="0" y="0"/>
          <a:chExt cx="0" cy="0"/>
        </a:xfrm>
      </p:grpSpPr>
      <p:sp>
        <p:nvSpPr>
          <p:cNvPr id="8431" name="Google Shape;8431;p64"/>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2" name="Google Shape;8432;p64"/>
          <p:cNvGrpSpPr/>
          <p:nvPr/>
        </p:nvGrpSpPr>
        <p:grpSpPr>
          <a:xfrm>
            <a:off x="719610" y="2243507"/>
            <a:ext cx="452798" cy="449473"/>
            <a:chOff x="-21322300" y="3693325"/>
            <a:chExt cx="306400" cy="304150"/>
          </a:xfrm>
        </p:grpSpPr>
        <p:sp>
          <p:nvSpPr>
            <p:cNvPr id="8433" name="Google Shape;8433;p64"/>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4"/>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4"/>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4"/>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7" name="Google Shape;8437;p64"/>
          <p:cNvGrpSpPr/>
          <p:nvPr/>
        </p:nvGrpSpPr>
        <p:grpSpPr>
          <a:xfrm>
            <a:off x="719019" y="2810244"/>
            <a:ext cx="453980" cy="422540"/>
            <a:chOff x="-21322300" y="4077125"/>
            <a:chExt cx="307200" cy="285925"/>
          </a:xfrm>
        </p:grpSpPr>
        <p:sp>
          <p:nvSpPr>
            <p:cNvPr id="8438" name="Google Shape;8438;p64"/>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4"/>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4"/>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4"/>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4"/>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4"/>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4"/>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4"/>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4"/>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4"/>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4"/>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4"/>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0" name="Google Shape;8450;p64"/>
          <p:cNvGrpSpPr/>
          <p:nvPr/>
        </p:nvGrpSpPr>
        <p:grpSpPr>
          <a:xfrm>
            <a:off x="3496195" y="1689128"/>
            <a:ext cx="451653" cy="450212"/>
            <a:chOff x="-19394200" y="3333800"/>
            <a:chExt cx="305625" cy="304650"/>
          </a:xfrm>
        </p:grpSpPr>
        <p:sp>
          <p:nvSpPr>
            <p:cNvPr id="8451" name="Google Shape;8451;p64"/>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4"/>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4"/>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4"/>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4"/>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4"/>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4"/>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64"/>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4"/>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64"/>
          <p:cNvGrpSpPr/>
          <p:nvPr/>
        </p:nvGrpSpPr>
        <p:grpSpPr>
          <a:xfrm>
            <a:off x="3495032" y="2243580"/>
            <a:ext cx="453980" cy="449325"/>
            <a:chOff x="-19396575" y="3708500"/>
            <a:chExt cx="307200" cy="304050"/>
          </a:xfrm>
        </p:grpSpPr>
        <p:sp>
          <p:nvSpPr>
            <p:cNvPr id="8461" name="Google Shape;8461;p64"/>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4"/>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4"/>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64"/>
          <p:cNvGrpSpPr/>
          <p:nvPr/>
        </p:nvGrpSpPr>
        <p:grpSpPr>
          <a:xfrm>
            <a:off x="3489212" y="2796461"/>
            <a:ext cx="465618" cy="450101"/>
            <a:chOff x="-19394200" y="4084200"/>
            <a:chExt cx="315075" cy="304575"/>
          </a:xfrm>
        </p:grpSpPr>
        <p:sp>
          <p:nvSpPr>
            <p:cNvPr id="8465" name="Google Shape;8465;p64"/>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4"/>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4"/>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4"/>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4"/>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64"/>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1" name="Google Shape;8471;p64"/>
          <p:cNvGrpSpPr/>
          <p:nvPr/>
        </p:nvGrpSpPr>
        <p:grpSpPr>
          <a:xfrm>
            <a:off x="6294923" y="1689001"/>
            <a:ext cx="400447" cy="450470"/>
            <a:chOff x="-17526750" y="3309200"/>
            <a:chExt cx="270975" cy="304825"/>
          </a:xfrm>
        </p:grpSpPr>
        <p:sp>
          <p:nvSpPr>
            <p:cNvPr id="8472" name="Google Shape;8472;p64"/>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4"/>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4"/>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4"/>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4"/>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64"/>
          <p:cNvGrpSpPr/>
          <p:nvPr/>
        </p:nvGrpSpPr>
        <p:grpSpPr>
          <a:xfrm>
            <a:off x="6271075" y="2244173"/>
            <a:ext cx="448143" cy="448143"/>
            <a:chOff x="-17542500" y="3684100"/>
            <a:chExt cx="303250" cy="303250"/>
          </a:xfrm>
        </p:grpSpPr>
        <p:sp>
          <p:nvSpPr>
            <p:cNvPr id="8478" name="Google Shape;8478;p64"/>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4"/>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4"/>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4"/>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4"/>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4"/>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4"/>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64"/>
          <p:cNvGrpSpPr/>
          <p:nvPr/>
        </p:nvGrpSpPr>
        <p:grpSpPr>
          <a:xfrm>
            <a:off x="6270484" y="2810817"/>
            <a:ext cx="449325" cy="421395"/>
            <a:chOff x="-17542500" y="4068450"/>
            <a:chExt cx="304050" cy="285150"/>
          </a:xfrm>
        </p:grpSpPr>
        <p:sp>
          <p:nvSpPr>
            <p:cNvPr id="8486" name="Google Shape;8486;p64"/>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4"/>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4"/>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4"/>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4"/>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4"/>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64"/>
          <p:cNvGrpSpPr/>
          <p:nvPr/>
        </p:nvGrpSpPr>
        <p:grpSpPr>
          <a:xfrm>
            <a:off x="3500906" y="3342211"/>
            <a:ext cx="343404" cy="449325"/>
            <a:chOff x="-15652200" y="3335975"/>
            <a:chExt cx="232375" cy="304050"/>
          </a:xfrm>
        </p:grpSpPr>
        <p:sp>
          <p:nvSpPr>
            <p:cNvPr id="8493" name="Google Shape;8493;p64"/>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4"/>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4"/>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4"/>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4"/>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4"/>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4"/>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4"/>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4"/>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64"/>
          <p:cNvGrpSpPr/>
          <p:nvPr/>
        </p:nvGrpSpPr>
        <p:grpSpPr>
          <a:xfrm>
            <a:off x="1274819" y="2243729"/>
            <a:ext cx="449325" cy="449030"/>
            <a:chOff x="-20945825" y="3692175"/>
            <a:chExt cx="304050" cy="303850"/>
          </a:xfrm>
        </p:grpSpPr>
        <p:sp>
          <p:nvSpPr>
            <p:cNvPr id="8503" name="Google Shape;8503;p64"/>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4"/>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4"/>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4"/>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64"/>
          <p:cNvGrpSpPr/>
          <p:nvPr/>
        </p:nvGrpSpPr>
        <p:grpSpPr>
          <a:xfrm>
            <a:off x="4081644" y="1689848"/>
            <a:ext cx="372516" cy="448771"/>
            <a:chOff x="-18994100" y="3334775"/>
            <a:chExt cx="252075" cy="303675"/>
          </a:xfrm>
        </p:grpSpPr>
        <p:sp>
          <p:nvSpPr>
            <p:cNvPr id="8508" name="Google Shape;8508;p64"/>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4"/>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4"/>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4"/>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64"/>
          <p:cNvGrpSpPr/>
          <p:nvPr/>
        </p:nvGrpSpPr>
        <p:grpSpPr>
          <a:xfrm>
            <a:off x="4096200" y="2244743"/>
            <a:ext cx="343404" cy="446998"/>
            <a:chOff x="-18983850" y="3710075"/>
            <a:chExt cx="232375" cy="302475"/>
          </a:xfrm>
        </p:grpSpPr>
        <p:sp>
          <p:nvSpPr>
            <p:cNvPr id="8513" name="Google Shape;8513;p64"/>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4"/>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4"/>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4"/>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64"/>
          <p:cNvGrpSpPr/>
          <p:nvPr/>
        </p:nvGrpSpPr>
        <p:grpSpPr>
          <a:xfrm>
            <a:off x="1274247" y="1689573"/>
            <a:ext cx="450470" cy="449325"/>
            <a:chOff x="-20946600" y="3317850"/>
            <a:chExt cx="304825" cy="304050"/>
          </a:xfrm>
        </p:grpSpPr>
        <p:sp>
          <p:nvSpPr>
            <p:cNvPr id="8518" name="Google Shape;8518;p64"/>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4"/>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4"/>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1" name="Google Shape;8521;p64"/>
          <p:cNvGrpSpPr/>
          <p:nvPr/>
        </p:nvGrpSpPr>
        <p:grpSpPr>
          <a:xfrm>
            <a:off x="1300422" y="2797442"/>
            <a:ext cx="398119" cy="448143"/>
            <a:chOff x="-20930075" y="4066100"/>
            <a:chExt cx="269400" cy="303250"/>
          </a:xfrm>
        </p:grpSpPr>
        <p:sp>
          <p:nvSpPr>
            <p:cNvPr id="8522" name="Google Shape;8522;p64"/>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4"/>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4" name="Google Shape;8524;p64"/>
          <p:cNvGrpSpPr/>
          <p:nvPr/>
        </p:nvGrpSpPr>
        <p:grpSpPr>
          <a:xfrm>
            <a:off x="4042667" y="2797422"/>
            <a:ext cx="450470" cy="448180"/>
            <a:chOff x="-19020075" y="4084200"/>
            <a:chExt cx="304825" cy="303275"/>
          </a:xfrm>
        </p:grpSpPr>
        <p:sp>
          <p:nvSpPr>
            <p:cNvPr id="8525" name="Google Shape;8525;p64"/>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4"/>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4"/>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4"/>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4"/>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4"/>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4"/>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4"/>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4"/>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64"/>
          <p:cNvGrpSpPr/>
          <p:nvPr/>
        </p:nvGrpSpPr>
        <p:grpSpPr>
          <a:xfrm>
            <a:off x="6859931" y="1689001"/>
            <a:ext cx="396937" cy="450470"/>
            <a:chOff x="-17149475" y="3309200"/>
            <a:chExt cx="268600" cy="304825"/>
          </a:xfrm>
        </p:grpSpPr>
        <p:sp>
          <p:nvSpPr>
            <p:cNvPr id="8535" name="Google Shape;8535;p64"/>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4"/>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7" name="Google Shape;8537;p64"/>
          <p:cNvGrpSpPr/>
          <p:nvPr/>
        </p:nvGrpSpPr>
        <p:grpSpPr>
          <a:xfrm>
            <a:off x="6833737" y="2258120"/>
            <a:ext cx="449325" cy="420249"/>
            <a:chOff x="-17168375" y="3692750"/>
            <a:chExt cx="304050" cy="284375"/>
          </a:xfrm>
        </p:grpSpPr>
        <p:sp>
          <p:nvSpPr>
            <p:cNvPr id="8538" name="Google Shape;8538;p64"/>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4"/>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4"/>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4"/>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4"/>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4"/>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4"/>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64"/>
          <p:cNvGrpSpPr/>
          <p:nvPr/>
        </p:nvGrpSpPr>
        <p:grpSpPr>
          <a:xfrm>
            <a:off x="6830246" y="2796852"/>
            <a:ext cx="456308" cy="449325"/>
            <a:chOff x="-17170750" y="4058800"/>
            <a:chExt cx="308775" cy="304050"/>
          </a:xfrm>
        </p:grpSpPr>
        <p:sp>
          <p:nvSpPr>
            <p:cNvPr id="8546" name="Google Shape;8546;p64"/>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4"/>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4"/>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4"/>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4"/>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4"/>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4"/>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4"/>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64"/>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4"/>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4"/>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4"/>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64"/>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4"/>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4"/>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4"/>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4"/>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3" name="Google Shape;8563;p64"/>
          <p:cNvGrpSpPr/>
          <p:nvPr/>
        </p:nvGrpSpPr>
        <p:grpSpPr>
          <a:xfrm>
            <a:off x="5692143" y="3343358"/>
            <a:ext cx="450470" cy="446998"/>
            <a:chOff x="-15688425" y="3707725"/>
            <a:chExt cx="304825" cy="302475"/>
          </a:xfrm>
        </p:grpSpPr>
        <p:sp>
          <p:nvSpPr>
            <p:cNvPr id="8564" name="Google Shape;8564;p64"/>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4"/>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4"/>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4"/>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4"/>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4"/>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0" name="Google Shape;8570;p64"/>
          <p:cNvGrpSpPr/>
          <p:nvPr/>
        </p:nvGrpSpPr>
        <p:grpSpPr>
          <a:xfrm>
            <a:off x="1836300" y="1690441"/>
            <a:ext cx="451653" cy="447589"/>
            <a:chOff x="-20572500" y="3319025"/>
            <a:chExt cx="305625" cy="302875"/>
          </a:xfrm>
        </p:grpSpPr>
        <p:sp>
          <p:nvSpPr>
            <p:cNvPr id="8571" name="Google Shape;8571;p64"/>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4"/>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64"/>
          <p:cNvGrpSpPr/>
          <p:nvPr/>
        </p:nvGrpSpPr>
        <p:grpSpPr>
          <a:xfrm>
            <a:off x="1837463" y="2305410"/>
            <a:ext cx="449325" cy="325670"/>
            <a:chOff x="-20571700" y="3722875"/>
            <a:chExt cx="304050" cy="220375"/>
          </a:xfrm>
        </p:grpSpPr>
        <p:sp>
          <p:nvSpPr>
            <p:cNvPr id="8574" name="Google Shape;8574;p64"/>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4"/>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64"/>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4"/>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4"/>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4"/>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4"/>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1" name="Google Shape;8581;p64"/>
          <p:cNvGrpSpPr/>
          <p:nvPr/>
        </p:nvGrpSpPr>
        <p:grpSpPr>
          <a:xfrm>
            <a:off x="1836891" y="2796278"/>
            <a:ext cx="450470" cy="450470"/>
            <a:chOff x="-20571700" y="4066875"/>
            <a:chExt cx="304825" cy="304825"/>
          </a:xfrm>
        </p:grpSpPr>
        <p:sp>
          <p:nvSpPr>
            <p:cNvPr id="8582" name="Google Shape;8582;p64"/>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4"/>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4"/>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4"/>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4"/>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4"/>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8" name="Google Shape;8588;p64"/>
          <p:cNvGrpSpPr/>
          <p:nvPr/>
        </p:nvGrpSpPr>
        <p:grpSpPr>
          <a:xfrm>
            <a:off x="4603593" y="1688259"/>
            <a:ext cx="453980" cy="451948"/>
            <a:chOff x="-18645175" y="3334200"/>
            <a:chExt cx="307200" cy="305825"/>
          </a:xfrm>
        </p:grpSpPr>
        <p:sp>
          <p:nvSpPr>
            <p:cNvPr id="8589" name="Google Shape;8589;p64"/>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4"/>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4"/>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64"/>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4"/>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4" name="Google Shape;8594;p64"/>
          <p:cNvGrpSpPr/>
          <p:nvPr/>
        </p:nvGrpSpPr>
        <p:grpSpPr>
          <a:xfrm>
            <a:off x="4604184" y="2242989"/>
            <a:ext cx="452798" cy="450507"/>
            <a:chOff x="-18645175" y="3708500"/>
            <a:chExt cx="306400" cy="304850"/>
          </a:xfrm>
        </p:grpSpPr>
        <p:sp>
          <p:nvSpPr>
            <p:cNvPr id="8595" name="Google Shape;8595;p64"/>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4"/>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4"/>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4"/>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4"/>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4"/>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4"/>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64"/>
          <p:cNvGrpSpPr/>
          <p:nvPr/>
        </p:nvGrpSpPr>
        <p:grpSpPr>
          <a:xfrm>
            <a:off x="4601857" y="2795630"/>
            <a:ext cx="457453" cy="451763"/>
            <a:chOff x="-18647525" y="4082625"/>
            <a:chExt cx="309550" cy="305700"/>
          </a:xfrm>
        </p:grpSpPr>
        <p:sp>
          <p:nvSpPr>
            <p:cNvPr id="8603" name="Google Shape;8603;p64"/>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4"/>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4"/>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4"/>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7" name="Google Shape;8607;p64"/>
          <p:cNvGrpSpPr/>
          <p:nvPr/>
        </p:nvGrpSpPr>
        <p:grpSpPr>
          <a:xfrm>
            <a:off x="7412241" y="1689592"/>
            <a:ext cx="395755" cy="449288"/>
            <a:chOff x="-16775350" y="3309200"/>
            <a:chExt cx="267800" cy="304025"/>
          </a:xfrm>
        </p:grpSpPr>
        <p:sp>
          <p:nvSpPr>
            <p:cNvPr id="8608" name="Google Shape;8608;p64"/>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4"/>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4"/>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64"/>
          <p:cNvGrpSpPr/>
          <p:nvPr/>
        </p:nvGrpSpPr>
        <p:grpSpPr>
          <a:xfrm>
            <a:off x="7412241" y="2241827"/>
            <a:ext cx="395755" cy="452835"/>
            <a:chOff x="-16775350" y="3683300"/>
            <a:chExt cx="267800" cy="306425"/>
          </a:xfrm>
        </p:grpSpPr>
        <p:sp>
          <p:nvSpPr>
            <p:cNvPr id="8612" name="Google Shape;8612;p64"/>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4"/>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4"/>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5" name="Google Shape;8615;p64"/>
          <p:cNvGrpSpPr/>
          <p:nvPr/>
        </p:nvGrpSpPr>
        <p:grpSpPr>
          <a:xfrm>
            <a:off x="7384292" y="2796870"/>
            <a:ext cx="451653" cy="449288"/>
            <a:chOff x="-16794250" y="4058225"/>
            <a:chExt cx="305625" cy="304025"/>
          </a:xfrm>
        </p:grpSpPr>
        <p:sp>
          <p:nvSpPr>
            <p:cNvPr id="8616" name="Google Shape;8616;p64"/>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4"/>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4"/>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4"/>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4"/>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4"/>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4"/>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4"/>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4"/>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5" name="Google Shape;8625;p64"/>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6" name="Google Shape;8626;p64"/>
          <p:cNvGrpSpPr/>
          <p:nvPr/>
        </p:nvGrpSpPr>
        <p:grpSpPr>
          <a:xfrm>
            <a:off x="2385709" y="1689573"/>
            <a:ext cx="457453" cy="449325"/>
            <a:chOff x="-20199150" y="3317850"/>
            <a:chExt cx="309550" cy="304050"/>
          </a:xfrm>
        </p:grpSpPr>
        <p:sp>
          <p:nvSpPr>
            <p:cNvPr id="8627" name="Google Shape;8627;p64"/>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4"/>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4"/>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4"/>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4"/>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4"/>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4"/>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64"/>
          <p:cNvGrpSpPr/>
          <p:nvPr/>
        </p:nvGrpSpPr>
        <p:grpSpPr>
          <a:xfrm>
            <a:off x="2388036" y="2242861"/>
            <a:ext cx="452798" cy="450766"/>
            <a:chOff x="-20199150" y="3693150"/>
            <a:chExt cx="306400" cy="305025"/>
          </a:xfrm>
        </p:grpSpPr>
        <p:sp>
          <p:nvSpPr>
            <p:cNvPr id="8635" name="Google Shape;8635;p64"/>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4"/>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4"/>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4"/>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4"/>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4"/>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64"/>
          <p:cNvGrpSpPr/>
          <p:nvPr/>
        </p:nvGrpSpPr>
        <p:grpSpPr>
          <a:xfrm>
            <a:off x="2388609" y="2795687"/>
            <a:ext cx="451653" cy="451653"/>
            <a:chOff x="-20197575" y="4066875"/>
            <a:chExt cx="305625" cy="305625"/>
          </a:xfrm>
        </p:grpSpPr>
        <p:sp>
          <p:nvSpPr>
            <p:cNvPr id="8642" name="Google Shape;8642;p64"/>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4"/>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64"/>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4"/>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4"/>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4"/>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4"/>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4"/>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0" name="Google Shape;8650;p64"/>
          <p:cNvGrpSpPr/>
          <p:nvPr/>
        </p:nvGrpSpPr>
        <p:grpSpPr>
          <a:xfrm>
            <a:off x="5170827" y="1687520"/>
            <a:ext cx="449325" cy="453426"/>
            <a:chOff x="-18271050" y="3333200"/>
            <a:chExt cx="304050" cy="306825"/>
          </a:xfrm>
        </p:grpSpPr>
        <p:sp>
          <p:nvSpPr>
            <p:cNvPr id="8651" name="Google Shape;8651;p64"/>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4"/>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4"/>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4"/>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4"/>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6" name="Google Shape;8656;p64"/>
          <p:cNvGrpSpPr/>
          <p:nvPr/>
        </p:nvGrpSpPr>
        <p:grpSpPr>
          <a:xfrm>
            <a:off x="5171399" y="2244171"/>
            <a:ext cx="448180" cy="448143"/>
            <a:chOff x="-18270275" y="3710875"/>
            <a:chExt cx="303275" cy="303250"/>
          </a:xfrm>
        </p:grpSpPr>
        <p:sp>
          <p:nvSpPr>
            <p:cNvPr id="8657" name="Google Shape;8657;p64"/>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4"/>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4"/>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4"/>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4"/>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4"/>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64"/>
          <p:cNvGrpSpPr/>
          <p:nvPr/>
        </p:nvGrpSpPr>
        <p:grpSpPr>
          <a:xfrm>
            <a:off x="5224951" y="2797422"/>
            <a:ext cx="341076" cy="448180"/>
            <a:chOff x="-18234025" y="4084200"/>
            <a:chExt cx="230800" cy="303275"/>
          </a:xfrm>
        </p:grpSpPr>
        <p:sp>
          <p:nvSpPr>
            <p:cNvPr id="8664" name="Google Shape;8664;p64"/>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4"/>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4"/>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7" name="Google Shape;8667;p64"/>
          <p:cNvGrpSpPr/>
          <p:nvPr/>
        </p:nvGrpSpPr>
        <p:grpSpPr>
          <a:xfrm>
            <a:off x="2337506" y="3341641"/>
            <a:ext cx="449325" cy="450470"/>
            <a:chOff x="-16419350" y="3308400"/>
            <a:chExt cx="304050" cy="304825"/>
          </a:xfrm>
        </p:grpSpPr>
        <p:sp>
          <p:nvSpPr>
            <p:cNvPr id="8668" name="Google Shape;8668;p64"/>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4"/>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4"/>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4"/>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4"/>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4"/>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4"/>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5" name="Google Shape;8675;p64"/>
          <p:cNvGrpSpPr/>
          <p:nvPr/>
        </p:nvGrpSpPr>
        <p:grpSpPr>
          <a:xfrm>
            <a:off x="4609062" y="3340423"/>
            <a:ext cx="395755" cy="452872"/>
            <a:chOff x="-16401225" y="3683275"/>
            <a:chExt cx="267800" cy="306450"/>
          </a:xfrm>
        </p:grpSpPr>
        <p:sp>
          <p:nvSpPr>
            <p:cNvPr id="8676" name="Google Shape;8676;p64"/>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4"/>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4"/>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4"/>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4"/>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4"/>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4"/>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3" name="Google Shape;8683;p64"/>
          <p:cNvGrpSpPr/>
          <p:nvPr/>
        </p:nvGrpSpPr>
        <p:grpSpPr>
          <a:xfrm>
            <a:off x="7974511" y="2797062"/>
            <a:ext cx="450470" cy="448180"/>
            <a:chOff x="-16419350" y="4058200"/>
            <a:chExt cx="304825" cy="303275"/>
          </a:xfrm>
        </p:grpSpPr>
        <p:sp>
          <p:nvSpPr>
            <p:cNvPr id="8684" name="Google Shape;8684;p64"/>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4"/>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4"/>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4"/>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4"/>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4"/>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4"/>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1" name="Google Shape;8691;p64"/>
          <p:cNvGrpSpPr/>
          <p:nvPr/>
        </p:nvGrpSpPr>
        <p:grpSpPr>
          <a:xfrm>
            <a:off x="4001398" y="3343080"/>
            <a:ext cx="450507" cy="447589"/>
            <a:chOff x="-15296200" y="3326900"/>
            <a:chExt cx="304850" cy="302875"/>
          </a:xfrm>
        </p:grpSpPr>
        <p:sp>
          <p:nvSpPr>
            <p:cNvPr id="8692" name="Google Shape;8692;p64"/>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4"/>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4"/>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4"/>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4"/>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7" name="Google Shape;8697;p64"/>
          <p:cNvGrpSpPr/>
          <p:nvPr/>
        </p:nvGrpSpPr>
        <p:grpSpPr>
          <a:xfrm>
            <a:off x="2917051" y="1706881"/>
            <a:ext cx="486566" cy="414708"/>
            <a:chOff x="-19835275" y="3330250"/>
            <a:chExt cx="329250" cy="280625"/>
          </a:xfrm>
        </p:grpSpPr>
        <p:sp>
          <p:nvSpPr>
            <p:cNvPr id="8698" name="Google Shape;8698;p64"/>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4"/>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4"/>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1" name="Google Shape;8701;p64"/>
          <p:cNvGrpSpPr/>
          <p:nvPr/>
        </p:nvGrpSpPr>
        <p:grpSpPr>
          <a:xfrm>
            <a:off x="2935080" y="2243470"/>
            <a:ext cx="450507" cy="449547"/>
            <a:chOff x="-19822675" y="3692750"/>
            <a:chExt cx="304850" cy="304200"/>
          </a:xfrm>
        </p:grpSpPr>
        <p:sp>
          <p:nvSpPr>
            <p:cNvPr id="8702" name="Google Shape;8702;p64"/>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4"/>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4"/>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4"/>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4"/>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7" name="Google Shape;8707;p64"/>
          <p:cNvGrpSpPr/>
          <p:nvPr/>
        </p:nvGrpSpPr>
        <p:grpSpPr>
          <a:xfrm>
            <a:off x="2935672" y="2796278"/>
            <a:ext cx="449325" cy="450470"/>
            <a:chOff x="-19822675" y="4066875"/>
            <a:chExt cx="304050" cy="304825"/>
          </a:xfrm>
        </p:grpSpPr>
        <p:sp>
          <p:nvSpPr>
            <p:cNvPr id="8708" name="Google Shape;8708;p64"/>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4"/>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4"/>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4"/>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4"/>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4"/>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64"/>
          <p:cNvGrpSpPr/>
          <p:nvPr/>
        </p:nvGrpSpPr>
        <p:grpSpPr>
          <a:xfrm>
            <a:off x="5744740" y="1689571"/>
            <a:ext cx="399302" cy="449325"/>
            <a:chOff x="-17878825" y="3334400"/>
            <a:chExt cx="270200" cy="304050"/>
          </a:xfrm>
        </p:grpSpPr>
        <p:sp>
          <p:nvSpPr>
            <p:cNvPr id="8715" name="Google Shape;8715;p64"/>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4"/>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4"/>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4"/>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4"/>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4"/>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4"/>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2" name="Google Shape;8722;p64"/>
          <p:cNvGrpSpPr/>
          <p:nvPr/>
        </p:nvGrpSpPr>
        <p:grpSpPr>
          <a:xfrm>
            <a:off x="5718565" y="2242416"/>
            <a:ext cx="451653" cy="451653"/>
            <a:chOff x="-17896150" y="3709300"/>
            <a:chExt cx="305625" cy="305625"/>
          </a:xfrm>
        </p:grpSpPr>
        <p:sp>
          <p:nvSpPr>
            <p:cNvPr id="8723" name="Google Shape;8723;p64"/>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4"/>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4"/>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4"/>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7" name="Google Shape;8727;p64"/>
          <p:cNvGrpSpPr/>
          <p:nvPr/>
        </p:nvGrpSpPr>
        <p:grpSpPr>
          <a:xfrm>
            <a:off x="5746495" y="2795686"/>
            <a:ext cx="395792" cy="451653"/>
            <a:chOff x="-17878025" y="4082625"/>
            <a:chExt cx="267825" cy="305625"/>
          </a:xfrm>
        </p:grpSpPr>
        <p:sp>
          <p:nvSpPr>
            <p:cNvPr id="8728" name="Google Shape;8728;p64"/>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4"/>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4"/>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64"/>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64"/>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4"/>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4"/>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64"/>
          <p:cNvGrpSpPr/>
          <p:nvPr/>
        </p:nvGrpSpPr>
        <p:grpSpPr>
          <a:xfrm>
            <a:off x="2890388" y="3355015"/>
            <a:ext cx="450507" cy="423722"/>
            <a:chOff x="-16044450" y="3317850"/>
            <a:chExt cx="304850" cy="286725"/>
          </a:xfrm>
        </p:grpSpPr>
        <p:sp>
          <p:nvSpPr>
            <p:cNvPr id="8736" name="Google Shape;8736;p64"/>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4"/>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4"/>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4"/>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0" name="Google Shape;8740;p64"/>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1" name="Google Shape;8741;p64"/>
          <p:cNvGrpSpPr/>
          <p:nvPr/>
        </p:nvGrpSpPr>
        <p:grpSpPr>
          <a:xfrm>
            <a:off x="8012905" y="2243724"/>
            <a:ext cx="373662" cy="449030"/>
            <a:chOff x="-16018450" y="4058400"/>
            <a:chExt cx="252850" cy="303850"/>
          </a:xfrm>
        </p:grpSpPr>
        <p:sp>
          <p:nvSpPr>
            <p:cNvPr id="8742" name="Google Shape;8742;p64"/>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4"/>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4"/>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4"/>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6" name="Google Shape;8746;p64"/>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sp>
        <p:nvSpPr>
          <p:cNvPr id="668" name="Google Shape;668;p29"/>
          <p:cNvSpPr/>
          <p:nvPr/>
        </p:nvSpPr>
        <p:spPr>
          <a:xfrm>
            <a:off x="6800275" y="-915875"/>
            <a:ext cx="1630500" cy="1630500"/>
          </a:xfrm>
          <a:prstGeom prst="ellipse">
            <a:avLst/>
          </a:prstGeom>
          <a:solidFill>
            <a:schemeClr val="lt1"/>
          </a:solidFill>
          <a:ln>
            <a:noFill/>
          </a:ln>
          <a:effectLst>
            <a:outerShdw blurRad="1128713" rotWithShape="0" algn="bl" dir="6300000" dist="38100">
              <a:schemeClr val="lt1">
                <a:alpha val="7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9"/>
          <p:cNvSpPr txBox="1"/>
          <p:nvPr>
            <p:ph idx="1" type="subTitle"/>
          </p:nvPr>
        </p:nvSpPr>
        <p:spPr>
          <a:xfrm>
            <a:off x="720076" y="1376850"/>
            <a:ext cx="3772500" cy="23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a:t>
            </a:r>
            <a:r>
              <a:rPr lang="en"/>
              <a:t>milar to that of Earth's Moon, which means there are a lot of craters and plains</a:t>
            </a:r>
            <a:endParaRPr/>
          </a:p>
        </p:txBody>
      </p:sp>
      <p:sp>
        <p:nvSpPr>
          <p:cNvPr id="670" name="Google Shape;670;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671" name="Google Shape;671;p29"/>
          <p:cNvSpPr txBox="1"/>
          <p:nvPr>
            <p:ph idx="2" type="subTitle"/>
          </p:nvPr>
        </p:nvSpPr>
        <p:spPr>
          <a:xfrm>
            <a:off x="4651424" y="1376850"/>
            <a:ext cx="3772500" cy="23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a:p>
        </p:txBody>
      </p:sp>
      <p:sp>
        <p:nvSpPr>
          <p:cNvPr id="672" name="Google Shape;672;p29"/>
          <p:cNvSpPr/>
          <p:nvPr/>
        </p:nvSpPr>
        <p:spPr>
          <a:xfrm>
            <a:off x="8089593" y="3580714"/>
            <a:ext cx="682367" cy="1239801"/>
          </a:xfrm>
          <a:custGeom>
            <a:rect b="b" l="l" r="r" t="t"/>
            <a:pathLst>
              <a:path extrusionOk="0" h="30228" w="16637">
                <a:moveTo>
                  <a:pt x="10880" y="1"/>
                </a:moveTo>
                <a:cubicBezTo>
                  <a:pt x="10845" y="1"/>
                  <a:pt x="10811" y="5"/>
                  <a:pt x="10778" y="15"/>
                </a:cubicBezTo>
                <a:cubicBezTo>
                  <a:pt x="9888" y="248"/>
                  <a:pt x="11113" y="3090"/>
                  <a:pt x="11565" y="4052"/>
                </a:cubicBezTo>
                <a:cubicBezTo>
                  <a:pt x="11925" y="4815"/>
                  <a:pt x="11705" y="7322"/>
                  <a:pt x="11016" y="7322"/>
                </a:cubicBezTo>
                <a:cubicBezTo>
                  <a:pt x="10982" y="7322"/>
                  <a:pt x="10946" y="7316"/>
                  <a:pt x="10909" y="7302"/>
                </a:cubicBezTo>
                <a:cubicBezTo>
                  <a:pt x="10136" y="7025"/>
                  <a:pt x="9743" y="4693"/>
                  <a:pt x="9612" y="4198"/>
                </a:cubicBezTo>
                <a:cubicBezTo>
                  <a:pt x="9393" y="3294"/>
                  <a:pt x="7484" y="2463"/>
                  <a:pt x="7484" y="2463"/>
                </a:cubicBezTo>
                <a:cubicBezTo>
                  <a:pt x="7484" y="2463"/>
                  <a:pt x="6508" y="2233"/>
                  <a:pt x="5685" y="2233"/>
                </a:cubicBezTo>
                <a:cubicBezTo>
                  <a:pt x="5042" y="2233"/>
                  <a:pt x="4492" y="2373"/>
                  <a:pt x="4569" y="2872"/>
                </a:cubicBezTo>
                <a:cubicBezTo>
                  <a:pt x="4685" y="3600"/>
                  <a:pt x="6478" y="3353"/>
                  <a:pt x="6974" y="3600"/>
                </a:cubicBezTo>
                <a:cubicBezTo>
                  <a:pt x="7484" y="3863"/>
                  <a:pt x="8183" y="4285"/>
                  <a:pt x="8431" y="4635"/>
                </a:cubicBezTo>
                <a:cubicBezTo>
                  <a:pt x="8825" y="5174"/>
                  <a:pt x="8752" y="7113"/>
                  <a:pt x="8227" y="7273"/>
                </a:cubicBezTo>
                <a:cubicBezTo>
                  <a:pt x="8162" y="7292"/>
                  <a:pt x="8099" y="7301"/>
                  <a:pt x="8038" y="7301"/>
                </a:cubicBezTo>
                <a:cubicBezTo>
                  <a:pt x="7221" y="7301"/>
                  <a:pt x="6733" y="5682"/>
                  <a:pt x="6245" y="5262"/>
                </a:cubicBezTo>
                <a:cubicBezTo>
                  <a:pt x="5735" y="4810"/>
                  <a:pt x="3855" y="4300"/>
                  <a:pt x="3432" y="4256"/>
                </a:cubicBezTo>
                <a:cubicBezTo>
                  <a:pt x="3406" y="4254"/>
                  <a:pt x="3375" y="4252"/>
                  <a:pt x="3338" y="4252"/>
                </a:cubicBezTo>
                <a:cubicBezTo>
                  <a:pt x="2761" y="4252"/>
                  <a:pt x="948" y="4573"/>
                  <a:pt x="852" y="4970"/>
                </a:cubicBezTo>
                <a:cubicBezTo>
                  <a:pt x="773" y="5300"/>
                  <a:pt x="1119" y="5683"/>
                  <a:pt x="2155" y="5683"/>
                </a:cubicBezTo>
                <a:cubicBezTo>
                  <a:pt x="2446" y="5683"/>
                  <a:pt x="2792" y="5653"/>
                  <a:pt x="3199" y="5582"/>
                </a:cubicBezTo>
                <a:cubicBezTo>
                  <a:pt x="3302" y="5564"/>
                  <a:pt x="3407" y="5556"/>
                  <a:pt x="3514" y="5556"/>
                </a:cubicBezTo>
                <a:cubicBezTo>
                  <a:pt x="4081" y="5556"/>
                  <a:pt x="4669" y="5792"/>
                  <a:pt x="5050" y="5976"/>
                </a:cubicBezTo>
                <a:cubicBezTo>
                  <a:pt x="5297" y="6107"/>
                  <a:pt x="5487" y="6326"/>
                  <a:pt x="5560" y="6603"/>
                </a:cubicBezTo>
                <a:lnTo>
                  <a:pt x="5866" y="7696"/>
                </a:lnTo>
                <a:cubicBezTo>
                  <a:pt x="5866" y="7696"/>
                  <a:pt x="5839" y="8429"/>
                  <a:pt x="5314" y="8429"/>
                </a:cubicBezTo>
                <a:cubicBezTo>
                  <a:pt x="5290" y="8429"/>
                  <a:pt x="5265" y="8428"/>
                  <a:pt x="5239" y="8424"/>
                </a:cubicBezTo>
                <a:cubicBezTo>
                  <a:pt x="4292" y="8322"/>
                  <a:pt x="3403" y="7448"/>
                  <a:pt x="2849" y="7331"/>
                </a:cubicBezTo>
                <a:cubicBezTo>
                  <a:pt x="2607" y="7275"/>
                  <a:pt x="2261" y="7246"/>
                  <a:pt x="1895" y="7246"/>
                </a:cubicBezTo>
                <a:cubicBezTo>
                  <a:pt x="1028" y="7246"/>
                  <a:pt x="42" y="7410"/>
                  <a:pt x="21" y="7769"/>
                </a:cubicBezTo>
                <a:cubicBezTo>
                  <a:pt x="1" y="8120"/>
                  <a:pt x="1318" y="8171"/>
                  <a:pt x="2089" y="8171"/>
                </a:cubicBezTo>
                <a:cubicBezTo>
                  <a:pt x="2406" y="8171"/>
                  <a:pt x="2630" y="8162"/>
                  <a:pt x="2630" y="8162"/>
                </a:cubicBezTo>
                <a:cubicBezTo>
                  <a:pt x="2630" y="8162"/>
                  <a:pt x="3913" y="8701"/>
                  <a:pt x="4394" y="9518"/>
                </a:cubicBezTo>
                <a:cubicBezTo>
                  <a:pt x="4889" y="10334"/>
                  <a:pt x="5560" y="12476"/>
                  <a:pt x="6274" y="13190"/>
                </a:cubicBezTo>
                <a:cubicBezTo>
                  <a:pt x="6988" y="13904"/>
                  <a:pt x="7396" y="14138"/>
                  <a:pt x="7629" y="14254"/>
                </a:cubicBezTo>
                <a:cubicBezTo>
                  <a:pt x="7848" y="14371"/>
                  <a:pt x="7571" y="15887"/>
                  <a:pt x="7119" y="16921"/>
                </a:cubicBezTo>
                <a:cubicBezTo>
                  <a:pt x="6667" y="17942"/>
                  <a:pt x="4773" y="24194"/>
                  <a:pt x="4831" y="24558"/>
                </a:cubicBezTo>
                <a:cubicBezTo>
                  <a:pt x="4904" y="24923"/>
                  <a:pt x="3811" y="26905"/>
                  <a:pt x="3957" y="28100"/>
                </a:cubicBezTo>
                <a:cubicBezTo>
                  <a:pt x="4102" y="29310"/>
                  <a:pt x="9029" y="30228"/>
                  <a:pt x="9029" y="30228"/>
                </a:cubicBezTo>
                <a:cubicBezTo>
                  <a:pt x="9029" y="30228"/>
                  <a:pt x="10967" y="26278"/>
                  <a:pt x="11229" y="24500"/>
                </a:cubicBezTo>
                <a:cubicBezTo>
                  <a:pt x="11477" y="22722"/>
                  <a:pt x="11419" y="20011"/>
                  <a:pt x="11229" y="18860"/>
                </a:cubicBezTo>
                <a:cubicBezTo>
                  <a:pt x="11040" y="17708"/>
                  <a:pt x="10938" y="14794"/>
                  <a:pt x="10938" y="14794"/>
                </a:cubicBezTo>
                <a:lnTo>
                  <a:pt x="10952" y="14794"/>
                </a:lnTo>
                <a:cubicBezTo>
                  <a:pt x="10952" y="14794"/>
                  <a:pt x="13168" y="13861"/>
                  <a:pt x="14188" y="12782"/>
                </a:cubicBezTo>
                <a:cubicBezTo>
                  <a:pt x="14229" y="12739"/>
                  <a:pt x="14267" y="12719"/>
                  <a:pt x="14302" y="12719"/>
                </a:cubicBezTo>
                <a:cubicBezTo>
                  <a:pt x="14720" y="12719"/>
                  <a:pt x="14798" y="15486"/>
                  <a:pt x="15801" y="15486"/>
                </a:cubicBezTo>
                <a:cubicBezTo>
                  <a:pt x="15831" y="15486"/>
                  <a:pt x="15862" y="15484"/>
                  <a:pt x="15893" y="15479"/>
                </a:cubicBezTo>
                <a:cubicBezTo>
                  <a:pt x="16637" y="15362"/>
                  <a:pt x="15747" y="12826"/>
                  <a:pt x="15908" y="12185"/>
                </a:cubicBezTo>
                <a:cubicBezTo>
                  <a:pt x="16060" y="11589"/>
                  <a:pt x="15739" y="10573"/>
                  <a:pt x="15056" y="10573"/>
                </a:cubicBezTo>
                <a:cubicBezTo>
                  <a:pt x="15021" y="10573"/>
                  <a:pt x="14984" y="10576"/>
                  <a:pt x="14946" y="10581"/>
                </a:cubicBezTo>
                <a:cubicBezTo>
                  <a:pt x="14712" y="10618"/>
                  <a:pt x="14494" y="10635"/>
                  <a:pt x="14290" y="10635"/>
                </a:cubicBezTo>
                <a:cubicBezTo>
                  <a:pt x="12959" y="10635"/>
                  <a:pt x="12306" y="9895"/>
                  <a:pt x="12672" y="9022"/>
                </a:cubicBezTo>
                <a:cubicBezTo>
                  <a:pt x="13007" y="8250"/>
                  <a:pt x="13532" y="5568"/>
                  <a:pt x="12876" y="3484"/>
                </a:cubicBezTo>
                <a:cubicBezTo>
                  <a:pt x="12215" y="1404"/>
                  <a:pt x="11476" y="1"/>
                  <a:pt x="108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9"/>
          <p:cNvSpPr/>
          <p:nvPr/>
        </p:nvSpPr>
        <p:spPr>
          <a:xfrm>
            <a:off x="346400" y="3650775"/>
            <a:ext cx="479465" cy="1099694"/>
          </a:xfrm>
          <a:custGeom>
            <a:rect b="b" l="l" r="r" t="t"/>
            <a:pathLst>
              <a:path extrusionOk="0" h="26812" w="11690">
                <a:moveTo>
                  <a:pt x="5088" y="1"/>
                </a:moveTo>
                <a:cubicBezTo>
                  <a:pt x="3987" y="1"/>
                  <a:pt x="1794" y="388"/>
                  <a:pt x="1794" y="388"/>
                </a:cubicBezTo>
                <a:cubicBezTo>
                  <a:pt x="1794" y="388"/>
                  <a:pt x="1" y="3799"/>
                  <a:pt x="30" y="5052"/>
                </a:cubicBezTo>
                <a:cubicBezTo>
                  <a:pt x="45" y="6320"/>
                  <a:pt x="2989" y="10823"/>
                  <a:pt x="3601" y="11989"/>
                </a:cubicBezTo>
                <a:cubicBezTo>
                  <a:pt x="4213" y="13155"/>
                  <a:pt x="5102" y="14409"/>
                  <a:pt x="5160" y="17601"/>
                </a:cubicBezTo>
                <a:cubicBezTo>
                  <a:pt x="5175" y="18956"/>
                  <a:pt x="5204" y="22410"/>
                  <a:pt x="5364" y="26025"/>
                </a:cubicBezTo>
                <a:lnTo>
                  <a:pt x="11690" y="26812"/>
                </a:lnTo>
                <a:cubicBezTo>
                  <a:pt x="10451" y="23489"/>
                  <a:pt x="8716" y="18359"/>
                  <a:pt x="8512" y="17076"/>
                </a:cubicBezTo>
                <a:cubicBezTo>
                  <a:pt x="8235" y="15312"/>
                  <a:pt x="8323" y="12572"/>
                  <a:pt x="8716" y="11057"/>
                </a:cubicBezTo>
                <a:cubicBezTo>
                  <a:pt x="9110" y="9526"/>
                  <a:pt x="8629" y="5999"/>
                  <a:pt x="8542" y="5416"/>
                </a:cubicBezTo>
                <a:cubicBezTo>
                  <a:pt x="8441" y="4825"/>
                  <a:pt x="7200" y="4192"/>
                  <a:pt x="6214" y="4192"/>
                </a:cubicBezTo>
                <a:cubicBezTo>
                  <a:pt x="6203" y="4192"/>
                  <a:pt x="6192" y="4192"/>
                  <a:pt x="6180" y="4192"/>
                </a:cubicBezTo>
                <a:cubicBezTo>
                  <a:pt x="5204" y="4207"/>
                  <a:pt x="6093" y="5373"/>
                  <a:pt x="6865" y="6451"/>
                </a:cubicBezTo>
                <a:cubicBezTo>
                  <a:pt x="7653" y="7530"/>
                  <a:pt x="6137" y="7981"/>
                  <a:pt x="5466" y="7996"/>
                </a:cubicBezTo>
                <a:cubicBezTo>
                  <a:pt x="5464" y="7996"/>
                  <a:pt x="5462" y="7996"/>
                  <a:pt x="5460" y="7996"/>
                </a:cubicBezTo>
                <a:cubicBezTo>
                  <a:pt x="4791" y="7996"/>
                  <a:pt x="4082" y="5735"/>
                  <a:pt x="4067" y="5241"/>
                </a:cubicBezTo>
                <a:cubicBezTo>
                  <a:pt x="4067" y="4731"/>
                  <a:pt x="5131" y="2866"/>
                  <a:pt x="5131" y="2866"/>
                </a:cubicBezTo>
                <a:cubicBezTo>
                  <a:pt x="5131" y="2866"/>
                  <a:pt x="7303" y="2487"/>
                  <a:pt x="7550" y="2224"/>
                </a:cubicBezTo>
                <a:cubicBezTo>
                  <a:pt x="7718" y="2057"/>
                  <a:pt x="6759" y="1249"/>
                  <a:pt x="5583" y="1249"/>
                </a:cubicBezTo>
                <a:cubicBezTo>
                  <a:pt x="5021" y="1249"/>
                  <a:pt x="4410" y="1434"/>
                  <a:pt x="3849" y="1962"/>
                </a:cubicBezTo>
                <a:cubicBezTo>
                  <a:pt x="2100" y="3594"/>
                  <a:pt x="2508" y="7282"/>
                  <a:pt x="2508" y="7282"/>
                </a:cubicBezTo>
                <a:lnTo>
                  <a:pt x="1619" y="4265"/>
                </a:lnTo>
                <a:cubicBezTo>
                  <a:pt x="1619" y="4265"/>
                  <a:pt x="2172" y="2414"/>
                  <a:pt x="2406" y="1729"/>
                </a:cubicBezTo>
                <a:cubicBezTo>
                  <a:pt x="2653" y="1058"/>
                  <a:pt x="4679" y="1102"/>
                  <a:pt x="5583" y="330"/>
                </a:cubicBezTo>
                <a:cubicBezTo>
                  <a:pt x="5874" y="85"/>
                  <a:pt x="5599" y="1"/>
                  <a:pt x="5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9"/>
          <p:cNvSpPr/>
          <p:nvPr/>
        </p:nvSpPr>
        <p:spPr>
          <a:xfrm rot="4319517">
            <a:off x="7888498" y="135366"/>
            <a:ext cx="373398" cy="450975"/>
          </a:xfrm>
          <a:custGeom>
            <a:rect b="b" l="l" r="r" t="t"/>
            <a:pathLst>
              <a:path extrusionOk="0" h="1954" w="1618">
                <a:moveTo>
                  <a:pt x="1414" y="1"/>
                </a:moveTo>
                <a:cubicBezTo>
                  <a:pt x="1414" y="1"/>
                  <a:pt x="1268" y="103"/>
                  <a:pt x="1210" y="438"/>
                </a:cubicBezTo>
                <a:cubicBezTo>
                  <a:pt x="1137" y="773"/>
                  <a:pt x="1195" y="1210"/>
                  <a:pt x="1195" y="1210"/>
                </a:cubicBezTo>
                <a:lnTo>
                  <a:pt x="933" y="1065"/>
                </a:lnTo>
                <a:lnTo>
                  <a:pt x="1093" y="1356"/>
                </a:lnTo>
                <a:lnTo>
                  <a:pt x="1035" y="1415"/>
                </a:lnTo>
                <a:lnTo>
                  <a:pt x="758" y="1298"/>
                </a:lnTo>
                <a:lnTo>
                  <a:pt x="933" y="1546"/>
                </a:lnTo>
                <a:cubicBezTo>
                  <a:pt x="833" y="1517"/>
                  <a:pt x="743" y="1504"/>
                  <a:pt x="661" y="1504"/>
                </a:cubicBezTo>
                <a:cubicBezTo>
                  <a:pt x="171" y="1504"/>
                  <a:pt x="0" y="1954"/>
                  <a:pt x="0" y="1954"/>
                </a:cubicBezTo>
                <a:cubicBezTo>
                  <a:pt x="58" y="1881"/>
                  <a:pt x="128" y="1857"/>
                  <a:pt x="195" y="1857"/>
                </a:cubicBezTo>
                <a:cubicBezTo>
                  <a:pt x="329" y="1857"/>
                  <a:pt x="452" y="1954"/>
                  <a:pt x="452" y="1954"/>
                </a:cubicBezTo>
                <a:cubicBezTo>
                  <a:pt x="527" y="1826"/>
                  <a:pt x="676" y="1795"/>
                  <a:pt x="802" y="1795"/>
                </a:cubicBezTo>
                <a:cubicBezTo>
                  <a:pt x="921" y="1795"/>
                  <a:pt x="1020" y="1823"/>
                  <a:pt x="1020" y="1823"/>
                </a:cubicBezTo>
                <a:cubicBezTo>
                  <a:pt x="1020" y="1823"/>
                  <a:pt x="1020" y="1779"/>
                  <a:pt x="1093" y="1691"/>
                </a:cubicBezTo>
                <a:cubicBezTo>
                  <a:pt x="1112" y="1672"/>
                  <a:pt x="1158" y="1665"/>
                  <a:pt x="1214" y="1665"/>
                </a:cubicBezTo>
                <a:cubicBezTo>
                  <a:pt x="1373" y="1665"/>
                  <a:pt x="1618" y="1721"/>
                  <a:pt x="1618" y="1721"/>
                </a:cubicBezTo>
                <a:cubicBezTo>
                  <a:pt x="1618" y="1721"/>
                  <a:pt x="1385" y="1444"/>
                  <a:pt x="1385" y="1313"/>
                </a:cubicBezTo>
                <a:cubicBezTo>
                  <a:pt x="1399" y="1152"/>
                  <a:pt x="1501" y="1123"/>
                  <a:pt x="1501" y="1123"/>
                </a:cubicBezTo>
                <a:cubicBezTo>
                  <a:pt x="1326" y="788"/>
                  <a:pt x="1574" y="555"/>
                  <a:pt x="1574" y="555"/>
                </a:cubicBezTo>
                <a:cubicBezTo>
                  <a:pt x="1385" y="467"/>
                  <a:pt x="1414"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751" name="Shape 8751"/>
        <p:cNvGrpSpPr/>
        <p:nvPr/>
      </p:nvGrpSpPr>
      <p:grpSpPr>
        <a:xfrm>
          <a:off x="0" y="0"/>
          <a:ext cx="0" cy="0"/>
          <a:chOff x="0" y="0"/>
          <a:chExt cx="0" cy="0"/>
        </a:xfrm>
      </p:grpSpPr>
      <p:grpSp>
        <p:nvGrpSpPr>
          <p:cNvPr id="8752" name="Google Shape;8752;p65"/>
          <p:cNvGrpSpPr/>
          <p:nvPr/>
        </p:nvGrpSpPr>
        <p:grpSpPr>
          <a:xfrm>
            <a:off x="829817" y="1689241"/>
            <a:ext cx="442337" cy="419623"/>
            <a:chOff x="-6696925" y="3272575"/>
            <a:chExt cx="307200" cy="291425"/>
          </a:xfrm>
        </p:grpSpPr>
        <p:sp>
          <p:nvSpPr>
            <p:cNvPr id="8753" name="Google Shape;8753;p65"/>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5"/>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5" name="Google Shape;8755;p65"/>
          <p:cNvGrpSpPr/>
          <p:nvPr/>
        </p:nvGrpSpPr>
        <p:grpSpPr>
          <a:xfrm>
            <a:off x="829799" y="2204636"/>
            <a:ext cx="442373" cy="420775"/>
            <a:chOff x="-6690625" y="3631325"/>
            <a:chExt cx="307225" cy="292225"/>
          </a:xfrm>
        </p:grpSpPr>
        <p:sp>
          <p:nvSpPr>
            <p:cNvPr id="8756" name="Google Shape;8756;p65"/>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5"/>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5"/>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5"/>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5"/>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1" name="Google Shape;8761;p65"/>
          <p:cNvGrpSpPr/>
          <p:nvPr/>
        </p:nvGrpSpPr>
        <p:grpSpPr>
          <a:xfrm>
            <a:off x="851921" y="2756972"/>
            <a:ext cx="421927" cy="419371"/>
            <a:chOff x="-6689825" y="3992050"/>
            <a:chExt cx="293025" cy="291250"/>
          </a:xfrm>
        </p:grpSpPr>
        <p:sp>
          <p:nvSpPr>
            <p:cNvPr id="8762" name="Google Shape;8762;p65"/>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5"/>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5"/>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5"/>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5"/>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5"/>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5"/>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5"/>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5"/>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5"/>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5"/>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5"/>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4" name="Google Shape;8774;p65"/>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5" name="Google Shape;8775;p65"/>
          <p:cNvGrpSpPr/>
          <p:nvPr/>
        </p:nvGrpSpPr>
        <p:grpSpPr>
          <a:xfrm>
            <a:off x="3535232" y="2205192"/>
            <a:ext cx="423043" cy="419659"/>
            <a:chOff x="-4837325" y="3612425"/>
            <a:chExt cx="293800" cy="291450"/>
          </a:xfrm>
        </p:grpSpPr>
        <p:sp>
          <p:nvSpPr>
            <p:cNvPr id="8776" name="Google Shape;8776;p65"/>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5"/>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65"/>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9" name="Google Shape;8779;p65"/>
          <p:cNvGrpSpPr/>
          <p:nvPr/>
        </p:nvGrpSpPr>
        <p:grpSpPr>
          <a:xfrm>
            <a:off x="3548265" y="2756826"/>
            <a:ext cx="420775" cy="419659"/>
            <a:chOff x="-4837325" y="3971575"/>
            <a:chExt cx="292225" cy="291450"/>
          </a:xfrm>
        </p:grpSpPr>
        <p:sp>
          <p:nvSpPr>
            <p:cNvPr id="8780" name="Google Shape;8780;p65"/>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5"/>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5"/>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5"/>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5"/>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5"/>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6" name="Google Shape;8786;p65"/>
          <p:cNvGrpSpPr/>
          <p:nvPr/>
        </p:nvGrpSpPr>
        <p:grpSpPr>
          <a:xfrm>
            <a:off x="6240279" y="1714185"/>
            <a:ext cx="430998" cy="369730"/>
            <a:chOff x="-3037625" y="3254850"/>
            <a:chExt cx="299325" cy="256775"/>
          </a:xfrm>
        </p:grpSpPr>
        <p:sp>
          <p:nvSpPr>
            <p:cNvPr id="8787" name="Google Shape;8787;p65"/>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5"/>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65"/>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5"/>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1" name="Google Shape;8791;p65"/>
          <p:cNvGrpSpPr/>
          <p:nvPr/>
        </p:nvGrpSpPr>
        <p:grpSpPr>
          <a:xfrm>
            <a:off x="6244239" y="2204615"/>
            <a:ext cx="423079" cy="420811"/>
            <a:chOff x="-3031325" y="3597450"/>
            <a:chExt cx="293825" cy="292250"/>
          </a:xfrm>
        </p:grpSpPr>
        <p:sp>
          <p:nvSpPr>
            <p:cNvPr id="8792" name="Google Shape;8792;p65"/>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5"/>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5"/>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5"/>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6" name="Google Shape;8796;p65"/>
          <p:cNvGrpSpPr/>
          <p:nvPr/>
        </p:nvGrpSpPr>
        <p:grpSpPr>
          <a:xfrm>
            <a:off x="6256714" y="2781214"/>
            <a:ext cx="421927" cy="370882"/>
            <a:chOff x="-3030525" y="3973150"/>
            <a:chExt cx="293025" cy="257575"/>
          </a:xfrm>
        </p:grpSpPr>
        <p:sp>
          <p:nvSpPr>
            <p:cNvPr id="8797" name="Google Shape;8797;p65"/>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5"/>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9" name="Google Shape;8799;p65"/>
          <p:cNvGrpSpPr/>
          <p:nvPr/>
        </p:nvGrpSpPr>
        <p:grpSpPr>
          <a:xfrm>
            <a:off x="1358307" y="3369426"/>
            <a:ext cx="421927" cy="297195"/>
            <a:chOff x="-1199300" y="3279250"/>
            <a:chExt cx="293025" cy="206400"/>
          </a:xfrm>
        </p:grpSpPr>
        <p:sp>
          <p:nvSpPr>
            <p:cNvPr id="8800" name="Google Shape;8800;p65"/>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65"/>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5"/>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5"/>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4" name="Google Shape;8804;p65"/>
          <p:cNvGrpSpPr/>
          <p:nvPr/>
        </p:nvGrpSpPr>
        <p:grpSpPr>
          <a:xfrm>
            <a:off x="1365393" y="1688773"/>
            <a:ext cx="444605" cy="420559"/>
            <a:chOff x="-6338550" y="3272950"/>
            <a:chExt cx="308775" cy="292075"/>
          </a:xfrm>
        </p:grpSpPr>
        <p:sp>
          <p:nvSpPr>
            <p:cNvPr id="8805" name="Google Shape;8805;p65"/>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5"/>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5"/>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8" name="Google Shape;8808;p65"/>
          <p:cNvGrpSpPr/>
          <p:nvPr/>
        </p:nvGrpSpPr>
        <p:grpSpPr>
          <a:xfrm>
            <a:off x="1376732" y="2205194"/>
            <a:ext cx="421927" cy="419659"/>
            <a:chOff x="-6329100" y="3632100"/>
            <a:chExt cx="293025" cy="291450"/>
          </a:xfrm>
        </p:grpSpPr>
        <p:sp>
          <p:nvSpPr>
            <p:cNvPr id="8809" name="Google Shape;8809;p65"/>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5"/>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5"/>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2" name="Google Shape;8812;p65"/>
          <p:cNvGrpSpPr/>
          <p:nvPr/>
        </p:nvGrpSpPr>
        <p:grpSpPr>
          <a:xfrm>
            <a:off x="1389783" y="2756828"/>
            <a:ext cx="419623" cy="419659"/>
            <a:chOff x="-6329875" y="3992050"/>
            <a:chExt cx="291425" cy="291450"/>
          </a:xfrm>
        </p:grpSpPr>
        <p:sp>
          <p:nvSpPr>
            <p:cNvPr id="8813" name="Google Shape;8813;p65"/>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5"/>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5"/>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5"/>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7" name="Google Shape;8817;p65"/>
          <p:cNvGrpSpPr/>
          <p:nvPr/>
        </p:nvGrpSpPr>
        <p:grpSpPr>
          <a:xfrm>
            <a:off x="4075920" y="1687530"/>
            <a:ext cx="423079" cy="423043"/>
            <a:chOff x="-4478975" y="3251700"/>
            <a:chExt cx="293825" cy="293800"/>
          </a:xfrm>
        </p:grpSpPr>
        <p:sp>
          <p:nvSpPr>
            <p:cNvPr id="8818" name="Google Shape;8818;p65"/>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5"/>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5"/>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1" name="Google Shape;8821;p65"/>
          <p:cNvGrpSpPr/>
          <p:nvPr/>
        </p:nvGrpSpPr>
        <p:grpSpPr>
          <a:xfrm>
            <a:off x="4075920" y="2205192"/>
            <a:ext cx="423079" cy="419659"/>
            <a:chOff x="-4475825" y="3612425"/>
            <a:chExt cx="293825" cy="291450"/>
          </a:xfrm>
        </p:grpSpPr>
        <p:sp>
          <p:nvSpPr>
            <p:cNvPr id="8822" name="Google Shape;8822;p65"/>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5"/>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5"/>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5" name="Google Shape;8825;p65"/>
          <p:cNvGrpSpPr/>
          <p:nvPr/>
        </p:nvGrpSpPr>
        <p:grpSpPr>
          <a:xfrm>
            <a:off x="4084992" y="2756844"/>
            <a:ext cx="428730" cy="419623"/>
            <a:chOff x="-4480550" y="3970800"/>
            <a:chExt cx="297750" cy="291425"/>
          </a:xfrm>
        </p:grpSpPr>
        <p:sp>
          <p:nvSpPr>
            <p:cNvPr id="8826" name="Google Shape;8826;p65"/>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65"/>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65"/>
          <p:cNvGrpSpPr/>
          <p:nvPr/>
        </p:nvGrpSpPr>
        <p:grpSpPr>
          <a:xfrm>
            <a:off x="6788826" y="1689221"/>
            <a:ext cx="415123" cy="419659"/>
            <a:chOff x="-2668225" y="3239075"/>
            <a:chExt cx="288300" cy="291450"/>
          </a:xfrm>
        </p:grpSpPr>
        <p:sp>
          <p:nvSpPr>
            <p:cNvPr id="8829" name="Google Shape;8829;p65"/>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65"/>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5"/>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5"/>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5"/>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65"/>
          <p:cNvGrpSpPr/>
          <p:nvPr/>
        </p:nvGrpSpPr>
        <p:grpSpPr>
          <a:xfrm>
            <a:off x="6785982" y="2205191"/>
            <a:ext cx="420811" cy="419659"/>
            <a:chOff x="-2671375" y="3597450"/>
            <a:chExt cx="292250" cy="291450"/>
          </a:xfrm>
        </p:grpSpPr>
        <p:sp>
          <p:nvSpPr>
            <p:cNvPr id="8835" name="Google Shape;8835;p65"/>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5"/>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65"/>
          <p:cNvGrpSpPr/>
          <p:nvPr/>
        </p:nvGrpSpPr>
        <p:grpSpPr>
          <a:xfrm>
            <a:off x="6796765" y="2755691"/>
            <a:ext cx="423043" cy="421927"/>
            <a:chOff x="-2670575" y="3956600"/>
            <a:chExt cx="293800" cy="293025"/>
          </a:xfrm>
        </p:grpSpPr>
        <p:sp>
          <p:nvSpPr>
            <p:cNvPr id="8838" name="Google Shape;8838;p65"/>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5"/>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5"/>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5"/>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65"/>
          <p:cNvGrpSpPr/>
          <p:nvPr/>
        </p:nvGrpSpPr>
        <p:grpSpPr>
          <a:xfrm>
            <a:off x="3054285" y="3311947"/>
            <a:ext cx="426462" cy="418363"/>
            <a:chOff x="-1183550" y="3586525"/>
            <a:chExt cx="296175" cy="290550"/>
          </a:xfrm>
        </p:grpSpPr>
        <p:sp>
          <p:nvSpPr>
            <p:cNvPr id="8843" name="Google Shape;8843;p65"/>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5"/>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5"/>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5"/>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5"/>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65"/>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5"/>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5"/>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5"/>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65"/>
          <p:cNvGrpSpPr/>
          <p:nvPr/>
        </p:nvGrpSpPr>
        <p:grpSpPr>
          <a:xfrm>
            <a:off x="1917896" y="1689799"/>
            <a:ext cx="420811" cy="418507"/>
            <a:chOff x="-5971525" y="3273750"/>
            <a:chExt cx="292250" cy="290650"/>
          </a:xfrm>
        </p:grpSpPr>
        <p:sp>
          <p:nvSpPr>
            <p:cNvPr id="8853" name="Google Shape;8853;p65"/>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5"/>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65"/>
          <p:cNvGrpSpPr/>
          <p:nvPr/>
        </p:nvGrpSpPr>
        <p:grpSpPr>
          <a:xfrm>
            <a:off x="1912226" y="2203826"/>
            <a:ext cx="432150" cy="422395"/>
            <a:chOff x="-5974675" y="3632100"/>
            <a:chExt cx="300125" cy="293350"/>
          </a:xfrm>
        </p:grpSpPr>
        <p:sp>
          <p:nvSpPr>
            <p:cNvPr id="8856" name="Google Shape;8856;p65"/>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5"/>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5"/>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65"/>
          <p:cNvGrpSpPr/>
          <p:nvPr/>
        </p:nvGrpSpPr>
        <p:grpSpPr>
          <a:xfrm>
            <a:off x="1942267" y="2755694"/>
            <a:ext cx="395865" cy="421927"/>
            <a:chOff x="-5971525" y="3990475"/>
            <a:chExt cx="274925" cy="293025"/>
          </a:xfrm>
        </p:grpSpPr>
        <p:sp>
          <p:nvSpPr>
            <p:cNvPr id="8860" name="Google Shape;8860;p65"/>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5"/>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5"/>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65"/>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4" name="Google Shape;8864;p65"/>
          <p:cNvGrpSpPr/>
          <p:nvPr/>
        </p:nvGrpSpPr>
        <p:grpSpPr>
          <a:xfrm>
            <a:off x="4615473" y="1689798"/>
            <a:ext cx="420775" cy="418507"/>
            <a:chOff x="-4118225" y="3253275"/>
            <a:chExt cx="292225" cy="290650"/>
          </a:xfrm>
        </p:grpSpPr>
        <p:sp>
          <p:nvSpPr>
            <p:cNvPr id="8865" name="Google Shape;8865;p65"/>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5"/>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7" name="Google Shape;8867;p65"/>
          <p:cNvGrpSpPr/>
          <p:nvPr/>
        </p:nvGrpSpPr>
        <p:grpSpPr>
          <a:xfrm>
            <a:off x="4665924" y="2204922"/>
            <a:ext cx="319874" cy="420199"/>
            <a:chOff x="-4082800" y="3612425"/>
            <a:chExt cx="222150" cy="291825"/>
          </a:xfrm>
        </p:grpSpPr>
        <p:sp>
          <p:nvSpPr>
            <p:cNvPr id="8868" name="Google Shape;8868;p65"/>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5"/>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5"/>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1" name="Google Shape;8871;p65"/>
          <p:cNvGrpSpPr/>
          <p:nvPr/>
        </p:nvGrpSpPr>
        <p:grpSpPr>
          <a:xfrm>
            <a:off x="4627372" y="2769876"/>
            <a:ext cx="420775" cy="393561"/>
            <a:chOff x="-4118225" y="3990475"/>
            <a:chExt cx="292225" cy="273325"/>
          </a:xfrm>
        </p:grpSpPr>
        <p:sp>
          <p:nvSpPr>
            <p:cNvPr id="8872" name="Google Shape;8872;p65"/>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5"/>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5"/>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5"/>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6" name="Google Shape;8876;p65"/>
          <p:cNvGrpSpPr/>
          <p:nvPr/>
        </p:nvGrpSpPr>
        <p:grpSpPr>
          <a:xfrm>
            <a:off x="7338026" y="1688087"/>
            <a:ext cx="394713" cy="421927"/>
            <a:chOff x="-2312225" y="3238300"/>
            <a:chExt cx="274125" cy="293025"/>
          </a:xfrm>
        </p:grpSpPr>
        <p:sp>
          <p:nvSpPr>
            <p:cNvPr id="8877" name="Google Shape;8877;p65"/>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5"/>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65"/>
          <p:cNvGrpSpPr/>
          <p:nvPr/>
        </p:nvGrpSpPr>
        <p:grpSpPr>
          <a:xfrm>
            <a:off x="7335742" y="2756825"/>
            <a:ext cx="423079" cy="419659"/>
            <a:chOff x="-2310650" y="3958175"/>
            <a:chExt cx="293825" cy="291450"/>
          </a:xfrm>
        </p:grpSpPr>
        <p:sp>
          <p:nvSpPr>
            <p:cNvPr id="8880" name="Google Shape;8880;p65"/>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5"/>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65"/>
          <p:cNvGrpSpPr/>
          <p:nvPr/>
        </p:nvGrpSpPr>
        <p:grpSpPr>
          <a:xfrm>
            <a:off x="4702603" y="3308459"/>
            <a:ext cx="424159" cy="419659"/>
            <a:chOff x="-1182750" y="3962900"/>
            <a:chExt cx="294575" cy="291450"/>
          </a:xfrm>
        </p:grpSpPr>
        <p:sp>
          <p:nvSpPr>
            <p:cNvPr id="8883" name="Google Shape;8883;p65"/>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5"/>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5"/>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5"/>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5"/>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5"/>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5"/>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0" name="Google Shape;8890;p65"/>
          <p:cNvGrpSpPr/>
          <p:nvPr/>
        </p:nvGrpSpPr>
        <p:grpSpPr>
          <a:xfrm>
            <a:off x="2455739" y="1689223"/>
            <a:ext cx="424195" cy="419659"/>
            <a:chOff x="-5611575" y="3272950"/>
            <a:chExt cx="294600" cy="291450"/>
          </a:xfrm>
        </p:grpSpPr>
        <p:sp>
          <p:nvSpPr>
            <p:cNvPr id="8891" name="Google Shape;8891;p65"/>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5"/>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5"/>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5"/>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5"/>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6" name="Google Shape;8896;p65"/>
          <p:cNvGrpSpPr/>
          <p:nvPr/>
        </p:nvGrpSpPr>
        <p:grpSpPr>
          <a:xfrm>
            <a:off x="2455739" y="2205770"/>
            <a:ext cx="424195" cy="418507"/>
            <a:chOff x="-5613150" y="3632900"/>
            <a:chExt cx="294600" cy="290650"/>
          </a:xfrm>
        </p:grpSpPr>
        <p:sp>
          <p:nvSpPr>
            <p:cNvPr id="8897" name="Google Shape;8897;p65"/>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5"/>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65"/>
          <p:cNvGrpSpPr/>
          <p:nvPr/>
        </p:nvGrpSpPr>
        <p:grpSpPr>
          <a:xfrm>
            <a:off x="7324977" y="2153586"/>
            <a:ext cx="420811" cy="522864"/>
            <a:chOff x="-2310650" y="3525775"/>
            <a:chExt cx="292250" cy="363125"/>
          </a:xfrm>
        </p:grpSpPr>
        <p:sp>
          <p:nvSpPr>
            <p:cNvPr id="8900" name="Google Shape;8900;p65"/>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5"/>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5"/>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5"/>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65"/>
          <p:cNvGrpSpPr/>
          <p:nvPr/>
        </p:nvGrpSpPr>
        <p:grpSpPr>
          <a:xfrm>
            <a:off x="2467638" y="2756270"/>
            <a:ext cx="424195" cy="420775"/>
            <a:chOff x="-5613150" y="3991275"/>
            <a:chExt cx="294600" cy="292225"/>
          </a:xfrm>
        </p:grpSpPr>
        <p:sp>
          <p:nvSpPr>
            <p:cNvPr id="8905" name="Google Shape;8905;p65"/>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5"/>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5"/>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5"/>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5"/>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5"/>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5"/>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5"/>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5"/>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4" name="Google Shape;8914;p65"/>
          <p:cNvGrpSpPr/>
          <p:nvPr/>
        </p:nvGrpSpPr>
        <p:grpSpPr>
          <a:xfrm>
            <a:off x="5139126" y="1689438"/>
            <a:ext cx="434634" cy="419227"/>
            <a:chOff x="-3768700" y="3253275"/>
            <a:chExt cx="301850" cy="291150"/>
          </a:xfrm>
        </p:grpSpPr>
        <p:sp>
          <p:nvSpPr>
            <p:cNvPr id="8915" name="Google Shape;8915;p65"/>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5"/>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5"/>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65"/>
          <p:cNvGrpSpPr/>
          <p:nvPr/>
        </p:nvGrpSpPr>
        <p:grpSpPr>
          <a:xfrm>
            <a:off x="5143209" y="2217090"/>
            <a:ext cx="426462" cy="395865"/>
            <a:chOff x="-3808700" y="3628950"/>
            <a:chExt cx="296175" cy="274925"/>
          </a:xfrm>
        </p:grpSpPr>
        <p:sp>
          <p:nvSpPr>
            <p:cNvPr id="8919" name="Google Shape;8919;p65"/>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5"/>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5"/>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2" name="Google Shape;8922;p65"/>
          <p:cNvGrpSpPr/>
          <p:nvPr/>
        </p:nvGrpSpPr>
        <p:grpSpPr>
          <a:xfrm>
            <a:off x="5208420" y="2756412"/>
            <a:ext cx="419443" cy="420487"/>
            <a:chOff x="-3771675" y="3971775"/>
            <a:chExt cx="291300" cy="292025"/>
          </a:xfrm>
        </p:grpSpPr>
        <p:sp>
          <p:nvSpPr>
            <p:cNvPr id="8923" name="Google Shape;8923;p65"/>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5"/>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5"/>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5"/>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5"/>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8" name="Google Shape;8928;p65"/>
          <p:cNvGrpSpPr/>
          <p:nvPr/>
        </p:nvGrpSpPr>
        <p:grpSpPr>
          <a:xfrm>
            <a:off x="7869864" y="1716461"/>
            <a:ext cx="420271" cy="320774"/>
            <a:chOff x="-1951475" y="3273100"/>
            <a:chExt cx="291875" cy="222775"/>
          </a:xfrm>
        </p:grpSpPr>
        <p:sp>
          <p:nvSpPr>
            <p:cNvPr id="8929" name="Google Shape;8929;p65"/>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5"/>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5"/>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2" name="Google Shape;8932;p65"/>
          <p:cNvGrpSpPr/>
          <p:nvPr/>
        </p:nvGrpSpPr>
        <p:grpSpPr>
          <a:xfrm>
            <a:off x="7867344" y="2205191"/>
            <a:ext cx="425310" cy="419659"/>
            <a:chOff x="-1951475" y="3597450"/>
            <a:chExt cx="295375" cy="291450"/>
          </a:xfrm>
        </p:grpSpPr>
        <p:sp>
          <p:nvSpPr>
            <p:cNvPr id="8933" name="Google Shape;8933;p65"/>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5"/>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5"/>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5"/>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7" name="Google Shape;8937;p65"/>
          <p:cNvGrpSpPr/>
          <p:nvPr/>
        </p:nvGrpSpPr>
        <p:grpSpPr>
          <a:xfrm>
            <a:off x="7869595" y="2756825"/>
            <a:ext cx="444605" cy="419659"/>
            <a:chOff x="-1960150" y="3956600"/>
            <a:chExt cx="308775" cy="291450"/>
          </a:xfrm>
        </p:grpSpPr>
        <p:sp>
          <p:nvSpPr>
            <p:cNvPr id="8938" name="Google Shape;8938;p65"/>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5"/>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0" name="Google Shape;8940;p65"/>
          <p:cNvGrpSpPr/>
          <p:nvPr/>
        </p:nvGrpSpPr>
        <p:grpSpPr>
          <a:xfrm>
            <a:off x="1923633" y="3307636"/>
            <a:ext cx="420775" cy="420775"/>
            <a:chOff x="-804700" y="3226500"/>
            <a:chExt cx="292225" cy="292225"/>
          </a:xfrm>
        </p:grpSpPr>
        <p:sp>
          <p:nvSpPr>
            <p:cNvPr id="8941" name="Google Shape;8941;p65"/>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5"/>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5"/>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5"/>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5"/>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5"/>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5"/>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65"/>
          <p:cNvGrpSpPr/>
          <p:nvPr/>
        </p:nvGrpSpPr>
        <p:grpSpPr>
          <a:xfrm>
            <a:off x="3003724" y="1688647"/>
            <a:ext cx="420775" cy="420811"/>
            <a:chOff x="-5251625" y="3272950"/>
            <a:chExt cx="292225" cy="292250"/>
          </a:xfrm>
        </p:grpSpPr>
        <p:sp>
          <p:nvSpPr>
            <p:cNvPr id="8949" name="Google Shape;8949;p65"/>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5"/>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5"/>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2" name="Google Shape;8952;p65"/>
          <p:cNvGrpSpPr/>
          <p:nvPr/>
        </p:nvGrpSpPr>
        <p:grpSpPr>
          <a:xfrm>
            <a:off x="3000322" y="2204348"/>
            <a:ext cx="427578" cy="421351"/>
            <a:chOff x="-5254775" y="3631325"/>
            <a:chExt cx="296950" cy="292625"/>
          </a:xfrm>
        </p:grpSpPr>
        <p:sp>
          <p:nvSpPr>
            <p:cNvPr id="8953" name="Google Shape;8953;p65"/>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5"/>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5"/>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5"/>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5"/>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5"/>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5"/>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0" name="Google Shape;8960;p65"/>
          <p:cNvGrpSpPr/>
          <p:nvPr/>
        </p:nvGrpSpPr>
        <p:grpSpPr>
          <a:xfrm>
            <a:off x="3016181" y="2756270"/>
            <a:ext cx="419659" cy="420775"/>
            <a:chOff x="-5251625" y="3991275"/>
            <a:chExt cx="291450" cy="292225"/>
          </a:xfrm>
        </p:grpSpPr>
        <p:sp>
          <p:nvSpPr>
            <p:cNvPr id="8961" name="Google Shape;8961;p65"/>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5"/>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5"/>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5"/>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5"/>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6" name="Google Shape;8966;p65"/>
          <p:cNvGrpSpPr/>
          <p:nvPr/>
        </p:nvGrpSpPr>
        <p:grpSpPr>
          <a:xfrm>
            <a:off x="5756763" y="1689240"/>
            <a:ext cx="319874" cy="419623"/>
            <a:chOff x="-3365275" y="3253275"/>
            <a:chExt cx="222150" cy="291425"/>
          </a:xfrm>
        </p:grpSpPr>
        <p:sp>
          <p:nvSpPr>
            <p:cNvPr id="8967" name="Google Shape;8967;p65"/>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5"/>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9" name="Google Shape;8969;p65"/>
          <p:cNvGrpSpPr/>
          <p:nvPr/>
        </p:nvGrpSpPr>
        <p:grpSpPr>
          <a:xfrm>
            <a:off x="5730701" y="2204058"/>
            <a:ext cx="371998" cy="421927"/>
            <a:chOff x="-3383375" y="3611625"/>
            <a:chExt cx="258350" cy="293025"/>
          </a:xfrm>
        </p:grpSpPr>
        <p:sp>
          <p:nvSpPr>
            <p:cNvPr id="8970" name="Google Shape;8970;p65"/>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5"/>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2" name="Google Shape;8972;p65"/>
          <p:cNvGrpSpPr/>
          <p:nvPr/>
        </p:nvGrpSpPr>
        <p:grpSpPr>
          <a:xfrm>
            <a:off x="5793050" y="2756826"/>
            <a:ext cx="271097" cy="419659"/>
            <a:chOff x="-3347950" y="3971575"/>
            <a:chExt cx="188275" cy="291450"/>
          </a:xfrm>
        </p:grpSpPr>
        <p:sp>
          <p:nvSpPr>
            <p:cNvPr id="8973" name="Google Shape;8973;p65"/>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5"/>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5"/>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65"/>
          <p:cNvGrpSpPr/>
          <p:nvPr/>
        </p:nvGrpSpPr>
        <p:grpSpPr>
          <a:xfrm>
            <a:off x="842909" y="3307061"/>
            <a:ext cx="371998" cy="421927"/>
            <a:chOff x="-1575775" y="3238300"/>
            <a:chExt cx="258350" cy="293025"/>
          </a:xfrm>
        </p:grpSpPr>
        <p:sp>
          <p:nvSpPr>
            <p:cNvPr id="8977" name="Google Shape;8977;p65"/>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5"/>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5"/>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5"/>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5"/>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2" name="Google Shape;8982;p65"/>
          <p:cNvGrpSpPr/>
          <p:nvPr/>
        </p:nvGrpSpPr>
        <p:grpSpPr>
          <a:xfrm>
            <a:off x="2487807" y="3309051"/>
            <a:ext cx="423079" cy="424159"/>
            <a:chOff x="-1591550" y="3597475"/>
            <a:chExt cx="293825" cy="294575"/>
          </a:xfrm>
        </p:grpSpPr>
        <p:sp>
          <p:nvSpPr>
            <p:cNvPr id="8983" name="Google Shape;8983;p65"/>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5"/>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5"/>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6" name="Google Shape;8986;p65"/>
          <p:cNvGrpSpPr/>
          <p:nvPr/>
        </p:nvGrpSpPr>
        <p:grpSpPr>
          <a:xfrm>
            <a:off x="4137277" y="3318663"/>
            <a:ext cx="421927" cy="399248"/>
            <a:chOff x="-1592325" y="3957400"/>
            <a:chExt cx="293025" cy="277275"/>
          </a:xfrm>
        </p:grpSpPr>
        <p:sp>
          <p:nvSpPr>
            <p:cNvPr id="8987" name="Google Shape;8987;p65"/>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5"/>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5"/>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5"/>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1" name="Google Shape;8991;p65"/>
          <p:cNvGrpSpPr/>
          <p:nvPr/>
        </p:nvGrpSpPr>
        <p:grpSpPr>
          <a:xfrm>
            <a:off x="3624147" y="3310744"/>
            <a:ext cx="369730" cy="420775"/>
            <a:chOff x="-778700" y="3612425"/>
            <a:chExt cx="256775" cy="292225"/>
          </a:xfrm>
        </p:grpSpPr>
        <p:sp>
          <p:nvSpPr>
            <p:cNvPr id="8992" name="Google Shape;8992;p65"/>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5"/>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5"/>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5"/>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5"/>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5"/>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8" name="Google Shape;8998;p65"/>
          <p:cNvGrpSpPr/>
          <p:nvPr/>
        </p:nvGrpSpPr>
        <p:grpSpPr>
          <a:xfrm>
            <a:off x="6095649" y="3828305"/>
            <a:ext cx="340731" cy="387641"/>
            <a:chOff x="7728464" y="1561258"/>
            <a:chExt cx="349719" cy="397866"/>
          </a:xfrm>
        </p:grpSpPr>
        <p:sp>
          <p:nvSpPr>
            <p:cNvPr id="8999" name="Google Shape;8999;p65"/>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5"/>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1" name="Google Shape;9001;p65"/>
          <p:cNvGrpSpPr/>
          <p:nvPr/>
        </p:nvGrpSpPr>
        <p:grpSpPr>
          <a:xfrm>
            <a:off x="4018617" y="3828305"/>
            <a:ext cx="387681" cy="387641"/>
            <a:chOff x="5611350" y="1561258"/>
            <a:chExt cx="397907" cy="397866"/>
          </a:xfrm>
        </p:grpSpPr>
        <p:sp>
          <p:nvSpPr>
            <p:cNvPr id="9002" name="Google Shape;9002;p65"/>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5"/>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5"/>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5"/>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6" name="Google Shape;9006;p65"/>
          <p:cNvGrpSpPr/>
          <p:nvPr/>
        </p:nvGrpSpPr>
        <p:grpSpPr>
          <a:xfrm>
            <a:off x="4537903" y="3925571"/>
            <a:ext cx="387610" cy="193109"/>
            <a:chOff x="6140660" y="1661097"/>
            <a:chExt cx="397835" cy="198202"/>
          </a:xfrm>
        </p:grpSpPr>
        <p:sp>
          <p:nvSpPr>
            <p:cNvPr id="9007" name="Google Shape;9007;p65"/>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5"/>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5"/>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5"/>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1" name="Google Shape;9011;p65"/>
          <p:cNvGrpSpPr/>
          <p:nvPr/>
        </p:nvGrpSpPr>
        <p:grpSpPr>
          <a:xfrm>
            <a:off x="5057118" y="3828305"/>
            <a:ext cx="387681" cy="387641"/>
            <a:chOff x="6669907" y="1561258"/>
            <a:chExt cx="397907" cy="397866"/>
          </a:xfrm>
        </p:grpSpPr>
        <p:sp>
          <p:nvSpPr>
            <p:cNvPr id="9012" name="Google Shape;9012;p65"/>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5"/>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5"/>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5"/>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5"/>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65"/>
          <p:cNvGrpSpPr/>
          <p:nvPr/>
        </p:nvGrpSpPr>
        <p:grpSpPr>
          <a:xfrm>
            <a:off x="1942348" y="3885842"/>
            <a:ext cx="387681" cy="272572"/>
            <a:chOff x="3386036" y="1746339"/>
            <a:chExt cx="397907" cy="279762"/>
          </a:xfrm>
        </p:grpSpPr>
        <p:sp>
          <p:nvSpPr>
            <p:cNvPr id="9018" name="Google Shape;9018;p65"/>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5"/>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0" name="Google Shape;9020;p65"/>
          <p:cNvGrpSpPr/>
          <p:nvPr/>
        </p:nvGrpSpPr>
        <p:grpSpPr>
          <a:xfrm>
            <a:off x="2980045" y="3828288"/>
            <a:ext cx="387681" cy="387681"/>
            <a:chOff x="4417380" y="1687279"/>
            <a:chExt cx="397907" cy="397907"/>
          </a:xfrm>
        </p:grpSpPr>
        <p:sp>
          <p:nvSpPr>
            <p:cNvPr id="9021" name="Google Shape;9021;p65"/>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5"/>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65"/>
          <p:cNvGrpSpPr/>
          <p:nvPr/>
        </p:nvGrpSpPr>
        <p:grpSpPr>
          <a:xfrm>
            <a:off x="7926526" y="3308537"/>
            <a:ext cx="387661" cy="387661"/>
            <a:chOff x="2869999" y="1687279"/>
            <a:chExt cx="397887" cy="397887"/>
          </a:xfrm>
        </p:grpSpPr>
        <p:sp>
          <p:nvSpPr>
            <p:cNvPr id="9024" name="Google Shape;9024;p65"/>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5"/>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6" name="Google Shape;9026;p65"/>
          <p:cNvGrpSpPr/>
          <p:nvPr/>
        </p:nvGrpSpPr>
        <p:grpSpPr>
          <a:xfrm>
            <a:off x="2461634" y="3828664"/>
            <a:ext cx="386807" cy="386929"/>
            <a:chOff x="3902887" y="1687655"/>
            <a:chExt cx="397010" cy="397135"/>
          </a:xfrm>
        </p:grpSpPr>
        <p:sp>
          <p:nvSpPr>
            <p:cNvPr id="9027" name="Google Shape;9027;p65"/>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5"/>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65"/>
          <p:cNvGrpSpPr/>
          <p:nvPr/>
        </p:nvGrpSpPr>
        <p:grpSpPr>
          <a:xfrm>
            <a:off x="3499331" y="3828344"/>
            <a:ext cx="387681" cy="387681"/>
            <a:chOff x="4933458" y="1687279"/>
            <a:chExt cx="397907" cy="397907"/>
          </a:xfrm>
        </p:grpSpPr>
        <p:sp>
          <p:nvSpPr>
            <p:cNvPr id="9030" name="Google Shape;9030;p65"/>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5"/>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65"/>
          <p:cNvGrpSpPr/>
          <p:nvPr/>
        </p:nvGrpSpPr>
        <p:grpSpPr>
          <a:xfrm>
            <a:off x="5273586" y="3308775"/>
            <a:ext cx="387681" cy="387661"/>
            <a:chOff x="266768" y="1721375"/>
            <a:chExt cx="397907" cy="397887"/>
          </a:xfrm>
        </p:grpSpPr>
        <p:sp>
          <p:nvSpPr>
            <p:cNvPr id="9033" name="Google Shape;9033;p65"/>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5"/>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65"/>
          <p:cNvGrpSpPr/>
          <p:nvPr/>
        </p:nvGrpSpPr>
        <p:grpSpPr>
          <a:xfrm>
            <a:off x="7395588" y="3308924"/>
            <a:ext cx="387539" cy="386888"/>
            <a:chOff x="2408992" y="1722875"/>
            <a:chExt cx="397761" cy="397093"/>
          </a:xfrm>
        </p:grpSpPr>
        <p:sp>
          <p:nvSpPr>
            <p:cNvPr id="9036" name="Google Shape;9036;p65"/>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5"/>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8" name="Google Shape;9038;p65"/>
          <p:cNvGrpSpPr/>
          <p:nvPr/>
        </p:nvGrpSpPr>
        <p:grpSpPr>
          <a:xfrm>
            <a:off x="5576404" y="3828305"/>
            <a:ext cx="387641" cy="387641"/>
            <a:chOff x="7199196" y="1561258"/>
            <a:chExt cx="397866" cy="397866"/>
          </a:xfrm>
        </p:grpSpPr>
        <p:sp>
          <p:nvSpPr>
            <p:cNvPr id="9039" name="Google Shape;9039;p65"/>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5"/>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5"/>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2" name="Google Shape;9042;p65"/>
          <p:cNvGrpSpPr/>
          <p:nvPr/>
        </p:nvGrpSpPr>
        <p:grpSpPr>
          <a:xfrm>
            <a:off x="6332282" y="3308537"/>
            <a:ext cx="387661" cy="387661"/>
            <a:chOff x="1379798" y="1723250"/>
            <a:chExt cx="397887" cy="397887"/>
          </a:xfrm>
        </p:grpSpPr>
        <p:sp>
          <p:nvSpPr>
            <p:cNvPr id="9043" name="Google Shape;9043;p65"/>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5"/>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5"/>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5"/>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65"/>
          <p:cNvGrpSpPr/>
          <p:nvPr/>
        </p:nvGrpSpPr>
        <p:grpSpPr>
          <a:xfrm>
            <a:off x="5801242" y="3308537"/>
            <a:ext cx="387641" cy="387661"/>
            <a:chOff x="864491" y="1723250"/>
            <a:chExt cx="397866" cy="397887"/>
          </a:xfrm>
        </p:grpSpPr>
        <p:sp>
          <p:nvSpPr>
            <p:cNvPr id="9048" name="Google Shape;9048;p65"/>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5"/>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5"/>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1" name="Google Shape;9051;p65"/>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2" name="Google Shape;9052;p65"/>
          <p:cNvGrpSpPr/>
          <p:nvPr/>
        </p:nvGrpSpPr>
        <p:grpSpPr>
          <a:xfrm>
            <a:off x="6568070" y="3827060"/>
            <a:ext cx="388966" cy="388966"/>
            <a:chOff x="1190625" y="238125"/>
            <a:chExt cx="5235075" cy="5235075"/>
          </a:xfrm>
        </p:grpSpPr>
        <p:sp>
          <p:nvSpPr>
            <p:cNvPr id="9053" name="Google Shape;9053;p65"/>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5"/>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5" name="Google Shape;9055;p6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059" name="Shape 9059"/>
        <p:cNvGrpSpPr/>
        <p:nvPr/>
      </p:nvGrpSpPr>
      <p:grpSpPr>
        <a:xfrm>
          <a:off x="0" y="0"/>
          <a:ext cx="0" cy="0"/>
          <a:chOff x="0" y="0"/>
          <a:chExt cx="0" cy="0"/>
        </a:xfrm>
      </p:grpSpPr>
      <p:pic>
        <p:nvPicPr>
          <p:cNvPr id="9060" name="Google Shape;9060;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 name="Shape 678"/>
        <p:cNvGrpSpPr/>
        <p:nvPr/>
      </p:nvGrpSpPr>
      <p:grpSpPr>
        <a:xfrm>
          <a:off x="0" y="0"/>
          <a:ext cx="0" cy="0"/>
          <a:chOff x="0" y="0"/>
          <a:chExt cx="0" cy="0"/>
        </a:xfrm>
      </p:grpSpPr>
      <p:sp>
        <p:nvSpPr>
          <p:cNvPr id="679" name="Google Shape;679;p30"/>
          <p:cNvSpPr/>
          <p:nvPr/>
        </p:nvSpPr>
        <p:spPr>
          <a:xfrm>
            <a:off x="959150" y="253900"/>
            <a:ext cx="1630500" cy="1630500"/>
          </a:xfrm>
          <a:prstGeom prst="ellipse">
            <a:avLst/>
          </a:prstGeom>
          <a:solidFill>
            <a:schemeClr val="lt1"/>
          </a:solidFill>
          <a:ln>
            <a:noFill/>
          </a:ln>
          <a:effectLst>
            <a:outerShdw blurRad="1128713" rotWithShape="0" algn="bl" dir="6300000" dist="38100">
              <a:schemeClr val="lt1">
                <a:alpha val="7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0"/>
          <p:cNvSpPr txBox="1"/>
          <p:nvPr>
            <p:ph idx="1" type="subTitle"/>
          </p:nvPr>
        </p:nvSpPr>
        <p:spPr>
          <a:xfrm>
            <a:off x="2152350" y="3132588"/>
            <a:ext cx="4839300" cy="47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681" name="Google Shape;681;p30"/>
          <p:cNvSpPr txBox="1"/>
          <p:nvPr>
            <p:ph type="title"/>
          </p:nvPr>
        </p:nvSpPr>
        <p:spPr>
          <a:xfrm>
            <a:off x="2152350" y="1765100"/>
            <a:ext cx="4839300" cy="129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NAME OF THE </a:t>
            </a:r>
            <a:r>
              <a:rPr lang="en"/>
              <a:t>Section</a:t>
            </a:r>
            <a:endParaRPr/>
          </a:p>
        </p:txBody>
      </p:sp>
      <p:sp>
        <p:nvSpPr>
          <p:cNvPr id="682" name="Google Shape;682;p30"/>
          <p:cNvSpPr txBox="1"/>
          <p:nvPr>
            <p:ph idx="2" type="title"/>
          </p:nvPr>
        </p:nvSpPr>
        <p:spPr>
          <a:xfrm>
            <a:off x="3565525" y="788825"/>
            <a:ext cx="1989000" cy="97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83" name="Google Shape;683;p30"/>
          <p:cNvSpPr/>
          <p:nvPr/>
        </p:nvSpPr>
        <p:spPr>
          <a:xfrm flipH="1" rot="722472">
            <a:off x="-530529" y="579871"/>
            <a:ext cx="2794721" cy="2559348"/>
          </a:xfrm>
          <a:custGeom>
            <a:rect b="b" l="l" r="r" t="t"/>
            <a:pathLst>
              <a:path extrusionOk="0" h="72494" w="79161">
                <a:moveTo>
                  <a:pt x="12225" y="0"/>
                </a:moveTo>
                <a:cubicBezTo>
                  <a:pt x="12225" y="0"/>
                  <a:pt x="15088" y="1032"/>
                  <a:pt x="18440" y="8614"/>
                </a:cubicBezTo>
                <a:cubicBezTo>
                  <a:pt x="19304" y="10574"/>
                  <a:pt x="20400" y="12276"/>
                  <a:pt x="21586" y="13746"/>
                </a:cubicBezTo>
                <a:cubicBezTo>
                  <a:pt x="20861" y="13672"/>
                  <a:pt x="20170" y="13636"/>
                  <a:pt x="19522" y="13636"/>
                </a:cubicBezTo>
                <a:cubicBezTo>
                  <a:pt x="19042" y="13636"/>
                  <a:pt x="18585" y="13656"/>
                  <a:pt x="18156" y="13694"/>
                </a:cubicBezTo>
                <a:cubicBezTo>
                  <a:pt x="17073" y="12920"/>
                  <a:pt x="15784" y="11747"/>
                  <a:pt x="14610" y="10032"/>
                </a:cubicBezTo>
                <a:cubicBezTo>
                  <a:pt x="11477" y="5480"/>
                  <a:pt x="10832" y="5261"/>
                  <a:pt x="9491" y="4835"/>
                </a:cubicBezTo>
                <a:lnTo>
                  <a:pt x="9491" y="4835"/>
                </a:lnTo>
                <a:cubicBezTo>
                  <a:pt x="9491" y="4836"/>
                  <a:pt x="11232" y="5455"/>
                  <a:pt x="13269" y="10071"/>
                </a:cubicBezTo>
                <a:cubicBezTo>
                  <a:pt x="13978" y="11683"/>
                  <a:pt x="14945" y="12998"/>
                  <a:pt x="15951" y="14055"/>
                </a:cubicBezTo>
                <a:cubicBezTo>
                  <a:pt x="14842" y="14223"/>
                  <a:pt x="13695" y="14300"/>
                  <a:pt x="12560" y="14326"/>
                </a:cubicBezTo>
                <a:cubicBezTo>
                  <a:pt x="11580" y="13733"/>
                  <a:pt x="10239" y="12688"/>
                  <a:pt x="9040" y="10922"/>
                </a:cubicBezTo>
                <a:cubicBezTo>
                  <a:pt x="6512" y="7273"/>
                  <a:pt x="5997" y="7092"/>
                  <a:pt x="4926" y="6744"/>
                </a:cubicBezTo>
                <a:lnTo>
                  <a:pt x="4926" y="6744"/>
                </a:lnTo>
                <a:cubicBezTo>
                  <a:pt x="4927" y="6744"/>
                  <a:pt x="6319" y="7247"/>
                  <a:pt x="7969" y="10960"/>
                </a:cubicBezTo>
                <a:cubicBezTo>
                  <a:pt x="8563" y="12314"/>
                  <a:pt x="9375" y="13423"/>
                  <a:pt x="10239" y="14287"/>
                </a:cubicBezTo>
                <a:cubicBezTo>
                  <a:pt x="4798" y="14055"/>
                  <a:pt x="1" y="12727"/>
                  <a:pt x="1" y="12727"/>
                </a:cubicBezTo>
                <a:lnTo>
                  <a:pt x="1" y="12727"/>
                </a:lnTo>
                <a:cubicBezTo>
                  <a:pt x="1" y="12727"/>
                  <a:pt x="4411" y="14726"/>
                  <a:pt x="9697" y="16557"/>
                </a:cubicBezTo>
                <a:cubicBezTo>
                  <a:pt x="9491" y="16582"/>
                  <a:pt x="9285" y="16595"/>
                  <a:pt x="9078" y="16608"/>
                </a:cubicBezTo>
                <a:cubicBezTo>
                  <a:pt x="5146" y="16866"/>
                  <a:pt x="4772" y="17188"/>
                  <a:pt x="4024" y="17846"/>
                </a:cubicBezTo>
                <a:cubicBezTo>
                  <a:pt x="4024" y="17846"/>
                  <a:pt x="4664" y="17319"/>
                  <a:pt x="6708" y="17319"/>
                </a:cubicBezTo>
                <a:cubicBezTo>
                  <a:pt x="7243" y="17319"/>
                  <a:pt x="7874" y="17355"/>
                  <a:pt x="8614" y="17446"/>
                </a:cubicBezTo>
                <a:cubicBezTo>
                  <a:pt x="9010" y="17494"/>
                  <a:pt x="9396" y="17515"/>
                  <a:pt x="9773" y="17515"/>
                </a:cubicBezTo>
                <a:cubicBezTo>
                  <a:pt x="10527" y="17515"/>
                  <a:pt x="11240" y="17429"/>
                  <a:pt x="11902" y="17292"/>
                </a:cubicBezTo>
                <a:cubicBezTo>
                  <a:pt x="15229" y="18362"/>
                  <a:pt x="18711" y="19252"/>
                  <a:pt x="21509" y="19471"/>
                </a:cubicBezTo>
                <a:cubicBezTo>
                  <a:pt x="20181" y="20154"/>
                  <a:pt x="18156" y="20902"/>
                  <a:pt x="15474" y="21083"/>
                </a:cubicBezTo>
                <a:cubicBezTo>
                  <a:pt x="9659" y="21457"/>
                  <a:pt x="9117" y="21921"/>
                  <a:pt x="8008" y="22901"/>
                </a:cubicBezTo>
                <a:cubicBezTo>
                  <a:pt x="8008" y="22901"/>
                  <a:pt x="8958" y="22122"/>
                  <a:pt x="11991" y="22122"/>
                </a:cubicBezTo>
                <a:cubicBezTo>
                  <a:pt x="12780" y="22122"/>
                  <a:pt x="13711" y="22174"/>
                  <a:pt x="14804" y="22308"/>
                </a:cubicBezTo>
                <a:cubicBezTo>
                  <a:pt x="15400" y="22380"/>
                  <a:pt x="15984" y="22414"/>
                  <a:pt x="16552" y="22414"/>
                </a:cubicBezTo>
                <a:cubicBezTo>
                  <a:pt x="20108" y="22414"/>
                  <a:pt x="23041" y="21104"/>
                  <a:pt x="24642" y="19948"/>
                </a:cubicBezTo>
                <a:cubicBezTo>
                  <a:pt x="26641" y="20477"/>
                  <a:pt x="28369" y="21444"/>
                  <a:pt x="29968" y="22720"/>
                </a:cubicBezTo>
                <a:cubicBezTo>
                  <a:pt x="28085" y="24087"/>
                  <a:pt x="25055" y="25789"/>
                  <a:pt x="20812" y="26679"/>
                </a:cubicBezTo>
                <a:cubicBezTo>
                  <a:pt x="11941" y="28549"/>
                  <a:pt x="11193" y="29387"/>
                  <a:pt x="9710" y="31140"/>
                </a:cubicBezTo>
                <a:cubicBezTo>
                  <a:pt x="9710" y="31140"/>
                  <a:pt x="11760" y="28897"/>
                  <a:pt x="20039" y="28729"/>
                </a:cubicBezTo>
                <a:cubicBezTo>
                  <a:pt x="21715" y="28690"/>
                  <a:pt x="23288" y="28471"/>
                  <a:pt x="24758" y="28123"/>
                </a:cubicBezTo>
                <a:lnTo>
                  <a:pt x="24758" y="28123"/>
                </a:lnTo>
                <a:cubicBezTo>
                  <a:pt x="24307" y="28897"/>
                  <a:pt x="23546" y="29928"/>
                  <a:pt x="22270" y="30883"/>
                </a:cubicBezTo>
                <a:cubicBezTo>
                  <a:pt x="19497" y="32971"/>
                  <a:pt x="19368" y="33384"/>
                  <a:pt x="19136" y="34222"/>
                </a:cubicBezTo>
                <a:cubicBezTo>
                  <a:pt x="19136" y="34222"/>
                  <a:pt x="19484" y="33113"/>
                  <a:pt x="22334" y="31721"/>
                </a:cubicBezTo>
                <a:cubicBezTo>
                  <a:pt x="24462" y="30676"/>
                  <a:pt x="25738" y="28961"/>
                  <a:pt x="26318" y="27698"/>
                </a:cubicBezTo>
                <a:cubicBezTo>
                  <a:pt x="28046" y="27156"/>
                  <a:pt x="29607" y="26447"/>
                  <a:pt x="30948" y="25673"/>
                </a:cubicBezTo>
                <a:lnTo>
                  <a:pt x="30948" y="25673"/>
                </a:lnTo>
                <a:cubicBezTo>
                  <a:pt x="30496" y="26447"/>
                  <a:pt x="29736" y="27478"/>
                  <a:pt x="28459" y="28445"/>
                </a:cubicBezTo>
                <a:cubicBezTo>
                  <a:pt x="25674" y="30534"/>
                  <a:pt x="25558" y="30947"/>
                  <a:pt x="25326" y="31785"/>
                </a:cubicBezTo>
                <a:cubicBezTo>
                  <a:pt x="25326" y="31785"/>
                  <a:pt x="25674" y="30676"/>
                  <a:pt x="28523" y="29284"/>
                </a:cubicBezTo>
                <a:cubicBezTo>
                  <a:pt x="30703" y="28200"/>
                  <a:pt x="31992" y="26421"/>
                  <a:pt x="32547" y="25144"/>
                </a:cubicBezTo>
                <a:cubicBezTo>
                  <a:pt x="34829" y="27582"/>
                  <a:pt x="37008" y="30586"/>
                  <a:pt x="39626" y="33810"/>
                </a:cubicBezTo>
                <a:cubicBezTo>
                  <a:pt x="43314" y="38323"/>
                  <a:pt x="43352" y="43726"/>
                  <a:pt x="43881" y="49232"/>
                </a:cubicBezTo>
                <a:cubicBezTo>
                  <a:pt x="42733" y="48329"/>
                  <a:pt x="41547" y="47246"/>
                  <a:pt x="40374" y="45905"/>
                </a:cubicBezTo>
                <a:cubicBezTo>
                  <a:pt x="34403" y="39071"/>
                  <a:pt x="33307" y="38839"/>
                  <a:pt x="31051" y="38400"/>
                </a:cubicBezTo>
                <a:lnTo>
                  <a:pt x="31051" y="38400"/>
                </a:lnTo>
                <a:cubicBezTo>
                  <a:pt x="31051" y="38400"/>
                  <a:pt x="34017" y="39097"/>
                  <a:pt x="38220" y="46227"/>
                </a:cubicBezTo>
                <a:cubicBezTo>
                  <a:pt x="38426" y="46588"/>
                  <a:pt x="38646" y="46923"/>
                  <a:pt x="38865" y="47259"/>
                </a:cubicBezTo>
                <a:cubicBezTo>
                  <a:pt x="37704" y="46537"/>
                  <a:pt x="36389" y="45505"/>
                  <a:pt x="35113" y="44035"/>
                </a:cubicBezTo>
                <a:cubicBezTo>
                  <a:pt x="31089" y="39445"/>
                  <a:pt x="30354" y="39290"/>
                  <a:pt x="28833" y="38993"/>
                </a:cubicBezTo>
                <a:lnTo>
                  <a:pt x="28833" y="38993"/>
                </a:lnTo>
                <a:cubicBezTo>
                  <a:pt x="28833" y="38993"/>
                  <a:pt x="30832" y="39458"/>
                  <a:pt x="33655" y="44267"/>
                </a:cubicBezTo>
                <a:cubicBezTo>
                  <a:pt x="35989" y="48226"/>
                  <a:pt x="39613" y="50263"/>
                  <a:pt x="41921" y="50947"/>
                </a:cubicBezTo>
                <a:cubicBezTo>
                  <a:pt x="42720" y="51720"/>
                  <a:pt x="43546" y="52417"/>
                  <a:pt x="44371" y="53023"/>
                </a:cubicBezTo>
                <a:cubicBezTo>
                  <a:pt x="44771" y="55331"/>
                  <a:pt x="45428" y="57626"/>
                  <a:pt x="46640" y="59870"/>
                </a:cubicBezTo>
                <a:cubicBezTo>
                  <a:pt x="51398" y="68664"/>
                  <a:pt x="64860" y="72493"/>
                  <a:pt x="64860" y="72493"/>
                </a:cubicBezTo>
                <a:lnTo>
                  <a:pt x="79160" y="61443"/>
                </a:lnTo>
                <a:cubicBezTo>
                  <a:pt x="79160" y="61443"/>
                  <a:pt x="60038" y="58928"/>
                  <a:pt x="56453" y="49451"/>
                </a:cubicBezTo>
                <a:cubicBezTo>
                  <a:pt x="55447" y="46807"/>
                  <a:pt x="54648" y="40811"/>
                  <a:pt x="53616" y="35924"/>
                </a:cubicBezTo>
                <a:cubicBezTo>
                  <a:pt x="58013" y="32340"/>
                  <a:pt x="60824" y="26060"/>
                  <a:pt x="62114" y="22204"/>
                </a:cubicBezTo>
                <a:cubicBezTo>
                  <a:pt x="62759" y="21598"/>
                  <a:pt x="63764" y="20876"/>
                  <a:pt x="65196" y="20348"/>
                </a:cubicBezTo>
                <a:cubicBezTo>
                  <a:pt x="68445" y="19136"/>
                  <a:pt x="68690" y="18775"/>
                  <a:pt x="69154" y="18027"/>
                </a:cubicBezTo>
                <a:lnTo>
                  <a:pt x="69154" y="18027"/>
                </a:lnTo>
                <a:cubicBezTo>
                  <a:pt x="69154" y="18027"/>
                  <a:pt x="68496" y="18994"/>
                  <a:pt x="65363" y="19522"/>
                </a:cubicBezTo>
                <a:cubicBezTo>
                  <a:pt x="64319" y="19703"/>
                  <a:pt x="63403" y="20064"/>
                  <a:pt x="62617" y="20490"/>
                </a:cubicBezTo>
                <a:cubicBezTo>
                  <a:pt x="62630" y="20477"/>
                  <a:pt x="62630" y="20464"/>
                  <a:pt x="62630" y="20438"/>
                </a:cubicBezTo>
                <a:cubicBezTo>
                  <a:pt x="63584" y="16802"/>
                  <a:pt x="67400" y="12315"/>
                  <a:pt x="67401" y="12314"/>
                </a:cubicBezTo>
                <a:lnTo>
                  <a:pt x="67401" y="12314"/>
                </a:lnTo>
                <a:cubicBezTo>
                  <a:pt x="61276" y="16247"/>
                  <a:pt x="60025" y="23326"/>
                  <a:pt x="56634" y="27195"/>
                </a:cubicBezTo>
                <a:cubicBezTo>
                  <a:pt x="54867" y="29206"/>
                  <a:pt x="53281" y="30032"/>
                  <a:pt x="52159" y="30354"/>
                </a:cubicBezTo>
                <a:cubicBezTo>
                  <a:pt x="51360" y="25970"/>
                  <a:pt x="54738" y="22192"/>
                  <a:pt x="54738" y="22192"/>
                </a:cubicBezTo>
                <a:cubicBezTo>
                  <a:pt x="65543" y="7247"/>
                  <a:pt x="63120" y="3224"/>
                  <a:pt x="63120" y="3224"/>
                </a:cubicBezTo>
                <a:lnTo>
                  <a:pt x="63120" y="3224"/>
                </a:lnTo>
                <a:cubicBezTo>
                  <a:pt x="63119" y="3224"/>
                  <a:pt x="61495" y="9607"/>
                  <a:pt x="57162" y="16157"/>
                </a:cubicBezTo>
                <a:cubicBezTo>
                  <a:pt x="56827" y="14816"/>
                  <a:pt x="56389" y="12056"/>
                  <a:pt x="57330" y="8536"/>
                </a:cubicBezTo>
                <a:cubicBezTo>
                  <a:pt x="58851" y="2785"/>
                  <a:pt x="58568" y="2102"/>
                  <a:pt x="57988" y="709"/>
                </a:cubicBezTo>
                <a:lnTo>
                  <a:pt x="57988" y="709"/>
                </a:lnTo>
                <a:cubicBezTo>
                  <a:pt x="57988" y="710"/>
                  <a:pt x="58696" y="2567"/>
                  <a:pt x="56350" y="7479"/>
                </a:cubicBezTo>
                <a:cubicBezTo>
                  <a:pt x="55808" y="8614"/>
                  <a:pt x="55460" y="9748"/>
                  <a:pt x="55228" y="10844"/>
                </a:cubicBezTo>
                <a:cubicBezTo>
                  <a:pt x="54687" y="10174"/>
                  <a:pt x="54068" y="9194"/>
                  <a:pt x="53616" y="7866"/>
                </a:cubicBezTo>
                <a:cubicBezTo>
                  <a:pt x="52520" y="4578"/>
                  <a:pt x="52172" y="4333"/>
                  <a:pt x="51450" y="3843"/>
                </a:cubicBezTo>
                <a:lnTo>
                  <a:pt x="51450" y="3843"/>
                </a:lnTo>
                <a:cubicBezTo>
                  <a:pt x="51450" y="3843"/>
                  <a:pt x="52391" y="4527"/>
                  <a:pt x="52804" y="7672"/>
                </a:cubicBezTo>
                <a:cubicBezTo>
                  <a:pt x="53088" y="9735"/>
                  <a:pt x="54068" y="11347"/>
                  <a:pt x="54996" y="12353"/>
                </a:cubicBezTo>
                <a:cubicBezTo>
                  <a:pt x="54725" y="14855"/>
                  <a:pt x="55125" y="17021"/>
                  <a:pt x="55641" y="18310"/>
                </a:cubicBezTo>
                <a:cubicBezTo>
                  <a:pt x="54815" y="19393"/>
                  <a:pt x="53926" y="20451"/>
                  <a:pt x="52946" y="21469"/>
                </a:cubicBezTo>
                <a:cubicBezTo>
                  <a:pt x="51257" y="23223"/>
                  <a:pt x="50070" y="24874"/>
                  <a:pt x="49245" y="26382"/>
                </a:cubicBezTo>
                <a:cubicBezTo>
                  <a:pt x="48497" y="25093"/>
                  <a:pt x="47453" y="22888"/>
                  <a:pt x="46821" y="19858"/>
                </a:cubicBezTo>
                <a:cubicBezTo>
                  <a:pt x="47311" y="19123"/>
                  <a:pt x="48252" y="18001"/>
                  <a:pt x="49890" y="17060"/>
                </a:cubicBezTo>
                <a:cubicBezTo>
                  <a:pt x="52894" y="15332"/>
                  <a:pt x="53075" y="14932"/>
                  <a:pt x="53410" y="14120"/>
                </a:cubicBezTo>
                <a:lnTo>
                  <a:pt x="53410" y="14120"/>
                </a:lnTo>
                <a:cubicBezTo>
                  <a:pt x="53410" y="14120"/>
                  <a:pt x="52919" y="15177"/>
                  <a:pt x="49928" y="16221"/>
                </a:cubicBezTo>
                <a:cubicBezTo>
                  <a:pt x="48497" y="16724"/>
                  <a:pt x="47388" y="17524"/>
                  <a:pt x="46563" y="18362"/>
                </a:cubicBezTo>
                <a:cubicBezTo>
                  <a:pt x="46434" y="17395"/>
                  <a:pt x="46344" y="16376"/>
                  <a:pt x="46318" y="15293"/>
                </a:cubicBezTo>
                <a:cubicBezTo>
                  <a:pt x="46112" y="6228"/>
                  <a:pt x="45415" y="5338"/>
                  <a:pt x="43971" y="3559"/>
                </a:cubicBezTo>
                <a:lnTo>
                  <a:pt x="43971" y="3559"/>
                </a:lnTo>
                <a:cubicBezTo>
                  <a:pt x="43972" y="3560"/>
                  <a:pt x="45789" y="5984"/>
                  <a:pt x="44448" y="14158"/>
                </a:cubicBezTo>
                <a:cubicBezTo>
                  <a:pt x="44358" y="14726"/>
                  <a:pt x="44293" y="15267"/>
                  <a:pt x="44242" y="15809"/>
                </a:cubicBezTo>
                <a:cubicBezTo>
                  <a:pt x="43197" y="15267"/>
                  <a:pt x="41599" y="14236"/>
                  <a:pt x="39974" y="12456"/>
                </a:cubicBezTo>
                <a:cubicBezTo>
                  <a:pt x="39806" y="11592"/>
                  <a:pt x="39664" y="10135"/>
                  <a:pt x="40141" y="8330"/>
                </a:cubicBezTo>
                <a:cubicBezTo>
                  <a:pt x="41031" y="4977"/>
                  <a:pt x="40876" y="4578"/>
                  <a:pt x="40528" y="3765"/>
                </a:cubicBezTo>
                <a:lnTo>
                  <a:pt x="40528" y="3765"/>
                </a:lnTo>
                <a:cubicBezTo>
                  <a:pt x="40529" y="3766"/>
                  <a:pt x="40941" y="4849"/>
                  <a:pt x="39574" y="7724"/>
                </a:cubicBezTo>
                <a:cubicBezTo>
                  <a:pt x="39045" y="8833"/>
                  <a:pt x="38813" y="9942"/>
                  <a:pt x="38749" y="10948"/>
                </a:cubicBezTo>
                <a:cubicBezTo>
                  <a:pt x="38659" y="10819"/>
                  <a:pt x="38555" y="10677"/>
                  <a:pt x="38465" y="10535"/>
                </a:cubicBezTo>
                <a:cubicBezTo>
                  <a:pt x="34868" y="5325"/>
                  <a:pt x="34133" y="5068"/>
                  <a:pt x="32598" y="4578"/>
                </a:cubicBezTo>
                <a:lnTo>
                  <a:pt x="32598" y="4578"/>
                </a:lnTo>
                <a:cubicBezTo>
                  <a:pt x="32599" y="4578"/>
                  <a:pt x="34597" y="5300"/>
                  <a:pt x="36944" y="10586"/>
                </a:cubicBezTo>
                <a:cubicBezTo>
                  <a:pt x="37588" y="12056"/>
                  <a:pt x="38414" y="13320"/>
                  <a:pt x="39316" y="14377"/>
                </a:cubicBezTo>
                <a:cubicBezTo>
                  <a:pt x="39329" y="14390"/>
                  <a:pt x="39329" y="14416"/>
                  <a:pt x="39342" y="14429"/>
                </a:cubicBezTo>
                <a:lnTo>
                  <a:pt x="39355" y="14416"/>
                </a:lnTo>
                <a:cubicBezTo>
                  <a:pt x="40928" y="16273"/>
                  <a:pt x="42720" y="17537"/>
                  <a:pt x="44152" y="18246"/>
                </a:cubicBezTo>
                <a:cubicBezTo>
                  <a:pt x="44255" y="23468"/>
                  <a:pt x="46150" y="27762"/>
                  <a:pt x="47775" y="30032"/>
                </a:cubicBezTo>
                <a:cubicBezTo>
                  <a:pt x="47298" y="32017"/>
                  <a:pt x="47440" y="33513"/>
                  <a:pt x="47607" y="34325"/>
                </a:cubicBezTo>
                <a:cubicBezTo>
                  <a:pt x="45390" y="26847"/>
                  <a:pt x="40180" y="21560"/>
                  <a:pt x="34507" y="18194"/>
                </a:cubicBezTo>
                <a:cubicBezTo>
                  <a:pt x="33630" y="16827"/>
                  <a:pt x="32508" y="14506"/>
                  <a:pt x="32108" y="11257"/>
                </a:cubicBezTo>
                <a:cubicBezTo>
                  <a:pt x="31347" y="4939"/>
                  <a:pt x="30793" y="4371"/>
                  <a:pt x="29671" y="3224"/>
                </a:cubicBezTo>
                <a:lnTo>
                  <a:pt x="29671" y="3224"/>
                </a:lnTo>
                <a:cubicBezTo>
                  <a:pt x="29672" y="3224"/>
                  <a:pt x="31115" y="4798"/>
                  <a:pt x="30728" y="10599"/>
                </a:cubicBezTo>
                <a:cubicBezTo>
                  <a:pt x="30587" y="12830"/>
                  <a:pt x="30922" y="14867"/>
                  <a:pt x="31502" y="16608"/>
                </a:cubicBezTo>
                <a:cubicBezTo>
                  <a:pt x="29916" y="15873"/>
                  <a:pt x="28343" y="15280"/>
                  <a:pt x="26808" y="14816"/>
                </a:cubicBezTo>
                <a:cubicBezTo>
                  <a:pt x="25764" y="14094"/>
                  <a:pt x="24565" y="13127"/>
                  <a:pt x="23353" y="11876"/>
                </a:cubicBezTo>
                <a:cubicBezTo>
                  <a:pt x="23198" y="10999"/>
                  <a:pt x="23121" y="9619"/>
                  <a:pt x="23559" y="7943"/>
                </a:cubicBezTo>
                <a:cubicBezTo>
                  <a:pt x="24449" y="4578"/>
                  <a:pt x="24294" y="4178"/>
                  <a:pt x="23946" y="3378"/>
                </a:cubicBezTo>
                <a:lnTo>
                  <a:pt x="23946" y="3378"/>
                </a:lnTo>
                <a:cubicBezTo>
                  <a:pt x="23946" y="3379"/>
                  <a:pt x="24358" y="4462"/>
                  <a:pt x="22992" y="7324"/>
                </a:cubicBezTo>
                <a:cubicBezTo>
                  <a:pt x="22463" y="8446"/>
                  <a:pt x="22231" y="9555"/>
                  <a:pt x="22166" y="10561"/>
                </a:cubicBezTo>
                <a:cubicBezTo>
                  <a:pt x="21651" y="9942"/>
                  <a:pt x="21122" y="9271"/>
                  <a:pt x="20619" y="8536"/>
                </a:cubicBezTo>
                <a:cubicBezTo>
                  <a:pt x="15474" y="1057"/>
                  <a:pt x="14417" y="696"/>
                  <a:pt x="122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0"/>
          <p:cNvSpPr/>
          <p:nvPr/>
        </p:nvSpPr>
        <p:spPr>
          <a:xfrm>
            <a:off x="1926415" y="345595"/>
            <a:ext cx="450688" cy="269204"/>
          </a:xfrm>
          <a:custGeom>
            <a:rect b="b" l="l" r="r" t="t"/>
            <a:pathLst>
              <a:path extrusionOk="0" h="6460" w="10815">
                <a:moveTo>
                  <a:pt x="10757" y="1"/>
                </a:moveTo>
                <a:cubicBezTo>
                  <a:pt x="10554" y="1"/>
                  <a:pt x="9827" y="63"/>
                  <a:pt x="8760" y="848"/>
                </a:cubicBezTo>
                <a:cubicBezTo>
                  <a:pt x="7492" y="1781"/>
                  <a:pt x="6369" y="3428"/>
                  <a:pt x="6369" y="3428"/>
                </a:cubicBezTo>
                <a:lnTo>
                  <a:pt x="5874" y="2145"/>
                </a:lnTo>
                <a:lnTo>
                  <a:pt x="5539" y="3603"/>
                </a:lnTo>
                <a:lnTo>
                  <a:pt x="5160" y="3617"/>
                </a:lnTo>
                <a:lnTo>
                  <a:pt x="4591" y="2393"/>
                </a:lnTo>
                <a:lnTo>
                  <a:pt x="4387" y="3778"/>
                </a:lnTo>
                <a:cubicBezTo>
                  <a:pt x="3510" y="2286"/>
                  <a:pt x="2375" y="1924"/>
                  <a:pt x="1479" y="1924"/>
                </a:cubicBezTo>
                <a:cubicBezTo>
                  <a:pt x="633" y="1924"/>
                  <a:pt x="0" y="2247"/>
                  <a:pt x="0" y="2247"/>
                </a:cubicBezTo>
                <a:cubicBezTo>
                  <a:pt x="65" y="2238"/>
                  <a:pt x="128" y="2234"/>
                  <a:pt x="188" y="2234"/>
                </a:cubicBezTo>
                <a:cubicBezTo>
                  <a:pt x="1270" y="2234"/>
                  <a:pt x="1545" y="3647"/>
                  <a:pt x="1545" y="3647"/>
                </a:cubicBezTo>
                <a:cubicBezTo>
                  <a:pt x="1671" y="3609"/>
                  <a:pt x="1795" y="3592"/>
                  <a:pt x="1916" y="3592"/>
                </a:cubicBezTo>
                <a:cubicBezTo>
                  <a:pt x="3014" y="3592"/>
                  <a:pt x="3877" y="4987"/>
                  <a:pt x="3877" y="4987"/>
                </a:cubicBezTo>
                <a:cubicBezTo>
                  <a:pt x="3877" y="4987"/>
                  <a:pt x="4008" y="4798"/>
                  <a:pt x="4489" y="4769"/>
                </a:cubicBezTo>
                <a:cubicBezTo>
                  <a:pt x="4496" y="4768"/>
                  <a:pt x="4502" y="4768"/>
                  <a:pt x="4509" y="4768"/>
                </a:cubicBezTo>
                <a:cubicBezTo>
                  <a:pt x="5042" y="4768"/>
                  <a:pt x="6165" y="6459"/>
                  <a:pt x="6165" y="6459"/>
                </a:cubicBezTo>
                <a:cubicBezTo>
                  <a:pt x="6165" y="6459"/>
                  <a:pt x="6253" y="4783"/>
                  <a:pt x="6705" y="4361"/>
                </a:cubicBezTo>
                <a:cubicBezTo>
                  <a:pt x="6968" y="4097"/>
                  <a:pt x="7219" y="4036"/>
                  <a:pt x="7396" y="4036"/>
                </a:cubicBezTo>
                <a:cubicBezTo>
                  <a:pt x="7553" y="4036"/>
                  <a:pt x="7652" y="4084"/>
                  <a:pt x="7652" y="4084"/>
                </a:cubicBezTo>
                <a:cubicBezTo>
                  <a:pt x="8104" y="2422"/>
                  <a:pt x="9678" y="2379"/>
                  <a:pt x="9678" y="2379"/>
                </a:cubicBezTo>
                <a:cubicBezTo>
                  <a:pt x="9284" y="1533"/>
                  <a:pt x="10815" y="3"/>
                  <a:pt x="10815" y="3"/>
                </a:cubicBezTo>
                <a:cubicBezTo>
                  <a:pt x="10815" y="3"/>
                  <a:pt x="10795" y="1"/>
                  <a:pt x="10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0"/>
          <p:cNvSpPr/>
          <p:nvPr/>
        </p:nvSpPr>
        <p:spPr>
          <a:xfrm>
            <a:off x="1375213" y="390696"/>
            <a:ext cx="430644" cy="297625"/>
          </a:xfrm>
          <a:custGeom>
            <a:rect b="b" l="l" r="r" t="t"/>
            <a:pathLst>
              <a:path extrusionOk="0" h="7142" w="10334">
                <a:moveTo>
                  <a:pt x="10334" y="0"/>
                </a:moveTo>
                <a:cubicBezTo>
                  <a:pt x="10333" y="0"/>
                  <a:pt x="9546" y="44"/>
                  <a:pt x="8439" y="1166"/>
                </a:cubicBezTo>
                <a:cubicBezTo>
                  <a:pt x="7331" y="2288"/>
                  <a:pt x="6486" y="4110"/>
                  <a:pt x="6486" y="4110"/>
                </a:cubicBezTo>
                <a:lnTo>
                  <a:pt x="5801" y="2900"/>
                </a:lnTo>
                <a:lnTo>
                  <a:pt x="5684" y="4402"/>
                </a:lnTo>
                <a:lnTo>
                  <a:pt x="5320" y="4475"/>
                </a:lnTo>
                <a:lnTo>
                  <a:pt x="4562" y="3352"/>
                </a:lnTo>
                <a:lnTo>
                  <a:pt x="4591" y="4751"/>
                </a:lnTo>
                <a:cubicBezTo>
                  <a:pt x="3681" y="3657"/>
                  <a:pt x="2722" y="3341"/>
                  <a:pt x="1917" y="3341"/>
                </a:cubicBezTo>
                <a:cubicBezTo>
                  <a:pt x="814" y="3341"/>
                  <a:pt x="0" y="3935"/>
                  <a:pt x="0" y="3935"/>
                </a:cubicBezTo>
                <a:lnTo>
                  <a:pt x="0" y="3935"/>
                </a:lnTo>
                <a:cubicBezTo>
                  <a:pt x="131" y="3896"/>
                  <a:pt x="254" y="3878"/>
                  <a:pt x="369" y="3878"/>
                </a:cubicBezTo>
                <a:cubicBezTo>
                  <a:pt x="1320" y="3878"/>
                  <a:pt x="1749" y="5072"/>
                  <a:pt x="1749" y="5072"/>
                </a:cubicBezTo>
                <a:cubicBezTo>
                  <a:pt x="1936" y="4983"/>
                  <a:pt x="2127" y="4946"/>
                  <a:pt x="2315" y="4946"/>
                </a:cubicBezTo>
                <a:cubicBezTo>
                  <a:pt x="3327" y="4946"/>
                  <a:pt x="4270" y="6034"/>
                  <a:pt x="4270" y="6034"/>
                </a:cubicBezTo>
                <a:cubicBezTo>
                  <a:pt x="4270" y="6034"/>
                  <a:pt x="4373" y="5830"/>
                  <a:pt x="4853" y="5713"/>
                </a:cubicBezTo>
                <a:cubicBezTo>
                  <a:pt x="4871" y="5709"/>
                  <a:pt x="4891" y="5707"/>
                  <a:pt x="4911" y="5707"/>
                </a:cubicBezTo>
                <a:cubicBezTo>
                  <a:pt x="5450" y="5707"/>
                  <a:pt x="6763" y="7142"/>
                  <a:pt x="6763" y="7142"/>
                </a:cubicBezTo>
                <a:cubicBezTo>
                  <a:pt x="6763" y="7142"/>
                  <a:pt x="6602" y="5466"/>
                  <a:pt x="6967" y="4970"/>
                </a:cubicBezTo>
                <a:cubicBezTo>
                  <a:pt x="7246" y="4594"/>
                  <a:pt x="7545" y="4531"/>
                  <a:pt x="7715" y="4531"/>
                </a:cubicBezTo>
                <a:cubicBezTo>
                  <a:pt x="7802" y="4531"/>
                  <a:pt x="7856" y="4547"/>
                  <a:pt x="7856" y="4547"/>
                </a:cubicBezTo>
                <a:cubicBezTo>
                  <a:pt x="8045" y="2828"/>
                  <a:pt x="9590" y="2536"/>
                  <a:pt x="9590" y="2536"/>
                </a:cubicBezTo>
                <a:cubicBezTo>
                  <a:pt x="9080" y="1749"/>
                  <a:pt x="10333" y="0"/>
                  <a:pt x="10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 name="Google Shape;686;p30"/>
          <p:cNvGrpSpPr/>
          <p:nvPr/>
        </p:nvGrpSpPr>
        <p:grpSpPr>
          <a:xfrm>
            <a:off x="7303216" y="2198507"/>
            <a:ext cx="1193463" cy="2658730"/>
            <a:chOff x="7022618" y="1478996"/>
            <a:chExt cx="1416237" cy="3155014"/>
          </a:xfrm>
        </p:grpSpPr>
        <p:grpSp>
          <p:nvGrpSpPr>
            <p:cNvPr id="687" name="Google Shape;687;p30"/>
            <p:cNvGrpSpPr/>
            <p:nvPr/>
          </p:nvGrpSpPr>
          <p:grpSpPr>
            <a:xfrm>
              <a:off x="7639785" y="1858917"/>
              <a:ext cx="557186" cy="260279"/>
              <a:chOff x="804700" y="3286850"/>
              <a:chExt cx="348350" cy="162725"/>
            </a:xfrm>
          </p:grpSpPr>
          <p:sp>
            <p:nvSpPr>
              <p:cNvPr id="688" name="Google Shape;688;p30"/>
              <p:cNvSpPr/>
              <p:nvPr/>
            </p:nvSpPr>
            <p:spPr>
              <a:xfrm>
                <a:off x="1080150" y="3286850"/>
                <a:ext cx="72900" cy="120300"/>
              </a:xfrm>
              <a:custGeom>
                <a:rect b="b" l="l" r="r" t="t"/>
                <a:pathLst>
                  <a:path extrusionOk="0" h="4812" w="2916">
                    <a:moveTo>
                      <a:pt x="1659" y="1"/>
                    </a:moveTo>
                    <a:cubicBezTo>
                      <a:pt x="1646" y="1"/>
                      <a:pt x="1632" y="1"/>
                      <a:pt x="1619" y="2"/>
                    </a:cubicBezTo>
                    <a:cubicBezTo>
                      <a:pt x="657" y="687"/>
                      <a:pt x="307" y="1488"/>
                      <a:pt x="161" y="2304"/>
                    </a:cubicBezTo>
                    <a:cubicBezTo>
                      <a:pt x="1" y="3135"/>
                      <a:pt x="30" y="3966"/>
                      <a:pt x="74" y="4811"/>
                    </a:cubicBezTo>
                    <a:cubicBezTo>
                      <a:pt x="934" y="4724"/>
                      <a:pt x="1735" y="4243"/>
                      <a:pt x="2245" y="3543"/>
                    </a:cubicBezTo>
                    <a:cubicBezTo>
                      <a:pt x="2741" y="2844"/>
                      <a:pt x="2916" y="1911"/>
                      <a:pt x="2712" y="1080"/>
                    </a:cubicBezTo>
                    <a:cubicBezTo>
                      <a:pt x="2570" y="554"/>
                      <a:pt x="2192" y="1"/>
                      <a:pt x="16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0"/>
              <p:cNvSpPr/>
              <p:nvPr/>
            </p:nvSpPr>
            <p:spPr>
              <a:xfrm>
                <a:off x="804700" y="3337150"/>
                <a:ext cx="91850" cy="112425"/>
              </a:xfrm>
              <a:custGeom>
                <a:rect b="b" l="l" r="r" t="t"/>
                <a:pathLst>
                  <a:path extrusionOk="0" h="4497" w="3674">
                    <a:moveTo>
                      <a:pt x="1283" y="1"/>
                    </a:moveTo>
                    <a:cubicBezTo>
                      <a:pt x="525" y="249"/>
                      <a:pt x="1" y="1079"/>
                      <a:pt x="15" y="1881"/>
                    </a:cubicBezTo>
                    <a:cubicBezTo>
                      <a:pt x="30" y="2697"/>
                      <a:pt x="525" y="3455"/>
                      <a:pt x="1196" y="3907"/>
                    </a:cubicBezTo>
                    <a:cubicBezTo>
                      <a:pt x="1800" y="4314"/>
                      <a:pt x="2546" y="4496"/>
                      <a:pt x="3275" y="4496"/>
                    </a:cubicBezTo>
                    <a:cubicBezTo>
                      <a:pt x="3354" y="4496"/>
                      <a:pt x="3434" y="4494"/>
                      <a:pt x="3513" y="4490"/>
                    </a:cubicBezTo>
                    <a:cubicBezTo>
                      <a:pt x="3673" y="2930"/>
                      <a:pt x="2872" y="1327"/>
                      <a:pt x="12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 name="Google Shape;690;p30"/>
            <p:cNvSpPr/>
            <p:nvPr/>
          </p:nvSpPr>
          <p:spPr>
            <a:xfrm>
              <a:off x="7307009" y="2666704"/>
              <a:ext cx="269876" cy="574061"/>
            </a:xfrm>
            <a:custGeom>
              <a:rect b="b" l="l" r="r" t="t"/>
              <a:pathLst>
                <a:path extrusionOk="0" h="14356" w="6749">
                  <a:moveTo>
                    <a:pt x="409" y="1"/>
                  </a:moveTo>
                  <a:cubicBezTo>
                    <a:pt x="0" y="3688"/>
                    <a:pt x="234" y="7434"/>
                    <a:pt x="1064" y="11049"/>
                  </a:cubicBezTo>
                  <a:cubicBezTo>
                    <a:pt x="1341" y="12200"/>
                    <a:pt x="2012" y="13249"/>
                    <a:pt x="2988" y="13934"/>
                  </a:cubicBezTo>
                  <a:cubicBezTo>
                    <a:pt x="3054" y="13972"/>
                    <a:pt x="3549" y="14355"/>
                    <a:pt x="4111" y="14355"/>
                  </a:cubicBezTo>
                  <a:cubicBezTo>
                    <a:pt x="4427" y="14355"/>
                    <a:pt x="4764" y="14234"/>
                    <a:pt x="5058" y="13861"/>
                  </a:cubicBezTo>
                  <a:cubicBezTo>
                    <a:pt x="6238" y="12360"/>
                    <a:pt x="6748" y="10130"/>
                    <a:pt x="5335" y="8527"/>
                  </a:cubicBezTo>
                  <a:cubicBezTo>
                    <a:pt x="3571" y="6545"/>
                    <a:pt x="2697" y="4330"/>
                    <a:pt x="3003" y="1692"/>
                  </a:cubicBezTo>
                  <a:cubicBezTo>
                    <a:pt x="2114" y="1094"/>
                    <a:pt x="1298" y="103"/>
                    <a:pt x="4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 name="Google Shape;691;p30"/>
            <p:cNvGrpSpPr/>
            <p:nvPr/>
          </p:nvGrpSpPr>
          <p:grpSpPr>
            <a:xfrm>
              <a:off x="8009869" y="3547349"/>
              <a:ext cx="428986" cy="1086660"/>
              <a:chOff x="1036075" y="4342450"/>
              <a:chExt cx="268200" cy="679375"/>
            </a:xfrm>
          </p:grpSpPr>
          <p:sp>
            <p:nvSpPr>
              <p:cNvPr id="692" name="Google Shape;692;p30"/>
              <p:cNvSpPr/>
              <p:nvPr/>
            </p:nvSpPr>
            <p:spPr>
              <a:xfrm>
                <a:off x="1036075" y="4342450"/>
                <a:ext cx="232850" cy="533800"/>
              </a:xfrm>
              <a:custGeom>
                <a:rect b="b" l="l" r="r" t="t"/>
                <a:pathLst>
                  <a:path extrusionOk="0" h="21352" w="9314">
                    <a:moveTo>
                      <a:pt x="5306" y="0"/>
                    </a:moveTo>
                    <a:cubicBezTo>
                      <a:pt x="3192" y="787"/>
                      <a:pt x="1589" y="1414"/>
                      <a:pt x="0" y="2026"/>
                    </a:cubicBezTo>
                    <a:cubicBezTo>
                      <a:pt x="15" y="4620"/>
                      <a:pt x="991" y="6748"/>
                      <a:pt x="2668" y="8628"/>
                    </a:cubicBezTo>
                    <a:cubicBezTo>
                      <a:pt x="4460" y="12607"/>
                      <a:pt x="5714" y="16819"/>
                      <a:pt x="6370" y="21133"/>
                    </a:cubicBezTo>
                    <a:cubicBezTo>
                      <a:pt x="7477" y="21337"/>
                      <a:pt x="8191" y="21337"/>
                      <a:pt x="8906" y="21352"/>
                    </a:cubicBezTo>
                    <a:cubicBezTo>
                      <a:pt x="9110" y="18714"/>
                      <a:pt x="9314" y="16061"/>
                      <a:pt x="9095" y="13438"/>
                    </a:cubicBezTo>
                    <a:cubicBezTo>
                      <a:pt x="8862" y="10800"/>
                      <a:pt x="8177" y="8162"/>
                      <a:pt x="6734" y="5961"/>
                    </a:cubicBezTo>
                    <a:cubicBezTo>
                      <a:pt x="6034" y="3790"/>
                      <a:pt x="5670" y="1895"/>
                      <a:pt x="53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0"/>
              <p:cNvSpPr/>
              <p:nvPr/>
            </p:nvSpPr>
            <p:spPr>
              <a:xfrm>
                <a:off x="1064125" y="4851825"/>
                <a:ext cx="240150" cy="170000"/>
              </a:xfrm>
              <a:custGeom>
                <a:rect b="b" l="l" r="r" t="t"/>
                <a:pathLst>
                  <a:path extrusionOk="0" h="6800" w="9606">
                    <a:moveTo>
                      <a:pt x="5510" y="0"/>
                    </a:moveTo>
                    <a:cubicBezTo>
                      <a:pt x="4796" y="1079"/>
                      <a:pt x="4082" y="2157"/>
                      <a:pt x="3353" y="3309"/>
                    </a:cubicBezTo>
                    <a:cubicBezTo>
                      <a:pt x="2405" y="3848"/>
                      <a:pt x="1487" y="4460"/>
                      <a:pt x="598" y="5116"/>
                    </a:cubicBezTo>
                    <a:cubicBezTo>
                      <a:pt x="336" y="5320"/>
                      <a:pt x="44" y="5568"/>
                      <a:pt x="15" y="5903"/>
                    </a:cubicBezTo>
                    <a:cubicBezTo>
                      <a:pt x="1" y="6195"/>
                      <a:pt x="205" y="6472"/>
                      <a:pt x="467" y="6617"/>
                    </a:cubicBezTo>
                    <a:cubicBezTo>
                      <a:pt x="715" y="6748"/>
                      <a:pt x="1021" y="6792"/>
                      <a:pt x="1312" y="6792"/>
                    </a:cubicBezTo>
                    <a:cubicBezTo>
                      <a:pt x="1413" y="6797"/>
                      <a:pt x="1513" y="6799"/>
                      <a:pt x="1613" y="6799"/>
                    </a:cubicBezTo>
                    <a:cubicBezTo>
                      <a:pt x="3074" y="6799"/>
                      <a:pt x="4539" y="6304"/>
                      <a:pt x="5889" y="5349"/>
                    </a:cubicBezTo>
                    <a:cubicBezTo>
                      <a:pt x="6763" y="5087"/>
                      <a:pt x="7623" y="4839"/>
                      <a:pt x="8498" y="4577"/>
                    </a:cubicBezTo>
                    <a:cubicBezTo>
                      <a:pt x="8862" y="4475"/>
                      <a:pt x="9270" y="4329"/>
                      <a:pt x="9430" y="3979"/>
                    </a:cubicBezTo>
                    <a:cubicBezTo>
                      <a:pt x="9605" y="3586"/>
                      <a:pt x="9372" y="3134"/>
                      <a:pt x="9139" y="2770"/>
                    </a:cubicBezTo>
                    <a:cubicBezTo>
                      <a:pt x="8658" y="1983"/>
                      <a:pt x="8162" y="1196"/>
                      <a:pt x="7900" y="452"/>
                    </a:cubicBezTo>
                    <a:cubicBezTo>
                      <a:pt x="7099" y="336"/>
                      <a:pt x="6311" y="204"/>
                      <a:pt x="55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 name="Google Shape;694;p30"/>
            <p:cNvGrpSpPr/>
            <p:nvPr/>
          </p:nvGrpSpPr>
          <p:grpSpPr>
            <a:xfrm>
              <a:off x="7022618" y="1478996"/>
              <a:ext cx="1416237" cy="3155014"/>
              <a:chOff x="418850" y="3049325"/>
              <a:chExt cx="885425" cy="1972500"/>
            </a:xfrm>
          </p:grpSpPr>
          <p:sp>
            <p:nvSpPr>
              <p:cNvPr id="695" name="Google Shape;695;p30"/>
              <p:cNvSpPr/>
              <p:nvPr/>
            </p:nvSpPr>
            <p:spPr>
              <a:xfrm>
                <a:off x="978150" y="3910300"/>
                <a:ext cx="102775" cy="165450"/>
              </a:xfrm>
              <a:custGeom>
                <a:rect b="b" l="l" r="r" t="t"/>
                <a:pathLst>
                  <a:path extrusionOk="0" h="6618" w="4111">
                    <a:moveTo>
                      <a:pt x="3396" y="1"/>
                    </a:moveTo>
                    <a:cubicBezTo>
                      <a:pt x="1982" y="846"/>
                      <a:pt x="933" y="1473"/>
                      <a:pt x="510" y="2522"/>
                    </a:cubicBezTo>
                    <a:cubicBezTo>
                      <a:pt x="0" y="3790"/>
                      <a:pt x="598" y="5204"/>
                      <a:pt x="525" y="6574"/>
                    </a:cubicBezTo>
                    <a:cubicBezTo>
                      <a:pt x="1122" y="6195"/>
                      <a:pt x="1734" y="5816"/>
                      <a:pt x="2347" y="5437"/>
                    </a:cubicBezTo>
                    <a:cubicBezTo>
                      <a:pt x="2667" y="5831"/>
                      <a:pt x="2988" y="6224"/>
                      <a:pt x="3308" y="6618"/>
                    </a:cubicBezTo>
                    <a:cubicBezTo>
                      <a:pt x="3571" y="5670"/>
                      <a:pt x="3833" y="4723"/>
                      <a:pt x="4110" y="3776"/>
                    </a:cubicBezTo>
                    <a:cubicBezTo>
                      <a:pt x="3731" y="2508"/>
                      <a:pt x="3483" y="1254"/>
                      <a:pt x="3396" y="1"/>
                    </a:cubicBezTo>
                    <a:close/>
                  </a:path>
                </a:pathLst>
              </a:custGeom>
              <a:solidFill>
                <a:srgbClr val="24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0"/>
              <p:cNvSpPr/>
              <p:nvPr/>
            </p:nvSpPr>
            <p:spPr>
              <a:xfrm>
                <a:off x="1097650" y="3869125"/>
                <a:ext cx="141775" cy="188125"/>
              </a:xfrm>
              <a:custGeom>
                <a:rect b="b" l="l" r="r" t="t"/>
                <a:pathLst>
                  <a:path extrusionOk="0" h="7525" w="5671">
                    <a:moveTo>
                      <a:pt x="4023" y="1"/>
                    </a:moveTo>
                    <a:cubicBezTo>
                      <a:pt x="2303" y="1487"/>
                      <a:pt x="1" y="6807"/>
                      <a:pt x="1" y="6807"/>
                    </a:cubicBezTo>
                    <a:cubicBezTo>
                      <a:pt x="1" y="6807"/>
                      <a:pt x="528" y="7524"/>
                      <a:pt x="854" y="7524"/>
                    </a:cubicBezTo>
                    <a:cubicBezTo>
                      <a:pt x="866" y="7524"/>
                      <a:pt x="878" y="7523"/>
                      <a:pt x="890" y="7521"/>
                    </a:cubicBezTo>
                    <a:cubicBezTo>
                      <a:pt x="2070" y="6705"/>
                      <a:pt x="3251" y="5831"/>
                      <a:pt x="4446" y="5014"/>
                    </a:cubicBezTo>
                    <a:cubicBezTo>
                      <a:pt x="4723" y="5218"/>
                      <a:pt x="5043" y="5423"/>
                      <a:pt x="5393" y="5539"/>
                    </a:cubicBezTo>
                    <a:cubicBezTo>
                      <a:pt x="5422" y="4315"/>
                      <a:pt x="5481" y="2989"/>
                      <a:pt x="5670" y="1779"/>
                    </a:cubicBezTo>
                    <a:cubicBezTo>
                      <a:pt x="5058" y="1181"/>
                      <a:pt x="4533" y="657"/>
                      <a:pt x="4023" y="1"/>
                    </a:cubicBezTo>
                    <a:close/>
                  </a:path>
                </a:pathLst>
              </a:custGeom>
              <a:solidFill>
                <a:srgbClr val="241D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0"/>
              <p:cNvSpPr/>
              <p:nvPr/>
            </p:nvSpPr>
            <p:spPr>
              <a:xfrm>
                <a:off x="790125" y="3474900"/>
                <a:ext cx="339625" cy="631825"/>
              </a:xfrm>
              <a:custGeom>
                <a:rect b="b" l="l" r="r" t="t"/>
                <a:pathLst>
                  <a:path extrusionOk="0" h="25273" w="13585">
                    <a:moveTo>
                      <a:pt x="5175" y="0"/>
                    </a:moveTo>
                    <a:cubicBezTo>
                      <a:pt x="5073" y="802"/>
                      <a:pt x="4941" y="1603"/>
                      <a:pt x="4781" y="2419"/>
                    </a:cubicBezTo>
                    <a:cubicBezTo>
                      <a:pt x="4592" y="3440"/>
                      <a:pt x="4344" y="4445"/>
                      <a:pt x="4009" y="5422"/>
                    </a:cubicBezTo>
                    <a:cubicBezTo>
                      <a:pt x="2959" y="6253"/>
                      <a:pt x="1924" y="7083"/>
                      <a:pt x="875" y="8045"/>
                    </a:cubicBezTo>
                    <a:cubicBezTo>
                      <a:pt x="1" y="10742"/>
                      <a:pt x="88" y="13744"/>
                      <a:pt x="1443" y="16615"/>
                    </a:cubicBezTo>
                    <a:cubicBezTo>
                      <a:pt x="1691" y="17883"/>
                      <a:pt x="1779" y="19195"/>
                      <a:pt x="1647" y="20507"/>
                    </a:cubicBezTo>
                    <a:cubicBezTo>
                      <a:pt x="1545" y="21643"/>
                      <a:pt x="1298" y="22795"/>
                      <a:pt x="860" y="23917"/>
                    </a:cubicBezTo>
                    <a:cubicBezTo>
                      <a:pt x="904" y="23917"/>
                      <a:pt x="948" y="23932"/>
                      <a:pt x="1006" y="23946"/>
                    </a:cubicBezTo>
                    <a:cubicBezTo>
                      <a:pt x="3703" y="24485"/>
                      <a:pt x="6472" y="24704"/>
                      <a:pt x="9255" y="25272"/>
                    </a:cubicBezTo>
                    <a:cubicBezTo>
                      <a:pt x="9124" y="24077"/>
                      <a:pt x="9328" y="22853"/>
                      <a:pt x="9780" y="21745"/>
                    </a:cubicBezTo>
                    <a:cubicBezTo>
                      <a:pt x="10217" y="20681"/>
                      <a:pt x="10888" y="19719"/>
                      <a:pt x="11748" y="18976"/>
                    </a:cubicBezTo>
                    <a:cubicBezTo>
                      <a:pt x="11835" y="18889"/>
                      <a:pt x="11937" y="18816"/>
                      <a:pt x="12025" y="18743"/>
                    </a:cubicBezTo>
                    <a:cubicBezTo>
                      <a:pt x="13351" y="15507"/>
                      <a:pt x="13584" y="11995"/>
                      <a:pt x="12622" y="8847"/>
                    </a:cubicBezTo>
                    <a:cubicBezTo>
                      <a:pt x="11296" y="7783"/>
                      <a:pt x="10174" y="6792"/>
                      <a:pt x="9270" y="5626"/>
                    </a:cubicBezTo>
                    <a:cubicBezTo>
                      <a:pt x="9197" y="5291"/>
                      <a:pt x="9139" y="4970"/>
                      <a:pt x="9095" y="4649"/>
                    </a:cubicBezTo>
                    <a:cubicBezTo>
                      <a:pt x="8906" y="3192"/>
                      <a:pt x="9095" y="1837"/>
                      <a:pt x="9489" y="539"/>
                    </a:cubicBezTo>
                    <a:cubicBezTo>
                      <a:pt x="7842" y="292"/>
                      <a:pt x="6501" y="146"/>
                      <a:pt x="51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0"/>
              <p:cNvSpPr/>
              <p:nvPr/>
            </p:nvSpPr>
            <p:spPr>
              <a:xfrm>
                <a:off x="909650" y="3474900"/>
                <a:ext cx="117700" cy="116250"/>
              </a:xfrm>
              <a:custGeom>
                <a:rect b="b" l="l" r="r" t="t"/>
                <a:pathLst>
                  <a:path extrusionOk="0" h="4650" w="4708">
                    <a:moveTo>
                      <a:pt x="394" y="0"/>
                    </a:moveTo>
                    <a:cubicBezTo>
                      <a:pt x="292" y="802"/>
                      <a:pt x="160" y="1603"/>
                      <a:pt x="0" y="2419"/>
                    </a:cubicBezTo>
                    <a:cubicBezTo>
                      <a:pt x="481" y="3002"/>
                      <a:pt x="1064" y="3498"/>
                      <a:pt x="1720" y="3862"/>
                    </a:cubicBezTo>
                    <a:cubicBezTo>
                      <a:pt x="2521" y="4314"/>
                      <a:pt x="3425" y="4591"/>
                      <a:pt x="4314" y="4649"/>
                    </a:cubicBezTo>
                    <a:cubicBezTo>
                      <a:pt x="4125" y="3192"/>
                      <a:pt x="4314" y="1837"/>
                      <a:pt x="4708" y="539"/>
                    </a:cubicBezTo>
                    <a:cubicBezTo>
                      <a:pt x="3061" y="292"/>
                      <a:pt x="1720" y="146"/>
                      <a:pt x="394"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0"/>
              <p:cNvSpPr/>
              <p:nvPr/>
            </p:nvSpPr>
            <p:spPr>
              <a:xfrm>
                <a:off x="811625" y="3938350"/>
                <a:ext cx="273650" cy="136300"/>
              </a:xfrm>
              <a:custGeom>
                <a:rect b="b" l="l" r="r" t="t"/>
                <a:pathLst>
                  <a:path extrusionOk="0" h="5452" w="10946">
                    <a:moveTo>
                      <a:pt x="10946" y="1"/>
                    </a:moveTo>
                    <a:cubicBezTo>
                      <a:pt x="7565" y="657"/>
                      <a:pt x="4183" y="1313"/>
                      <a:pt x="787" y="1969"/>
                    </a:cubicBezTo>
                    <a:cubicBezTo>
                      <a:pt x="685" y="3105"/>
                      <a:pt x="438" y="4257"/>
                      <a:pt x="0" y="5379"/>
                    </a:cubicBezTo>
                    <a:cubicBezTo>
                      <a:pt x="44" y="5394"/>
                      <a:pt x="88" y="5394"/>
                      <a:pt x="146" y="5408"/>
                    </a:cubicBezTo>
                    <a:cubicBezTo>
                      <a:pt x="1166" y="5015"/>
                      <a:pt x="2230" y="4709"/>
                      <a:pt x="3309" y="4504"/>
                    </a:cubicBezTo>
                    <a:cubicBezTo>
                      <a:pt x="3644" y="4898"/>
                      <a:pt x="4081" y="5219"/>
                      <a:pt x="4548" y="5452"/>
                    </a:cubicBezTo>
                    <a:cubicBezTo>
                      <a:pt x="5845" y="4286"/>
                      <a:pt x="7171" y="3266"/>
                      <a:pt x="8570" y="2347"/>
                    </a:cubicBezTo>
                    <a:cubicBezTo>
                      <a:pt x="8687" y="2639"/>
                      <a:pt x="8804" y="2930"/>
                      <a:pt x="8920" y="3207"/>
                    </a:cubicBezTo>
                    <a:cubicBezTo>
                      <a:pt x="9357" y="2143"/>
                      <a:pt x="10028" y="1181"/>
                      <a:pt x="10888" y="438"/>
                    </a:cubicBezTo>
                    <a:cubicBezTo>
                      <a:pt x="10917" y="292"/>
                      <a:pt x="10931" y="147"/>
                      <a:pt x="10946"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0"/>
              <p:cNvSpPr/>
              <p:nvPr/>
            </p:nvSpPr>
            <p:spPr>
              <a:xfrm>
                <a:off x="1080150" y="3286850"/>
                <a:ext cx="72900" cy="120300"/>
              </a:xfrm>
              <a:custGeom>
                <a:rect b="b" l="l" r="r" t="t"/>
                <a:pathLst>
                  <a:path extrusionOk="0" h="4812" w="2916">
                    <a:moveTo>
                      <a:pt x="1659" y="1"/>
                    </a:moveTo>
                    <a:cubicBezTo>
                      <a:pt x="1646" y="1"/>
                      <a:pt x="1632" y="1"/>
                      <a:pt x="1619" y="2"/>
                    </a:cubicBezTo>
                    <a:cubicBezTo>
                      <a:pt x="657" y="687"/>
                      <a:pt x="307" y="1488"/>
                      <a:pt x="161" y="2304"/>
                    </a:cubicBezTo>
                    <a:cubicBezTo>
                      <a:pt x="1" y="3135"/>
                      <a:pt x="30" y="3966"/>
                      <a:pt x="74" y="4811"/>
                    </a:cubicBezTo>
                    <a:cubicBezTo>
                      <a:pt x="934" y="4724"/>
                      <a:pt x="1735" y="4243"/>
                      <a:pt x="2245" y="3543"/>
                    </a:cubicBezTo>
                    <a:cubicBezTo>
                      <a:pt x="2741" y="2844"/>
                      <a:pt x="2916" y="1911"/>
                      <a:pt x="2712" y="1080"/>
                    </a:cubicBezTo>
                    <a:cubicBezTo>
                      <a:pt x="2570" y="554"/>
                      <a:pt x="2192" y="1"/>
                      <a:pt x="1659"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0"/>
              <p:cNvSpPr/>
              <p:nvPr/>
            </p:nvSpPr>
            <p:spPr>
              <a:xfrm>
                <a:off x="804700" y="3337150"/>
                <a:ext cx="91850" cy="112425"/>
              </a:xfrm>
              <a:custGeom>
                <a:rect b="b" l="l" r="r" t="t"/>
                <a:pathLst>
                  <a:path extrusionOk="0" h="4497" w="3674">
                    <a:moveTo>
                      <a:pt x="1283" y="1"/>
                    </a:moveTo>
                    <a:cubicBezTo>
                      <a:pt x="525" y="249"/>
                      <a:pt x="1" y="1079"/>
                      <a:pt x="15" y="1881"/>
                    </a:cubicBezTo>
                    <a:cubicBezTo>
                      <a:pt x="30" y="2697"/>
                      <a:pt x="525" y="3455"/>
                      <a:pt x="1196" y="3907"/>
                    </a:cubicBezTo>
                    <a:cubicBezTo>
                      <a:pt x="1800" y="4314"/>
                      <a:pt x="2546" y="4496"/>
                      <a:pt x="3275" y="4496"/>
                    </a:cubicBezTo>
                    <a:cubicBezTo>
                      <a:pt x="3354" y="4496"/>
                      <a:pt x="3434" y="4494"/>
                      <a:pt x="3513" y="4490"/>
                    </a:cubicBezTo>
                    <a:cubicBezTo>
                      <a:pt x="3673" y="2930"/>
                      <a:pt x="2872" y="1327"/>
                      <a:pt x="1283"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0"/>
              <p:cNvSpPr/>
              <p:nvPr/>
            </p:nvSpPr>
            <p:spPr>
              <a:xfrm>
                <a:off x="774100" y="3076550"/>
                <a:ext cx="387700" cy="459425"/>
              </a:xfrm>
              <a:custGeom>
                <a:rect b="b" l="l" r="r" t="t"/>
                <a:pathLst>
                  <a:path extrusionOk="0" h="18377" w="15508">
                    <a:moveTo>
                      <a:pt x="7787" y="1"/>
                    </a:moveTo>
                    <a:cubicBezTo>
                      <a:pt x="7101" y="1"/>
                      <a:pt x="6416" y="92"/>
                      <a:pt x="5757" y="281"/>
                    </a:cubicBezTo>
                    <a:cubicBezTo>
                      <a:pt x="3309" y="966"/>
                      <a:pt x="1210" y="2963"/>
                      <a:pt x="598" y="5426"/>
                    </a:cubicBezTo>
                    <a:cubicBezTo>
                      <a:pt x="0" y="7904"/>
                      <a:pt x="1050" y="10746"/>
                      <a:pt x="3454" y="12261"/>
                    </a:cubicBezTo>
                    <a:cubicBezTo>
                      <a:pt x="3877" y="13777"/>
                      <a:pt x="4314" y="15322"/>
                      <a:pt x="5262" y="16575"/>
                    </a:cubicBezTo>
                    <a:cubicBezTo>
                      <a:pt x="6063" y="17608"/>
                      <a:pt x="7320" y="18377"/>
                      <a:pt x="8594" y="18377"/>
                    </a:cubicBezTo>
                    <a:cubicBezTo>
                      <a:pt x="8849" y="18377"/>
                      <a:pt x="9105" y="18346"/>
                      <a:pt x="9357" y="18281"/>
                    </a:cubicBezTo>
                    <a:cubicBezTo>
                      <a:pt x="11427" y="17741"/>
                      <a:pt x="12462" y="16634"/>
                      <a:pt x="12811" y="15278"/>
                    </a:cubicBezTo>
                    <a:cubicBezTo>
                      <a:pt x="13176" y="13937"/>
                      <a:pt x="13030" y="12509"/>
                      <a:pt x="12884" y="11110"/>
                    </a:cubicBezTo>
                    <a:cubicBezTo>
                      <a:pt x="15187" y="9230"/>
                      <a:pt x="15508" y="5455"/>
                      <a:pt x="13788" y="2977"/>
                    </a:cubicBezTo>
                    <a:cubicBezTo>
                      <a:pt x="12459" y="1062"/>
                      <a:pt x="10120" y="1"/>
                      <a:pt x="77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0"/>
              <p:cNvSpPr/>
              <p:nvPr/>
            </p:nvSpPr>
            <p:spPr>
              <a:xfrm>
                <a:off x="978150" y="3493175"/>
                <a:ext cx="42275" cy="9825"/>
              </a:xfrm>
              <a:custGeom>
                <a:rect b="b" l="l" r="r" t="t"/>
                <a:pathLst>
                  <a:path extrusionOk="0" h="393" w="1691">
                    <a:moveTo>
                      <a:pt x="892" y="1"/>
                    </a:moveTo>
                    <a:cubicBezTo>
                      <a:pt x="581" y="1"/>
                      <a:pt x="269" y="78"/>
                      <a:pt x="0" y="231"/>
                    </a:cubicBezTo>
                    <a:cubicBezTo>
                      <a:pt x="221" y="345"/>
                      <a:pt x="462" y="393"/>
                      <a:pt x="710" y="393"/>
                    </a:cubicBezTo>
                    <a:cubicBezTo>
                      <a:pt x="1033" y="393"/>
                      <a:pt x="1369" y="311"/>
                      <a:pt x="1691" y="187"/>
                    </a:cubicBezTo>
                    <a:cubicBezTo>
                      <a:pt x="1449" y="63"/>
                      <a:pt x="1171" y="1"/>
                      <a:pt x="892"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0"/>
              <p:cNvSpPr/>
              <p:nvPr/>
            </p:nvSpPr>
            <p:spPr>
              <a:xfrm>
                <a:off x="975950" y="3157499"/>
                <a:ext cx="138125" cy="133500"/>
              </a:xfrm>
              <a:custGeom>
                <a:rect b="b" l="l" r="r" t="t"/>
                <a:pathLst>
                  <a:path extrusionOk="0" h="5340" w="5525">
                    <a:moveTo>
                      <a:pt x="1537" y="1"/>
                    </a:moveTo>
                    <a:cubicBezTo>
                      <a:pt x="1382" y="1"/>
                      <a:pt x="1228" y="18"/>
                      <a:pt x="1079" y="60"/>
                    </a:cubicBezTo>
                    <a:cubicBezTo>
                      <a:pt x="671" y="162"/>
                      <a:pt x="248" y="483"/>
                      <a:pt x="205" y="935"/>
                    </a:cubicBezTo>
                    <a:cubicBezTo>
                      <a:pt x="103" y="1838"/>
                      <a:pt x="1" y="2771"/>
                      <a:pt x="307" y="3631"/>
                    </a:cubicBezTo>
                    <a:cubicBezTo>
                      <a:pt x="627" y="4506"/>
                      <a:pt x="1443" y="5293"/>
                      <a:pt x="2478" y="5336"/>
                    </a:cubicBezTo>
                    <a:cubicBezTo>
                      <a:pt x="2515" y="5338"/>
                      <a:pt x="2551" y="5339"/>
                      <a:pt x="2587" y="5339"/>
                    </a:cubicBezTo>
                    <a:cubicBezTo>
                      <a:pt x="3119" y="5339"/>
                      <a:pt x="3645" y="5143"/>
                      <a:pt x="4082" y="4870"/>
                    </a:cubicBezTo>
                    <a:cubicBezTo>
                      <a:pt x="4781" y="4447"/>
                      <a:pt x="5335" y="3806"/>
                      <a:pt x="5437" y="3077"/>
                    </a:cubicBezTo>
                    <a:cubicBezTo>
                      <a:pt x="5524" y="2348"/>
                      <a:pt x="5131" y="1605"/>
                      <a:pt x="4533" y="1110"/>
                    </a:cubicBezTo>
                    <a:cubicBezTo>
                      <a:pt x="3936" y="600"/>
                      <a:pt x="3149" y="293"/>
                      <a:pt x="2347" y="119"/>
                    </a:cubicBezTo>
                    <a:cubicBezTo>
                      <a:pt x="2087" y="54"/>
                      <a:pt x="1810" y="1"/>
                      <a:pt x="1537"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0"/>
              <p:cNvSpPr/>
              <p:nvPr/>
            </p:nvSpPr>
            <p:spPr>
              <a:xfrm>
                <a:off x="981425" y="3180125"/>
                <a:ext cx="107150" cy="101550"/>
              </a:xfrm>
              <a:custGeom>
                <a:rect b="b" l="l" r="r" t="t"/>
                <a:pathLst>
                  <a:path extrusionOk="0" h="4062" w="4286">
                    <a:moveTo>
                      <a:pt x="1560" y="0"/>
                    </a:moveTo>
                    <a:cubicBezTo>
                      <a:pt x="1035" y="0"/>
                      <a:pt x="350" y="161"/>
                      <a:pt x="248" y="671"/>
                    </a:cubicBezTo>
                    <a:cubicBezTo>
                      <a:pt x="102" y="1283"/>
                      <a:pt x="0" y="1924"/>
                      <a:pt x="117" y="2536"/>
                    </a:cubicBezTo>
                    <a:cubicBezTo>
                      <a:pt x="233" y="3148"/>
                      <a:pt x="612" y="3746"/>
                      <a:pt x="1210" y="3965"/>
                    </a:cubicBezTo>
                    <a:cubicBezTo>
                      <a:pt x="1391" y="4033"/>
                      <a:pt x="1579" y="4062"/>
                      <a:pt x="1770" y="4062"/>
                    </a:cubicBezTo>
                    <a:cubicBezTo>
                      <a:pt x="2026" y="4062"/>
                      <a:pt x="2286" y="4010"/>
                      <a:pt x="2536" y="3935"/>
                    </a:cubicBezTo>
                    <a:cubicBezTo>
                      <a:pt x="2973" y="3819"/>
                      <a:pt x="3411" y="3615"/>
                      <a:pt x="3731" y="3309"/>
                    </a:cubicBezTo>
                    <a:cubicBezTo>
                      <a:pt x="4067" y="2988"/>
                      <a:pt x="4285" y="2551"/>
                      <a:pt x="4271" y="2099"/>
                    </a:cubicBezTo>
                    <a:cubicBezTo>
                      <a:pt x="4241" y="1385"/>
                      <a:pt x="3644" y="831"/>
                      <a:pt x="3046" y="481"/>
                    </a:cubicBezTo>
                    <a:cubicBezTo>
                      <a:pt x="2595" y="204"/>
                      <a:pt x="2084" y="0"/>
                      <a:pt x="1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0"/>
              <p:cNvSpPr/>
              <p:nvPr/>
            </p:nvSpPr>
            <p:spPr>
              <a:xfrm>
                <a:off x="1038625" y="3246075"/>
                <a:ext cx="6575" cy="6575"/>
              </a:xfrm>
              <a:custGeom>
                <a:rect b="b" l="l" r="r" t="t"/>
                <a:pathLst>
                  <a:path extrusionOk="0" h="263" w="263">
                    <a:moveTo>
                      <a:pt x="132" y="0"/>
                    </a:moveTo>
                    <a:cubicBezTo>
                      <a:pt x="59" y="0"/>
                      <a:pt x="0" y="59"/>
                      <a:pt x="0" y="131"/>
                    </a:cubicBezTo>
                    <a:cubicBezTo>
                      <a:pt x="0" y="204"/>
                      <a:pt x="59" y="263"/>
                      <a:pt x="132" y="263"/>
                    </a:cubicBezTo>
                    <a:cubicBezTo>
                      <a:pt x="204" y="263"/>
                      <a:pt x="263" y="204"/>
                      <a:pt x="263" y="131"/>
                    </a:cubicBezTo>
                    <a:cubicBezTo>
                      <a:pt x="263" y="59"/>
                      <a:pt x="204" y="0"/>
                      <a:pt x="132" y="0"/>
                    </a:cubicBezTo>
                    <a:close/>
                  </a:path>
                </a:pathLst>
              </a:custGeom>
              <a:solidFill>
                <a:srgbClr val="452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0"/>
              <p:cNvSpPr/>
              <p:nvPr/>
            </p:nvSpPr>
            <p:spPr>
              <a:xfrm>
                <a:off x="826575" y="3203449"/>
                <a:ext cx="119525" cy="129825"/>
              </a:xfrm>
              <a:custGeom>
                <a:rect b="b" l="l" r="r" t="t"/>
                <a:pathLst>
                  <a:path extrusionOk="0" h="5193" w="4781">
                    <a:moveTo>
                      <a:pt x="3993" y="0"/>
                    </a:moveTo>
                    <a:lnTo>
                      <a:pt x="3993" y="0"/>
                    </a:lnTo>
                    <a:cubicBezTo>
                      <a:pt x="4139" y="321"/>
                      <a:pt x="3964" y="729"/>
                      <a:pt x="3717" y="962"/>
                    </a:cubicBezTo>
                    <a:cubicBezTo>
                      <a:pt x="3454" y="1195"/>
                      <a:pt x="3119" y="1283"/>
                      <a:pt x="2798" y="1414"/>
                    </a:cubicBezTo>
                    <a:cubicBezTo>
                      <a:pt x="1895" y="1778"/>
                      <a:pt x="1079" y="2391"/>
                      <a:pt x="452" y="3192"/>
                    </a:cubicBezTo>
                    <a:cubicBezTo>
                      <a:pt x="204" y="3484"/>
                      <a:pt x="0" y="3848"/>
                      <a:pt x="44" y="4242"/>
                    </a:cubicBezTo>
                    <a:cubicBezTo>
                      <a:pt x="117" y="4810"/>
                      <a:pt x="685" y="5116"/>
                      <a:pt x="1210" y="5174"/>
                    </a:cubicBezTo>
                    <a:cubicBezTo>
                      <a:pt x="1315" y="5187"/>
                      <a:pt x="1420" y="5192"/>
                      <a:pt x="1525" y="5192"/>
                    </a:cubicBezTo>
                    <a:cubicBezTo>
                      <a:pt x="2430" y="5192"/>
                      <a:pt x="3333" y="4751"/>
                      <a:pt x="3921" y="3994"/>
                    </a:cubicBezTo>
                    <a:cubicBezTo>
                      <a:pt x="4562" y="3134"/>
                      <a:pt x="4780" y="1939"/>
                      <a:pt x="4474" y="889"/>
                    </a:cubicBezTo>
                    <a:cubicBezTo>
                      <a:pt x="4343" y="423"/>
                      <a:pt x="4139" y="219"/>
                      <a:pt x="3993"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0"/>
              <p:cNvSpPr/>
              <p:nvPr/>
            </p:nvSpPr>
            <p:spPr>
              <a:xfrm>
                <a:off x="859725" y="3243525"/>
                <a:ext cx="79825" cy="73900"/>
              </a:xfrm>
              <a:custGeom>
                <a:rect b="b" l="l" r="r" t="t"/>
                <a:pathLst>
                  <a:path extrusionOk="0" h="2956" w="3193">
                    <a:moveTo>
                      <a:pt x="3148" y="0"/>
                    </a:moveTo>
                    <a:lnTo>
                      <a:pt x="3148" y="0"/>
                    </a:lnTo>
                    <a:cubicBezTo>
                      <a:pt x="2157" y="321"/>
                      <a:pt x="59" y="1793"/>
                      <a:pt x="29" y="2128"/>
                    </a:cubicBezTo>
                    <a:cubicBezTo>
                      <a:pt x="0" y="2536"/>
                      <a:pt x="408" y="2857"/>
                      <a:pt x="802" y="2930"/>
                    </a:cubicBezTo>
                    <a:cubicBezTo>
                      <a:pt x="896" y="2947"/>
                      <a:pt x="990" y="2956"/>
                      <a:pt x="1084" y="2956"/>
                    </a:cubicBezTo>
                    <a:cubicBezTo>
                      <a:pt x="1692" y="2956"/>
                      <a:pt x="2287" y="2606"/>
                      <a:pt x="2653" y="2114"/>
                    </a:cubicBezTo>
                    <a:cubicBezTo>
                      <a:pt x="3076" y="1531"/>
                      <a:pt x="3192" y="816"/>
                      <a:pt x="31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0"/>
              <p:cNvSpPr/>
              <p:nvPr/>
            </p:nvSpPr>
            <p:spPr>
              <a:xfrm>
                <a:off x="897625" y="3286875"/>
                <a:ext cx="5850" cy="5850"/>
              </a:xfrm>
              <a:custGeom>
                <a:rect b="b" l="l" r="r" t="t"/>
                <a:pathLst>
                  <a:path extrusionOk="0" h="234" w="234">
                    <a:moveTo>
                      <a:pt x="117" y="1"/>
                    </a:moveTo>
                    <a:cubicBezTo>
                      <a:pt x="58" y="1"/>
                      <a:pt x="0" y="59"/>
                      <a:pt x="0" y="117"/>
                    </a:cubicBezTo>
                    <a:cubicBezTo>
                      <a:pt x="0" y="176"/>
                      <a:pt x="58" y="234"/>
                      <a:pt x="117" y="234"/>
                    </a:cubicBezTo>
                    <a:cubicBezTo>
                      <a:pt x="190" y="234"/>
                      <a:pt x="233" y="176"/>
                      <a:pt x="233" y="117"/>
                    </a:cubicBezTo>
                    <a:cubicBezTo>
                      <a:pt x="233" y="59"/>
                      <a:pt x="190" y="1"/>
                      <a:pt x="117" y="1"/>
                    </a:cubicBezTo>
                    <a:close/>
                  </a:path>
                </a:pathLst>
              </a:custGeom>
              <a:solidFill>
                <a:srgbClr val="4521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0"/>
              <p:cNvSpPr/>
              <p:nvPr/>
            </p:nvSpPr>
            <p:spPr>
              <a:xfrm>
                <a:off x="950800" y="3269025"/>
                <a:ext cx="33550" cy="43950"/>
              </a:xfrm>
              <a:custGeom>
                <a:rect b="b" l="l" r="r" t="t"/>
                <a:pathLst>
                  <a:path extrusionOk="0" h="1758" w="1342">
                    <a:moveTo>
                      <a:pt x="278" y="0"/>
                    </a:moveTo>
                    <a:cubicBezTo>
                      <a:pt x="103" y="394"/>
                      <a:pt x="1" y="831"/>
                      <a:pt x="1" y="1254"/>
                    </a:cubicBezTo>
                    <a:cubicBezTo>
                      <a:pt x="1" y="1356"/>
                      <a:pt x="1" y="1458"/>
                      <a:pt x="30" y="1560"/>
                    </a:cubicBezTo>
                    <a:cubicBezTo>
                      <a:pt x="74" y="1647"/>
                      <a:pt x="147" y="1735"/>
                      <a:pt x="249" y="1749"/>
                    </a:cubicBezTo>
                    <a:cubicBezTo>
                      <a:pt x="267" y="1755"/>
                      <a:pt x="285" y="1757"/>
                      <a:pt x="304" y="1757"/>
                    </a:cubicBezTo>
                    <a:cubicBezTo>
                      <a:pt x="387" y="1757"/>
                      <a:pt x="466" y="1707"/>
                      <a:pt x="526" y="1647"/>
                    </a:cubicBezTo>
                    <a:cubicBezTo>
                      <a:pt x="584" y="1575"/>
                      <a:pt x="628" y="1487"/>
                      <a:pt x="671" y="1385"/>
                    </a:cubicBezTo>
                    <a:cubicBezTo>
                      <a:pt x="774" y="1500"/>
                      <a:pt x="909" y="1626"/>
                      <a:pt x="1059" y="1626"/>
                    </a:cubicBezTo>
                    <a:cubicBezTo>
                      <a:pt x="1080" y="1626"/>
                      <a:pt x="1102" y="1624"/>
                      <a:pt x="1123" y="1618"/>
                    </a:cubicBezTo>
                    <a:cubicBezTo>
                      <a:pt x="1225" y="1575"/>
                      <a:pt x="1313" y="1473"/>
                      <a:pt x="1327" y="1356"/>
                    </a:cubicBezTo>
                    <a:cubicBezTo>
                      <a:pt x="1342" y="1239"/>
                      <a:pt x="1298" y="1123"/>
                      <a:pt x="1254" y="1021"/>
                    </a:cubicBezTo>
                    <a:cubicBezTo>
                      <a:pt x="1065" y="569"/>
                      <a:pt x="686" y="234"/>
                      <a:pt x="278"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0"/>
              <p:cNvSpPr/>
              <p:nvPr/>
            </p:nvSpPr>
            <p:spPr>
              <a:xfrm>
                <a:off x="928575" y="3328075"/>
                <a:ext cx="124275" cy="146850"/>
              </a:xfrm>
              <a:custGeom>
                <a:rect b="b" l="l" r="r" t="t"/>
                <a:pathLst>
                  <a:path extrusionOk="0" h="5874" w="4971">
                    <a:moveTo>
                      <a:pt x="2294" y="0"/>
                    </a:moveTo>
                    <a:cubicBezTo>
                      <a:pt x="1697" y="0"/>
                      <a:pt x="1100" y="233"/>
                      <a:pt x="700" y="670"/>
                    </a:cubicBezTo>
                    <a:cubicBezTo>
                      <a:pt x="88" y="1340"/>
                      <a:pt x="1" y="2331"/>
                      <a:pt x="132" y="3235"/>
                    </a:cubicBezTo>
                    <a:cubicBezTo>
                      <a:pt x="263" y="4124"/>
                      <a:pt x="584" y="4969"/>
                      <a:pt x="715" y="5873"/>
                    </a:cubicBezTo>
                    <a:cubicBezTo>
                      <a:pt x="1559" y="5631"/>
                      <a:pt x="2384" y="5508"/>
                      <a:pt x="3182" y="5508"/>
                    </a:cubicBezTo>
                    <a:cubicBezTo>
                      <a:pt x="3775" y="5508"/>
                      <a:pt x="4353" y="5576"/>
                      <a:pt x="4913" y="5713"/>
                    </a:cubicBezTo>
                    <a:cubicBezTo>
                      <a:pt x="4854" y="4707"/>
                      <a:pt x="4971" y="3672"/>
                      <a:pt x="4796" y="2681"/>
                    </a:cubicBezTo>
                    <a:cubicBezTo>
                      <a:pt x="4636" y="1676"/>
                      <a:pt x="4126" y="655"/>
                      <a:pt x="3222" y="204"/>
                    </a:cubicBezTo>
                    <a:cubicBezTo>
                      <a:pt x="2933" y="67"/>
                      <a:pt x="2613" y="0"/>
                      <a:pt x="2294"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0"/>
              <p:cNvSpPr/>
              <p:nvPr/>
            </p:nvSpPr>
            <p:spPr>
              <a:xfrm>
                <a:off x="932225" y="3342850"/>
                <a:ext cx="125375" cy="151375"/>
              </a:xfrm>
              <a:custGeom>
                <a:rect b="b" l="l" r="r" t="t"/>
                <a:pathLst>
                  <a:path extrusionOk="0" h="6055" w="5015">
                    <a:moveTo>
                      <a:pt x="2361" y="0"/>
                    </a:moveTo>
                    <a:cubicBezTo>
                      <a:pt x="2171" y="0"/>
                      <a:pt x="1971" y="14"/>
                      <a:pt x="1779" y="35"/>
                    </a:cubicBezTo>
                    <a:cubicBezTo>
                      <a:pt x="1414" y="79"/>
                      <a:pt x="1065" y="166"/>
                      <a:pt x="817" y="283"/>
                    </a:cubicBezTo>
                    <a:cubicBezTo>
                      <a:pt x="700" y="341"/>
                      <a:pt x="613" y="385"/>
                      <a:pt x="540" y="458"/>
                    </a:cubicBezTo>
                    <a:cubicBezTo>
                      <a:pt x="452" y="531"/>
                      <a:pt x="380" y="633"/>
                      <a:pt x="321" y="720"/>
                    </a:cubicBezTo>
                    <a:cubicBezTo>
                      <a:pt x="176" y="983"/>
                      <a:pt x="117" y="1303"/>
                      <a:pt x="103" y="1595"/>
                    </a:cubicBezTo>
                    <a:cubicBezTo>
                      <a:pt x="1" y="2848"/>
                      <a:pt x="234" y="4830"/>
                      <a:pt x="584" y="6055"/>
                    </a:cubicBezTo>
                    <a:cubicBezTo>
                      <a:pt x="627" y="6025"/>
                      <a:pt x="671" y="5996"/>
                      <a:pt x="715" y="5982"/>
                    </a:cubicBezTo>
                    <a:cubicBezTo>
                      <a:pt x="933" y="5851"/>
                      <a:pt x="1181" y="5734"/>
                      <a:pt x="1429" y="5646"/>
                    </a:cubicBezTo>
                    <a:cubicBezTo>
                      <a:pt x="1604" y="5574"/>
                      <a:pt x="1764" y="5530"/>
                      <a:pt x="1939" y="5486"/>
                    </a:cubicBezTo>
                    <a:cubicBezTo>
                      <a:pt x="2187" y="5413"/>
                      <a:pt x="2449" y="5370"/>
                      <a:pt x="2712" y="5340"/>
                    </a:cubicBezTo>
                    <a:cubicBezTo>
                      <a:pt x="2872" y="5326"/>
                      <a:pt x="3047" y="5326"/>
                      <a:pt x="3222" y="5326"/>
                    </a:cubicBezTo>
                    <a:cubicBezTo>
                      <a:pt x="3528" y="5340"/>
                      <a:pt x="3834" y="5370"/>
                      <a:pt x="4111" y="5457"/>
                    </a:cubicBezTo>
                    <a:cubicBezTo>
                      <a:pt x="4373" y="5530"/>
                      <a:pt x="4621" y="5632"/>
                      <a:pt x="4839" y="5778"/>
                    </a:cubicBezTo>
                    <a:cubicBezTo>
                      <a:pt x="5014" y="4189"/>
                      <a:pt x="4767" y="2542"/>
                      <a:pt x="4111" y="1041"/>
                    </a:cubicBezTo>
                    <a:cubicBezTo>
                      <a:pt x="4023" y="851"/>
                      <a:pt x="3921" y="647"/>
                      <a:pt x="3790" y="487"/>
                    </a:cubicBezTo>
                    <a:cubicBezTo>
                      <a:pt x="3703" y="370"/>
                      <a:pt x="3601" y="268"/>
                      <a:pt x="3469" y="196"/>
                    </a:cubicBezTo>
                    <a:cubicBezTo>
                      <a:pt x="3382" y="137"/>
                      <a:pt x="3265" y="108"/>
                      <a:pt x="3134" y="79"/>
                    </a:cubicBezTo>
                    <a:cubicBezTo>
                      <a:pt x="2974" y="35"/>
                      <a:pt x="2770" y="6"/>
                      <a:pt x="2566" y="6"/>
                    </a:cubicBezTo>
                    <a:cubicBezTo>
                      <a:pt x="2499" y="2"/>
                      <a:pt x="2431" y="0"/>
                      <a:pt x="2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0"/>
              <p:cNvSpPr/>
              <p:nvPr/>
            </p:nvSpPr>
            <p:spPr>
              <a:xfrm>
                <a:off x="940250" y="3349925"/>
                <a:ext cx="13125" cy="16075"/>
              </a:xfrm>
              <a:custGeom>
                <a:rect b="b" l="l" r="r" t="t"/>
                <a:pathLst>
                  <a:path extrusionOk="0" h="643" w="525">
                    <a:moveTo>
                      <a:pt x="496" y="0"/>
                    </a:moveTo>
                    <a:lnTo>
                      <a:pt x="496" y="0"/>
                    </a:lnTo>
                    <a:cubicBezTo>
                      <a:pt x="379" y="58"/>
                      <a:pt x="292" y="102"/>
                      <a:pt x="219" y="175"/>
                    </a:cubicBezTo>
                    <a:cubicBezTo>
                      <a:pt x="131" y="248"/>
                      <a:pt x="59" y="350"/>
                      <a:pt x="0" y="437"/>
                    </a:cubicBezTo>
                    <a:cubicBezTo>
                      <a:pt x="44" y="525"/>
                      <a:pt x="102" y="627"/>
                      <a:pt x="219" y="641"/>
                    </a:cubicBezTo>
                    <a:cubicBezTo>
                      <a:pt x="226" y="642"/>
                      <a:pt x="234" y="643"/>
                      <a:pt x="241" y="643"/>
                    </a:cubicBezTo>
                    <a:cubicBezTo>
                      <a:pt x="334" y="643"/>
                      <a:pt x="412" y="562"/>
                      <a:pt x="452" y="481"/>
                    </a:cubicBezTo>
                    <a:cubicBezTo>
                      <a:pt x="525" y="335"/>
                      <a:pt x="525" y="175"/>
                      <a:pt x="4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0"/>
              <p:cNvSpPr/>
              <p:nvPr/>
            </p:nvSpPr>
            <p:spPr>
              <a:xfrm>
                <a:off x="976675" y="3342850"/>
                <a:ext cx="20425" cy="18250"/>
              </a:xfrm>
              <a:custGeom>
                <a:rect b="b" l="l" r="r" t="t"/>
                <a:pathLst>
                  <a:path extrusionOk="0" h="730" w="817">
                    <a:moveTo>
                      <a:pt x="583" y="0"/>
                    </a:moveTo>
                    <a:cubicBezTo>
                      <a:pt x="393" y="0"/>
                      <a:pt x="193" y="14"/>
                      <a:pt x="1" y="35"/>
                    </a:cubicBezTo>
                    <a:cubicBezTo>
                      <a:pt x="15" y="181"/>
                      <a:pt x="44" y="312"/>
                      <a:pt x="103" y="458"/>
                    </a:cubicBezTo>
                    <a:cubicBezTo>
                      <a:pt x="147" y="560"/>
                      <a:pt x="205" y="662"/>
                      <a:pt x="307" y="706"/>
                    </a:cubicBezTo>
                    <a:cubicBezTo>
                      <a:pt x="343" y="722"/>
                      <a:pt x="381" y="730"/>
                      <a:pt x="420" y="730"/>
                    </a:cubicBezTo>
                    <a:cubicBezTo>
                      <a:pt x="552" y="730"/>
                      <a:pt x="688" y="640"/>
                      <a:pt x="744" y="516"/>
                    </a:cubicBezTo>
                    <a:cubicBezTo>
                      <a:pt x="817" y="370"/>
                      <a:pt x="802" y="196"/>
                      <a:pt x="788" y="21"/>
                    </a:cubicBezTo>
                    <a:lnTo>
                      <a:pt x="788" y="6"/>
                    </a:lnTo>
                    <a:cubicBezTo>
                      <a:pt x="721" y="2"/>
                      <a:pt x="653" y="0"/>
                      <a:pt x="5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0"/>
              <p:cNvSpPr/>
              <p:nvPr/>
            </p:nvSpPr>
            <p:spPr>
              <a:xfrm>
                <a:off x="1010575" y="3344800"/>
                <a:ext cx="16425" cy="21025"/>
              </a:xfrm>
              <a:custGeom>
                <a:rect b="b" l="l" r="r" t="t"/>
                <a:pathLst>
                  <a:path extrusionOk="0" h="841" w="657">
                    <a:moveTo>
                      <a:pt x="0" y="1"/>
                    </a:moveTo>
                    <a:cubicBezTo>
                      <a:pt x="0" y="161"/>
                      <a:pt x="15" y="307"/>
                      <a:pt x="29" y="467"/>
                    </a:cubicBezTo>
                    <a:cubicBezTo>
                      <a:pt x="44" y="613"/>
                      <a:pt x="73" y="773"/>
                      <a:pt x="219" y="832"/>
                    </a:cubicBezTo>
                    <a:cubicBezTo>
                      <a:pt x="240" y="838"/>
                      <a:pt x="263" y="841"/>
                      <a:pt x="286" y="841"/>
                    </a:cubicBezTo>
                    <a:cubicBezTo>
                      <a:pt x="373" y="841"/>
                      <a:pt x="467" y="799"/>
                      <a:pt x="525" y="730"/>
                    </a:cubicBezTo>
                    <a:cubicBezTo>
                      <a:pt x="598" y="657"/>
                      <a:pt x="627" y="540"/>
                      <a:pt x="641" y="438"/>
                    </a:cubicBezTo>
                    <a:cubicBezTo>
                      <a:pt x="656" y="424"/>
                      <a:pt x="656" y="409"/>
                      <a:pt x="656" y="395"/>
                    </a:cubicBezTo>
                    <a:cubicBezTo>
                      <a:pt x="569" y="292"/>
                      <a:pt x="467" y="190"/>
                      <a:pt x="335" y="118"/>
                    </a:cubicBezTo>
                    <a:cubicBezTo>
                      <a:pt x="248" y="59"/>
                      <a:pt x="131" y="30"/>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0"/>
              <p:cNvSpPr/>
              <p:nvPr/>
            </p:nvSpPr>
            <p:spPr>
              <a:xfrm>
                <a:off x="978500" y="3454325"/>
                <a:ext cx="21525" cy="25700"/>
              </a:xfrm>
              <a:custGeom>
                <a:rect b="b" l="l" r="r" t="t"/>
                <a:pathLst>
                  <a:path extrusionOk="0" h="1028" w="861">
                    <a:moveTo>
                      <a:pt x="311" y="0"/>
                    </a:moveTo>
                    <a:cubicBezTo>
                      <a:pt x="210" y="0"/>
                      <a:pt x="108" y="66"/>
                      <a:pt x="59" y="153"/>
                    </a:cubicBezTo>
                    <a:cubicBezTo>
                      <a:pt x="1" y="255"/>
                      <a:pt x="1" y="371"/>
                      <a:pt x="1" y="488"/>
                    </a:cubicBezTo>
                    <a:cubicBezTo>
                      <a:pt x="15" y="663"/>
                      <a:pt x="30" y="852"/>
                      <a:pt x="88" y="1027"/>
                    </a:cubicBezTo>
                    <a:cubicBezTo>
                      <a:pt x="336" y="954"/>
                      <a:pt x="598" y="911"/>
                      <a:pt x="861" y="881"/>
                    </a:cubicBezTo>
                    <a:cubicBezTo>
                      <a:pt x="802" y="663"/>
                      <a:pt x="715" y="459"/>
                      <a:pt x="613" y="240"/>
                    </a:cubicBezTo>
                    <a:cubicBezTo>
                      <a:pt x="554" y="138"/>
                      <a:pt x="482" y="22"/>
                      <a:pt x="365" y="7"/>
                    </a:cubicBezTo>
                    <a:cubicBezTo>
                      <a:pt x="347" y="3"/>
                      <a:pt x="329" y="0"/>
                      <a:pt x="3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0"/>
              <p:cNvSpPr/>
              <p:nvPr/>
            </p:nvSpPr>
            <p:spPr>
              <a:xfrm>
                <a:off x="1012400" y="3456300"/>
                <a:ext cx="23325" cy="22975"/>
              </a:xfrm>
              <a:custGeom>
                <a:rect b="b" l="l" r="r" t="t"/>
                <a:pathLst>
                  <a:path extrusionOk="0" h="919" w="933">
                    <a:moveTo>
                      <a:pt x="420" y="1"/>
                    </a:moveTo>
                    <a:cubicBezTo>
                      <a:pt x="359" y="1"/>
                      <a:pt x="300" y="14"/>
                      <a:pt x="248" y="45"/>
                    </a:cubicBezTo>
                    <a:cubicBezTo>
                      <a:pt x="146" y="103"/>
                      <a:pt x="88" y="219"/>
                      <a:pt x="58" y="321"/>
                    </a:cubicBezTo>
                    <a:cubicBezTo>
                      <a:pt x="0" y="482"/>
                      <a:pt x="0" y="628"/>
                      <a:pt x="15" y="788"/>
                    </a:cubicBezTo>
                    <a:cubicBezTo>
                      <a:pt x="321" y="802"/>
                      <a:pt x="627" y="846"/>
                      <a:pt x="904" y="919"/>
                    </a:cubicBezTo>
                    <a:cubicBezTo>
                      <a:pt x="918" y="875"/>
                      <a:pt x="918" y="817"/>
                      <a:pt x="918" y="773"/>
                    </a:cubicBezTo>
                    <a:cubicBezTo>
                      <a:pt x="933" y="569"/>
                      <a:pt x="918" y="365"/>
                      <a:pt x="802" y="190"/>
                    </a:cubicBezTo>
                    <a:cubicBezTo>
                      <a:pt x="720" y="77"/>
                      <a:pt x="565" y="1"/>
                      <a:pt x="4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0"/>
              <p:cNvSpPr/>
              <p:nvPr/>
            </p:nvSpPr>
            <p:spPr>
              <a:xfrm>
                <a:off x="948625" y="3471600"/>
                <a:ext cx="19700" cy="20800"/>
              </a:xfrm>
              <a:custGeom>
                <a:rect b="b" l="l" r="r" t="t"/>
                <a:pathLst>
                  <a:path extrusionOk="0" h="832" w="788">
                    <a:moveTo>
                      <a:pt x="292" y="1"/>
                    </a:moveTo>
                    <a:cubicBezTo>
                      <a:pt x="117" y="16"/>
                      <a:pt x="30" y="220"/>
                      <a:pt x="15" y="380"/>
                    </a:cubicBezTo>
                    <a:cubicBezTo>
                      <a:pt x="1" y="526"/>
                      <a:pt x="15" y="686"/>
                      <a:pt x="59" y="832"/>
                    </a:cubicBezTo>
                    <a:cubicBezTo>
                      <a:pt x="277" y="701"/>
                      <a:pt x="525" y="584"/>
                      <a:pt x="788" y="482"/>
                    </a:cubicBezTo>
                    <a:cubicBezTo>
                      <a:pt x="729" y="394"/>
                      <a:pt x="686" y="307"/>
                      <a:pt x="613" y="220"/>
                    </a:cubicBezTo>
                    <a:cubicBezTo>
                      <a:pt x="540" y="103"/>
                      <a:pt x="423" y="1"/>
                      <a:pt x="2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0"/>
              <p:cNvSpPr/>
              <p:nvPr/>
            </p:nvSpPr>
            <p:spPr>
              <a:xfrm>
                <a:off x="896875" y="3284324"/>
                <a:ext cx="44850" cy="58325"/>
              </a:xfrm>
              <a:custGeom>
                <a:rect b="b" l="l" r="r" t="t"/>
                <a:pathLst>
                  <a:path extrusionOk="0" h="2333" w="1794">
                    <a:moveTo>
                      <a:pt x="1735" y="1"/>
                    </a:moveTo>
                    <a:lnTo>
                      <a:pt x="1735" y="1"/>
                    </a:lnTo>
                    <a:cubicBezTo>
                      <a:pt x="1502" y="963"/>
                      <a:pt x="861" y="1823"/>
                      <a:pt x="1" y="2333"/>
                    </a:cubicBezTo>
                    <a:cubicBezTo>
                      <a:pt x="496" y="2304"/>
                      <a:pt x="977" y="2056"/>
                      <a:pt x="1298" y="1677"/>
                    </a:cubicBezTo>
                    <a:cubicBezTo>
                      <a:pt x="1633" y="1298"/>
                      <a:pt x="1794" y="788"/>
                      <a:pt x="1735"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0"/>
              <p:cNvSpPr/>
              <p:nvPr/>
            </p:nvSpPr>
            <p:spPr>
              <a:xfrm>
                <a:off x="990175" y="3281425"/>
                <a:ext cx="90750" cy="32050"/>
              </a:xfrm>
              <a:custGeom>
                <a:rect b="b" l="l" r="r" t="t"/>
                <a:pathLst>
                  <a:path extrusionOk="0" h="1282" w="3630">
                    <a:moveTo>
                      <a:pt x="0" y="0"/>
                    </a:moveTo>
                    <a:lnTo>
                      <a:pt x="0" y="0"/>
                    </a:lnTo>
                    <a:cubicBezTo>
                      <a:pt x="350" y="656"/>
                      <a:pt x="977" y="1137"/>
                      <a:pt x="1676" y="1253"/>
                    </a:cubicBezTo>
                    <a:cubicBezTo>
                      <a:pt x="1791" y="1273"/>
                      <a:pt x="1908" y="1282"/>
                      <a:pt x="2024" y="1282"/>
                    </a:cubicBezTo>
                    <a:cubicBezTo>
                      <a:pt x="2618" y="1282"/>
                      <a:pt x="3215" y="1041"/>
                      <a:pt x="3629" y="627"/>
                    </a:cubicBezTo>
                    <a:lnTo>
                      <a:pt x="3629" y="627"/>
                    </a:lnTo>
                    <a:cubicBezTo>
                      <a:pt x="3201" y="841"/>
                      <a:pt x="2719" y="945"/>
                      <a:pt x="2233" y="945"/>
                    </a:cubicBezTo>
                    <a:cubicBezTo>
                      <a:pt x="2057" y="945"/>
                      <a:pt x="1880" y="931"/>
                      <a:pt x="1705" y="904"/>
                    </a:cubicBezTo>
                    <a:cubicBezTo>
                      <a:pt x="1064" y="787"/>
                      <a:pt x="452" y="466"/>
                      <a:pt x="0"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0"/>
              <p:cNvSpPr/>
              <p:nvPr/>
            </p:nvSpPr>
            <p:spPr>
              <a:xfrm>
                <a:off x="909275" y="3336800"/>
                <a:ext cx="29900" cy="158525"/>
              </a:xfrm>
              <a:custGeom>
                <a:rect b="b" l="l" r="r" t="t"/>
                <a:pathLst>
                  <a:path extrusionOk="0" h="6341" w="1196">
                    <a:moveTo>
                      <a:pt x="1196" y="0"/>
                    </a:moveTo>
                    <a:lnTo>
                      <a:pt x="1196" y="0"/>
                    </a:lnTo>
                    <a:cubicBezTo>
                      <a:pt x="73" y="2041"/>
                      <a:pt x="0" y="4373"/>
                      <a:pt x="831" y="6340"/>
                    </a:cubicBezTo>
                    <a:cubicBezTo>
                      <a:pt x="219" y="4271"/>
                      <a:pt x="350" y="1982"/>
                      <a:pt x="1196"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0"/>
              <p:cNvSpPr/>
              <p:nvPr/>
            </p:nvSpPr>
            <p:spPr>
              <a:xfrm>
                <a:off x="1006550" y="3313850"/>
                <a:ext cx="65250" cy="117350"/>
              </a:xfrm>
              <a:custGeom>
                <a:rect b="b" l="l" r="r" t="t"/>
                <a:pathLst>
                  <a:path extrusionOk="0" h="4694" w="2610">
                    <a:moveTo>
                      <a:pt x="1" y="0"/>
                    </a:moveTo>
                    <a:lnTo>
                      <a:pt x="1" y="0"/>
                    </a:lnTo>
                    <a:cubicBezTo>
                      <a:pt x="1342" y="1239"/>
                      <a:pt x="2275" y="2900"/>
                      <a:pt x="2595" y="4693"/>
                    </a:cubicBezTo>
                    <a:cubicBezTo>
                      <a:pt x="2610" y="2798"/>
                      <a:pt x="1590" y="933"/>
                      <a:pt x="1"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0"/>
              <p:cNvSpPr/>
              <p:nvPr/>
            </p:nvSpPr>
            <p:spPr>
              <a:xfrm>
                <a:off x="880850" y="3153724"/>
                <a:ext cx="49225" cy="71975"/>
              </a:xfrm>
              <a:custGeom>
                <a:rect b="b" l="l" r="r" t="t"/>
                <a:pathLst>
                  <a:path extrusionOk="0" h="2879" w="1969">
                    <a:moveTo>
                      <a:pt x="1569" y="1"/>
                    </a:moveTo>
                    <a:cubicBezTo>
                      <a:pt x="1382" y="1"/>
                      <a:pt x="1190" y="73"/>
                      <a:pt x="1050" y="197"/>
                    </a:cubicBezTo>
                    <a:cubicBezTo>
                      <a:pt x="802" y="430"/>
                      <a:pt x="686" y="765"/>
                      <a:pt x="642" y="1086"/>
                    </a:cubicBezTo>
                    <a:cubicBezTo>
                      <a:pt x="584" y="1421"/>
                      <a:pt x="569" y="1756"/>
                      <a:pt x="482" y="2077"/>
                    </a:cubicBezTo>
                    <a:cubicBezTo>
                      <a:pt x="409" y="2397"/>
                      <a:pt x="219" y="2718"/>
                      <a:pt x="1" y="2878"/>
                    </a:cubicBezTo>
                    <a:cubicBezTo>
                      <a:pt x="613" y="2543"/>
                      <a:pt x="919" y="1858"/>
                      <a:pt x="1079" y="1188"/>
                    </a:cubicBezTo>
                    <a:cubicBezTo>
                      <a:pt x="1137" y="940"/>
                      <a:pt x="1181" y="678"/>
                      <a:pt x="1327" y="459"/>
                    </a:cubicBezTo>
                    <a:cubicBezTo>
                      <a:pt x="1440" y="271"/>
                      <a:pt x="1649" y="126"/>
                      <a:pt x="1863" y="126"/>
                    </a:cubicBezTo>
                    <a:cubicBezTo>
                      <a:pt x="1898" y="126"/>
                      <a:pt x="1933" y="130"/>
                      <a:pt x="1968" y="138"/>
                    </a:cubicBezTo>
                    <a:cubicBezTo>
                      <a:pt x="1854" y="43"/>
                      <a:pt x="1713" y="1"/>
                      <a:pt x="1569"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0"/>
              <p:cNvSpPr/>
              <p:nvPr/>
            </p:nvSpPr>
            <p:spPr>
              <a:xfrm>
                <a:off x="944250" y="3121449"/>
                <a:ext cx="114450" cy="34300"/>
              </a:xfrm>
              <a:custGeom>
                <a:rect b="b" l="l" r="r" t="t"/>
                <a:pathLst>
                  <a:path extrusionOk="0" h="1372" w="4578">
                    <a:moveTo>
                      <a:pt x="2072" y="1"/>
                    </a:moveTo>
                    <a:cubicBezTo>
                      <a:pt x="1210" y="1"/>
                      <a:pt x="302" y="439"/>
                      <a:pt x="1" y="1371"/>
                    </a:cubicBezTo>
                    <a:cubicBezTo>
                      <a:pt x="482" y="701"/>
                      <a:pt x="1341" y="395"/>
                      <a:pt x="2158" y="395"/>
                    </a:cubicBezTo>
                    <a:cubicBezTo>
                      <a:pt x="2181" y="394"/>
                      <a:pt x="2204" y="394"/>
                      <a:pt x="2228" y="394"/>
                    </a:cubicBezTo>
                    <a:cubicBezTo>
                      <a:pt x="3034" y="394"/>
                      <a:pt x="3812" y="635"/>
                      <a:pt x="4577" y="876"/>
                    </a:cubicBezTo>
                    <a:cubicBezTo>
                      <a:pt x="3819" y="409"/>
                      <a:pt x="3003" y="16"/>
                      <a:pt x="2114" y="1"/>
                    </a:cubicBezTo>
                    <a:cubicBezTo>
                      <a:pt x="2100" y="1"/>
                      <a:pt x="2086" y="1"/>
                      <a:pt x="2072"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0"/>
              <p:cNvSpPr/>
              <p:nvPr/>
            </p:nvSpPr>
            <p:spPr>
              <a:xfrm>
                <a:off x="843325" y="3090074"/>
                <a:ext cx="197875" cy="133075"/>
              </a:xfrm>
              <a:custGeom>
                <a:rect b="b" l="l" r="r" t="t"/>
                <a:pathLst>
                  <a:path extrusionOk="0" h="5323" w="7915">
                    <a:moveTo>
                      <a:pt x="5474" y="1"/>
                    </a:moveTo>
                    <a:cubicBezTo>
                      <a:pt x="5437" y="1"/>
                      <a:pt x="5400" y="2"/>
                      <a:pt x="5364" y="3"/>
                    </a:cubicBezTo>
                    <a:cubicBezTo>
                      <a:pt x="4460" y="32"/>
                      <a:pt x="3557" y="469"/>
                      <a:pt x="3105" y="1256"/>
                    </a:cubicBezTo>
                    <a:cubicBezTo>
                      <a:pt x="3038" y="1245"/>
                      <a:pt x="2970" y="1240"/>
                      <a:pt x="2903" y="1240"/>
                    </a:cubicBezTo>
                    <a:cubicBezTo>
                      <a:pt x="2346" y="1240"/>
                      <a:pt x="1811" y="1602"/>
                      <a:pt x="1472" y="2058"/>
                    </a:cubicBezTo>
                    <a:cubicBezTo>
                      <a:pt x="1094" y="2568"/>
                      <a:pt x="919" y="3195"/>
                      <a:pt x="715" y="3807"/>
                    </a:cubicBezTo>
                    <a:cubicBezTo>
                      <a:pt x="511" y="4404"/>
                      <a:pt x="277" y="5031"/>
                      <a:pt x="0" y="5322"/>
                    </a:cubicBezTo>
                    <a:cubicBezTo>
                      <a:pt x="467" y="5002"/>
                      <a:pt x="773" y="4463"/>
                      <a:pt x="1006" y="3938"/>
                    </a:cubicBezTo>
                    <a:cubicBezTo>
                      <a:pt x="1239" y="3399"/>
                      <a:pt x="1429" y="2845"/>
                      <a:pt x="1764" y="2364"/>
                    </a:cubicBezTo>
                    <a:cubicBezTo>
                      <a:pt x="2101" y="1914"/>
                      <a:pt x="2614" y="1546"/>
                      <a:pt x="3173" y="1546"/>
                    </a:cubicBezTo>
                    <a:cubicBezTo>
                      <a:pt x="3194" y="1546"/>
                      <a:pt x="3215" y="1547"/>
                      <a:pt x="3236" y="1548"/>
                    </a:cubicBezTo>
                    <a:cubicBezTo>
                      <a:pt x="3702" y="848"/>
                      <a:pt x="4562" y="469"/>
                      <a:pt x="5408" y="396"/>
                    </a:cubicBezTo>
                    <a:cubicBezTo>
                      <a:pt x="5520" y="387"/>
                      <a:pt x="5632" y="382"/>
                      <a:pt x="5745" y="382"/>
                    </a:cubicBezTo>
                    <a:cubicBezTo>
                      <a:pt x="6477" y="382"/>
                      <a:pt x="7207" y="575"/>
                      <a:pt x="7914" y="790"/>
                    </a:cubicBezTo>
                    <a:cubicBezTo>
                      <a:pt x="7187" y="328"/>
                      <a:pt x="6339" y="1"/>
                      <a:pt x="5474"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0"/>
              <p:cNvSpPr/>
              <p:nvPr/>
            </p:nvSpPr>
            <p:spPr>
              <a:xfrm>
                <a:off x="704500" y="3068250"/>
                <a:ext cx="199700" cy="284250"/>
              </a:xfrm>
              <a:custGeom>
                <a:rect b="b" l="l" r="r" t="t"/>
                <a:pathLst>
                  <a:path extrusionOk="0" h="11370" w="7988">
                    <a:moveTo>
                      <a:pt x="4026" y="0"/>
                    </a:moveTo>
                    <a:cubicBezTo>
                      <a:pt x="4001" y="0"/>
                      <a:pt x="3975" y="1"/>
                      <a:pt x="3950" y="1"/>
                    </a:cubicBezTo>
                    <a:cubicBezTo>
                      <a:pt x="4358" y="380"/>
                      <a:pt x="4854" y="671"/>
                      <a:pt x="5379" y="846"/>
                    </a:cubicBezTo>
                    <a:cubicBezTo>
                      <a:pt x="3178" y="861"/>
                      <a:pt x="1035" y="2158"/>
                      <a:pt x="1" y="4096"/>
                    </a:cubicBezTo>
                    <a:cubicBezTo>
                      <a:pt x="627" y="3776"/>
                      <a:pt x="1341" y="3586"/>
                      <a:pt x="2041" y="3557"/>
                    </a:cubicBezTo>
                    <a:lnTo>
                      <a:pt x="2041" y="3557"/>
                    </a:lnTo>
                    <a:cubicBezTo>
                      <a:pt x="904" y="4898"/>
                      <a:pt x="962" y="7099"/>
                      <a:pt x="2172" y="8367"/>
                    </a:cubicBezTo>
                    <a:cubicBezTo>
                      <a:pt x="2187" y="8017"/>
                      <a:pt x="2289" y="7667"/>
                      <a:pt x="2449" y="7376"/>
                    </a:cubicBezTo>
                    <a:cubicBezTo>
                      <a:pt x="2449" y="8979"/>
                      <a:pt x="3353" y="10553"/>
                      <a:pt x="4737" y="11369"/>
                    </a:cubicBezTo>
                    <a:cubicBezTo>
                      <a:pt x="4533" y="10145"/>
                      <a:pt x="4387" y="8906"/>
                      <a:pt x="4242" y="7667"/>
                    </a:cubicBezTo>
                    <a:cubicBezTo>
                      <a:pt x="4373" y="6224"/>
                      <a:pt x="4796" y="4869"/>
                      <a:pt x="5466" y="3645"/>
                    </a:cubicBezTo>
                    <a:lnTo>
                      <a:pt x="5466" y="3645"/>
                    </a:lnTo>
                    <a:cubicBezTo>
                      <a:pt x="5335" y="4169"/>
                      <a:pt x="5408" y="4752"/>
                      <a:pt x="5699" y="5233"/>
                    </a:cubicBezTo>
                    <a:cubicBezTo>
                      <a:pt x="5597" y="3586"/>
                      <a:pt x="6530" y="1925"/>
                      <a:pt x="7987" y="1152"/>
                    </a:cubicBezTo>
                    <a:cubicBezTo>
                      <a:pt x="6799" y="394"/>
                      <a:pt x="5414" y="0"/>
                      <a:pt x="40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0"/>
              <p:cNvSpPr/>
              <p:nvPr/>
            </p:nvSpPr>
            <p:spPr>
              <a:xfrm>
                <a:off x="1003650" y="3049325"/>
                <a:ext cx="135925" cy="72525"/>
              </a:xfrm>
              <a:custGeom>
                <a:rect b="b" l="l" r="r" t="t"/>
                <a:pathLst>
                  <a:path extrusionOk="0" h="2901" w="5437">
                    <a:moveTo>
                      <a:pt x="3250" y="0"/>
                    </a:moveTo>
                    <a:lnTo>
                      <a:pt x="3250" y="0"/>
                    </a:lnTo>
                    <a:cubicBezTo>
                      <a:pt x="2084" y="146"/>
                      <a:pt x="948" y="583"/>
                      <a:pt x="0" y="1283"/>
                    </a:cubicBezTo>
                    <a:cubicBezTo>
                      <a:pt x="1137" y="1836"/>
                      <a:pt x="2172" y="2274"/>
                      <a:pt x="3061" y="2900"/>
                    </a:cubicBezTo>
                    <a:cubicBezTo>
                      <a:pt x="3512" y="2824"/>
                      <a:pt x="3963" y="2787"/>
                      <a:pt x="4414" y="2787"/>
                    </a:cubicBezTo>
                    <a:cubicBezTo>
                      <a:pt x="4735" y="2787"/>
                      <a:pt x="5057" y="2806"/>
                      <a:pt x="5378" y="2842"/>
                    </a:cubicBezTo>
                    <a:cubicBezTo>
                      <a:pt x="4446" y="2478"/>
                      <a:pt x="3454" y="2288"/>
                      <a:pt x="2463" y="2274"/>
                    </a:cubicBezTo>
                    <a:cubicBezTo>
                      <a:pt x="3127" y="1850"/>
                      <a:pt x="3943" y="1625"/>
                      <a:pt x="4764" y="1625"/>
                    </a:cubicBezTo>
                    <a:cubicBezTo>
                      <a:pt x="4989" y="1625"/>
                      <a:pt x="5214" y="1642"/>
                      <a:pt x="5437" y="1676"/>
                    </a:cubicBezTo>
                    <a:cubicBezTo>
                      <a:pt x="4660" y="1235"/>
                      <a:pt x="3772" y="1013"/>
                      <a:pt x="2881" y="1013"/>
                    </a:cubicBezTo>
                    <a:cubicBezTo>
                      <a:pt x="2300" y="1013"/>
                      <a:pt x="1719" y="1107"/>
                      <a:pt x="1166" y="1297"/>
                    </a:cubicBezTo>
                    <a:cubicBezTo>
                      <a:pt x="1837" y="802"/>
                      <a:pt x="2522" y="364"/>
                      <a:pt x="32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0"/>
              <p:cNvSpPr/>
              <p:nvPr/>
            </p:nvSpPr>
            <p:spPr>
              <a:xfrm>
                <a:off x="684825" y="4380700"/>
                <a:ext cx="186950" cy="225575"/>
              </a:xfrm>
              <a:custGeom>
                <a:rect b="b" l="l" r="r" t="t"/>
                <a:pathLst>
                  <a:path extrusionOk="0" h="9023" w="7478">
                    <a:moveTo>
                      <a:pt x="1749" y="0"/>
                    </a:moveTo>
                    <a:cubicBezTo>
                      <a:pt x="1239" y="773"/>
                      <a:pt x="729" y="1545"/>
                      <a:pt x="248" y="2362"/>
                    </a:cubicBezTo>
                    <a:cubicBezTo>
                      <a:pt x="117" y="3280"/>
                      <a:pt x="0" y="4213"/>
                      <a:pt x="30" y="4956"/>
                    </a:cubicBezTo>
                    <a:cubicBezTo>
                      <a:pt x="729" y="4825"/>
                      <a:pt x="1429" y="4679"/>
                      <a:pt x="2099" y="4577"/>
                    </a:cubicBezTo>
                    <a:cubicBezTo>
                      <a:pt x="2959" y="5276"/>
                      <a:pt x="3644" y="6209"/>
                      <a:pt x="4052" y="7244"/>
                    </a:cubicBezTo>
                    <a:cubicBezTo>
                      <a:pt x="4460" y="7084"/>
                      <a:pt x="4839" y="6880"/>
                      <a:pt x="5102" y="6661"/>
                    </a:cubicBezTo>
                    <a:cubicBezTo>
                      <a:pt x="5291" y="7448"/>
                      <a:pt x="5481" y="8235"/>
                      <a:pt x="5685" y="9022"/>
                    </a:cubicBezTo>
                    <a:cubicBezTo>
                      <a:pt x="6151" y="8148"/>
                      <a:pt x="6690" y="7302"/>
                      <a:pt x="7477" y="6530"/>
                    </a:cubicBezTo>
                    <a:cubicBezTo>
                      <a:pt x="7259" y="4985"/>
                      <a:pt x="7215" y="3426"/>
                      <a:pt x="7361" y="1881"/>
                    </a:cubicBezTo>
                    <a:cubicBezTo>
                      <a:pt x="5510" y="1589"/>
                      <a:pt x="3717" y="962"/>
                      <a:pt x="1749" y="0"/>
                    </a:cubicBezTo>
                    <a:close/>
                  </a:path>
                </a:pathLst>
              </a:custGeom>
              <a:solidFill>
                <a:srgbClr val="3843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0"/>
              <p:cNvSpPr/>
              <p:nvPr/>
            </p:nvSpPr>
            <p:spPr>
              <a:xfrm>
                <a:off x="1050275" y="4413825"/>
                <a:ext cx="242325" cy="190250"/>
              </a:xfrm>
              <a:custGeom>
                <a:rect b="b" l="l" r="r" t="t"/>
                <a:pathLst>
                  <a:path extrusionOk="0" h="7610" w="9693">
                    <a:moveTo>
                      <a:pt x="4848" y="1"/>
                    </a:moveTo>
                    <a:cubicBezTo>
                      <a:pt x="4573" y="1"/>
                      <a:pt x="4299" y="111"/>
                      <a:pt x="4038" y="235"/>
                    </a:cubicBezTo>
                    <a:cubicBezTo>
                      <a:pt x="2683" y="803"/>
                      <a:pt x="1342" y="1386"/>
                      <a:pt x="1" y="1955"/>
                    </a:cubicBezTo>
                    <a:cubicBezTo>
                      <a:pt x="30" y="2611"/>
                      <a:pt x="74" y="3281"/>
                      <a:pt x="103" y="3937"/>
                    </a:cubicBezTo>
                    <a:cubicBezTo>
                      <a:pt x="613" y="4739"/>
                      <a:pt x="1079" y="5598"/>
                      <a:pt x="1487" y="6473"/>
                    </a:cubicBezTo>
                    <a:cubicBezTo>
                      <a:pt x="1881" y="6036"/>
                      <a:pt x="2333" y="5657"/>
                      <a:pt x="2770" y="5263"/>
                    </a:cubicBezTo>
                    <a:cubicBezTo>
                      <a:pt x="3586" y="6021"/>
                      <a:pt x="4475" y="6823"/>
                      <a:pt x="5350" y="7610"/>
                    </a:cubicBezTo>
                    <a:cubicBezTo>
                      <a:pt x="6297" y="6589"/>
                      <a:pt x="7230" y="5569"/>
                      <a:pt x="8177" y="4534"/>
                    </a:cubicBezTo>
                    <a:cubicBezTo>
                      <a:pt x="8440" y="4768"/>
                      <a:pt x="8658" y="5117"/>
                      <a:pt x="8775" y="5482"/>
                    </a:cubicBezTo>
                    <a:cubicBezTo>
                      <a:pt x="9008" y="4593"/>
                      <a:pt x="9314" y="3718"/>
                      <a:pt x="9693" y="2873"/>
                    </a:cubicBezTo>
                    <a:cubicBezTo>
                      <a:pt x="8979" y="2275"/>
                      <a:pt x="8192" y="1809"/>
                      <a:pt x="7346" y="1503"/>
                    </a:cubicBezTo>
                    <a:cubicBezTo>
                      <a:pt x="6865" y="672"/>
                      <a:pt x="6253" y="424"/>
                      <a:pt x="5627" y="191"/>
                    </a:cubicBezTo>
                    <a:cubicBezTo>
                      <a:pt x="5393" y="89"/>
                      <a:pt x="5160" y="2"/>
                      <a:pt x="4898" y="2"/>
                    </a:cubicBezTo>
                    <a:cubicBezTo>
                      <a:pt x="4881" y="1"/>
                      <a:pt x="4865" y="1"/>
                      <a:pt x="4848"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0"/>
              <p:cNvSpPr/>
              <p:nvPr/>
            </p:nvSpPr>
            <p:spPr>
              <a:xfrm>
                <a:off x="519775" y="4822525"/>
                <a:ext cx="160350" cy="188525"/>
              </a:xfrm>
              <a:custGeom>
                <a:rect b="b" l="l" r="r" t="t"/>
                <a:pathLst>
                  <a:path extrusionOk="0" h="7541" w="6414">
                    <a:moveTo>
                      <a:pt x="2076" y="0"/>
                    </a:moveTo>
                    <a:cubicBezTo>
                      <a:pt x="1755" y="0"/>
                      <a:pt x="1445" y="17"/>
                      <a:pt x="1137" y="50"/>
                    </a:cubicBezTo>
                    <a:cubicBezTo>
                      <a:pt x="671" y="1683"/>
                      <a:pt x="263" y="3300"/>
                      <a:pt x="102" y="4947"/>
                    </a:cubicBezTo>
                    <a:cubicBezTo>
                      <a:pt x="0" y="5909"/>
                      <a:pt x="263" y="6784"/>
                      <a:pt x="933" y="7192"/>
                    </a:cubicBezTo>
                    <a:cubicBezTo>
                      <a:pt x="1377" y="7452"/>
                      <a:pt x="1892" y="7540"/>
                      <a:pt x="2413" y="7540"/>
                    </a:cubicBezTo>
                    <a:cubicBezTo>
                      <a:pt x="2679" y="7540"/>
                      <a:pt x="2946" y="7518"/>
                      <a:pt x="3207" y="7483"/>
                    </a:cubicBezTo>
                    <a:cubicBezTo>
                      <a:pt x="3892" y="7396"/>
                      <a:pt x="4562" y="7265"/>
                      <a:pt x="5218" y="7046"/>
                    </a:cubicBezTo>
                    <a:cubicBezTo>
                      <a:pt x="5539" y="6944"/>
                      <a:pt x="5874" y="6813"/>
                      <a:pt x="6078" y="6550"/>
                    </a:cubicBezTo>
                    <a:cubicBezTo>
                      <a:pt x="6413" y="6069"/>
                      <a:pt x="6180" y="5384"/>
                      <a:pt x="5801" y="4918"/>
                    </a:cubicBezTo>
                    <a:cubicBezTo>
                      <a:pt x="5437" y="4466"/>
                      <a:pt x="4941" y="4087"/>
                      <a:pt x="4693" y="3548"/>
                    </a:cubicBezTo>
                    <a:cubicBezTo>
                      <a:pt x="4198" y="2440"/>
                      <a:pt x="3892" y="1289"/>
                      <a:pt x="3731" y="123"/>
                    </a:cubicBezTo>
                    <a:cubicBezTo>
                      <a:pt x="3130" y="42"/>
                      <a:pt x="2589" y="0"/>
                      <a:pt x="2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0"/>
              <p:cNvSpPr/>
              <p:nvPr/>
            </p:nvSpPr>
            <p:spPr>
              <a:xfrm>
                <a:off x="539075" y="4362475"/>
                <a:ext cx="333775" cy="503575"/>
              </a:xfrm>
              <a:custGeom>
                <a:rect b="b" l="l" r="r" t="t"/>
                <a:pathLst>
                  <a:path extrusionOk="0" h="20143" w="13351">
                    <a:moveTo>
                      <a:pt x="7827" y="1"/>
                    </a:moveTo>
                    <a:cubicBezTo>
                      <a:pt x="7434" y="1385"/>
                      <a:pt x="7040" y="2784"/>
                      <a:pt x="6647" y="4169"/>
                    </a:cubicBezTo>
                    <a:cubicBezTo>
                      <a:pt x="6632" y="4227"/>
                      <a:pt x="6618" y="4286"/>
                      <a:pt x="6603" y="4344"/>
                    </a:cubicBezTo>
                    <a:cubicBezTo>
                      <a:pt x="6486" y="4548"/>
                      <a:pt x="6370" y="4752"/>
                      <a:pt x="6151" y="4942"/>
                    </a:cubicBezTo>
                    <a:cubicBezTo>
                      <a:pt x="5437" y="5554"/>
                      <a:pt x="4810" y="6282"/>
                      <a:pt x="4271" y="7055"/>
                    </a:cubicBezTo>
                    <a:cubicBezTo>
                      <a:pt x="1633" y="10888"/>
                      <a:pt x="117" y="15479"/>
                      <a:pt x="1" y="20143"/>
                    </a:cubicBezTo>
                    <a:cubicBezTo>
                      <a:pt x="94" y="20143"/>
                      <a:pt x="188" y="20143"/>
                      <a:pt x="282" y="20143"/>
                    </a:cubicBezTo>
                    <a:cubicBezTo>
                      <a:pt x="1079" y="20143"/>
                      <a:pt x="1881" y="20131"/>
                      <a:pt x="2624" y="19910"/>
                    </a:cubicBezTo>
                    <a:cubicBezTo>
                      <a:pt x="4256" y="15654"/>
                      <a:pt x="6588" y="11675"/>
                      <a:pt x="9503" y="8177"/>
                    </a:cubicBezTo>
                    <a:cubicBezTo>
                      <a:pt x="9999" y="7769"/>
                      <a:pt x="10421" y="7317"/>
                      <a:pt x="10800" y="6822"/>
                    </a:cubicBezTo>
                    <a:cubicBezTo>
                      <a:pt x="11777" y="5539"/>
                      <a:pt x="12447" y="3980"/>
                      <a:pt x="13074" y="2435"/>
                    </a:cubicBezTo>
                    <a:cubicBezTo>
                      <a:pt x="13162" y="2202"/>
                      <a:pt x="13264" y="1968"/>
                      <a:pt x="13351" y="1735"/>
                    </a:cubicBezTo>
                    <a:cubicBezTo>
                      <a:pt x="11981" y="1094"/>
                      <a:pt x="10524" y="613"/>
                      <a:pt x="9110" y="278"/>
                    </a:cubicBezTo>
                    <a:cubicBezTo>
                      <a:pt x="8687" y="176"/>
                      <a:pt x="8250" y="88"/>
                      <a:pt x="7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0"/>
              <p:cNvSpPr/>
              <p:nvPr/>
            </p:nvSpPr>
            <p:spPr>
              <a:xfrm>
                <a:off x="705225" y="4362475"/>
                <a:ext cx="160725" cy="170925"/>
              </a:xfrm>
              <a:custGeom>
                <a:rect b="b" l="l" r="r" t="t"/>
                <a:pathLst>
                  <a:path extrusionOk="0" h="6837" w="6429">
                    <a:moveTo>
                      <a:pt x="1181" y="1"/>
                    </a:moveTo>
                    <a:cubicBezTo>
                      <a:pt x="788" y="1385"/>
                      <a:pt x="394" y="2784"/>
                      <a:pt x="1" y="4169"/>
                    </a:cubicBezTo>
                    <a:cubicBezTo>
                      <a:pt x="263" y="3994"/>
                      <a:pt x="525" y="3819"/>
                      <a:pt x="817" y="3630"/>
                    </a:cubicBezTo>
                    <a:cubicBezTo>
                      <a:pt x="1618" y="4694"/>
                      <a:pt x="2420" y="5772"/>
                      <a:pt x="3222" y="6836"/>
                    </a:cubicBezTo>
                    <a:cubicBezTo>
                      <a:pt x="3542" y="6486"/>
                      <a:pt x="3848" y="6137"/>
                      <a:pt x="4154" y="5787"/>
                    </a:cubicBezTo>
                    <a:cubicBezTo>
                      <a:pt x="4154" y="6137"/>
                      <a:pt x="4154" y="6486"/>
                      <a:pt x="4154" y="6822"/>
                    </a:cubicBezTo>
                    <a:cubicBezTo>
                      <a:pt x="5131" y="5525"/>
                      <a:pt x="5787" y="3980"/>
                      <a:pt x="6428" y="2435"/>
                    </a:cubicBezTo>
                    <a:cubicBezTo>
                      <a:pt x="5116" y="1706"/>
                      <a:pt x="3732" y="1050"/>
                      <a:pt x="2464" y="278"/>
                    </a:cubicBezTo>
                    <a:cubicBezTo>
                      <a:pt x="2027" y="176"/>
                      <a:pt x="1604" y="88"/>
                      <a:pt x="1181"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0"/>
              <p:cNvSpPr/>
              <p:nvPr/>
            </p:nvSpPr>
            <p:spPr>
              <a:xfrm>
                <a:off x="1036075" y="4342450"/>
                <a:ext cx="232850" cy="533800"/>
              </a:xfrm>
              <a:custGeom>
                <a:rect b="b" l="l" r="r" t="t"/>
                <a:pathLst>
                  <a:path extrusionOk="0" h="21352" w="9314">
                    <a:moveTo>
                      <a:pt x="5306" y="0"/>
                    </a:moveTo>
                    <a:cubicBezTo>
                      <a:pt x="3192" y="787"/>
                      <a:pt x="1589" y="1414"/>
                      <a:pt x="0" y="2026"/>
                    </a:cubicBezTo>
                    <a:cubicBezTo>
                      <a:pt x="15" y="4620"/>
                      <a:pt x="991" y="6748"/>
                      <a:pt x="2668" y="8628"/>
                    </a:cubicBezTo>
                    <a:cubicBezTo>
                      <a:pt x="4460" y="12607"/>
                      <a:pt x="5714" y="16819"/>
                      <a:pt x="6370" y="21133"/>
                    </a:cubicBezTo>
                    <a:cubicBezTo>
                      <a:pt x="7477" y="21337"/>
                      <a:pt x="8191" y="21337"/>
                      <a:pt x="8906" y="21352"/>
                    </a:cubicBezTo>
                    <a:cubicBezTo>
                      <a:pt x="9110" y="18714"/>
                      <a:pt x="9314" y="16061"/>
                      <a:pt x="9095" y="13438"/>
                    </a:cubicBezTo>
                    <a:cubicBezTo>
                      <a:pt x="8862" y="10800"/>
                      <a:pt x="8177" y="8162"/>
                      <a:pt x="6734" y="5961"/>
                    </a:cubicBezTo>
                    <a:cubicBezTo>
                      <a:pt x="6034" y="3790"/>
                      <a:pt x="5670" y="1895"/>
                      <a:pt x="5306"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0"/>
              <p:cNvSpPr/>
              <p:nvPr/>
            </p:nvSpPr>
            <p:spPr>
              <a:xfrm>
                <a:off x="1064125" y="4851825"/>
                <a:ext cx="240150" cy="170000"/>
              </a:xfrm>
              <a:custGeom>
                <a:rect b="b" l="l" r="r" t="t"/>
                <a:pathLst>
                  <a:path extrusionOk="0" h="6800" w="9606">
                    <a:moveTo>
                      <a:pt x="5510" y="0"/>
                    </a:moveTo>
                    <a:cubicBezTo>
                      <a:pt x="4796" y="1079"/>
                      <a:pt x="4082" y="2157"/>
                      <a:pt x="3353" y="3309"/>
                    </a:cubicBezTo>
                    <a:cubicBezTo>
                      <a:pt x="2405" y="3848"/>
                      <a:pt x="1487" y="4460"/>
                      <a:pt x="598" y="5116"/>
                    </a:cubicBezTo>
                    <a:cubicBezTo>
                      <a:pt x="336" y="5320"/>
                      <a:pt x="44" y="5568"/>
                      <a:pt x="15" y="5903"/>
                    </a:cubicBezTo>
                    <a:cubicBezTo>
                      <a:pt x="1" y="6195"/>
                      <a:pt x="205" y="6472"/>
                      <a:pt x="467" y="6617"/>
                    </a:cubicBezTo>
                    <a:cubicBezTo>
                      <a:pt x="715" y="6748"/>
                      <a:pt x="1021" y="6792"/>
                      <a:pt x="1312" y="6792"/>
                    </a:cubicBezTo>
                    <a:cubicBezTo>
                      <a:pt x="1413" y="6797"/>
                      <a:pt x="1513" y="6799"/>
                      <a:pt x="1613" y="6799"/>
                    </a:cubicBezTo>
                    <a:cubicBezTo>
                      <a:pt x="3074" y="6799"/>
                      <a:pt x="4539" y="6304"/>
                      <a:pt x="5889" y="5349"/>
                    </a:cubicBezTo>
                    <a:cubicBezTo>
                      <a:pt x="6763" y="5087"/>
                      <a:pt x="7623" y="4839"/>
                      <a:pt x="8498" y="4577"/>
                    </a:cubicBezTo>
                    <a:cubicBezTo>
                      <a:pt x="8862" y="4475"/>
                      <a:pt x="9270" y="4329"/>
                      <a:pt x="9430" y="3979"/>
                    </a:cubicBezTo>
                    <a:cubicBezTo>
                      <a:pt x="9605" y="3586"/>
                      <a:pt x="9372" y="3134"/>
                      <a:pt x="9139" y="2770"/>
                    </a:cubicBezTo>
                    <a:cubicBezTo>
                      <a:pt x="8658" y="1983"/>
                      <a:pt x="8162" y="1196"/>
                      <a:pt x="7900" y="452"/>
                    </a:cubicBezTo>
                    <a:cubicBezTo>
                      <a:pt x="7099" y="336"/>
                      <a:pt x="6311" y="204"/>
                      <a:pt x="5510"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0"/>
              <p:cNvSpPr/>
              <p:nvPr/>
            </p:nvSpPr>
            <p:spPr>
              <a:xfrm>
                <a:off x="688475" y="4057150"/>
                <a:ext cx="602325" cy="487175"/>
              </a:xfrm>
              <a:custGeom>
                <a:rect b="b" l="l" r="r" t="t"/>
                <a:pathLst>
                  <a:path extrusionOk="0" h="19487" w="24093">
                    <a:moveTo>
                      <a:pt x="4781" y="0"/>
                    </a:moveTo>
                    <a:cubicBezTo>
                      <a:pt x="3105" y="5189"/>
                      <a:pt x="1429" y="10377"/>
                      <a:pt x="0" y="15333"/>
                    </a:cubicBezTo>
                    <a:cubicBezTo>
                      <a:pt x="379" y="15056"/>
                      <a:pt x="758" y="14764"/>
                      <a:pt x="1137" y="14487"/>
                    </a:cubicBezTo>
                    <a:cubicBezTo>
                      <a:pt x="2143" y="15828"/>
                      <a:pt x="3075" y="17242"/>
                      <a:pt x="3906" y="18699"/>
                    </a:cubicBezTo>
                    <a:cubicBezTo>
                      <a:pt x="4271" y="17956"/>
                      <a:pt x="4650" y="17227"/>
                      <a:pt x="5145" y="16484"/>
                    </a:cubicBezTo>
                    <a:lnTo>
                      <a:pt x="7288" y="19486"/>
                    </a:lnTo>
                    <a:cubicBezTo>
                      <a:pt x="7900" y="16659"/>
                      <a:pt x="8789" y="13890"/>
                      <a:pt x="10159" y="11033"/>
                    </a:cubicBezTo>
                    <a:cubicBezTo>
                      <a:pt x="11602" y="13438"/>
                      <a:pt x="13045" y="15843"/>
                      <a:pt x="14473" y="18248"/>
                    </a:cubicBezTo>
                    <a:cubicBezTo>
                      <a:pt x="14779" y="17533"/>
                      <a:pt x="15085" y="16819"/>
                      <a:pt x="15376" y="16105"/>
                    </a:cubicBezTo>
                    <a:lnTo>
                      <a:pt x="18233" y="16892"/>
                    </a:lnTo>
                    <a:cubicBezTo>
                      <a:pt x="18568" y="16746"/>
                      <a:pt x="18787" y="16193"/>
                      <a:pt x="19006" y="15639"/>
                    </a:cubicBezTo>
                    <a:lnTo>
                      <a:pt x="24092" y="17023"/>
                    </a:lnTo>
                    <a:cubicBezTo>
                      <a:pt x="20886" y="12651"/>
                      <a:pt x="17883" y="8118"/>
                      <a:pt x="15114" y="3440"/>
                    </a:cubicBezTo>
                    <a:cubicBezTo>
                      <a:pt x="14473" y="2478"/>
                      <a:pt x="14138" y="1822"/>
                      <a:pt x="13802" y="1152"/>
                    </a:cubicBezTo>
                    <a:cubicBezTo>
                      <a:pt x="10829" y="1020"/>
                      <a:pt x="8016" y="627"/>
                      <a:pt x="47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0"/>
              <p:cNvSpPr/>
              <p:nvPr/>
            </p:nvSpPr>
            <p:spPr>
              <a:xfrm>
                <a:off x="955550" y="4194150"/>
                <a:ext cx="115175" cy="122525"/>
              </a:xfrm>
              <a:custGeom>
                <a:rect b="b" l="l" r="r" t="t"/>
                <a:pathLst>
                  <a:path extrusionOk="0" h="4901" w="4607">
                    <a:moveTo>
                      <a:pt x="2901" y="0"/>
                    </a:moveTo>
                    <a:lnTo>
                      <a:pt x="2901" y="0"/>
                    </a:lnTo>
                    <a:cubicBezTo>
                      <a:pt x="2055" y="1676"/>
                      <a:pt x="1079" y="3280"/>
                      <a:pt x="0" y="4810"/>
                    </a:cubicBezTo>
                    <a:cubicBezTo>
                      <a:pt x="260" y="4871"/>
                      <a:pt x="525" y="4901"/>
                      <a:pt x="793" y="4901"/>
                    </a:cubicBezTo>
                    <a:cubicBezTo>
                      <a:pt x="2177" y="4901"/>
                      <a:pt x="3617" y="4117"/>
                      <a:pt x="4606" y="2944"/>
                    </a:cubicBezTo>
                    <a:lnTo>
                      <a:pt x="4606" y="2944"/>
                    </a:lnTo>
                    <a:cubicBezTo>
                      <a:pt x="3338" y="3484"/>
                      <a:pt x="2055" y="4008"/>
                      <a:pt x="773" y="4548"/>
                    </a:cubicBezTo>
                    <a:cubicBezTo>
                      <a:pt x="1939" y="3309"/>
                      <a:pt x="2697" y="1691"/>
                      <a:pt x="2901"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0"/>
              <p:cNvSpPr/>
              <p:nvPr/>
            </p:nvSpPr>
            <p:spPr>
              <a:xfrm>
                <a:off x="806150" y="4078275"/>
                <a:ext cx="227750" cy="24075"/>
              </a:xfrm>
              <a:custGeom>
                <a:rect b="b" l="l" r="r" t="t"/>
                <a:pathLst>
                  <a:path extrusionOk="0" fill="none" h="963" w="9110">
                    <a:moveTo>
                      <a:pt x="1" y="1"/>
                    </a:moveTo>
                    <a:cubicBezTo>
                      <a:pt x="2989" y="642"/>
                      <a:pt x="6049" y="963"/>
                      <a:pt x="9110" y="948"/>
                    </a:cubicBezTo>
                  </a:path>
                </a:pathLst>
              </a:custGeom>
              <a:solidFill>
                <a:schemeClr val="dk1"/>
              </a:solidFill>
              <a:ln cap="flat" cmpd="sng" w="4725">
                <a:solidFill>
                  <a:srgbClr val="89836A"/>
                </a:solidFill>
                <a:prstDash val="solid"/>
                <a:miter lim="1457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0"/>
              <p:cNvSpPr/>
              <p:nvPr/>
            </p:nvSpPr>
            <p:spPr>
              <a:xfrm>
                <a:off x="944625" y="4099400"/>
                <a:ext cx="8400" cy="220850"/>
              </a:xfrm>
              <a:custGeom>
                <a:rect b="b" l="l" r="r" t="t"/>
                <a:pathLst>
                  <a:path extrusionOk="0" fill="none" h="8834" w="336">
                    <a:moveTo>
                      <a:pt x="0" y="1"/>
                    </a:moveTo>
                    <a:cubicBezTo>
                      <a:pt x="263" y="2945"/>
                      <a:pt x="335" y="5889"/>
                      <a:pt x="190" y="8833"/>
                    </a:cubicBezTo>
                  </a:path>
                </a:pathLst>
              </a:custGeom>
              <a:solidFill>
                <a:schemeClr val="dk1"/>
              </a:solidFill>
              <a:ln cap="flat" cmpd="sng" w="4725">
                <a:solidFill>
                  <a:srgbClr val="89836A"/>
                </a:solidFill>
                <a:prstDash val="solid"/>
                <a:miter lim="1457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0"/>
              <p:cNvSpPr/>
              <p:nvPr/>
            </p:nvSpPr>
            <p:spPr>
              <a:xfrm>
                <a:off x="951900" y="4101600"/>
                <a:ext cx="27725" cy="121000"/>
              </a:xfrm>
              <a:custGeom>
                <a:rect b="b" l="l" r="r" t="t"/>
                <a:pathLst>
                  <a:path extrusionOk="0" fill="none" h="4840" w="1109">
                    <a:moveTo>
                      <a:pt x="715" y="0"/>
                    </a:moveTo>
                    <a:cubicBezTo>
                      <a:pt x="992" y="1108"/>
                      <a:pt x="1108" y="2259"/>
                      <a:pt x="1079" y="3367"/>
                    </a:cubicBezTo>
                    <a:cubicBezTo>
                      <a:pt x="1050" y="4023"/>
                      <a:pt x="642" y="4621"/>
                      <a:pt x="15" y="4839"/>
                    </a:cubicBezTo>
                    <a:cubicBezTo>
                      <a:pt x="15" y="4839"/>
                      <a:pt x="15" y="4839"/>
                      <a:pt x="1" y="4839"/>
                    </a:cubicBezTo>
                  </a:path>
                </a:pathLst>
              </a:custGeom>
              <a:noFill/>
              <a:ln cap="flat" cmpd="sng" w="4725">
                <a:solidFill>
                  <a:srgbClr val="89836A"/>
                </a:solidFill>
                <a:prstDash val="solid"/>
                <a:miter lim="1457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0"/>
              <p:cNvSpPr/>
              <p:nvPr/>
            </p:nvSpPr>
            <p:spPr>
              <a:xfrm>
                <a:off x="783575" y="4087025"/>
                <a:ext cx="57950" cy="69625"/>
              </a:xfrm>
              <a:custGeom>
                <a:rect b="b" l="l" r="r" t="t"/>
                <a:pathLst>
                  <a:path extrusionOk="0" fill="none" h="2785" w="2318">
                    <a:moveTo>
                      <a:pt x="2318" y="0"/>
                    </a:moveTo>
                    <a:cubicBezTo>
                      <a:pt x="2172" y="379"/>
                      <a:pt x="2026" y="744"/>
                      <a:pt x="1880" y="1108"/>
                    </a:cubicBezTo>
                    <a:cubicBezTo>
                      <a:pt x="1560" y="1939"/>
                      <a:pt x="860" y="2566"/>
                      <a:pt x="0" y="2784"/>
                    </a:cubicBezTo>
                    <a:lnTo>
                      <a:pt x="0" y="2784"/>
                    </a:lnTo>
                  </a:path>
                </a:pathLst>
              </a:custGeom>
              <a:noFill/>
              <a:ln cap="flat" cmpd="sng" w="4725">
                <a:solidFill>
                  <a:srgbClr val="89836A"/>
                </a:solidFill>
                <a:prstDash val="solid"/>
                <a:miter lim="1457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0"/>
              <p:cNvSpPr/>
              <p:nvPr/>
            </p:nvSpPr>
            <p:spPr>
              <a:xfrm>
                <a:off x="1017850" y="4103050"/>
                <a:ext cx="55050" cy="59050"/>
              </a:xfrm>
              <a:custGeom>
                <a:rect b="b" l="l" r="r" t="t"/>
                <a:pathLst>
                  <a:path extrusionOk="0" fill="none" h="2362" w="2202">
                    <a:moveTo>
                      <a:pt x="1" y="1"/>
                    </a:moveTo>
                    <a:cubicBezTo>
                      <a:pt x="74" y="234"/>
                      <a:pt x="146" y="467"/>
                      <a:pt x="219" y="700"/>
                    </a:cubicBezTo>
                    <a:cubicBezTo>
                      <a:pt x="482" y="1604"/>
                      <a:pt x="1269" y="2260"/>
                      <a:pt x="2201" y="2362"/>
                    </a:cubicBezTo>
                    <a:lnTo>
                      <a:pt x="2201" y="2362"/>
                    </a:lnTo>
                  </a:path>
                </a:pathLst>
              </a:custGeom>
              <a:noFill/>
              <a:ln cap="flat" cmpd="sng" w="4725">
                <a:solidFill>
                  <a:srgbClr val="89836A"/>
                </a:solidFill>
                <a:prstDash val="solid"/>
                <a:miter lim="1457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0"/>
              <p:cNvSpPr/>
              <p:nvPr/>
            </p:nvSpPr>
            <p:spPr>
              <a:xfrm>
                <a:off x="689550" y="3772950"/>
                <a:ext cx="157450" cy="370575"/>
              </a:xfrm>
              <a:custGeom>
                <a:rect b="b" l="l" r="r" t="t"/>
                <a:pathLst>
                  <a:path extrusionOk="0" h="14823" w="6298">
                    <a:moveTo>
                      <a:pt x="2566" y="0"/>
                    </a:moveTo>
                    <a:cubicBezTo>
                      <a:pt x="1998" y="1414"/>
                      <a:pt x="1939" y="2667"/>
                      <a:pt x="2202" y="3906"/>
                    </a:cubicBezTo>
                    <a:cubicBezTo>
                      <a:pt x="1983" y="5961"/>
                      <a:pt x="1225" y="7972"/>
                      <a:pt x="1" y="9663"/>
                    </a:cubicBezTo>
                    <a:cubicBezTo>
                      <a:pt x="322" y="11529"/>
                      <a:pt x="759" y="13176"/>
                      <a:pt x="1211" y="14822"/>
                    </a:cubicBezTo>
                    <a:cubicBezTo>
                      <a:pt x="2960" y="11951"/>
                      <a:pt x="4388" y="8876"/>
                      <a:pt x="5423" y="5684"/>
                    </a:cubicBezTo>
                    <a:cubicBezTo>
                      <a:pt x="5700" y="5028"/>
                      <a:pt x="6006" y="4460"/>
                      <a:pt x="6297" y="3906"/>
                    </a:cubicBezTo>
                    <a:cubicBezTo>
                      <a:pt x="5058" y="2463"/>
                      <a:pt x="3878" y="1151"/>
                      <a:pt x="25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0"/>
              <p:cNvSpPr/>
              <p:nvPr/>
            </p:nvSpPr>
            <p:spPr>
              <a:xfrm>
                <a:off x="596650" y="3791875"/>
                <a:ext cx="168725" cy="358900"/>
              </a:xfrm>
              <a:custGeom>
                <a:rect b="b" l="l" r="r" t="t"/>
                <a:pathLst>
                  <a:path extrusionOk="0" h="14356" w="6749">
                    <a:moveTo>
                      <a:pt x="409" y="1"/>
                    </a:moveTo>
                    <a:cubicBezTo>
                      <a:pt x="0" y="3688"/>
                      <a:pt x="234" y="7434"/>
                      <a:pt x="1064" y="11049"/>
                    </a:cubicBezTo>
                    <a:cubicBezTo>
                      <a:pt x="1341" y="12200"/>
                      <a:pt x="2012" y="13249"/>
                      <a:pt x="2988" y="13934"/>
                    </a:cubicBezTo>
                    <a:cubicBezTo>
                      <a:pt x="3054" y="13972"/>
                      <a:pt x="3549" y="14355"/>
                      <a:pt x="4111" y="14355"/>
                    </a:cubicBezTo>
                    <a:cubicBezTo>
                      <a:pt x="4427" y="14355"/>
                      <a:pt x="4764" y="14234"/>
                      <a:pt x="5058" y="13861"/>
                    </a:cubicBezTo>
                    <a:cubicBezTo>
                      <a:pt x="6238" y="12360"/>
                      <a:pt x="6748" y="10130"/>
                      <a:pt x="5335" y="8527"/>
                    </a:cubicBezTo>
                    <a:cubicBezTo>
                      <a:pt x="3571" y="6545"/>
                      <a:pt x="2697" y="4330"/>
                      <a:pt x="3003" y="1692"/>
                    </a:cubicBezTo>
                    <a:cubicBezTo>
                      <a:pt x="2114" y="1094"/>
                      <a:pt x="1298" y="103"/>
                      <a:pt x="409"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0"/>
              <p:cNvSpPr/>
              <p:nvPr/>
            </p:nvSpPr>
            <p:spPr>
              <a:xfrm>
                <a:off x="418850" y="3765100"/>
                <a:ext cx="286400" cy="341450"/>
              </a:xfrm>
              <a:custGeom>
                <a:rect b="b" l="l" r="r" t="t"/>
                <a:pathLst>
                  <a:path extrusionOk="0" h="13658" w="11456">
                    <a:moveTo>
                      <a:pt x="1938" y="6071"/>
                    </a:moveTo>
                    <a:cubicBezTo>
                      <a:pt x="2405" y="6231"/>
                      <a:pt x="2886" y="6333"/>
                      <a:pt x="3367" y="6392"/>
                    </a:cubicBezTo>
                    <a:cubicBezTo>
                      <a:pt x="2827" y="6537"/>
                      <a:pt x="2288" y="6654"/>
                      <a:pt x="1749" y="6727"/>
                    </a:cubicBezTo>
                    <a:cubicBezTo>
                      <a:pt x="1720" y="6756"/>
                      <a:pt x="1691" y="6771"/>
                      <a:pt x="1662" y="6800"/>
                    </a:cubicBezTo>
                    <a:cubicBezTo>
                      <a:pt x="1618" y="6741"/>
                      <a:pt x="1574" y="6683"/>
                      <a:pt x="1516" y="6639"/>
                    </a:cubicBezTo>
                    <a:cubicBezTo>
                      <a:pt x="1632" y="6465"/>
                      <a:pt x="1734" y="6290"/>
                      <a:pt x="1938" y="6071"/>
                    </a:cubicBezTo>
                    <a:close/>
                    <a:moveTo>
                      <a:pt x="7827" y="1"/>
                    </a:moveTo>
                    <a:cubicBezTo>
                      <a:pt x="7739" y="1"/>
                      <a:pt x="7644" y="8"/>
                      <a:pt x="7550" y="23"/>
                    </a:cubicBezTo>
                    <a:cubicBezTo>
                      <a:pt x="6631" y="183"/>
                      <a:pt x="5903" y="853"/>
                      <a:pt x="5582" y="1699"/>
                    </a:cubicBezTo>
                    <a:cubicBezTo>
                      <a:pt x="5101" y="2952"/>
                      <a:pt x="4635" y="3914"/>
                      <a:pt x="3600" y="4920"/>
                    </a:cubicBezTo>
                    <a:cubicBezTo>
                      <a:pt x="3371" y="4936"/>
                      <a:pt x="3142" y="4945"/>
                      <a:pt x="2913" y="4945"/>
                    </a:cubicBezTo>
                    <a:cubicBezTo>
                      <a:pt x="2341" y="4945"/>
                      <a:pt x="1772" y="4893"/>
                      <a:pt x="1210" y="4788"/>
                    </a:cubicBezTo>
                    <a:cubicBezTo>
                      <a:pt x="802" y="5153"/>
                      <a:pt x="394" y="5517"/>
                      <a:pt x="0" y="5954"/>
                    </a:cubicBezTo>
                    <a:cubicBezTo>
                      <a:pt x="175" y="6567"/>
                      <a:pt x="350" y="7179"/>
                      <a:pt x="525" y="7791"/>
                    </a:cubicBezTo>
                    <a:cubicBezTo>
                      <a:pt x="364" y="7937"/>
                      <a:pt x="204" y="8097"/>
                      <a:pt x="44" y="8243"/>
                    </a:cubicBezTo>
                    <a:cubicBezTo>
                      <a:pt x="277" y="8957"/>
                      <a:pt x="335" y="9729"/>
                      <a:pt x="233" y="10473"/>
                    </a:cubicBezTo>
                    <a:cubicBezTo>
                      <a:pt x="189" y="10808"/>
                      <a:pt x="423" y="11114"/>
                      <a:pt x="758" y="11128"/>
                    </a:cubicBezTo>
                    <a:lnTo>
                      <a:pt x="772" y="11128"/>
                    </a:lnTo>
                    <a:cubicBezTo>
                      <a:pt x="790" y="11130"/>
                      <a:pt x="806" y="11131"/>
                      <a:pt x="823" y="11131"/>
                    </a:cubicBezTo>
                    <a:cubicBezTo>
                      <a:pt x="1135" y="11131"/>
                      <a:pt x="1385" y="10878"/>
                      <a:pt x="1399" y="10560"/>
                    </a:cubicBezTo>
                    <a:cubicBezTo>
                      <a:pt x="1414" y="10006"/>
                      <a:pt x="1399" y="9467"/>
                      <a:pt x="1385" y="8942"/>
                    </a:cubicBezTo>
                    <a:cubicBezTo>
                      <a:pt x="1589" y="8767"/>
                      <a:pt x="1778" y="8592"/>
                      <a:pt x="1938" y="8388"/>
                    </a:cubicBezTo>
                    <a:cubicBezTo>
                      <a:pt x="2186" y="8345"/>
                      <a:pt x="2434" y="8286"/>
                      <a:pt x="2667" y="8243"/>
                    </a:cubicBezTo>
                    <a:lnTo>
                      <a:pt x="2667" y="8243"/>
                    </a:lnTo>
                    <a:cubicBezTo>
                      <a:pt x="2551" y="8374"/>
                      <a:pt x="2419" y="8490"/>
                      <a:pt x="2303" y="8636"/>
                    </a:cubicBezTo>
                    <a:cubicBezTo>
                      <a:pt x="2405" y="9452"/>
                      <a:pt x="2507" y="10283"/>
                      <a:pt x="2623" y="11128"/>
                    </a:cubicBezTo>
                    <a:cubicBezTo>
                      <a:pt x="2871" y="11201"/>
                      <a:pt x="3119" y="11289"/>
                      <a:pt x="3352" y="11391"/>
                    </a:cubicBezTo>
                    <a:cubicBezTo>
                      <a:pt x="3396" y="11609"/>
                      <a:pt x="3454" y="11828"/>
                      <a:pt x="3498" y="12047"/>
                    </a:cubicBezTo>
                    <a:cubicBezTo>
                      <a:pt x="3935" y="12294"/>
                      <a:pt x="4256" y="12746"/>
                      <a:pt x="4387" y="13242"/>
                    </a:cubicBezTo>
                    <a:cubicBezTo>
                      <a:pt x="4459" y="13494"/>
                      <a:pt x="4700" y="13658"/>
                      <a:pt x="4963" y="13658"/>
                    </a:cubicBezTo>
                    <a:cubicBezTo>
                      <a:pt x="5018" y="13658"/>
                      <a:pt x="5074" y="13650"/>
                      <a:pt x="5130" y="13635"/>
                    </a:cubicBezTo>
                    <a:cubicBezTo>
                      <a:pt x="5363" y="13577"/>
                      <a:pt x="5524" y="13387"/>
                      <a:pt x="5553" y="13154"/>
                    </a:cubicBezTo>
                    <a:cubicBezTo>
                      <a:pt x="5582" y="12950"/>
                      <a:pt x="5582" y="12746"/>
                      <a:pt x="5568" y="12542"/>
                    </a:cubicBezTo>
                    <a:cubicBezTo>
                      <a:pt x="5684" y="12105"/>
                      <a:pt x="5801" y="11682"/>
                      <a:pt x="5903" y="11260"/>
                    </a:cubicBezTo>
                    <a:cubicBezTo>
                      <a:pt x="5582" y="11056"/>
                      <a:pt x="5261" y="10852"/>
                      <a:pt x="4926" y="10647"/>
                    </a:cubicBezTo>
                    <a:cubicBezTo>
                      <a:pt x="4883" y="10371"/>
                      <a:pt x="4868" y="10108"/>
                      <a:pt x="4853" y="9846"/>
                    </a:cubicBezTo>
                    <a:cubicBezTo>
                      <a:pt x="5538" y="9205"/>
                      <a:pt x="6238" y="8563"/>
                      <a:pt x="6923" y="7937"/>
                    </a:cubicBezTo>
                    <a:cubicBezTo>
                      <a:pt x="7214" y="7703"/>
                      <a:pt x="7608" y="7397"/>
                      <a:pt x="8001" y="7091"/>
                    </a:cubicBezTo>
                    <a:cubicBezTo>
                      <a:pt x="8628" y="7339"/>
                      <a:pt x="9197" y="7514"/>
                      <a:pt x="9765" y="7689"/>
                    </a:cubicBezTo>
                    <a:cubicBezTo>
                      <a:pt x="9269" y="8651"/>
                      <a:pt x="9153" y="9671"/>
                      <a:pt x="9415" y="10589"/>
                    </a:cubicBezTo>
                    <a:cubicBezTo>
                      <a:pt x="9750" y="10298"/>
                      <a:pt x="10217" y="10239"/>
                      <a:pt x="10669" y="10196"/>
                    </a:cubicBezTo>
                    <a:lnTo>
                      <a:pt x="11456" y="6989"/>
                    </a:lnTo>
                    <a:cubicBezTo>
                      <a:pt x="10669" y="6654"/>
                      <a:pt x="10086" y="6377"/>
                      <a:pt x="9750" y="5852"/>
                    </a:cubicBezTo>
                    <a:cubicBezTo>
                      <a:pt x="9459" y="5401"/>
                      <a:pt x="9430" y="4818"/>
                      <a:pt x="9532" y="4293"/>
                    </a:cubicBezTo>
                    <a:cubicBezTo>
                      <a:pt x="9634" y="3754"/>
                      <a:pt x="9882" y="3258"/>
                      <a:pt x="10115" y="2777"/>
                    </a:cubicBezTo>
                    <a:cubicBezTo>
                      <a:pt x="10071" y="1976"/>
                      <a:pt x="9823" y="1451"/>
                      <a:pt x="9459" y="999"/>
                    </a:cubicBezTo>
                    <a:cubicBezTo>
                      <a:pt x="9095" y="547"/>
                      <a:pt x="8628" y="168"/>
                      <a:pt x="8060" y="23"/>
                    </a:cubicBezTo>
                    <a:cubicBezTo>
                      <a:pt x="7994" y="8"/>
                      <a:pt x="7914" y="1"/>
                      <a:pt x="7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0"/>
              <p:cNvSpPr/>
              <p:nvPr/>
            </p:nvSpPr>
            <p:spPr>
              <a:xfrm>
                <a:off x="490625" y="3958025"/>
                <a:ext cx="43750" cy="88950"/>
              </a:xfrm>
              <a:custGeom>
                <a:rect b="b" l="l" r="r" t="t"/>
                <a:pathLst>
                  <a:path extrusionOk="0" h="3558" w="1750">
                    <a:moveTo>
                      <a:pt x="1749" y="1"/>
                    </a:moveTo>
                    <a:lnTo>
                      <a:pt x="1749" y="1"/>
                    </a:lnTo>
                    <a:cubicBezTo>
                      <a:pt x="1166" y="599"/>
                      <a:pt x="583" y="1152"/>
                      <a:pt x="0" y="1692"/>
                    </a:cubicBezTo>
                    <a:cubicBezTo>
                      <a:pt x="102" y="2318"/>
                      <a:pt x="248" y="2945"/>
                      <a:pt x="423" y="3557"/>
                    </a:cubicBezTo>
                    <a:cubicBezTo>
                      <a:pt x="365" y="3003"/>
                      <a:pt x="321" y="2450"/>
                      <a:pt x="263" y="1896"/>
                    </a:cubicBezTo>
                    <a:cubicBezTo>
                      <a:pt x="714" y="1254"/>
                      <a:pt x="1239" y="628"/>
                      <a:pt x="1749"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0"/>
              <p:cNvSpPr/>
              <p:nvPr/>
            </p:nvSpPr>
            <p:spPr>
              <a:xfrm>
                <a:off x="487700" y="3939825"/>
                <a:ext cx="46675" cy="30250"/>
              </a:xfrm>
              <a:custGeom>
                <a:rect b="b" l="l" r="r" t="t"/>
                <a:pathLst>
                  <a:path extrusionOk="0" h="1210" w="1867">
                    <a:moveTo>
                      <a:pt x="1866" y="0"/>
                    </a:moveTo>
                    <a:lnTo>
                      <a:pt x="1866" y="0"/>
                    </a:lnTo>
                    <a:cubicBezTo>
                      <a:pt x="1312" y="88"/>
                      <a:pt x="380" y="671"/>
                      <a:pt x="1" y="1210"/>
                    </a:cubicBezTo>
                    <a:cubicBezTo>
                      <a:pt x="525" y="918"/>
                      <a:pt x="1400" y="379"/>
                      <a:pt x="1866"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0"/>
              <p:cNvSpPr/>
              <p:nvPr/>
            </p:nvSpPr>
            <p:spPr>
              <a:xfrm>
                <a:off x="433400" y="3936900"/>
                <a:ext cx="27000" cy="24450"/>
              </a:xfrm>
              <a:custGeom>
                <a:rect b="b" l="l" r="r" t="t"/>
                <a:pathLst>
                  <a:path extrusionOk="0" h="978" w="1080">
                    <a:moveTo>
                      <a:pt x="1080" y="1"/>
                    </a:moveTo>
                    <a:lnTo>
                      <a:pt x="1080" y="1"/>
                    </a:lnTo>
                    <a:cubicBezTo>
                      <a:pt x="701" y="205"/>
                      <a:pt x="307" y="569"/>
                      <a:pt x="1" y="977"/>
                    </a:cubicBezTo>
                    <a:cubicBezTo>
                      <a:pt x="395" y="700"/>
                      <a:pt x="759" y="365"/>
                      <a:pt x="1080"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0"/>
              <p:cNvSpPr/>
              <p:nvPr/>
            </p:nvSpPr>
            <p:spPr>
              <a:xfrm>
                <a:off x="989075" y="4384225"/>
                <a:ext cx="266000" cy="325700"/>
              </a:xfrm>
              <a:custGeom>
                <a:rect b="b" l="l" r="r" t="t"/>
                <a:pathLst>
                  <a:path extrusionOk="0" h="13028" w="10640">
                    <a:moveTo>
                      <a:pt x="7142" y="8050"/>
                    </a:moveTo>
                    <a:cubicBezTo>
                      <a:pt x="7448" y="8429"/>
                      <a:pt x="7798" y="8779"/>
                      <a:pt x="8177" y="9100"/>
                    </a:cubicBezTo>
                    <a:cubicBezTo>
                      <a:pt x="8104" y="9391"/>
                      <a:pt x="8016" y="9566"/>
                      <a:pt x="7914" y="9756"/>
                    </a:cubicBezTo>
                    <a:cubicBezTo>
                      <a:pt x="7856" y="9726"/>
                      <a:pt x="7783" y="9726"/>
                      <a:pt x="7710" y="9712"/>
                    </a:cubicBezTo>
                    <a:cubicBezTo>
                      <a:pt x="7710" y="9683"/>
                      <a:pt x="7710" y="9654"/>
                      <a:pt x="7725" y="9610"/>
                    </a:cubicBezTo>
                    <a:cubicBezTo>
                      <a:pt x="7492" y="9114"/>
                      <a:pt x="7302" y="8590"/>
                      <a:pt x="7142" y="8050"/>
                    </a:cubicBezTo>
                    <a:close/>
                    <a:moveTo>
                      <a:pt x="8094" y="1"/>
                    </a:moveTo>
                    <a:cubicBezTo>
                      <a:pt x="7636" y="1"/>
                      <a:pt x="7156" y="102"/>
                      <a:pt x="6603" y="413"/>
                    </a:cubicBezTo>
                    <a:cubicBezTo>
                      <a:pt x="6311" y="880"/>
                      <a:pt x="6034" y="1346"/>
                      <a:pt x="5641" y="1725"/>
                    </a:cubicBezTo>
                    <a:cubicBezTo>
                      <a:pt x="5247" y="2089"/>
                      <a:pt x="4737" y="2366"/>
                      <a:pt x="4198" y="2366"/>
                    </a:cubicBezTo>
                    <a:cubicBezTo>
                      <a:pt x="3586" y="2366"/>
                      <a:pt x="3032" y="2017"/>
                      <a:pt x="2318" y="1536"/>
                    </a:cubicBezTo>
                    <a:lnTo>
                      <a:pt x="29" y="3911"/>
                    </a:lnTo>
                    <a:cubicBezTo>
                      <a:pt x="233" y="4319"/>
                      <a:pt x="438" y="4742"/>
                      <a:pt x="365" y="5179"/>
                    </a:cubicBezTo>
                    <a:cubicBezTo>
                      <a:pt x="1283" y="4917"/>
                      <a:pt x="2084" y="4261"/>
                      <a:pt x="2624" y="3343"/>
                    </a:cubicBezTo>
                    <a:cubicBezTo>
                      <a:pt x="3090" y="3722"/>
                      <a:pt x="3542" y="4115"/>
                      <a:pt x="4081" y="4509"/>
                    </a:cubicBezTo>
                    <a:cubicBezTo>
                      <a:pt x="4037" y="5004"/>
                      <a:pt x="3979" y="5500"/>
                      <a:pt x="3950" y="5879"/>
                    </a:cubicBezTo>
                    <a:cubicBezTo>
                      <a:pt x="3775" y="6797"/>
                      <a:pt x="3600" y="7715"/>
                      <a:pt x="3425" y="8633"/>
                    </a:cubicBezTo>
                    <a:cubicBezTo>
                      <a:pt x="3207" y="8765"/>
                      <a:pt x="2974" y="8896"/>
                      <a:pt x="2711" y="8998"/>
                    </a:cubicBezTo>
                    <a:lnTo>
                      <a:pt x="1676" y="8502"/>
                    </a:lnTo>
                    <a:cubicBezTo>
                      <a:pt x="1370" y="8823"/>
                      <a:pt x="1064" y="9143"/>
                      <a:pt x="773" y="9464"/>
                    </a:cubicBezTo>
                    <a:cubicBezTo>
                      <a:pt x="583" y="9566"/>
                      <a:pt x="408" y="9683"/>
                      <a:pt x="248" y="9814"/>
                    </a:cubicBezTo>
                    <a:cubicBezTo>
                      <a:pt x="88" y="9960"/>
                      <a:pt x="0" y="10207"/>
                      <a:pt x="73" y="10426"/>
                    </a:cubicBezTo>
                    <a:cubicBezTo>
                      <a:pt x="73" y="10426"/>
                      <a:pt x="73" y="10426"/>
                      <a:pt x="73" y="10441"/>
                    </a:cubicBezTo>
                    <a:cubicBezTo>
                      <a:pt x="158" y="10696"/>
                      <a:pt x="395" y="10870"/>
                      <a:pt x="649" y="10870"/>
                    </a:cubicBezTo>
                    <a:cubicBezTo>
                      <a:pt x="700" y="10870"/>
                      <a:pt x="751" y="10863"/>
                      <a:pt x="802" y="10849"/>
                    </a:cubicBezTo>
                    <a:cubicBezTo>
                      <a:pt x="999" y="10785"/>
                      <a:pt x="1206" y="10753"/>
                      <a:pt x="1412" y="10753"/>
                    </a:cubicBezTo>
                    <a:cubicBezTo>
                      <a:pt x="1723" y="10753"/>
                      <a:pt x="2031" y="10825"/>
                      <a:pt x="2303" y="10965"/>
                    </a:cubicBezTo>
                    <a:cubicBezTo>
                      <a:pt x="2507" y="10878"/>
                      <a:pt x="2711" y="10805"/>
                      <a:pt x="2930" y="10732"/>
                    </a:cubicBezTo>
                    <a:cubicBezTo>
                      <a:pt x="3134" y="10878"/>
                      <a:pt x="3338" y="11038"/>
                      <a:pt x="3542" y="11213"/>
                    </a:cubicBezTo>
                    <a:cubicBezTo>
                      <a:pt x="4314" y="10863"/>
                      <a:pt x="5072" y="10499"/>
                      <a:pt x="5816" y="10149"/>
                    </a:cubicBezTo>
                    <a:cubicBezTo>
                      <a:pt x="5859" y="9974"/>
                      <a:pt x="5903" y="9799"/>
                      <a:pt x="5947" y="9624"/>
                    </a:cubicBezTo>
                    <a:cubicBezTo>
                      <a:pt x="6034" y="9858"/>
                      <a:pt x="6122" y="10091"/>
                      <a:pt x="6209" y="10324"/>
                    </a:cubicBezTo>
                    <a:cubicBezTo>
                      <a:pt x="6122" y="10586"/>
                      <a:pt x="6078" y="10834"/>
                      <a:pt x="6034" y="11096"/>
                    </a:cubicBezTo>
                    <a:cubicBezTo>
                      <a:pt x="5597" y="11359"/>
                      <a:pt x="5131" y="11636"/>
                      <a:pt x="4664" y="11942"/>
                    </a:cubicBezTo>
                    <a:cubicBezTo>
                      <a:pt x="4387" y="12131"/>
                      <a:pt x="4314" y="12510"/>
                      <a:pt x="4518" y="12773"/>
                    </a:cubicBezTo>
                    <a:cubicBezTo>
                      <a:pt x="4518" y="12787"/>
                      <a:pt x="4518" y="12787"/>
                      <a:pt x="4518" y="12787"/>
                    </a:cubicBezTo>
                    <a:cubicBezTo>
                      <a:pt x="4635" y="12946"/>
                      <a:pt x="4810" y="13028"/>
                      <a:pt x="4987" y="13028"/>
                    </a:cubicBezTo>
                    <a:cubicBezTo>
                      <a:pt x="5119" y="13028"/>
                      <a:pt x="5252" y="12982"/>
                      <a:pt x="5364" y="12889"/>
                    </a:cubicBezTo>
                    <a:cubicBezTo>
                      <a:pt x="5932" y="12394"/>
                      <a:pt x="6617" y="12044"/>
                      <a:pt x="7346" y="11854"/>
                    </a:cubicBezTo>
                    <a:cubicBezTo>
                      <a:pt x="7390" y="11636"/>
                      <a:pt x="7433" y="11432"/>
                      <a:pt x="7477" y="11213"/>
                    </a:cubicBezTo>
                    <a:cubicBezTo>
                      <a:pt x="8089" y="11038"/>
                      <a:pt x="8701" y="10849"/>
                      <a:pt x="9313" y="10674"/>
                    </a:cubicBezTo>
                    <a:cubicBezTo>
                      <a:pt x="9474" y="10105"/>
                      <a:pt x="9561" y="9566"/>
                      <a:pt x="9649" y="9027"/>
                    </a:cubicBezTo>
                    <a:cubicBezTo>
                      <a:pt x="9109" y="8444"/>
                      <a:pt x="8643" y="7773"/>
                      <a:pt x="8279" y="7074"/>
                    </a:cubicBezTo>
                    <a:cubicBezTo>
                      <a:pt x="8570" y="5660"/>
                      <a:pt x="9124" y="4757"/>
                      <a:pt x="9926" y="3678"/>
                    </a:cubicBezTo>
                    <a:cubicBezTo>
                      <a:pt x="10479" y="2949"/>
                      <a:pt x="10640" y="1973"/>
                      <a:pt x="10305" y="1127"/>
                    </a:cubicBezTo>
                    <a:cubicBezTo>
                      <a:pt x="10217" y="938"/>
                      <a:pt x="10130" y="792"/>
                      <a:pt x="10028" y="690"/>
                    </a:cubicBezTo>
                    <a:cubicBezTo>
                      <a:pt x="9605" y="282"/>
                      <a:pt x="9037" y="93"/>
                      <a:pt x="8454" y="20"/>
                    </a:cubicBezTo>
                    <a:cubicBezTo>
                      <a:pt x="8335" y="8"/>
                      <a:pt x="8215" y="1"/>
                      <a:pt x="80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0"/>
              <p:cNvSpPr/>
              <p:nvPr/>
            </p:nvSpPr>
            <p:spPr>
              <a:xfrm>
                <a:off x="1065225" y="4576725"/>
                <a:ext cx="57600" cy="75450"/>
              </a:xfrm>
              <a:custGeom>
                <a:rect b="b" l="l" r="r" t="t"/>
                <a:pathLst>
                  <a:path extrusionOk="0" h="3018" w="2304">
                    <a:moveTo>
                      <a:pt x="2303" y="1"/>
                    </a:moveTo>
                    <a:lnTo>
                      <a:pt x="2303" y="1"/>
                    </a:lnTo>
                    <a:cubicBezTo>
                      <a:pt x="2055" y="773"/>
                      <a:pt x="1793" y="1546"/>
                      <a:pt x="1502" y="2274"/>
                    </a:cubicBezTo>
                    <a:cubicBezTo>
                      <a:pt x="1006" y="2522"/>
                      <a:pt x="496" y="2770"/>
                      <a:pt x="0" y="3018"/>
                    </a:cubicBezTo>
                    <a:cubicBezTo>
                      <a:pt x="613" y="2843"/>
                      <a:pt x="1225" y="2639"/>
                      <a:pt x="1808" y="2391"/>
                    </a:cubicBezTo>
                    <a:cubicBezTo>
                      <a:pt x="1968" y="1604"/>
                      <a:pt x="2114" y="817"/>
                      <a:pt x="2303"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0"/>
              <p:cNvSpPr/>
              <p:nvPr/>
            </p:nvSpPr>
            <p:spPr>
              <a:xfrm>
                <a:off x="1136650" y="4566900"/>
                <a:ext cx="7300" cy="55750"/>
              </a:xfrm>
              <a:custGeom>
                <a:rect b="b" l="l" r="r" t="t"/>
                <a:pathLst>
                  <a:path extrusionOk="0" h="2230" w="292">
                    <a:moveTo>
                      <a:pt x="73" y="0"/>
                    </a:moveTo>
                    <a:lnTo>
                      <a:pt x="73" y="0"/>
                    </a:lnTo>
                    <a:cubicBezTo>
                      <a:pt x="0" y="612"/>
                      <a:pt x="15" y="1632"/>
                      <a:pt x="44" y="2230"/>
                    </a:cubicBezTo>
                    <a:cubicBezTo>
                      <a:pt x="277" y="1618"/>
                      <a:pt x="292" y="525"/>
                      <a:pt x="73" y="0"/>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0"/>
              <p:cNvSpPr/>
              <p:nvPr/>
            </p:nvSpPr>
            <p:spPr>
              <a:xfrm>
                <a:off x="1173800" y="4628100"/>
                <a:ext cx="7325" cy="35725"/>
              </a:xfrm>
              <a:custGeom>
                <a:rect b="b" l="l" r="r" t="t"/>
                <a:pathLst>
                  <a:path extrusionOk="0" h="1429" w="293">
                    <a:moveTo>
                      <a:pt x="248" y="1"/>
                    </a:moveTo>
                    <a:lnTo>
                      <a:pt x="248" y="1"/>
                    </a:lnTo>
                    <a:cubicBezTo>
                      <a:pt x="117" y="467"/>
                      <a:pt x="30" y="948"/>
                      <a:pt x="1" y="1429"/>
                    </a:cubicBezTo>
                    <a:cubicBezTo>
                      <a:pt x="190" y="948"/>
                      <a:pt x="292" y="438"/>
                      <a:pt x="248"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0"/>
              <p:cNvSpPr/>
              <p:nvPr/>
            </p:nvSpPr>
            <p:spPr>
              <a:xfrm>
                <a:off x="1102750" y="3853825"/>
                <a:ext cx="148325" cy="592125"/>
              </a:xfrm>
              <a:custGeom>
                <a:rect b="b" l="l" r="r" t="t"/>
                <a:pathLst>
                  <a:path extrusionOk="0" h="23685" w="5933">
                    <a:moveTo>
                      <a:pt x="3703" y="1"/>
                    </a:moveTo>
                    <a:lnTo>
                      <a:pt x="3703" y="1"/>
                    </a:lnTo>
                    <a:cubicBezTo>
                      <a:pt x="2362" y="657"/>
                      <a:pt x="1181" y="1371"/>
                      <a:pt x="1" y="2099"/>
                    </a:cubicBezTo>
                    <a:cubicBezTo>
                      <a:pt x="1" y="2784"/>
                      <a:pt x="15" y="3469"/>
                      <a:pt x="44" y="4169"/>
                    </a:cubicBezTo>
                    <a:cubicBezTo>
                      <a:pt x="117" y="5583"/>
                      <a:pt x="248" y="7011"/>
                      <a:pt x="423" y="8468"/>
                    </a:cubicBezTo>
                    <a:cubicBezTo>
                      <a:pt x="569" y="9634"/>
                      <a:pt x="744" y="10844"/>
                      <a:pt x="948" y="12054"/>
                    </a:cubicBezTo>
                    <a:cubicBezTo>
                      <a:pt x="904" y="16033"/>
                      <a:pt x="1691" y="20026"/>
                      <a:pt x="3251" y="23684"/>
                    </a:cubicBezTo>
                    <a:cubicBezTo>
                      <a:pt x="3863" y="23553"/>
                      <a:pt x="4971" y="23087"/>
                      <a:pt x="5932" y="22824"/>
                    </a:cubicBezTo>
                    <a:cubicBezTo>
                      <a:pt x="5218" y="20813"/>
                      <a:pt x="5247" y="18860"/>
                      <a:pt x="5335" y="16703"/>
                    </a:cubicBezTo>
                    <a:cubicBezTo>
                      <a:pt x="5422" y="14546"/>
                      <a:pt x="5393" y="12258"/>
                      <a:pt x="4271" y="10421"/>
                    </a:cubicBezTo>
                    <a:cubicBezTo>
                      <a:pt x="4052" y="9051"/>
                      <a:pt x="3892" y="7652"/>
                      <a:pt x="3805" y="6253"/>
                    </a:cubicBezTo>
                    <a:cubicBezTo>
                      <a:pt x="3717" y="4985"/>
                      <a:pt x="3688" y="3717"/>
                      <a:pt x="3673" y="2435"/>
                    </a:cubicBezTo>
                    <a:cubicBezTo>
                      <a:pt x="3673" y="1633"/>
                      <a:pt x="3688" y="817"/>
                      <a:pt x="3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0"/>
              <p:cNvSpPr/>
              <p:nvPr/>
            </p:nvSpPr>
            <p:spPr>
              <a:xfrm>
                <a:off x="1103850" y="3914675"/>
                <a:ext cx="94025" cy="150875"/>
              </a:xfrm>
              <a:custGeom>
                <a:rect b="b" l="l" r="r" t="t"/>
                <a:pathLst>
                  <a:path extrusionOk="0" h="6035" w="3761">
                    <a:moveTo>
                      <a:pt x="3629" y="1"/>
                    </a:moveTo>
                    <a:cubicBezTo>
                      <a:pt x="2493" y="554"/>
                      <a:pt x="1341" y="1094"/>
                      <a:pt x="190" y="1648"/>
                    </a:cubicBezTo>
                    <a:cubicBezTo>
                      <a:pt x="131" y="1677"/>
                      <a:pt x="73" y="1706"/>
                      <a:pt x="0" y="1735"/>
                    </a:cubicBezTo>
                    <a:cubicBezTo>
                      <a:pt x="73" y="3149"/>
                      <a:pt x="204" y="4577"/>
                      <a:pt x="379" y="6034"/>
                    </a:cubicBezTo>
                    <a:cubicBezTo>
                      <a:pt x="1327" y="5131"/>
                      <a:pt x="2157" y="4125"/>
                      <a:pt x="2857" y="3032"/>
                    </a:cubicBezTo>
                    <a:cubicBezTo>
                      <a:pt x="3148" y="3294"/>
                      <a:pt x="3454" y="3542"/>
                      <a:pt x="3761" y="3819"/>
                    </a:cubicBezTo>
                    <a:cubicBezTo>
                      <a:pt x="3673" y="2551"/>
                      <a:pt x="3629" y="1283"/>
                      <a:pt x="3629" y="1"/>
                    </a:cubicBezTo>
                    <a:close/>
                  </a:path>
                </a:pathLst>
              </a:custGeom>
              <a:solidFill>
                <a:srgbClr val="000000">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0"/>
              <p:cNvSpPr/>
              <p:nvPr/>
            </p:nvSpPr>
            <p:spPr>
              <a:xfrm>
                <a:off x="715800" y="3633025"/>
                <a:ext cx="523625" cy="439075"/>
              </a:xfrm>
              <a:custGeom>
                <a:rect b="b" l="l" r="r" t="t"/>
                <a:pathLst>
                  <a:path extrusionOk="0" h="17563" w="20945">
                    <a:moveTo>
                      <a:pt x="5029" y="0"/>
                    </a:moveTo>
                    <a:cubicBezTo>
                      <a:pt x="2376" y="1997"/>
                      <a:pt x="525" y="5043"/>
                      <a:pt x="0" y="8235"/>
                    </a:cubicBezTo>
                    <a:cubicBezTo>
                      <a:pt x="525" y="8060"/>
                      <a:pt x="1050" y="7900"/>
                      <a:pt x="1574" y="7725"/>
                    </a:cubicBezTo>
                    <a:lnTo>
                      <a:pt x="1574" y="7725"/>
                    </a:lnTo>
                    <a:cubicBezTo>
                      <a:pt x="1487" y="8337"/>
                      <a:pt x="1560" y="8964"/>
                      <a:pt x="1953" y="9649"/>
                    </a:cubicBezTo>
                    <a:cubicBezTo>
                      <a:pt x="2216" y="9576"/>
                      <a:pt x="2478" y="9503"/>
                      <a:pt x="2755" y="9445"/>
                    </a:cubicBezTo>
                    <a:cubicBezTo>
                      <a:pt x="2755" y="10450"/>
                      <a:pt x="2842" y="11456"/>
                      <a:pt x="3017" y="12403"/>
                    </a:cubicBezTo>
                    <a:cubicBezTo>
                      <a:pt x="3352" y="12272"/>
                      <a:pt x="3688" y="12127"/>
                      <a:pt x="4023" y="12024"/>
                    </a:cubicBezTo>
                    <a:cubicBezTo>
                      <a:pt x="4052" y="12243"/>
                      <a:pt x="4096" y="12462"/>
                      <a:pt x="4183" y="12680"/>
                    </a:cubicBezTo>
                    <a:cubicBezTo>
                      <a:pt x="4110" y="14313"/>
                      <a:pt x="3921" y="15945"/>
                      <a:pt x="3615" y="17563"/>
                    </a:cubicBezTo>
                    <a:cubicBezTo>
                      <a:pt x="4737" y="17067"/>
                      <a:pt x="6034" y="16513"/>
                      <a:pt x="7375" y="16120"/>
                    </a:cubicBezTo>
                    <a:cubicBezTo>
                      <a:pt x="7550" y="16484"/>
                      <a:pt x="7812" y="16834"/>
                      <a:pt x="8118" y="17140"/>
                    </a:cubicBezTo>
                    <a:cubicBezTo>
                      <a:pt x="9926" y="15770"/>
                      <a:pt x="11514" y="14444"/>
                      <a:pt x="13015" y="13016"/>
                    </a:cubicBezTo>
                    <a:cubicBezTo>
                      <a:pt x="13846" y="13409"/>
                      <a:pt x="14342" y="14109"/>
                      <a:pt x="14560" y="14896"/>
                    </a:cubicBezTo>
                    <a:lnTo>
                      <a:pt x="14866" y="12826"/>
                    </a:lnTo>
                    <a:cubicBezTo>
                      <a:pt x="15143" y="14050"/>
                      <a:pt x="15202" y="15158"/>
                      <a:pt x="15260" y="16266"/>
                    </a:cubicBezTo>
                    <a:cubicBezTo>
                      <a:pt x="16353" y="15508"/>
                      <a:pt x="17344" y="14590"/>
                      <a:pt x="18189" y="13555"/>
                    </a:cubicBezTo>
                    <a:cubicBezTo>
                      <a:pt x="18729" y="13438"/>
                      <a:pt x="19224" y="13424"/>
                      <a:pt x="19720" y="13409"/>
                    </a:cubicBezTo>
                    <a:cubicBezTo>
                      <a:pt x="19632" y="12491"/>
                      <a:pt x="19559" y="11573"/>
                      <a:pt x="19487" y="10640"/>
                    </a:cubicBezTo>
                    <a:lnTo>
                      <a:pt x="19487" y="10640"/>
                    </a:lnTo>
                    <a:cubicBezTo>
                      <a:pt x="19982" y="10873"/>
                      <a:pt x="20463" y="11048"/>
                      <a:pt x="20944" y="11223"/>
                    </a:cubicBezTo>
                    <a:cubicBezTo>
                      <a:pt x="20084" y="9051"/>
                      <a:pt x="19312" y="6836"/>
                      <a:pt x="18641" y="4591"/>
                    </a:cubicBezTo>
                    <a:cubicBezTo>
                      <a:pt x="17665" y="3425"/>
                      <a:pt x="16601" y="2668"/>
                      <a:pt x="15435" y="2143"/>
                    </a:cubicBezTo>
                    <a:cubicBezTo>
                      <a:pt x="15420" y="3090"/>
                      <a:pt x="15100" y="4096"/>
                      <a:pt x="14400" y="4664"/>
                    </a:cubicBezTo>
                    <a:cubicBezTo>
                      <a:pt x="13992" y="5029"/>
                      <a:pt x="13496" y="5495"/>
                      <a:pt x="13015" y="5947"/>
                    </a:cubicBezTo>
                    <a:cubicBezTo>
                      <a:pt x="13015" y="5685"/>
                      <a:pt x="13015" y="5422"/>
                      <a:pt x="13015" y="5160"/>
                    </a:cubicBezTo>
                    <a:cubicBezTo>
                      <a:pt x="11791" y="5204"/>
                      <a:pt x="10552" y="5364"/>
                      <a:pt x="9314" y="5539"/>
                    </a:cubicBezTo>
                    <a:cubicBezTo>
                      <a:pt x="8526" y="4708"/>
                      <a:pt x="7798" y="4038"/>
                      <a:pt x="7011" y="3440"/>
                    </a:cubicBezTo>
                    <a:cubicBezTo>
                      <a:pt x="7302" y="3382"/>
                      <a:pt x="7579" y="3221"/>
                      <a:pt x="7798" y="3017"/>
                    </a:cubicBezTo>
                    <a:cubicBezTo>
                      <a:pt x="6705" y="2318"/>
                      <a:pt x="5816" y="1327"/>
                      <a:pt x="50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0"/>
              <p:cNvSpPr/>
              <p:nvPr/>
            </p:nvSpPr>
            <p:spPr>
              <a:xfrm>
                <a:off x="1088550" y="3782425"/>
                <a:ext cx="29900" cy="164350"/>
              </a:xfrm>
              <a:custGeom>
                <a:rect b="b" l="l" r="r" t="t"/>
                <a:pathLst>
                  <a:path extrusionOk="0" h="6574" w="1196">
                    <a:moveTo>
                      <a:pt x="787" y="0"/>
                    </a:moveTo>
                    <a:lnTo>
                      <a:pt x="787" y="0"/>
                    </a:lnTo>
                    <a:cubicBezTo>
                      <a:pt x="743" y="2215"/>
                      <a:pt x="481" y="4416"/>
                      <a:pt x="0" y="6573"/>
                    </a:cubicBezTo>
                    <a:cubicBezTo>
                      <a:pt x="933" y="4693"/>
                      <a:pt x="1195" y="2478"/>
                      <a:pt x="787" y="0"/>
                    </a:cubicBezTo>
                    <a:close/>
                  </a:path>
                </a:pathLst>
              </a:custGeom>
              <a:solidFill>
                <a:srgbClr val="2B24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0"/>
              <p:cNvSpPr/>
              <p:nvPr/>
            </p:nvSpPr>
            <p:spPr>
              <a:xfrm>
                <a:off x="1102400" y="3786425"/>
                <a:ext cx="53200" cy="109700"/>
              </a:xfrm>
              <a:custGeom>
                <a:rect b="b" l="l" r="r" t="t"/>
                <a:pathLst>
                  <a:path extrusionOk="0" h="4388" w="2128">
                    <a:moveTo>
                      <a:pt x="2055" y="0"/>
                    </a:moveTo>
                    <a:lnTo>
                      <a:pt x="2055" y="0"/>
                    </a:lnTo>
                    <a:cubicBezTo>
                      <a:pt x="1691" y="1589"/>
                      <a:pt x="991" y="3090"/>
                      <a:pt x="0" y="4387"/>
                    </a:cubicBezTo>
                    <a:cubicBezTo>
                      <a:pt x="1326" y="3411"/>
                      <a:pt x="2128" y="1749"/>
                      <a:pt x="2055" y="0"/>
                    </a:cubicBezTo>
                    <a:close/>
                  </a:path>
                </a:pathLst>
              </a:custGeom>
              <a:solidFill>
                <a:srgbClr val="2B24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0"/>
              <p:cNvSpPr/>
              <p:nvPr/>
            </p:nvSpPr>
            <p:spPr>
              <a:xfrm>
                <a:off x="792300" y="3718650"/>
                <a:ext cx="27725" cy="206250"/>
              </a:xfrm>
              <a:custGeom>
                <a:rect b="b" l="l" r="r" t="t"/>
                <a:pathLst>
                  <a:path extrusionOk="0" h="8250" w="1109">
                    <a:moveTo>
                      <a:pt x="963" y="0"/>
                    </a:moveTo>
                    <a:lnTo>
                      <a:pt x="963" y="0"/>
                    </a:lnTo>
                    <a:cubicBezTo>
                      <a:pt x="1" y="2507"/>
                      <a:pt x="45" y="5568"/>
                      <a:pt x="1109" y="8250"/>
                    </a:cubicBezTo>
                    <a:cubicBezTo>
                      <a:pt x="701" y="5524"/>
                      <a:pt x="642" y="2741"/>
                      <a:pt x="963" y="0"/>
                    </a:cubicBezTo>
                    <a:close/>
                  </a:path>
                </a:pathLst>
              </a:custGeom>
              <a:solidFill>
                <a:srgbClr val="2B24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0"/>
              <p:cNvSpPr/>
              <p:nvPr/>
            </p:nvSpPr>
            <p:spPr>
              <a:xfrm>
                <a:off x="764975" y="3733600"/>
                <a:ext cx="43750" cy="119900"/>
              </a:xfrm>
              <a:custGeom>
                <a:rect b="b" l="l" r="r" t="t"/>
                <a:pathLst>
                  <a:path extrusionOk="0" h="4796" w="1750">
                    <a:moveTo>
                      <a:pt x="351" y="0"/>
                    </a:moveTo>
                    <a:cubicBezTo>
                      <a:pt x="1" y="1924"/>
                      <a:pt x="555" y="3658"/>
                      <a:pt x="1750" y="4795"/>
                    </a:cubicBezTo>
                    <a:cubicBezTo>
                      <a:pt x="1123" y="3250"/>
                      <a:pt x="657" y="1647"/>
                      <a:pt x="351" y="0"/>
                    </a:cubicBezTo>
                    <a:close/>
                  </a:path>
                </a:pathLst>
              </a:custGeom>
              <a:solidFill>
                <a:srgbClr val="2B24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 name="Shape 762"/>
        <p:cNvGrpSpPr/>
        <p:nvPr/>
      </p:nvGrpSpPr>
      <p:grpSpPr>
        <a:xfrm>
          <a:off x="0" y="0"/>
          <a:ext cx="0" cy="0"/>
          <a:chOff x="0" y="0"/>
          <a:chExt cx="0" cy="0"/>
        </a:xfrm>
      </p:grpSpPr>
      <p:pic>
        <p:nvPicPr>
          <p:cNvPr id="763" name="Google Shape;763;p31"/>
          <p:cNvPicPr preferRelativeResize="0"/>
          <p:nvPr>
            <p:ph idx="2" type="pic"/>
          </p:nvPr>
        </p:nvPicPr>
        <p:blipFill rotWithShape="1">
          <a:blip r:embed="rId3">
            <a:alphaModFix/>
          </a:blip>
          <a:srcRect b="0" l="23295" r="7886" t="0"/>
          <a:stretch/>
        </p:blipFill>
        <p:spPr>
          <a:xfrm>
            <a:off x="5402401" y="1405800"/>
            <a:ext cx="2697900" cy="2697900"/>
          </a:xfrm>
          <a:prstGeom prst="ellipse">
            <a:avLst/>
          </a:prstGeom>
        </p:spPr>
      </p:pic>
      <p:sp>
        <p:nvSpPr>
          <p:cNvPr id="764" name="Google Shape;764;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slide title goes here!</a:t>
            </a:r>
            <a:endParaRPr/>
          </a:p>
        </p:txBody>
      </p:sp>
      <p:sp>
        <p:nvSpPr>
          <p:cNvPr id="765" name="Google Shape;765;p31"/>
          <p:cNvSpPr txBox="1"/>
          <p:nvPr>
            <p:ph idx="1" type="body"/>
          </p:nvPr>
        </p:nvSpPr>
        <p:spPr>
          <a:xfrm>
            <a:off x="936163" y="1652325"/>
            <a:ext cx="3696600" cy="258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273D40"/>
              </a:buClr>
              <a:buSzPts val="600"/>
              <a:buFont typeface="Arial"/>
              <a:buNone/>
            </a:pPr>
            <a:r>
              <a:rPr lang="en"/>
              <a:t>Do you kn</a:t>
            </a:r>
            <a:r>
              <a:rPr lang="en"/>
              <a:t>ow what helps you make your point clear? Lists like this one:</a:t>
            </a:r>
            <a:endParaRPr/>
          </a:p>
          <a:p>
            <a:pPr indent="-215900" lvl="0" marL="241300" rtl="0" algn="l">
              <a:spcBef>
                <a:spcPts val="1600"/>
              </a:spcBef>
              <a:spcAft>
                <a:spcPts val="0"/>
              </a:spcAft>
              <a:buSzPts val="1400"/>
              <a:buChar char="●"/>
            </a:pPr>
            <a:r>
              <a:rPr lang="en"/>
              <a:t>They’re sim</a:t>
            </a:r>
            <a:r>
              <a:rPr lang="en"/>
              <a:t>ple </a:t>
            </a:r>
            <a:endParaRPr/>
          </a:p>
          <a:p>
            <a:pPr indent="-215900" lvl="0" marL="241300" rtl="0" algn="l">
              <a:spcBef>
                <a:spcPts val="0"/>
              </a:spcBef>
              <a:spcAft>
                <a:spcPts val="0"/>
              </a:spcAft>
              <a:buSzPts val="1400"/>
              <a:buChar char="●"/>
            </a:pPr>
            <a:r>
              <a:rPr lang="en"/>
              <a:t>You can organize your ideas clearly</a:t>
            </a:r>
            <a:endParaRPr/>
          </a:p>
          <a:p>
            <a:pPr indent="-215900" lvl="0" marL="241300" rtl="0" algn="l">
              <a:spcBef>
                <a:spcPts val="0"/>
              </a:spcBef>
              <a:spcAft>
                <a:spcPts val="0"/>
              </a:spcAft>
              <a:buSzPts val="1400"/>
              <a:buChar char="●"/>
            </a:pPr>
            <a:r>
              <a:rPr lang="en"/>
              <a:t>You’ll never forget to buy milk!</a:t>
            </a:r>
            <a:endParaRPr/>
          </a:p>
          <a:p>
            <a:pPr indent="0" lvl="0" marL="0" rtl="0" algn="l">
              <a:spcBef>
                <a:spcPts val="1600"/>
              </a:spcBef>
              <a:spcAft>
                <a:spcPts val="1600"/>
              </a:spcAft>
              <a:buNone/>
            </a:pPr>
            <a:r>
              <a:rPr lang="en"/>
              <a:t>You can replace the image. Just right-click on it and select “Replace image”</a:t>
            </a:r>
            <a:endParaRPr/>
          </a:p>
        </p:txBody>
      </p:sp>
      <p:sp>
        <p:nvSpPr>
          <p:cNvPr id="766" name="Google Shape;766;p31"/>
          <p:cNvSpPr/>
          <p:nvPr/>
        </p:nvSpPr>
        <p:spPr>
          <a:xfrm>
            <a:off x="7219752" y="1405805"/>
            <a:ext cx="495377" cy="450781"/>
          </a:xfrm>
          <a:custGeom>
            <a:rect b="b" l="l" r="r" t="t"/>
            <a:pathLst>
              <a:path extrusionOk="0" h="4709" w="5175">
                <a:moveTo>
                  <a:pt x="117" y="0"/>
                </a:moveTo>
                <a:cubicBezTo>
                  <a:pt x="657" y="540"/>
                  <a:pt x="1" y="1254"/>
                  <a:pt x="1" y="1254"/>
                </a:cubicBezTo>
                <a:cubicBezTo>
                  <a:pt x="657" y="1735"/>
                  <a:pt x="219" y="2872"/>
                  <a:pt x="219" y="2872"/>
                </a:cubicBezTo>
                <a:cubicBezTo>
                  <a:pt x="219" y="2872"/>
                  <a:pt x="350" y="2872"/>
                  <a:pt x="555" y="3090"/>
                </a:cubicBezTo>
                <a:cubicBezTo>
                  <a:pt x="759" y="3338"/>
                  <a:pt x="350" y="4519"/>
                  <a:pt x="350" y="4519"/>
                </a:cubicBezTo>
                <a:cubicBezTo>
                  <a:pt x="350" y="4519"/>
                  <a:pt x="1115" y="4004"/>
                  <a:pt x="1504" y="4004"/>
                </a:cubicBezTo>
                <a:cubicBezTo>
                  <a:pt x="1523" y="4004"/>
                  <a:pt x="1542" y="4006"/>
                  <a:pt x="1560" y="4008"/>
                </a:cubicBezTo>
                <a:cubicBezTo>
                  <a:pt x="1983" y="4067"/>
                  <a:pt x="2041" y="4373"/>
                  <a:pt x="2041" y="4373"/>
                </a:cubicBezTo>
                <a:cubicBezTo>
                  <a:pt x="2251" y="4285"/>
                  <a:pt x="2444" y="4250"/>
                  <a:pt x="2617" y="4250"/>
                </a:cubicBezTo>
                <a:cubicBezTo>
                  <a:pt x="3247" y="4250"/>
                  <a:pt x="3615" y="4708"/>
                  <a:pt x="3615" y="4708"/>
                </a:cubicBezTo>
                <a:cubicBezTo>
                  <a:pt x="3769" y="4418"/>
                  <a:pt x="4278" y="4357"/>
                  <a:pt x="4674" y="4357"/>
                </a:cubicBezTo>
                <a:cubicBezTo>
                  <a:pt x="4953" y="4357"/>
                  <a:pt x="5175" y="4387"/>
                  <a:pt x="5175" y="4387"/>
                </a:cubicBezTo>
                <a:cubicBezTo>
                  <a:pt x="5175" y="4387"/>
                  <a:pt x="4927" y="3979"/>
                  <a:pt x="4009" y="3717"/>
                </a:cubicBezTo>
                <a:cubicBezTo>
                  <a:pt x="3407" y="3536"/>
                  <a:pt x="2680" y="3504"/>
                  <a:pt x="2251" y="3504"/>
                </a:cubicBezTo>
                <a:cubicBezTo>
                  <a:pt x="2025" y="3504"/>
                  <a:pt x="1881" y="3513"/>
                  <a:pt x="1881" y="3513"/>
                </a:cubicBezTo>
                <a:lnTo>
                  <a:pt x="2318" y="2799"/>
                </a:lnTo>
                <a:lnTo>
                  <a:pt x="1502" y="3163"/>
                </a:lnTo>
                <a:lnTo>
                  <a:pt x="1342" y="3003"/>
                </a:lnTo>
                <a:lnTo>
                  <a:pt x="1735" y="2274"/>
                </a:lnTo>
                <a:lnTo>
                  <a:pt x="992" y="2682"/>
                </a:lnTo>
                <a:cubicBezTo>
                  <a:pt x="1764" y="788"/>
                  <a:pt x="118" y="1"/>
                  <a:pt x="1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0" name="Shape 770"/>
        <p:cNvGrpSpPr/>
        <p:nvPr/>
      </p:nvGrpSpPr>
      <p:grpSpPr>
        <a:xfrm>
          <a:off x="0" y="0"/>
          <a:ext cx="0" cy="0"/>
          <a:chOff x="0" y="0"/>
          <a:chExt cx="0" cy="0"/>
        </a:xfrm>
      </p:grpSpPr>
      <p:sp>
        <p:nvSpPr>
          <p:cNvPr id="771" name="Google Shape;771;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Two ideas</a:t>
            </a:r>
            <a:endParaRPr/>
          </a:p>
        </p:txBody>
      </p:sp>
      <p:sp>
        <p:nvSpPr>
          <p:cNvPr id="772" name="Google Shape;772;p32"/>
          <p:cNvSpPr txBox="1"/>
          <p:nvPr>
            <p:ph idx="3" type="subTitle"/>
          </p:nvPr>
        </p:nvSpPr>
        <p:spPr>
          <a:xfrm>
            <a:off x="1290763" y="2635925"/>
            <a:ext cx="2907600" cy="125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 This planet’s name has nothing to do with the liquid metal</a:t>
            </a:r>
            <a:endParaRPr/>
          </a:p>
        </p:txBody>
      </p:sp>
      <p:sp>
        <p:nvSpPr>
          <p:cNvPr id="773" name="Google Shape;773;p32"/>
          <p:cNvSpPr txBox="1"/>
          <p:nvPr>
            <p:ph idx="4" type="subTitle"/>
          </p:nvPr>
        </p:nvSpPr>
        <p:spPr>
          <a:xfrm>
            <a:off x="4945638" y="2635925"/>
            <a:ext cx="2907600" cy="125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a:t>
            </a:r>
            <a:r>
              <a:rPr lang="en"/>
              <a:t>hot and is the second-brightest natural object in the night sky</a:t>
            </a:r>
            <a:endParaRPr/>
          </a:p>
        </p:txBody>
      </p:sp>
      <p:sp>
        <p:nvSpPr>
          <p:cNvPr id="774" name="Google Shape;774;p32"/>
          <p:cNvSpPr txBox="1"/>
          <p:nvPr>
            <p:ph idx="1" type="subTitle"/>
          </p:nvPr>
        </p:nvSpPr>
        <p:spPr>
          <a:xfrm>
            <a:off x="1290763" y="2270122"/>
            <a:ext cx="2907600" cy="42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775" name="Google Shape;775;p32"/>
          <p:cNvSpPr txBox="1"/>
          <p:nvPr>
            <p:ph idx="2" type="subTitle"/>
          </p:nvPr>
        </p:nvSpPr>
        <p:spPr>
          <a:xfrm>
            <a:off x="4945638" y="2270122"/>
            <a:ext cx="2907600" cy="42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776" name="Google Shape;776;p32"/>
          <p:cNvSpPr/>
          <p:nvPr/>
        </p:nvSpPr>
        <p:spPr>
          <a:xfrm>
            <a:off x="2401963" y="1429500"/>
            <a:ext cx="685200" cy="685200"/>
          </a:xfrm>
          <a:prstGeom prst="ellipse">
            <a:avLst/>
          </a:prstGeom>
          <a:solidFill>
            <a:schemeClr val="accent3"/>
          </a:solidFill>
          <a:ln>
            <a:noFill/>
          </a:ln>
          <a:effectLst>
            <a:outerShdw blurRad="214313" rotWithShape="0" algn="bl" dir="5400000" dist="19050">
              <a:schemeClr val="lt1">
                <a:alpha val="4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2"/>
          <p:cNvSpPr/>
          <p:nvPr/>
        </p:nvSpPr>
        <p:spPr>
          <a:xfrm>
            <a:off x="6056838" y="1429500"/>
            <a:ext cx="685200" cy="685200"/>
          </a:xfrm>
          <a:prstGeom prst="ellipse">
            <a:avLst/>
          </a:prstGeom>
          <a:solidFill>
            <a:schemeClr val="accent3"/>
          </a:solidFill>
          <a:ln>
            <a:noFill/>
          </a:ln>
          <a:effectLst>
            <a:outerShdw blurRad="214313" rotWithShape="0" algn="bl" dir="5400000" dist="19050">
              <a:schemeClr val="lt1">
                <a:alpha val="4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 name="Google Shape;778;p32"/>
          <p:cNvGrpSpPr/>
          <p:nvPr/>
        </p:nvGrpSpPr>
        <p:grpSpPr>
          <a:xfrm>
            <a:off x="6211947" y="1584556"/>
            <a:ext cx="374981" cy="375089"/>
            <a:chOff x="2342822" y="3721732"/>
            <a:chExt cx="374981" cy="375089"/>
          </a:xfrm>
        </p:grpSpPr>
        <p:sp>
          <p:nvSpPr>
            <p:cNvPr id="779" name="Google Shape;779;p32"/>
            <p:cNvSpPr/>
            <p:nvPr/>
          </p:nvSpPr>
          <p:spPr>
            <a:xfrm>
              <a:off x="2628441" y="4029301"/>
              <a:ext cx="22004" cy="22031"/>
            </a:xfrm>
            <a:custGeom>
              <a:rect b="b" l="l" r="r" t="t"/>
              <a:pathLst>
                <a:path extrusionOk="0" h="818" w="817">
                  <a:moveTo>
                    <a:pt x="410" y="1"/>
                  </a:moveTo>
                  <a:cubicBezTo>
                    <a:pt x="181" y="1"/>
                    <a:pt x="0" y="186"/>
                    <a:pt x="0" y="411"/>
                  </a:cubicBezTo>
                  <a:cubicBezTo>
                    <a:pt x="0" y="636"/>
                    <a:pt x="181" y="817"/>
                    <a:pt x="410" y="817"/>
                  </a:cubicBezTo>
                  <a:cubicBezTo>
                    <a:pt x="636" y="817"/>
                    <a:pt x="816" y="636"/>
                    <a:pt x="816" y="411"/>
                  </a:cubicBezTo>
                  <a:cubicBezTo>
                    <a:pt x="816" y="186"/>
                    <a:pt x="63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2"/>
            <p:cNvSpPr/>
            <p:nvPr/>
          </p:nvSpPr>
          <p:spPr>
            <a:xfrm>
              <a:off x="2408672" y="4029301"/>
              <a:ext cx="22004" cy="22031"/>
            </a:xfrm>
            <a:custGeom>
              <a:rect b="b" l="l" r="r" t="t"/>
              <a:pathLst>
                <a:path extrusionOk="0" h="818" w="817">
                  <a:moveTo>
                    <a:pt x="411" y="1"/>
                  </a:moveTo>
                  <a:cubicBezTo>
                    <a:pt x="186" y="1"/>
                    <a:pt x="1" y="186"/>
                    <a:pt x="1" y="411"/>
                  </a:cubicBezTo>
                  <a:cubicBezTo>
                    <a:pt x="1" y="636"/>
                    <a:pt x="186" y="817"/>
                    <a:pt x="411" y="817"/>
                  </a:cubicBezTo>
                  <a:cubicBezTo>
                    <a:pt x="636" y="817"/>
                    <a:pt x="817" y="636"/>
                    <a:pt x="817" y="411"/>
                  </a:cubicBezTo>
                  <a:cubicBezTo>
                    <a:pt x="817" y="186"/>
                    <a:pt x="636" y="1"/>
                    <a:pt x="4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2"/>
            <p:cNvSpPr/>
            <p:nvPr/>
          </p:nvSpPr>
          <p:spPr>
            <a:xfrm>
              <a:off x="2594857" y="3770991"/>
              <a:ext cx="27" cy="27"/>
            </a:xfrm>
            <a:custGeom>
              <a:rect b="b" l="l" r="r" t="t"/>
              <a:pathLst>
                <a:path extrusionOk="0" h="1" w="1">
                  <a:moveTo>
                    <a:pt x="0" y="1"/>
                  </a:moveTo>
                  <a:lnTo>
                    <a:pt x="0" y="1"/>
                  </a:lnTo>
                  <a:cubicBezTo>
                    <a:pt x="0" y="1"/>
                    <a:pt x="0"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2"/>
            <p:cNvSpPr/>
            <p:nvPr/>
          </p:nvSpPr>
          <p:spPr>
            <a:xfrm>
              <a:off x="2679667" y="3821786"/>
              <a:ext cx="135" cy="27"/>
            </a:xfrm>
            <a:custGeom>
              <a:rect b="b" l="l" r="r" t="t"/>
              <a:pathLst>
                <a:path extrusionOk="0" h="1" w="5">
                  <a:moveTo>
                    <a:pt x="0" y="1"/>
                  </a:moveTo>
                  <a:lnTo>
                    <a:pt x="0" y="1"/>
                  </a:lnTo>
                  <a:cubicBezTo>
                    <a:pt x="0" y="1"/>
                    <a:pt x="4"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2"/>
            <p:cNvSpPr/>
            <p:nvPr/>
          </p:nvSpPr>
          <p:spPr>
            <a:xfrm>
              <a:off x="2342822" y="3721732"/>
              <a:ext cx="374981" cy="375089"/>
            </a:xfrm>
            <a:custGeom>
              <a:rect b="b" l="l" r="r" t="t"/>
              <a:pathLst>
                <a:path extrusionOk="0" h="13927" w="13923">
                  <a:moveTo>
                    <a:pt x="8566" y="6933"/>
                  </a:moveTo>
                  <a:cubicBezTo>
                    <a:pt x="8791" y="6933"/>
                    <a:pt x="8976" y="7118"/>
                    <a:pt x="8976" y="7343"/>
                  </a:cubicBezTo>
                  <a:cubicBezTo>
                    <a:pt x="8976" y="7568"/>
                    <a:pt x="8791" y="7749"/>
                    <a:pt x="8566" y="7749"/>
                  </a:cubicBezTo>
                  <a:cubicBezTo>
                    <a:pt x="8341" y="7749"/>
                    <a:pt x="8160" y="7568"/>
                    <a:pt x="8160" y="7343"/>
                  </a:cubicBezTo>
                  <a:cubicBezTo>
                    <a:pt x="8160" y="7118"/>
                    <a:pt x="8341" y="6933"/>
                    <a:pt x="8566" y="6933"/>
                  </a:cubicBezTo>
                  <a:close/>
                  <a:moveTo>
                    <a:pt x="9383" y="8566"/>
                  </a:moveTo>
                  <a:cubicBezTo>
                    <a:pt x="9608" y="8566"/>
                    <a:pt x="9789" y="8751"/>
                    <a:pt x="9789" y="8976"/>
                  </a:cubicBezTo>
                  <a:cubicBezTo>
                    <a:pt x="9789" y="9201"/>
                    <a:pt x="9608" y="9382"/>
                    <a:pt x="9383" y="9382"/>
                  </a:cubicBezTo>
                  <a:cubicBezTo>
                    <a:pt x="9157" y="9382"/>
                    <a:pt x="8976" y="9201"/>
                    <a:pt x="8976" y="8976"/>
                  </a:cubicBezTo>
                  <a:cubicBezTo>
                    <a:pt x="8976" y="8751"/>
                    <a:pt x="9157" y="8566"/>
                    <a:pt x="9383" y="8566"/>
                  </a:cubicBezTo>
                  <a:close/>
                  <a:moveTo>
                    <a:pt x="6527" y="10609"/>
                  </a:moveTo>
                  <a:cubicBezTo>
                    <a:pt x="6978" y="10609"/>
                    <a:pt x="7344" y="10975"/>
                    <a:pt x="7344" y="11421"/>
                  </a:cubicBezTo>
                  <a:cubicBezTo>
                    <a:pt x="7344" y="11871"/>
                    <a:pt x="6978" y="12237"/>
                    <a:pt x="6527" y="12237"/>
                  </a:cubicBezTo>
                  <a:cubicBezTo>
                    <a:pt x="6077" y="12237"/>
                    <a:pt x="5711" y="11871"/>
                    <a:pt x="5711" y="11421"/>
                  </a:cubicBezTo>
                  <a:cubicBezTo>
                    <a:pt x="5711" y="10975"/>
                    <a:pt x="6077" y="10609"/>
                    <a:pt x="6527" y="10609"/>
                  </a:cubicBezTo>
                  <a:close/>
                  <a:moveTo>
                    <a:pt x="5301" y="0"/>
                  </a:moveTo>
                  <a:cubicBezTo>
                    <a:pt x="4850" y="0"/>
                    <a:pt x="4488" y="366"/>
                    <a:pt x="4488" y="816"/>
                  </a:cubicBezTo>
                  <a:lnTo>
                    <a:pt x="4488" y="6225"/>
                  </a:lnTo>
                  <a:cubicBezTo>
                    <a:pt x="4488" y="6455"/>
                    <a:pt x="4677" y="6587"/>
                    <a:pt x="4838" y="6631"/>
                  </a:cubicBezTo>
                  <a:cubicBezTo>
                    <a:pt x="6073" y="6969"/>
                    <a:pt x="6934" y="8103"/>
                    <a:pt x="6934" y="9386"/>
                  </a:cubicBezTo>
                  <a:cubicBezTo>
                    <a:pt x="6934" y="9611"/>
                    <a:pt x="6753" y="9792"/>
                    <a:pt x="6527" y="9792"/>
                  </a:cubicBezTo>
                  <a:cubicBezTo>
                    <a:pt x="6302" y="9792"/>
                    <a:pt x="6117" y="9611"/>
                    <a:pt x="6117" y="9386"/>
                  </a:cubicBezTo>
                  <a:cubicBezTo>
                    <a:pt x="6117" y="8469"/>
                    <a:pt x="5502" y="7661"/>
                    <a:pt x="4621" y="7420"/>
                  </a:cubicBezTo>
                  <a:cubicBezTo>
                    <a:pt x="4159" y="7291"/>
                    <a:pt x="3781" y="6949"/>
                    <a:pt x="3672" y="6531"/>
                  </a:cubicBezTo>
                  <a:lnTo>
                    <a:pt x="3672" y="4898"/>
                  </a:lnTo>
                  <a:cubicBezTo>
                    <a:pt x="3672" y="4448"/>
                    <a:pt x="3306" y="4082"/>
                    <a:pt x="2856" y="4082"/>
                  </a:cubicBezTo>
                  <a:cubicBezTo>
                    <a:pt x="2405" y="4082"/>
                    <a:pt x="2039" y="4448"/>
                    <a:pt x="2039" y="4898"/>
                  </a:cubicBezTo>
                  <a:lnTo>
                    <a:pt x="2039" y="7343"/>
                  </a:lnTo>
                  <a:cubicBezTo>
                    <a:pt x="2039" y="8542"/>
                    <a:pt x="2554" y="9619"/>
                    <a:pt x="3375" y="10363"/>
                  </a:cubicBezTo>
                  <a:cubicBezTo>
                    <a:pt x="3555" y="10528"/>
                    <a:pt x="3672" y="10749"/>
                    <a:pt x="3672" y="10991"/>
                  </a:cubicBezTo>
                  <a:lnTo>
                    <a:pt x="3672" y="13110"/>
                  </a:lnTo>
                  <a:lnTo>
                    <a:pt x="407" y="13110"/>
                  </a:lnTo>
                  <a:cubicBezTo>
                    <a:pt x="181" y="13110"/>
                    <a:pt x="0" y="13291"/>
                    <a:pt x="0" y="13520"/>
                  </a:cubicBezTo>
                  <a:cubicBezTo>
                    <a:pt x="0" y="13745"/>
                    <a:pt x="181" y="13926"/>
                    <a:pt x="407" y="13926"/>
                  </a:cubicBezTo>
                  <a:lnTo>
                    <a:pt x="13517" y="13926"/>
                  </a:lnTo>
                  <a:cubicBezTo>
                    <a:pt x="13742" y="13926"/>
                    <a:pt x="13923" y="13745"/>
                    <a:pt x="13923" y="13520"/>
                  </a:cubicBezTo>
                  <a:cubicBezTo>
                    <a:pt x="13923" y="13291"/>
                    <a:pt x="13742" y="13110"/>
                    <a:pt x="13517" y="13110"/>
                  </a:cubicBezTo>
                  <a:lnTo>
                    <a:pt x="9383" y="13110"/>
                  </a:lnTo>
                  <a:lnTo>
                    <a:pt x="9383" y="11449"/>
                  </a:lnTo>
                  <a:cubicBezTo>
                    <a:pt x="9383" y="11192"/>
                    <a:pt x="9487" y="10934"/>
                    <a:pt x="9696" y="10782"/>
                  </a:cubicBezTo>
                  <a:cubicBezTo>
                    <a:pt x="10497" y="10186"/>
                    <a:pt x="11015" y="9233"/>
                    <a:pt x="11015" y="8160"/>
                  </a:cubicBezTo>
                  <a:lnTo>
                    <a:pt x="11494" y="8160"/>
                  </a:lnTo>
                  <a:lnTo>
                    <a:pt x="12069" y="8735"/>
                  </a:lnTo>
                  <a:cubicBezTo>
                    <a:pt x="12230" y="8896"/>
                    <a:pt x="12439" y="8976"/>
                    <a:pt x="12648" y="8976"/>
                  </a:cubicBezTo>
                  <a:cubicBezTo>
                    <a:pt x="12857" y="8976"/>
                    <a:pt x="13062" y="8896"/>
                    <a:pt x="13223" y="8735"/>
                  </a:cubicBezTo>
                  <a:cubicBezTo>
                    <a:pt x="13541" y="8417"/>
                    <a:pt x="13541" y="7902"/>
                    <a:pt x="13223" y="7585"/>
                  </a:cubicBezTo>
                  <a:lnTo>
                    <a:pt x="12407" y="6768"/>
                  </a:lnTo>
                  <a:cubicBezTo>
                    <a:pt x="12254" y="6615"/>
                    <a:pt x="12049" y="6527"/>
                    <a:pt x="11832" y="6527"/>
                  </a:cubicBezTo>
                  <a:lnTo>
                    <a:pt x="11015" y="6527"/>
                  </a:lnTo>
                  <a:lnTo>
                    <a:pt x="11015" y="6205"/>
                  </a:lnTo>
                  <a:cubicBezTo>
                    <a:pt x="11015" y="6044"/>
                    <a:pt x="11064" y="5887"/>
                    <a:pt x="11152" y="5755"/>
                  </a:cubicBezTo>
                  <a:cubicBezTo>
                    <a:pt x="11812" y="4761"/>
                    <a:pt x="12483" y="3756"/>
                    <a:pt x="12507" y="3716"/>
                  </a:cubicBezTo>
                  <a:cubicBezTo>
                    <a:pt x="12761" y="3342"/>
                    <a:pt x="12656" y="2835"/>
                    <a:pt x="12282" y="2586"/>
                  </a:cubicBezTo>
                  <a:cubicBezTo>
                    <a:pt x="12143" y="2493"/>
                    <a:pt x="11986" y="2449"/>
                    <a:pt x="11830" y="2449"/>
                  </a:cubicBezTo>
                  <a:cubicBezTo>
                    <a:pt x="11567" y="2449"/>
                    <a:pt x="11309" y="2576"/>
                    <a:pt x="11152" y="2811"/>
                  </a:cubicBezTo>
                  <a:cubicBezTo>
                    <a:pt x="11120" y="2859"/>
                    <a:pt x="11105" y="2882"/>
                    <a:pt x="11101" y="2889"/>
                  </a:cubicBezTo>
                  <a:lnTo>
                    <a:pt x="11101" y="2889"/>
                  </a:lnTo>
                  <a:cubicBezTo>
                    <a:pt x="11104" y="2885"/>
                    <a:pt x="11110" y="2875"/>
                    <a:pt x="11116" y="2863"/>
                  </a:cubicBezTo>
                  <a:lnTo>
                    <a:pt x="11116" y="2863"/>
                  </a:lnTo>
                  <a:cubicBezTo>
                    <a:pt x="11007" y="3028"/>
                    <a:pt x="10585" y="3664"/>
                    <a:pt x="9198" y="5739"/>
                  </a:cubicBezTo>
                  <a:cubicBezTo>
                    <a:pt x="9111" y="5869"/>
                    <a:pt x="8985" y="5925"/>
                    <a:pt x="8861" y="5925"/>
                  </a:cubicBezTo>
                  <a:cubicBezTo>
                    <a:pt x="8621" y="5925"/>
                    <a:pt x="8387" y="5715"/>
                    <a:pt x="8462" y="5421"/>
                  </a:cubicBezTo>
                  <a:cubicBezTo>
                    <a:pt x="8868" y="3788"/>
                    <a:pt x="9350" y="1866"/>
                    <a:pt x="9358" y="1830"/>
                  </a:cubicBezTo>
                  <a:cubicBezTo>
                    <a:pt x="9467" y="1392"/>
                    <a:pt x="9202" y="953"/>
                    <a:pt x="8763" y="841"/>
                  </a:cubicBezTo>
                  <a:cubicBezTo>
                    <a:pt x="8698" y="824"/>
                    <a:pt x="8632" y="816"/>
                    <a:pt x="8567" y="816"/>
                  </a:cubicBezTo>
                  <a:cubicBezTo>
                    <a:pt x="8202" y="816"/>
                    <a:pt x="7866" y="1064"/>
                    <a:pt x="7774" y="1436"/>
                  </a:cubicBezTo>
                  <a:cubicBezTo>
                    <a:pt x="7757" y="1503"/>
                    <a:pt x="7746" y="1545"/>
                    <a:pt x="7740" y="1570"/>
                  </a:cubicBezTo>
                  <a:lnTo>
                    <a:pt x="7740" y="1570"/>
                  </a:lnTo>
                  <a:cubicBezTo>
                    <a:pt x="7740" y="1567"/>
                    <a:pt x="7741" y="1564"/>
                    <a:pt x="7742" y="1560"/>
                  </a:cubicBezTo>
                  <a:lnTo>
                    <a:pt x="7742" y="1560"/>
                  </a:lnTo>
                  <a:cubicBezTo>
                    <a:pt x="7673" y="1842"/>
                    <a:pt x="7464" y="2674"/>
                    <a:pt x="6921" y="4842"/>
                  </a:cubicBezTo>
                  <a:cubicBezTo>
                    <a:pt x="6869" y="5054"/>
                    <a:pt x="6698" y="5153"/>
                    <a:pt x="6528" y="5153"/>
                  </a:cubicBezTo>
                  <a:cubicBezTo>
                    <a:pt x="6322" y="5153"/>
                    <a:pt x="6117" y="5009"/>
                    <a:pt x="6117" y="4745"/>
                  </a:cubicBezTo>
                  <a:lnTo>
                    <a:pt x="6117" y="816"/>
                  </a:lnTo>
                  <a:cubicBezTo>
                    <a:pt x="6117" y="366"/>
                    <a:pt x="5751" y="0"/>
                    <a:pt x="5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 name="Google Shape;784;p32"/>
          <p:cNvGrpSpPr/>
          <p:nvPr/>
        </p:nvGrpSpPr>
        <p:grpSpPr>
          <a:xfrm>
            <a:off x="2579763" y="1584609"/>
            <a:ext cx="329600" cy="374981"/>
            <a:chOff x="739638" y="1914076"/>
            <a:chExt cx="329600" cy="374981"/>
          </a:xfrm>
        </p:grpSpPr>
        <p:sp>
          <p:nvSpPr>
            <p:cNvPr id="785" name="Google Shape;785;p32"/>
            <p:cNvSpPr/>
            <p:nvPr/>
          </p:nvSpPr>
          <p:spPr>
            <a:xfrm>
              <a:off x="739638" y="2201204"/>
              <a:ext cx="329600" cy="87854"/>
            </a:xfrm>
            <a:custGeom>
              <a:rect b="b" l="l" r="r" t="t"/>
              <a:pathLst>
                <a:path extrusionOk="0" h="3262" w="12238">
                  <a:moveTo>
                    <a:pt x="1633" y="0"/>
                  </a:moveTo>
                  <a:cubicBezTo>
                    <a:pt x="1183" y="0"/>
                    <a:pt x="817" y="362"/>
                    <a:pt x="817" y="816"/>
                  </a:cubicBezTo>
                  <a:lnTo>
                    <a:pt x="817" y="1633"/>
                  </a:lnTo>
                  <a:cubicBezTo>
                    <a:pt x="367" y="1633"/>
                    <a:pt x="1" y="1995"/>
                    <a:pt x="1" y="2445"/>
                  </a:cubicBezTo>
                  <a:lnTo>
                    <a:pt x="1" y="2855"/>
                  </a:lnTo>
                  <a:cubicBezTo>
                    <a:pt x="1" y="3081"/>
                    <a:pt x="182" y="3261"/>
                    <a:pt x="407" y="3261"/>
                  </a:cubicBezTo>
                  <a:lnTo>
                    <a:pt x="11832" y="3261"/>
                  </a:lnTo>
                  <a:cubicBezTo>
                    <a:pt x="12057" y="3261"/>
                    <a:pt x="12238" y="3081"/>
                    <a:pt x="12238" y="2855"/>
                  </a:cubicBezTo>
                  <a:lnTo>
                    <a:pt x="12238" y="2445"/>
                  </a:lnTo>
                  <a:cubicBezTo>
                    <a:pt x="12238" y="1995"/>
                    <a:pt x="11872" y="1633"/>
                    <a:pt x="11422" y="1633"/>
                  </a:cubicBezTo>
                  <a:lnTo>
                    <a:pt x="11422" y="816"/>
                  </a:lnTo>
                  <a:cubicBezTo>
                    <a:pt x="11422" y="362"/>
                    <a:pt x="11056" y="0"/>
                    <a:pt x="106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2"/>
            <p:cNvSpPr/>
            <p:nvPr/>
          </p:nvSpPr>
          <p:spPr>
            <a:xfrm>
              <a:off x="849469" y="1979926"/>
              <a:ext cx="109965" cy="155347"/>
            </a:xfrm>
            <a:custGeom>
              <a:rect b="b" l="l" r="r" t="t"/>
              <a:pathLst>
                <a:path extrusionOk="0" h="5768" w="4083">
                  <a:moveTo>
                    <a:pt x="1633" y="0"/>
                  </a:moveTo>
                  <a:lnTo>
                    <a:pt x="1633" y="1227"/>
                  </a:lnTo>
                  <a:cubicBezTo>
                    <a:pt x="1633" y="1452"/>
                    <a:pt x="1452" y="1633"/>
                    <a:pt x="1227" y="1633"/>
                  </a:cubicBezTo>
                  <a:lnTo>
                    <a:pt x="0" y="1633"/>
                  </a:lnTo>
                  <a:lnTo>
                    <a:pt x="0" y="2449"/>
                  </a:lnTo>
                  <a:lnTo>
                    <a:pt x="1227" y="2449"/>
                  </a:lnTo>
                  <a:cubicBezTo>
                    <a:pt x="1452" y="2449"/>
                    <a:pt x="1633" y="2630"/>
                    <a:pt x="1633" y="2860"/>
                  </a:cubicBezTo>
                  <a:lnTo>
                    <a:pt x="1633" y="5767"/>
                  </a:lnTo>
                  <a:lnTo>
                    <a:pt x="2449" y="5767"/>
                  </a:lnTo>
                  <a:lnTo>
                    <a:pt x="2449" y="2860"/>
                  </a:lnTo>
                  <a:cubicBezTo>
                    <a:pt x="2449" y="2630"/>
                    <a:pt x="2630" y="2449"/>
                    <a:pt x="2856" y="2449"/>
                  </a:cubicBezTo>
                  <a:lnTo>
                    <a:pt x="4082" y="2449"/>
                  </a:lnTo>
                  <a:lnTo>
                    <a:pt x="4082" y="1633"/>
                  </a:lnTo>
                  <a:lnTo>
                    <a:pt x="2856" y="1633"/>
                  </a:lnTo>
                  <a:cubicBezTo>
                    <a:pt x="2630" y="1633"/>
                    <a:pt x="2449" y="1452"/>
                    <a:pt x="2449" y="1227"/>
                  </a:cubicBezTo>
                  <a:lnTo>
                    <a:pt x="24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2"/>
            <p:cNvSpPr/>
            <p:nvPr/>
          </p:nvSpPr>
          <p:spPr>
            <a:xfrm>
              <a:off x="783619" y="1914076"/>
              <a:ext cx="241665" cy="265150"/>
            </a:xfrm>
            <a:custGeom>
              <a:rect b="b" l="l" r="r" t="t"/>
              <a:pathLst>
                <a:path extrusionOk="0" h="9845" w="8973">
                  <a:moveTo>
                    <a:pt x="5301" y="1629"/>
                  </a:moveTo>
                  <a:cubicBezTo>
                    <a:pt x="5526" y="1629"/>
                    <a:pt x="5711" y="1814"/>
                    <a:pt x="5711" y="2039"/>
                  </a:cubicBezTo>
                  <a:lnTo>
                    <a:pt x="5711" y="3262"/>
                  </a:lnTo>
                  <a:lnTo>
                    <a:pt x="6933" y="3262"/>
                  </a:lnTo>
                  <a:cubicBezTo>
                    <a:pt x="7159" y="3262"/>
                    <a:pt x="7344" y="3447"/>
                    <a:pt x="7344" y="3672"/>
                  </a:cubicBezTo>
                  <a:lnTo>
                    <a:pt x="7344" y="5305"/>
                  </a:lnTo>
                  <a:cubicBezTo>
                    <a:pt x="7344" y="5530"/>
                    <a:pt x="7159" y="5711"/>
                    <a:pt x="6933" y="5711"/>
                  </a:cubicBezTo>
                  <a:lnTo>
                    <a:pt x="5711" y="5711"/>
                  </a:lnTo>
                  <a:lnTo>
                    <a:pt x="5711" y="8622"/>
                  </a:lnTo>
                  <a:cubicBezTo>
                    <a:pt x="5711" y="8847"/>
                    <a:pt x="5526" y="9028"/>
                    <a:pt x="5301" y="9028"/>
                  </a:cubicBezTo>
                  <a:lnTo>
                    <a:pt x="3672" y="9028"/>
                  </a:lnTo>
                  <a:cubicBezTo>
                    <a:pt x="3443" y="9028"/>
                    <a:pt x="3262" y="8847"/>
                    <a:pt x="3262" y="8622"/>
                  </a:cubicBezTo>
                  <a:lnTo>
                    <a:pt x="3262" y="5711"/>
                  </a:lnTo>
                  <a:lnTo>
                    <a:pt x="2039" y="5711"/>
                  </a:lnTo>
                  <a:cubicBezTo>
                    <a:pt x="1814" y="5711"/>
                    <a:pt x="1629" y="5530"/>
                    <a:pt x="1629" y="5305"/>
                  </a:cubicBezTo>
                  <a:lnTo>
                    <a:pt x="1629" y="3672"/>
                  </a:lnTo>
                  <a:cubicBezTo>
                    <a:pt x="1629" y="3447"/>
                    <a:pt x="1810" y="3262"/>
                    <a:pt x="2039" y="3262"/>
                  </a:cubicBezTo>
                  <a:lnTo>
                    <a:pt x="3262" y="3262"/>
                  </a:lnTo>
                  <a:lnTo>
                    <a:pt x="3262" y="2039"/>
                  </a:lnTo>
                  <a:cubicBezTo>
                    <a:pt x="3262" y="1814"/>
                    <a:pt x="3443" y="1629"/>
                    <a:pt x="3672" y="1629"/>
                  </a:cubicBezTo>
                  <a:close/>
                  <a:moveTo>
                    <a:pt x="2039" y="0"/>
                  </a:moveTo>
                  <a:cubicBezTo>
                    <a:pt x="913" y="0"/>
                    <a:pt x="0" y="913"/>
                    <a:pt x="0" y="2039"/>
                  </a:cubicBezTo>
                  <a:lnTo>
                    <a:pt x="0" y="9845"/>
                  </a:lnTo>
                  <a:lnTo>
                    <a:pt x="8972" y="9845"/>
                  </a:lnTo>
                  <a:lnTo>
                    <a:pt x="8972" y="2039"/>
                  </a:lnTo>
                  <a:cubicBezTo>
                    <a:pt x="8972" y="913"/>
                    <a:pt x="8059" y="0"/>
                    <a:pt x="6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1" name="Shape 791"/>
        <p:cNvGrpSpPr/>
        <p:nvPr/>
      </p:nvGrpSpPr>
      <p:grpSpPr>
        <a:xfrm>
          <a:off x="0" y="0"/>
          <a:ext cx="0" cy="0"/>
          <a:chOff x="0" y="0"/>
          <a:chExt cx="0" cy="0"/>
        </a:xfrm>
      </p:grpSpPr>
      <p:sp>
        <p:nvSpPr>
          <p:cNvPr id="792" name="Google Shape;792;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Three ideas</a:t>
            </a:r>
            <a:endParaRPr/>
          </a:p>
        </p:txBody>
      </p:sp>
      <p:sp>
        <p:nvSpPr>
          <p:cNvPr id="793" name="Google Shape;793;p33"/>
          <p:cNvSpPr txBox="1"/>
          <p:nvPr>
            <p:ph idx="1" type="subTitle"/>
          </p:nvPr>
        </p:nvSpPr>
        <p:spPr>
          <a:xfrm>
            <a:off x="713225" y="2843750"/>
            <a:ext cx="2561700" cy="77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a:t>
            </a:r>
            <a:endParaRPr/>
          </a:p>
        </p:txBody>
      </p:sp>
      <p:sp>
        <p:nvSpPr>
          <p:cNvPr id="794" name="Google Shape;794;p33"/>
          <p:cNvSpPr txBox="1"/>
          <p:nvPr>
            <p:ph idx="2" type="subTitle"/>
          </p:nvPr>
        </p:nvSpPr>
        <p:spPr>
          <a:xfrm>
            <a:off x="3291150" y="2842826"/>
            <a:ext cx="2561700" cy="77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795" name="Google Shape;795;p33"/>
          <p:cNvSpPr txBox="1"/>
          <p:nvPr>
            <p:ph idx="3" type="subTitle"/>
          </p:nvPr>
        </p:nvSpPr>
        <p:spPr>
          <a:xfrm>
            <a:off x="5869075" y="2843750"/>
            <a:ext cx="2561700" cy="77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796" name="Google Shape;796;p33"/>
          <p:cNvSpPr txBox="1"/>
          <p:nvPr>
            <p:ph idx="4" type="subTitle"/>
          </p:nvPr>
        </p:nvSpPr>
        <p:spPr>
          <a:xfrm>
            <a:off x="713225" y="2471425"/>
            <a:ext cx="25617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797" name="Google Shape;797;p33"/>
          <p:cNvSpPr txBox="1"/>
          <p:nvPr>
            <p:ph idx="5" type="subTitle"/>
          </p:nvPr>
        </p:nvSpPr>
        <p:spPr>
          <a:xfrm>
            <a:off x="5869075" y="2471425"/>
            <a:ext cx="25617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798" name="Google Shape;798;p33"/>
          <p:cNvSpPr txBox="1"/>
          <p:nvPr>
            <p:ph idx="6" type="subTitle"/>
          </p:nvPr>
        </p:nvSpPr>
        <p:spPr>
          <a:xfrm>
            <a:off x="3291150" y="2471425"/>
            <a:ext cx="25617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799" name="Google Shape;799;p33"/>
          <p:cNvSpPr/>
          <p:nvPr/>
        </p:nvSpPr>
        <p:spPr>
          <a:xfrm>
            <a:off x="1651475" y="1684500"/>
            <a:ext cx="685200" cy="685200"/>
          </a:xfrm>
          <a:prstGeom prst="ellipse">
            <a:avLst/>
          </a:prstGeom>
          <a:solidFill>
            <a:schemeClr val="accent3"/>
          </a:solidFill>
          <a:ln>
            <a:noFill/>
          </a:ln>
          <a:effectLst>
            <a:outerShdw blurRad="328613" rotWithShape="0" algn="bl" dir="5400000" dist="19050">
              <a:schemeClr val="lt1">
                <a:alpha val="4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3"/>
          <p:cNvSpPr/>
          <p:nvPr/>
        </p:nvSpPr>
        <p:spPr>
          <a:xfrm>
            <a:off x="6807325" y="1684500"/>
            <a:ext cx="685200" cy="685200"/>
          </a:xfrm>
          <a:prstGeom prst="ellipse">
            <a:avLst/>
          </a:prstGeom>
          <a:solidFill>
            <a:schemeClr val="accent3"/>
          </a:solidFill>
          <a:ln>
            <a:noFill/>
          </a:ln>
          <a:effectLst>
            <a:outerShdw blurRad="214313" rotWithShape="0" algn="bl" dir="5400000" dist="19050">
              <a:schemeClr val="lt1">
                <a:alpha val="4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3"/>
          <p:cNvSpPr/>
          <p:nvPr/>
        </p:nvSpPr>
        <p:spPr>
          <a:xfrm>
            <a:off x="4229400" y="1684500"/>
            <a:ext cx="685200" cy="685200"/>
          </a:xfrm>
          <a:prstGeom prst="ellipse">
            <a:avLst/>
          </a:prstGeom>
          <a:solidFill>
            <a:schemeClr val="accent3"/>
          </a:solidFill>
          <a:ln>
            <a:noFill/>
          </a:ln>
          <a:effectLst>
            <a:outerShdw blurRad="328613" rotWithShape="0" algn="bl" dir="5400000" dist="19050">
              <a:schemeClr val="lt1">
                <a:alpha val="4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 name="Google Shape;802;p33"/>
          <p:cNvGrpSpPr/>
          <p:nvPr/>
        </p:nvGrpSpPr>
        <p:grpSpPr>
          <a:xfrm>
            <a:off x="6959189" y="1839744"/>
            <a:ext cx="381472" cy="374712"/>
            <a:chOff x="7217470" y="2519492"/>
            <a:chExt cx="381472" cy="374712"/>
          </a:xfrm>
        </p:grpSpPr>
        <p:sp>
          <p:nvSpPr>
            <p:cNvPr id="803" name="Google Shape;803;p33"/>
            <p:cNvSpPr/>
            <p:nvPr/>
          </p:nvSpPr>
          <p:spPr>
            <a:xfrm>
              <a:off x="7292962" y="2519492"/>
              <a:ext cx="305980" cy="303071"/>
            </a:xfrm>
            <a:custGeom>
              <a:rect b="b" l="l" r="r" t="t"/>
              <a:pathLst>
                <a:path extrusionOk="0" h="11253" w="11361">
                  <a:moveTo>
                    <a:pt x="8021" y="0"/>
                  </a:moveTo>
                  <a:cubicBezTo>
                    <a:pt x="7812" y="0"/>
                    <a:pt x="7603" y="80"/>
                    <a:pt x="7444" y="238"/>
                  </a:cubicBezTo>
                  <a:lnTo>
                    <a:pt x="5280" y="2490"/>
                  </a:lnTo>
                  <a:lnTo>
                    <a:pt x="6145" y="3355"/>
                  </a:lnTo>
                  <a:cubicBezTo>
                    <a:pt x="6780" y="3986"/>
                    <a:pt x="6780" y="5024"/>
                    <a:pt x="6145" y="5659"/>
                  </a:cubicBezTo>
                  <a:cubicBezTo>
                    <a:pt x="5834" y="5970"/>
                    <a:pt x="5412" y="6127"/>
                    <a:pt x="5004" y="6127"/>
                  </a:cubicBezTo>
                  <a:cubicBezTo>
                    <a:pt x="4979" y="6127"/>
                    <a:pt x="4955" y="6127"/>
                    <a:pt x="4930" y="6126"/>
                  </a:cubicBezTo>
                  <a:cubicBezTo>
                    <a:pt x="4830" y="6709"/>
                    <a:pt x="4552" y="7252"/>
                    <a:pt x="4126" y="7678"/>
                  </a:cubicBezTo>
                  <a:cubicBezTo>
                    <a:pt x="4050" y="7754"/>
                    <a:pt x="3944" y="7793"/>
                    <a:pt x="3839" y="7793"/>
                  </a:cubicBezTo>
                  <a:cubicBezTo>
                    <a:pt x="3733" y="7793"/>
                    <a:pt x="3627" y="7754"/>
                    <a:pt x="3551" y="7678"/>
                  </a:cubicBezTo>
                  <a:cubicBezTo>
                    <a:pt x="3390" y="7517"/>
                    <a:pt x="3390" y="7264"/>
                    <a:pt x="3551" y="7099"/>
                  </a:cubicBezTo>
                  <a:cubicBezTo>
                    <a:pt x="3937" y="6713"/>
                    <a:pt x="4150" y="6202"/>
                    <a:pt x="4150" y="5659"/>
                  </a:cubicBezTo>
                  <a:cubicBezTo>
                    <a:pt x="4150" y="5120"/>
                    <a:pt x="3937" y="4606"/>
                    <a:pt x="3551" y="4220"/>
                  </a:cubicBezTo>
                  <a:lnTo>
                    <a:pt x="3551" y="4220"/>
                  </a:lnTo>
                  <a:lnTo>
                    <a:pt x="4416" y="5084"/>
                  </a:lnTo>
                  <a:cubicBezTo>
                    <a:pt x="4574" y="5243"/>
                    <a:pt x="4784" y="5322"/>
                    <a:pt x="4993" y="5322"/>
                  </a:cubicBezTo>
                  <a:cubicBezTo>
                    <a:pt x="5202" y="5322"/>
                    <a:pt x="5411" y="5243"/>
                    <a:pt x="5570" y="5084"/>
                  </a:cubicBezTo>
                  <a:cubicBezTo>
                    <a:pt x="5887" y="4767"/>
                    <a:pt x="5887" y="4248"/>
                    <a:pt x="5570" y="3930"/>
                  </a:cubicBezTo>
                  <a:cubicBezTo>
                    <a:pt x="4991" y="3355"/>
                    <a:pt x="4649" y="3009"/>
                    <a:pt x="4070" y="2434"/>
                  </a:cubicBezTo>
                  <a:cubicBezTo>
                    <a:pt x="3685" y="2081"/>
                    <a:pt x="3203" y="1893"/>
                    <a:pt x="2701" y="1893"/>
                  </a:cubicBezTo>
                  <a:cubicBezTo>
                    <a:pt x="2511" y="1893"/>
                    <a:pt x="2319" y="1920"/>
                    <a:pt x="2127" y="1976"/>
                  </a:cubicBezTo>
                  <a:cubicBezTo>
                    <a:pt x="1408" y="2177"/>
                    <a:pt x="877" y="2744"/>
                    <a:pt x="704" y="3480"/>
                  </a:cubicBezTo>
                  <a:lnTo>
                    <a:pt x="28" y="7871"/>
                  </a:lnTo>
                  <a:cubicBezTo>
                    <a:pt x="0" y="8004"/>
                    <a:pt x="40" y="8149"/>
                    <a:pt x="145" y="8249"/>
                  </a:cubicBezTo>
                  <a:lnTo>
                    <a:pt x="3024" y="11132"/>
                  </a:lnTo>
                  <a:cubicBezTo>
                    <a:pt x="3111" y="11217"/>
                    <a:pt x="3223" y="11253"/>
                    <a:pt x="3322" y="11253"/>
                  </a:cubicBezTo>
                  <a:cubicBezTo>
                    <a:pt x="3378" y="11253"/>
                    <a:pt x="3430" y="11241"/>
                    <a:pt x="3471" y="11221"/>
                  </a:cubicBezTo>
                  <a:lnTo>
                    <a:pt x="6885" y="9902"/>
                  </a:lnTo>
                  <a:cubicBezTo>
                    <a:pt x="7118" y="9805"/>
                    <a:pt x="7339" y="9657"/>
                    <a:pt x="7516" y="9476"/>
                  </a:cubicBezTo>
                  <a:lnTo>
                    <a:pt x="11043" y="5949"/>
                  </a:lnTo>
                  <a:cubicBezTo>
                    <a:pt x="11361" y="5631"/>
                    <a:pt x="11361" y="5112"/>
                    <a:pt x="11043" y="4795"/>
                  </a:cubicBezTo>
                  <a:cubicBezTo>
                    <a:pt x="10884" y="4636"/>
                    <a:pt x="10675" y="4556"/>
                    <a:pt x="10466" y="4556"/>
                  </a:cubicBezTo>
                  <a:cubicBezTo>
                    <a:pt x="10257" y="4556"/>
                    <a:pt x="10048" y="4636"/>
                    <a:pt x="9889" y="4795"/>
                  </a:cubicBezTo>
                  <a:lnTo>
                    <a:pt x="8741" y="5947"/>
                  </a:lnTo>
                  <a:lnTo>
                    <a:pt x="8741" y="5947"/>
                  </a:lnTo>
                  <a:cubicBezTo>
                    <a:pt x="9056" y="5629"/>
                    <a:pt x="9056" y="5112"/>
                    <a:pt x="8739" y="4795"/>
                  </a:cubicBezTo>
                  <a:cubicBezTo>
                    <a:pt x="8580" y="4636"/>
                    <a:pt x="8371" y="4556"/>
                    <a:pt x="8162" y="4556"/>
                  </a:cubicBezTo>
                  <a:cubicBezTo>
                    <a:pt x="7953" y="4556"/>
                    <a:pt x="7743" y="4636"/>
                    <a:pt x="7585" y="4795"/>
                  </a:cubicBezTo>
                  <a:cubicBezTo>
                    <a:pt x="7902" y="4477"/>
                    <a:pt x="7902" y="3958"/>
                    <a:pt x="7585" y="3641"/>
                  </a:cubicBezTo>
                  <a:cubicBezTo>
                    <a:pt x="7426" y="3482"/>
                    <a:pt x="7217" y="3402"/>
                    <a:pt x="7008" y="3402"/>
                  </a:cubicBezTo>
                  <a:cubicBezTo>
                    <a:pt x="6799" y="3402"/>
                    <a:pt x="6591" y="3482"/>
                    <a:pt x="6434" y="3641"/>
                  </a:cubicBezTo>
                  <a:lnTo>
                    <a:pt x="8598" y="1393"/>
                  </a:lnTo>
                  <a:cubicBezTo>
                    <a:pt x="8916" y="1075"/>
                    <a:pt x="8916" y="556"/>
                    <a:pt x="8598" y="238"/>
                  </a:cubicBezTo>
                  <a:cubicBezTo>
                    <a:pt x="8439" y="80"/>
                    <a:pt x="8230" y="0"/>
                    <a:pt x="80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3"/>
            <p:cNvSpPr/>
            <p:nvPr/>
          </p:nvSpPr>
          <p:spPr>
            <a:xfrm>
              <a:off x="7217470" y="2764928"/>
              <a:ext cx="133666" cy="129276"/>
            </a:xfrm>
            <a:custGeom>
              <a:rect b="b" l="l" r="r" t="t"/>
              <a:pathLst>
                <a:path extrusionOk="0" h="4800" w="4963">
                  <a:moveTo>
                    <a:pt x="2658" y="1"/>
                  </a:moveTo>
                  <a:lnTo>
                    <a:pt x="2216" y="443"/>
                  </a:lnTo>
                  <a:cubicBezTo>
                    <a:pt x="2077" y="406"/>
                    <a:pt x="1935" y="387"/>
                    <a:pt x="1793" y="387"/>
                  </a:cubicBezTo>
                  <a:cubicBezTo>
                    <a:pt x="1369" y="387"/>
                    <a:pt x="950" y="552"/>
                    <a:pt x="639" y="865"/>
                  </a:cubicBezTo>
                  <a:cubicBezTo>
                    <a:pt x="4" y="1501"/>
                    <a:pt x="0" y="2530"/>
                    <a:pt x="639" y="3170"/>
                  </a:cubicBezTo>
                  <a:cubicBezTo>
                    <a:pt x="841" y="3371"/>
                    <a:pt x="1142" y="3527"/>
                    <a:pt x="1371" y="3588"/>
                  </a:cubicBezTo>
                  <a:cubicBezTo>
                    <a:pt x="1444" y="3865"/>
                    <a:pt x="1589" y="4119"/>
                    <a:pt x="1794" y="4320"/>
                  </a:cubicBezTo>
                  <a:cubicBezTo>
                    <a:pt x="2111" y="4639"/>
                    <a:pt x="2528" y="4799"/>
                    <a:pt x="2944" y="4799"/>
                  </a:cubicBezTo>
                  <a:cubicBezTo>
                    <a:pt x="3361" y="4799"/>
                    <a:pt x="3778" y="4639"/>
                    <a:pt x="4098" y="4320"/>
                  </a:cubicBezTo>
                  <a:cubicBezTo>
                    <a:pt x="4512" y="3906"/>
                    <a:pt x="4669" y="3302"/>
                    <a:pt x="4520" y="2747"/>
                  </a:cubicBezTo>
                  <a:lnTo>
                    <a:pt x="4963" y="2305"/>
                  </a:lnTo>
                  <a:lnTo>
                    <a:pt x="2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 name="Google Shape;805;p33"/>
          <p:cNvGrpSpPr/>
          <p:nvPr/>
        </p:nvGrpSpPr>
        <p:grpSpPr>
          <a:xfrm>
            <a:off x="4379150" y="1839582"/>
            <a:ext cx="385700" cy="375035"/>
            <a:chOff x="4776955" y="2519357"/>
            <a:chExt cx="385700" cy="375035"/>
          </a:xfrm>
        </p:grpSpPr>
        <p:sp>
          <p:nvSpPr>
            <p:cNvPr id="806" name="Google Shape;806;p33"/>
            <p:cNvSpPr/>
            <p:nvPr/>
          </p:nvSpPr>
          <p:spPr>
            <a:xfrm>
              <a:off x="4776955" y="2519357"/>
              <a:ext cx="383438" cy="375035"/>
            </a:xfrm>
            <a:custGeom>
              <a:rect b="b" l="l" r="r" t="t"/>
              <a:pathLst>
                <a:path extrusionOk="0" h="13925" w="14237">
                  <a:moveTo>
                    <a:pt x="10926" y="0"/>
                  </a:moveTo>
                  <a:cubicBezTo>
                    <a:pt x="10404" y="0"/>
                    <a:pt x="9881" y="199"/>
                    <a:pt x="9483" y="597"/>
                  </a:cubicBezTo>
                  <a:cubicBezTo>
                    <a:pt x="8980" y="1100"/>
                    <a:pt x="8775" y="1848"/>
                    <a:pt x="8952" y="2540"/>
                  </a:cubicBezTo>
                  <a:cubicBezTo>
                    <a:pt x="8992" y="2700"/>
                    <a:pt x="8956" y="2857"/>
                    <a:pt x="8855" y="2958"/>
                  </a:cubicBezTo>
                  <a:lnTo>
                    <a:pt x="3157" y="8656"/>
                  </a:lnTo>
                  <a:cubicBezTo>
                    <a:pt x="3083" y="8730"/>
                    <a:pt x="2979" y="8767"/>
                    <a:pt x="2865" y="8767"/>
                  </a:cubicBezTo>
                  <a:cubicBezTo>
                    <a:pt x="2824" y="8767"/>
                    <a:pt x="2781" y="8762"/>
                    <a:pt x="2739" y="8753"/>
                  </a:cubicBezTo>
                  <a:cubicBezTo>
                    <a:pt x="2574" y="8711"/>
                    <a:pt x="2406" y="8690"/>
                    <a:pt x="2239" y="8690"/>
                  </a:cubicBezTo>
                  <a:cubicBezTo>
                    <a:pt x="1703" y="8690"/>
                    <a:pt x="1179" y="8901"/>
                    <a:pt x="792" y="9288"/>
                  </a:cubicBezTo>
                  <a:cubicBezTo>
                    <a:pt x="0" y="10080"/>
                    <a:pt x="0" y="11375"/>
                    <a:pt x="792" y="12171"/>
                  </a:cubicBezTo>
                  <a:cubicBezTo>
                    <a:pt x="1001" y="12376"/>
                    <a:pt x="1243" y="12529"/>
                    <a:pt x="1500" y="12625"/>
                  </a:cubicBezTo>
                  <a:cubicBezTo>
                    <a:pt x="1661" y="13036"/>
                    <a:pt x="1943" y="13385"/>
                    <a:pt x="2329" y="13627"/>
                  </a:cubicBezTo>
                  <a:cubicBezTo>
                    <a:pt x="2647" y="13826"/>
                    <a:pt x="3016" y="13924"/>
                    <a:pt x="3385" y="13924"/>
                  </a:cubicBezTo>
                  <a:cubicBezTo>
                    <a:pt x="3785" y="13924"/>
                    <a:pt x="4186" y="13808"/>
                    <a:pt x="4524" y="13578"/>
                  </a:cubicBezTo>
                  <a:cubicBezTo>
                    <a:pt x="5248" y="13088"/>
                    <a:pt x="5582" y="12223"/>
                    <a:pt x="5369" y="11379"/>
                  </a:cubicBezTo>
                  <a:cubicBezTo>
                    <a:pt x="5329" y="11218"/>
                    <a:pt x="5361" y="11065"/>
                    <a:pt x="5461" y="10965"/>
                  </a:cubicBezTo>
                  <a:lnTo>
                    <a:pt x="11164" y="5266"/>
                  </a:lnTo>
                  <a:cubicBezTo>
                    <a:pt x="11234" y="5193"/>
                    <a:pt x="11337" y="5154"/>
                    <a:pt x="11450" y="5154"/>
                  </a:cubicBezTo>
                  <a:cubicBezTo>
                    <a:pt x="11492" y="5154"/>
                    <a:pt x="11535" y="5159"/>
                    <a:pt x="11578" y="5170"/>
                  </a:cubicBezTo>
                  <a:cubicBezTo>
                    <a:pt x="11748" y="5213"/>
                    <a:pt x="11918" y="5234"/>
                    <a:pt x="12086" y="5234"/>
                  </a:cubicBezTo>
                  <a:cubicBezTo>
                    <a:pt x="12752" y="5234"/>
                    <a:pt x="13383" y="4906"/>
                    <a:pt x="13778" y="4325"/>
                  </a:cubicBezTo>
                  <a:cubicBezTo>
                    <a:pt x="14220" y="3674"/>
                    <a:pt x="14236" y="2793"/>
                    <a:pt x="13826" y="2129"/>
                  </a:cubicBezTo>
                  <a:cubicBezTo>
                    <a:pt x="13585" y="1747"/>
                    <a:pt x="13235" y="1462"/>
                    <a:pt x="12825" y="1301"/>
                  </a:cubicBezTo>
                  <a:cubicBezTo>
                    <a:pt x="12724" y="1040"/>
                    <a:pt x="12575" y="798"/>
                    <a:pt x="12370" y="597"/>
                  </a:cubicBezTo>
                  <a:cubicBezTo>
                    <a:pt x="11972" y="199"/>
                    <a:pt x="11449" y="0"/>
                    <a:pt x="10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3"/>
            <p:cNvSpPr/>
            <p:nvPr/>
          </p:nvSpPr>
          <p:spPr>
            <a:xfrm>
              <a:off x="4985762" y="2722806"/>
              <a:ext cx="176893" cy="171533"/>
            </a:xfrm>
            <a:custGeom>
              <a:rect b="b" l="l" r="r" t="t"/>
              <a:pathLst>
                <a:path extrusionOk="0" h="6369" w="6568">
                  <a:moveTo>
                    <a:pt x="2309" y="0"/>
                  </a:moveTo>
                  <a:lnTo>
                    <a:pt x="1" y="2309"/>
                  </a:lnTo>
                  <a:lnTo>
                    <a:pt x="1102" y="3411"/>
                  </a:lnTo>
                  <a:cubicBezTo>
                    <a:pt x="1203" y="3507"/>
                    <a:pt x="1239" y="3664"/>
                    <a:pt x="1199" y="3825"/>
                  </a:cubicBezTo>
                  <a:cubicBezTo>
                    <a:pt x="986" y="4669"/>
                    <a:pt x="1316" y="5534"/>
                    <a:pt x="2043" y="6024"/>
                  </a:cubicBezTo>
                  <a:cubicBezTo>
                    <a:pt x="2382" y="6255"/>
                    <a:pt x="2782" y="6369"/>
                    <a:pt x="3179" y="6369"/>
                  </a:cubicBezTo>
                  <a:cubicBezTo>
                    <a:pt x="3552" y="6369"/>
                    <a:pt x="3922" y="6269"/>
                    <a:pt x="4239" y="6073"/>
                  </a:cubicBezTo>
                  <a:cubicBezTo>
                    <a:pt x="4621" y="5831"/>
                    <a:pt x="4903" y="5482"/>
                    <a:pt x="5064" y="5071"/>
                  </a:cubicBezTo>
                  <a:cubicBezTo>
                    <a:pt x="5321" y="4975"/>
                    <a:pt x="5566" y="4822"/>
                    <a:pt x="5771" y="4617"/>
                  </a:cubicBezTo>
                  <a:cubicBezTo>
                    <a:pt x="6568" y="3821"/>
                    <a:pt x="6568" y="2526"/>
                    <a:pt x="5771" y="1730"/>
                  </a:cubicBezTo>
                  <a:lnTo>
                    <a:pt x="5771" y="1734"/>
                  </a:lnTo>
                  <a:cubicBezTo>
                    <a:pt x="5383" y="1346"/>
                    <a:pt x="4856" y="1134"/>
                    <a:pt x="4320" y="1134"/>
                  </a:cubicBezTo>
                  <a:cubicBezTo>
                    <a:pt x="4156" y="1134"/>
                    <a:pt x="3991" y="1154"/>
                    <a:pt x="3829" y="1195"/>
                  </a:cubicBezTo>
                  <a:cubicBezTo>
                    <a:pt x="3783" y="1207"/>
                    <a:pt x="3738" y="1213"/>
                    <a:pt x="3695" y="1213"/>
                  </a:cubicBezTo>
                  <a:cubicBezTo>
                    <a:pt x="3584" y="1213"/>
                    <a:pt x="3483" y="1174"/>
                    <a:pt x="3411" y="1102"/>
                  </a:cubicBezTo>
                  <a:lnTo>
                    <a:pt x="2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3"/>
            <p:cNvSpPr/>
            <p:nvPr/>
          </p:nvSpPr>
          <p:spPr>
            <a:xfrm>
              <a:off x="4779217" y="2519357"/>
              <a:ext cx="175600" cy="172395"/>
            </a:xfrm>
            <a:custGeom>
              <a:rect b="b" l="l" r="r" t="t"/>
              <a:pathLst>
                <a:path extrusionOk="0" h="6401" w="6520">
                  <a:moveTo>
                    <a:pt x="3310" y="0"/>
                  </a:moveTo>
                  <a:cubicBezTo>
                    <a:pt x="2787" y="0"/>
                    <a:pt x="2265" y="199"/>
                    <a:pt x="1867" y="597"/>
                  </a:cubicBezTo>
                  <a:cubicBezTo>
                    <a:pt x="1665" y="798"/>
                    <a:pt x="1513" y="1040"/>
                    <a:pt x="1412" y="1301"/>
                  </a:cubicBezTo>
                  <a:cubicBezTo>
                    <a:pt x="1002" y="1462"/>
                    <a:pt x="652" y="1747"/>
                    <a:pt x="411" y="2129"/>
                  </a:cubicBezTo>
                  <a:cubicBezTo>
                    <a:pt x="1" y="2793"/>
                    <a:pt x="17" y="3674"/>
                    <a:pt x="459" y="4325"/>
                  </a:cubicBezTo>
                  <a:cubicBezTo>
                    <a:pt x="855" y="4905"/>
                    <a:pt x="1486" y="5232"/>
                    <a:pt x="2155" y="5232"/>
                  </a:cubicBezTo>
                  <a:cubicBezTo>
                    <a:pt x="2321" y="5232"/>
                    <a:pt x="2490" y="5211"/>
                    <a:pt x="2659" y="5170"/>
                  </a:cubicBezTo>
                  <a:cubicBezTo>
                    <a:pt x="2703" y="5158"/>
                    <a:pt x="2746" y="5152"/>
                    <a:pt x="2789" y="5152"/>
                  </a:cubicBezTo>
                  <a:cubicBezTo>
                    <a:pt x="2900" y="5152"/>
                    <a:pt x="3000" y="5192"/>
                    <a:pt x="3073" y="5262"/>
                  </a:cubicBezTo>
                  <a:lnTo>
                    <a:pt x="4211" y="6400"/>
                  </a:lnTo>
                  <a:lnTo>
                    <a:pt x="6519" y="4092"/>
                  </a:lnTo>
                  <a:lnTo>
                    <a:pt x="5381" y="2958"/>
                  </a:lnTo>
                  <a:cubicBezTo>
                    <a:pt x="5281" y="2857"/>
                    <a:pt x="5245" y="2700"/>
                    <a:pt x="5289" y="2540"/>
                  </a:cubicBezTo>
                  <a:cubicBezTo>
                    <a:pt x="5462" y="1848"/>
                    <a:pt x="5257" y="1100"/>
                    <a:pt x="4754" y="597"/>
                  </a:cubicBezTo>
                  <a:cubicBezTo>
                    <a:pt x="4356" y="199"/>
                    <a:pt x="3833" y="0"/>
                    <a:pt x="3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 name="Google Shape;809;p33"/>
          <p:cNvGrpSpPr/>
          <p:nvPr/>
        </p:nvGrpSpPr>
        <p:grpSpPr>
          <a:xfrm>
            <a:off x="1805884" y="1839556"/>
            <a:ext cx="376382" cy="375089"/>
            <a:chOff x="4781614" y="1914076"/>
            <a:chExt cx="376382" cy="375089"/>
          </a:xfrm>
        </p:grpSpPr>
        <p:sp>
          <p:nvSpPr>
            <p:cNvPr id="810" name="Google Shape;810;p33"/>
            <p:cNvSpPr/>
            <p:nvPr/>
          </p:nvSpPr>
          <p:spPr>
            <a:xfrm>
              <a:off x="4870949" y="2089865"/>
              <a:ext cx="43900" cy="65877"/>
            </a:xfrm>
            <a:custGeom>
              <a:rect b="b" l="l" r="r" t="t"/>
              <a:pathLst>
                <a:path extrusionOk="0" h="2446" w="1630">
                  <a:moveTo>
                    <a:pt x="1" y="0"/>
                  </a:moveTo>
                  <a:lnTo>
                    <a:pt x="1" y="2445"/>
                  </a:lnTo>
                  <a:lnTo>
                    <a:pt x="1629" y="2445"/>
                  </a:lnTo>
                  <a:lnTo>
                    <a:pt x="162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3"/>
            <p:cNvSpPr/>
            <p:nvPr/>
          </p:nvSpPr>
          <p:spPr>
            <a:xfrm>
              <a:off x="4909409" y="1914076"/>
              <a:ext cx="120792" cy="80609"/>
            </a:xfrm>
            <a:custGeom>
              <a:rect b="b" l="l" r="r" t="t"/>
              <a:pathLst>
                <a:path extrusionOk="0" h="2993" w="4485">
                  <a:moveTo>
                    <a:pt x="0" y="0"/>
                  </a:moveTo>
                  <a:lnTo>
                    <a:pt x="2244" y="2992"/>
                  </a:lnTo>
                  <a:lnTo>
                    <a:pt x="44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3"/>
            <p:cNvSpPr/>
            <p:nvPr/>
          </p:nvSpPr>
          <p:spPr>
            <a:xfrm>
              <a:off x="4781614" y="1921106"/>
              <a:ext cx="376382" cy="368060"/>
            </a:xfrm>
            <a:custGeom>
              <a:rect b="b" l="l" r="r" t="t"/>
              <a:pathLst>
                <a:path extrusionOk="0" h="13666" w="13975">
                  <a:moveTo>
                    <a:pt x="9434" y="4633"/>
                  </a:moveTo>
                  <a:cubicBezTo>
                    <a:pt x="9539" y="4633"/>
                    <a:pt x="9644" y="4674"/>
                    <a:pt x="9724" y="4754"/>
                  </a:cubicBezTo>
                  <a:cubicBezTo>
                    <a:pt x="9885" y="4911"/>
                    <a:pt x="9885" y="5172"/>
                    <a:pt x="9724" y="5329"/>
                  </a:cubicBezTo>
                  <a:lnTo>
                    <a:pt x="9197" y="5856"/>
                  </a:lnTo>
                  <a:lnTo>
                    <a:pt x="9724" y="6387"/>
                  </a:lnTo>
                  <a:cubicBezTo>
                    <a:pt x="9885" y="6544"/>
                    <a:pt x="9885" y="6801"/>
                    <a:pt x="9724" y="6962"/>
                  </a:cubicBezTo>
                  <a:cubicBezTo>
                    <a:pt x="9644" y="7042"/>
                    <a:pt x="9539" y="7082"/>
                    <a:pt x="9434" y="7082"/>
                  </a:cubicBezTo>
                  <a:cubicBezTo>
                    <a:pt x="9330" y="7082"/>
                    <a:pt x="9225" y="7042"/>
                    <a:pt x="9145" y="6962"/>
                  </a:cubicBezTo>
                  <a:lnTo>
                    <a:pt x="8618" y="6435"/>
                  </a:lnTo>
                  <a:lnTo>
                    <a:pt x="8091" y="6962"/>
                  </a:lnTo>
                  <a:cubicBezTo>
                    <a:pt x="8013" y="7042"/>
                    <a:pt x="7908" y="7082"/>
                    <a:pt x="7804" y="7082"/>
                  </a:cubicBezTo>
                  <a:cubicBezTo>
                    <a:pt x="7699" y="7082"/>
                    <a:pt x="7595" y="7042"/>
                    <a:pt x="7516" y="6962"/>
                  </a:cubicBezTo>
                  <a:cubicBezTo>
                    <a:pt x="7355" y="6801"/>
                    <a:pt x="7355" y="6544"/>
                    <a:pt x="7516" y="6387"/>
                  </a:cubicBezTo>
                  <a:lnTo>
                    <a:pt x="8043" y="5856"/>
                  </a:lnTo>
                  <a:lnTo>
                    <a:pt x="7516" y="5329"/>
                  </a:lnTo>
                  <a:cubicBezTo>
                    <a:pt x="7355" y="5172"/>
                    <a:pt x="7355" y="4911"/>
                    <a:pt x="7516" y="4754"/>
                  </a:cubicBezTo>
                  <a:cubicBezTo>
                    <a:pt x="7595" y="4674"/>
                    <a:pt x="7699" y="4633"/>
                    <a:pt x="7804" y="4633"/>
                  </a:cubicBezTo>
                  <a:cubicBezTo>
                    <a:pt x="7908" y="4633"/>
                    <a:pt x="8013" y="4674"/>
                    <a:pt x="8091" y="4754"/>
                  </a:cubicBezTo>
                  <a:lnTo>
                    <a:pt x="8618" y="5281"/>
                  </a:lnTo>
                  <a:lnTo>
                    <a:pt x="9145" y="4754"/>
                  </a:lnTo>
                  <a:cubicBezTo>
                    <a:pt x="9225" y="4674"/>
                    <a:pt x="9330" y="4633"/>
                    <a:pt x="9434" y="4633"/>
                  </a:cubicBezTo>
                  <a:close/>
                  <a:moveTo>
                    <a:pt x="9434" y="7898"/>
                  </a:moveTo>
                  <a:cubicBezTo>
                    <a:pt x="9539" y="7898"/>
                    <a:pt x="9644" y="7937"/>
                    <a:pt x="9724" y="8015"/>
                  </a:cubicBezTo>
                  <a:cubicBezTo>
                    <a:pt x="9885" y="8176"/>
                    <a:pt x="9885" y="8434"/>
                    <a:pt x="9724" y="8594"/>
                  </a:cubicBezTo>
                  <a:lnTo>
                    <a:pt x="9197" y="9121"/>
                  </a:lnTo>
                  <a:lnTo>
                    <a:pt x="9724" y="9648"/>
                  </a:lnTo>
                  <a:cubicBezTo>
                    <a:pt x="9885" y="9809"/>
                    <a:pt x="9885" y="10066"/>
                    <a:pt x="9724" y="10227"/>
                  </a:cubicBezTo>
                  <a:cubicBezTo>
                    <a:pt x="9644" y="10306"/>
                    <a:pt x="9539" y="10345"/>
                    <a:pt x="9434" y="10345"/>
                  </a:cubicBezTo>
                  <a:cubicBezTo>
                    <a:pt x="9330" y="10345"/>
                    <a:pt x="9225" y="10306"/>
                    <a:pt x="9145" y="10227"/>
                  </a:cubicBezTo>
                  <a:lnTo>
                    <a:pt x="8618" y="9696"/>
                  </a:lnTo>
                  <a:lnTo>
                    <a:pt x="8091" y="10227"/>
                  </a:lnTo>
                  <a:cubicBezTo>
                    <a:pt x="8013" y="10306"/>
                    <a:pt x="7908" y="10345"/>
                    <a:pt x="7804" y="10345"/>
                  </a:cubicBezTo>
                  <a:cubicBezTo>
                    <a:pt x="7699" y="10345"/>
                    <a:pt x="7595" y="10306"/>
                    <a:pt x="7516" y="10227"/>
                  </a:cubicBezTo>
                  <a:cubicBezTo>
                    <a:pt x="7355" y="10066"/>
                    <a:pt x="7355" y="9809"/>
                    <a:pt x="7516" y="9648"/>
                  </a:cubicBezTo>
                  <a:lnTo>
                    <a:pt x="8043" y="9121"/>
                  </a:lnTo>
                  <a:lnTo>
                    <a:pt x="7516" y="8594"/>
                  </a:lnTo>
                  <a:cubicBezTo>
                    <a:pt x="7355" y="8434"/>
                    <a:pt x="7355" y="8176"/>
                    <a:pt x="7516" y="8015"/>
                  </a:cubicBezTo>
                  <a:cubicBezTo>
                    <a:pt x="7595" y="7937"/>
                    <a:pt x="7699" y="7898"/>
                    <a:pt x="7804" y="7898"/>
                  </a:cubicBezTo>
                  <a:cubicBezTo>
                    <a:pt x="7908" y="7898"/>
                    <a:pt x="8013" y="7937"/>
                    <a:pt x="8091" y="8015"/>
                  </a:cubicBezTo>
                  <a:lnTo>
                    <a:pt x="8618" y="8546"/>
                  </a:lnTo>
                  <a:lnTo>
                    <a:pt x="9145" y="8015"/>
                  </a:lnTo>
                  <a:cubicBezTo>
                    <a:pt x="9225" y="7937"/>
                    <a:pt x="9330" y="7898"/>
                    <a:pt x="9434" y="7898"/>
                  </a:cubicBezTo>
                  <a:close/>
                  <a:moveTo>
                    <a:pt x="3921" y="1"/>
                  </a:moveTo>
                  <a:lnTo>
                    <a:pt x="1810" y="1054"/>
                  </a:lnTo>
                  <a:cubicBezTo>
                    <a:pt x="1243" y="1340"/>
                    <a:pt x="845" y="1859"/>
                    <a:pt x="720" y="2482"/>
                  </a:cubicBezTo>
                  <a:lnTo>
                    <a:pt x="32" y="5779"/>
                  </a:lnTo>
                  <a:cubicBezTo>
                    <a:pt x="0" y="5940"/>
                    <a:pt x="68" y="6105"/>
                    <a:pt x="209" y="6198"/>
                  </a:cubicBezTo>
                  <a:lnTo>
                    <a:pt x="2501" y="7706"/>
                  </a:lnTo>
                  <a:lnTo>
                    <a:pt x="2501" y="5044"/>
                  </a:lnTo>
                  <a:cubicBezTo>
                    <a:pt x="2501" y="4814"/>
                    <a:pt x="2682" y="4633"/>
                    <a:pt x="2908" y="4633"/>
                  </a:cubicBezTo>
                  <a:cubicBezTo>
                    <a:pt x="3133" y="4633"/>
                    <a:pt x="3318" y="4814"/>
                    <a:pt x="3318" y="5044"/>
                  </a:cubicBezTo>
                  <a:lnTo>
                    <a:pt x="3318" y="5450"/>
                  </a:lnTo>
                  <a:lnTo>
                    <a:pt x="4134" y="5450"/>
                  </a:lnTo>
                  <a:lnTo>
                    <a:pt x="4134" y="5044"/>
                  </a:lnTo>
                  <a:cubicBezTo>
                    <a:pt x="4134" y="4814"/>
                    <a:pt x="4315" y="4633"/>
                    <a:pt x="4540" y="4633"/>
                  </a:cubicBezTo>
                  <a:cubicBezTo>
                    <a:pt x="4766" y="4633"/>
                    <a:pt x="4951" y="4814"/>
                    <a:pt x="4951" y="5044"/>
                  </a:cubicBezTo>
                  <a:lnTo>
                    <a:pt x="4951" y="5450"/>
                  </a:lnTo>
                  <a:lnTo>
                    <a:pt x="5357" y="5450"/>
                  </a:lnTo>
                  <a:cubicBezTo>
                    <a:pt x="5582" y="5450"/>
                    <a:pt x="5767" y="5631"/>
                    <a:pt x="5767" y="5860"/>
                  </a:cubicBezTo>
                  <a:lnTo>
                    <a:pt x="5767" y="6266"/>
                  </a:lnTo>
                  <a:lnTo>
                    <a:pt x="6173" y="6266"/>
                  </a:lnTo>
                  <a:cubicBezTo>
                    <a:pt x="6398" y="6266"/>
                    <a:pt x="6583" y="6447"/>
                    <a:pt x="6583" y="6676"/>
                  </a:cubicBezTo>
                  <a:cubicBezTo>
                    <a:pt x="6583" y="6901"/>
                    <a:pt x="6398" y="7082"/>
                    <a:pt x="6173" y="7082"/>
                  </a:cubicBezTo>
                  <a:lnTo>
                    <a:pt x="5767" y="7082"/>
                  </a:lnTo>
                  <a:lnTo>
                    <a:pt x="5767" y="7899"/>
                  </a:lnTo>
                  <a:lnTo>
                    <a:pt x="6173" y="7899"/>
                  </a:lnTo>
                  <a:cubicBezTo>
                    <a:pt x="6398" y="7899"/>
                    <a:pt x="6583" y="8080"/>
                    <a:pt x="6583" y="8305"/>
                  </a:cubicBezTo>
                  <a:cubicBezTo>
                    <a:pt x="6583" y="8534"/>
                    <a:pt x="6398" y="8715"/>
                    <a:pt x="6173" y="8715"/>
                  </a:cubicBezTo>
                  <a:lnTo>
                    <a:pt x="5767" y="8715"/>
                  </a:lnTo>
                  <a:lnTo>
                    <a:pt x="5767" y="9121"/>
                  </a:lnTo>
                  <a:cubicBezTo>
                    <a:pt x="5767" y="9351"/>
                    <a:pt x="5582" y="9531"/>
                    <a:pt x="5357" y="9531"/>
                  </a:cubicBezTo>
                  <a:lnTo>
                    <a:pt x="4951" y="9531"/>
                  </a:lnTo>
                  <a:lnTo>
                    <a:pt x="4951" y="9938"/>
                  </a:lnTo>
                  <a:cubicBezTo>
                    <a:pt x="4951" y="10167"/>
                    <a:pt x="4766" y="10348"/>
                    <a:pt x="4540" y="10348"/>
                  </a:cubicBezTo>
                  <a:cubicBezTo>
                    <a:pt x="4315" y="10348"/>
                    <a:pt x="4134" y="10167"/>
                    <a:pt x="4134" y="9938"/>
                  </a:cubicBezTo>
                  <a:lnTo>
                    <a:pt x="4134" y="9531"/>
                  </a:lnTo>
                  <a:lnTo>
                    <a:pt x="3318" y="9531"/>
                  </a:lnTo>
                  <a:lnTo>
                    <a:pt x="3318" y="13666"/>
                  </a:lnTo>
                  <a:lnTo>
                    <a:pt x="4540" y="12202"/>
                  </a:lnTo>
                  <a:lnTo>
                    <a:pt x="5883" y="13545"/>
                  </a:lnTo>
                  <a:cubicBezTo>
                    <a:pt x="5960" y="13621"/>
                    <a:pt x="6064" y="13666"/>
                    <a:pt x="6173" y="13666"/>
                  </a:cubicBezTo>
                  <a:lnTo>
                    <a:pt x="7806" y="13666"/>
                  </a:lnTo>
                  <a:cubicBezTo>
                    <a:pt x="7914" y="13666"/>
                    <a:pt x="8015" y="13621"/>
                    <a:pt x="8091" y="13545"/>
                  </a:cubicBezTo>
                  <a:lnTo>
                    <a:pt x="9434" y="12202"/>
                  </a:lnTo>
                  <a:lnTo>
                    <a:pt x="10661" y="13666"/>
                  </a:lnTo>
                  <a:lnTo>
                    <a:pt x="10661" y="5044"/>
                  </a:lnTo>
                  <a:cubicBezTo>
                    <a:pt x="10661" y="4818"/>
                    <a:pt x="10842" y="4637"/>
                    <a:pt x="11067" y="4637"/>
                  </a:cubicBezTo>
                  <a:cubicBezTo>
                    <a:pt x="11292" y="4637"/>
                    <a:pt x="11477" y="4818"/>
                    <a:pt x="11477" y="5044"/>
                  </a:cubicBezTo>
                  <a:lnTo>
                    <a:pt x="11477" y="7710"/>
                  </a:lnTo>
                  <a:lnTo>
                    <a:pt x="13770" y="6198"/>
                  </a:lnTo>
                  <a:cubicBezTo>
                    <a:pt x="13906" y="6109"/>
                    <a:pt x="13975" y="5940"/>
                    <a:pt x="13943" y="5779"/>
                  </a:cubicBezTo>
                  <a:lnTo>
                    <a:pt x="13255" y="2482"/>
                  </a:lnTo>
                  <a:cubicBezTo>
                    <a:pt x="13130" y="1859"/>
                    <a:pt x="12732" y="1340"/>
                    <a:pt x="12169" y="1054"/>
                  </a:cubicBezTo>
                  <a:lnTo>
                    <a:pt x="10054" y="1"/>
                  </a:lnTo>
                  <a:lnTo>
                    <a:pt x="7315" y="3656"/>
                  </a:lnTo>
                  <a:cubicBezTo>
                    <a:pt x="7239" y="3757"/>
                    <a:pt x="7114" y="3817"/>
                    <a:pt x="6989" y="3817"/>
                  </a:cubicBezTo>
                  <a:cubicBezTo>
                    <a:pt x="6861" y="3817"/>
                    <a:pt x="6740" y="3757"/>
                    <a:pt x="6660" y="3656"/>
                  </a:cubicBezTo>
                  <a:lnTo>
                    <a:pt x="39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6" name="Shape 816"/>
        <p:cNvGrpSpPr/>
        <p:nvPr/>
      </p:nvGrpSpPr>
      <p:grpSpPr>
        <a:xfrm>
          <a:off x="0" y="0"/>
          <a:ext cx="0" cy="0"/>
          <a:chOff x="0" y="0"/>
          <a:chExt cx="0" cy="0"/>
        </a:xfrm>
      </p:grpSpPr>
      <p:sp>
        <p:nvSpPr>
          <p:cNvPr id="817" name="Google Shape;817;p34"/>
          <p:cNvSpPr txBox="1"/>
          <p:nvPr>
            <p:ph idx="3" type="subTitle"/>
          </p:nvPr>
        </p:nvSpPr>
        <p:spPr>
          <a:xfrm>
            <a:off x="719975" y="3327050"/>
            <a:ext cx="2305500" cy="60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in the Solar System</a:t>
            </a:r>
            <a:endParaRPr/>
          </a:p>
        </p:txBody>
      </p:sp>
      <p:sp>
        <p:nvSpPr>
          <p:cNvPr id="818" name="Google Shape;818;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Six different ideas</a:t>
            </a:r>
            <a:endParaRPr/>
          </a:p>
        </p:txBody>
      </p:sp>
      <p:sp>
        <p:nvSpPr>
          <p:cNvPr id="819" name="Google Shape;819;p34"/>
          <p:cNvSpPr txBox="1"/>
          <p:nvPr>
            <p:ph idx="1" type="subTitle"/>
          </p:nvPr>
        </p:nvSpPr>
        <p:spPr>
          <a:xfrm>
            <a:off x="719975" y="1920825"/>
            <a:ext cx="2305500" cy="60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planet in the Solar System</a:t>
            </a:r>
            <a:endParaRPr/>
          </a:p>
        </p:txBody>
      </p:sp>
      <p:sp>
        <p:nvSpPr>
          <p:cNvPr id="820" name="Google Shape;820;p34"/>
          <p:cNvSpPr txBox="1"/>
          <p:nvPr>
            <p:ph idx="2" type="subTitle"/>
          </p:nvPr>
        </p:nvSpPr>
        <p:spPr>
          <a:xfrm>
            <a:off x="3419246" y="1920825"/>
            <a:ext cx="2305500" cy="60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821" name="Google Shape;821;p34"/>
          <p:cNvSpPr txBox="1"/>
          <p:nvPr>
            <p:ph idx="4" type="subTitle"/>
          </p:nvPr>
        </p:nvSpPr>
        <p:spPr>
          <a:xfrm>
            <a:off x="3419246" y="3327050"/>
            <a:ext cx="2305500" cy="60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composed of hydrogen and helium</a:t>
            </a:r>
            <a:endParaRPr/>
          </a:p>
        </p:txBody>
      </p:sp>
      <p:sp>
        <p:nvSpPr>
          <p:cNvPr id="822" name="Google Shape;822;p34"/>
          <p:cNvSpPr txBox="1"/>
          <p:nvPr>
            <p:ph idx="5" type="subTitle"/>
          </p:nvPr>
        </p:nvSpPr>
        <p:spPr>
          <a:xfrm>
            <a:off x="6118524" y="1920825"/>
            <a:ext cx="2305500" cy="60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823" name="Google Shape;823;p34"/>
          <p:cNvSpPr txBox="1"/>
          <p:nvPr>
            <p:ph idx="6" type="subTitle"/>
          </p:nvPr>
        </p:nvSpPr>
        <p:spPr>
          <a:xfrm>
            <a:off x="6118524" y="3327050"/>
            <a:ext cx="2305500" cy="60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824" name="Google Shape;824;p34"/>
          <p:cNvSpPr txBox="1"/>
          <p:nvPr>
            <p:ph idx="7" type="subTitle"/>
          </p:nvPr>
        </p:nvSpPr>
        <p:spPr>
          <a:xfrm>
            <a:off x="719975" y="1605175"/>
            <a:ext cx="23055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825" name="Google Shape;825;p34"/>
          <p:cNvSpPr txBox="1"/>
          <p:nvPr>
            <p:ph idx="8" type="subTitle"/>
          </p:nvPr>
        </p:nvSpPr>
        <p:spPr>
          <a:xfrm>
            <a:off x="3419244" y="1605175"/>
            <a:ext cx="23055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826" name="Google Shape;826;p34"/>
          <p:cNvSpPr txBox="1"/>
          <p:nvPr>
            <p:ph idx="9" type="subTitle"/>
          </p:nvPr>
        </p:nvSpPr>
        <p:spPr>
          <a:xfrm>
            <a:off x="6118520" y="1605175"/>
            <a:ext cx="23055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827" name="Google Shape;827;p34"/>
          <p:cNvSpPr txBox="1"/>
          <p:nvPr>
            <p:ph idx="13" type="subTitle"/>
          </p:nvPr>
        </p:nvSpPr>
        <p:spPr>
          <a:xfrm>
            <a:off x="719975" y="3011450"/>
            <a:ext cx="23055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828" name="Google Shape;828;p34"/>
          <p:cNvSpPr txBox="1"/>
          <p:nvPr>
            <p:ph idx="14" type="subTitle"/>
          </p:nvPr>
        </p:nvSpPr>
        <p:spPr>
          <a:xfrm>
            <a:off x="3419250" y="3011450"/>
            <a:ext cx="23055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829" name="Google Shape;829;p34"/>
          <p:cNvSpPr txBox="1"/>
          <p:nvPr>
            <p:ph idx="15" type="subTitle"/>
          </p:nvPr>
        </p:nvSpPr>
        <p:spPr>
          <a:xfrm>
            <a:off x="6118525" y="3011450"/>
            <a:ext cx="23055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Zombie Apocalypse Minitheme by Slidesgo">
  <a:themeElements>
    <a:clrScheme name="Simple Light">
      <a:dk1>
        <a:srgbClr val="000000"/>
      </a:dk1>
      <a:lt1>
        <a:srgbClr val="FFFFFF"/>
      </a:lt1>
      <a:dk2>
        <a:srgbClr val="1C0627"/>
      </a:dk2>
      <a:lt2>
        <a:srgbClr val="380C4D"/>
      </a:lt2>
      <a:accent1>
        <a:srgbClr val="76BFB8"/>
      </a:accent1>
      <a:accent2>
        <a:srgbClr val="869F57"/>
      </a:accent2>
      <a:accent3>
        <a:srgbClr val="DD3557"/>
      </a:accent3>
      <a:accent4>
        <a:srgbClr val="D4CCAE"/>
      </a:accent4>
      <a:accent5>
        <a:srgbClr val="BFD9E0"/>
      </a:accent5>
      <a:accent6>
        <a:srgbClr val="9D73B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